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2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 id="2147483791" r:id="rId5"/>
    <p:sldMasterId id="2147483802" r:id="rId6"/>
    <p:sldMasterId id="2147483822" r:id="rId7"/>
    <p:sldMasterId id="2147483843" r:id="rId8"/>
    <p:sldMasterId id="2147483855" r:id="rId9"/>
  </p:sldMasterIdLst>
  <p:notesMasterIdLst>
    <p:notesMasterId r:id="rId19"/>
  </p:notesMasterIdLst>
  <p:handoutMasterIdLst>
    <p:handoutMasterId r:id="rId20"/>
  </p:handoutMasterIdLst>
  <p:sldIdLst>
    <p:sldId id="1469" r:id="rId10"/>
    <p:sldId id="1389" r:id="rId11"/>
    <p:sldId id="1466" r:id="rId12"/>
    <p:sldId id="1471" r:id="rId13"/>
    <p:sldId id="1454" r:id="rId14"/>
    <p:sldId id="1440" r:id="rId15"/>
    <p:sldId id="1468" r:id="rId16"/>
    <p:sldId id="1477" r:id="rId17"/>
    <p:sldId id="1478" r:id="rId18"/>
  </p:sldIdLst>
  <p:sldSz cx="9144000" cy="6858000" type="screen4x3"/>
  <p:notesSz cx="6819900" cy="99314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4EC7"/>
    <a:srgbClr val="FFFF99"/>
    <a:srgbClr val="009999"/>
    <a:srgbClr val="33CCCC"/>
    <a:srgbClr val="63C902"/>
    <a:srgbClr val="003879"/>
    <a:srgbClr val="505050"/>
    <a:srgbClr val="408000"/>
    <a:srgbClr val="008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99229" autoAdjust="0"/>
  </p:normalViewPr>
  <p:slideViewPr>
    <p:cSldViewPr snapToGrid="0" snapToObjects="1">
      <p:cViewPr>
        <p:scale>
          <a:sx n="60" d="100"/>
          <a:sy n="60" d="100"/>
        </p:scale>
        <p:origin x="-749" y="350"/>
      </p:cViewPr>
      <p:guideLst>
        <p:guide orient="horz" pos="2159"/>
        <p:guide orient="horz" pos="3895"/>
        <p:guide orient="horz" pos="721"/>
        <p:guide pos="2880"/>
        <p:guide pos="576"/>
        <p:guide pos="5191"/>
      </p:guideLst>
    </p:cSldViewPr>
  </p:slideViewPr>
  <p:outlineViewPr>
    <p:cViewPr>
      <p:scale>
        <a:sx n="33" d="100"/>
        <a:sy n="33" d="100"/>
      </p:scale>
      <p:origin x="14"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p:scale>
          <a:sx n="110" d="100"/>
          <a:sy n="110" d="100"/>
        </p:scale>
        <p:origin x="-2198" y="86"/>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8327A-1B4F-43F5-9957-19A649E0383A}" type="doc">
      <dgm:prSet loTypeId="urn:microsoft.com/office/officeart/2005/8/layout/chevron1" loCatId="process" qsTypeId="urn:microsoft.com/office/officeart/2005/8/quickstyle/simple1" qsCatId="simple" csTypeId="urn:microsoft.com/office/officeart/2005/8/colors/accent1_2" csCatId="accent1" phldr="1"/>
      <dgm:spPr/>
    </dgm:pt>
    <dgm:pt modelId="{F26F4B69-8AA2-4FCA-9977-C434DF534832}">
      <dgm:prSet phldrT="[Text]"/>
      <dgm:spPr/>
      <dgm:t>
        <a:bodyPr/>
        <a:lstStyle/>
        <a:p>
          <a:r>
            <a:rPr lang="en-US" b="1" dirty="0" smtClean="0">
              <a:latin typeface="Arial" pitchFamily="34" charset="0"/>
              <a:cs typeface="Arial" pitchFamily="34" charset="0"/>
            </a:rPr>
            <a:t>1879</a:t>
          </a:r>
          <a:endParaRPr lang="en-US" b="1" dirty="0">
            <a:latin typeface="Arial" pitchFamily="34" charset="0"/>
            <a:cs typeface="Arial" pitchFamily="34" charset="0"/>
          </a:endParaRPr>
        </a:p>
      </dgm:t>
    </dgm:pt>
    <dgm:pt modelId="{16F3D5E9-BB7D-4F61-9D04-491C6D9A52B3}" type="parTrans" cxnId="{7E19B099-3B60-4227-87AB-64055ADD635D}">
      <dgm:prSet/>
      <dgm:spPr/>
      <dgm:t>
        <a:bodyPr/>
        <a:lstStyle/>
        <a:p>
          <a:endParaRPr lang="en-US" b="1">
            <a:latin typeface="Arial" pitchFamily="34" charset="0"/>
            <a:cs typeface="Arial" pitchFamily="34" charset="0"/>
          </a:endParaRPr>
        </a:p>
      </dgm:t>
    </dgm:pt>
    <dgm:pt modelId="{EC30B4DB-C4FF-4CAF-A720-6FB7E1D4A09A}" type="sibTrans" cxnId="{7E19B099-3B60-4227-87AB-64055ADD635D}">
      <dgm:prSet/>
      <dgm:spPr/>
      <dgm:t>
        <a:bodyPr/>
        <a:lstStyle/>
        <a:p>
          <a:endParaRPr lang="en-US" b="1">
            <a:latin typeface="Arial" pitchFamily="34" charset="0"/>
            <a:cs typeface="Arial" pitchFamily="34" charset="0"/>
          </a:endParaRPr>
        </a:p>
      </dgm:t>
    </dgm:pt>
    <dgm:pt modelId="{DD4FE6F7-31D8-4484-9902-AFE2377F7EA7}">
      <dgm:prSet phldrT="[Text]"/>
      <dgm:spPr/>
      <dgm:t>
        <a:bodyPr/>
        <a:lstStyle/>
        <a:p>
          <a:r>
            <a:rPr lang="en-US" b="1" dirty="0" smtClean="0">
              <a:latin typeface="Arial" pitchFamily="34" charset="0"/>
              <a:cs typeface="Arial" pitchFamily="34" charset="0"/>
            </a:rPr>
            <a:t>2012</a:t>
          </a:r>
          <a:endParaRPr lang="en-US" b="1" dirty="0">
            <a:latin typeface="Arial" pitchFamily="34" charset="0"/>
            <a:cs typeface="Arial" pitchFamily="34" charset="0"/>
          </a:endParaRPr>
        </a:p>
      </dgm:t>
    </dgm:pt>
    <dgm:pt modelId="{20B8F4E8-E264-45FD-80D0-D96CCFD6E390}" type="parTrans" cxnId="{12A8F8F9-A2D9-4279-853C-07C4A4F6F3EF}">
      <dgm:prSet/>
      <dgm:spPr/>
      <dgm:t>
        <a:bodyPr/>
        <a:lstStyle/>
        <a:p>
          <a:endParaRPr lang="en-US" b="1">
            <a:latin typeface="Arial" pitchFamily="34" charset="0"/>
            <a:cs typeface="Arial" pitchFamily="34" charset="0"/>
          </a:endParaRPr>
        </a:p>
      </dgm:t>
    </dgm:pt>
    <dgm:pt modelId="{4E1C7125-C36C-4DA4-9B7A-27FFEE8D2383}" type="sibTrans" cxnId="{12A8F8F9-A2D9-4279-853C-07C4A4F6F3EF}">
      <dgm:prSet/>
      <dgm:spPr/>
      <dgm:t>
        <a:bodyPr/>
        <a:lstStyle/>
        <a:p>
          <a:endParaRPr lang="en-US" b="1">
            <a:latin typeface="Arial" pitchFamily="34" charset="0"/>
            <a:cs typeface="Arial" pitchFamily="34" charset="0"/>
          </a:endParaRPr>
        </a:p>
      </dgm:t>
    </dgm:pt>
    <dgm:pt modelId="{8A22E3EF-680B-4CB4-AA7C-719A178D48A6}">
      <dgm:prSet phldrT="[Text]"/>
      <dgm:spPr/>
      <dgm:t>
        <a:bodyPr/>
        <a:lstStyle/>
        <a:p>
          <a:r>
            <a:rPr lang="en-US" b="1" dirty="0" smtClean="0">
              <a:latin typeface="Arial" pitchFamily="34" charset="0"/>
              <a:cs typeface="Arial" pitchFamily="34" charset="0"/>
            </a:rPr>
            <a:t>1955</a:t>
          </a:r>
          <a:endParaRPr lang="en-US" b="1" dirty="0">
            <a:latin typeface="Arial" pitchFamily="34" charset="0"/>
            <a:cs typeface="Arial" pitchFamily="34" charset="0"/>
          </a:endParaRPr>
        </a:p>
      </dgm:t>
    </dgm:pt>
    <dgm:pt modelId="{53409CB9-2FE9-4E97-A0FF-4DBCF5BAA49B}" type="parTrans" cxnId="{F4219182-B757-4F93-808C-4D68689B2EB9}">
      <dgm:prSet/>
      <dgm:spPr/>
      <dgm:t>
        <a:bodyPr/>
        <a:lstStyle/>
        <a:p>
          <a:endParaRPr lang="en-US" b="1">
            <a:latin typeface="Arial" pitchFamily="34" charset="0"/>
            <a:cs typeface="Arial" pitchFamily="34" charset="0"/>
          </a:endParaRPr>
        </a:p>
      </dgm:t>
    </dgm:pt>
    <dgm:pt modelId="{F306AFB5-DD87-4CE6-8471-4050F00F0F3B}" type="sibTrans" cxnId="{F4219182-B757-4F93-808C-4D68689B2EB9}">
      <dgm:prSet/>
      <dgm:spPr/>
      <dgm:t>
        <a:bodyPr/>
        <a:lstStyle/>
        <a:p>
          <a:endParaRPr lang="en-US" b="1">
            <a:latin typeface="Arial" pitchFamily="34" charset="0"/>
            <a:cs typeface="Arial" pitchFamily="34" charset="0"/>
          </a:endParaRPr>
        </a:p>
      </dgm:t>
    </dgm:pt>
    <dgm:pt modelId="{EDDBD6A9-1790-4997-80BD-1840FA931EC6}">
      <dgm:prSet phldrT="[Text]"/>
      <dgm:spPr/>
      <dgm:t>
        <a:bodyPr/>
        <a:lstStyle/>
        <a:p>
          <a:r>
            <a:rPr lang="en-US" b="1" dirty="0" smtClean="0">
              <a:latin typeface="Arial" pitchFamily="34" charset="0"/>
              <a:cs typeface="Arial" pitchFamily="34" charset="0"/>
            </a:rPr>
            <a:t>1992</a:t>
          </a:r>
          <a:endParaRPr lang="en-US" b="1" dirty="0">
            <a:latin typeface="Arial" pitchFamily="34" charset="0"/>
            <a:cs typeface="Arial" pitchFamily="34" charset="0"/>
          </a:endParaRPr>
        </a:p>
      </dgm:t>
    </dgm:pt>
    <dgm:pt modelId="{11E65EA5-181A-4149-AB56-07AE7410BC8A}" type="parTrans" cxnId="{5869113A-4A58-4626-ACF9-3FE863C5B002}">
      <dgm:prSet/>
      <dgm:spPr/>
      <dgm:t>
        <a:bodyPr/>
        <a:lstStyle/>
        <a:p>
          <a:endParaRPr lang="en-US" b="1">
            <a:latin typeface="Arial" pitchFamily="34" charset="0"/>
            <a:cs typeface="Arial" pitchFamily="34" charset="0"/>
          </a:endParaRPr>
        </a:p>
      </dgm:t>
    </dgm:pt>
    <dgm:pt modelId="{B222E195-02AC-44F5-8F0E-BD49CDBA7983}" type="sibTrans" cxnId="{5869113A-4A58-4626-ACF9-3FE863C5B002}">
      <dgm:prSet/>
      <dgm:spPr/>
      <dgm:t>
        <a:bodyPr/>
        <a:lstStyle/>
        <a:p>
          <a:endParaRPr lang="en-US" b="1">
            <a:latin typeface="Arial" pitchFamily="34" charset="0"/>
            <a:cs typeface="Arial" pitchFamily="34" charset="0"/>
          </a:endParaRPr>
        </a:p>
      </dgm:t>
    </dgm:pt>
    <dgm:pt modelId="{0B6DB37B-B178-4AC7-86ED-AAE7B20C20C8}">
      <dgm:prSet phldrT="[Text]"/>
      <dgm:spPr/>
      <dgm:t>
        <a:bodyPr/>
        <a:lstStyle/>
        <a:p>
          <a:r>
            <a:rPr lang="en-US" b="1" dirty="0" smtClean="0">
              <a:latin typeface="Arial" pitchFamily="34" charset="0"/>
              <a:cs typeface="Arial" pitchFamily="34" charset="0"/>
            </a:rPr>
            <a:t>1993</a:t>
          </a:r>
          <a:endParaRPr lang="en-US" b="1" dirty="0">
            <a:latin typeface="Arial" pitchFamily="34" charset="0"/>
            <a:cs typeface="Arial" pitchFamily="34" charset="0"/>
          </a:endParaRPr>
        </a:p>
      </dgm:t>
    </dgm:pt>
    <dgm:pt modelId="{1A285C60-67B8-4116-9A0F-233E3C2E7FB8}" type="parTrans" cxnId="{BDB21805-30CD-4624-93AE-305436AD652B}">
      <dgm:prSet/>
      <dgm:spPr/>
      <dgm:t>
        <a:bodyPr/>
        <a:lstStyle/>
        <a:p>
          <a:endParaRPr lang="en-US" b="1">
            <a:latin typeface="Arial" pitchFamily="34" charset="0"/>
            <a:cs typeface="Arial" pitchFamily="34" charset="0"/>
          </a:endParaRPr>
        </a:p>
      </dgm:t>
    </dgm:pt>
    <dgm:pt modelId="{9E335090-4066-4D65-8BCB-C500E0B0E133}" type="sibTrans" cxnId="{BDB21805-30CD-4624-93AE-305436AD652B}">
      <dgm:prSet/>
      <dgm:spPr/>
      <dgm:t>
        <a:bodyPr/>
        <a:lstStyle/>
        <a:p>
          <a:endParaRPr lang="en-US" b="1">
            <a:latin typeface="Arial" pitchFamily="34" charset="0"/>
            <a:cs typeface="Arial" pitchFamily="34" charset="0"/>
          </a:endParaRPr>
        </a:p>
      </dgm:t>
    </dgm:pt>
    <dgm:pt modelId="{E64DB667-3FCC-4E71-BB14-436D39E910DF}">
      <dgm:prSet phldrT="[Text]"/>
      <dgm:spPr/>
      <dgm:t>
        <a:bodyPr/>
        <a:lstStyle/>
        <a:p>
          <a:r>
            <a:rPr lang="en-US" b="1" dirty="0" smtClean="0">
              <a:latin typeface="Arial" pitchFamily="34" charset="0"/>
              <a:cs typeface="Arial" pitchFamily="34" charset="0"/>
            </a:rPr>
            <a:t>1997</a:t>
          </a:r>
          <a:endParaRPr lang="en-US" b="1" dirty="0">
            <a:latin typeface="Arial" pitchFamily="34" charset="0"/>
            <a:cs typeface="Arial" pitchFamily="34" charset="0"/>
          </a:endParaRPr>
        </a:p>
      </dgm:t>
    </dgm:pt>
    <dgm:pt modelId="{139D9794-801E-4D22-9176-EC57333E790C}" type="parTrans" cxnId="{F20FB301-E4D2-48ED-9876-20ACAE8C02D6}">
      <dgm:prSet/>
      <dgm:spPr/>
      <dgm:t>
        <a:bodyPr/>
        <a:lstStyle/>
        <a:p>
          <a:endParaRPr lang="en-US" b="1">
            <a:latin typeface="Arial" pitchFamily="34" charset="0"/>
            <a:cs typeface="Arial" pitchFamily="34" charset="0"/>
          </a:endParaRPr>
        </a:p>
      </dgm:t>
    </dgm:pt>
    <dgm:pt modelId="{8650971B-D94C-4F60-B370-F9E87AA7EDD7}" type="sibTrans" cxnId="{F20FB301-E4D2-48ED-9876-20ACAE8C02D6}">
      <dgm:prSet/>
      <dgm:spPr/>
      <dgm:t>
        <a:bodyPr/>
        <a:lstStyle/>
        <a:p>
          <a:endParaRPr lang="en-US" b="1">
            <a:latin typeface="Arial" pitchFamily="34" charset="0"/>
            <a:cs typeface="Arial" pitchFamily="34" charset="0"/>
          </a:endParaRPr>
        </a:p>
      </dgm:t>
    </dgm:pt>
    <dgm:pt modelId="{7E67E8E5-5C1E-400F-9D0F-79C3306312DD}">
      <dgm:prSet phldrT="[Text]"/>
      <dgm:spPr/>
      <dgm:t>
        <a:bodyPr/>
        <a:lstStyle/>
        <a:p>
          <a:r>
            <a:rPr lang="en-US" b="1" dirty="0" smtClean="0">
              <a:latin typeface="Arial" pitchFamily="34" charset="0"/>
              <a:cs typeface="Arial" pitchFamily="34" charset="0"/>
            </a:rPr>
            <a:t>2000</a:t>
          </a:r>
          <a:endParaRPr lang="en-US" b="1" dirty="0">
            <a:latin typeface="Arial" pitchFamily="34" charset="0"/>
            <a:cs typeface="Arial" pitchFamily="34" charset="0"/>
          </a:endParaRPr>
        </a:p>
      </dgm:t>
    </dgm:pt>
    <dgm:pt modelId="{73734857-1AAE-44B2-996E-D4EFBD0E5DF5}" type="parTrans" cxnId="{4ABFE949-A65A-43B1-AEA9-21D1B9A05E88}">
      <dgm:prSet/>
      <dgm:spPr/>
      <dgm:t>
        <a:bodyPr/>
        <a:lstStyle/>
        <a:p>
          <a:endParaRPr lang="en-US" b="1">
            <a:latin typeface="Arial" pitchFamily="34" charset="0"/>
            <a:cs typeface="Arial" pitchFamily="34" charset="0"/>
          </a:endParaRPr>
        </a:p>
      </dgm:t>
    </dgm:pt>
    <dgm:pt modelId="{3CDB7EFB-325D-4171-ADB5-B54777001013}" type="sibTrans" cxnId="{4ABFE949-A65A-43B1-AEA9-21D1B9A05E88}">
      <dgm:prSet/>
      <dgm:spPr/>
      <dgm:t>
        <a:bodyPr/>
        <a:lstStyle/>
        <a:p>
          <a:endParaRPr lang="en-US" b="1">
            <a:latin typeface="Arial" pitchFamily="34" charset="0"/>
            <a:cs typeface="Arial" pitchFamily="34" charset="0"/>
          </a:endParaRPr>
        </a:p>
      </dgm:t>
    </dgm:pt>
    <dgm:pt modelId="{42BB66E8-F4BF-42A2-AF24-E3791D3A28BF}">
      <dgm:prSet phldrT="[Text]"/>
      <dgm:spPr/>
      <dgm:t>
        <a:bodyPr/>
        <a:lstStyle/>
        <a:p>
          <a:r>
            <a:rPr lang="en-US" b="1" dirty="0" smtClean="0">
              <a:latin typeface="Arial" pitchFamily="34" charset="0"/>
              <a:cs typeface="Arial" pitchFamily="34" charset="0"/>
            </a:rPr>
            <a:t>2005</a:t>
          </a:r>
          <a:endParaRPr lang="en-US" b="1" dirty="0">
            <a:latin typeface="Arial" pitchFamily="34" charset="0"/>
            <a:cs typeface="Arial" pitchFamily="34" charset="0"/>
          </a:endParaRPr>
        </a:p>
      </dgm:t>
    </dgm:pt>
    <dgm:pt modelId="{8C3AE893-6953-40AB-BA8F-2CD5316AE7E0}" type="parTrans" cxnId="{C213CED3-75E0-43D6-97A4-D52E291050EA}">
      <dgm:prSet/>
      <dgm:spPr/>
      <dgm:t>
        <a:bodyPr/>
        <a:lstStyle/>
        <a:p>
          <a:endParaRPr lang="en-US" b="1">
            <a:latin typeface="Arial" pitchFamily="34" charset="0"/>
            <a:cs typeface="Arial" pitchFamily="34" charset="0"/>
          </a:endParaRPr>
        </a:p>
      </dgm:t>
    </dgm:pt>
    <dgm:pt modelId="{5D60E259-B2BC-4B23-9D8F-64F62C54A8AD}" type="sibTrans" cxnId="{C213CED3-75E0-43D6-97A4-D52E291050EA}">
      <dgm:prSet/>
      <dgm:spPr/>
      <dgm:t>
        <a:bodyPr/>
        <a:lstStyle/>
        <a:p>
          <a:endParaRPr lang="en-US" b="1">
            <a:latin typeface="Arial" pitchFamily="34" charset="0"/>
            <a:cs typeface="Arial" pitchFamily="34" charset="0"/>
          </a:endParaRPr>
        </a:p>
      </dgm:t>
    </dgm:pt>
    <dgm:pt modelId="{BD37B4FB-5AB0-437E-992F-727785A21126}">
      <dgm:prSet phldrT="[Text]"/>
      <dgm:spPr/>
      <dgm:t>
        <a:bodyPr/>
        <a:lstStyle/>
        <a:p>
          <a:r>
            <a:rPr lang="en-US" b="1" dirty="0" smtClean="0">
              <a:latin typeface="Arial" pitchFamily="34" charset="0"/>
              <a:cs typeface="Arial" pitchFamily="34" charset="0"/>
            </a:rPr>
            <a:t>2009</a:t>
          </a:r>
          <a:endParaRPr lang="en-US" b="1" dirty="0">
            <a:latin typeface="Arial" pitchFamily="34" charset="0"/>
            <a:cs typeface="Arial" pitchFamily="34" charset="0"/>
          </a:endParaRPr>
        </a:p>
      </dgm:t>
    </dgm:pt>
    <dgm:pt modelId="{9960A79C-4612-45C6-8AFB-6FAB63927A5D}" type="parTrans" cxnId="{B6EFC010-B3E0-4A16-9932-1C2E0D4D4105}">
      <dgm:prSet/>
      <dgm:spPr/>
      <dgm:t>
        <a:bodyPr/>
        <a:lstStyle/>
        <a:p>
          <a:endParaRPr lang="en-US" b="1">
            <a:latin typeface="Arial" pitchFamily="34" charset="0"/>
            <a:cs typeface="Arial" pitchFamily="34" charset="0"/>
          </a:endParaRPr>
        </a:p>
      </dgm:t>
    </dgm:pt>
    <dgm:pt modelId="{0A353024-D50B-4739-B2A8-B53549F08FA9}" type="sibTrans" cxnId="{B6EFC010-B3E0-4A16-9932-1C2E0D4D4105}">
      <dgm:prSet/>
      <dgm:spPr/>
      <dgm:t>
        <a:bodyPr/>
        <a:lstStyle/>
        <a:p>
          <a:endParaRPr lang="en-US" b="1">
            <a:latin typeface="Arial" pitchFamily="34" charset="0"/>
            <a:cs typeface="Arial" pitchFamily="34" charset="0"/>
          </a:endParaRPr>
        </a:p>
      </dgm:t>
    </dgm:pt>
    <dgm:pt modelId="{8ECD9037-01AA-4A78-93D8-BFE58CEA14AE}">
      <dgm:prSet phldrT="[Text]"/>
      <dgm:spPr/>
      <dgm:t>
        <a:bodyPr/>
        <a:lstStyle/>
        <a:p>
          <a:r>
            <a:rPr lang="en-US" b="1" dirty="0" smtClean="0">
              <a:latin typeface="Arial" pitchFamily="34" charset="0"/>
              <a:cs typeface="Arial" pitchFamily="34" charset="0"/>
            </a:rPr>
            <a:t>2015</a:t>
          </a:r>
          <a:endParaRPr lang="en-US" b="1" dirty="0">
            <a:latin typeface="Arial" pitchFamily="34" charset="0"/>
            <a:cs typeface="Arial" pitchFamily="34" charset="0"/>
          </a:endParaRPr>
        </a:p>
      </dgm:t>
    </dgm:pt>
    <dgm:pt modelId="{BC8A10D7-3717-4CF3-B079-208E815B21CB}" type="parTrans" cxnId="{5F60FD5F-1A2F-42CB-99F4-8DDCBE109CE8}">
      <dgm:prSet/>
      <dgm:spPr/>
      <dgm:t>
        <a:bodyPr/>
        <a:lstStyle/>
        <a:p>
          <a:endParaRPr lang="en-SG">
            <a:latin typeface="Arial" pitchFamily="34" charset="0"/>
            <a:cs typeface="Arial" pitchFamily="34" charset="0"/>
          </a:endParaRPr>
        </a:p>
      </dgm:t>
    </dgm:pt>
    <dgm:pt modelId="{3F3AAA7D-9D82-4B0C-9CAA-59309DD2B546}" type="sibTrans" cxnId="{5F60FD5F-1A2F-42CB-99F4-8DDCBE109CE8}">
      <dgm:prSet/>
      <dgm:spPr/>
      <dgm:t>
        <a:bodyPr/>
        <a:lstStyle/>
        <a:p>
          <a:endParaRPr lang="en-SG">
            <a:latin typeface="Arial" pitchFamily="34" charset="0"/>
            <a:cs typeface="Arial" pitchFamily="34" charset="0"/>
          </a:endParaRPr>
        </a:p>
      </dgm:t>
    </dgm:pt>
    <dgm:pt modelId="{B66A5D5A-A27D-45A5-9B78-DE80ED7DFBD4}" type="pres">
      <dgm:prSet presAssocID="{A968327A-1B4F-43F5-9957-19A649E0383A}" presName="Name0" presStyleCnt="0">
        <dgm:presLayoutVars>
          <dgm:dir/>
          <dgm:animLvl val="lvl"/>
          <dgm:resizeHandles val="exact"/>
        </dgm:presLayoutVars>
      </dgm:prSet>
      <dgm:spPr/>
    </dgm:pt>
    <dgm:pt modelId="{73365C4C-7524-4A46-B260-B0A699629F74}" type="pres">
      <dgm:prSet presAssocID="{F26F4B69-8AA2-4FCA-9977-C434DF534832}" presName="parTxOnly" presStyleLbl="node1" presStyleIdx="0" presStyleCnt="10">
        <dgm:presLayoutVars>
          <dgm:chMax val="0"/>
          <dgm:chPref val="0"/>
          <dgm:bulletEnabled val="1"/>
        </dgm:presLayoutVars>
      </dgm:prSet>
      <dgm:spPr/>
      <dgm:t>
        <a:bodyPr/>
        <a:lstStyle/>
        <a:p>
          <a:endParaRPr lang="en-US"/>
        </a:p>
      </dgm:t>
    </dgm:pt>
    <dgm:pt modelId="{17E117EF-0FC0-402B-B4CB-B85536CBB64D}" type="pres">
      <dgm:prSet presAssocID="{EC30B4DB-C4FF-4CAF-A720-6FB7E1D4A09A}" presName="parTxOnlySpace" presStyleCnt="0"/>
      <dgm:spPr/>
    </dgm:pt>
    <dgm:pt modelId="{5199D29F-8A37-4A18-A839-FDCF5E0CC27F}" type="pres">
      <dgm:prSet presAssocID="{8A22E3EF-680B-4CB4-AA7C-719A178D48A6}" presName="parTxOnly" presStyleLbl="node1" presStyleIdx="1" presStyleCnt="10">
        <dgm:presLayoutVars>
          <dgm:chMax val="0"/>
          <dgm:chPref val="0"/>
          <dgm:bulletEnabled val="1"/>
        </dgm:presLayoutVars>
      </dgm:prSet>
      <dgm:spPr/>
      <dgm:t>
        <a:bodyPr/>
        <a:lstStyle/>
        <a:p>
          <a:endParaRPr lang="en-US"/>
        </a:p>
      </dgm:t>
    </dgm:pt>
    <dgm:pt modelId="{782FA643-87D4-4F4A-8AC1-AE6EF3A7B134}" type="pres">
      <dgm:prSet presAssocID="{F306AFB5-DD87-4CE6-8471-4050F00F0F3B}" presName="parTxOnlySpace" presStyleCnt="0"/>
      <dgm:spPr/>
    </dgm:pt>
    <dgm:pt modelId="{C374DC8A-7088-49EF-9EF3-97ECD1855B17}" type="pres">
      <dgm:prSet presAssocID="{EDDBD6A9-1790-4997-80BD-1840FA931EC6}" presName="parTxOnly" presStyleLbl="node1" presStyleIdx="2" presStyleCnt="10">
        <dgm:presLayoutVars>
          <dgm:chMax val="0"/>
          <dgm:chPref val="0"/>
          <dgm:bulletEnabled val="1"/>
        </dgm:presLayoutVars>
      </dgm:prSet>
      <dgm:spPr/>
      <dgm:t>
        <a:bodyPr/>
        <a:lstStyle/>
        <a:p>
          <a:endParaRPr lang="en-US"/>
        </a:p>
      </dgm:t>
    </dgm:pt>
    <dgm:pt modelId="{60E17CA9-A637-4BE4-BB74-3A4E4A0A20B6}" type="pres">
      <dgm:prSet presAssocID="{B222E195-02AC-44F5-8F0E-BD49CDBA7983}" presName="parTxOnlySpace" presStyleCnt="0"/>
      <dgm:spPr/>
    </dgm:pt>
    <dgm:pt modelId="{2DD956F7-1B5F-45D0-B585-74EAD769E198}" type="pres">
      <dgm:prSet presAssocID="{0B6DB37B-B178-4AC7-86ED-AAE7B20C20C8}" presName="parTxOnly" presStyleLbl="node1" presStyleIdx="3" presStyleCnt="10">
        <dgm:presLayoutVars>
          <dgm:chMax val="0"/>
          <dgm:chPref val="0"/>
          <dgm:bulletEnabled val="1"/>
        </dgm:presLayoutVars>
      </dgm:prSet>
      <dgm:spPr/>
      <dgm:t>
        <a:bodyPr/>
        <a:lstStyle/>
        <a:p>
          <a:endParaRPr lang="en-US"/>
        </a:p>
      </dgm:t>
    </dgm:pt>
    <dgm:pt modelId="{D16D34E8-DF14-4A8C-88D4-8FE99E5D67FE}" type="pres">
      <dgm:prSet presAssocID="{9E335090-4066-4D65-8BCB-C500E0B0E133}" presName="parTxOnlySpace" presStyleCnt="0"/>
      <dgm:spPr/>
    </dgm:pt>
    <dgm:pt modelId="{56E287B5-93C7-478B-950C-13072143AD5B}" type="pres">
      <dgm:prSet presAssocID="{E64DB667-3FCC-4E71-BB14-436D39E910DF}" presName="parTxOnly" presStyleLbl="node1" presStyleIdx="4" presStyleCnt="10">
        <dgm:presLayoutVars>
          <dgm:chMax val="0"/>
          <dgm:chPref val="0"/>
          <dgm:bulletEnabled val="1"/>
        </dgm:presLayoutVars>
      </dgm:prSet>
      <dgm:spPr/>
      <dgm:t>
        <a:bodyPr/>
        <a:lstStyle/>
        <a:p>
          <a:endParaRPr lang="en-US"/>
        </a:p>
      </dgm:t>
    </dgm:pt>
    <dgm:pt modelId="{F387CB39-8EF1-4FF8-A5A8-0258A883F38C}" type="pres">
      <dgm:prSet presAssocID="{8650971B-D94C-4F60-B370-F9E87AA7EDD7}" presName="parTxOnlySpace" presStyleCnt="0"/>
      <dgm:spPr/>
    </dgm:pt>
    <dgm:pt modelId="{493F7B69-3801-4D10-84AC-3BD2DB9BDCE1}" type="pres">
      <dgm:prSet presAssocID="{7E67E8E5-5C1E-400F-9D0F-79C3306312DD}" presName="parTxOnly" presStyleLbl="node1" presStyleIdx="5" presStyleCnt="10">
        <dgm:presLayoutVars>
          <dgm:chMax val="0"/>
          <dgm:chPref val="0"/>
          <dgm:bulletEnabled val="1"/>
        </dgm:presLayoutVars>
      </dgm:prSet>
      <dgm:spPr/>
      <dgm:t>
        <a:bodyPr/>
        <a:lstStyle/>
        <a:p>
          <a:endParaRPr lang="en-US"/>
        </a:p>
      </dgm:t>
    </dgm:pt>
    <dgm:pt modelId="{7BE1C7C9-1E86-4DC6-83E8-055145973AB9}" type="pres">
      <dgm:prSet presAssocID="{3CDB7EFB-325D-4171-ADB5-B54777001013}" presName="parTxOnlySpace" presStyleCnt="0"/>
      <dgm:spPr/>
    </dgm:pt>
    <dgm:pt modelId="{6EDA78BE-CEC2-463A-8BFA-9E469E7C5BA7}" type="pres">
      <dgm:prSet presAssocID="{42BB66E8-F4BF-42A2-AF24-E3791D3A28BF}" presName="parTxOnly" presStyleLbl="node1" presStyleIdx="6" presStyleCnt="10">
        <dgm:presLayoutVars>
          <dgm:chMax val="0"/>
          <dgm:chPref val="0"/>
          <dgm:bulletEnabled val="1"/>
        </dgm:presLayoutVars>
      </dgm:prSet>
      <dgm:spPr/>
      <dgm:t>
        <a:bodyPr/>
        <a:lstStyle/>
        <a:p>
          <a:endParaRPr lang="en-US"/>
        </a:p>
      </dgm:t>
    </dgm:pt>
    <dgm:pt modelId="{E4B7C167-9607-4ABB-B48B-2E39E446766F}" type="pres">
      <dgm:prSet presAssocID="{5D60E259-B2BC-4B23-9D8F-64F62C54A8AD}" presName="parTxOnlySpace" presStyleCnt="0"/>
      <dgm:spPr/>
    </dgm:pt>
    <dgm:pt modelId="{9E6E19A2-2CF5-4328-A434-84218A347405}" type="pres">
      <dgm:prSet presAssocID="{BD37B4FB-5AB0-437E-992F-727785A21126}" presName="parTxOnly" presStyleLbl="node1" presStyleIdx="7" presStyleCnt="10">
        <dgm:presLayoutVars>
          <dgm:chMax val="0"/>
          <dgm:chPref val="0"/>
          <dgm:bulletEnabled val="1"/>
        </dgm:presLayoutVars>
      </dgm:prSet>
      <dgm:spPr/>
      <dgm:t>
        <a:bodyPr/>
        <a:lstStyle/>
        <a:p>
          <a:endParaRPr lang="en-US"/>
        </a:p>
      </dgm:t>
    </dgm:pt>
    <dgm:pt modelId="{3E82DB84-B621-4130-AD33-27980DB5F483}" type="pres">
      <dgm:prSet presAssocID="{0A353024-D50B-4739-B2A8-B53549F08FA9}" presName="parTxOnlySpace" presStyleCnt="0"/>
      <dgm:spPr/>
    </dgm:pt>
    <dgm:pt modelId="{0B6451AC-C64A-4C6F-9440-3C3CE5C1AD07}" type="pres">
      <dgm:prSet presAssocID="{DD4FE6F7-31D8-4484-9902-AFE2377F7EA7}" presName="parTxOnly" presStyleLbl="node1" presStyleIdx="8" presStyleCnt="10">
        <dgm:presLayoutVars>
          <dgm:chMax val="0"/>
          <dgm:chPref val="0"/>
          <dgm:bulletEnabled val="1"/>
        </dgm:presLayoutVars>
      </dgm:prSet>
      <dgm:spPr/>
      <dgm:t>
        <a:bodyPr/>
        <a:lstStyle/>
        <a:p>
          <a:endParaRPr lang="en-US"/>
        </a:p>
      </dgm:t>
    </dgm:pt>
    <dgm:pt modelId="{0DA2A068-35FC-4304-B397-DAB62669897E}" type="pres">
      <dgm:prSet presAssocID="{4E1C7125-C36C-4DA4-9B7A-27FFEE8D2383}" presName="parTxOnlySpace" presStyleCnt="0"/>
      <dgm:spPr/>
    </dgm:pt>
    <dgm:pt modelId="{9995069C-23A4-4832-9AEA-83862D5EEECD}" type="pres">
      <dgm:prSet presAssocID="{8ECD9037-01AA-4A78-93D8-BFE58CEA14AE}" presName="parTxOnly" presStyleLbl="node1" presStyleIdx="9" presStyleCnt="10">
        <dgm:presLayoutVars>
          <dgm:chMax val="0"/>
          <dgm:chPref val="0"/>
          <dgm:bulletEnabled val="1"/>
        </dgm:presLayoutVars>
      </dgm:prSet>
      <dgm:spPr/>
      <dgm:t>
        <a:bodyPr/>
        <a:lstStyle/>
        <a:p>
          <a:endParaRPr lang="en-SG"/>
        </a:p>
      </dgm:t>
    </dgm:pt>
  </dgm:ptLst>
  <dgm:cxnLst>
    <dgm:cxn modelId="{0419859B-72D4-4FB2-ABCF-C627DCB274A7}" type="presOf" srcId="{EDDBD6A9-1790-4997-80BD-1840FA931EC6}" destId="{C374DC8A-7088-49EF-9EF3-97ECD1855B17}" srcOrd="0" destOrd="0" presId="urn:microsoft.com/office/officeart/2005/8/layout/chevron1"/>
    <dgm:cxn modelId="{C213CED3-75E0-43D6-97A4-D52E291050EA}" srcId="{A968327A-1B4F-43F5-9957-19A649E0383A}" destId="{42BB66E8-F4BF-42A2-AF24-E3791D3A28BF}" srcOrd="6" destOrd="0" parTransId="{8C3AE893-6953-40AB-BA8F-2CD5316AE7E0}" sibTransId="{5D60E259-B2BC-4B23-9D8F-64F62C54A8AD}"/>
    <dgm:cxn modelId="{F20FB301-E4D2-48ED-9876-20ACAE8C02D6}" srcId="{A968327A-1B4F-43F5-9957-19A649E0383A}" destId="{E64DB667-3FCC-4E71-BB14-436D39E910DF}" srcOrd="4" destOrd="0" parTransId="{139D9794-801E-4D22-9176-EC57333E790C}" sibTransId="{8650971B-D94C-4F60-B370-F9E87AA7EDD7}"/>
    <dgm:cxn modelId="{E055901A-71A3-442F-AC72-A79DA404A88F}" type="presOf" srcId="{8ECD9037-01AA-4A78-93D8-BFE58CEA14AE}" destId="{9995069C-23A4-4832-9AEA-83862D5EEECD}" srcOrd="0" destOrd="0" presId="urn:microsoft.com/office/officeart/2005/8/layout/chevron1"/>
    <dgm:cxn modelId="{78B900E6-0D30-48F4-94E1-B2C143B3CE4F}" type="presOf" srcId="{42BB66E8-F4BF-42A2-AF24-E3791D3A28BF}" destId="{6EDA78BE-CEC2-463A-8BFA-9E469E7C5BA7}" srcOrd="0" destOrd="0" presId="urn:microsoft.com/office/officeart/2005/8/layout/chevron1"/>
    <dgm:cxn modelId="{7E19B099-3B60-4227-87AB-64055ADD635D}" srcId="{A968327A-1B4F-43F5-9957-19A649E0383A}" destId="{F26F4B69-8AA2-4FCA-9977-C434DF534832}" srcOrd="0" destOrd="0" parTransId="{16F3D5E9-BB7D-4F61-9D04-491C6D9A52B3}" sibTransId="{EC30B4DB-C4FF-4CAF-A720-6FB7E1D4A09A}"/>
    <dgm:cxn modelId="{CB180F6F-9098-481D-802A-A86A533C54A5}" type="presOf" srcId="{A968327A-1B4F-43F5-9957-19A649E0383A}" destId="{B66A5D5A-A27D-45A5-9B78-DE80ED7DFBD4}" srcOrd="0" destOrd="0" presId="urn:microsoft.com/office/officeart/2005/8/layout/chevron1"/>
    <dgm:cxn modelId="{BDB21805-30CD-4624-93AE-305436AD652B}" srcId="{A968327A-1B4F-43F5-9957-19A649E0383A}" destId="{0B6DB37B-B178-4AC7-86ED-AAE7B20C20C8}" srcOrd="3" destOrd="0" parTransId="{1A285C60-67B8-4116-9A0F-233E3C2E7FB8}" sibTransId="{9E335090-4066-4D65-8BCB-C500E0B0E133}"/>
    <dgm:cxn modelId="{89D82543-CAC9-460B-AAB1-DCF379C879D4}" type="presOf" srcId="{DD4FE6F7-31D8-4484-9902-AFE2377F7EA7}" destId="{0B6451AC-C64A-4C6F-9440-3C3CE5C1AD07}" srcOrd="0" destOrd="0" presId="urn:microsoft.com/office/officeart/2005/8/layout/chevron1"/>
    <dgm:cxn modelId="{12A8F8F9-A2D9-4279-853C-07C4A4F6F3EF}" srcId="{A968327A-1B4F-43F5-9957-19A649E0383A}" destId="{DD4FE6F7-31D8-4484-9902-AFE2377F7EA7}" srcOrd="8" destOrd="0" parTransId="{20B8F4E8-E264-45FD-80D0-D96CCFD6E390}" sibTransId="{4E1C7125-C36C-4DA4-9B7A-27FFEE8D2383}"/>
    <dgm:cxn modelId="{AEF8CD93-6C86-455E-9BA9-C4DA40A10D51}" type="presOf" srcId="{BD37B4FB-5AB0-437E-992F-727785A21126}" destId="{9E6E19A2-2CF5-4328-A434-84218A347405}" srcOrd="0" destOrd="0" presId="urn:microsoft.com/office/officeart/2005/8/layout/chevron1"/>
    <dgm:cxn modelId="{152B25B6-187E-441C-ACBC-E11187CA1271}" type="presOf" srcId="{7E67E8E5-5C1E-400F-9D0F-79C3306312DD}" destId="{493F7B69-3801-4D10-84AC-3BD2DB9BDCE1}" srcOrd="0" destOrd="0" presId="urn:microsoft.com/office/officeart/2005/8/layout/chevron1"/>
    <dgm:cxn modelId="{EDCC1BAC-70E6-4B49-8F0D-7673EFBBF3ED}" type="presOf" srcId="{8A22E3EF-680B-4CB4-AA7C-719A178D48A6}" destId="{5199D29F-8A37-4A18-A839-FDCF5E0CC27F}" srcOrd="0" destOrd="0" presId="urn:microsoft.com/office/officeart/2005/8/layout/chevron1"/>
    <dgm:cxn modelId="{F6BCB7BE-28E0-4524-9938-AF15CA0B76DE}" type="presOf" srcId="{E64DB667-3FCC-4E71-BB14-436D39E910DF}" destId="{56E287B5-93C7-478B-950C-13072143AD5B}" srcOrd="0" destOrd="0" presId="urn:microsoft.com/office/officeart/2005/8/layout/chevron1"/>
    <dgm:cxn modelId="{355A371E-7036-46D5-B3EF-110CB917AC09}" type="presOf" srcId="{F26F4B69-8AA2-4FCA-9977-C434DF534832}" destId="{73365C4C-7524-4A46-B260-B0A699629F74}" srcOrd="0" destOrd="0" presId="urn:microsoft.com/office/officeart/2005/8/layout/chevron1"/>
    <dgm:cxn modelId="{8CC88004-080F-4766-93C1-5CC3A5EC19B2}" type="presOf" srcId="{0B6DB37B-B178-4AC7-86ED-AAE7B20C20C8}" destId="{2DD956F7-1B5F-45D0-B585-74EAD769E198}" srcOrd="0" destOrd="0" presId="urn:microsoft.com/office/officeart/2005/8/layout/chevron1"/>
    <dgm:cxn modelId="{5F60FD5F-1A2F-42CB-99F4-8DDCBE109CE8}" srcId="{A968327A-1B4F-43F5-9957-19A649E0383A}" destId="{8ECD9037-01AA-4A78-93D8-BFE58CEA14AE}" srcOrd="9" destOrd="0" parTransId="{BC8A10D7-3717-4CF3-B079-208E815B21CB}" sibTransId="{3F3AAA7D-9D82-4B0C-9CAA-59309DD2B546}"/>
    <dgm:cxn modelId="{B6EFC010-B3E0-4A16-9932-1C2E0D4D4105}" srcId="{A968327A-1B4F-43F5-9957-19A649E0383A}" destId="{BD37B4FB-5AB0-437E-992F-727785A21126}" srcOrd="7" destOrd="0" parTransId="{9960A79C-4612-45C6-8AFB-6FAB63927A5D}" sibTransId="{0A353024-D50B-4739-B2A8-B53549F08FA9}"/>
    <dgm:cxn modelId="{4ABFE949-A65A-43B1-AEA9-21D1B9A05E88}" srcId="{A968327A-1B4F-43F5-9957-19A649E0383A}" destId="{7E67E8E5-5C1E-400F-9D0F-79C3306312DD}" srcOrd="5" destOrd="0" parTransId="{73734857-1AAE-44B2-996E-D4EFBD0E5DF5}" sibTransId="{3CDB7EFB-325D-4171-ADB5-B54777001013}"/>
    <dgm:cxn modelId="{F4219182-B757-4F93-808C-4D68689B2EB9}" srcId="{A968327A-1B4F-43F5-9957-19A649E0383A}" destId="{8A22E3EF-680B-4CB4-AA7C-719A178D48A6}" srcOrd="1" destOrd="0" parTransId="{53409CB9-2FE9-4E97-A0FF-4DBCF5BAA49B}" sibTransId="{F306AFB5-DD87-4CE6-8471-4050F00F0F3B}"/>
    <dgm:cxn modelId="{5869113A-4A58-4626-ACF9-3FE863C5B002}" srcId="{A968327A-1B4F-43F5-9957-19A649E0383A}" destId="{EDDBD6A9-1790-4997-80BD-1840FA931EC6}" srcOrd="2" destOrd="0" parTransId="{11E65EA5-181A-4149-AB56-07AE7410BC8A}" sibTransId="{B222E195-02AC-44F5-8F0E-BD49CDBA7983}"/>
    <dgm:cxn modelId="{89EA67E7-C8BF-4F53-8DC8-C8D431E2F085}" type="presParOf" srcId="{B66A5D5A-A27D-45A5-9B78-DE80ED7DFBD4}" destId="{73365C4C-7524-4A46-B260-B0A699629F74}" srcOrd="0" destOrd="0" presId="urn:microsoft.com/office/officeart/2005/8/layout/chevron1"/>
    <dgm:cxn modelId="{A5BB0CD8-850D-4B4F-8239-A63E9F982B9D}" type="presParOf" srcId="{B66A5D5A-A27D-45A5-9B78-DE80ED7DFBD4}" destId="{17E117EF-0FC0-402B-B4CB-B85536CBB64D}" srcOrd="1" destOrd="0" presId="urn:microsoft.com/office/officeart/2005/8/layout/chevron1"/>
    <dgm:cxn modelId="{065D2107-2F9A-4124-B8C1-61A9C582907F}" type="presParOf" srcId="{B66A5D5A-A27D-45A5-9B78-DE80ED7DFBD4}" destId="{5199D29F-8A37-4A18-A839-FDCF5E0CC27F}" srcOrd="2" destOrd="0" presId="urn:microsoft.com/office/officeart/2005/8/layout/chevron1"/>
    <dgm:cxn modelId="{AF09C292-C0A2-42F5-B91E-E7B1F7538BF9}" type="presParOf" srcId="{B66A5D5A-A27D-45A5-9B78-DE80ED7DFBD4}" destId="{782FA643-87D4-4F4A-8AC1-AE6EF3A7B134}" srcOrd="3" destOrd="0" presId="urn:microsoft.com/office/officeart/2005/8/layout/chevron1"/>
    <dgm:cxn modelId="{F7F6DA57-187B-400C-81BC-DDB7A5848303}" type="presParOf" srcId="{B66A5D5A-A27D-45A5-9B78-DE80ED7DFBD4}" destId="{C374DC8A-7088-49EF-9EF3-97ECD1855B17}" srcOrd="4" destOrd="0" presId="urn:microsoft.com/office/officeart/2005/8/layout/chevron1"/>
    <dgm:cxn modelId="{F06FA87D-3E4B-403C-8A9C-3F93E3D414ED}" type="presParOf" srcId="{B66A5D5A-A27D-45A5-9B78-DE80ED7DFBD4}" destId="{60E17CA9-A637-4BE4-BB74-3A4E4A0A20B6}" srcOrd="5" destOrd="0" presId="urn:microsoft.com/office/officeart/2005/8/layout/chevron1"/>
    <dgm:cxn modelId="{1DA9609F-4F76-4447-AC47-F4B911EF6DE1}" type="presParOf" srcId="{B66A5D5A-A27D-45A5-9B78-DE80ED7DFBD4}" destId="{2DD956F7-1B5F-45D0-B585-74EAD769E198}" srcOrd="6" destOrd="0" presId="urn:microsoft.com/office/officeart/2005/8/layout/chevron1"/>
    <dgm:cxn modelId="{0FB3A6B0-9521-47E5-B77E-BFDF408B037F}" type="presParOf" srcId="{B66A5D5A-A27D-45A5-9B78-DE80ED7DFBD4}" destId="{D16D34E8-DF14-4A8C-88D4-8FE99E5D67FE}" srcOrd="7" destOrd="0" presId="urn:microsoft.com/office/officeart/2005/8/layout/chevron1"/>
    <dgm:cxn modelId="{A251F425-E372-4931-B682-7620E1152984}" type="presParOf" srcId="{B66A5D5A-A27D-45A5-9B78-DE80ED7DFBD4}" destId="{56E287B5-93C7-478B-950C-13072143AD5B}" srcOrd="8" destOrd="0" presId="urn:microsoft.com/office/officeart/2005/8/layout/chevron1"/>
    <dgm:cxn modelId="{CA83CEC0-527E-4D31-B32C-B026E73DB335}" type="presParOf" srcId="{B66A5D5A-A27D-45A5-9B78-DE80ED7DFBD4}" destId="{F387CB39-8EF1-4FF8-A5A8-0258A883F38C}" srcOrd="9" destOrd="0" presId="urn:microsoft.com/office/officeart/2005/8/layout/chevron1"/>
    <dgm:cxn modelId="{828A1091-C474-4E59-B05A-B92340DDFFCC}" type="presParOf" srcId="{B66A5D5A-A27D-45A5-9B78-DE80ED7DFBD4}" destId="{493F7B69-3801-4D10-84AC-3BD2DB9BDCE1}" srcOrd="10" destOrd="0" presId="urn:microsoft.com/office/officeart/2005/8/layout/chevron1"/>
    <dgm:cxn modelId="{7EA434AC-12F2-41FB-BF00-97FB5AED154F}" type="presParOf" srcId="{B66A5D5A-A27D-45A5-9B78-DE80ED7DFBD4}" destId="{7BE1C7C9-1E86-4DC6-83E8-055145973AB9}" srcOrd="11" destOrd="0" presId="urn:microsoft.com/office/officeart/2005/8/layout/chevron1"/>
    <dgm:cxn modelId="{50F815AE-B4F9-4FAF-9F40-B2C794DAECD3}" type="presParOf" srcId="{B66A5D5A-A27D-45A5-9B78-DE80ED7DFBD4}" destId="{6EDA78BE-CEC2-463A-8BFA-9E469E7C5BA7}" srcOrd="12" destOrd="0" presId="urn:microsoft.com/office/officeart/2005/8/layout/chevron1"/>
    <dgm:cxn modelId="{AD3DD575-E164-4A24-B215-773350DF0F1E}" type="presParOf" srcId="{B66A5D5A-A27D-45A5-9B78-DE80ED7DFBD4}" destId="{E4B7C167-9607-4ABB-B48B-2E39E446766F}" srcOrd="13" destOrd="0" presId="urn:microsoft.com/office/officeart/2005/8/layout/chevron1"/>
    <dgm:cxn modelId="{CAAA8F05-96FC-43DB-B4ED-6DCBA48861DD}" type="presParOf" srcId="{B66A5D5A-A27D-45A5-9B78-DE80ED7DFBD4}" destId="{9E6E19A2-2CF5-4328-A434-84218A347405}" srcOrd="14" destOrd="0" presId="urn:microsoft.com/office/officeart/2005/8/layout/chevron1"/>
    <dgm:cxn modelId="{675A8C2F-BD09-4440-8DAB-A0A3ADFD7904}" type="presParOf" srcId="{B66A5D5A-A27D-45A5-9B78-DE80ED7DFBD4}" destId="{3E82DB84-B621-4130-AD33-27980DB5F483}" srcOrd="15" destOrd="0" presId="urn:microsoft.com/office/officeart/2005/8/layout/chevron1"/>
    <dgm:cxn modelId="{30BF5109-B0E4-4A82-B9FA-03D5B77A7380}" type="presParOf" srcId="{B66A5D5A-A27D-45A5-9B78-DE80ED7DFBD4}" destId="{0B6451AC-C64A-4C6F-9440-3C3CE5C1AD07}" srcOrd="16" destOrd="0" presId="urn:microsoft.com/office/officeart/2005/8/layout/chevron1"/>
    <dgm:cxn modelId="{42A52544-28FD-420F-871A-5AFF5749A6BA}" type="presParOf" srcId="{B66A5D5A-A27D-45A5-9B78-DE80ED7DFBD4}" destId="{0DA2A068-35FC-4304-B397-DAB62669897E}" srcOrd="17" destOrd="0" presId="urn:microsoft.com/office/officeart/2005/8/layout/chevron1"/>
    <dgm:cxn modelId="{44D1AF5F-224B-4AA4-9183-CAA4A330AD79}" type="presParOf" srcId="{B66A5D5A-A27D-45A5-9B78-DE80ED7DFBD4}" destId="{9995069C-23A4-4832-9AEA-83862D5EEECD}" srcOrd="1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65C4C-7524-4A46-B260-B0A699629F74}">
      <dsp:nvSpPr>
        <dsp:cNvPr id="0" name=""/>
        <dsp:cNvSpPr/>
      </dsp:nvSpPr>
      <dsp:spPr>
        <a:xfrm>
          <a:off x="1015"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1879</a:t>
          </a:r>
          <a:endParaRPr lang="en-US" sz="1600" b="1" kern="1200" dirty="0">
            <a:latin typeface="Arial" pitchFamily="34" charset="0"/>
            <a:cs typeface="Arial" pitchFamily="34" charset="0"/>
          </a:endParaRPr>
        </a:p>
      </dsp:txBody>
      <dsp:txXfrm>
        <a:off x="183760" y="2217554"/>
        <a:ext cx="548235" cy="365490"/>
      </dsp:txXfrm>
    </dsp:sp>
    <dsp:sp modelId="{5199D29F-8A37-4A18-A839-FDCF5E0CC27F}">
      <dsp:nvSpPr>
        <dsp:cNvPr id="0" name=""/>
        <dsp:cNvSpPr/>
      </dsp:nvSpPr>
      <dsp:spPr>
        <a:xfrm>
          <a:off x="823368"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1955</a:t>
          </a:r>
          <a:endParaRPr lang="en-US" sz="1600" b="1" kern="1200" dirty="0">
            <a:latin typeface="Arial" pitchFamily="34" charset="0"/>
            <a:cs typeface="Arial" pitchFamily="34" charset="0"/>
          </a:endParaRPr>
        </a:p>
      </dsp:txBody>
      <dsp:txXfrm>
        <a:off x="1006113" y="2217554"/>
        <a:ext cx="548235" cy="365490"/>
      </dsp:txXfrm>
    </dsp:sp>
    <dsp:sp modelId="{C374DC8A-7088-49EF-9EF3-97ECD1855B17}">
      <dsp:nvSpPr>
        <dsp:cNvPr id="0" name=""/>
        <dsp:cNvSpPr/>
      </dsp:nvSpPr>
      <dsp:spPr>
        <a:xfrm>
          <a:off x="1645721"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1992</a:t>
          </a:r>
          <a:endParaRPr lang="en-US" sz="1600" b="1" kern="1200" dirty="0">
            <a:latin typeface="Arial" pitchFamily="34" charset="0"/>
            <a:cs typeface="Arial" pitchFamily="34" charset="0"/>
          </a:endParaRPr>
        </a:p>
      </dsp:txBody>
      <dsp:txXfrm>
        <a:off x="1828466" y="2217554"/>
        <a:ext cx="548235" cy="365490"/>
      </dsp:txXfrm>
    </dsp:sp>
    <dsp:sp modelId="{2DD956F7-1B5F-45D0-B585-74EAD769E198}">
      <dsp:nvSpPr>
        <dsp:cNvPr id="0" name=""/>
        <dsp:cNvSpPr/>
      </dsp:nvSpPr>
      <dsp:spPr>
        <a:xfrm>
          <a:off x="2468074"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1993</a:t>
          </a:r>
          <a:endParaRPr lang="en-US" sz="1600" b="1" kern="1200" dirty="0">
            <a:latin typeface="Arial" pitchFamily="34" charset="0"/>
            <a:cs typeface="Arial" pitchFamily="34" charset="0"/>
          </a:endParaRPr>
        </a:p>
      </dsp:txBody>
      <dsp:txXfrm>
        <a:off x="2650819" y="2217554"/>
        <a:ext cx="548235" cy="365490"/>
      </dsp:txXfrm>
    </dsp:sp>
    <dsp:sp modelId="{56E287B5-93C7-478B-950C-13072143AD5B}">
      <dsp:nvSpPr>
        <dsp:cNvPr id="0" name=""/>
        <dsp:cNvSpPr/>
      </dsp:nvSpPr>
      <dsp:spPr>
        <a:xfrm>
          <a:off x="3290428"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1997</a:t>
          </a:r>
          <a:endParaRPr lang="en-US" sz="1600" b="1" kern="1200" dirty="0">
            <a:latin typeface="Arial" pitchFamily="34" charset="0"/>
            <a:cs typeface="Arial" pitchFamily="34" charset="0"/>
          </a:endParaRPr>
        </a:p>
      </dsp:txBody>
      <dsp:txXfrm>
        <a:off x="3473173" y="2217554"/>
        <a:ext cx="548235" cy="365490"/>
      </dsp:txXfrm>
    </dsp:sp>
    <dsp:sp modelId="{493F7B69-3801-4D10-84AC-3BD2DB9BDCE1}">
      <dsp:nvSpPr>
        <dsp:cNvPr id="0" name=""/>
        <dsp:cNvSpPr/>
      </dsp:nvSpPr>
      <dsp:spPr>
        <a:xfrm>
          <a:off x="4112781"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2000</a:t>
          </a:r>
          <a:endParaRPr lang="en-US" sz="1600" b="1" kern="1200" dirty="0">
            <a:latin typeface="Arial" pitchFamily="34" charset="0"/>
            <a:cs typeface="Arial" pitchFamily="34" charset="0"/>
          </a:endParaRPr>
        </a:p>
      </dsp:txBody>
      <dsp:txXfrm>
        <a:off x="4295526" y="2217554"/>
        <a:ext cx="548235" cy="365490"/>
      </dsp:txXfrm>
    </dsp:sp>
    <dsp:sp modelId="{6EDA78BE-CEC2-463A-8BFA-9E469E7C5BA7}">
      <dsp:nvSpPr>
        <dsp:cNvPr id="0" name=""/>
        <dsp:cNvSpPr/>
      </dsp:nvSpPr>
      <dsp:spPr>
        <a:xfrm>
          <a:off x="4935134"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2005</a:t>
          </a:r>
          <a:endParaRPr lang="en-US" sz="1600" b="1" kern="1200" dirty="0">
            <a:latin typeface="Arial" pitchFamily="34" charset="0"/>
            <a:cs typeface="Arial" pitchFamily="34" charset="0"/>
          </a:endParaRPr>
        </a:p>
      </dsp:txBody>
      <dsp:txXfrm>
        <a:off x="5117879" y="2217554"/>
        <a:ext cx="548235" cy="365490"/>
      </dsp:txXfrm>
    </dsp:sp>
    <dsp:sp modelId="{9E6E19A2-2CF5-4328-A434-84218A347405}">
      <dsp:nvSpPr>
        <dsp:cNvPr id="0" name=""/>
        <dsp:cNvSpPr/>
      </dsp:nvSpPr>
      <dsp:spPr>
        <a:xfrm>
          <a:off x="5757487"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2009</a:t>
          </a:r>
          <a:endParaRPr lang="en-US" sz="1600" b="1" kern="1200" dirty="0">
            <a:latin typeface="Arial" pitchFamily="34" charset="0"/>
            <a:cs typeface="Arial" pitchFamily="34" charset="0"/>
          </a:endParaRPr>
        </a:p>
      </dsp:txBody>
      <dsp:txXfrm>
        <a:off x="5940232" y="2217554"/>
        <a:ext cx="548235" cy="365490"/>
      </dsp:txXfrm>
    </dsp:sp>
    <dsp:sp modelId="{0B6451AC-C64A-4C6F-9440-3C3CE5C1AD07}">
      <dsp:nvSpPr>
        <dsp:cNvPr id="0" name=""/>
        <dsp:cNvSpPr/>
      </dsp:nvSpPr>
      <dsp:spPr>
        <a:xfrm>
          <a:off x="6579840"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2012</a:t>
          </a:r>
          <a:endParaRPr lang="en-US" sz="1600" b="1" kern="1200" dirty="0">
            <a:latin typeface="Arial" pitchFamily="34" charset="0"/>
            <a:cs typeface="Arial" pitchFamily="34" charset="0"/>
          </a:endParaRPr>
        </a:p>
      </dsp:txBody>
      <dsp:txXfrm>
        <a:off x="6762585" y="2217554"/>
        <a:ext cx="548235" cy="365490"/>
      </dsp:txXfrm>
    </dsp:sp>
    <dsp:sp modelId="{9995069C-23A4-4832-9AEA-83862D5EEECD}">
      <dsp:nvSpPr>
        <dsp:cNvPr id="0" name=""/>
        <dsp:cNvSpPr/>
      </dsp:nvSpPr>
      <dsp:spPr>
        <a:xfrm>
          <a:off x="7402193" y="2217554"/>
          <a:ext cx="913725" cy="365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2015</a:t>
          </a:r>
          <a:endParaRPr lang="en-US" sz="1600" b="1" kern="1200" dirty="0">
            <a:latin typeface="Arial" pitchFamily="34" charset="0"/>
            <a:cs typeface="Arial" pitchFamily="34" charset="0"/>
          </a:endParaRPr>
        </a:p>
      </dsp:txBody>
      <dsp:txXfrm>
        <a:off x="7584938" y="2217554"/>
        <a:ext cx="548235" cy="3654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55078" cy="496570"/>
          </a:xfrm>
          <a:prstGeom prst="rect">
            <a:avLst/>
          </a:prstGeom>
        </p:spPr>
        <p:txBody>
          <a:bodyPr vert="horz" lIns="91614" tIns="45806" rIns="91614" bIns="45806" rtlCol="0"/>
          <a:lstStyle>
            <a:lvl1pPr algn="l">
              <a:defRPr sz="1200"/>
            </a:lvl1pPr>
          </a:lstStyle>
          <a:p>
            <a:endParaRPr lang="en-US" dirty="0"/>
          </a:p>
        </p:txBody>
      </p:sp>
      <p:sp>
        <p:nvSpPr>
          <p:cNvPr id="3" name="Date Placeholder 2"/>
          <p:cNvSpPr>
            <a:spLocks noGrp="1"/>
          </p:cNvSpPr>
          <p:nvPr>
            <p:ph type="dt" sz="quarter" idx="1"/>
          </p:nvPr>
        </p:nvSpPr>
        <p:spPr>
          <a:xfrm>
            <a:off x="3863235" y="0"/>
            <a:ext cx="2955078" cy="496570"/>
          </a:xfrm>
          <a:prstGeom prst="rect">
            <a:avLst/>
          </a:prstGeom>
        </p:spPr>
        <p:txBody>
          <a:bodyPr vert="horz" lIns="91614" tIns="45806" rIns="91614" bIns="45806" rtlCol="0"/>
          <a:lstStyle>
            <a:lvl1pPr algn="r">
              <a:defRPr sz="1200"/>
            </a:lvl1pPr>
          </a:lstStyle>
          <a:p>
            <a:fld id="{B5111CBD-0697-44D8-9B04-CD747E2855A9}" type="datetimeFigureOut">
              <a:rPr lang="en-US" smtClean="0"/>
              <a:t>2/6/2015</a:t>
            </a:fld>
            <a:endParaRPr lang="en-US" dirty="0"/>
          </a:p>
        </p:txBody>
      </p:sp>
      <p:sp>
        <p:nvSpPr>
          <p:cNvPr id="4" name="Footer Placeholder 3"/>
          <p:cNvSpPr>
            <a:spLocks noGrp="1"/>
          </p:cNvSpPr>
          <p:nvPr>
            <p:ph type="ftr" sz="quarter" idx="2"/>
          </p:nvPr>
        </p:nvSpPr>
        <p:spPr>
          <a:xfrm>
            <a:off x="3" y="9433239"/>
            <a:ext cx="2955078" cy="496570"/>
          </a:xfrm>
          <a:prstGeom prst="rect">
            <a:avLst/>
          </a:prstGeom>
        </p:spPr>
        <p:txBody>
          <a:bodyPr vert="horz" lIns="91614" tIns="45806" rIns="91614" bIns="458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63235" y="9433239"/>
            <a:ext cx="2955078" cy="496570"/>
          </a:xfrm>
          <a:prstGeom prst="rect">
            <a:avLst/>
          </a:prstGeom>
        </p:spPr>
        <p:txBody>
          <a:bodyPr vert="horz" lIns="91614" tIns="45806" rIns="91614" bIns="45806" rtlCol="0" anchor="b"/>
          <a:lstStyle>
            <a:lvl1pPr algn="r">
              <a:defRPr sz="1200"/>
            </a:lvl1pPr>
          </a:lstStyle>
          <a:p>
            <a:fld id="{5DAB9965-E9FB-4FE2-9837-3304C3C6C3A1}" type="slidenum">
              <a:rPr lang="en-US" smtClean="0"/>
              <a:t>‹#›</a:t>
            </a:fld>
            <a:endParaRPr lang="en-US" dirty="0"/>
          </a:p>
        </p:txBody>
      </p:sp>
    </p:spTree>
    <p:extLst>
      <p:ext uri="{BB962C8B-B14F-4D97-AF65-F5344CB8AC3E}">
        <p14:creationId xmlns:p14="http://schemas.microsoft.com/office/powerpoint/2010/main" val="4028886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55290" cy="496570"/>
          </a:xfrm>
          <a:prstGeom prst="rect">
            <a:avLst/>
          </a:prstGeom>
        </p:spPr>
        <p:txBody>
          <a:bodyPr vert="horz" lIns="96122" tIns="48059" rIns="96122" bIns="48059" rtlCol="0"/>
          <a:lstStyle>
            <a:lvl1pPr algn="l">
              <a:defRPr sz="1300"/>
            </a:lvl1pPr>
          </a:lstStyle>
          <a:p>
            <a:endParaRPr lang="en-US" dirty="0"/>
          </a:p>
        </p:txBody>
      </p:sp>
      <p:sp>
        <p:nvSpPr>
          <p:cNvPr id="3" name="Date Placeholder 2"/>
          <p:cNvSpPr>
            <a:spLocks noGrp="1"/>
          </p:cNvSpPr>
          <p:nvPr>
            <p:ph type="dt" idx="1"/>
          </p:nvPr>
        </p:nvSpPr>
        <p:spPr>
          <a:xfrm>
            <a:off x="3863038" y="0"/>
            <a:ext cx="2955290" cy="496570"/>
          </a:xfrm>
          <a:prstGeom prst="rect">
            <a:avLst/>
          </a:prstGeom>
        </p:spPr>
        <p:txBody>
          <a:bodyPr vert="horz" lIns="96122" tIns="48059" rIns="96122" bIns="48059" rtlCol="0"/>
          <a:lstStyle>
            <a:lvl1pPr algn="r">
              <a:defRPr sz="1300"/>
            </a:lvl1pPr>
          </a:lstStyle>
          <a:p>
            <a:fld id="{5D702AAB-1696-0D45-B5FF-9995A208CFD9}" type="datetimeFigureOut">
              <a:rPr lang="en-US" smtClean="0"/>
              <a:pPr/>
              <a:t>2/6/2015</a:t>
            </a:fld>
            <a:endParaRPr lang="en-US" dirty="0"/>
          </a:p>
        </p:txBody>
      </p:sp>
      <p:sp>
        <p:nvSpPr>
          <p:cNvPr id="4" name="Slide Image Placeholder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6122" tIns="48059" rIns="96122" bIns="48059" rtlCol="0" anchor="ctr"/>
          <a:lstStyle/>
          <a:p>
            <a:endParaRPr lang="en-US" dirty="0"/>
          </a:p>
        </p:txBody>
      </p:sp>
      <p:sp>
        <p:nvSpPr>
          <p:cNvPr id="5" name="Notes Placeholder 4"/>
          <p:cNvSpPr>
            <a:spLocks noGrp="1"/>
          </p:cNvSpPr>
          <p:nvPr>
            <p:ph type="body" sz="quarter" idx="3"/>
          </p:nvPr>
        </p:nvSpPr>
        <p:spPr>
          <a:xfrm>
            <a:off x="681990" y="4717415"/>
            <a:ext cx="5455920" cy="4469130"/>
          </a:xfrm>
          <a:prstGeom prst="rect">
            <a:avLst/>
          </a:prstGeom>
        </p:spPr>
        <p:txBody>
          <a:bodyPr vert="horz" lIns="96122" tIns="48059" rIns="96122" bIns="480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9433107"/>
            <a:ext cx="2955290" cy="496570"/>
          </a:xfrm>
          <a:prstGeom prst="rect">
            <a:avLst/>
          </a:prstGeom>
        </p:spPr>
        <p:txBody>
          <a:bodyPr vert="horz" lIns="96122" tIns="48059" rIns="96122" bIns="480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63038" y="9433107"/>
            <a:ext cx="2955290" cy="496570"/>
          </a:xfrm>
          <a:prstGeom prst="rect">
            <a:avLst/>
          </a:prstGeom>
        </p:spPr>
        <p:txBody>
          <a:bodyPr vert="horz" lIns="96122" tIns="48059" rIns="96122" bIns="48059" rtlCol="0" anchor="b"/>
          <a:lstStyle>
            <a:lvl1pPr algn="r">
              <a:defRPr sz="1300"/>
            </a:lvl1pPr>
          </a:lstStyle>
          <a:p>
            <a:fld id="{6C79BD8B-21EE-2648-9478-D960C73D8E92}" type="slidenum">
              <a:rPr lang="en-US" smtClean="0"/>
              <a:pPr/>
              <a:t>‹#›</a:t>
            </a:fld>
            <a:endParaRPr lang="en-US" dirty="0"/>
          </a:p>
        </p:txBody>
      </p:sp>
    </p:spTree>
    <p:extLst>
      <p:ext uri="{BB962C8B-B14F-4D97-AF65-F5344CB8AC3E}">
        <p14:creationId xmlns:p14="http://schemas.microsoft.com/office/powerpoint/2010/main" val="10830055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6C79BD8B-21EE-2648-9478-D960C73D8E92}" type="slidenum">
              <a:rPr lang="en-US" smtClean="0"/>
              <a:pPr/>
              <a:t>1</a:t>
            </a:fld>
            <a:endParaRPr lang="en-US" dirty="0"/>
          </a:p>
        </p:txBody>
      </p:sp>
    </p:spTree>
    <p:extLst>
      <p:ext uri="{BB962C8B-B14F-4D97-AF65-F5344CB8AC3E}">
        <p14:creationId xmlns:p14="http://schemas.microsoft.com/office/powerpoint/2010/main" val="62779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79BD8B-21EE-2648-9478-D960C73D8E92}" type="slidenum">
              <a:rPr lang="en-US" smtClean="0"/>
              <a:pPr/>
              <a:t>2</a:t>
            </a:fld>
            <a:endParaRPr lang="en-US" dirty="0"/>
          </a:p>
        </p:txBody>
      </p:sp>
    </p:spTree>
    <p:extLst>
      <p:ext uri="{BB962C8B-B14F-4D97-AF65-F5344CB8AC3E}">
        <p14:creationId xmlns:p14="http://schemas.microsoft.com/office/powerpoint/2010/main" val="3252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991" y="4717414"/>
            <a:ext cx="5455920" cy="4780268"/>
          </a:xfrm>
        </p:spPr>
        <p:txBody>
          <a:bodyPr/>
          <a:lstStyle/>
          <a:p>
            <a:pPr marL="0" indent="0">
              <a:lnSpc>
                <a:spcPct val="90000"/>
              </a:lnSpc>
              <a:spcBef>
                <a:spcPct val="0"/>
              </a:spcBef>
              <a:spcAft>
                <a:spcPct val="85000"/>
              </a:spcAft>
              <a:buFont typeface="Arial" pitchFamily="34" charset="0"/>
              <a:buNone/>
            </a:pPr>
            <a:endParaRPr lang="en-US" sz="1100" b="1"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79BD8B-21EE-2648-9478-D960C73D8E9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3551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991" y="4717414"/>
            <a:ext cx="5455920" cy="4780268"/>
          </a:xfrm>
        </p:spPr>
        <p:txBody>
          <a:bodyPr/>
          <a:lstStyle/>
          <a:p>
            <a:pPr marL="0" indent="0">
              <a:lnSpc>
                <a:spcPct val="90000"/>
              </a:lnSpc>
              <a:spcBef>
                <a:spcPct val="0"/>
              </a:spcBef>
              <a:spcAft>
                <a:spcPct val="85000"/>
              </a:spcAft>
              <a:buFont typeface="Arial" pitchFamily="34" charset="0"/>
              <a:buNone/>
            </a:pPr>
            <a:endParaRPr lang="en-US" sz="1100"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79BD8B-21EE-2648-9478-D960C73D8E9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3551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928688"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806" indent="-171806">
              <a:lnSpc>
                <a:spcPct val="90000"/>
              </a:lnSpc>
              <a:spcBef>
                <a:spcPct val="0"/>
              </a:spcBef>
              <a:spcAft>
                <a:spcPct val="85000"/>
              </a:spcAft>
              <a:buFont typeface="Arial" pitchFamily="34" charset="0"/>
              <a:buChar char="•"/>
            </a:pPr>
            <a:endParaRPr lang="en-GB" sz="1100" dirty="0">
              <a:solidFill>
                <a:prstClr val="black"/>
              </a:solidFill>
              <a:latin typeface="Arial" pitchFamily="34" charset="0"/>
              <a:cs typeface="Arial"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576" indent="-286376" eaLnBrk="0" hangingPunct="0">
              <a:defRPr>
                <a:solidFill>
                  <a:schemeClr val="tx1"/>
                </a:solidFill>
                <a:latin typeface="Arial" pitchFamily="34" charset="0"/>
              </a:defRPr>
            </a:lvl2pPr>
            <a:lvl3pPr marL="1145502" indent="-229101" eaLnBrk="0" hangingPunct="0">
              <a:defRPr>
                <a:solidFill>
                  <a:schemeClr val="tx1"/>
                </a:solidFill>
                <a:latin typeface="Arial" pitchFamily="34" charset="0"/>
              </a:defRPr>
            </a:lvl3pPr>
            <a:lvl4pPr marL="1603702" indent="-229101" eaLnBrk="0" hangingPunct="0">
              <a:defRPr>
                <a:solidFill>
                  <a:schemeClr val="tx1"/>
                </a:solidFill>
                <a:latin typeface="Arial" pitchFamily="34" charset="0"/>
              </a:defRPr>
            </a:lvl4pPr>
            <a:lvl5pPr marL="2061903" indent="-229101" eaLnBrk="0" hangingPunct="0">
              <a:defRPr>
                <a:solidFill>
                  <a:schemeClr val="tx1"/>
                </a:solidFill>
                <a:latin typeface="Arial" pitchFamily="34" charset="0"/>
              </a:defRPr>
            </a:lvl5pPr>
            <a:lvl6pPr marL="2520103" indent="-229101" eaLnBrk="0" fontAlgn="base" hangingPunct="0">
              <a:spcBef>
                <a:spcPct val="0"/>
              </a:spcBef>
              <a:spcAft>
                <a:spcPct val="0"/>
              </a:spcAft>
              <a:defRPr>
                <a:solidFill>
                  <a:schemeClr val="tx1"/>
                </a:solidFill>
                <a:latin typeface="Arial" pitchFamily="34" charset="0"/>
              </a:defRPr>
            </a:lvl6pPr>
            <a:lvl7pPr marL="2978304" indent="-229101" eaLnBrk="0" fontAlgn="base" hangingPunct="0">
              <a:spcBef>
                <a:spcPct val="0"/>
              </a:spcBef>
              <a:spcAft>
                <a:spcPct val="0"/>
              </a:spcAft>
              <a:defRPr>
                <a:solidFill>
                  <a:schemeClr val="tx1"/>
                </a:solidFill>
                <a:latin typeface="Arial" pitchFamily="34" charset="0"/>
              </a:defRPr>
            </a:lvl7pPr>
            <a:lvl8pPr marL="3436504" indent="-229101" eaLnBrk="0" fontAlgn="base" hangingPunct="0">
              <a:spcBef>
                <a:spcPct val="0"/>
              </a:spcBef>
              <a:spcAft>
                <a:spcPct val="0"/>
              </a:spcAft>
              <a:defRPr>
                <a:solidFill>
                  <a:schemeClr val="tx1"/>
                </a:solidFill>
                <a:latin typeface="Arial" pitchFamily="34" charset="0"/>
              </a:defRPr>
            </a:lvl8pPr>
            <a:lvl9pPr marL="3894704" indent="-229101" eaLnBrk="0" fontAlgn="base" hangingPunct="0">
              <a:spcBef>
                <a:spcPct val="0"/>
              </a:spcBef>
              <a:spcAft>
                <a:spcPct val="0"/>
              </a:spcAft>
              <a:defRPr>
                <a:solidFill>
                  <a:schemeClr val="tx1"/>
                </a:solidFill>
                <a:latin typeface="Arial" pitchFamily="34" charset="0"/>
              </a:defRPr>
            </a:lvl9pPr>
          </a:lstStyle>
          <a:p>
            <a:pPr eaLnBrk="1" hangingPunct="1"/>
            <a:fld id="{D639BD51-C250-400F-851E-DBC28AE9B477}" type="slidenum">
              <a:rPr lang="en-GB">
                <a:solidFill>
                  <a:prstClr val="black"/>
                </a:solidFill>
              </a:rPr>
              <a:pPr eaLnBrk="1" hangingPunct="1"/>
              <a:t>5</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defRPr/>
            </a:pPr>
            <a:endParaRPr lang="en-SG" sz="1100" dirty="0" smtClean="0">
              <a:solidFill>
                <a:prstClr val="black"/>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79BD8B-21EE-2648-9478-D960C73D8E92}" type="slidenum">
              <a:rPr lang="en-US" smtClean="0"/>
              <a:pPr/>
              <a:t>6</a:t>
            </a:fld>
            <a:endParaRPr lang="en-US" dirty="0"/>
          </a:p>
        </p:txBody>
      </p:sp>
    </p:spTree>
    <p:extLst>
      <p:ext uri="{BB962C8B-B14F-4D97-AF65-F5344CB8AC3E}">
        <p14:creationId xmlns:p14="http://schemas.microsoft.com/office/powerpoint/2010/main" val="330315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9349">
              <a:buFont typeface="Arial" panose="020B0604020202020204" pitchFamily="34" charset="0"/>
              <a:buNone/>
              <a:defRPr/>
            </a:pPr>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C7803383-2438-461F-BBC0-1AF708E3593B}" type="slidenum">
              <a:rPr lang="en-SG" smtClean="0"/>
              <a:pPr>
                <a:defRPr/>
              </a:pPr>
              <a:t>7</a:t>
            </a:fld>
            <a:endParaRPr lang="en-SG" dirty="0"/>
          </a:p>
        </p:txBody>
      </p:sp>
    </p:spTree>
    <p:extLst>
      <p:ext uri="{BB962C8B-B14F-4D97-AF65-F5344CB8AC3E}">
        <p14:creationId xmlns:p14="http://schemas.microsoft.com/office/powerpoint/2010/main" val="300223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GB" sz="11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0508349-31BF-4481-B336-642C9336241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12178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GB" sz="11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0508349-31BF-4481-B336-642C9336241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121787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9.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5661293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5212" name="think-cell Slide" r:id="rId4" imgW="429" imgH="429" progId="TCLayout.ActiveDocument.1">
                  <p:embed/>
                </p:oleObj>
              </mc:Choice>
              <mc:Fallback>
                <p:oleObj name="think-cell Slide" r:id="rId4" imgW="429" imgH="429"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1" name="Title Placeholder 1"/>
          <p:cNvSpPr>
            <a:spLocks noGrp="1"/>
          </p:cNvSpPr>
          <p:nvPr>
            <p:ph type="title" hasCustomPrompt="1"/>
          </p:nvPr>
        </p:nvSpPr>
        <p:spPr>
          <a:xfrm>
            <a:off x="267221" y="267222"/>
            <a:ext cx="8609557" cy="614710"/>
          </a:xfrm>
          <a:prstGeom prst="rect">
            <a:avLst/>
          </a:prstGeom>
        </p:spPr>
        <p:txBody>
          <a:bodyPr vert="horz" lIns="0" tIns="0" rIns="0" bIns="0" rtlCol="0" anchor="t" anchorCtr="0">
            <a:noAutofit/>
          </a:bodyPr>
          <a:lstStyle>
            <a:lvl1pPr>
              <a:defRPr baseline="0"/>
            </a:lvl1pPr>
          </a:lstStyle>
          <a:p>
            <a:r>
              <a:rPr lang="en-US" dirty="0" smtClean="0"/>
              <a:t>Arial 20 bold. Max of two lines without period</a:t>
            </a:r>
            <a:endParaRPr lang="en-US" dirty="0"/>
          </a:p>
        </p:txBody>
      </p:sp>
      <p:sp>
        <p:nvSpPr>
          <p:cNvPr id="22" name="Text Placeholder 2"/>
          <p:cNvSpPr>
            <a:spLocks noGrp="1"/>
          </p:cNvSpPr>
          <p:nvPr>
            <p:ph idx="1" hasCustomPrompt="1"/>
          </p:nvPr>
        </p:nvSpPr>
        <p:spPr>
          <a:xfrm>
            <a:off x="267221" y="978922"/>
            <a:ext cx="8609557" cy="5114364"/>
          </a:xfrm>
          <a:prstGeom prst="rect">
            <a:avLst/>
          </a:prstGeom>
        </p:spPr>
        <p:txBody>
          <a:bodyPr vert="horz" lIns="0" tIns="0" rIns="0" bIns="0" rtlCol="0">
            <a:noAutofit/>
          </a:bodyPr>
          <a:lstStyle>
            <a:lvl1pPr>
              <a:defRPr baseline="0"/>
            </a:lvl1pPr>
            <a:lvl2pPr marL="457200" indent="-231775">
              <a:defRPr/>
            </a:lvl2pPr>
          </a:lstStyle>
          <a:p>
            <a:pPr lvl="0"/>
            <a:r>
              <a:rPr lang="en-US" dirty="0" smtClean="0"/>
              <a:t>Arial 16 bold. Use ‘Tab’ for indents with three indents max. No period  </a:t>
            </a:r>
          </a:p>
          <a:p>
            <a:pPr lvl="1"/>
            <a:r>
              <a:rPr lang="en-US" dirty="0" smtClean="0"/>
              <a:t>Second level</a:t>
            </a:r>
          </a:p>
          <a:p>
            <a:pPr lvl="2"/>
            <a:r>
              <a:rPr lang="en-US" dirty="0" smtClean="0"/>
              <a:t>Third level</a:t>
            </a:r>
          </a:p>
        </p:txBody>
      </p:sp>
      <p:sp>
        <p:nvSpPr>
          <p:cNvPr id="9" name="Slide Number Placeholder 4"/>
          <p:cNvSpPr>
            <a:spLocks noGrp="1"/>
          </p:cNvSpPr>
          <p:nvPr>
            <p:ph type="sldNum" sz="quarter" idx="4"/>
          </p:nvPr>
        </p:nvSpPr>
        <p:spPr>
          <a:xfrm>
            <a:off x="8812385" y="6492877"/>
            <a:ext cx="331615" cy="365125"/>
          </a:xfrm>
          <a:prstGeom prst="rect">
            <a:avLst/>
          </a:prstGeom>
          <a:noFill/>
        </p:spPr>
        <p:txBody>
          <a:bodyPr lIns="0" rIns="0" bIns="45720" anchor="b" anchorCtr="0"/>
          <a:lstStyle>
            <a:lvl1pPr algn="ctr">
              <a:defRPr sz="800">
                <a:solidFill>
                  <a:schemeClr val="bg2"/>
                </a:solidFill>
                <a:latin typeface="Arial" pitchFamily="34" charset="0"/>
                <a:cs typeface="Arial" pitchFamily="34" charset="0"/>
              </a:defRPr>
            </a:lvl1pPr>
          </a:lstStyle>
          <a:p>
            <a:fld id="{827A9495-9C69-9D47-AFB4-66F334C16D69}" type="slidenum">
              <a:rPr lang="en-US" smtClean="0"/>
              <a:pPr/>
              <a:t>‹#›</a:t>
            </a:fld>
            <a:endParaRPr lang="en-US" dirty="0"/>
          </a:p>
        </p:txBody>
      </p:sp>
      <p:sp>
        <p:nvSpPr>
          <p:cNvPr id="10" name="Text Placeholder 28"/>
          <p:cNvSpPr>
            <a:spLocks noGrp="1"/>
          </p:cNvSpPr>
          <p:nvPr>
            <p:ph type="body" sz="quarter" idx="14" hasCustomPrompt="1"/>
          </p:nvPr>
        </p:nvSpPr>
        <p:spPr>
          <a:xfrm>
            <a:off x="267220" y="6320674"/>
            <a:ext cx="8452401" cy="282573"/>
          </a:xfrm>
          <a:solidFill>
            <a:srgbClr val="FFFFFF"/>
          </a:solidFill>
          <a:ln>
            <a:noFill/>
          </a:ln>
        </p:spPr>
        <p:txBody>
          <a:bodyPr wrap="square" bIns="36000" anchor="b" anchorCtr="0">
            <a:spAutoFit/>
          </a:bodyPr>
          <a:lstStyle>
            <a:lvl1pPr marL="0" indent="0">
              <a:spcBef>
                <a:spcPts val="0"/>
              </a:spcBef>
              <a:buNone/>
              <a:tabLst>
                <a:tab pos="622300" algn="l"/>
              </a:tabLst>
              <a:defRPr sz="800" b="0" baseline="0"/>
            </a:lvl1pPr>
            <a:lvl5pPr>
              <a:defRPr/>
            </a:lvl5pPr>
          </a:lstStyle>
          <a:p>
            <a:pPr lvl="0"/>
            <a:r>
              <a:rPr lang="en-US" dirty="0" smtClean="0"/>
              <a:t>Notes:	1. Tab once to indent; 2. Arial 10.</a:t>
            </a:r>
          </a:p>
          <a:p>
            <a:pPr lvl="0"/>
            <a:r>
              <a:rPr lang="en-US" dirty="0" smtClean="0"/>
              <a:t>Source:	Source 1; Source 2.</a:t>
            </a:r>
          </a:p>
        </p:txBody>
      </p:sp>
    </p:spTree>
    <p:extLst>
      <p:ext uri="{BB962C8B-B14F-4D97-AF65-F5344CB8AC3E}">
        <p14:creationId xmlns:p14="http://schemas.microsoft.com/office/powerpoint/2010/main" val="585828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24600"/>
            <a:ext cx="2133600" cy="365125"/>
          </a:xfrm>
        </p:spPr>
        <p:txBody>
          <a:bodyPr/>
          <a:lstStyle>
            <a:lvl1pPr>
              <a:defRPr/>
            </a:lvl1pPr>
          </a:lstStyle>
          <a:p>
            <a:pPr>
              <a:defRPr/>
            </a:pPr>
            <a:fld id="{5B4DEF93-ADD1-4629-8A38-C2F296FE4615}" type="datetime1">
              <a:rPr lang="en-SG" smtClean="0">
                <a:solidFill>
                  <a:prstClr val="black">
                    <a:tint val="75000"/>
                  </a:prstClr>
                </a:solidFill>
              </a:rPr>
              <a:pPr>
                <a:defRPr/>
              </a:pPr>
              <a:t>06/02/2015</a:t>
            </a:fld>
            <a:endParaRPr lang="en-SG" dirty="0">
              <a:solidFill>
                <a:prstClr val="black">
                  <a:tint val="75000"/>
                </a:prstClr>
              </a:solidFill>
            </a:endParaRPr>
          </a:p>
        </p:txBody>
      </p:sp>
      <p:sp>
        <p:nvSpPr>
          <p:cNvPr id="1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a:lvl1pPr>
          </a:lstStyle>
          <a:p>
            <a:pPr lvl="0"/>
            <a:r>
              <a:rPr lang="en-US" smtClean="0"/>
              <a:t>Click to edit Master title style</a:t>
            </a:r>
            <a:endParaRPr lang="en-SG" dirty="0" smtClean="0"/>
          </a:p>
        </p:txBody>
      </p:sp>
      <p:sp>
        <p:nvSpPr>
          <p:cNvPr id="17" name="Text Placeholder 2"/>
          <p:cNvSpPr>
            <a:spLocks noGrp="1"/>
          </p:cNvSpPr>
          <p:nvPr>
            <p:ph idx="1"/>
          </p:nvPr>
        </p:nvSpPr>
        <p:spPr bwMode="auto">
          <a:xfrm>
            <a:off x="457200" y="159938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smtClean="0"/>
          </a:p>
        </p:txBody>
      </p:sp>
      <p:cxnSp>
        <p:nvCxnSpPr>
          <p:cNvPr id="7" name="Straight Connector 6"/>
          <p:cNvCxnSpPr/>
          <p:nvPr userDrawn="1"/>
        </p:nvCxnSpPr>
        <p:spPr>
          <a:xfrm>
            <a:off x="467544" y="1412776"/>
            <a:ext cx="8208912"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8128119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SG"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5" name="Date Placeholder 3"/>
          <p:cNvSpPr>
            <a:spLocks noGrp="1"/>
          </p:cNvSpPr>
          <p:nvPr>
            <p:ph type="dt" sz="half" idx="10"/>
          </p:nvPr>
        </p:nvSpPr>
        <p:spPr/>
        <p:txBody>
          <a:bodyPr/>
          <a:lstStyle>
            <a:lvl1pPr>
              <a:defRPr/>
            </a:lvl1pPr>
          </a:lstStyle>
          <a:p>
            <a:pPr>
              <a:defRPr/>
            </a:pPr>
            <a:fld id="{E0C6B949-EE58-4B7A-942E-F727EA666C7C}" type="datetime1">
              <a:rPr lang="en-SG" smtClean="0">
                <a:solidFill>
                  <a:prstClr val="black">
                    <a:tint val="75000"/>
                  </a:prstClr>
                </a:solidFill>
              </a:rPr>
              <a:pPr>
                <a:defRPr/>
              </a:pPr>
              <a:t>06/02/2015</a:t>
            </a:fld>
            <a:endParaRPr lang="en-SG" dirty="0">
              <a:solidFill>
                <a:prstClr val="black">
                  <a:tint val="75000"/>
                </a:prstClr>
              </a:solidFill>
            </a:endParaRPr>
          </a:p>
        </p:txBody>
      </p:sp>
      <p:cxnSp>
        <p:nvCxnSpPr>
          <p:cNvPr id="10" name="Straight Connector 9"/>
          <p:cNvCxnSpPr/>
          <p:nvPr userDrawn="1"/>
        </p:nvCxnSpPr>
        <p:spPr>
          <a:xfrm>
            <a:off x="467544" y="1412776"/>
            <a:ext cx="8208912" cy="0"/>
          </a:xfrm>
          <a:prstGeom prst="line">
            <a:avLst/>
          </a:prstGeom>
        </p:spPr>
        <p:style>
          <a:lnRef idx="3">
            <a:schemeClr val="accent1"/>
          </a:lnRef>
          <a:fillRef idx="0">
            <a:schemeClr val="accent1"/>
          </a:fillRef>
          <a:effectRef idx="2">
            <a:schemeClr val="accent1"/>
          </a:effectRef>
          <a:fontRef idx="minor">
            <a:schemeClr val="tx1"/>
          </a:fontRef>
        </p:style>
      </p:cxnSp>
      <p:pic>
        <p:nvPicPr>
          <p:cNvPr id="12"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26712183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SG"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999A5BCD-897A-4CE2-A0B4-4E3205E290F6}" type="datetime1">
              <a:rPr lang="en-SG" smtClean="0">
                <a:solidFill>
                  <a:prstClr val="black">
                    <a:tint val="75000"/>
                  </a:prstClr>
                </a:solidFill>
              </a:rPr>
              <a:pPr>
                <a:defRPr/>
              </a:pPr>
              <a:t>06/02/2015</a:t>
            </a:fld>
            <a:endParaRPr lang="en-SG" dirty="0">
              <a:solidFill>
                <a:prstClr val="black">
                  <a:tint val="75000"/>
                </a:prstClr>
              </a:solidFill>
            </a:endParaRPr>
          </a:p>
        </p:txBody>
      </p:sp>
      <p:cxnSp>
        <p:nvCxnSpPr>
          <p:cNvPr id="12" name="Straight Connector 11"/>
          <p:cNvCxnSpPr/>
          <p:nvPr userDrawn="1"/>
        </p:nvCxnSpPr>
        <p:spPr>
          <a:xfrm>
            <a:off x="467544" y="1412776"/>
            <a:ext cx="8208912" cy="0"/>
          </a:xfrm>
          <a:prstGeom prst="line">
            <a:avLst/>
          </a:prstGeom>
        </p:spPr>
        <p:style>
          <a:lnRef idx="3">
            <a:schemeClr val="accent1"/>
          </a:lnRef>
          <a:fillRef idx="0">
            <a:schemeClr val="accent1"/>
          </a:fillRef>
          <a:effectRef idx="2">
            <a:schemeClr val="accent1"/>
          </a:effectRef>
          <a:fontRef idx="minor">
            <a:schemeClr val="tx1"/>
          </a:fontRef>
        </p:style>
      </p:cxnSp>
      <p:pic>
        <p:nvPicPr>
          <p:cNvPr id="14"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1836707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SG" dirty="0"/>
          </a:p>
        </p:txBody>
      </p:sp>
      <p:sp>
        <p:nvSpPr>
          <p:cNvPr id="3" name="Date Placeholder 3"/>
          <p:cNvSpPr>
            <a:spLocks noGrp="1"/>
          </p:cNvSpPr>
          <p:nvPr>
            <p:ph type="dt" sz="half" idx="10"/>
          </p:nvPr>
        </p:nvSpPr>
        <p:spPr/>
        <p:txBody>
          <a:bodyPr/>
          <a:lstStyle>
            <a:lvl1pPr>
              <a:defRPr/>
            </a:lvl1pPr>
          </a:lstStyle>
          <a:p>
            <a:pPr>
              <a:defRPr/>
            </a:pPr>
            <a:fld id="{D0D4B060-A08F-459A-913B-A8B9FE6D8C7C}" type="datetime1">
              <a:rPr lang="en-SG" smtClean="0">
                <a:solidFill>
                  <a:prstClr val="black">
                    <a:tint val="75000"/>
                  </a:prstClr>
                </a:solidFill>
              </a:rPr>
              <a:pPr>
                <a:defRPr/>
              </a:pPr>
              <a:t>06/02/2015</a:t>
            </a:fld>
            <a:endParaRPr lang="en-SG" dirty="0">
              <a:solidFill>
                <a:prstClr val="black">
                  <a:tint val="75000"/>
                </a:prstClr>
              </a:solidFill>
            </a:endParaRPr>
          </a:p>
        </p:txBody>
      </p:sp>
      <p:cxnSp>
        <p:nvCxnSpPr>
          <p:cNvPr id="8" name="Straight Connector 7"/>
          <p:cNvCxnSpPr/>
          <p:nvPr userDrawn="1"/>
        </p:nvCxnSpPr>
        <p:spPr>
          <a:xfrm>
            <a:off x="467544" y="1412776"/>
            <a:ext cx="8208912"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1389398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ABD1D7-36E3-4632-A7F3-DBD6215F536A}" type="datetime1">
              <a:rPr lang="en-SG" smtClean="0">
                <a:solidFill>
                  <a:prstClr val="black">
                    <a:tint val="75000"/>
                  </a:prstClr>
                </a:solidFill>
              </a:rPr>
              <a:pPr>
                <a:defRPr/>
              </a:pPr>
              <a:t>06/02/2015</a:t>
            </a:fld>
            <a:endParaRPr lang="en-SG" dirty="0">
              <a:solidFill>
                <a:prstClr val="black">
                  <a:tint val="75000"/>
                </a:prstClr>
              </a:solidFill>
            </a:endParaRPr>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10543868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400" b="1"/>
            </a:lvl1pPr>
          </a:lstStyle>
          <a:p>
            <a:r>
              <a:rPr lang="en-US" smtClean="0"/>
              <a:t>Click to edit Master title style</a:t>
            </a:r>
            <a:endParaRPr lang="en-SG"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4C42CD-0466-455C-8D16-8C5D2A58CE89}" type="datetime1">
              <a:rPr lang="en-SG" smtClean="0">
                <a:solidFill>
                  <a:prstClr val="black">
                    <a:tint val="75000"/>
                  </a:prstClr>
                </a:solidFill>
              </a:rPr>
              <a:pPr>
                <a:defRPr/>
              </a:pPr>
              <a:t>06/02/2015</a:t>
            </a:fld>
            <a:endParaRPr lang="en-SG" dirty="0">
              <a:solidFill>
                <a:prstClr val="black">
                  <a:tint val="75000"/>
                </a:prstClr>
              </a:solidFill>
            </a:endParaRPr>
          </a:p>
        </p:txBody>
      </p:sp>
      <p:pic>
        <p:nvPicPr>
          <p:cNvPr id="13"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18199637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SG"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E83DED-4B68-46B3-9CB9-CC564B969354}" type="datetime1">
              <a:rPr lang="en-SG" smtClean="0">
                <a:solidFill>
                  <a:prstClr val="black">
                    <a:tint val="75000"/>
                  </a:prstClr>
                </a:solidFill>
              </a:rPr>
              <a:pPr>
                <a:defRPr/>
              </a:pPr>
              <a:t>06/02/2015</a:t>
            </a:fld>
            <a:endParaRPr lang="en-SG" dirty="0">
              <a:solidFill>
                <a:prstClr val="black">
                  <a:tint val="75000"/>
                </a:prstClr>
              </a:solidFill>
            </a:endParaRPr>
          </a:p>
        </p:txBody>
      </p:sp>
      <p:pic>
        <p:nvPicPr>
          <p:cNvPr id="13"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15006190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E09DBE13-79E6-4E5A-91C4-F537B7596B04}" type="datetime1">
              <a:rPr lang="en-SG" smtClean="0">
                <a:solidFill>
                  <a:prstClr val="black">
                    <a:tint val="75000"/>
                  </a:prstClr>
                </a:solidFill>
              </a:rPr>
              <a:pPr>
                <a:defRPr/>
              </a:pPr>
              <a:t>06/02/2015</a:t>
            </a:fld>
            <a:endParaRPr lang="en-SG" dirty="0">
              <a:solidFill>
                <a:prstClr val="black">
                  <a:tint val="75000"/>
                </a:prstClr>
              </a:solidFill>
            </a:endParaRPr>
          </a:p>
        </p:txBody>
      </p:sp>
      <p:pic>
        <p:nvPicPr>
          <p:cNvPr id="12"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2813408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SG"/>
          </a:p>
        </p:txBody>
      </p:sp>
      <p:sp>
        <p:nvSpPr>
          <p:cNvPr id="1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14" name="Date Placeholder 3"/>
          <p:cNvSpPr>
            <a:spLocks noGrp="1"/>
          </p:cNvSpPr>
          <p:nvPr>
            <p:ph type="dt" sz="half" idx="10"/>
          </p:nvPr>
        </p:nvSpPr>
        <p:spPr>
          <a:xfrm>
            <a:off x="457200" y="6356351"/>
            <a:ext cx="2133600" cy="365125"/>
          </a:xfrm>
        </p:spPr>
        <p:txBody>
          <a:bodyPr/>
          <a:lstStyle>
            <a:lvl1pPr>
              <a:defRPr/>
            </a:lvl1pPr>
          </a:lstStyle>
          <a:p>
            <a:pPr>
              <a:defRPr/>
            </a:pPr>
            <a:fld id="{F022B90F-918A-4899-BB2B-94EF040E84B4}" type="datetime1">
              <a:rPr lang="en-SG" smtClean="0">
                <a:solidFill>
                  <a:prstClr val="black">
                    <a:tint val="75000"/>
                  </a:prstClr>
                </a:solidFill>
              </a:rPr>
              <a:pPr>
                <a:defRPr/>
              </a:pPr>
              <a:t>06/02/2015</a:t>
            </a:fld>
            <a:endParaRPr lang="en-SG" dirty="0">
              <a:solidFill>
                <a:prstClr val="black">
                  <a:tint val="75000"/>
                </a:prstClr>
              </a:solidFill>
            </a:endParaRPr>
          </a:p>
        </p:txBody>
      </p:sp>
      <p:pic>
        <p:nvPicPr>
          <p:cNvPr id="8"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7520566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7" name="Content Placeholder 6"/>
          <p:cNvSpPr>
            <a:spLocks noGrp="1"/>
          </p:cNvSpPr>
          <p:nvPr>
            <p:ph sz="quarter" idx="11"/>
          </p:nvPr>
        </p:nvSpPr>
        <p:spPr>
          <a:xfrm>
            <a:off x="285755" y="1031843"/>
            <a:ext cx="8569325" cy="479090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6"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1276937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24600"/>
            <a:ext cx="2133600" cy="365125"/>
          </a:xfrm>
          <a:prstGeom prst="rect">
            <a:avLst/>
          </a:prstGeom>
        </p:spPr>
        <p:txBody>
          <a:bodyPr/>
          <a:lstStyle>
            <a:lvl1pPr>
              <a:defRPr/>
            </a:lvl1pPr>
          </a:lstStyle>
          <a:p>
            <a:pPr>
              <a:defRPr/>
            </a:pPr>
            <a:endParaRPr lang="en-SG" dirty="0"/>
          </a:p>
        </p:txBody>
      </p:sp>
      <p:sp>
        <p:nvSpPr>
          <p:cNvPr id="1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dirty="0" smtClean="0"/>
          </a:p>
        </p:txBody>
      </p:sp>
      <p:sp>
        <p:nvSpPr>
          <p:cNvPr id="17" name="Tex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smtClean="0"/>
          </a:p>
        </p:txBody>
      </p:sp>
      <p:sp>
        <p:nvSpPr>
          <p:cNvPr id="6" name="Slide Number Placeholder 4"/>
          <p:cNvSpPr>
            <a:spLocks noGrp="1"/>
          </p:cNvSpPr>
          <p:nvPr>
            <p:ph type="sldNum" sz="quarter" idx="4"/>
          </p:nvPr>
        </p:nvSpPr>
        <p:spPr>
          <a:xfrm>
            <a:off x="8812385" y="6492877"/>
            <a:ext cx="331615" cy="365125"/>
          </a:xfrm>
          <a:prstGeom prst="rect">
            <a:avLst/>
          </a:prstGeom>
          <a:noFill/>
        </p:spPr>
        <p:txBody>
          <a:bodyPr lIns="0" rIns="0" bIns="45720" anchor="b" anchorCtr="0"/>
          <a:lstStyle>
            <a:lvl1pPr algn="ctr">
              <a:defRPr sz="800">
                <a:solidFill>
                  <a:schemeClr val="bg2"/>
                </a:solidFill>
                <a:latin typeface="Arial" pitchFamily="34" charset="0"/>
                <a:cs typeface="Arial" pitchFamily="34" charset="0"/>
              </a:defRPr>
            </a:lvl1pPr>
          </a:lstStyle>
          <a:p>
            <a:fld id="{827A9495-9C69-9D47-AFB4-66F334C16D69}" type="slidenum">
              <a:rPr lang="en-US" smtClean="0"/>
              <a:pPr/>
              <a:t>‹#›</a:t>
            </a:fld>
            <a:endParaRPr lang="en-US" dirty="0"/>
          </a:p>
        </p:txBody>
      </p:sp>
    </p:spTree>
    <p:extLst>
      <p:ext uri="{BB962C8B-B14F-4D97-AF65-F5344CB8AC3E}">
        <p14:creationId xmlns:p14="http://schemas.microsoft.com/office/powerpoint/2010/main" val="9052724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lang="en-US" sz="5600" smtClean="0"/>
              <a:t>Click to edit Master title style</a:t>
            </a:r>
            <a:endParaRPr sz="5600"/>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lang="en-US" sz="2200" smtClean="0"/>
              <a:t>Click to edit Master text styles</a:t>
            </a:r>
          </a:p>
          <a:p>
            <a:pPr lvl="1">
              <a:defRPr sz="1800"/>
            </a:pPr>
            <a:r>
              <a:rPr lang="en-US" sz="2200" smtClean="0"/>
              <a:t>Second level</a:t>
            </a:r>
          </a:p>
          <a:p>
            <a:pPr lvl="2">
              <a:defRPr sz="1800"/>
            </a:pPr>
            <a:r>
              <a:rPr lang="en-US" sz="2200" smtClean="0"/>
              <a:t>Third level</a:t>
            </a:r>
          </a:p>
          <a:p>
            <a:pPr lvl="3">
              <a:defRPr sz="1800"/>
            </a:pPr>
            <a:r>
              <a:rPr lang="en-US" sz="2200" smtClean="0"/>
              <a:t>Fourth level</a:t>
            </a:r>
          </a:p>
          <a:p>
            <a:pPr lvl="4">
              <a:defRPr sz="1800"/>
            </a:pPr>
            <a:r>
              <a:rPr lang="en-US" sz="2200" smtClean="0"/>
              <a:t>Fifth level</a:t>
            </a:r>
            <a:endParaRPr sz="2200"/>
          </a:p>
        </p:txBody>
      </p:sp>
      <p:pic>
        <p:nvPicPr>
          <p:cNvPr id="7"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4213560090"/>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16973" t="22156" r="17194" b="23281"/>
          <a:stretch/>
        </p:blipFill>
        <p:spPr>
          <a:xfrm>
            <a:off x="3377681" y="2727730"/>
            <a:ext cx="2388637" cy="1399592"/>
          </a:xfrm>
          <a:prstGeom prst="rect">
            <a:avLst/>
          </a:prstGeom>
        </p:spPr>
      </p:pic>
      <p:sp>
        <p:nvSpPr>
          <p:cNvPr id="4" name="Rectangle 3"/>
          <p:cNvSpPr/>
          <p:nvPr userDrawn="1"/>
        </p:nvSpPr>
        <p:spPr>
          <a:xfrm>
            <a:off x="179388" y="6336268"/>
            <a:ext cx="8736012" cy="369332"/>
          </a:xfrm>
          <a:prstGeom prst="rect">
            <a:avLst/>
          </a:prstGeom>
        </p:spPr>
        <p:txBody>
          <a:bodyPr wrap="square">
            <a:spAutoFit/>
          </a:bodyPr>
          <a:lstStyle/>
          <a:p>
            <a:pPr defTabSz="914400">
              <a:defRPr/>
            </a:pPr>
            <a:r>
              <a:rPr lang="en-SG" sz="600" b="1" dirty="0">
                <a:solidFill>
                  <a:prstClr val="black"/>
                </a:solidFill>
                <a:latin typeface="Arial" pitchFamily="34" charset="0"/>
                <a:cs typeface="Arial" pitchFamily="34" charset="0"/>
              </a:rPr>
              <a:t>Disclaimer: </a:t>
            </a:r>
            <a:r>
              <a:rPr lang="en-SG" sz="600" dirty="0">
                <a:solidFill>
                  <a:prstClr val="black"/>
                </a:solidFill>
                <a:latin typeface="Arial" pitchFamily="34" charset="0"/>
                <a:cs typeface="Arial" pitchFamily="34" charset="0"/>
              </a:rPr>
              <a:t>This material that follows is a presentation of general background information about </a:t>
            </a:r>
            <a:r>
              <a:rPr lang="en-SG" sz="600" dirty="0" smtClean="0">
                <a:solidFill>
                  <a:prstClr val="black"/>
                </a:solidFill>
                <a:latin typeface="Arial" pitchFamily="34" charset="0"/>
                <a:cs typeface="Arial" pitchFamily="34" charset="0"/>
              </a:rPr>
              <a:t>Singtel’s </a:t>
            </a:r>
            <a:r>
              <a:rPr lang="en-SG" sz="600" dirty="0">
                <a:solidFill>
                  <a:prstClr val="black"/>
                </a:solidFill>
                <a:latin typeface="Arial" pitchFamily="34" charset="0"/>
                <a:cs typeface="Arial" pitchFamily="34" charset="0"/>
              </a:rPr>
              <a:t>activities current at the date of the presentation. The information contained in this document is intended only for use during the presentation and should not be disseminated or distributed to parties outside the presentation. It is information given in summary form and does not purport to be complete. It is not to be relied upon as advice to investors or potential investors and does not take into account the investment objectives, financial situation or needs of any particular investor. This material should be considered with professional advice when deciding if an investment is appropriate.</a:t>
            </a:r>
          </a:p>
        </p:txBody>
      </p:sp>
    </p:spTree>
    <p:extLst>
      <p:ext uri="{BB962C8B-B14F-4D97-AF65-F5344CB8AC3E}">
        <p14:creationId xmlns:p14="http://schemas.microsoft.com/office/powerpoint/2010/main" val="22313501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20920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1029148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608157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276195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4947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3337069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3140682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383726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chemeClr val="bg1">
                <a:lumMod val="85000"/>
              </a:schemeClr>
            </a:gs>
            <a:gs pos="78000">
              <a:schemeClr val="bg1"/>
            </a:gs>
            <a:gs pos="0">
              <a:schemeClr val="bg1"/>
            </a:gs>
            <a:gs pos="95000">
              <a:schemeClr val="bg2"/>
            </a:gs>
          </a:gsLst>
          <a:lin ang="2700000" scaled="1"/>
          <a:tileRect/>
        </a:gra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a:xfrm>
            <a:off x="245514" y="234865"/>
            <a:ext cx="8396163" cy="329729"/>
          </a:xfrm>
        </p:spPr>
        <p:txBody>
          <a:bodyPr/>
          <a:lstStyle>
            <a:lvl1pPr>
              <a:defRPr sz="2100"/>
            </a:lvl1pPr>
          </a:lstStyle>
          <a:p>
            <a:r>
              <a:rPr lang="en-US" dirty="0" smtClean="0"/>
              <a:t>Click to edit Master title style</a:t>
            </a:r>
            <a:endParaRPr lang="en-US" dirty="0"/>
          </a:p>
        </p:txBody>
      </p:sp>
    </p:spTree>
    <p:extLst>
      <p:ext uri="{BB962C8B-B14F-4D97-AF65-F5344CB8AC3E}">
        <p14:creationId xmlns:p14="http://schemas.microsoft.com/office/powerpoint/2010/main" val="39790470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4144892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3735369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D26D148C-F356-4C23-AE58-FCB67FD981C2}" type="datetimeFigureOut">
              <a:rPr lang="en-SG" smtClean="0"/>
              <a:t>06/02/2015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745D0C6B-AADB-4E41-88C6-5CCBC1AC571C}" type="slidenum">
              <a:rPr lang="en-SG" smtClean="0"/>
              <a:t>‹#›</a:t>
            </a:fld>
            <a:endParaRPr lang="en-SG" dirty="0"/>
          </a:p>
        </p:txBody>
      </p:sp>
    </p:spTree>
    <p:extLst>
      <p:ext uri="{BB962C8B-B14F-4D97-AF65-F5344CB8AC3E}">
        <p14:creationId xmlns:p14="http://schemas.microsoft.com/office/powerpoint/2010/main" val="3715814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0">
              <a:schemeClr val="bg1">
                <a:lumMod val="85000"/>
              </a:schemeClr>
            </a:gs>
            <a:gs pos="78000">
              <a:schemeClr val="bg1"/>
            </a:gs>
            <a:gs pos="0">
              <a:schemeClr val="bg1"/>
            </a:gs>
            <a:gs pos="95000">
              <a:schemeClr val="bg2"/>
            </a:gs>
          </a:gsLst>
          <a:lin ang="2700000" scaled="1"/>
          <a:tileRect/>
        </a:gra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a:xfrm>
            <a:off x="245514" y="234865"/>
            <a:ext cx="8396163" cy="329729"/>
          </a:xfrm>
        </p:spPr>
        <p:txBody>
          <a:bodyPr/>
          <a:lstStyle>
            <a:lvl1pPr>
              <a:defRPr sz="2100"/>
            </a:lvl1pPr>
          </a:lstStyle>
          <a:p>
            <a:r>
              <a:rPr lang="en-US" dirty="0" smtClean="0"/>
              <a:t>Click to edit Master title style</a:t>
            </a:r>
            <a:endParaRPr lang="en-US" dirty="0"/>
          </a:p>
        </p:txBody>
      </p:sp>
      <p:pic>
        <p:nvPicPr>
          <p:cNvPr id="3" name="Pictur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26546445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54746352-05B3-40E7-B552-A18B098D5717}"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785475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4EAC5C53-1447-40B2-9356-7DCE79AA06B5}"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
        <p:nvSpPr>
          <p:cNvPr id="4" name="TextBox 3"/>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59E56354-7B5C-4D51-8C30-E909C52D118F}"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959344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C88C327A-B7E2-4C77-9111-B8FEF2FB8A4A}"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
        <p:nvSpPr>
          <p:cNvPr id="4" name="TextBox 3"/>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16042B09-7EBD-4E6D-A5BE-1D9C2BF9F98B}"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3776152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ADAA5753-B743-4B79-8BE0-536F149C5EA7}"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
        <p:nvSpPr>
          <p:cNvPr id="4" name="TextBox 3"/>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E7723CE5-74C5-4F3C-B1E4-EB7905192D01}"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738758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91066931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3138" name="think-cell Slide" r:id="rId4" imgW="429" imgH="429" progId="TCLayout.ActiveDocument.1">
                  <p:embed/>
                </p:oleObj>
              </mc:Choice>
              <mc:Fallback>
                <p:oleObj name="think-cell Slide" r:id="rId4" imgW="429" imgH="429"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1" name="Title Placeholder 1"/>
          <p:cNvSpPr>
            <a:spLocks noGrp="1"/>
          </p:cNvSpPr>
          <p:nvPr>
            <p:ph type="title" hasCustomPrompt="1"/>
          </p:nvPr>
        </p:nvSpPr>
        <p:spPr>
          <a:xfrm>
            <a:off x="267221" y="267222"/>
            <a:ext cx="8609557" cy="614710"/>
          </a:xfrm>
          <a:prstGeom prst="rect">
            <a:avLst/>
          </a:prstGeom>
        </p:spPr>
        <p:txBody>
          <a:bodyPr vert="horz" lIns="0" tIns="0" rIns="0" bIns="0" rtlCol="0" anchor="t" anchorCtr="0">
            <a:noAutofit/>
          </a:bodyPr>
          <a:lstStyle>
            <a:lvl1pPr>
              <a:defRPr baseline="0"/>
            </a:lvl1pPr>
          </a:lstStyle>
          <a:p>
            <a:r>
              <a:rPr lang="en-US" dirty="0" smtClean="0"/>
              <a:t>Arial 20 bold. Max of two lines without period</a:t>
            </a:r>
            <a:endParaRPr lang="en-US" dirty="0"/>
          </a:p>
        </p:txBody>
      </p:sp>
      <p:sp>
        <p:nvSpPr>
          <p:cNvPr id="22" name="Text Placeholder 2"/>
          <p:cNvSpPr>
            <a:spLocks noGrp="1"/>
          </p:cNvSpPr>
          <p:nvPr>
            <p:ph idx="1" hasCustomPrompt="1"/>
          </p:nvPr>
        </p:nvSpPr>
        <p:spPr>
          <a:xfrm>
            <a:off x="267221" y="978922"/>
            <a:ext cx="8609557" cy="5114364"/>
          </a:xfrm>
          <a:prstGeom prst="rect">
            <a:avLst/>
          </a:prstGeom>
        </p:spPr>
        <p:txBody>
          <a:bodyPr vert="horz" lIns="0" tIns="0" rIns="0" bIns="0" rtlCol="0">
            <a:noAutofit/>
          </a:bodyPr>
          <a:lstStyle>
            <a:lvl1pPr>
              <a:defRPr baseline="0"/>
            </a:lvl1pPr>
            <a:lvl2pPr marL="457200" indent="-231775">
              <a:defRPr/>
            </a:lvl2pPr>
          </a:lstStyle>
          <a:p>
            <a:pPr lvl="0"/>
            <a:r>
              <a:rPr lang="en-US" dirty="0" smtClean="0"/>
              <a:t>Arial 16 bold. Use ‘Tab’ for indents with three indents max. No period  </a:t>
            </a:r>
          </a:p>
          <a:p>
            <a:pPr lvl="1"/>
            <a:r>
              <a:rPr lang="en-US" dirty="0" smtClean="0"/>
              <a:t>Second level</a:t>
            </a:r>
          </a:p>
          <a:p>
            <a:pPr lvl="2"/>
            <a:r>
              <a:rPr lang="en-US" dirty="0" smtClean="0"/>
              <a:t>Third level</a:t>
            </a:r>
          </a:p>
        </p:txBody>
      </p:sp>
      <p:sp>
        <p:nvSpPr>
          <p:cNvPr id="10" name="Text Placeholder 28"/>
          <p:cNvSpPr>
            <a:spLocks noGrp="1"/>
          </p:cNvSpPr>
          <p:nvPr>
            <p:ph type="body" sz="quarter" idx="14" hasCustomPrompt="1"/>
          </p:nvPr>
        </p:nvSpPr>
        <p:spPr>
          <a:xfrm>
            <a:off x="267220" y="6320674"/>
            <a:ext cx="8452401" cy="282573"/>
          </a:xfrm>
          <a:solidFill>
            <a:srgbClr val="FFFFFF"/>
          </a:solidFill>
          <a:ln>
            <a:noFill/>
          </a:ln>
        </p:spPr>
        <p:txBody>
          <a:bodyPr wrap="square" bIns="36000" anchor="b" anchorCtr="0">
            <a:spAutoFit/>
          </a:bodyPr>
          <a:lstStyle>
            <a:lvl1pPr marL="0" indent="0">
              <a:spcBef>
                <a:spcPts val="0"/>
              </a:spcBef>
              <a:buNone/>
              <a:tabLst>
                <a:tab pos="622300" algn="l"/>
              </a:tabLst>
              <a:defRPr sz="800" b="0" baseline="0"/>
            </a:lvl1pPr>
            <a:lvl5pPr>
              <a:defRPr/>
            </a:lvl5pPr>
          </a:lstStyle>
          <a:p>
            <a:pPr lvl="0"/>
            <a:r>
              <a:rPr lang="en-US" dirty="0" smtClean="0"/>
              <a:t>Notes:	1. Tab once to indent; 2. Arial 10.</a:t>
            </a:r>
          </a:p>
          <a:p>
            <a:pPr lvl="0"/>
            <a:r>
              <a:rPr lang="en-US" dirty="0" smtClean="0"/>
              <a:t>Source:	Source 1; Source 2.</a:t>
            </a:r>
          </a:p>
        </p:txBody>
      </p:sp>
      <p:pic>
        <p:nvPicPr>
          <p:cNvPr id="7" name="Picture 2"/>
          <p:cNvPicPr>
            <a:picLocks noChangeAspect="1" noChangeArrowheads="1"/>
          </p:cNvPicPr>
          <p:nvPr userDrawn="1"/>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6992" y="6146851"/>
            <a:ext cx="1108841" cy="53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3578577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54746352-05B3-40E7-B552-A18B098D5717}"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324712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4EAC5C53-1447-40B2-9356-7DCE79AA06B5}"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
        <p:nvSpPr>
          <p:cNvPr id="4" name="TextBox 3"/>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59E56354-7B5C-4D51-8C30-E909C52D118F}"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365314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C88C327A-B7E2-4C77-9111-B8FEF2FB8A4A}"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
        <p:nvSpPr>
          <p:cNvPr id="4" name="TextBox 3"/>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16042B09-7EBD-4E6D-A5BE-1D9C2BF9F98B}"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419185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ADAA5753-B743-4B79-8BE0-536F149C5EA7}"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
        <p:nvSpPr>
          <p:cNvPr id="4" name="TextBox 3"/>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E7723CE5-74C5-4F3C-B1E4-EB7905192D01}"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181144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221" y="267222"/>
            <a:ext cx="8606433" cy="614710"/>
          </a:xfrm>
        </p:spPr>
        <p:txBody>
          <a:bodyPr/>
          <a:lstStyle/>
          <a:p>
            <a:r>
              <a:rPr lang="en-US" dirty="0" smtClean="0"/>
              <a:t>Arial 20 bold. Max of two lines without period</a:t>
            </a:r>
            <a:endParaRPr lang="en-US" dirty="0"/>
          </a:p>
        </p:txBody>
      </p:sp>
      <p:sp>
        <p:nvSpPr>
          <p:cNvPr id="4" name="Slide Number Placeholder 4"/>
          <p:cNvSpPr>
            <a:spLocks noGrp="1"/>
          </p:cNvSpPr>
          <p:nvPr>
            <p:ph type="sldNum" sz="quarter" idx="4"/>
            <p:custDataLst>
              <p:tags r:id="rId1"/>
            </p:custDataLst>
          </p:nvPr>
        </p:nvSpPr>
        <p:spPr>
          <a:xfrm>
            <a:off x="8812385" y="6492877"/>
            <a:ext cx="331615" cy="365125"/>
          </a:xfrm>
          <a:prstGeom prst="rect">
            <a:avLst/>
          </a:prstGeom>
          <a:noFill/>
        </p:spPr>
        <p:txBody>
          <a:bodyPr lIns="0" tIns="0" rIns="0" bIns="45720" anchor="b" anchorCtr="0"/>
          <a:lstStyle>
            <a:lvl1pPr algn="ctr">
              <a:defRPr sz="800">
                <a:solidFill>
                  <a:schemeClr val="bg2"/>
                </a:solidFill>
                <a:latin typeface="Arial" pitchFamily="34" charset="0"/>
                <a:cs typeface="Arial" pitchFamily="34" charset="0"/>
              </a:defRPr>
            </a:lvl1pPr>
          </a:lstStyle>
          <a:p>
            <a:fld id="{827A9495-9C69-9D47-AFB4-66F334C16D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14837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 Trust">
    <p:spTree>
      <p:nvGrpSpPr>
        <p:cNvPr id="1" name=""/>
        <p:cNvGrpSpPr/>
        <p:nvPr/>
      </p:nvGrpSpPr>
      <p:grpSpPr>
        <a:xfrm>
          <a:off x="0" y="0"/>
          <a:ext cx="0" cy="0"/>
          <a:chOff x="0" y="0"/>
          <a:chExt cx="0" cy="0"/>
        </a:xfrm>
      </p:grpSpPr>
      <p:sp>
        <p:nvSpPr>
          <p:cNvPr id="11"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400">
              <a:defRPr/>
            </a:pPr>
            <a:fld id="{8EB7BB1D-A732-4F76-8E50-A50D4C1B9203}" type="slidenum">
              <a:rPr lang="en-SG">
                <a:solidFill>
                  <a:prstClr val="black">
                    <a:tint val="75000"/>
                  </a:prstClr>
                </a:solidFill>
              </a:rPr>
              <a:pPr defTabSz="914400">
                <a:defRPr/>
              </a:pPr>
              <a:t>‹#›</a:t>
            </a:fld>
            <a:endParaRPr lang="en-SG" dirty="0">
              <a:solidFill>
                <a:prstClr val="black">
                  <a:tint val="75000"/>
                </a:prst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3"/>
          <p:cNvSpPr>
            <a:spLocks noGrp="1"/>
          </p:cNvSpPr>
          <p:nvPr>
            <p:ph type="title" hasCustomPrompt="1"/>
          </p:nvPr>
        </p:nvSpPr>
        <p:spPr>
          <a:xfrm>
            <a:off x="341017" y="4759301"/>
            <a:ext cx="2920482" cy="658098"/>
          </a:xfrm>
        </p:spPr>
        <p:txBody>
          <a:bodyPr/>
          <a:lstStyle>
            <a:lvl1pPr algn="l">
              <a:defRPr b="1">
                <a:solidFill>
                  <a:schemeClr val="bg1"/>
                </a:solidFill>
              </a:defRPr>
            </a:lvl1pPr>
          </a:lstStyle>
          <a:p>
            <a:r>
              <a:rPr lang="en-US" dirty="0" smtClean="0"/>
              <a:t>Title</a:t>
            </a:r>
            <a:endParaRPr lang="en-SG" dirty="0"/>
          </a:p>
        </p:txBody>
      </p:sp>
      <p:sp>
        <p:nvSpPr>
          <p:cNvPr id="17" name="Text Placeholder 20"/>
          <p:cNvSpPr>
            <a:spLocks noGrp="1"/>
          </p:cNvSpPr>
          <p:nvPr>
            <p:ph type="body" sz="quarter" idx="13" hasCustomPrompt="1"/>
          </p:nvPr>
        </p:nvSpPr>
        <p:spPr>
          <a:xfrm>
            <a:off x="382589" y="5979733"/>
            <a:ext cx="2869560" cy="356571"/>
          </a:xfrm>
        </p:spPr>
        <p:txBody>
          <a:bodyPr/>
          <a:lstStyle>
            <a:lvl1pPr marL="0" indent="0">
              <a:buNone/>
              <a:defRPr sz="1400">
                <a:solidFill>
                  <a:schemeClr val="bg1"/>
                </a:solidFill>
              </a:defRPr>
            </a:lvl1pPr>
          </a:lstStyle>
          <a:p>
            <a:pPr lvl="0"/>
            <a:r>
              <a:rPr lang="en-US" dirty="0" smtClean="0"/>
              <a:t>Date:</a:t>
            </a:r>
            <a:endParaRPr lang="en-SG" dirty="0"/>
          </a:p>
        </p:txBody>
      </p:sp>
    </p:spTree>
    <p:extLst>
      <p:ext uri="{BB962C8B-B14F-4D97-AF65-F5344CB8AC3E}">
        <p14:creationId xmlns:p14="http://schemas.microsoft.com/office/powerpoint/2010/main" val="7575116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5.xml"/><Relationship Id="rId21" Type="http://schemas.openxmlformats.org/officeDocument/2006/relationships/tags" Target="../tags/tag17.xml"/><Relationship Id="rId7" Type="http://schemas.openxmlformats.org/officeDocument/2006/relationships/vmlDrawing" Target="../drawings/vmlDrawing3.v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3.emf"/><Relationship Id="rId2" Type="http://schemas.openxmlformats.org/officeDocument/2006/relationships/slideLayout" Target="../slideLayouts/slideLayout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7.xml"/><Relationship Id="rId24" Type="http://schemas.openxmlformats.org/officeDocument/2006/relationships/oleObject" Target="../embeddings/oleObject3.bin"/><Relationship Id="rId5" Type="http://schemas.openxmlformats.org/officeDocument/2006/relationships/slideLayout" Target="../slideLayouts/slideLayout7.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6.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oleObject" Target="../embeddings/oleObject4.bin"/><Relationship Id="rId2" Type="http://schemas.openxmlformats.org/officeDocument/2006/relationships/slideLayout" Target="../slideLayouts/slideLayout10.xml"/><Relationship Id="rId16" Type="http://schemas.openxmlformats.org/officeDocument/2006/relationships/tags" Target="../tags/tag2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vmlDrawing" Target="../drawings/vmlDrawing4.v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v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3.emf"/><Relationship Id="rId3" Type="http://schemas.openxmlformats.org/officeDocument/2006/relationships/slideLayout" Target="../slideLayouts/slideLayout35.xml"/><Relationship Id="rId21" Type="http://schemas.openxmlformats.org/officeDocument/2006/relationships/tags" Target="../tags/tag35.xml"/><Relationship Id="rId7" Type="http://schemas.openxmlformats.org/officeDocument/2006/relationships/theme" Target="../theme/theme6.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oleObject" Target="../embeddings/oleObject5.bin"/><Relationship Id="rId2" Type="http://schemas.openxmlformats.org/officeDocument/2006/relationships/slideLayout" Target="../slideLayouts/slideLayout34.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5.xml"/><Relationship Id="rId24" Type="http://schemas.openxmlformats.org/officeDocument/2006/relationships/tags" Target="../tags/tag38.xml"/><Relationship Id="rId5" Type="http://schemas.openxmlformats.org/officeDocument/2006/relationships/slideLayout" Target="../slideLayouts/slideLayout37.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slideLayout" Target="../slideLayouts/slideLayout36.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645688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2466"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7" name="Title Placeholder 1"/>
          <p:cNvSpPr>
            <a:spLocks noGrp="1"/>
          </p:cNvSpPr>
          <p:nvPr>
            <p:ph type="title"/>
          </p:nvPr>
        </p:nvSpPr>
        <p:spPr>
          <a:xfrm>
            <a:off x="267221" y="267222"/>
            <a:ext cx="8606434" cy="61471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8" name="Text Placeholder 2"/>
          <p:cNvSpPr>
            <a:spLocks noGrp="1"/>
          </p:cNvSpPr>
          <p:nvPr>
            <p:ph type="body" idx="1"/>
          </p:nvPr>
        </p:nvSpPr>
        <p:spPr>
          <a:xfrm>
            <a:off x="267221" y="978922"/>
            <a:ext cx="8606434" cy="5114364"/>
          </a:xfrm>
          <a:prstGeom prst="rect">
            <a:avLst/>
          </a:prstGeom>
        </p:spPr>
        <p:txBody>
          <a:bodyPr vert="horz" lIns="9144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4"/>
          </p:nvPr>
        </p:nvSpPr>
        <p:spPr>
          <a:xfrm>
            <a:off x="8812385" y="6492877"/>
            <a:ext cx="331615" cy="365125"/>
          </a:xfrm>
          <a:prstGeom prst="rect">
            <a:avLst/>
          </a:prstGeom>
          <a:noFill/>
        </p:spPr>
        <p:txBody>
          <a:bodyPr lIns="0" tIns="0" rIns="0" bIns="45720" anchor="b" anchorCtr="0"/>
          <a:lstStyle>
            <a:lvl1pPr algn="ctr">
              <a:defRPr sz="800">
                <a:solidFill>
                  <a:schemeClr val="bg2"/>
                </a:solidFill>
                <a:latin typeface="Arial" pitchFamily="34" charset="0"/>
                <a:cs typeface="Arial" pitchFamily="34" charset="0"/>
              </a:defRPr>
            </a:lvl1pPr>
          </a:lstStyle>
          <a:p>
            <a:fld id="{827A9495-9C69-9D47-AFB4-66F334C16D69}" type="slidenum">
              <a:rPr lang="en-US" smtClean="0"/>
              <a:pPr/>
              <a:t>‹#›</a:t>
            </a:fld>
            <a:endParaRPr lang="en-US" dirty="0"/>
          </a:p>
        </p:txBody>
      </p:sp>
      <p:sp>
        <p:nvSpPr>
          <p:cNvPr id="6" name="Text Placeholder 28"/>
          <p:cNvSpPr txBox="1">
            <a:spLocks/>
          </p:cNvSpPr>
          <p:nvPr/>
        </p:nvSpPr>
        <p:spPr>
          <a:xfrm>
            <a:off x="2877387" y="6642558"/>
            <a:ext cx="3389226" cy="215444"/>
          </a:xfrm>
          <a:prstGeom prst="rect">
            <a:avLst/>
          </a:prstGeom>
        </p:spPr>
        <p:txBody>
          <a:bodyPr bIns="45720" anchor="b" anchorCtr="0">
            <a:spAutoFit/>
          </a:bodyPr>
          <a:lstStyle>
            <a:lvl1pPr marL="0" indent="0" algn="ctr" defTabSz="457200" rtl="0" eaLnBrk="1" latinLnBrk="0" hangingPunct="1">
              <a:spcBef>
                <a:spcPts val="0"/>
              </a:spcBef>
              <a:buFont typeface="Wingdings" pitchFamily="2" charset="2"/>
              <a:buNone/>
              <a:tabLst/>
              <a:defRPr lang="en-US" sz="800" b="0" kern="1200" baseline="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baseline="0" dirty="0" smtClean="0"/>
              <a:t> </a:t>
            </a:r>
            <a:endParaRPr lang="en-US" sz="800" dirty="0" smtClean="0"/>
          </a:p>
        </p:txBody>
      </p:sp>
    </p:spTree>
    <p:extLst>
      <p:ext uri="{BB962C8B-B14F-4D97-AF65-F5344CB8AC3E}">
        <p14:creationId xmlns:p14="http://schemas.microsoft.com/office/powerpoint/2010/main" val="2844111721"/>
      </p:ext>
    </p:extLst>
  </p:cSld>
  <p:clrMap bg1="lt1" tx1="dk1" bg2="lt2" tx2="dk2" accent1="accent1" accent2="accent2" accent3="accent3" accent4="accent4" accent5="accent5" accent6="accent6" hlink="hlink" folHlink="folHlink"/>
  <p:sldLayoutIdLst>
    <p:sldLayoutId id="2147483723" r:id="rId1"/>
    <p:sldLayoutId id="2147483821" r:id="rId2"/>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a:solidFill>
            <a:schemeClr val="tx1"/>
          </a:solidFill>
          <a:latin typeface="+mj-lt"/>
          <a:ea typeface="+mj-ea"/>
          <a:cs typeface="Arial" pitchFamily="34" charset="0"/>
        </a:defRPr>
      </a:lvl1pPr>
    </p:titleStyle>
    <p:body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8000">
              <a:schemeClr val="bg1"/>
            </a:gs>
            <a:gs pos="0">
              <a:schemeClr val="bg1"/>
            </a:gs>
            <a:gs pos="95000">
              <a:schemeClr val="bg1">
                <a:lumMod val="85000"/>
              </a:schemeClr>
            </a:gs>
          </a:gsLst>
          <a:lin ang="27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40123783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7572"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16513"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52058"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5514" y="234863"/>
            <a:ext cx="8396163"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245513" y="27536"/>
            <a:ext cx="749132"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200" dirty="0">
                <a:solidFill>
                  <a:srgbClr val="808080">
                    <a:lumMod val="75000"/>
                  </a:srgbClr>
                </a:solidFill>
              </a:rPr>
              <a:t>TRACKER</a:t>
            </a:r>
          </a:p>
        </p:txBody>
      </p:sp>
      <p:sp>
        <p:nvSpPr>
          <p:cNvPr id="11" name="McK 3. Unit of measure" hidden="1"/>
          <p:cNvSpPr txBox="1">
            <a:spLocks noChangeArrowheads="1"/>
          </p:cNvSpPr>
          <p:nvPr/>
        </p:nvSpPr>
        <p:spPr bwMode="auto">
          <a:xfrm>
            <a:off x="245513" y="626477"/>
            <a:ext cx="839616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lumMod val="75000"/>
                  </a:srgbClr>
                </a:solidFill>
                <a:latin typeface="Arial"/>
              </a:rPr>
              <a:t>Unit of measure</a:t>
            </a:r>
          </a:p>
        </p:txBody>
      </p:sp>
      <p:sp>
        <p:nvSpPr>
          <p:cNvPr id="13" name="McK 4. Footnote" hidden="1"/>
          <p:cNvSpPr txBox="1">
            <a:spLocks noChangeArrowheads="1"/>
          </p:cNvSpPr>
          <p:nvPr/>
        </p:nvSpPr>
        <p:spPr bwMode="auto">
          <a:xfrm>
            <a:off x="245513" y="6373455"/>
            <a:ext cx="854915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00" dirty="0" smtClean="0">
                <a:solidFill>
                  <a:srgbClr val="808080">
                    <a:lumMod val="75000"/>
                  </a:srgbClr>
                </a:solidFill>
                <a:latin typeface="Arial"/>
              </a:rPr>
              <a:t>1 Footnote</a:t>
            </a:r>
          </a:p>
        </p:txBody>
      </p:sp>
      <p:sp>
        <p:nvSpPr>
          <p:cNvPr id="14" name="McK 5. Source" hidden="1"/>
          <p:cNvSpPr>
            <a:spLocks noChangeArrowheads="1"/>
          </p:cNvSpPr>
          <p:nvPr/>
        </p:nvSpPr>
        <p:spPr bwMode="auto">
          <a:xfrm>
            <a:off x="245512" y="6558104"/>
            <a:ext cx="7002570"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spAutoFit/>
          </a:bodyPr>
          <a:lstStyle/>
          <a:p>
            <a:pPr marL="621910" indent="-621910" defTabSz="913429" fontAlgn="base">
              <a:spcBef>
                <a:spcPct val="0"/>
              </a:spcBef>
              <a:spcAft>
                <a:spcPct val="0"/>
              </a:spcAft>
              <a:tabLst>
                <a:tab pos="625148" algn="l"/>
              </a:tabLst>
            </a:pPr>
            <a:r>
              <a:rPr lang="en-US" sz="900" dirty="0">
                <a:solidFill>
                  <a:srgbClr val="808080">
                    <a:lumMod val="75000"/>
                  </a:srgbClr>
                </a:solidFill>
              </a:rPr>
              <a:t>SOURCE: Source</a:t>
            </a:r>
          </a:p>
        </p:txBody>
      </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22" name="LegendMoons" hidden="1"/>
          <p:cNvGrpSpPr/>
          <p:nvPr/>
        </p:nvGrpSpPr>
        <p:grpSpPr>
          <a:xfrm>
            <a:off x="7970937" y="329390"/>
            <a:ext cx="684498" cy="1189373"/>
            <a:chOff x="7769225" y="2105025"/>
            <a:chExt cx="751872" cy="1306516"/>
          </a:xfrm>
        </p:grpSpPr>
        <p:grpSp>
          <p:nvGrpSpPr>
            <p:cNvPr id="23" name="MoonLegend1"/>
            <p:cNvGrpSpPr>
              <a:grpSpLocks noChangeAspect="1"/>
            </p:cNvGrpSpPr>
            <p:nvPr>
              <p:custDataLst>
                <p:tags r:id="rId9"/>
              </p:custDataLst>
            </p:nvPr>
          </p:nvGrpSpPr>
          <p:grpSpPr bwMode="auto">
            <a:xfrm>
              <a:off x="7769225" y="2105025"/>
              <a:ext cx="209550" cy="209551"/>
              <a:chOff x="4533" y="183"/>
              <a:chExt cx="144" cy="144"/>
            </a:xfrm>
          </p:grpSpPr>
          <p:sp>
            <p:nvSpPr>
              <p:cNvPr id="45" name="Oval 38"/>
              <p:cNvSpPr>
                <a:spLocks noChangeAspect="1" noChangeArrowheads="1"/>
              </p:cNvSpPr>
              <p:nvPr>
                <p:custDataLst>
                  <p:tags r:id="rId22"/>
                </p:custDataLst>
              </p:nvPr>
            </p:nvSpPr>
            <p:spPr bwMode="blackWhite">
              <a:xfrm>
                <a:off x="4533" y="183"/>
                <a:ext cx="144" cy="144"/>
              </a:xfrm>
              <a:prstGeom prst="ellipse">
                <a:avLst/>
              </a:prstGeom>
              <a:solidFill>
                <a:schemeClr val="bg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6" name="Arc 39" hidden="1"/>
              <p:cNvSpPr>
                <a:spLocks noChangeAspect="1"/>
              </p:cNvSpPr>
              <p:nvPr>
                <p:custDataLst>
                  <p:tags r:id="rId23"/>
                </p:custDataLst>
              </p:nvPr>
            </p:nvSpPr>
            <p:spPr bwMode="black">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nvGrpSpPr>
            <p:cNvPr id="24" name="MoonLegend2"/>
            <p:cNvGrpSpPr>
              <a:grpSpLocks noChangeAspect="1"/>
            </p:cNvGrpSpPr>
            <p:nvPr>
              <p:custDataLst>
                <p:tags r:id="rId10"/>
              </p:custDataLst>
            </p:nvPr>
          </p:nvGrpSpPr>
          <p:grpSpPr bwMode="auto">
            <a:xfrm>
              <a:off x="7769225" y="2379266"/>
              <a:ext cx="209550" cy="209551"/>
              <a:chOff x="1694" y="2044"/>
              <a:chExt cx="160" cy="160"/>
            </a:xfrm>
          </p:grpSpPr>
          <p:sp>
            <p:nvSpPr>
              <p:cNvPr id="43" name="Oval 41"/>
              <p:cNvSpPr>
                <a:spLocks noChangeAspect="1" noChangeArrowheads="1"/>
              </p:cNvSpPr>
              <p:nvPr>
                <p:custDataLst>
                  <p:tags r:id="rId20"/>
                </p:custDataLst>
              </p:nvPr>
            </p:nvSpPr>
            <p:spPr bwMode="blackWhite">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4" name="Arc 42"/>
              <p:cNvSpPr>
                <a:spLocks noChangeAspect="1"/>
              </p:cNvSpPr>
              <p:nvPr>
                <p:custDataLst>
                  <p:tags r:id="rId21"/>
                </p:custDataLst>
              </p:nvPr>
            </p:nvSpPr>
            <p:spPr bwMode="black">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nvGrpSpPr>
            <p:cNvPr id="25" name="MoonLegend4"/>
            <p:cNvGrpSpPr>
              <a:grpSpLocks noChangeAspect="1"/>
            </p:cNvGrpSpPr>
            <p:nvPr>
              <p:custDataLst>
                <p:tags r:id="rId11"/>
              </p:custDataLst>
            </p:nvPr>
          </p:nvGrpSpPr>
          <p:grpSpPr bwMode="auto">
            <a:xfrm>
              <a:off x="7769225" y="2927748"/>
              <a:ext cx="209550" cy="209551"/>
              <a:chOff x="4495" y="1198"/>
              <a:chExt cx="160" cy="160"/>
            </a:xfrm>
          </p:grpSpPr>
          <p:sp>
            <p:nvSpPr>
              <p:cNvPr id="41" name="Oval 47"/>
              <p:cNvSpPr>
                <a:spLocks noChangeAspect="1" noChangeArrowheads="1"/>
              </p:cNvSpPr>
              <p:nvPr>
                <p:custDataLst>
                  <p:tags r:id="rId18"/>
                </p:custDataLst>
              </p:nvPr>
            </p:nvSpPr>
            <p:spPr bwMode="blackWhite">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2" name="Arc 48"/>
              <p:cNvSpPr>
                <a:spLocks noChangeAspect="1"/>
              </p:cNvSpPr>
              <p:nvPr>
                <p:custDataLst>
                  <p:tags r:id="rId19"/>
                </p:custDataLst>
              </p:nvPr>
            </p:nvSpPr>
            <p:spPr bwMode="black">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nvGrpSpPr>
            <p:cNvPr id="29" name="MoonLegend5"/>
            <p:cNvGrpSpPr>
              <a:grpSpLocks noChangeAspect="1"/>
            </p:cNvGrpSpPr>
            <p:nvPr>
              <p:custDataLst>
                <p:tags r:id="rId12"/>
              </p:custDataLst>
            </p:nvPr>
          </p:nvGrpSpPr>
          <p:grpSpPr bwMode="auto">
            <a:xfrm>
              <a:off x="7769225" y="3201990"/>
              <a:ext cx="209550" cy="209551"/>
              <a:chOff x="4495" y="1440"/>
              <a:chExt cx="160" cy="160"/>
            </a:xfrm>
          </p:grpSpPr>
          <p:sp>
            <p:nvSpPr>
              <p:cNvPr id="39" name="Oval 50"/>
              <p:cNvSpPr>
                <a:spLocks noChangeAspect="1" noChangeArrowheads="1"/>
              </p:cNvSpPr>
              <p:nvPr>
                <p:custDataLst>
                  <p:tags r:id="rId16"/>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0" name="Oval 51"/>
              <p:cNvSpPr>
                <a:spLocks noChangeAspect="1" noChangeArrowheads="1"/>
              </p:cNvSpPr>
              <p:nvPr>
                <p:custDataLst>
                  <p:tags r:id="rId17"/>
                </p:custDataLst>
              </p:nvPr>
            </p:nvSpPr>
            <p:spPr bwMode="black">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sp>
          <p:nvSpPr>
            <p:cNvPr id="30" name="Legend1"/>
            <p:cNvSpPr>
              <a:spLocks noChangeArrowheads="1"/>
            </p:cNvSpPr>
            <p:nvPr/>
          </p:nvSpPr>
          <p:spPr bwMode="auto">
            <a:xfrm>
              <a:off x="8089900" y="2117725"/>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2" name="Legend2"/>
            <p:cNvSpPr>
              <a:spLocks noChangeArrowheads="1"/>
            </p:cNvSpPr>
            <p:nvPr/>
          </p:nvSpPr>
          <p:spPr bwMode="auto">
            <a:xfrm>
              <a:off x="8089900" y="2392363"/>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3" name="Legend3"/>
            <p:cNvSpPr>
              <a:spLocks noChangeArrowheads="1"/>
            </p:cNvSpPr>
            <p:nvPr/>
          </p:nvSpPr>
          <p:spPr bwMode="auto">
            <a:xfrm>
              <a:off x="8089900" y="2667003"/>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4" name="Legend4"/>
            <p:cNvSpPr>
              <a:spLocks noChangeArrowheads="1"/>
            </p:cNvSpPr>
            <p:nvPr/>
          </p:nvSpPr>
          <p:spPr bwMode="auto">
            <a:xfrm>
              <a:off x="8089900" y="2938464"/>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5" name="Legend5"/>
            <p:cNvSpPr>
              <a:spLocks noChangeArrowheads="1"/>
            </p:cNvSpPr>
            <p:nvPr/>
          </p:nvSpPr>
          <p:spPr bwMode="auto">
            <a:xfrm>
              <a:off x="8089900" y="3214690"/>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grpSp>
          <p:nvGrpSpPr>
            <p:cNvPr id="36" name="MoonLegend3"/>
            <p:cNvGrpSpPr>
              <a:grpSpLocks noChangeAspect="1"/>
            </p:cNvGrpSpPr>
            <p:nvPr>
              <p:custDataLst>
                <p:tags r:id="rId13"/>
              </p:custDataLst>
            </p:nvPr>
          </p:nvGrpSpPr>
          <p:grpSpPr bwMode="auto">
            <a:xfrm>
              <a:off x="7769225" y="2653507"/>
              <a:ext cx="209550" cy="209551"/>
              <a:chOff x="4495" y="1198"/>
              <a:chExt cx="160" cy="160"/>
            </a:xfrm>
          </p:grpSpPr>
          <p:sp>
            <p:nvSpPr>
              <p:cNvPr id="37" name="Oval 47"/>
              <p:cNvSpPr>
                <a:spLocks noChangeAspect="1" noChangeArrowheads="1"/>
              </p:cNvSpPr>
              <p:nvPr>
                <p:custDataLst>
                  <p:tags r:id="rId14"/>
                </p:custDataLst>
              </p:nvPr>
            </p:nvSpPr>
            <p:spPr bwMode="blackWhite">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38" name="Arc 48"/>
              <p:cNvSpPr>
                <a:spLocks noChangeAspect="1"/>
              </p:cNvSpPr>
              <p:nvPr>
                <p:custDataLst>
                  <p:tags r:id="rId15"/>
                </p:custDataLst>
              </p:nvPr>
            </p:nvSpPr>
            <p:spPr bwMode="black">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grpSp>
        <p:nvGrpSpPr>
          <p:cNvPr id="47" name="McKSticker" hidden="1"/>
          <p:cNvGrpSpPr/>
          <p:nvPr/>
        </p:nvGrpSpPr>
        <p:grpSpPr>
          <a:xfrm>
            <a:off x="7981006" y="51598"/>
            <a:ext cx="826466" cy="169575"/>
            <a:chOff x="7930810" y="285750"/>
            <a:chExt cx="809965" cy="166199"/>
          </a:xfrm>
        </p:grpSpPr>
        <p:sp>
          <p:nvSpPr>
            <p:cNvPr id="48" name="StickerRectangle"/>
            <p:cNvSpPr>
              <a:spLocks noChangeArrowheads="1"/>
            </p:cNvSpPr>
            <p:nvPr/>
          </p:nvSpPr>
          <p:spPr bwMode="auto">
            <a:xfrm>
              <a:off x="7930810" y="285750"/>
              <a:ext cx="809965" cy="16619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429" fontAlgn="base">
                <a:spcBef>
                  <a:spcPct val="0"/>
                </a:spcBef>
                <a:spcAft>
                  <a:spcPct val="0"/>
                </a:spcAft>
                <a:buClr>
                  <a:srgbClr val="000000"/>
                </a:buClr>
              </a:pPr>
              <a:r>
                <a:rPr lang="en-US" sz="900" dirty="0">
                  <a:solidFill>
                    <a:srgbClr val="808080"/>
                  </a:solidFill>
                </a:rPr>
                <a:t>PRELIMINARY</a:t>
              </a:r>
            </a:p>
          </p:txBody>
        </p:sp>
        <p:cxnSp>
          <p:nvCxnSpPr>
            <p:cNvPr id="49" name="AutoShape 31"/>
            <p:cNvCxnSpPr>
              <a:cxnSpLocks noChangeShapeType="1"/>
              <a:stCxn id="48" idx="2"/>
              <a:endCxn id="48" idx="4"/>
            </p:cNvCxnSpPr>
            <p:nvPr/>
          </p:nvCxnSpPr>
          <p:spPr bwMode="auto">
            <a:xfrm>
              <a:off x="7930810" y="285750"/>
              <a:ext cx="0" cy="16619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50" name="AutoShape 32"/>
            <p:cNvCxnSpPr>
              <a:cxnSpLocks noChangeShapeType="1"/>
              <a:stCxn id="48" idx="4"/>
              <a:endCxn id="48" idx="6"/>
            </p:cNvCxnSpPr>
            <p:nvPr/>
          </p:nvCxnSpPr>
          <p:spPr bwMode="auto">
            <a:xfrm>
              <a:off x="7930810" y="451949"/>
              <a:ext cx="8099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58" name="LegendLines" hidden="1"/>
          <p:cNvGrpSpPr>
            <a:grpSpLocks/>
          </p:cNvGrpSpPr>
          <p:nvPr/>
        </p:nvGrpSpPr>
        <p:grpSpPr bwMode="auto">
          <a:xfrm>
            <a:off x="7819528" y="285076"/>
            <a:ext cx="965425" cy="698111"/>
            <a:chOff x="4750" y="176"/>
            <a:chExt cx="596" cy="431"/>
          </a:xfrm>
        </p:grpSpPr>
        <p:sp>
          <p:nvSpPr>
            <p:cNvPr id="59" name="LineLegend1"/>
            <p:cNvSpPr>
              <a:spLocks noChangeShapeType="1"/>
            </p:cNvSpPr>
            <p:nvPr/>
          </p:nvSpPr>
          <p:spPr bwMode="auto">
            <a:xfrm>
              <a:off x="4750" y="233"/>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900" dirty="0">
                <a:solidFill>
                  <a:srgbClr val="000000"/>
                </a:solidFill>
              </a:endParaRPr>
            </a:p>
          </p:txBody>
        </p:sp>
        <p:sp>
          <p:nvSpPr>
            <p:cNvPr id="60" name="LineLegend2"/>
            <p:cNvSpPr>
              <a:spLocks noChangeShapeType="1"/>
            </p:cNvSpPr>
            <p:nvPr/>
          </p:nvSpPr>
          <p:spPr bwMode="auto">
            <a:xfrm>
              <a:off x="4750" y="402"/>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900" dirty="0">
                <a:solidFill>
                  <a:srgbClr val="000000"/>
                </a:solidFill>
              </a:endParaRPr>
            </a:p>
          </p:txBody>
        </p:sp>
        <p:sp>
          <p:nvSpPr>
            <p:cNvPr id="61" name="LineLegend3"/>
            <p:cNvSpPr>
              <a:spLocks noChangeShapeType="1"/>
            </p:cNvSpPr>
            <p:nvPr/>
          </p:nvSpPr>
          <p:spPr bwMode="auto">
            <a:xfrm>
              <a:off x="4750" y="577"/>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900" dirty="0">
                <a:solidFill>
                  <a:srgbClr val="000000"/>
                </a:solidFill>
              </a:endParaRPr>
            </a:p>
          </p:txBody>
        </p:sp>
        <p:sp>
          <p:nvSpPr>
            <p:cNvPr id="62" name="Legend1"/>
            <p:cNvSpPr>
              <a:spLocks noChangeArrowheads="1"/>
            </p:cNvSpPr>
            <p:nvPr/>
          </p:nvSpPr>
          <p:spPr bwMode="auto">
            <a:xfrm>
              <a:off x="5104" y="176"/>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3" name="Legend2"/>
            <p:cNvSpPr>
              <a:spLocks noChangeArrowheads="1"/>
            </p:cNvSpPr>
            <p:nvPr/>
          </p:nvSpPr>
          <p:spPr bwMode="auto">
            <a:xfrm>
              <a:off x="5104" y="344"/>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4" name="Legend3"/>
            <p:cNvSpPr>
              <a:spLocks noChangeArrowheads="1"/>
            </p:cNvSpPr>
            <p:nvPr/>
          </p:nvSpPr>
          <p:spPr bwMode="auto">
            <a:xfrm>
              <a:off x="5104" y="520"/>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grpSp>
      <p:grpSp>
        <p:nvGrpSpPr>
          <p:cNvPr id="65" name="LegendBoxes" hidden="1"/>
          <p:cNvGrpSpPr>
            <a:grpSpLocks/>
          </p:cNvGrpSpPr>
          <p:nvPr/>
        </p:nvGrpSpPr>
        <p:grpSpPr bwMode="auto">
          <a:xfrm>
            <a:off x="8143495" y="304514"/>
            <a:ext cx="651176" cy="1004243"/>
            <a:chOff x="4936" y="176"/>
            <a:chExt cx="402" cy="620"/>
          </a:xfrm>
        </p:grpSpPr>
        <p:sp>
          <p:nvSpPr>
            <p:cNvPr id="66" name="Legend1"/>
            <p:cNvSpPr>
              <a:spLocks noChangeArrowheads="1"/>
            </p:cNvSpPr>
            <p:nvPr/>
          </p:nvSpPr>
          <p:spPr bwMode="auto">
            <a:xfrm>
              <a:off x="5096" y="176"/>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7" name="LegendRectangle1"/>
            <p:cNvSpPr>
              <a:spLocks noChangeArrowheads="1"/>
            </p:cNvSpPr>
            <p:nvPr/>
          </p:nvSpPr>
          <p:spPr bwMode="auto">
            <a:xfrm>
              <a:off x="4936" y="183"/>
              <a:ext cx="104" cy="101"/>
            </a:xfrm>
            <a:prstGeom prst="rect">
              <a:avLst/>
            </a:prstGeom>
            <a:solidFill>
              <a:schemeClr val="bg2"/>
            </a:solidFill>
            <a:ln w="952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68" name="Legend2"/>
            <p:cNvSpPr>
              <a:spLocks noChangeArrowheads="1"/>
            </p:cNvSpPr>
            <p:nvPr/>
          </p:nvSpPr>
          <p:spPr bwMode="auto">
            <a:xfrm>
              <a:off x="5096" y="346"/>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9" name="LegendRectangle2"/>
            <p:cNvSpPr>
              <a:spLocks noChangeArrowheads="1"/>
            </p:cNvSpPr>
            <p:nvPr/>
          </p:nvSpPr>
          <p:spPr bwMode="auto">
            <a:xfrm>
              <a:off x="4936" y="353"/>
              <a:ext cx="104" cy="101"/>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70" name="Legend3"/>
            <p:cNvSpPr>
              <a:spLocks noChangeArrowheads="1"/>
            </p:cNvSpPr>
            <p:nvPr/>
          </p:nvSpPr>
          <p:spPr bwMode="auto">
            <a:xfrm>
              <a:off x="5096" y="517"/>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71" name="LegendRectangle3"/>
            <p:cNvSpPr>
              <a:spLocks noChangeArrowheads="1"/>
            </p:cNvSpPr>
            <p:nvPr/>
          </p:nvSpPr>
          <p:spPr bwMode="auto">
            <a:xfrm>
              <a:off x="4936" y="524"/>
              <a:ext cx="104" cy="101"/>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72" name="Legend4"/>
            <p:cNvSpPr>
              <a:spLocks noChangeArrowheads="1"/>
            </p:cNvSpPr>
            <p:nvPr/>
          </p:nvSpPr>
          <p:spPr bwMode="auto">
            <a:xfrm>
              <a:off x="5096" y="688"/>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73" name="LegendRectangle4"/>
            <p:cNvSpPr>
              <a:spLocks noChangeArrowheads="1"/>
            </p:cNvSpPr>
            <p:nvPr/>
          </p:nvSpPr>
          <p:spPr bwMode="auto">
            <a:xfrm>
              <a:off x="4936" y="695"/>
              <a:ext cx="104" cy="101"/>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sp>
        <p:nvSpPr>
          <p:cNvPr id="57" name="TextBox 56"/>
          <p:cNvSpPr txBox="1"/>
          <p:nvPr userDrawn="1"/>
        </p:nvSpPr>
        <p:spPr>
          <a:xfrm>
            <a:off x="8719604"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54746352-05B3-40E7-B552-A18B098D5717}" type="slidenum">
              <a:rPr lang="en-US" sz="1000" smtClean="0">
                <a:solidFill>
                  <a:srgbClr val="000000"/>
                </a:solidFill>
              </a:rPr>
              <a:pPr defTabSz="914400" fontAlgn="base">
                <a:spcBef>
                  <a:spcPct val="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2470466673"/>
      </p:ext>
    </p:extLst>
  </p:cSld>
  <p:clrMap bg1="lt1" tx1="dk1" bg2="lt2" tx2="dk2" accent1="accent1" accent2="accent2" accent3="accent3" accent4="accent4" accent5="accent5" accent6="accent6" hlink="hlink" folHlink="folHlink"/>
  <p:sldLayoutIdLst>
    <p:sldLayoutId id="2147483793" r:id="rId1"/>
    <p:sldLayoutId id="2147483795" r:id="rId2"/>
    <p:sldLayoutId id="2147483797" r:id="rId3"/>
    <p:sldLayoutId id="2147483798" r:id="rId4"/>
    <p:sldLayoutId id="2147483799"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2400" b="0"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1"/>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1"/>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1"/>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1"/>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67221" y="267222"/>
            <a:ext cx="8606434" cy="61471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8" name="Text Placeholder 2"/>
          <p:cNvSpPr>
            <a:spLocks noGrp="1"/>
          </p:cNvSpPr>
          <p:nvPr>
            <p:ph type="body" idx="1"/>
          </p:nvPr>
        </p:nvSpPr>
        <p:spPr>
          <a:xfrm>
            <a:off x="267221" y="978922"/>
            <a:ext cx="8606434" cy="5114364"/>
          </a:xfrm>
          <a:prstGeom prst="rect">
            <a:avLst/>
          </a:prstGeom>
        </p:spPr>
        <p:txBody>
          <a:bodyPr vert="horz" lIns="9144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4"/>
            <p:custDataLst>
              <p:tags r:id="rId3"/>
            </p:custDataLst>
          </p:nvPr>
        </p:nvSpPr>
        <p:spPr>
          <a:xfrm>
            <a:off x="8812385" y="6492877"/>
            <a:ext cx="331615" cy="365125"/>
          </a:xfrm>
          <a:prstGeom prst="rect">
            <a:avLst/>
          </a:prstGeom>
          <a:noFill/>
        </p:spPr>
        <p:txBody>
          <a:bodyPr lIns="0" tIns="0" rIns="0" bIns="45720" anchor="b" anchorCtr="0"/>
          <a:lstStyle>
            <a:lvl1pPr algn="ctr">
              <a:defRPr sz="800">
                <a:solidFill>
                  <a:schemeClr val="bg2"/>
                </a:solidFill>
                <a:latin typeface="Arial" pitchFamily="34" charset="0"/>
                <a:cs typeface="Arial" pitchFamily="34" charset="0"/>
              </a:defRPr>
            </a:lvl1pPr>
          </a:lstStyle>
          <a:p>
            <a:fld id="{827A9495-9C69-9D47-AFB4-66F334C16D69}" type="slidenum">
              <a:rPr lang="en-US" smtClean="0">
                <a:solidFill>
                  <a:srgbClr val="000000"/>
                </a:solidFill>
              </a:rPr>
              <a:pPr/>
              <a:t>‹#›</a:t>
            </a:fld>
            <a:endParaRPr lang="en-US" dirty="0">
              <a:solidFill>
                <a:srgbClr val="000000"/>
              </a:solidFill>
            </a:endParaRPr>
          </a:p>
        </p:txBody>
      </p:sp>
      <p:sp>
        <p:nvSpPr>
          <p:cNvPr id="6" name="Text Placeholder 28"/>
          <p:cNvSpPr txBox="1">
            <a:spLocks/>
          </p:cNvSpPr>
          <p:nvPr/>
        </p:nvSpPr>
        <p:spPr>
          <a:xfrm>
            <a:off x="2877387" y="6642558"/>
            <a:ext cx="3389226" cy="215444"/>
          </a:xfrm>
          <a:prstGeom prst="rect">
            <a:avLst/>
          </a:prstGeom>
        </p:spPr>
        <p:txBody>
          <a:bodyPr bIns="45720" anchor="b" anchorCtr="0">
            <a:spAutoFit/>
          </a:bodyPr>
          <a:lstStyle>
            <a:lvl1pPr marL="0" indent="0" algn="ctr" defTabSz="457200" rtl="0" eaLnBrk="1" latinLnBrk="0" hangingPunct="1">
              <a:spcBef>
                <a:spcPts val="0"/>
              </a:spcBef>
              <a:buFont typeface="Wingdings" pitchFamily="2" charset="2"/>
              <a:buNone/>
              <a:tabLst/>
              <a:defRPr lang="en-US" sz="800" b="0" kern="1200" baseline="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dirty="0" smtClean="0">
                <a:solidFill>
                  <a:srgbClr val="000000"/>
                </a:solidFill>
              </a:rPr>
              <a:t> </a:t>
            </a:r>
          </a:p>
        </p:txBody>
      </p:sp>
    </p:spTree>
    <p:extLst>
      <p:ext uri="{BB962C8B-B14F-4D97-AF65-F5344CB8AC3E}">
        <p14:creationId xmlns:p14="http://schemas.microsoft.com/office/powerpoint/2010/main" val="1870112627"/>
      </p:ext>
    </p:extLst>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a:solidFill>
            <a:schemeClr val="tx1"/>
          </a:solidFill>
          <a:latin typeface="+mj-lt"/>
          <a:ea typeface="+mj-ea"/>
          <a:cs typeface="Arial" pitchFamily="34" charset="0"/>
        </a:defRPr>
      </a:lvl1pPr>
    </p:titleStyle>
    <p:body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3100231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912" name="think-cell Slide" r:id="rId17" imgW="216" imgH="216" progId="TCLayout.ActiveDocument.1">
                  <p:embed/>
                </p:oleObj>
              </mc:Choice>
              <mc:Fallback>
                <p:oleObj name="think-cell Slide" r:id="rId17" imgW="216" imgH="216"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dirty="0"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59DE80AA-0C34-42C3-AD3B-11AB3B80D392}" type="datetime1">
              <a:rPr lang="en-SG">
                <a:solidFill>
                  <a:prstClr val="black">
                    <a:tint val="75000"/>
                  </a:prstClr>
                </a:solidFill>
              </a:rPr>
              <a:pPr defTabSz="914400">
                <a:defRPr/>
              </a:pPr>
              <a:t>06/02/2015</a:t>
            </a:fld>
            <a:endParaRPr lang="en-SG"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SG" dirty="0">
              <a:solidFill>
                <a:prstClr val="black">
                  <a:tint val="75000"/>
                </a:prstClr>
              </a:solidFill>
            </a:endParaRPr>
          </a:p>
        </p:txBody>
      </p:sp>
      <p:sp>
        <p:nvSpPr>
          <p:cNvPr id="6" name="Slide Number Placeholder 5"/>
          <p:cNvSpPr>
            <a:spLocks noGrp="1"/>
          </p:cNvSpPr>
          <p:nvPr>
            <p:ph type="sldNum" sz="quarter" idx="4"/>
          </p:nvPr>
        </p:nvSpPr>
        <p:spPr>
          <a:xfrm>
            <a:off x="6758880" y="652026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CB5CD8A2-17DD-477B-88E2-9F56A10AB6E6}" type="slidenum">
              <a:rPr lang="en-SG">
                <a:solidFill>
                  <a:prstClr val="black">
                    <a:tint val="75000"/>
                  </a:prstClr>
                </a:solidFill>
              </a:rPr>
              <a:pPr defTabSz="914400">
                <a:defRPr/>
              </a:pPr>
              <a:t>‹#›</a:t>
            </a:fld>
            <a:endParaRPr lang="en-SG" dirty="0">
              <a:solidFill>
                <a:prstClr val="black">
                  <a:tint val="75000"/>
                </a:prstClr>
              </a:solidFill>
            </a:endParaRPr>
          </a:p>
        </p:txBody>
      </p:sp>
    </p:spTree>
    <p:extLst>
      <p:ext uri="{BB962C8B-B14F-4D97-AF65-F5344CB8AC3E}">
        <p14:creationId xmlns:p14="http://schemas.microsoft.com/office/powerpoint/2010/main" val="3727175538"/>
      </p:ext>
    </p:extLst>
  </p:cSld>
  <p:clrMap bg1="lt1" tx1="dk1" bg2="lt2" tx2="dk2" accent1="accent1" accent2="accent2" accent3="accent3" accent4="accent4" accent5="accent5" accent6="accent6" hlink="hlink" folHlink="folHlink"/>
  <p:sldLayoutIdLst>
    <p:sldLayoutId id="2147483824"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2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D148C-F356-4C23-AE58-FCB67FD981C2}" type="datetimeFigureOut">
              <a:rPr lang="en-SG" smtClean="0"/>
              <a:t>06/02/2015</a:t>
            </a:fld>
            <a:endParaRPr lang="en-S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D0C6B-AADB-4E41-88C6-5CCBC1AC571C}" type="slidenum">
              <a:rPr lang="en-SG" smtClean="0"/>
              <a:t>‹#›</a:t>
            </a:fld>
            <a:endParaRPr lang="en-SG" dirty="0"/>
          </a:p>
        </p:txBody>
      </p:sp>
    </p:spTree>
    <p:extLst>
      <p:ext uri="{BB962C8B-B14F-4D97-AF65-F5344CB8AC3E}">
        <p14:creationId xmlns:p14="http://schemas.microsoft.com/office/powerpoint/2010/main" val="221579529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8000">
              <a:schemeClr val="bg1"/>
            </a:gs>
            <a:gs pos="0">
              <a:schemeClr val="bg1"/>
            </a:gs>
            <a:gs pos="95000">
              <a:schemeClr val="bg1">
                <a:lumMod val="85000"/>
              </a:schemeClr>
            </a:gs>
          </a:gsLst>
          <a:lin ang="27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319026014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3935"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16513"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52058"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5514" y="234863"/>
            <a:ext cx="8396163"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245513" y="27536"/>
            <a:ext cx="749132"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200" dirty="0">
                <a:solidFill>
                  <a:srgbClr val="808080">
                    <a:lumMod val="75000"/>
                  </a:srgbClr>
                </a:solidFill>
              </a:rPr>
              <a:t>TRACKER</a:t>
            </a:r>
          </a:p>
        </p:txBody>
      </p:sp>
      <p:sp>
        <p:nvSpPr>
          <p:cNvPr id="11" name="McK 3. Unit of measure" hidden="1"/>
          <p:cNvSpPr txBox="1">
            <a:spLocks noChangeArrowheads="1"/>
          </p:cNvSpPr>
          <p:nvPr/>
        </p:nvSpPr>
        <p:spPr bwMode="auto">
          <a:xfrm>
            <a:off x="245513" y="626477"/>
            <a:ext cx="839616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lumMod val="75000"/>
                  </a:srgbClr>
                </a:solidFill>
                <a:latin typeface="Arial"/>
              </a:rPr>
              <a:t>Unit of measure</a:t>
            </a:r>
          </a:p>
        </p:txBody>
      </p:sp>
      <p:sp>
        <p:nvSpPr>
          <p:cNvPr id="13" name="McK 4. Footnote" hidden="1"/>
          <p:cNvSpPr txBox="1">
            <a:spLocks noChangeArrowheads="1"/>
          </p:cNvSpPr>
          <p:nvPr/>
        </p:nvSpPr>
        <p:spPr bwMode="auto">
          <a:xfrm>
            <a:off x="245513" y="6373455"/>
            <a:ext cx="854915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00" dirty="0" smtClean="0">
                <a:solidFill>
                  <a:srgbClr val="808080">
                    <a:lumMod val="75000"/>
                  </a:srgbClr>
                </a:solidFill>
                <a:latin typeface="Arial"/>
              </a:rPr>
              <a:t>1 Footnote</a:t>
            </a:r>
          </a:p>
        </p:txBody>
      </p:sp>
      <p:sp>
        <p:nvSpPr>
          <p:cNvPr id="14" name="McK 5. Source" hidden="1"/>
          <p:cNvSpPr>
            <a:spLocks noChangeArrowheads="1"/>
          </p:cNvSpPr>
          <p:nvPr/>
        </p:nvSpPr>
        <p:spPr bwMode="auto">
          <a:xfrm>
            <a:off x="245512" y="6558104"/>
            <a:ext cx="7002570"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spAutoFit/>
          </a:bodyPr>
          <a:lstStyle/>
          <a:p>
            <a:pPr marL="621910" indent="-621910" defTabSz="913429" fontAlgn="base">
              <a:spcBef>
                <a:spcPct val="0"/>
              </a:spcBef>
              <a:spcAft>
                <a:spcPct val="0"/>
              </a:spcAft>
              <a:tabLst>
                <a:tab pos="625148" algn="l"/>
              </a:tabLst>
            </a:pPr>
            <a:r>
              <a:rPr lang="en-US" sz="900" dirty="0">
                <a:solidFill>
                  <a:srgbClr val="808080">
                    <a:lumMod val="75000"/>
                  </a:srgbClr>
                </a:solidFill>
              </a:rPr>
              <a:t>SOURCE: Source</a:t>
            </a:r>
          </a:p>
        </p:txBody>
      </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22" name="LegendMoons" hidden="1"/>
          <p:cNvGrpSpPr/>
          <p:nvPr/>
        </p:nvGrpSpPr>
        <p:grpSpPr>
          <a:xfrm>
            <a:off x="7970937" y="329390"/>
            <a:ext cx="684498" cy="1189373"/>
            <a:chOff x="7769225" y="2105025"/>
            <a:chExt cx="751872" cy="1306516"/>
          </a:xfrm>
        </p:grpSpPr>
        <p:grpSp>
          <p:nvGrpSpPr>
            <p:cNvPr id="23" name="MoonLegend1"/>
            <p:cNvGrpSpPr>
              <a:grpSpLocks noChangeAspect="1"/>
            </p:cNvGrpSpPr>
            <p:nvPr>
              <p:custDataLst>
                <p:tags r:id="rId10"/>
              </p:custDataLst>
            </p:nvPr>
          </p:nvGrpSpPr>
          <p:grpSpPr bwMode="auto">
            <a:xfrm>
              <a:off x="7769225" y="2105025"/>
              <a:ext cx="209550" cy="209551"/>
              <a:chOff x="4533" y="183"/>
              <a:chExt cx="144" cy="144"/>
            </a:xfrm>
          </p:grpSpPr>
          <p:sp>
            <p:nvSpPr>
              <p:cNvPr id="45" name="Oval 38"/>
              <p:cNvSpPr>
                <a:spLocks noChangeAspect="1" noChangeArrowheads="1"/>
              </p:cNvSpPr>
              <p:nvPr>
                <p:custDataLst>
                  <p:tags r:id="rId23"/>
                </p:custDataLst>
              </p:nvPr>
            </p:nvSpPr>
            <p:spPr bwMode="blackWhite">
              <a:xfrm>
                <a:off x="4533" y="183"/>
                <a:ext cx="144" cy="144"/>
              </a:xfrm>
              <a:prstGeom prst="ellipse">
                <a:avLst/>
              </a:prstGeom>
              <a:solidFill>
                <a:schemeClr val="bg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6" name="Arc 39" hidden="1"/>
              <p:cNvSpPr>
                <a:spLocks noChangeAspect="1"/>
              </p:cNvSpPr>
              <p:nvPr>
                <p:custDataLst>
                  <p:tags r:id="rId24"/>
                </p:custDataLst>
              </p:nvPr>
            </p:nvSpPr>
            <p:spPr bwMode="black">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nvGrpSpPr>
            <p:cNvPr id="24" name="MoonLegend2"/>
            <p:cNvGrpSpPr>
              <a:grpSpLocks noChangeAspect="1"/>
            </p:cNvGrpSpPr>
            <p:nvPr>
              <p:custDataLst>
                <p:tags r:id="rId11"/>
              </p:custDataLst>
            </p:nvPr>
          </p:nvGrpSpPr>
          <p:grpSpPr bwMode="auto">
            <a:xfrm>
              <a:off x="7769225" y="2379266"/>
              <a:ext cx="209550" cy="209551"/>
              <a:chOff x="1694" y="2044"/>
              <a:chExt cx="160" cy="160"/>
            </a:xfrm>
          </p:grpSpPr>
          <p:sp>
            <p:nvSpPr>
              <p:cNvPr id="43" name="Oval 41"/>
              <p:cNvSpPr>
                <a:spLocks noChangeAspect="1" noChangeArrowheads="1"/>
              </p:cNvSpPr>
              <p:nvPr>
                <p:custDataLst>
                  <p:tags r:id="rId21"/>
                </p:custDataLst>
              </p:nvPr>
            </p:nvSpPr>
            <p:spPr bwMode="blackWhite">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4" name="Arc 42"/>
              <p:cNvSpPr>
                <a:spLocks noChangeAspect="1"/>
              </p:cNvSpPr>
              <p:nvPr>
                <p:custDataLst>
                  <p:tags r:id="rId22"/>
                </p:custDataLst>
              </p:nvPr>
            </p:nvSpPr>
            <p:spPr bwMode="black">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nvGrpSpPr>
            <p:cNvPr id="25" name="MoonLegend4"/>
            <p:cNvGrpSpPr>
              <a:grpSpLocks noChangeAspect="1"/>
            </p:cNvGrpSpPr>
            <p:nvPr>
              <p:custDataLst>
                <p:tags r:id="rId12"/>
              </p:custDataLst>
            </p:nvPr>
          </p:nvGrpSpPr>
          <p:grpSpPr bwMode="auto">
            <a:xfrm>
              <a:off x="7769225" y="2927748"/>
              <a:ext cx="209550" cy="209551"/>
              <a:chOff x="4495" y="1198"/>
              <a:chExt cx="160" cy="160"/>
            </a:xfrm>
          </p:grpSpPr>
          <p:sp>
            <p:nvSpPr>
              <p:cNvPr id="41" name="Oval 47"/>
              <p:cNvSpPr>
                <a:spLocks noChangeAspect="1" noChangeArrowheads="1"/>
              </p:cNvSpPr>
              <p:nvPr>
                <p:custDataLst>
                  <p:tags r:id="rId19"/>
                </p:custDataLst>
              </p:nvPr>
            </p:nvSpPr>
            <p:spPr bwMode="blackWhite">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2" name="Arc 48"/>
              <p:cNvSpPr>
                <a:spLocks noChangeAspect="1"/>
              </p:cNvSpPr>
              <p:nvPr>
                <p:custDataLst>
                  <p:tags r:id="rId20"/>
                </p:custDataLst>
              </p:nvPr>
            </p:nvSpPr>
            <p:spPr bwMode="black">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nvGrpSpPr>
            <p:cNvPr id="29" name="MoonLegend5"/>
            <p:cNvGrpSpPr>
              <a:grpSpLocks noChangeAspect="1"/>
            </p:cNvGrpSpPr>
            <p:nvPr>
              <p:custDataLst>
                <p:tags r:id="rId13"/>
              </p:custDataLst>
            </p:nvPr>
          </p:nvGrpSpPr>
          <p:grpSpPr bwMode="auto">
            <a:xfrm>
              <a:off x="7769225" y="3201990"/>
              <a:ext cx="209550" cy="209551"/>
              <a:chOff x="4495" y="1440"/>
              <a:chExt cx="160" cy="160"/>
            </a:xfrm>
          </p:grpSpPr>
          <p:sp>
            <p:nvSpPr>
              <p:cNvPr id="39" name="Oval 50"/>
              <p:cNvSpPr>
                <a:spLocks noChangeAspect="1" noChangeArrowheads="1"/>
              </p:cNvSpPr>
              <p:nvPr>
                <p:custDataLst>
                  <p:tags r:id="rId17"/>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40" name="Oval 51"/>
              <p:cNvSpPr>
                <a:spLocks noChangeAspect="1" noChangeArrowheads="1"/>
              </p:cNvSpPr>
              <p:nvPr>
                <p:custDataLst>
                  <p:tags r:id="rId18"/>
                </p:custDataLst>
              </p:nvPr>
            </p:nvSpPr>
            <p:spPr bwMode="black">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sp>
          <p:nvSpPr>
            <p:cNvPr id="30" name="Legend1"/>
            <p:cNvSpPr>
              <a:spLocks noChangeArrowheads="1"/>
            </p:cNvSpPr>
            <p:nvPr/>
          </p:nvSpPr>
          <p:spPr bwMode="auto">
            <a:xfrm>
              <a:off x="8089900" y="2117725"/>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2" name="Legend2"/>
            <p:cNvSpPr>
              <a:spLocks noChangeArrowheads="1"/>
            </p:cNvSpPr>
            <p:nvPr/>
          </p:nvSpPr>
          <p:spPr bwMode="auto">
            <a:xfrm>
              <a:off x="8089900" y="2392363"/>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3" name="Legend3"/>
            <p:cNvSpPr>
              <a:spLocks noChangeArrowheads="1"/>
            </p:cNvSpPr>
            <p:nvPr/>
          </p:nvSpPr>
          <p:spPr bwMode="auto">
            <a:xfrm>
              <a:off x="8089900" y="2667003"/>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4" name="Legend4"/>
            <p:cNvSpPr>
              <a:spLocks noChangeArrowheads="1"/>
            </p:cNvSpPr>
            <p:nvPr/>
          </p:nvSpPr>
          <p:spPr bwMode="auto">
            <a:xfrm>
              <a:off x="8089900" y="2938464"/>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35" name="Legend5"/>
            <p:cNvSpPr>
              <a:spLocks noChangeArrowheads="1"/>
            </p:cNvSpPr>
            <p:nvPr/>
          </p:nvSpPr>
          <p:spPr bwMode="auto">
            <a:xfrm>
              <a:off x="8089900" y="3214690"/>
              <a:ext cx="431197" cy="1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grpSp>
          <p:nvGrpSpPr>
            <p:cNvPr id="36" name="MoonLegend3"/>
            <p:cNvGrpSpPr>
              <a:grpSpLocks noChangeAspect="1"/>
            </p:cNvGrpSpPr>
            <p:nvPr>
              <p:custDataLst>
                <p:tags r:id="rId14"/>
              </p:custDataLst>
            </p:nvPr>
          </p:nvGrpSpPr>
          <p:grpSpPr bwMode="auto">
            <a:xfrm>
              <a:off x="7769225" y="2653507"/>
              <a:ext cx="209550" cy="209551"/>
              <a:chOff x="4495" y="1198"/>
              <a:chExt cx="160" cy="160"/>
            </a:xfrm>
          </p:grpSpPr>
          <p:sp>
            <p:nvSpPr>
              <p:cNvPr id="37" name="Oval 47"/>
              <p:cNvSpPr>
                <a:spLocks noChangeAspect="1" noChangeArrowheads="1"/>
              </p:cNvSpPr>
              <p:nvPr>
                <p:custDataLst>
                  <p:tags r:id="rId15"/>
                </p:custDataLst>
              </p:nvPr>
            </p:nvSpPr>
            <p:spPr bwMode="blackWhite">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38" name="Arc 48"/>
              <p:cNvSpPr>
                <a:spLocks noChangeAspect="1"/>
              </p:cNvSpPr>
              <p:nvPr>
                <p:custDataLst>
                  <p:tags r:id="rId16"/>
                </p:custDataLst>
              </p:nvPr>
            </p:nvSpPr>
            <p:spPr bwMode="black">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grpSp>
      <p:grpSp>
        <p:nvGrpSpPr>
          <p:cNvPr id="47" name="McKSticker" hidden="1"/>
          <p:cNvGrpSpPr/>
          <p:nvPr/>
        </p:nvGrpSpPr>
        <p:grpSpPr>
          <a:xfrm>
            <a:off x="7981006" y="51598"/>
            <a:ext cx="826466" cy="169575"/>
            <a:chOff x="7930810" y="285750"/>
            <a:chExt cx="809965" cy="166199"/>
          </a:xfrm>
        </p:grpSpPr>
        <p:sp>
          <p:nvSpPr>
            <p:cNvPr id="48" name="StickerRectangle"/>
            <p:cNvSpPr>
              <a:spLocks noChangeArrowheads="1"/>
            </p:cNvSpPr>
            <p:nvPr/>
          </p:nvSpPr>
          <p:spPr bwMode="auto">
            <a:xfrm>
              <a:off x="7930810" y="285750"/>
              <a:ext cx="809965" cy="16619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429" fontAlgn="base">
                <a:spcBef>
                  <a:spcPct val="0"/>
                </a:spcBef>
                <a:spcAft>
                  <a:spcPct val="0"/>
                </a:spcAft>
                <a:buClr>
                  <a:srgbClr val="000000"/>
                </a:buClr>
              </a:pPr>
              <a:r>
                <a:rPr lang="en-US" sz="900" dirty="0">
                  <a:solidFill>
                    <a:srgbClr val="808080"/>
                  </a:solidFill>
                </a:rPr>
                <a:t>PRELIMINARY</a:t>
              </a:r>
            </a:p>
          </p:txBody>
        </p:sp>
        <p:cxnSp>
          <p:nvCxnSpPr>
            <p:cNvPr id="49" name="AutoShape 31"/>
            <p:cNvCxnSpPr>
              <a:cxnSpLocks noChangeShapeType="1"/>
              <a:stCxn id="48" idx="2"/>
              <a:endCxn id="48" idx="4"/>
            </p:cNvCxnSpPr>
            <p:nvPr/>
          </p:nvCxnSpPr>
          <p:spPr bwMode="auto">
            <a:xfrm>
              <a:off x="7930810" y="285750"/>
              <a:ext cx="0" cy="16619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50" name="AutoShape 32"/>
            <p:cNvCxnSpPr>
              <a:cxnSpLocks noChangeShapeType="1"/>
              <a:stCxn id="48" idx="4"/>
              <a:endCxn id="48" idx="6"/>
            </p:cNvCxnSpPr>
            <p:nvPr/>
          </p:nvCxnSpPr>
          <p:spPr bwMode="auto">
            <a:xfrm>
              <a:off x="7930810" y="451949"/>
              <a:ext cx="8099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58" name="LegendLines" hidden="1"/>
          <p:cNvGrpSpPr>
            <a:grpSpLocks/>
          </p:cNvGrpSpPr>
          <p:nvPr/>
        </p:nvGrpSpPr>
        <p:grpSpPr bwMode="auto">
          <a:xfrm>
            <a:off x="7819528" y="285076"/>
            <a:ext cx="965425" cy="698111"/>
            <a:chOff x="4750" y="176"/>
            <a:chExt cx="596" cy="431"/>
          </a:xfrm>
        </p:grpSpPr>
        <p:sp>
          <p:nvSpPr>
            <p:cNvPr id="59" name="LineLegend1"/>
            <p:cNvSpPr>
              <a:spLocks noChangeShapeType="1"/>
            </p:cNvSpPr>
            <p:nvPr/>
          </p:nvSpPr>
          <p:spPr bwMode="auto">
            <a:xfrm>
              <a:off x="4750" y="233"/>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900" dirty="0">
                <a:solidFill>
                  <a:srgbClr val="000000"/>
                </a:solidFill>
              </a:endParaRPr>
            </a:p>
          </p:txBody>
        </p:sp>
        <p:sp>
          <p:nvSpPr>
            <p:cNvPr id="60" name="LineLegend2"/>
            <p:cNvSpPr>
              <a:spLocks noChangeShapeType="1"/>
            </p:cNvSpPr>
            <p:nvPr/>
          </p:nvSpPr>
          <p:spPr bwMode="auto">
            <a:xfrm>
              <a:off x="4750" y="402"/>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900" dirty="0">
                <a:solidFill>
                  <a:srgbClr val="000000"/>
                </a:solidFill>
              </a:endParaRPr>
            </a:p>
          </p:txBody>
        </p:sp>
        <p:sp>
          <p:nvSpPr>
            <p:cNvPr id="61" name="LineLegend3"/>
            <p:cNvSpPr>
              <a:spLocks noChangeShapeType="1"/>
            </p:cNvSpPr>
            <p:nvPr/>
          </p:nvSpPr>
          <p:spPr bwMode="auto">
            <a:xfrm>
              <a:off x="4750" y="577"/>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900" dirty="0">
                <a:solidFill>
                  <a:srgbClr val="000000"/>
                </a:solidFill>
              </a:endParaRPr>
            </a:p>
          </p:txBody>
        </p:sp>
        <p:sp>
          <p:nvSpPr>
            <p:cNvPr id="62" name="Legend1"/>
            <p:cNvSpPr>
              <a:spLocks noChangeArrowheads="1"/>
            </p:cNvSpPr>
            <p:nvPr/>
          </p:nvSpPr>
          <p:spPr bwMode="auto">
            <a:xfrm>
              <a:off x="5104" y="176"/>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3" name="Legend2"/>
            <p:cNvSpPr>
              <a:spLocks noChangeArrowheads="1"/>
            </p:cNvSpPr>
            <p:nvPr/>
          </p:nvSpPr>
          <p:spPr bwMode="auto">
            <a:xfrm>
              <a:off x="5104" y="344"/>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4" name="Legend3"/>
            <p:cNvSpPr>
              <a:spLocks noChangeArrowheads="1"/>
            </p:cNvSpPr>
            <p:nvPr/>
          </p:nvSpPr>
          <p:spPr bwMode="auto">
            <a:xfrm>
              <a:off x="5104" y="520"/>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grpSp>
      <p:grpSp>
        <p:nvGrpSpPr>
          <p:cNvPr id="65" name="LegendBoxes" hidden="1"/>
          <p:cNvGrpSpPr>
            <a:grpSpLocks/>
          </p:cNvGrpSpPr>
          <p:nvPr/>
        </p:nvGrpSpPr>
        <p:grpSpPr bwMode="auto">
          <a:xfrm>
            <a:off x="8143495" y="304514"/>
            <a:ext cx="651176" cy="1004243"/>
            <a:chOff x="4936" y="176"/>
            <a:chExt cx="402" cy="620"/>
          </a:xfrm>
        </p:grpSpPr>
        <p:sp>
          <p:nvSpPr>
            <p:cNvPr id="66" name="Legend1"/>
            <p:cNvSpPr>
              <a:spLocks noChangeArrowheads="1"/>
            </p:cNvSpPr>
            <p:nvPr/>
          </p:nvSpPr>
          <p:spPr bwMode="auto">
            <a:xfrm>
              <a:off x="5096" y="176"/>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7" name="LegendRectangle1"/>
            <p:cNvSpPr>
              <a:spLocks noChangeArrowheads="1"/>
            </p:cNvSpPr>
            <p:nvPr/>
          </p:nvSpPr>
          <p:spPr bwMode="auto">
            <a:xfrm>
              <a:off x="4936" y="183"/>
              <a:ext cx="104" cy="101"/>
            </a:xfrm>
            <a:prstGeom prst="rect">
              <a:avLst/>
            </a:prstGeom>
            <a:solidFill>
              <a:schemeClr val="bg2"/>
            </a:solidFill>
            <a:ln w="952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68" name="Legend2"/>
            <p:cNvSpPr>
              <a:spLocks noChangeArrowheads="1"/>
            </p:cNvSpPr>
            <p:nvPr/>
          </p:nvSpPr>
          <p:spPr bwMode="auto">
            <a:xfrm>
              <a:off x="5096" y="346"/>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69" name="LegendRectangle2"/>
            <p:cNvSpPr>
              <a:spLocks noChangeArrowheads="1"/>
            </p:cNvSpPr>
            <p:nvPr/>
          </p:nvSpPr>
          <p:spPr bwMode="auto">
            <a:xfrm>
              <a:off x="4936" y="353"/>
              <a:ext cx="104" cy="101"/>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70" name="Legend3"/>
            <p:cNvSpPr>
              <a:spLocks noChangeArrowheads="1"/>
            </p:cNvSpPr>
            <p:nvPr/>
          </p:nvSpPr>
          <p:spPr bwMode="auto">
            <a:xfrm>
              <a:off x="5096" y="517"/>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71" name="LegendRectangle3"/>
            <p:cNvSpPr>
              <a:spLocks noChangeArrowheads="1"/>
            </p:cNvSpPr>
            <p:nvPr/>
          </p:nvSpPr>
          <p:spPr bwMode="auto">
            <a:xfrm>
              <a:off x="4936" y="524"/>
              <a:ext cx="104" cy="101"/>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sp>
          <p:nvSpPr>
            <p:cNvPr id="72" name="Legend4"/>
            <p:cNvSpPr>
              <a:spLocks noChangeArrowheads="1"/>
            </p:cNvSpPr>
            <p:nvPr/>
          </p:nvSpPr>
          <p:spPr bwMode="auto">
            <a:xfrm>
              <a:off x="5096" y="688"/>
              <a:ext cx="242"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000000"/>
                </a:buClr>
              </a:pPr>
              <a:r>
                <a:rPr lang="en-US" sz="900" dirty="0">
                  <a:solidFill>
                    <a:srgbClr val="000000"/>
                  </a:solidFill>
                </a:rPr>
                <a:t>Legend</a:t>
              </a:r>
            </a:p>
          </p:txBody>
        </p:sp>
        <p:sp>
          <p:nvSpPr>
            <p:cNvPr id="73" name="LegendRectangle4"/>
            <p:cNvSpPr>
              <a:spLocks noChangeArrowheads="1"/>
            </p:cNvSpPr>
            <p:nvPr/>
          </p:nvSpPr>
          <p:spPr bwMode="auto">
            <a:xfrm>
              <a:off x="4936" y="695"/>
              <a:ext cx="104" cy="101"/>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900" dirty="0">
                <a:solidFill>
                  <a:srgbClr val="000000"/>
                </a:solidFill>
              </a:endParaRPr>
            </a:p>
          </p:txBody>
        </p:sp>
      </p:grpSp>
    </p:spTree>
    <p:extLst>
      <p:ext uri="{BB962C8B-B14F-4D97-AF65-F5344CB8AC3E}">
        <p14:creationId xmlns:p14="http://schemas.microsoft.com/office/powerpoint/2010/main" val="2293674553"/>
      </p:ext>
    </p:extLst>
  </p:cSld>
  <p:clrMap bg1="lt1" tx1="dk1" bg2="lt2" tx2="dk2" accent1="accent1" accent2="accent2" accent3="accent3" accent4="accent4" accent5="accent5" accent6="accent6" hlink="hlink" folHlink="folHlink"/>
  <p:sldLayoutIdLst>
    <p:sldLayoutId id="2147483857" r:id="rId1"/>
    <p:sldLayoutId id="2147483859" r:id="rId2"/>
    <p:sldLayoutId id="2147483861" r:id="rId3"/>
    <p:sldLayoutId id="2147483862" r:id="rId4"/>
    <p:sldLayoutId id="2147483863" r:id="rId5"/>
    <p:sldLayoutId id="2147483866" r:id="rId6"/>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2400" b="0"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1"/>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1"/>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1"/>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1"/>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tags" Target="../tags/tag40.xml"/><Relationship Id="rId1" Type="http://schemas.openxmlformats.org/officeDocument/2006/relationships/vmlDrawing" Target="../drawings/vmlDrawing7.vml"/><Relationship Id="rId6" Type="http://schemas.openxmlformats.org/officeDocument/2006/relationships/image" Target="../media/image2.emf"/><Relationship Id="rId11" Type="http://schemas.openxmlformats.org/officeDocument/2006/relationships/image" Target="../media/image11.jpeg"/><Relationship Id="rId5" Type="http://schemas.openxmlformats.org/officeDocument/2006/relationships/oleObject" Target="../embeddings/oleObject7.bin"/><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hyperlink" Target="http://www1.globe.com.ph/index.aspx"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4.xml"/><Relationship Id="rId7" Type="http://schemas.openxmlformats.org/officeDocument/2006/relationships/diagramQuickStyle" Target="../diagrams/quickStyle1.xml"/><Relationship Id="rId2" Type="http://schemas.openxmlformats.org/officeDocument/2006/relationships/tags" Target="../tags/tag41.xml"/><Relationship Id="rId1" Type="http://schemas.openxmlformats.org/officeDocument/2006/relationships/vmlDrawing" Target="../drawings/vmlDrawing8.vml"/><Relationship Id="rId6" Type="http://schemas.openxmlformats.org/officeDocument/2006/relationships/diagramLayout" Target="../diagrams/layout1.xml"/><Relationship Id="rId11" Type="http://schemas.openxmlformats.org/officeDocument/2006/relationships/image" Target="../media/image14.emf"/><Relationship Id="rId5" Type="http://schemas.openxmlformats.org/officeDocument/2006/relationships/diagramData" Target="../diagrams/data1.xml"/><Relationship Id="rId10" Type="http://schemas.openxmlformats.org/officeDocument/2006/relationships/oleObject" Target="../embeddings/oleObject8.bin"/><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1.globe.com.ph/index.aspx" TargetMode="External"/><Relationship Id="rId18" Type="http://schemas.openxmlformats.org/officeDocument/2006/relationships/image" Target="../media/image20.png"/><Relationship Id="rId3" Type="http://schemas.openxmlformats.org/officeDocument/2006/relationships/slideLayout" Target="../slideLayouts/slideLayout14.xml"/><Relationship Id="rId21" Type="http://schemas.openxmlformats.org/officeDocument/2006/relationships/image" Target="../media/image23.png"/><Relationship Id="rId7" Type="http://schemas.openxmlformats.org/officeDocument/2006/relationships/image" Target="../media/image15.png"/><Relationship Id="rId12" Type="http://schemas.openxmlformats.org/officeDocument/2006/relationships/image" Target="../media/image9.png"/><Relationship Id="rId17" Type="http://schemas.openxmlformats.org/officeDocument/2006/relationships/image" Target="../media/image19.png"/><Relationship Id="rId2" Type="http://schemas.openxmlformats.org/officeDocument/2006/relationships/tags" Target="../tags/tag42.xml"/><Relationship Id="rId16" Type="http://schemas.openxmlformats.org/officeDocument/2006/relationships/image" Target="../media/image12.jpeg"/><Relationship Id="rId20" Type="http://schemas.openxmlformats.org/officeDocument/2006/relationships/image" Target="../media/image22.png"/><Relationship Id="rId1" Type="http://schemas.openxmlformats.org/officeDocument/2006/relationships/vmlDrawing" Target="../drawings/vmlDrawing9.vml"/><Relationship Id="rId6" Type="http://schemas.openxmlformats.org/officeDocument/2006/relationships/image" Target="../media/image14.emf"/><Relationship Id="rId11" Type="http://schemas.openxmlformats.org/officeDocument/2006/relationships/image" Target="../media/image8.png"/><Relationship Id="rId5" Type="http://schemas.openxmlformats.org/officeDocument/2006/relationships/oleObject" Target="../embeddings/oleObject9.bin"/><Relationship Id="rId15" Type="http://schemas.openxmlformats.org/officeDocument/2006/relationships/image" Target="../media/image11.jpeg"/><Relationship Id="rId10" Type="http://schemas.openxmlformats.org/officeDocument/2006/relationships/image" Target="../media/image18.png"/><Relationship Id="rId19"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17.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tags" Target="../tags/tag44.xml"/><Relationship Id="rId7" Type="http://schemas.openxmlformats.org/officeDocument/2006/relationships/image" Target="../media/image24.emf"/><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43.xml"/><Relationship Id="rId16" Type="http://schemas.openxmlformats.org/officeDocument/2006/relationships/image" Target="../media/image33.png"/><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28.png"/><Relationship Id="rId5" Type="http://schemas.openxmlformats.org/officeDocument/2006/relationships/notesSlide" Target="../notesSlides/notesSlide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slideLayout" Target="../slideLayouts/slideLayout14.xml"/><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oleObject" Target="../embeddings/oleObject12.bin"/><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1.emf"/><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image" Target="../media/image36.emf"/><Relationship Id="rId1" Type="http://schemas.openxmlformats.org/officeDocument/2006/relationships/vmlDrawing" Target="../drawings/vmlDrawing11.v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oleObject" Target="../embeddings/oleObject11.bin"/><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notesSlide" Target="../notesSlides/notesSlide7.xml"/><Relationship Id="rId28" Type="http://schemas.openxmlformats.org/officeDocument/2006/relationships/oleObject" Target="../embeddings/oleObject13.bin"/><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slideLayout" Target="../slideLayouts/slideLayout14.xml"/><Relationship Id="rId27" Type="http://schemas.openxmlformats.org/officeDocument/2006/relationships/image" Target="../media/image35.emf"/></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37.png"/><Relationship Id="rId2" Type="http://schemas.openxmlformats.org/officeDocument/2006/relationships/tags" Target="../tags/tag65.xml"/><Relationship Id="rId1" Type="http://schemas.openxmlformats.org/officeDocument/2006/relationships/vmlDrawing" Target="../drawings/vmlDrawing12.vml"/><Relationship Id="rId6" Type="http://schemas.openxmlformats.org/officeDocument/2006/relationships/image" Target="../media/image14.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8.png"/><Relationship Id="rId2" Type="http://schemas.openxmlformats.org/officeDocument/2006/relationships/tags" Target="../tags/tag66.xml"/><Relationship Id="rId1" Type="http://schemas.openxmlformats.org/officeDocument/2006/relationships/vmlDrawing" Target="../drawings/vmlDrawing13.vml"/><Relationship Id="rId6" Type="http://schemas.openxmlformats.org/officeDocument/2006/relationships/image" Target="../media/image14.emf"/><Relationship Id="rId5" Type="http://schemas.openxmlformats.org/officeDocument/2006/relationships/oleObject" Target="../embeddings/oleObject15.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SG" sz="2400" dirty="0"/>
              <a:t>Singtel Story on Global  Expansion</a:t>
            </a:r>
            <a:r>
              <a:rPr lang="en-US" sz="2400" dirty="0"/>
              <a:t/>
            </a:r>
            <a:br>
              <a:rPr lang="en-US" sz="2400" dirty="0"/>
            </a:br>
            <a:endParaRPr lang="en-SG" sz="2400" dirty="0"/>
          </a:p>
        </p:txBody>
      </p:sp>
      <p:sp>
        <p:nvSpPr>
          <p:cNvPr id="9" name="Text Placeholder 8"/>
          <p:cNvSpPr>
            <a:spLocks noGrp="1"/>
          </p:cNvSpPr>
          <p:nvPr>
            <p:ph type="body" sz="quarter" idx="13"/>
          </p:nvPr>
        </p:nvSpPr>
        <p:spPr>
          <a:xfrm>
            <a:off x="413069" y="5766373"/>
            <a:ext cx="2869560" cy="356571"/>
          </a:xfrm>
        </p:spPr>
        <p:txBody>
          <a:bodyPr/>
          <a:lstStyle/>
          <a:p>
            <a:r>
              <a:rPr lang="en-US" b="1" dirty="0"/>
              <a:t>ASEAN Summit for State Owned Enterprises and Media</a:t>
            </a:r>
          </a:p>
          <a:p>
            <a:r>
              <a:rPr lang="en-US" dirty="0"/>
              <a:t>6 Feb 2015</a:t>
            </a:r>
            <a:endParaRPr lang="en-SG" dirty="0"/>
          </a:p>
          <a:p>
            <a:endParaRPr lang="en-SG" dirty="0"/>
          </a:p>
        </p:txBody>
      </p:sp>
    </p:spTree>
    <p:extLst>
      <p:ext uri="{BB962C8B-B14F-4D97-AF65-F5344CB8AC3E}">
        <p14:creationId xmlns:p14="http://schemas.microsoft.com/office/powerpoint/2010/main" val="182479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4" name="Object 129023" hidden="1"/>
          <p:cNvGraphicFramePr>
            <a:graphicFrameLocks noChangeAspect="1"/>
          </p:cNvGraphicFramePr>
          <p:nvPr>
            <p:custDataLst>
              <p:tags r:id="rId2"/>
            </p:custDataLst>
            <p:extLst>
              <p:ext uri="{D42A27DB-BD31-4B8C-83A1-F6EECF244321}">
                <p14:modId xmlns:p14="http://schemas.microsoft.com/office/powerpoint/2010/main" val="14241857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50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1397" name="Picture 2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3045" y="4178525"/>
            <a:ext cx="791871" cy="4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Title 3"/>
          <p:cNvSpPr>
            <a:spLocks noGrp="1"/>
          </p:cNvSpPr>
          <p:nvPr>
            <p:ph type="title"/>
          </p:nvPr>
        </p:nvSpPr>
        <p:spPr>
          <a:xfrm>
            <a:off x="228600" y="61279"/>
            <a:ext cx="8229600" cy="1143000"/>
          </a:xfrm>
          <a:noFill/>
          <a:ln>
            <a:noFill/>
          </a:ln>
        </p:spPr>
        <p:txBody>
          <a:bodyPr vert="horz" wrap="square" lIns="91440" tIns="45720" rIns="91440" bIns="45720" numCol="1" rtlCol="0" anchor="b" anchorCtr="0" compatLnSpc="1">
            <a:prstTxWarp prst="textNoShape">
              <a:avLst/>
            </a:prstTxWarp>
            <a:noAutofit/>
          </a:bodyPr>
          <a:lstStyle/>
          <a:p>
            <a:pPr fontAlgn="base">
              <a:lnSpc>
                <a:spcPct val="200000"/>
              </a:lnSpc>
              <a:spcAft>
                <a:spcPct val="0"/>
              </a:spcAft>
            </a:pPr>
            <a:r>
              <a:rPr lang="en-GB" sz="1800" dirty="0" smtClean="0">
                <a:solidFill>
                  <a:srgbClr val="D1262C"/>
                </a:solidFill>
                <a:effectLst>
                  <a:outerShdw blurRad="63500" dist="38100" dir="5400000" algn="t" rotWithShape="0">
                    <a:prstClr val="black">
                      <a:alpha val="25000"/>
                    </a:prstClr>
                  </a:outerShdw>
                </a:effectLst>
                <a:latin typeface="Arial" pitchFamily="34" charset="0"/>
              </a:rPr>
              <a:t>Singtel </a:t>
            </a:r>
            <a:r>
              <a:rPr lang="en-GB" sz="1800" dirty="0">
                <a:solidFill>
                  <a:srgbClr val="D1262C"/>
                </a:solidFill>
                <a:effectLst>
                  <a:outerShdw blurRad="63500" dist="38100" dir="5400000" algn="t" rotWithShape="0">
                    <a:prstClr val="black">
                      <a:alpha val="25000"/>
                    </a:prstClr>
                  </a:outerShdw>
                </a:effectLst>
                <a:latin typeface="Arial" pitchFamily="34" charset="0"/>
              </a:rPr>
              <a:t>has 532 million mobile customers in 25 countries</a:t>
            </a:r>
          </a:p>
        </p:txBody>
      </p:sp>
      <p:sp>
        <p:nvSpPr>
          <p:cNvPr id="203" name="Text Box 267"/>
          <p:cNvSpPr txBox="1">
            <a:spLocks noChangeArrowheads="1"/>
          </p:cNvSpPr>
          <p:nvPr/>
        </p:nvSpPr>
        <p:spPr bwMode="auto">
          <a:xfrm>
            <a:off x="172506" y="4868368"/>
            <a:ext cx="2600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AU" sz="1000" b="1" dirty="0">
                <a:cs typeface="Arial" charset="0"/>
              </a:rPr>
              <a:t>Bharti Airtel’s Shareholding</a:t>
            </a:r>
          </a:p>
        </p:txBody>
      </p:sp>
      <p:sp>
        <p:nvSpPr>
          <p:cNvPr id="204" name="Text Box 204"/>
          <p:cNvSpPr txBox="1">
            <a:spLocks noChangeArrowheads="1"/>
          </p:cNvSpPr>
          <p:nvPr/>
        </p:nvSpPr>
        <p:spPr bwMode="auto">
          <a:xfrm>
            <a:off x="1577643" y="5083436"/>
            <a:ext cx="2615152" cy="1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65000"/>
              </a:lnSpc>
              <a:spcBef>
                <a:spcPct val="50000"/>
              </a:spcBef>
            </a:pPr>
            <a:endParaRPr lang="en-US" sz="1000" dirty="0">
              <a:cs typeface="Arial" charset="0"/>
            </a:endParaRPr>
          </a:p>
          <a:p>
            <a:pPr eaLnBrk="1" hangingPunct="1">
              <a:lnSpc>
                <a:spcPct val="65000"/>
              </a:lnSpc>
              <a:spcBef>
                <a:spcPct val="50000"/>
              </a:spcBef>
            </a:pPr>
            <a:r>
              <a:rPr lang="en-US" sz="1000" dirty="0">
                <a:cs typeface="Arial" charset="0"/>
              </a:rPr>
              <a:t>7.Gabon 90%</a:t>
            </a:r>
          </a:p>
          <a:p>
            <a:pPr eaLnBrk="1" hangingPunct="1">
              <a:lnSpc>
                <a:spcPct val="65000"/>
              </a:lnSpc>
              <a:spcBef>
                <a:spcPct val="50000"/>
              </a:spcBef>
            </a:pPr>
            <a:r>
              <a:rPr lang="en-US" sz="1000" dirty="0">
                <a:cs typeface="Arial" charset="0"/>
              </a:rPr>
              <a:t>8.Congo Brazzaville 90%</a:t>
            </a:r>
          </a:p>
          <a:p>
            <a:pPr eaLnBrk="1" hangingPunct="1">
              <a:lnSpc>
                <a:spcPct val="65000"/>
              </a:lnSpc>
              <a:spcBef>
                <a:spcPct val="50000"/>
              </a:spcBef>
            </a:pPr>
            <a:r>
              <a:rPr lang="en-US" sz="1000" dirty="0">
                <a:cs typeface="Arial" charset="0"/>
              </a:rPr>
              <a:t>9.DR Congo </a:t>
            </a:r>
            <a:r>
              <a:rPr lang="en-US" sz="1000" dirty="0" smtClean="0">
                <a:cs typeface="Arial" charset="0"/>
              </a:rPr>
              <a:t>99%</a:t>
            </a:r>
            <a:endParaRPr lang="en-US" sz="1000" dirty="0">
              <a:cs typeface="Arial" charset="0"/>
            </a:endParaRPr>
          </a:p>
          <a:p>
            <a:pPr eaLnBrk="1" hangingPunct="1">
              <a:lnSpc>
                <a:spcPct val="65000"/>
              </a:lnSpc>
              <a:spcBef>
                <a:spcPct val="50000"/>
              </a:spcBef>
            </a:pPr>
            <a:r>
              <a:rPr lang="en-US" sz="1000" dirty="0">
                <a:cs typeface="Arial" charset="0"/>
              </a:rPr>
              <a:t>10.Zambia </a:t>
            </a:r>
            <a:r>
              <a:rPr lang="en-US" sz="1000" dirty="0" smtClean="0">
                <a:cs typeface="Arial" charset="0"/>
              </a:rPr>
              <a:t>96%</a:t>
            </a:r>
            <a:endParaRPr lang="en-US" sz="1000" dirty="0">
              <a:cs typeface="Arial" charset="0"/>
            </a:endParaRPr>
          </a:p>
          <a:p>
            <a:pPr eaLnBrk="1" hangingPunct="1">
              <a:lnSpc>
                <a:spcPct val="65000"/>
              </a:lnSpc>
              <a:spcBef>
                <a:spcPct val="50000"/>
              </a:spcBef>
            </a:pPr>
            <a:r>
              <a:rPr lang="en-US" sz="1000" dirty="0">
                <a:cs typeface="Arial" charset="0"/>
              </a:rPr>
              <a:t>11. Uganda 100%</a:t>
            </a:r>
          </a:p>
          <a:p>
            <a:pPr eaLnBrk="1" hangingPunct="1">
              <a:lnSpc>
                <a:spcPct val="65000"/>
              </a:lnSpc>
              <a:spcBef>
                <a:spcPct val="50000"/>
              </a:spcBef>
            </a:pPr>
            <a:r>
              <a:rPr lang="en-US" sz="1000" dirty="0">
                <a:cs typeface="Arial" charset="0"/>
              </a:rPr>
              <a:t>12. Rwanda 100%</a:t>
            </a:r>
          </a:p>
        </p:txBody>
      </p:sp>
      <p:sp>
        <p:nvSpPr>
          <p:cNvPr id="205" name="Text Box 204"/>
          <p:cNvSpPr txBox="1">
            <a:spLocks noChangeArrowheads="1"/>
          </p:cNvSpPr>
          <p:nvPr/>
        </p:nvSpPr>
        <p:spPr bwMode="auto">
          <a:xfrm>
            <a:off x="251031" y="5083436"/>
            <a:ext cx="1787621" cy="1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65000"/>
              </a:lnSpc>
              <a:spcBef>
                <a:spcPct val="50000"/>
              </a:spcBef>
            </a:pPr>
            <a:r>
              <a:rPr lang="en-US" sz="1000" b="1" dirty="0">
                <a:cs typeface="Arial" charset="0"/>
              </a:rPr>
              <a:t>Africa </a:t>
            </a:r>
          </a:p>
          <a:p>
            <a:pPr eaLnBrk="1" hangingPunct="1">
              <a:lnSpc>
                <a:spcPct val="65000"/>
              </a:lnSpc>
              <a:spcBef>
                <a:spcPct val="50000"/>
              </a:spcBef>
            </a:pPr>
            <a:r>
              <a:rPr lang="en-US" sz="1000" dirty="0">
                <a:cs typeface="Arial" charset="0"/>
              </a:rPr>
              <a:t>1.Sierra Leone 100%</a:t>
            </a:r>
          </a:p>
          <a:p>
            <a:pPr eaLnBrk="1" hangingPunct="1">
              <a:lnSpc>
                <a:spcPct val="65000"/>
              </a:lnSpc>
              <a:spcBef>
                <a:spcPct val="50000"/>
              </a:spcBef>
            </a:pPr>
            <a:r>
              <a:rPr lang="en-US" sz="1000" dirty="0">
                <a:cs typeface="Arial" charset="0"/>
              </a:rPr>
              <a:t>2.Burkina Faso 100%</a:t>
            </a:r>
          </a:p>
          <a:p>
            <a:pPr eaLnBrk="1" hangingPunct="1">
              <a:lnSpc>
                <a:spcPct val="65000"/>
              </a:lnSpc>
              <a:spcBef>
                <a:spcPct val="50000"/>
              </a:spcBef>
            </a:pPr>
            <a:r>
              <a:rPr lang="en-US" sz="1000" dirty="0">
                <a:cs typeface="Arial" charset="0"/>
              </a:rPr>
              <a:t>3.Ghana 75%</a:t>
            </a:r>
          </a:p>
          <a:p>
            <a:pPr eaLnBrk="1" hangingPunct="1">
              <a:lnSpc>
                <a:spcPct val="65000"/>
              </a:lnSpc>
              <a:spcBef>
                <a:spcPct val="50000"/>
              </a:spcBef>
            </a:pPr>
            <a:r>
              <a:rPr lang="en-US" sz="1000" dirty="0">
                <a:cs typeface="Arial" charset="0"/>
              </a:rPr>
              <a:t>4.Niger 90%</a:t>
            </a:r>
          </a:p>
          <a:p>
            <a:pPr eaLnBrk="1" hangingPunct="1">
              <a:lnSpc>
                <a:spcPct val="65000"/>
              </a:lnSpc>
              <a:spcBef>
                <a:spcPct val="50000"/>
              </a:spcBef>
            </a:pPr>
            <a:r>
              <a:rPr lang="en-US" sz="1000" dirty="0">
                <a:cs typeface="Arial" charset="0"/>
              </a:rPr>
              <a:t>5.Nigeria </a:t>
            </a:r>
            <a:r>
              <a:rPr lang="en-US" sz="1000" dirty="0" smtClean="0">
                <a:cs typeface="Arial" charset="0"/>
              </a:rPr>
              <a:t>79%</a:t>
            </a:r>
            <a:endParaRPr lang="en-US" sz="1000" dirty="0">
              <a:cs typeface="Arial" charset="0"/>
            </a:endParaRPr>
          </a:p>
          <a:p>
            <a:pPr eaLnBrk="1" hangingPunct="1">
              <a:lnSpc>
                <a:spcPct val="65000"/>
              </a:lnSpc>
              <a:spcBef>
                <a:spcPct val="50000"/>
              </a:spcBef>
            </a:pPr>
            <a:r>
              <a:rPr lang="en-US" sz="1000" dirty="0">
                <a:cs typeface="Arial" charset="0"/>
              </a:rPr>
              <a:t>6. Chad 100%</a:t>
            </a:r>
          </a:p>
        </p:txBody>
      </p:sp>
      <p:sp>
        <p:nvSpPr>
          <p:cNvPr id="206" name="Text Box 204"/>
          <p:cNvSpPr txBox="1">
            <a:spLocks noChangeArrowheads="1"/>
          </p:cNvSpPr>
          <p:nvPr/>
        </p:nvSpPr>
        <p:spPr bwMode="auto">
          <a:xfrm>
            <a:off x="3074785" y="5050778"/>
            <a:ext cx="261515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65000"/>
              </a:lnSpc>
              <a:spcBef>
                <a:spcPct val="50000"/>
              </a:spcBef>
            </a:pPr>
            <a:endParaRPr lang="en-US" sz="900" dirty="0">
              <a:cs typeface="Arial" charset="0"/>
            </a:endParaRPr>
          </a:p>
          <a:p>
            <a:pPr eaLnBrk="1" hangingPunct="1">
              <a:lnSpc>
                <a:spcPct val="65000"/>
              </a:lnSpc>
              <a:spcBef>
                <a:spcPct val="50000"/>
              </a:spcBef>
            </a:pPr>
            <a:r>
              <a:rPr lang="en-US" sz="900" dirty="0">
                <a:cs typeface="Arial" charset="0"/>
              </a:rPr>
              <a:t>13. Kenya 100%</a:t>
            </a:r>
          </a:p>
          <a:p>
            <a:pPr eaLnBrk="1" hangingPunct="1">
              <a:lnSpc>
                <a:spcPct val="65000"/>
              </a:lnSpc>
              <a:spcBef>
                <a:spcPct val="50000"/>
              </a:spcBef>
            </a:pPr>
            <a:r>
              <a:rPr lang="en-US" sz="900" dirty="0">
                <a:cs typeface="Arial" charset="0"/>
              </a:rPr>
              <a:t>14.Tanzania 60%</a:t>
            </a:r>
          </a:p>
          <a:p>
            <a:pPr eaLnBrk="1" hangingPunct="1">
              <a:lnSpc>
                <a:spcPct val="65000"/>
              </a:lnSpc>
              <a:spcBef>
                <a:spcPct val="50000"/>
              </a:spcBef>
            </a:pPr>
            <a:r>
              <a:rPr lang="en-US" sz="900" dirty="0">
                <a:cs typeface="Arial" charset="0"/>
              </a:rPr>
              <a:t>15. Malawi 100%</a:t>
            </a:r>
          </a:p>
          <a:p>
            <a:pPr eaLnBrk="1" hangingPunct="1">
              <a:lnSpc>
                <a:spcPct val="65000"/>
              </a:lnSpc>
              <a:spcBef>
                <a:spcPct val="50000"/>
              </a:spcBef>
            </a:pPr>
            <a:r>
              <a:rPr lang="en-US" sz="900" dirty="0">
                <a:cs typeface="Arial" charset="0"/>
              </a:rPr>
              <a:t>16.Madagascar 100%</a:t>
            </a:r>
          </a:p>
          <a:p>
            <a:pPr eaLnBrk="1" hangingPunct="1">
              <a:lnSpc>
                <a:spcPct val="65000"/>
              </a:lnSpc>
              <a:spcBef>
                <a:spcPct val="50000"/>
              </a:spcBef>
            </a:pPr>
            <a:r>
              <a:rPr lang="en-US" sz="900" dirty="0">
                <a:cs typeface="Arial" charset="0"/>
              </a:rPr>
              <a:t>17.Seychelles 100%</a:t>
            </a:r>
          </a:p>
        </p:txBody>
      </p:sp>
      <p:sp>
        <p:nvSpPr>
          <p:cNvPr id="10" name="Rectangle 9"/>
          <p:cNvSpPr/>
          <p:nvPr/>
        </p:nvSpPr>
        <p:spPr bwMode="auto">
          <a:xfrm>
            <a:off x="2865307" y="3494280"/>
            <a:ext cx="1315724" cy="87144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endParaRPr>
          </a:p>
        </p:txBody>
      </p:sp>
      <p:pic>
        <p:nvPicPr>
          <p:cNvPr id="14" name="Picture 198" descr="Telkomsel-logo-12AA969339-seeklogo"/>
          <p:cNvPicPr>
            <a:picLocks noChangeAspect="1" noChangeArrowheads="1"/>
          </p:cNvPicPr>
          <p:nvPr/>
        </p:nvPicPr>
        <p:blipFill>
          <a:blip r:embed="rId8">
            <a:extLst>
              <a:ext uri="{28A0092B-C50C-407E-A947-70E740481C1C}">
                <a14:useLocalDpi xmlns:a14="http://schemas.microsoft.com/office/drawing/2010/main" val="0"/>
              </a:ext>
            </a:extLst>
          </a:blip>
          <a:srcRect l="-1602" t="38666" b="30000"/>
          <a:stretch>
            <a:fillRect/>
          </a:stretch>
        </p:blipFill>
        <p:spPr bwMode="auto">
          <a:xfrm>
            <a:off x="4182645" y="4147305"/>
            <a:ext cx="1078356" cy="33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703"/>
          <p:cNvGrpSpPr>
            <a:grpSpLocks/>
          </p:cNvGrpSpPr>
          <p:nvPr/>
        </p:nvGrpSpPr>
        <p:grpSpPr bwMode="auto">
          <a:xfrm>
            <a:off x="2653774" y="1117688"/>
            <a:ext cx="4875598" cy="4117688"/>
            <a:chOff x="2654334" y="2071902"/>
            <a:chExt cx="3359117" cy="2836648"/>
          </a:xfrm>
        </p:grpSpPr>
        <p:sp>
          <p:nvSpPr>
            <p:cNvPr id="109" name="Freeform 71"/>
            <p:cNvSpPr>
              <a:spLocks/>
            </p:cNvSpPr>
            <p:nvPr/>
          </p:nvSpPr>
          <p:spPr bwMode="auto">
            <a:xfrm>
              <a:off x="3243313" y="2690980"/>
              <a:ext cx="238132" cy="119053"/>
            </a:xfrm>
            <a:custGeom>
              <a:avLst/>
              <a:gdLst>
                <a:gd name="T0" fmla="*/ 0 w 488"/>
                <a:gd name="T1" fmla="*/ 0 h 272"/>
                <a:gd name="T2" fmla="*/ 0 w 488"/>
                <a:gd name="T3" fmla="*/ 2147483647 h 272"/>
                <a:gd name="T4" fmla="*/ 0 w 488"/>
                <a:gd name="T5" fmla="*/ 2147483647 h 272"/>
                <a:gd name="T6" fmla="*/ 2147483647 w 488"/>
                <a:gd name="T7" fmla="*/ 2147483647 h 272"/>
                <a:gd name="T8" fmla="*/ 2147483647 w 488"/>
                <a:gd name="T9" fmla="*/ 2147483647 h 272"/>
                <a:gd name="T10" fmla="*/ 2147483647 w 488"/>
                <a:gd name="T11" fmla="*/ 2147483647 h 272"/>
                <a:gd name="T12" fmla="*/ 2147483647 w 488"/>
                <a:gd name="T13" fmla="*/ 2147483647 h 272"/>
                <a:gd name="T14" fmla="*/ 2147483647 w 488"/>
                <a:gd name="T15" fmla="*/ 2147483647 h 272"/>
                <a:gd name="T16" fmla="*/ 2147483647 w 488"/>
                <a:gd name="T17" fmla="*/ 2147483647 h 272"/>
                <a:gd name="T18" fmla="*/ 2147483647 w 488"/>
                <a:gd name="T19" fmla="*/ 2147483647 h 272"/>
                <a:gd name="T20" fmla="*/ 2147483647 w 488"/>
                <a:gd name="T21" fmla="*/ 2147483647 h 272"/>
                <a:gd name="T22" fmla="*/ 2147483647 w 488"/>
                <a:gd name="T23" fmla="*/ 2147483647 h 272"/>
                <a:gd name="T24" fmla="*/ 2147483647 w 488"/>
                <a:gd name="T25" fmla="*/ 2147483647 h 272"/>
                <a:gd name="T26" fmla="*/ 2147483647 w 488"/>
                <a:gd name="T27" fmla="*/ 2147483647 h 272"/>
                <a:gd name="T28" fmla="*/ 2147483647 w 488"/>
                <a:gd name="T29" fmla="*/ 2147483647 h 272"/>
                <a:gd name="T30" fmla="*/ 2147483647 w 488"/>
                <a:gd name="T31" fmla="*/ 2147483647 h 272"/>
                <a:gd name="T32" fmla="*/ 2147483647 w 488"/>
                <a:gd name="T33" fmla="*/ 2147483647 h 272"/>
                <a:gd name="T34" fmla="*/ 2147483647 w 488"/>
                <a:gd name="T35" fmla="*/ 2147483647 h 272"/>
                <a:gd name="T36" fmla="*/ 2147483647 w 488"/>
                <a:gd name="T37" fmla="*/ 2147483647 h 272"/>
                <a:gd name="T38" fmla="*/ 2147483647 w 488"/>
                <a:gd name="T39" fmla="*/ 2147483647 h 272"/>
                <a:gd name="T40" fmla="*/ 2147483647 w 488"/>
                <a:gd name="T41" fmla="*/ 2147483647 h 272"/>
                <a:gd name="T42" fmla="*/ 0 w 488"/>
                <a:gd name="T43" fmla="*/ 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272"/>
                <a:gd name="T68" fmla="*/ 488 w 488"/>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272">
                  <a:moveTo>
                    <a:pt x="0" y="0"/>
                  </a:moveTo>
                  <a:lnTo>
                    <a:pt x="0" y="47"/>
                  </a:lnTo>
                  <a:lnTo>
                    <a:pt x="0" y="92"/>
                  </a:lnTo>
                  <a:lnTo>
                    <a:pt x="93" y="186"/>
                  </a:lnTo>
                  <a:lnTo>
                    <a:pt x="116" y="209"/>
                  </a:lnTo>
                  <a:lnTo>
                    <a:pt x="203" y="209"/>
                  </a:lnTo>
                  <a:lnTo>
                    <a:pt x="273" y="249"/>
                  </a:lnTo>
                  <a:lnTo>
                    <a:pt x="314" y="272"/>
                  </a:lnTo>
                  <a:lnTo>
                    <a:pt x="337" y="272"/>
                  </a:lnTo>
                  <a:lnTo>
                    <a:pt x="429" y="272"/>
                  </a:lnTo>
                  <a:lnTo>
                    <a:pt x="459" y="272"/>
                  </a:lnTo>
                  <a:lnTo>
                    <a:pt x="488" y="226"/>
                  </a:lnTo>
                  <a:lnTo>
                    <a:pt x="488" y="186"/>
                  </a:lnTo>
                  <a:lnTo>
                    <a:pt x="407" y="186"/>
                  </a:lnTo>
                  <a:lnTo>
                    <a:pt x="384" y="162"/>
                  </a:lnTo>
                  <a:lnTo>
                    <a:pt x="360" y="122"/>
                  </a:lnTo>
                  <a:lnTo>
                    <a:pt x="319" y="122"/>
                  </a:lnTo>
                  <a:lnTo>
                    <a:pt x="279" y="134"/>
                  </a:lnTo>
                  <a:lnTo>
                    <a:pt x="192" y="92"/>
                  </a:lnTo>
                  <a:lnTo>
                    <a:pt x="128" y="47"/>
                  </a:lnTo>
                  <a:lnTo>
                    <a:pt x="63" y="23"/>
                  </a:lnTo>
                  <a:lnTo>
                    <a:pt x="0" y="0"/>
                  </a:lnTo>
                  <a:close/>
                </a:path>
              </a:pathLst>
            </a:custGeom>
            <a:solidFill>
              <a:srgbClr val="FFFFFF"/>
            </a:solidFill>
            <a:ln w="9525">
              <a:solidFill>
                <a:srgbClr val="000000"/>
              </a:solidFill>
              <a:round/>
              <a:headEnd/>
              <a:tailEnd/>
            </a:ln>
          </p:spPr>
          <p:txBody>
            <a:bodyPr/>
            <a:lstStyle/>
            <a:p>
              <a:endParaRPr lang="en-SG" dirty="0"/>
            </a:p>
          </p:txBody>
        </p:sp>
        <p:sp>
          <p:nvSpPr>
            <p:cNvPr id="110" name="Freeform 72"/>
            <p:cNvSpPr>
              <a:spLocks/>
            </p:cNvSpPr>
            <p:nvPr/>
          </p:nvSpPr>
          <p:spPr bwMode="gray">
            <a:xfrm>
              <a:off x="2668621" y="2460810"/>
              <a:ext cx="573105" cy="287316"/>
            </a:xfrm>
            <a:custGeom>
              <a:avLst/>
              <a:gdLst>
                <a:gd name="T0" fmla="*/ 2147483647 w 526"/>
                <a:gd name="T1" fmla="*/ 2147483647 h 283"/>
                <a:gd name="T2" fmla="*/ 2147483647 w 526"/>
                <a:gd name="T3" fmla="*/ 2147483647 h 283"/>
                <a:gd name="T4" fmla="*/ 2147483647 w 526"/>
                <a:gd name="T5" fmla="*/ 2147483647 h 283"/>
                <a:gd name="T6" fmla="*/ 0 w 526"/>
                <a:gd name="T7" fmla="*/ 2147483647 h 283"/>
                <a:gd name="T8" fmla="*/ 2147483647 w 526"/>
                <a:gd name="T9" fmla="*/ 2147483647 h 283"/>
                <a:gd name="T10" fmla="*/ 2147483647 w 526"/>
                <a:gd name="T11" fmla="*/ 2147483647 h 283"/>
                <a:gd name="T12" fmla="*/ 2147483647 w 526"/>
                <a:gd name="T13" fmla="*/ 2147483647 h 283"/>
                <a:gd name="T14" fmla="*/ 2147483647 w 526"/>
                <a:gd name="T15" fmla="*/ 2147483647 h 283"/>
                <a:gd name="T16" fmla="*/ 2147483647 w 526"/>
                <a:gd name="T17" fmla="*/ 2147483647 h 283"/>
                <a:gd name="T18" fmla="*/ 2147483647 w 526"/>
                <a:gd name="T19" fmla="*/ 2147483647 h 283"/>
                <a:gd name="T20" fmla="*/ 2147483647 w 526"/>
                <a:gd name="T21" fmla="*/ 2147483647 h 283"/>
                <a:gd name="T22" fmla="*/ 2147483647 w 526"/>
                <a:gd name="T23" fmla="*/ 2147483647 h 283"/>
                <a:gd name="T24" fmla="*/ 2147483647 w 526"/>
                <a:gd name="T25" fmla="*/ 2147483647 h 283"/>
                <a:gd name="T26" fmla="*/ 2147483647 w 526"/>
                <a:gd name="T27" fmla="*/ 2147483647 h 283"/>
                <a:gd name="T28" fmla="*/ 2147483647 w 526"/>
                <a:gd name="T29" fmla="*/ 2147483647 h 283"/>
                <a:gd name="T30" fmla="*/ 2147483647 w 526"/>
                <a:gd name="T31" fmla="*/ 2147483647 h 283"/>
                <a:gd name="T32" fmla="*/ 2147483647 w 526"/>
                <a:gd name="T33" fmla="*/ 2147483647 h 283"/>
                <a:gd name="T34" fmla="*/ 2147483647 w 526"/>
                <a:gd name="T35" fmla="*/ 2147483647 h 283"/>
                <a:gd name="T36" fmla="*/ 2147483647 w 526"/>
                <a:gd name="T37" fmla="*/ 2147483647 h 283"/>
                <a:gd name="T38" fmla="*/ 2147483647 w 526"/>
                <a:gd name="T39" fmla="*/ 2147483647 h 283"/>
                <a:gd name="T40" fmla="*/ 2147483647 w 526"/>
                <a:gd name="T41" fmla="*/ 2147483647 h 283"/>
                <a:gd name="T42" fmla="*/ 2147483647 w 526"/>
                <a:gd name="T43" fmla="*/ 2147483647 h 283"/>
                <a:gd name="T44" fmla="*/ 2147483647 w 526"/>
                <a:gd name="T45" fmla="*/ 2147483647 h 283"/>
                <a:gd name="T46" fmla="*/ 2147483647 w 526"/>
                <a:gd name="T47" fmla="*/ 2147483647 h 283"/>
                <a:gd name="T48" fmla="*/ 2147483647 w 526"/>
                <a:gd name="T49" fmla="*/ 2147483647 h 283"/>
                <a:gd name="T50" fmla="*/ 2147483647 w 526"/>
                <a:gd name="T51" fmla="*/ 0 h 283"/>
                <a:gd name="T52" fmla="*/ 2147483647 w 526"/>
                <a:gd name="T53" fmla="*/ 2147483647 h 283"/>
                <a:gd name="T54" fmla="*/ 2147483647 w 526"/>
                <a:gd name="T55" fmla="*/ 2147483647 h 283"/>
                <a:gd name="T56" fmla="*/ 2147483647 w 526"/>
                <a:gd name="T57" fmla="*/ 2147483647 h 283"/>
                <a:gd name="T58" fmla="*/ 2147483647 w 526"/>
                <a:gd name="T59" fmla="*/ 2147483647 h 283"/>
                <a:gd name="T60" fmla="*/ 2147483647 w 526"/>
                <a:gd name="T61" fmla="*/ 2147483647 h 283"/>
                <a:gd name="T62" fmla="*/ 2147483647 w 526"/>
                <a:gd name="T63" fmla="*/ 2147483647 h 283"/>
                <a:gd name="T64" fmla="*/ 2147483647 w 526"/>
                <a:gd name="T65" fmla="*/ 2147483647 h 2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6"/>
                <a:gd name="T100" fmla="*/ 0 h 283"/>
                <a:gd name="T101" fmla="*/ 526 w 526"/>
                <a:gd name="T102" fmla="*/ 283 h 2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6" h="283">
                  <a:moveTo>
                    <a:pt x="31" y="69"/>
                  </a:moveTo>
                  <a:lnTo>
                    <a:pt x="9" y="114"/>
                  </a:lnTo>
                  <a:lnTo>
                    <a:pt x="22" y="145"/>
                  </a:lnTo>
                  <a:lnTo>
                    <a:pt x="0" y="182"/>
                  </a:lnTo>
                  <a:lnTo>
                    <a:pt x="22" y="201"/>
                  </a:lnTo>
                  <a:lnTo>
                    <a:pt x="30" y="207"/>
                  </a:lnTo>
                  <a:lnTo>
                    <a:pt x="54" y="229"/>
                  </a:lnTo>
                  <a:lnTo>
                    <a:pt x="43" y="239"/>
                  </a:lnTo>
                  <a:lnTo>
                    <a:pt x="122" y="259"/>
                  </a:lnTo>
                  <a:lnTo>
                    <a:pt x="165" y="249"/>
                  </a:lnTo>
                  <a:lnTo>
                    <a:pt x="250" y="283"/>
                  </a:lnTo>
                  <a:lnTo>
                    <a:pt x="222" y="211"/>
                  </a:lnTo>
                  <a:lnTo>
                    <a:pt x="318" y="251"/>
                  </a:lnTo>
                  <a:lnTo>
                    <a:pt x="378" y="227"/>
                  </a:lnTo>
                  <a:lnTo>
                    <a:pt x="442" y="235"/>
                  </a:lnTo>
                  <a:lnTo>
                    <a:pt x="426" y="187"/>
                  </a:lnTo>
                  <a:lnTo>
                    <a:pt x="494" y="179"/>
                  </a:lnTo>
                  <a:lnTo>
                    <a:pt x="514" y="187"/>
                  </a:lnTo>
                  <a:lnTo>
                    <a:pt x="526" y="127"/>
                  </a:lnTo>
                  <a:lnTo>
                    <a:pt x="526" y="147"/>
                  </a:lnTo>
                  <a:lnTo>
                    <a:pt x="494" y="151"/>
                  </a:lnTo>
                  <a:lnTo>
                    <a:pt x="510" y="147"/>
                  </a:lnTo>
                  <a:lnTo>
                    <a:pt x="482" y="111"/>
                  </a:lnTo>
                  <a:lnTo>
                    <a:pt x="350" y="10"/>
                  </a:lnTo>
                  <a:lnTo>
                    <a:pt x="318" y="15"/>
                  </a:lnTo>
                  <a:lnTo>
                    <a:pt x="299" y="0"/>
                  </a:lnTo>
                  <a:lnTo>
                    <a:pt x="244" y="17"/>
                  </a:lnTo>
                  <a:lnTo>
                    <a:pt x="190" y="10"/>
                  </a:lnTo>
                  <a:lnTo>
                    <a:pt x="136" y="42"/>
                  </a:lnTo>
                  <a:lnTo>
                    <a:pt x="111" y="59"/>
                  </a:lnTo>
                  <a:lnTo>
                    <a:pt x="68" y="84"/>
                  </a:lnTo>
                  <a:lnTo>
                    <a:pt x="45" y="74"/>
                  </a:lnTo>
                  <a:lnTo>
                    <a:pt x="31" y="69"/>
                  </a:lnTo>
                  <a:close/>
                </a:path>
              </a:pathLst>
            </a:custGeom>
            <a:solidFill>
              <a:srgbClr val="C0C0C0"/>
            </a:solidFill>
            <a:ln w="0">
              <a:solidFill>
                <a:srgbClr val="969696"/>
              </a:solidFill>
              <a:round/>
              <a:headEnd/>
              <a:tailEnd/>
            </a:ln>
          </p:spPr>
          <p:txBody>
            <a:bodyPr/>
            <a:lstStyle/>
            <a:p>
              <a:endParaRPr lang="en-SG" dirty="0"/>
            </a:p>
          </p:txBody>
        </p:sp>
        <p:grpSp>
          <p:nvGrpSpPr>
            <p:cNvPr id="111" name="Group 88"/>
            <p:cNvGrpSpPr>
              <a:grpSpLocks/>
            </p:cNvGrpSpPr>
            <p:nvPr/>
          </p:nvGrpSpPr>
          <p:grpSpPr bwMode="auto">
            <a:xfrm rot="507762">
              <a:off x="5219135" y="3756913"/>
              <a:ext cx="406824" cy="227770"/>
              <a:chOff x="3627" y="1488"/>
              <a:chExt cx="177" cy="107"/>
            </a:xfrm>
          </p:grpSpPr>
          <p:sp>
            <p:nvSpPr>
              <p:cNvPr id="200" name="Freeform 89"/>
              <p:cNvSpPr>
                <a:spLocks/>
              </p:cNvSpPr>
              <p:nvPr/>
            </p:nvSpPr>
            <p:spPr bwMode="auto">
              <a:xfrm>
                <a:off x="3627" y="1488"/>
                <a:ext cx="177" cy="107"/>
              </a:xfrm>
              <a:custGeom>
                <a:avLst/>
                <a:gdLst>
                  <a:gd name="T0" fmla="*/ 157 w 177"/>
                  <a:gd name="T1" fmla="*/ 2 h 107"/>
                  <a:gd name="T2" fmla="*/ 150 w 177"/>
                  <a:gd name="T3" fmla="*/ 6 h 107"/>
                  <a:gd name="T4" fmla="*/ 141 w 177"/>
                  <a:gd name="T5" fmla="*/ 7 h 107"/>
                  <a:gd name="T6" fmla="*/ 131 w 177"/>
                  <a:gd name="T7" fmla="*/ 9 h 107"/>
                  <a:gd name="T8" fmla="*/ 120 w 177"/>
                  <a:gd name="T9" fmla="*/ 10 h 107"/>
                  <a:gd name="T10" fmla="*/ 113 w 177"/>
                  <a:gd name="T11" fmla="*/ 8 h 107"/>
                  <a:gd name="T12" fmla="*/ 105 w 177"/>
                  <a:gd name="T13" fmla="*/ 10 h 107"/>
                  <a:gd name="T14" fmla="*/ 98 w 177"/>
                  <a:gd name="T15" fmla="*/ 21 h 107"/>
                  <a:gd name="T16" fmla="*/ 93 w 177"/>
                  <a:gd name="T17" fmla="*/ 29 h 107"/>
                  <a:gd name="T18" fmla="*/ 88 w 177"/>
                  <a:gd name="T19" fmla="*/ 36 h 107"/>
                  <a:gd name="T20" fmla="*/ 83 w 177"/>
                  <a:gd name="T21" fmla="*/ 46 h 107"/>
                  <a:gd name="T22" fmla="*/ 78 w 177"/>
                  <a:gd name="T23" fmla="*/ 53 h 107"/>
                  <a:gd name="T24" fmla="*/ 70 w 177"/>
                  <a:gd name="T25" fmla="*/ 56 h 107"/>
                  <a:gd name="T26" fmla="*/ 66 w 177"/>
                  <a:gd name="T27" fmla="*/ 52 h 107"/>
                  <a:gd name="T28" fmla="*/ 63 w 177"/>
                  <a:gd name="T29" fmla="*/ 47 h 107"/>
                  <a:gd name="T30" fmla="*/ 56 w 177"/>
                  <a:gd name="T31" fmla="*/ 48 h 107"/>
                  <a:gd name="T32" fmla="*/ 55 w 177"/>
                  <a:gd name="T33" fmla="*/ 42 h 107"/>
                  <a:gd name="T34" fmla="*/ 52 w 177"/>
                  <a:gd name="T35" fmla="*/ 35 h 107"/>
                  <a:gd name="T36" fmla="*/ 49 w 177"/>
                  <a:gd name="T37" fmla="*/ 28 h 107"/>
                  <a:gd name="T38" fmla="*/ 42 w 177"/>
                  <a:gd name="T39" fmla="*/ 27 h 107"/>
                  <a:gd name="T40" fmla="*/ 31 w 177"/>
                  <a:gd name="T41" fmla="*/ 30 h 107"/>
                  <a:gd name="T42" fmla="*/ 25 w 177"/>
                  <a:gd name="T43" fmla="*/ 28 h 107"/>
                  <a:gd name="T44" fmla="*/ 19 w 177"/>
                  <a:gd name="T45" fmla="*/ 32 h 107"/>
                  <a:gd name="T46" fmla="*/ 11 w 177"/>
                  <a:gd name="T47" fmla="*/ 40 h 107"/>
                  <a:gd name="T48" fmla="*/ 3 w 177"/>
                  <a:gd name="T49" fmla="*/ 44 h 107"/>
                  <a:gd name="T50" fmla="*/ 1 w 177"/>
                  <a:gd name="T51" fmla="*/ 51 h 107"/>
                  <a:gd name="T52" fmla="*/ 9 w 177"/>
                  <a:gd name="T53" fmla="*/ 55 h 107"/>
                  <a:gd name="T54" fmla="*/ 16 w 177"/>
                  <a:gd name="T55" fmla="*/ 55 h 107"/>
                  <a:gd name="T56" fmla="*/ 23 w 177"/>
                  <a:gd name="T57" fmla="*/ 58 h 107"/>
                  <a:gd name="T58" fmla="*/ 38 w 177"/>
                  <a:gd name="T59" fmla="*/ 52 h 107"/>
                  <a:gd name="T60" fmla="*/ 42 w 177"/>
                  <a:gd name="T61" fmla="*/ 53 h 107"/>
                  <a:gd name="T62" fmla="*/ 33 w 177"/>
                  <a:gd name="T63" fmla="*/ 62 h 107"/>
                  <a:gd name="T64" fmla="*/ 22 w 177"/>
                  <a:gd name="T65" fmla="*/ 66 h 107"/>
                  <a:gd name="T66" fmla="*/ 25 w 177"/>
                  <a:gd name="T67" fmla="*/ 71 h 107"/>
                  <a:gd name="T68" fmla="*/ 31 w 177"/>
                  <a:gd name="T69" fmla="*/ 74 h 107"/>
                  <a:gd name="T70" fmla="*/ 35 w 177"/>
                  <a:gd name="T71" fmla="*/ 80 h 107"/>
                  <a:gd name="T72" fmla="*/ 38 w 177"/>
                  <a:gd name="T73" fmla="*/ 85 h 107"/>
                  <a:gd name="T74" fmla="*/ 44 w 177"/>
                  <a:gd name="T75" fmla="*/ 79 h 107"/>
                  <a:gd name="T76" fmla="*/ 46 w 177"/>
                  <a:gd name="T77" fmla="*/ 69 h 107"/>
                  <a:gd name="T78" fmla="*/ 47 w 177"/>
                  <a:gd name="T79" fmla="*/ 69 h 107"/>
                  <a:gd name="T80" fmla="*/ 52 w 177"/>
                  <a:gd name="T81" fmla="*/ 72 h 107"/>
                  <a:gd name="T82" fmla="*/ 61 w 177"/>
                  <a:gd name="T83" fmla="*/ 73 h 107"/>
                  <a:gd name="T84" fmla="*/ 66 w 177"/>
                  <a:gd name="T85" fmla="*/ 71 h 107"/>
                  <a:gd name="T86" fmla="*/ 70 w 177"/>
                  <a:gd name="T87" fmla="*/ 75 h 107"/>
                  <a:gd name="T88" fmla="*/ 80 w 177"/>
                  <a:gd name="T89" fmla="*/ 73 h 107"/>
                  <a:gd name="T90" fmla="*/ 89 w 177"/>
                  <a:gd name="T91" fmla="*/ 73 h 107"/>
                  <a:gd name="T92" fmla="*/ 98 w 177"/>
                  <a:gd name="T93" fmla="*/ 71 h 107"/>
                  <a:gd name="T94" fmla="*/ 108 w 177"/>
                  <a:gd name="T95" fmla="*/ 70 h 107"/>
                  <a:gd name="T96" fmla="*/ 118 w 177"/>
                  <a:gd name="T97" fmla="*/ 70 h 107"/>
                  <a:gd name="T98" fmla="*/ 126 w 177"/>
                  <a:gd name="T99" fmla="*/ 73 h 107"/>
                  <a:gd name="T100" fmla="*/ 130 w 177"/>
                  <a:gd name="T101" fmla="*/ 78 h 107"/>
                  <a:gd name="T102" fmla="*/ 135 w 177"/>
                  <a:gd name="T103" fmla="*/ 82 h 107"/>
                  <a:gd name="T104" fmla="*/ 139 w 177"/>
                  <a:gd name="T105" fmla="*/ 85 h 107"/>
                  <a:gd name="T106" fmla="*/ 143 w 177"/>
                  <a:gd name="T107" fmla="*/ 90 h 107"/>
                  <a:gd name="T108" fmla="*/ 147 w 177"/>
                  <a:gd name="T109" fmla="*/ 94 h 107"/>
                  <a:gd name="T110" fmla="*/ 145 w 177"/>
                  <a:gd name="T111" fmla="*/ 102 h 107"/>
                  <a:gd name="T112" fmla="*/ 149 w 177"/>
                  <a:gd name="T113" fmla="*/ 103 h 107"/>
                  <a:gd name="T114" fmla="*/ 159 w 177"/>
                  <a:gd name="T115" fmla="*/ 99 h 107"/>
                  <a:gd name="T116" fmla="*/ 166 w 177"/>
                  <a:gd name="T117" fmla="*/ 101 h 107"/>
                  <a:gd name="T118" fmla="*/ 171 w 177"/>
                  <a:gd name="T119" fmla="*/ 107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
                  <a:gd name="T181" fmla="*/ 0 h 107"/>
                  <a:gd name="T182" fmla="*/ 177 w 177"/>
                  <a:gd name="T183" fmla="*/ 107 h 1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 h="107">
                    <a:moveTo>
                      <a:pt x="167" y="0"/>
                    </a:moveTo>
                    <a:lnTo>
                      <a:pt x="166" y="1"/>
                    </a:lnTo>
                    <a:lnTo>
                      <a:pt x="165" y="1"/>
                    </a:lnTo>
                    <a:lnTo>
                      <a:pt x="164" y="2"/>
                    </a:lnTo>
                    <a:lnTo>
                      <a:pt x="163" y="2"/>
                    </a:lnTo>
                    <a:lnTo>
                      <a:pt x="162" y="2"/>
                    </a:lnTo>
                    <a:lnTo>
                      <a:pt x="161" y="2"/>
                    </a:lnTo>
                    <a:lnTo>
                      <a:pt x="160" y="2"/>
                    </a:lnTo>
                    <a:lnTo>
                      <a:pt x="159" y="2"/>
                    </a:lnTo>
                    <a:lnTo>
                      <a:pt x="157" y="2"/>
                    </a:lnTo>
                    <a:lnTo>
                      <a:pt x="156" y="2"/>
                    </a:lnTo>
                    <a:lnTo>
                      <a:pt x="155" y="2"/>
                    </a:lnTo>
                    <a:lnTo>
                      <a:pt x="155" y="1"/>
                    </a:lnTo>
                    <a:lnTo>
                      <a:pt x="154" y="2"/>
                    </a:lnTo>
                    <a:lnTo>
                      <a:pt x="154" y="3"/>
                    </a:lnTo>
                    <a:lnTo>
                      <a:pt x="153" y="4"/>
                    </a:lnTo>
                    <a:lnTo>
                      <a:pt x="153" y="5"/>
                    </a:lnTo>
                    <a:lnTo>
                      <a:pt x="152" y="6"/>
                    </a:lnTo>
                    <a:lnTo>
                      <a:pt x="151" y="6"/>
                    </a:lnTo>
                    <a:lnTo>
                      <a:pt x="150" y="6"/>
                    </a:lnTo>
                    <a:lnTo>
                      <a:pt x="149" y="6"/>
                    </a:lnTo>
                    <a:lnTo>
                      <a:pt x="148" y="6"/>
                    </a:lnTo>
                    <a:lnTo>
                      <a:pt x="147" y="6"/>
                    </a:lnTo>
                    <a:lnTo>
                      <a:pt x="146" y="6"/>
                    </a:lnTo>
                    <a:lnTo>
                      <a:pt x="145" y="6"/>
                    </a:lnTo>
                    <a:lnTo>
                      <a:pt x="144" y="6"/>
                    </a:lnTo>
                    <a:lnTo>
                      <a:pt x="143" y="6"/>
                    </a:lnTo>
                    <a:lnTo>
                      <a:pt x="142" y="7"/>
                    </a:lnTo>
                    <a:lnTo>
                      <a:pt x="141" y="7"/>
                    </a:lnTo>
                    <a:lnTo>
                      <a:pt x="140" y="7"/>
                    </a:lnTo>
                    <a:lnTo>
                      <a:pt x="139" y="7"/>
                    </a:lnTo>
                    <a:lnTo>
                      <a:pt x="138" y="7"/>
                    </a:lnTo>
                    <a:lnTo>
                      <a:pt x="137" y="7"/>
                    </a:lnTo>
                    <a:lnTo>
                      <a:pt x="136" y="8"/>
                    </a:lnTo>
                    <a:lnTo>
                      <a:pt x="135" y="8"/>
                    </a:lnTo>
                    <a:lnTo>
                      <a:pt x="134" y="8"/>
                    </a:lnTo>
                    <a:lnTo>
                      <a:pt x="133" y="8"/>
                    </a:lnTo>
                    <a:lnTo>
                      <a:pt x="132" y="9"/>
                    </a:lnTo>
                    <a:lnTo>
                      <a:pt x="131" y="9"/>
                    </a:lnTo>
                    <a:lnTo>
                      <a:pt x="130" y="9"/>
                    </a:lnTo>
                    <a:lnTo>
                      <a:pt x="129" y="9"/>
                    </a:lnTo>
                    <a:lnTo>
                      <a:pt x="127" y="9"/>
                    </a:lnTo>
                    <a:lnTo>
                      <a:pt x="126" y="9"/>
                    </a:lnTo>
                    <a:lnTo>
                      <a:pt x="125" y="9"/>
                    </a:lnTo>
                    <a:lnTo>
                      <a:pt x="124" y="9"/>
                    </a:lnTo>
                    <a:lnTo>
                      <a:pt x="123" y="10"/>
                    </a:lnTo>
                    <a:lnTo>
                      <a:pt x="122" y="10"/>
                    </a:lnTo>
                    <a:lnTo>
                      <a:pt x="121" y="10"/>
                    </a:lnTo>
                    <a:lnTo>
                      <a:pt x="120" y="10"/>
                    </a:lnTo>
                    <a:lnTo>
                      <a:pt x="119" y="10"/>
                    </a:lnTo>
                    <a:lnTo>
                      <a:pt x="118" y="10"/>
                    </a:lnTo>
                    <a:lnTo>
                      <a:pt x="117" y="10"/>
                    </a:lnTo>
                    <a:lnTo>
                      <a:pt x="116" y="10"/>
                    </a:lnTo>
                    <a:lnTo>
                      <a:pt x="115" y="10"/>
                    </a:lnTo>
                    <a:lnTo>
                      <a:pt x="114" y="10"/>
                    </a:lnTo>
                    <a:lnTo>
                      <a:pt x="114" y="9"/>
                    </a:lnTo>
                    <a:lnTo>
                      <a:pt x="113" y="9"/>
                    </a:lnTo>
                    <a:lnTo>
                      <a:pt x="113" y="8"/>
                    </a:lnTo>
                    <a:lnTo>
                      <a:pt x="112" y="8"/>
                    </a:lnTo>
                    <a:lnTo>
                      <a:pt x="112" y="7"/>
                    </a:lnTo>
                    <a:lnTo>
                      <a:pt x="111" y="7"/>
                    </a:lnTo>
                    <a:lnTo>
                      <a:pt x="110" y="8"/>
                    </a:lnTo>
                    <a:lnTo>
                      <a:pt x="109" y="9"/>
                    </a:lnTo>
                    <a:lnTo>
                      <a:pt x="108" y="9"/>
                    </a:lnTo>
                    <a:lnTo>
                      <a:pt x="107" y="9"/>
                    </a:lnTo>
                    <a:lnTo>
                      <a:pt x="106" y="10"/>
                    </a:lnTo>
                    <a:lnTo>
                      <a:pt x="105" y="10"/>
                    </a:lnTo>
                    <a:lnTo>
                      <a:pt x="104" y="11"/>
                    </a:lnTo>
                    <a:lnTo>
                      <a:pt x="103" y="11"/>
                    </a:lnTo>
                    <a:lnTo>
                      <a:pt x="102" y="13"/>
                    </a:lnTo>
                    <a:lnTo>
                      <a:pt x="102" y="14"/>
                    </a:lnTo>
                    <a:lnTo>
                      <a:pt x="101" y="15"/>
                    </a:lnTo>
                    <a:lnTo>
                      <a:pt x="101" y="16"/>
                    </a:lnTo>
                    <a:lnTo>
                      <a:pt x="99" y="17"/>
                    </a:lnTo>
                    <a:lnTo>
                      <a:pt x="99" y="18"/>
                    </a:lnTo>
                    <a:lnTo>
                      <a:pt x="98" y="19"/>
                    </a:lnTo>
                    <a:lnTo>
                      <a:pt x="98" y="21"/>
                    </a:lnTo>
                    <a:lnTo>
                      <a:pt x="97" y="21"/>
                    </a:lnTo>
                    <a:lnTo>
                      <a:pt x="97" y="22"/>
                    </a:lnTo>
                    <a:lnTo>
                      <a:pt x="96" y="23"/>
                    </a:lnTo>
                    <a:lnTo>
                      <a:pt x="96" y="24"/>
                    </a:lnTo>
                    <a:lnTo>
                      <a:pt x="95" y="25"/>
                    </a:lnTo>
                    <a:lnTo>
                      <a:pt x="95" y="26"/>
                    </a:lnTo>
                    <a:lnTo>
                      <a:pt x="95" y="27"/>
                    </a:lnTo>
                    <a:lnTo>
                      <a:pt x="94" y="28"/>
                    </a:lnTo>
                    <a:lnTo>
                      <a:pt x="93" y="28"/>
                    </a:lnTo>
                    <a:lnTo>
                      <a:pt x="93" y="29"/>
                    </a:lnTo>
                    <a:lnTo>
                      <a:pt x="93" y="30"/>
                    </a:lnTo>
                    <a:lnTo>
                      <a:pt x="93" y="31"/>
                    </a:lnTo>
                    <a:lnTo>
                      <a:pt x="93" y="32"/>
                    </a:lnTo>
                    <a:lnTo>
                      <a:pt x="92" y="33"/>
                    </a:lnTo>
                    <a:lnTo>
                      <a:pt x="91" y="33"/>
                    </a:lnTo>
                    <a:lnTo>
                      <a:pt x="90" y="33"/>
                    </a:lnTo>
                    <a:lnTo>
                      <a:pt x="89" y="34"/>
                    </a:lnTo>
                    <a:lnTo>
                      <a:pt x="89" y="35"/>
                    </a:lnTo>
                    <a:lnTo>
                      <a:pt x="88" y="36"/>
                    </a:lnTo>
                    <a:lnTo>
                      <a:pt x="87" y="37"/>
                    </a:lnTo>
                    <a:lnTo>
                      <a:pt x="87" y="38"/>
                    </a:lnTo>
                    <a:lnTo>
                      <a:pt x="86" y="39"/>
                    </a:lnTo>
                    <a:lnTo>
                      <a:pt x="85" y="40"/>
                    </a:lnTo>
                    <a:lnTo>
                      <a:pt x="85" y="42"/>
                    </a:lnTo>
                    <a:lnTo>
                      <a:pt x="84" y="43"/>
                    </a:lnTo>
                    <a:lnTo>
                      <a:pt x="84" y="44"/>
                    </a:lnTo>
                    <a:lnTo>
                      <a:pt x="83" y="45"/>
                    </a:lnTo>
                    <a:lnTo>
                      <a:pt x="83" y="46"/>
                    </a:lnTo>
                    <a:lnTo>
                      <a:pt x="82" y="47"/>
                    </a:lnTo>
                    <a:lnTo>
                      <a:pt x="82" y="48"/>
                    </a:lnTo>
                    <a:lnTo>
                      <a:pt x="82" y="49"/>
                    </a:lnTo>
                    <a:lnTo>
                      <a:pt x="82" y="50"/>
                    </a:lnTo>
                    <a:lnTo>
                      <a:pt x="81" y="51"/>
                    </a:lnTo>
                    <a:lnTo>
                      <a:pt x="80" y="52"/>
                    </a:lnTo>
                    <a:lnTo>
                      <a:pt x="79" y="52"/>
                    </a:lnTo>
                    <a:lnTo>
                      <a:pt x="78" y="53"/>
                    </a:lnTo>
                    <a:lnTo>
                      <a:pt x="77" y="54"/>
                    </a:lnTo>
                    <a:lnTo>
                      <a:pt x="77" y="55"/>
                    </a:lnTo>
                    <a:lnTo>
                      <a:pt x="76" y="55"/>
                    </a:lnTo>
                    <a:lnTo>
                      <a:pt x="75" y="56"/>
                    </a:lnTo>
                    <a:lnTo>
                      <a:pt x="74" y="56"/>
                    </a:lnTo>
                    <a:lnTo>
                      <a:pt x="73" y="56"/>
                    </a:lnTo>
                    <a:lnTo>
                      <a:pt x="72" y="56"/>
                    </a:lnTo>
                    <a:lnTo>
                      <a:pt x="71" y="56"/>
                    </a:lnTo>
                    <a:lnTo>
                      <a:pt x="70" y="56"/>
                    </a:lnTo>
                    <a:lnTo>
                      <a:pt x="70" y="55"/>
                    </a:lnTo>
                    <a:lnTo>
                      <a:pt x="68" y="55"/>
                    </a:lnTo>
                    <a:lnTo>
                      <a:pt x="68" y="54"/>
                    </a:lnTo>
                    <a:lnTo>
                      <a:pt x="68" y="53"/>
                    </a:lnTo>
                    <a:lnTo>
                      <a:pt x="68" y="52"/>
                    </a:lnTo>
                    <a:lnTo>
                      <a:pt x="67" y="52"/>
                    </a:lnTo>
                    <a:lnTo>
                      <a:pt x="66" y="52"/>
                    </a:lnTo>
                    <a:lnTo>
                      <a:pt x="66" y="51"/>
                    </a:lnTo>
                    <a:lnTo>
                      <a:pt x="65" y="51"/>
                    </a:lnTo>
                    <a:lnTo>
                      <a:pt x="65" y="50"/>
                    </a:lnTo>
                    <a:lnTo>
                      <a:pt x="65" y="49"/>
                    </a:lnTo>
                    <a:lnTo>
                      <a:pt x="65" y="48"/>
                    </a:lnTo>
                    <a:lnTo>
                      <a:pt x="65" y="47"/>
                    </a:lnTo>
                    <a:lnTo>
                      <a:pt x="64" y="47"/>
                    </a:lnTo>
                    <a:lnTo>
                      <a:pt x="63" y="47"/>
                    </a:lnTo>
                    <a:lnTo>
                      <a:pt x="62" y="47"/>
                    </a:lnTo>
                    <a:lnTo>
                      <a:pt x="61" y="48"/>
                    </a:lnTo>
                    <a:lnTo>
                      <a:pt x="60" y="48"/>
                    </a:lnTo>
                    <a:lnTo>
                      <a:pt x="59" y="48"/>
                    </a:lnTo>
                    <a:lnTo>
                      <a:pt x="58" y="48"/>
                    </a:lnTo>
                    <a:lnTo>
                      <a:pt x="57" y="48"/>
                    </a:lnTo>
                    <a:lnTo>
                      <a:pt x="56" y="48"/>
                    </a:lnTo>
                    <a:lnTo>
                      <a:pt x="56" y="47"/>
                    </a:lnTo>
                    <a:lnTo>
                      <a:pt x="56" y="46"/>
                    </a:lnTo>
                    <a:lnTo>
                      <a:pt x="56" y="45"/>
                    </a:lnTo>
                    <a:lnTo>
                      <a:pt x="55" y="45"/>
                    </a:lnTo>
                    <a:lnTo>
                      <a:pt x="55" y="44"/>
                    </a:lnTo>
                    <a:lnTo>
                      <a:pt x="55" y="43"/>
                    </a:lnTo>
                    <a:lnTo>
                      <a:pt x="55" y="42"/>
                    </a:lnTo>
                    <a:lnTo>
                      <a:pt x="53" y="42"/>
                    </a:lnTo>
                    <a:lnTo>
                      <a:pt x="53" y="41"/>
                    </a:lnTo>
                    <a:lnTo>
                      <a:pt x="53" y="40"/>
                    </a:lnTo>
                    <a:lnTo>
                      <a:pt x="53" y="39"/>
                    </a:lnTo>
                    <a:lnTo>
                      <a:pt x="53" y="38"/>
                    </a:lnTo>
                    <a:lnTo>
                      <a:pt x="53" y="37"/>
                    </a:lnTo>
                    <a:lnTo>
                      <a:pt x="53" y="36"/>
                    </a:lnTo>
                    <a:lnTo>
                      <a:pt x="52" y="36"/>
                    </a:lnTo>
                    <a:lnTo>
                      <a:pt x="52" y="35"/>
                    </a:lnTo>
                    <a:lnTo>
                      <a:pt x="52" y="34"/>
                    </a:lnTo>
                    <a:lnTo>
                      <a:pt x="51" y="34"/>
                    </a:lnTo>
                    <a:lnTo>
                      <a:pt x="51" y="33"/>
                    </a:lnTo>
                    <a:lnTo>
                      <a:pt x="51" y="32"/>
                    </a:lnTo>
                    <a:lnTo>
                      <a:pt x="51" y="31"/>
                    </a:lnTo>
                    <a:lnTo>
                      <a:pt x="50" y="31"/>
                    </a:lnTo>
                    <a:lnTo>
                      <a:pt x="50" y="30"/>
                    </a:lnTo>
                    <a:lnTo>
                      <a:pt x="50" y="29"/>
                    </a:lnTo>
                    <a:lnTo>
                      <a:pt x="50" y="28"/>
                    </a:lnTo>
                    <a:lnTo>
                      <a:pt x="49" y="28"/>
                    </a:lnTo>
                    <a:lnTo>
                      <a:pt x="49" y="27"/>
                    </a:lnTo>
                    <a:lnTo>
                      <a:pt x="49" y="26"/>
                    </a:lnTo>
                    <a:lnTo>
                      <a:pt x="49" y="25"/>
                    </a:lnTo>
                    <a:lnTo>
                      <a:pt x="48" y="25"/>
                    </a:lnTo>
                    <a:lnTo>
                      <a:pt x="47" y="25"/>
                    </a:lnTo>
                    <a:lnTo>
                      <a:pt x="46" y="25"/>
                    </a:lnTo>
                    <a:lnTo>
                      <a:pt x="45" y="26"/>
                    </a:lnTo>
                    <a:lnTo>
                      <a:pt x="44" y="26"/>
                    </a:lnTo>
                    <a:lnTo>
                      <a:pt x="43" y="27"/>
                    </a:lnTo>
                    <a:lnTo>
                      <a:pt x="42" y="27"/>
                    </a:lnTo>
                    <a:lnTo>
                      <a:pt x="41" y="27"/>
                    </a:lnTo>
                    <a:lnTo>
                      <a:pt x="40" y="27"/>
                    </a:lnTo>
                    <a:lnTo>
                      <a:pt x="39" y="27"/>
                    </a:lnTo>
                    <a:lnTo>
                      <a:pt x="38" y="28"/>
                    </a:lnTo>
                    <a:lnTo>
                      <a:pt x="37" y="28"/>
                    </a:lnTo>
                    <a:lnTo>
                      <a:pt x="36" y="29"/>
                    </a:lnTo>
                    <a:lnTo>
                      <a:pt x="35" y="30"/>
                    </a:lnTo>
                    <a:lnTo>
                      <a:pt x="34" y="30"/>
                    </a:lnTo>
                    <a:lnTo>
                      <a:pt x="32" y="30"/>
                    </a:lnTo>
                    <a:lnTo>
                      <a:pt x="31" y="30"/>
                    </a:lnTo>
                    <a:lnTo>
                      <a:pt x="30" y="30"/>
                    </a:lnTo>
                    <a:lnTo>
                      <a:pt x="29" y="30"/>
                    </a:lnTo>
                    <a:lnTo>
                      <a:pt x="28" y="30"/>
                    </a:lnTo>
                    <a:lnTo>
                      <a:pt x="27" y="30"/>
                    </a:lnTo>
                    <a:lnTo>
                      <a:pt x="27" y="29"/>
                    </a:lnTo>
                    <a:lnTo>
                      <a:pt x="27" y="28"/>
                    </a:lnTo>
                    <a:lnTo>
                      <a:pt x="26" y="28"/>
                    </a:lnTo>
                    <a:lnTo>
                      <a:pt x="25" y="28"/>
                    </a:lnTo>
                    <a:lnTo>
                      <a:pt x="24" y="28"/>
                    </a:lnTo>
                    <a:lnTo>
                      <a:pt x="23" y="29"/>
                    </a:lnTo>
                    <a:lnTo>
                      <a:pt x="23" y="30"/>
                    </a:lnTo>
                    <a:lnTo>
                      <a:pt x="22" y="31"/>
                    </a:lnTo>
                    <a:lnTo>
                      <a:pt x="21" y="31"/>
                    </a:lnTo>
                    <a:lnTo>
                      <a:pt x="20" y="32"/>
                    </a:lnTo>
                    <a:lnTo>
                      <a:pt x="19" y="32"/>
                    </a:lnTo>
                    <a:lnTo>
                      <a:pt x="18" y="33"/>
                    </a:lnTo>
                    <a:lnTo>
                      <a:pt x="17" y="33"/>
                    </a:lnTo>
                    <a:lnTo>
                      <a:pt x="16" y="35"/>
                    </a:lnTo>
                    <a:lnTo>
                      <a:pt x="15" y="35"/>
                    </a:lnTo>
                    <a:lnTo>
                      <a:pt x="13" y="36"/>
                    </a:lnTo>
                    <a:lnTo>
                      <a:pt x="13" y="37"/>
                    </a:lnTo>
                    <a:lnTo>
                      <a:pt x="12" y="38"/>
                    </a:lnTo>
                    <a:lnTo>
                      <a:pt x="11" y="39"/>
                    </a:lnTo>
                    <a:lnTo>
                      <a:pt x="11" y="40"/>
                    </a:lnTo>
                    <a:lnTo>
                      <a:pt x="10" y="41"/>
                    </a:lnTo>
                    <a:lnTo>
                      <a:pt x="9" y="42"/>
                    </a:lnTo>
                    <a:lnTo>
                      <a:pt x="9" y="43"/>
                    </a:lnTo>
                    <a:lnTo>
                      <a:pt x="8" y="44"/>
                    </a:lnTo>
                    <a:lnTo>
                      <a:pt x="7" y="44"/>
                    </a:lnTo>
                    <a:lnTo>
                      <a:pt x="5" y="44"/>
                    </a:lnTo>
                    <a:lnTo>
                      <a:pt x="4" y="45"/>
                    </a:lnTo>
                    <a:lnTo>
                      <a:pt x="3" y="45"/>
                    </a:lnTo>
                    <a:lnTo>
                      <a:pt x="3" y="44"/>
                    </a:lnTo>
                    <a:lnTo>
                      <a:pt x="2" y="45"/>
                    </a:lnTo>
                    <a:lnTo>
                      <a:pt x="1" y="45"/>
                    </a:lnTo>
                    <a:lnTo>
                      <a:pt x="1" y="46"/>
                    </a:lnTo>
                    <a:lnTo>
                      <a:pt x="0" y="47"/>
                    </a:lnTo>
                    <a:lnTo>
                      <a:pt x="0" y="48"/>
                    </a:lnTo>
                    <a:lnTo>
                      <a:pt x="0" y="49"/>
                    </a:lnTo>
                    <a:lnTo>
                      <a:pt x="0" y="50"/>
                    </a:lnTo>
                    <a:lnTo>
                      <a:pt x="0" y="51"/>
                    </a:lnTo>
                    <a:lnTo>
                      <a:pt x="1" y="51"/>
                    </a:lnTo>
                    <a:lnTo>
                      <a:pt x="1" y="52"/>
                    </a:lnTo>
                    <a:lnTo>
                      <a:pt x="1" y="54"/>
                    </a:lnTo>
                    <a:lnTo>
                      <a:pt x="2" y="54"/>
                    </a:lnTo>
                    <a:lnTo>
                      <a:pt x="2" y="55"/>
                    </a:lnTo>
                    <a:lnTo>
                      <a:pt x="3" y="55"/>
                    </a:lnTo>
                    <a:lnTo>
                      <a:pt x="4" y="55"/>
                    </a:lnTo>
                    <a:lnTo>
                      <a:pt x="5" y="55"/>
                    </a:lnTo>
                    <a:lnTo>
                      <a:pt x="7" y="55"/>
                    </a:lnTo>
                    <a:lnTo>
                      <a:pt x="8" y="55"/>
                    </a:lnTo>
                    <a:lnTo>
                      <a:pt x="9" y="55"/>
                    </a:lnTo>
                    <a:lnTo>
                      <a:pt x="10" y="55"/>
                    </a:lnTo>
                    <a:lnTo>
                      <a:pt x="11" y="54"/>
                    </a:lnTo>
                    <a:lnTo>
                      <a:pt x="12" y="54"/>
                    </a:lnTo>
                    <a:lnTo>
                      <a:pt x="13" y="54"/>
                    </a:lnTo>
                    <a:lnTo>
                      <a:pt x="13" y="55"/>
                    </a:lnTo>
                    <a:lnTo>
                      <a:pt x="15" y="55"/>
                    </a:lnTo>
                    <a:lnTo>
                      <a:pt x="16" y="55"/>
                    </a:lnTo>
                    <a:lnTo>
                      <a:pt x="16" y="56"/>
                    </a:lnTo>
                    <a:lnTo>
                      <a:pt x="17" y="56"/>
                    </a:lnTo>
                    <a:lnTo>
                      <a:pt x="18" y="56"/>
                    </a:lnTo>
                    <a:lnTo>
                      <a:pt x="18" y="57"/>
                    </a:lnTo>
                    <a:lnTo>
                      <a:pt x="19" y="57"/>
                    </a:lnTo>
                    <a:lnTo>
                      <a:pt x="19" y="58"/>
                    </a:lnTo>
                    <a:lnTo>
                      <a:pt x="20" y="58"/>
                    </a:lnTo>
                    <a:lnTo>
                      <a:pt x="21" y="58"/>
                    </a:lnTo>
                    <a:lnTo>
                      <a:pt x="22" y="58"/>
                    </a:lnTo>
                    <a:lnTo>
                      <a:pt x="23" y="58"/>
                    </a:lnTo>
                    <a:lnTo>
                      <a:pt x="24" y="58"/>
                    </a:lnTo>
                    <a:lnTo>
                      <a:pt x="26" y="57"/>
                    </a:lnTo>
                    <a:lnTo>
                      <a:pt x="27" y="57"/>
                    </a:lnTo>
                    <a:lnTo>
                      <a:pt x="28" y="56"/>
                    </a:lnTo>
                    <a:lnTo>
                      <a:pt x="29" y="56"/>
                    </a:lnTo>
                    <a:lnTo>
                      <a:pt x="31" y="55"/>
                    </a:lnTo>
                    <a:lnTo>
                      <a:pt x="32" y="55"/>
                    </a:lnTo>
                    <a:lnTo>
                      <a:pt x="35" y="54"/>
                    </a:lnTo>
                    <a:lnTo>
                      <a:pt x="36" y="54"/>
                    </a:lnTo>
                    <a:lnTo>
                      <a:pt x="38" y="52"/>
                    </a:lnTo>
                    <a:lnTo>
                      <a:pt x="39" y="52"/>
                    </a:lnTo>
                    <a:lnTo>
                      <a:pt x="41" y="51"/>
                    </a:lnTo>
                    <a:lnTo>
                      <a:pt x="42" y="51"/>
                    </a:lnTo>
                    <a:lnTo>
                      <a:pt x="44" y="50"/>
                    </a:lnTo>
                    <a:lnTo>
                      <a:pt x="45" y="50"/>
                    </a:lnTo>
                    <a:lnTo>
                      <a:pt x="46" y="50"/>
                    </a:lnTo>
                    <a:lnTo>
                      <a:pt x="45" y="51"/>
                    </a:lnTo>
                    <a:lnTo>
                      <a:pt x="44" y="52"/>
                    </a:lnTo>
                    <a:lnTo>
                      <a:pt x="43" y="52"/>
                    </a:lnTo>
                    <a:lnTo>
                      <a:pt x="42" y="53"/>
                    </a:lnTo>
                    <a:lnTo>
                      <a:pt x="41" y="53"/>
                    </a:lnTo>
                    <a:lnTo>
                      <a:pt x="40" y="54"/>
                    </a:lnTo>
                    <a:lnTo>
                      <a:pt x="39" y="54"/>
                    </a:lnTo>
                    <a:lnTo>
                      <a:pt x="38" y="56"/>
                    </a:lnTo>
                    <a:lnTo>
                      <a:pt x="38" y="57"/>
                    </a:lnTo>
                    <a:lnTo>
                      <a:pt x="37" y="58"/>
                    </a:lnTo>
                    <a:lnTo>
                      <a:pt x="37" y="59"/>
                    </a:lnTo>
                    <a:lnTo>
                      <a:pt x="35" y="60"/>
                    </a:lnTo>
                    <a:lnTo>
                      <a:pt x="35" y="61"/>
                    </a:lnTo>
                    <a:lnTo>
                      <a:pt x="33" y="62"/>
                    </a:lnTo>
                    <a:lnTo>
                      <a:pt x="31" y="64"/>
                    </a:lnTo>
                    <a:lnTo>
                      <a:pt x="30" y="64"/>
                    </a:lnTo>
                    <a:lnTo>
                      <a:pt x="29" y="64"/>
                    </a:lnTo>
                    <a:lnTo>
                      <a:pt x="28" y="64"/>
                    </a:lnTo>
                    <a:lnTo>
                      <a:pt x="27" y="65"/>
                    </a:lnTo>
                    <a:lnTo>
                      <a:pt x="25" y="65"/>
                    </a:lnTo>
                    <a:lnTo>
                      <a:pt x="24" y="65"/>
                    </a:lnTo>
                    <a:lnTo>
                      <a:pt x="23" y="65"/>
                    </a:lnTo>
                    <a:lnTo>
                      <a:pt x="22" y="66"/>
                    </a:lnTo>
                    <a:lnTo>
                      <a:pt x="22" y="67"/>
                    </a:lnTo>
                    <a:lnTo>
                      <a:pt x="22" y="68"/>
                    </a:lnTo>
                    <a:lnTo>
                      <a:pt x="22" y="69"/>
                    </a:lnTo>
                    <a:lnTo>
                      <a:pt x="22" y="70"/>
                    </a:lnTo>
                    <a:lnTo>
                      <a:pt x="22" y="71"/>
                    </a:lnTo>
                    <a:lnTo>
                      <a:pt x="23" y="71"/>
                    </a:lnTo>
                    <a:lnTo>
                      <a:pt x="24" y="71"/>
                    </a:lnTo>
                    <a:lnTo>
                      <a:pt x="25" y="71"/>
                    </a:lnTo>
                    <a:lnTo>
                      <a:pt x="26" y="71"/>
                    </a:lnTo>
                    <a:lnTo>
                      <a:pt x="27" y="71"/>
                    </a:lnTo>
                    <a:lnTo>
                      <a:pt x="28" y="71"/>
                    </a:lnTo>
                    <a:lnTo>
                      <a:pt x="28" y="72"/>
                    </a:lnTo>
                    <a:lnTo>
                      <a:pt x="29" y="72"/>
                    </a:lnTo>
                    <a:lnTo>
                      <a:pt x="30" y="72"/>
                    </a:lnTo>
                    <a:lnTo>
                      <a:pt x="30" y="73"/>
                    </a:lnTo>
                    <a:lnTo>
                      <a:pt x="31" y="73"/>
                    </a:lnTo>
                    <a:lnTo>
                      <a:pt x="31" y="74"/>
                    </a:lnTo>
                    <a:lnTo>
                      <a:pt x="32" y="74"/>
                    </a:lnTo>
                    <a:lnTo>
                      <a:pt x="32" y="75"/>
                    </a:lnTo>
                    <a:lnTo>
                      <a:pt x="33" y="75"/>
                    </a:lnTo>
                    <a:lnTo>
                      <a:pt x="32" y="76"/>
                    </a:lnTo>
                    <a:lnTo>
                      <a:pt x="32" y="77"/>
                    </a:lnTo>
                    <a:lnTo>
                      <a:pt x="32" y="78"/>
                    </a:lnTo>
                    <a:lnTo>
                      <a:pt x="32" y="80"/>
                    </a:lnTo>
                    <a:lnTo>
                      <a:pt x="33" y="80"/>
                    </a:lnTo>
                    <a:lnTo>
                      <a:pt x="34" y="80"/>
                    </a:lnTo>
                    <a:lnTo>
                      <a:pt x="35" y="80"/>
                    </a:lnTo>
                    <a:lnTo>
                      <a:pt x="35" y="81"/>
                    </a:lnTo>
                    <a:lnTo>
                      <a:pt x="36" y="81"/>
                    </a:lnTo>
                    <a:lnTo>
                      <a:pt x="36" y="82"/>
                    </a:lnTo>
                    <a:lnTo>
                      <a:pt x="37" y="82"/>
                    </a:lnTo>
                    <a:lnTo>
                      <a:pt x="37" y="83"/>
                    </a:lnTo>
                    <a:lnTo>
                      <a:pt x="37" y="84"/>
                    </a:lnTo>
                    <a:lnTo>
                      <a:pt x="38" y="84"/>
                    </a:lnTo>
                    <a:lnTo>
                      <a:pt x="38" y="85"/>
                    </a:lnTo>
                    <a:lnTo>
                      <a:pt x="39" y="85"/>
                    </a:lnTo>
                    <a:lnTo>
                      <a:pt x="39" y="86"/>
                    </a:lnTo>
                    <a:lnTo>
                      <a:pt x="40" y="86"/>
                    </a:lnTo>
                    <a:lnTo>
                      <a:pt x="41" y="85"/>
                    </a:lnTo>
                    <a:lnTo>
                      <a:pt x="42" y="83"/>
                    </a:lnTo>
                    <a:lnTo>
                      <a:pt x="42" y="82"/>
                    </a:lnTo>
                    <a:lnTo>
                      <a:pt x="43" y="81"/>
                    </a:lnTo>
                    <a:lnTo>
                      <a:pt x="44" y="81"/>
                    </a:lnTo>
                    <a:lnTo>
                      <a:pt x="44" y="80"/>
                    </a:lnTo>
                    <a:lnTo>
                      <a:pt x="44" y="79"/>
                    </a:lnTo>
                    <a:lnTo>
                      <a:pt x="44" y="78"/>
                    </a:lnTo>
                    <a:lnTo>
                      <a:pt x="44" y="77"/>
                    </a:lnTo>
                    <a:lnTo>
                      <a:pt x="44" y="76"/>
                    </a:lnTo>
                    <a:lnTo>
                      <a:pt x="45" y="75"/>
                    </a:lnTo>
                    <a:lnTo>
                      <a:pt x="45" y="74"/>
                    </a:lnTo>
                    <a:lnTo>
                      <a:pt x="46" y="73"/>
                    </a:lnTo>
                    <a:lnTo>
                      <a:pt x="46" y="71"/>
                    </a:lnTo>
                    <a:lnTo>
                      <a:pt x="46" y="70"/>
                    </a:lnTo>
                    <a:lnTo>
                      <a:pt x="46" y="69"/>
                    </a:lnTo>
                    <a:lnTo>
                      <a:pt x="46" y="68"/>
                    </a:lnTo>
                    <a:lnTo>
                      <a:pt x="46" y="67"/>
                    </a:lnTo>
                    <a:lnTo>
                      <a:pt x="46" y="66"/>
                    </a:lnTo>
                    <a:lnTo>
                      <a:pt x="46" y="65"/>
                    </a:lnTo>
                    <a:lnTo>
                      <a:pt x="46" y="66"/>
                    </a:lnTo>
                    <a:lnTo>
                      <a:pt x="46" y="67"/>
                    </a:lnTo>
                    <a:lnTo>
                      <a:pt x="46" y="68"/>
                    </a:lnTo>
                    <a:lnTo>
                      <a:pt x="47" y="68"/>
                    </a:lnTo>
                    <a:lnTo>
                      <a:pt x="47" y="69"/>
                    </a:lnTo>
                    <a:lnTo>
                      <a:pt x="48" y="69"/>
                    </a:lnTo>
                    <a:lnTo>
                      <a:pt x="48" y="70"/>
                    </a:lnTo>
                    <a:lnTo>
                      <a:pt x="49" y="70"/>
                    </a:lnTo>
                    <a:lnTo>
                      <a:pt x="49" y="71"/>
                    </a:lnTo>
                    <a:lnTo>
                      <a:pt x="50" y="71"/>
                    </a:lnTo>
                    <a:lnTo>
                      <a:pt x="50" y="72"/>
                    </a:lnTo>
                    <a:lnTo>
                      <a:pt x="51" y="72"/>
                    </a:lnTo>
                    <a:lnTo>
                      <a:pt x="52" y="72"/>
                    </a:lnTo>
                    <a:lnTo>
                      <a:pt x="52" y="73"/>
                    </a:lnTo>
                    <a:lnTo>
                      <a:pt x="53" y="73"/>
                    </a:lnTo>
                    <a:lnTo>
                      <a:pt x="55" y="73"/>
                    </a:lnTo>
                    <a:lnTo>
                      <a:pt x="56" y="73"/>
                    </a:lnTo>
                    <a:lnTo>
                      <a:pt x="57" y="73"/>
                    </a:lnTo>
                    <a:lnTo>
                      <a:pt x="58" y="73"/>
                    </a:lnTo>
                    <a:lnTo>
                      <a:pt x="59" y="73"/>
                    </a:lnTo>
                    <a:lnTo>
                      <a:pt x="60" y="73"/>
                    </a:lnTo>
                    <a:lnTo>
                      <a:pt x="61" y="73"/>
                    </a:lnTo>
                    <a:lnTo>
                      <a:pt x="62" y="71"/>
                    </a:lnTo>
                    <a:lnTo>
                      <a:pt x="63" y="71"/>
                    </a:lnTo>
                    <a:lnTo>
                      <a:pt x="64" y="71"/>
                    </a:lnTo>
                    <a:lnTo>
                      <a:pt x="65" y="70"/>
                    </a:lnTo>
                    <a:lnTo>
                      <a:pt x="66" y="70"/>
                    </a:lnTo>
                    <a:lnTo>
                      <a:pt x="67" y="70"/>
                    </a:lnTo>
                    <a:lnTo>
                      <a:pt x="68" y="70"/>
                    </a:lnTo>
                    <a:lnTo>
                      <a:pt x="67" y="71"/>
                    </a:lnTo>
                    <a:lnTo>
                      <a:pt x="66" y="71"/>
                    </a:lnTo>
                    <a:lnTo>
                      <a:pt x="67" y="71"/>
                    </a:lnTo>
                    <a:lnTo>
                      <a:pt x="68" y="71"/>
                    </a:lnTo>
                    <a:lnTo>
                      <a:pt x="68" y="73"/>
                    </a:lnTo>
                    <a:lnTo>
                      <a:pt x="68" y="74"/>
                    </a:lnTo>
                    <a:lnTo>
                      <a:pt x="70" y="74"/>
                    </a:lnTo>
                    <a:lnTo>
                      <a:pt x="70" y="75"/>
                    </a:lnTo>
                    <a:lnTo>
                      <a:pt x="71" y="75"/>
                    </a:lnTo>
                    <a:lnTo>
                      <a:pt x="72" y="75"/>
                    </a:lnTo>
                    <a:lnTo>
                      <a:pt x="73" y="75"/>
                    </a:lnTo>
                    <a:lnTo>
                      <a:pt x="74" y="75"/>
                    </a:lnTo>
                    <a:lnTo>
                      <a:pt x="75" y="75"/>
                    </a:lnTo>
                    <a:lnTo>
                      <a:pt x="76" y="74"/>
                    </a:lnTo>
                    <a:lnTo>
                      <a:pt x="77" y="74"/>
                    </a:lnTo>
                    <a:lnTo>
                      <a:pt x="78" y="73"/>
                    </a:lnTo>
                    <a:lnTo>
                      <a:pt x="79" y="73"/>
                    </a:lnTo>
                    <a:lnTo>
                      <a:pt x="80" y="73"/>
                    </a:lnTo>
                    <a:lnTo>
                      <a:pt x="81" y="73"/>
                    </a:lnTo>
                    <a:lnTo>
                      <a:pt x="82" y="73"/>
                    </a:lnTo>
                    <a:lnTo>
                      <a:pt x="83" y="73"/>
                    </a:lnTo>
                    <a:lnTo>
                      <a:pt x="84" y="73"/>
                    </a:lnTo>
                    <a:lnTo>
                      <a:pt x="85" y="73"/>
                    </a:lnTo>
                    <a:lnTo>
                      <a:pt x="86" y="73"/>
                    </a:lnTo>
                    <a:lnTo>
                      <a:pt x="87" y="73"/>
                    </a:lnTo>
                    <a:lnTo>
                      <a:pt x="88" y="73"/>
                    </a:lnTo>
                    <a:lnTo>
                      <a:pt x="89" y="73"/>
                    </a:lnTo>
                    <a:lnTo>
                      <a:pt x="90" y="73"/>
                    </a:lnTo>
                    <a:lnTo>
                      <a:pt x="92" y="73"/>
                    </a:lnTo>
                    <a:lnTo>
                      <a:pt x="93" y="73"/>
                    </a:lnTo>
                    <a:lnTo>
                      <a:pt x="93" y="72"/>
                    </a:lnTo>
                    <a:lnTo>
                      <a:pt x="93" y="71"/>
                    </a:lnTo>
                    <a:lnTo>
                      <a:pt x="95" y="71"/>
                    </a:lnTo>
                    <a:lnTo>
                      <a:pt x="96" y="71"/>
                    </a:lnTo>
                    <a:lnTo>
                      <a:pt x="97" y="71"/>
                    </a:lnTo>
                    <a:lnTo>
                      <a:pt x="98" y="71"/>
                    </a:lnTo>
                    <a:lnTo>
                      <a:pt x="99" y="71"/>
                    </a:lnTo>
                    <a:lnTo>
                      <a:pt x="100" y="71"/>
                    </a:lnTo>
                    <a:lnTo>
                      <a:pt x="101" y="71"/>
                    </a:lnTo>
                    <a:lnTo>
                      <a:pt x="102" y="71"/>
                    </a:lnTo>
                    <a:lnTo>
                      <a:pt x="103" y="71"/>
                    </a:lnTo>
                    <a:lnTo>
                      <a:pt x="104" y="71"/>
                    </a:lnTo>
                    <a:lnTo>
                      <a:pt x="105" y="71"/>
                    </a:lnTo>
                    <a:lnTo>
                      <a:pt x="106" y="70"/>
                    </a:lnTo>
                    <a:lnTo>
                      <a:pt x="107" y="70"/>
                    </a:lnTo>
                    <a:lnTo>
                      <a:pt x="108" y="70"/>
                    </a:lnTo>
                    <a:lnTo>
                      <a:pt x="109" y="70"/>
                    </a:lnTo>
                    <a:lnTo>
                      <a:pt x="110" y="70"/>
                    </a:lnTo>
                    <a:lnTo>
                      <a:pt x="112" y="70"/>
                    </a:lnTo>
                    <a:lnTo>
                      <a:pt x="113" y="70"/>
                    </a:lnTo>
                    <a:lnTo>
                      <a:pt x="115" y="70"/>
                    </a:lnTo>
                    <a:lnTo>
                      <a:pt x="116" y="70"/>
                    </a:lnTo>
                    <a:lnTo>
                      <a:pt x="117" y="70"/>
                    </a:lnTo>
                    <a:lnTo>
                      <a:pt x="118" y="70"/>
                    </a:lnTo>
                    <a:lnTo>
                      <a:pt x="119" y="70"/>
                    </a:lnTo>
                    <a:lnTo>
                      <a:pt x="120" y="70"/>
                    </a:lnTo>
                    <a:lnTo>
                      <a:pt x="122" y="70"/>
                    </a:lnTo>
                    <a:lnTo>
                      <a:pt x="123" y="70"/>
                    </a:lnTo>
                    <a:lnTo>
                      <a:pt x="124" y="70"/>
                    </a:lnTo>
                    <a:lnTo>
                      <a:pt x="124" y="71"/>
                    </a:lnTo>
                    <a:lnTo>
                      <a:pt x="124" y="73"/>
                    </a:lnTo>
                    <a:lnTo>
                      <a:pt x="125" y="73"/>
                    </a:lnTo>
                    <a:lnTo>
                      <a:pt x="126" y="73"/>
                    </a:lnTo>
                    <a:lnTo>
                      <a:pt x="127" y="73"/>
                    </a:lnTo>
                    <a:lnTo>
                      <a:pt x="127" y="74"/>
                    </a:lnTo>
                    <a:lnTo>
                      <a:pt x="127" y="75"/>
                    </a:lnTo>
                    <a:lnTo>
                      <a:pt x="128" y="75"/>
                    </a:lnTo>
                    <a:lnTo>
                      <a:pt x="128" y="76"/>
                    </a:lnTo>
                    <a:lnTo>
                      <a:pt x="129" y="76"/>
                    </a:lnTo>
                    <a:lnTo>
                      <a:pt x="130" y="76"/>
                    </a:lnTo>
                    <a:lnTo>
                      <a:pt x="130" y="77"/>
                    </a:lnTo>
                    <a:lnTo>
                      <a:pt x="130" y="78"/>
                    </a:lnTo>
                    <a:lnTo>
                      <a:pt x="131" y="78"/>
                    </a:lnTo>
                    <a:lnTo>
                      <a:pt x="131" y="79"/>
                    </a:lnTo>
                    <a:lnTo>
                      <a:pt x="132" y="79"/>
                    </a:lnTo>
                    <a:lnTo>
                      <a:pt x="132" y="80"/>
                    </a:lnTo>
                    <a:lnTo>
                      <a:pt x="132" y="81"/>
                    </a:lnTo>
                    <a:lnTo>
                      <a:pt x="133" y="81"/>
                    </a:lnTo>
                    <a:lnTo>
                      <a:pt x="133" y="82"/>
                    </a:lnTo>
                    <a:lnTo>
                      <a:pt x="135" y="82"/>
                    </a:lnTo>
                    <a:lnTo>
                      <a:pt x="136" y="82"/>
                    </a:lnTo>
                    <a:lnTo>
                      <a:pt x="136" y="83"/>
                    </a:lnTo>
                    <a:lnTo>
                      <a:pt x="137" y="83"/>
                    </a:lnTo>
                    <a:lnTo>
                      <a:pt x="138" y="83"/>
                    </a:lnTo>
                    <a:lnTo>
                      <a:pt x="138" y="84"/>
                    </a:lnTo>
                    <a:lnTo>
                      <a:pt x="138" y="85"/>
                    </a:lnTo>
                    <a:lnTo>
                      <a:pt x="138" y="86"/>
                    </a:lnTo>
                    <a:lnTo>
                      <a:pt x="139" y="85"/>
                    </a:lnTo>
                    <a:lnTo>
                      <a:pt x="139" y="86"/>
                    </a:lnTo>
                    <a:lnTo>
                      <a:pt x="139" y="87"/>
                    </a:lnTo>
                    <a:lnTo>
                      <a:pt x="140" y="87"/>
                    </a:lnTo>
                    <a:lnTo>
                      <a:pt x="140" y="88"/>
                    </a:lnTo>
                    <a:lnTo>
                      <a:pt x="141" y="88"/>
                    </a:lnTo>
                    <a:lnTo>
                      <a:pt x="141" y="89"/>
                    </a:lnTo>
                    <a:lnTo>
                      <a:pt x="142" y="89"/>
                    </a:lnTo>
                    <a:lnTo>
                      <a:pt x="142" y="90"/>
                    </a:lnTo>
                    <a:lnTo>
                      <a:pt x="143" y="90"/>
                    </a:lnTo>
                    <a:lnTo>
                      <a:pt x="144" y="90"/>
                    </a:lnTo>
                    <a:lnTo>
                      <a:pt x="144" y="91"/>
                    </a:lnTo>
                    <a:lnTo>
                      <a:pt x="145" y="91"/>
                    </a:lnTo>
                    <a:lnTo>
                      <a:pt x="145" y="92"/>
                    </a:lnTo>
                    <a:lnTo>
                      <a:pt x="145" y="93"/>
                    </a:lnTo>
                    <a:lnTo>
                      <a:pt x="146" y="93"/>
                    </a:lnTo>
                    <a:lnTo>
                      <a:pt x="146" y="94"/>
                    </a:lnTo>
                    <a:lnTo>
                      <a:pt x="147" y="94"/>
                    </a:lnTo>
                    <a:lnTo>
                      <a:pt x="148" y="94"/>
                    </a:lnTo>
                    <a:lnTo>
                      <a:pt x="147" y="95"/>
                    </a:lnTo>
                    <a:lnTo>
                      <a:pt x="147" y="97"/>
                    </a:lnTo>
                    <a:lnTo>
                      <a:pt x="147" y="98"/>
                    </a:lnTo>
                    <a:lnTo>
                      <a:pt x="147" y="99"/>
                    </a:lnTo>
                    <a:lnTo>
                      <a:pt x="146" y="100"/>
                    </a:lnTo>
                    <a:lnTo>
                      <a:pt x="145" y="100"/>
                    </a:lnTo>
                    <a:lnTo>
                      <a:pt x="145" y="102"/>
                    </a:lnTo>
                    <a:lnTo>
                      <a:pt x="145" y="103"/>
                    </a:lnTo>
                    <a:lnTo>
                      <a:pt x="145" y="104"/>
                    </a:lnTo>
                    <a:lnTo>
                      <a:pt x="145" y="105"/>
                    </a:lnTo>
                    <a:lnTo>
                      <a:pt x="145" y="106"/>
                    </a:lnTo>
                    <a:lnTo>
                      <a:pt x="145" y="107"/>
                    </a:lnTo>
                    <a:lnTo>
                      <a:pt x="146" y="107"/>
                    </a:lnTo>
                    <a:lnTo>
                      <a:pt x="146" y="106"/>
                    </a:lnTo>
                    <a:lnTo>
                      <a:pt x="147" y="105"/>
                    </a:lnTo>
                    <a:lnTo>
                      <a:pt x="148" y="104"/>
                    </a:lnTo>
                    <a:lnTo>
                      <a:pt x="149" y="103"/>
                    </a:lnTo>
                    <a:lnTo>
                      <a:pt x="150" y="103"/>
                    </a:lnTo>
                    <a:lnTo>
                      <a:pt x="151" y="102"/>
                    </a:lnTo>
                    <a:lnTo>
                      <a:pt x="152" y="102"/>
                    </a:lnTo>
                    <a:lnTo>
                      <a:pt x="153" y="102"/>
                    </a:lnTo>
                    <a:lnTo>
                      <a:pt x="154" y="102"/>
                    </a:lnTo>
                    <a:lnTo>
                      <a:pt x="155" y="100"/>
                    </a:lnTo>
                    <a:lnTo>
                      <a:pt x="156" y="100"/>
                    </a:lnTo>
                    <a:lnTo>
                      <a:pt x="157" y="99"/>
                    </a:lnTo>
                    <a:lnTo>
                      <a:pt x="159" y="99"/>
                    </a:lnTo>
                    <a:lnTo>
                      <a:pt x="160" y="99"/>
                    </a:lnTo>
                    <a:lnTo>
                      <a:pt x="161" y="99"/>
                    </a:lnTo>
                    <a:lnTo>
                      <a:pt x="162" y="99"/>
                    </a:lnTo>
                    <a:lnTo>
                      <a:pt x="162" y="100"/>
                    </a:lnTo>
                    <a:lnTo>
                      <a:pt x="163" y="100"/>
                    </a:lnTo>
                    <a:lnTo>
                      <a:pt x="164" y="100"/>
                    </a:lnTo>
                    <a:lnTo>
                      <a:pt x="165" y="100"/>
                    </a:lnTo>
                    <a:lnTo>
                      <a:pt x="166" y="100"/>
                    </a:lnTo>
                    <a:lnTo>
                      <a:pt x="166" y="101"/>
                    </a:lnTo>
                    <a:lnTo>
                      <a:pt x="166" y="102"/>
                    </a:lnTo>
                    <a:lnTo>
                      <a:pt x="166" y="103"/>
                    </a:lnTo>
                    <a:lnTo>
                      <a:pt x="167" y="103"/>
                    </a:lnTo>
                    <a:lnTo>
                      <a:pt x="168" y="103"/>
                    </a:lnTo>
                    <a:lnTo>
                      <a:pt x="168" y="105"/>
                    </a:lnTo>
                    <a:lnTo>
                      <a:pt x="169" y="105"/>
                    </a:lnTo>
                    <a:lnTo>
                      <a:pt x="169" y="106"/>
                    </a:lnTo>
                    <a:lnTo>
                      <a:pt x="171" y="106"/>
                    </a:lnTo>
                    <a:lnTo>
                      <a:pt x="171" y="107"/>
                    </a:lnTo>
                    <a:lnTo>
                      <a:pt x="172" y="107"/>
                    </a:lnTo>
                    <a:lnTo>
                      <a:pt x="173" y="107"/>
                    </a:lnTo>
                    <a:lnTo>
                      <a:pt x="174" y="107"/>
                    </a:lnTo>
                    <a:lnTo>
                      <a:pt x="175" y="107"/>
                    </a:lnTo>
                    <a:lnTo>
                      <a:pt x="176" y="107"/>
                    </a:lnTo>
                    <a:lnTo>
                      <a:pt x="177" y="107"/>
                    </a:lnTo>
                    <a:lnTo>
                      <a:pt x="167" y="0"/>
                    </a:lnTo>
                    <a:close/>
                  </a:path>
                </a:pathLst>
              </a:custGeom>
              <a:gradFill rotWithShape="1">
                <a:gsLst>
                  <a:gs pos="0">
                    <a:srgbClr val="760000"/>
                  </a:gs>
                  <a:gs pos="100000">
                    <a:srgbClr val="FF0000"/>
                  </a:gs>
                </a:gsLst>
                <a:lin ang="18900000" scaled="1"/>
              </a:gradFill>
              <a:ln w="9525">
                <a:solidFill>
                  <a:srgbClr val="808080"/>
                </a:solidFill>
                <a:round/>
                <a:headEnd/>
                <a:tailEnd/>
              </a:ln>
            </p:spPr>
            <p:txBody>
              <a:bodyPr/>
              <a:lstStyle/>
              <a:p>
                <a:endParaRPr lang="en-SG" dirty="0"/>
              </a:p>
            </p:txBody>
          </p:sp>
          <p:sp>
            <p:nvSpPr>
              <p:cNvPr id="201" name="Freeform 90"/>
              <p:cNvSpPr>
                <a:spLocks/>
              </p:cNvSpPr>
              <p:nvPr/>
            </p:nvSpPr>
            <p:spPr bwMode="auto">
              <a:xfrm>
                <a:off x="3627" y="1488"/>
                <a:ext cx="177" cy="107"/>
              </a:xfrm>
              <a:custGeom>
                <a:avLst/>
                <a:gdLst>
                  <a:gd name="T0" fmla="*/ 157 w 177"/>
                  <a:gd name="T1" fmla="*/ 2 h 107"/>
                  <a:gd name="T2" fmla="*/ 150 w 177"/>
                  <a:gd name="T3" fmla="*/ 6 h 107"/>
                  <a:gd name="T4" fmla="*/ 141 w 177"/>
                  <a:gd name="T5" fmla="*/ 7 h 107"/>
                  <a:gd name="T6" fmla="*/ 131 w 177"/>
                  <a:gd name="T7" fmla="*/ 9 h 107"/>
                  <a:gd name="T8" fmla="*/ 120 w 177"/>
                  <a:gd name="T9" fmla="*/ 10 h 107"/>
                  <a:gd name="T10" fmla="*/ 113 w 177"/>
                  <a:gd name="T11" fmla="*/ 8 h 107"/>
                  <a:gd name="T12" fmla="*/ 105 w 177"/>
                  <a:gd name="T13" fmla="*/ 10 h 107"/>
                  <a:gd name="T14" fmla="*/ 98 w 177"/>
                  <a:gd name="T15" fmla="*/ 21 h 107"/>
                  <a:gd name="T16" fmla="*/ 93 w 177"/>
                  <a:gd name="T17" fmla="*/ 29 h 107"/>
                  <a:gd name="T18" fmla="*/ 88 w 177"/>
                  <a:gd name="T19" fmla="*/ 36 h 107"/>
                  <a:gd name="T20" fmla="*/ 83 w 177"/>
                  <a:gd name="T21" fmla="*/ 46 h 107"/>
                  <a:gd name="T22" fmla="*/ 78 w 177"/>
                  <a:gd name="T23" fmla="*/ 53 h 107"/>
                  <a:gd name="T24" fmla="*/ 70 w 177"/>
                  <a:gd name="T25" fmla="*/ 56 h 107"/>
                  <a:gd name="T26" fmla="*/ 66 w 177"/>
                  <a:gd name="T27" fmla="*/ 52 h 107"/>
                  <a:gd name="T28" fmla="*/ 63 w 177"/>
                  <a:gd name="T29" fmla="*/ 47 h 107"/>
                  <a:gd name="T30" fmla="*/ 56 w 177"/>
                  <a:gd name="T31" fmla="*/ 48 h 107"/>
                  <a:gd name="T32" fmla="*/ 55 w 177"/>
                  <a:gd name="T33" fmla="*/ 42 h 107"/>
                  <a:gd name="T34" fmla="*/ 52 w 177"/>
                  <a:gd name="T35" fmla="*/ 35 h 107"/>
                  <a:gd name="T36" fmla="*/ 49 w 177"/>
                  <a:gd name="T37" fmla="*/ 28 h 107"/>
                  <a:gd name="T38" fmla="*/ 42 w 177"/>
                  <a:gd name="T39" fmla="*/ 27 h 107"/>
                  <a:gd name="T40" fmla="*/ 31 w 177"/>
                  <a:gd name="T41" fmla="*/ 30 h 107"/>
                  <a:gd name="T42" fmla="*/ 25 w 177"/>
                  <a:gd name="T43" fmla="*/ 28 h 107"/>
                  <a:gd name="T44" fmla="*/ 19 w 177"/>
                  <a:gd name="T45" fmla="*/ 32 h 107"/>
                  <a:gd name="T46" fmla="*/ 11 w 177"/>
                  <a:gd name="T47" fmla="*/ 40 h 107"/>
                  <a:gd name="T48" fmla="*/ 3 w 177"/>
                  <a:gd name="T49" fmla="*/ 44 h 107"/>
                  <a:gd name="T50" fmla="*/ 1 w 177"/>
                  <a:gd name="T51" fmla="*/ 51 h 107"/>
                  <a:gd name="T52" fmla="*/ 9 w 177"/>
                  <a:gd name="T53" fmla="*/ 55 h 107"/>
                  <a:gd name="T54" fmla="*/ 16 w 177"/>
                  <a:gd name="T55" fmla="*/ 55 h 107"/>
                  <a:gd name="T56" fmla="*/ 23 w 177"/>
                  <a:gd name="T57" fmla="*/ 58 h 107"/>
                  <a:gd name="T58" fmla="*/ 38 w 177"/>
                  <a:gd name="T59" fmla="*/ 52 h 107"/>
                  <a:gd name="T60" fmla="*/ 42 w 177"/>
                  <a:gd name="T61" fmla="*/ 53 h 107"/>
                  <a:gd name="T62" fmla="*/ 33 w 177"/>
                  <a:gd name="T63" fmla="*/ 62 h 107"/>
                  <a:gd name="T64" fmla="*/ 22 w 177"/>
                  <a:gd name="T65" fmla="*/ 66 h 107"/>
                  <a:gd name="T66" fmla="*/ 25 w 177"/>
                  <a:gd name="T67" fmla="*/ 71 h 107"/>
                  <a:gd name="T68" fmla="*/ 31 w 177"/>
                  <a:gd name="T69" fmla="*/ 74 h 107"/>
                  <a:gd name="T70" fmla="*/ 35 w 177"/>
                  <a:gd name="T71" fmla="*/ 80 h 107"/>
                  <a:gd name="T72" fmla="*/ 38 w 177"/>
                  <a:gd name="T73" fmla="*/ 85 h 107"/>
                  <a:gd name="T74" fmla="*/ 44 w 177"/>
                  <a:gd name="T75" fmla="*/ 79 h 107"/>
                  <a:gd name="T76" fmla="*/ 46 w 177"/>
                  <a:gd name="T77" fmla="*/ 69 h 107"/>
                  <a:gd name="T78" fmla="*/ 47 w 177"/>
                  <a:gd name="T79" fmla="*/ 69 h 107"/>
                  <a:gd name="T80" fmla="*/ 52 w 177"/>
                  <a:gd name="T81" fmla="*/ 72 h 107"/>
                  <a:gd name="T82" fmla="*/ 61 w 177"/>
                  <a:gd name="T83" fmla="*/ 73 h 107"/>
                  <a:gd name="T84" fmla="*/ 66 w 177"/>
                  <a:gd name="T85" fmla="*/ 71 h 107"/>
                  <a:gd name="T86" fmla="*/ 70 w 177"/>
                  <a:gd name="T87" fmla="*/ 75 h 107"/>
                  <a:gd name="T88" fmla="*/ 80 w 177"/>
                  <a:gd name="T89" fmla="*/ 73 h 107"/>
                  <a:gd name="T90" fmla="*/ 89 w 177"/>
                  <a:gd name="T91" fmla="*/ 73 h 107"/>
                  <a:gd name="T92" fmla="*/ 98 w 177"/>
                  <a:gd name="T93" fmla="*/ 71 h 107"/>
                  <a:gd name="T94" fmla="*/ 108 w 177"/>
                  <a:gd name="T95" fmla="*/ 70 h 107"/>
                  <a:gd name="T96" fmla="*/ 118 w 177"/>
                  <a:gd name="T97" fmla="*/ 70 h 107"/>
                  <a:gd name="T98" fmla="*/ 126 w 177"/>
                  <a:gd name="T99" fmla="*/ 73 h 107"/>
                  <a:gd name="T100" fmla="*/ 130 w 177"/>
                  <a:gd name="T101" fmla="*/ 78 h 107"/>
                  <a:gd name="T102" fmla="*/ 135 w 177"/>
                  <a:gd name="T103" fmla="*/ 82 h 107"/>
                  <a:gd name="T104" fmla="*/ 139 w 177"/>
                  <a:gd name="T105" fmla="*/ 85 h 107"/>
                  <a:gd name="T106" fmla="*/ 143 w 177"/>
                  <a:gd name="T107" fmla="*/ 90 h 107"/>
                  <a:gd name="T108" fmla="*/ 147 w 177"/>
                  <a:gd name="T109" fmla="*/ 94 h 107"/>
                  <a:gd name="T110" fmla="*/ 145 w 177"/>
                  <a:gd name="T111" fmla="*/ 102 h 107"/>
                  <a:gd name="T112" fmla="*/ 149 w 177"/>
                  <a:gd name="T113" fmla="*/ 103 h 107"/>
                  <a:gd name="T114" fmla="*/ 159 w 177"/>
                  <a:gd name="T115" fmla="*/ 99 h 107"/>
                  <a:gd name="T116" fmla="*/ 166 w 177"/>
                  <a:gd name="T117" fmla="*/ 101 h 107"/>
                  <a:gd name="T118" fmla="*/ 171 w 177"/>
                  <a:gd name="T119" fmla="*/ 107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
                  <a:gd name="T181" fmla="*/ 0 h 107"/>
                  <a:gd name="T182" fmla="*/ 177 w 177"/>
                  <a:gd name="T183" fmla="*/ 107 h 1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 h="107">
                    <a:moveTo>
                      <a:pt x="167" y="0"/>
                    </a:moveTo>
                    <a:lnTo>
                      <a:pt x="166" y="1"/>
                    </a:lnTo>
                    <a:lnTo>
                      <a:pt x="165" y="1"/>
                    </a:lnTo>
                    <a:lnTo>
                      <a:pt x="164" y="2"/>
                    </a:lnTo>
                    <a:lnTo>
                      <a:pt x="163" y="2"/>
                    </a:lnTo>
                    <a:lnTo>
                      <a:pt x="162" y="2"/>
                    </a:lnTo>
                    <a:lnTo>
                      <a:pt x="161" y="2"/>
                    </a:lnTo>
                    <a:lnTo>
                      <a:pt x="160" y="2"/>
                    </a:lnTo>
                    <a:lnTo>
                      <a:pt x="159" y="2"/>
                    </a:lnTo>
                    <a:lnTo>
                      <a:pt x="157" y="2"/>
                    </a:lnTo>
                    <a:lnTo>
                      <a:pt x="156" y="2"/>
                    </a:lnTo>
                    <a:lnTo>
                      <a:pt x="155" y="2"/>
                    </a:lnTo>
                    <a:lnTo>
                      <a:pt x="155" y="1"/>
                    </a:lnTo>
                    <a:lnTo>
                      <a:pt x="154" y="2"/>
                    </a:lnTo>
                    <a:lnTo>
                      <a:pt x="154" y="3"/>
                    </a:lnTo>
                    <a:lnTo>
                      <a:pt x="153" y="4"/>
                    </a:lnTo>
                    <a:lnTo>
                      <a:pt x="153" y="5"/>
                    </a:lnTo>
                    <a:lnTo>
                      <a:pt x="152" y="6"/>
                    </a:lnTo>
                    <a:lnTo>
                      <a:pt x="151" y="6"/>
                    </a:lnTo>
                    <a:lnTo>
                      <a:pt x="150" y="6"/>
                    </a:lnTo>
                    <a:lnTo>
                      <a:pt x="149" y="6"/>
                    </a:lnTo>
                    <a:lnTo>
                      <a:pt x="148" y="6"/>
                    </a:lnTo>
                    <a:lnTo>
                      <a:pt x="147" y="6"/>
                    </a:lnTo>
                    <a:lnTo>
                      <a:pt x="146" y="6"/>
                    </a:lnTo>
                    <a:lnTo>
                      <a:pt x="145" y="6"/>
                    </a:lnTo>
                    <a:lnTo>
                      <a:pt x="144" y="6"/>
                    </a:lnTo>
                    <a:lnTo>
                      <a:pt x="143" y="6"/>
                    </a:lnTo>
                    <a:lnTo>
                      <a:pt x="142" y="7"/>
                    </a:lnTo>
                    <a:lnTo>
                      <a:pt x="141" y="7"/>
                    </a:lnTo>
                    <a:lnTo>
                      <a:pt x="140" y="7"/>
                    </a:lnTo>
                    <a:lnTo>
                      <a:pt x="139" y="7"/>
                    </a:lnTo>
                    <a:lnTo>
                      <a:pt x="138" y="7"/>
                    </a:lnTo>
                    <a:lnTo>
                      <a:pt x="137" y="7"/>
                    </a:lnTo>
                    <a:lnTo>
                      <a:pt x="136" y="8"/>
                    </a:lnTo>
                    <a:lnTo>
                      <a:pt x="135" y="8"/>
                    </a:lnTo>
                    <a:lnTo>
                      <a:pt x="134" y="8"/>
                    </a:lnTo>
                    <a:lnTo>
                      <a:pt x="133" y="8"/>
                    </a:lnTo>
                    <a:lnTo>
                      <a:pt x="132" y="9"/>
                    </a:lnTo>
                    <a:lnTo>
                      <a:pt x="131" y="9"/>
                    </a:lnTo>
                    <a:lnTo>
                      <a:pt x="130" y="9"/>
                    </a:lnTo>
                    <a:lnTo>
                      <a:pt x="129" y="9"/>
                    </a:lnTo>
                    <a:lnTo>
                      <a:pt x="127" y="9"/>
                    </a:lnTo>
                    <a:lnTo>
                      <a:pt x="126" y="9"/>
                    </a:lnTo>
                    <a:lnTo>
                      <a:pt x="125" y="9"/>
                    </a:lnTo>
                    <a:lnTo>
                      <a:pt x="124" y="9"/>
                    </a:lnTo>
                    <a:lnTo>
                      <a:pt x="123" y="10"/>
                    </a:lnTo>
                    <a:lnTo>
                      <a:pt x="122" y="10"/>
                    </a:lnTo>
                    <a:lnTo>
                      <a:pt x="121" y="10"/>
                    </a:lnTo>
                    <a:lnTo>
                      <a:pt x="120" y="10"/>
                    </a:lnTo>
                    <a:lnTo>
                      <a:pt x="119" y="10"/>
                    </a:lnTo>
                    <a:lnTo>
                      <a:pt x="118" y="10"/>
                    </a:lnTo>
                    <a:lnTo>
                      <a:pt x="117" y="10"/>
                    </a:lnTo>
                    <a:lnTo>
                      <a:pt x="116" y="10"/>
                    </a:lnTo>
                    <a:lnTo>
                      <a:pt x="115" y="10"/>
                    </a:lnTo>
                    <a:lnTo>
                      <a:pt x="114" y="10"/>
                    </a:lnTo>
                    <a:lnTo>
                      <a:pt x="114" y="9"/>
                    </a:lnTo>
                    <a:lnTo>
                      <a:pt x="113" y="9"/>
                    </a:lnTo>
                    <a:lnTo>
                      <a:pt x="113" y="8"/>
                    </a:lnTo>
                    <a:lnTo>
                      <a:pt x="112" y="8"/>
                    </a:lnTo>
                    <a:lnTo>
                      <a:pt x="112" y="7"/>
                    </a:lnTo>
                    <a:lnTo>
                      <a:pt x="111" y="7"/>
                    </a:lnTo>
                    <a:lnTo>
                      <a:pt x="110" y="8"/>
                    </a:lnTo>
                    <a:lnTo>
                      <a:pt x="109" y="9"/>
                    </a:lnTo>
                    <a:lnTo>
                      <a:pt x="108" y="9"/>
                    </a:lnTo>
                    <a:lnTo>
                      <a:pt x="107" y="9"/>
                    </a:lnTo>
                    <a:lnTo>
                      <a:pt x="106" y="10"/>
                    </a:lnTo>
                    <a:lnTo>
                      <a:pt x="105" y="10"/>
                    </a:lnTo>
                    <a:lnTo>
                      <a:pt x="104" y="11"/>
                    </a:lnTo>
                    <a:lnTo>
                      <a:pt x="103" y="11"/>
                    </a:lnTo>
                    <a:lnTo>
                      <a:pt x="102" y="13"/>
                    </a:lnTo>
                    <a:lnTo>
                      <a:pt x="102" y="14"/>
                    </a:lnTo>
                    <a:lnTo>
                      <a:pt x="101" y="15"/>
                    </a:lnTo>
                    <a:lnTo>
                      <a:pt x="101" y="16"/>
                    </a:lnTo>
                    <a:lnTo>
                      <a:pt x="99" y="17"/>
                    </a:lnTo>
                    <a:lnTo>
                      <a:pt x="99" y="18"/>
                    </a:lnTo>
                    <a:lnTo>
                      <a:pt x="98" y="19"/>
                    </a:lnTo>
                    <a:lnTo>
                      <a:pt x="98" y="21"/>
                    </a:lnTo>
                    <a:lnTo>
                      <a:pt x="97" y="21"/>
                    </a:lnTo>
                    <a:lnTo>
                      <a:pt x="97" y="22"/>
                    </a:lnTo>
                    <a:lnTo>
                      <a:pt x="96" y="23"/>
                    </a:lnTo>
                    <a:lnTo>
                      <a:pt x="96" y="24"/>
                    </a:lnTo>
                    <a:lnTo>
                      <a:pt x="95" y="25"/>
                    </a:lnTo>
                    <a:lnTo>
                      <a:pt x="95" y="26"/>
                    </a:lnTo>
                    <a:lnTo>
                      <a:pt x="95" y="27"/>
                    </a:lnTo>
                    <a:lnTo>
                      <a:pt x="94" y="28"/>
                    </a:lnTo>
                    <a:lnTo>
                      <a:pt x="93" y="28"/>
                    </a:lnTo>
                    <a:lnTo>
                      <a:pt x="93" y="29"/>
                    </a:lnTo>
                    <a:lnTo>
                      <a:pt x="93" y="30"/>
                    </a:lnTo>
                    <a:lnTo>
                      <a:pt x="93" y="31"/>
                    </a:lnTo>
                    <a:lnTo>
                      <a:pt x="93" y="32"/>
                    </a:lnTo>
                    <a:lnTo>
                      <a:pt x="92" y="33"/>
                    </a:lnTo>
                    <a:lnTo>
                      <a:pt x="91" y="33"/>
                    </a:lnTo>
                    <a:lnTo>
                      <a:pt x="90" y="33"/>
                    </a:lnTo>
                    <a:lnTo>
                      <a:pt x="89" y="34"/>
                    </a:lnTo>
                    <a:lnTo>
                      <a:pt x="89" y="35"/>
                    </a:lnTo>
                    <a:lnTo>
                      <a:pt x="88" y="36"/>
                    </a:lnTo>
                    <a:lnTo>
                      <a:pt x="87" y="37"/>
                    </a:lnTo>
                    <a:lnTo>
                      <a:pt x="87" y="38"/>
                    </a:lnTo>
                    <a:lnTo>
                      <a:pt x="86" y="39"/>
                    </a:lnTo>
                    <a:lnTo>
                      <a:pt x="85" y="40"/>
                    </a:lnTo>
                    <a:lnTo>
                      <a:pt x="85" y="42"/>
                    </a:lnTo>
                    <a:lnTo>
                      <a:pt x="84" y="43"/>
                    </a:lnTo>
                    <a:lnTo>
                      <a:pt x="84" y="44"/>
                    </a:lnTo>
                    <a:lnTo>
                      <a:pt x="83" y="45"/>
                    </a:lnTo>
                    <a:lnTo>
                      <a:pt x="83" y="46"/>
                    </a:lnTo>
                    <a:lnTo>
                      <a:pt x="82" y="47"/>
                    </a:lnTo>
                    <a:lnTo>
                      <a:pt x="82" y="48"/>
                    </a:lnTo>
                    <a:lnTo>
                      <a:pt x="82" y="49"/>
                    </a:lnTo>
                    <a:lnTo>
                      <a:pt x="82" y="50"/>
                    </a:lnTo>
                    <a:lnTo>
                      <a:pt x="81" y="51"/>
                    </a:lnTo>
                    <a:lnTo>
                      <a:pt x="80" y="52"/>
                    </a:lnTo>
                    <a:lnTo>
                      <a:pt x="79" y="52"/>
                    </a:lnTo>
                    <a:lnTo>
                      <a:pt x="78" y="53"/>
                    </a:lnTo>
                    <a:lnTo>
                      <a:pt x="77" y="54"/>
                    </a:lnTo>
                    <a:lnTo>
                      <a:pt x="77" y="55"/>
                    </a:lnTo>
                    <a:lnTo>
                      <a:pt x="76" y="55"/>
                    </a:lnTo>
                    <a:lnTo>
                      <a:pt x="75" y="56"/>
                    </a:lnTo>
                    <a:lnTo>
                      <a:pt x="74" y="56"/>
                    </a:lnTo>
                    <a:lnTo>
                      <a:pt x="73" y="56"/>
                    </a:lnTo>
                    <a:lnTo>
                      <a:pt x="72" y="56"/>
                    </a:lnTo>
                    <a:lnTo>
                      <a:pt x="71" y="56"/>
                    </a:lnTo>
                    <a:lnTo>
                      <a:pt x="70" y="56"/>
                    </a:lnTo>
                    <a:lnTo>
                      <a:pt x="70" y="55"/>
                    </a:lnTo>
                    <a:lnTo>
                      <a:pt x="68" y="55"/>
                    </a:lnTo>
                    <a:lnTo>
                      <a:pt x="68" y="54"/>
                    </a:lnTo>
                    <a:lnTo>
                      <a:pt x="68" y="53"/>
                    </a:lnTo>
                    <a:lnTo>
                      <a:pt x="68" y="52"/>
                    </a:lnTo>
                    <a:lnTo>
                      <a:pt x="67" y="52"/>
                    </a:lnTo>
                    <a:lnTo>
                      <a:pt x="66" y="52"/>
                    </a:lnTo>
                    <a:lnTo>
                      <a:pt x="66" y="51"/>
                    </a:lnTo>
                    <a:lnTo>
                      <a:pt x="65" y="51"/>
                    </a:lnTo>
                    <a:lnTo>
                      <a:pt x="65" y="50"/>
                    </a:lnTo>
                    <a:lnTo>
                      <a:pt x="65" y="49"/>
                    </a:lnTo>
                    <a:lnTo>
                      <a:pt x="65" y="48"/>
                    </a:lnTo>
                    <a:lnTo>
                      <a:pt x="65" y="47"/>
                    </a:lnTo>
                    <a:lnTo>
                      <a:pt x="64" y="47"/>
                    </a:lnTo>
                    <a:lnTo>
                      <a:pt x="63" y="47"/>
                    </a:lnTo>
                    <a:lnTo>
                      <a:pt x="62" y="47"/>
                    </a:lnTo>
                    <a:lnTo>
                      <a:pt x="61" y="48"/>
                    </a:lnTo>
                    <a:lnTo>
                      <a:pt x="60" y="48"/>
                    </a:lnTo>
                    <a:lnTo>
                      <a:pt x="59" y="48"/>
                    </a:lnTo>
                    <a:lnTo>
                      <a:pt x="58" y="48"/>
                    </a:lnTo>
                    <a:lnTo>
                      <a:pt x="57" y="48"/>
                    </a:lnTo>
                    <a:lnTo>
                      <a:pt x="56" y="48"/>
                    </a:lnTo>
                    <a:lnTo>
                      <a:pt x="56" y="47"/>
                    </a:lnTo>
                    <a:lnTo>
                      <a:pt x="56" y="46"/>
                    </a:lnTo>
                    <a:lnTo>
                      <a:pt x="56" y="45"/>
                    </a:lnTo>
                    <a:lnTo>
                      <a:pt x="55" y="45"/>
                    </a:lnTo>
                    <a:lnTo>
                      <a:pt x="55" y="44"/>
                    </a:lnTo>
                    <a:lnTo>
                      <a:pt x="55" y="43"/>
                    </a:lnTo>
                    <a:lnTo>
                      <a:pt x="55" y="42"/>
                    </a:lnTo>
                    <a:lnTo>
                      <a:pt x="53" y="42"/>
                    </a:lnTo>
                    <a:lnTo>
                      <a:pt x="53" y="41"/>
                    </a:lnTo>
                    <a:lnTo>
                      <a:pt x="53" y="40"/>
                    </a:lnTo>
                    <a:lnTo>
                      <a:pt x="53" y="39"/>
                    </a:lnTo>
                    <a:lnTo>
                      <a:pt x="53" y="38"/>
                    </a:lnTo>
                    <a:lnTo>
                      <a:pt x="53" y="37"/>
                    </a:lnTo>
                    <a:lnTo>
                      <a:pt x="53" y="36"/>
                    </a:lnTo>
                    <a:lnTo>
                      <a:pt x="52" y="36"/>
                    </a:lnTo>
                    <a:lnTo>
                      <a:pt x="52" y="35"/>
                    </a:lnTo>
                    <a:lnTo>
                      <a:pt x="52" y="34"/>
                    </a:lnTo>
                    <a:lnTo>
                      <a:pt x="51" y="34"/>
                    </a:lnTo>
                    <a:lnTo>
                      <a:pt x="51" y="33"/>
                    </a:lnTo>
                    <a:lnTo>
                      <a:pt x="51" y="32"/>
                    </a:lnTo>
                    <a:lnTo>
                      <a:pt x="51" y="31"/>
                    </a:lnTo>
                    <a:lnTo>
                      <a:pt x="50" y="31"/>
                    </a:lnTo>
                    <a:lnTo>
                      <a:pt x="50" y="30"/>
                    </a:lnTo>
                    <a:lnTo>
                      <a:pt x="50" y="29"/>
                    </a:lnTo>
                    <a:lnTo>
                      <a:pt x="50" y="28"/>
                    </a:lnTo>
                    <a:lnTo>
                      <a:pt x="49" y="28"/>
                    </a:lnTo>
                    <a:lnTo>
                      <a:pt x="49" y="27"/>
                    </a:lnTo>
                    <a:lnTo>
                      <a:pt x="49" y="26"/>
                    </a:lnTo>
                    <a:lnTo>
                      <a:pt x="49" y="25"/>
                    </a:lnTo>
                    <a:lnTo>
                      <a:pt x="48" y="25"/>
                    </a:lnTo>
                    <a:lnTo>
                      <a:pt x="47" y="25"/>
                    </a:lnTo>
                    <a:lnTo>
                      <a:pt x="46" y="25"/>
                    </a:lnTo>
                    <a:lnTo>
                      <a:pt x="45" y="26"/>
                    </a:lnTo>
                    <a:lnTo>
                      <a:pt x="44" y="26"/>
                    </a:lnTo>
                    <a:lnTo>
                      <a:pt x="43" y="27"/>
                    </a:lnTo>
                    <a:lnTo>
                      <a:pt x="42" y="27"/>
                    </a:lnTo>
                    <a:lnTo>
                      <a:pt x="41" y="27"/>
                    </a:lnTo>
                    <a:lnTo>
                      <a:pt x="40" y="27"/>
                    </a:lnTo>
                    <a:lnTo>
                      <a:pt x="39" y="27"/>
                    </a:lnTo>
                    <a:lnTo>
                      <a:pt x="38" y="28"/>
                    </a:lnTo>
                    <a:lnTo>
                      <a:pt x="37" y="28"/>
                    </a:lnTo>
                    <a:lnTo>
                      <a:pt x="36" y="29"/>
                    </a:lnTo>
                    <a:lnTo>
                      <a:pt x="35" y="30"/>
                    </a:lnTo>
                    <a:lnTo>
                      <a:pt x="34" y="30"/>
                    </a:lnTo>
                    <a:lnTo>
                      <a:pt x="32" y="30"/>
                    </a:lnTo>
                    <a:lnTo>
                      <a:pt x="31" y="30"/>
                    </a:lnTo>
                    <a:lnTo>
                      <a:pt x="30" y="30"/>
                    </a:lnTo>
                    <a:lnTo>
                      <a:pt x="29" y="30"/>
                    </a:lnTo>
                    <a:lnTo>
                      <a:pt x="28" y="30"/>
                    </a:lnTo>
                    <a:lnTo>
                      <a:pt x="27" y="30"/>
                    </a:lnTo>
                    <a:lnTo>
                      <a:pt x="27" y="29"/>
                    </a:lnTo>
                    <a:lnTo>
                      <a:pt x="27" y="28"/>
                    </a:lnTo>
                    <a:lnTo>
                      <a:pt x="26" y="28"/>
                    </a:lnTo>
                    <a:lnTo>
                      <a:pt x="25" y="28"/>
                    </a:lnTo>
                    <a:lnTo>
                      <a:pt x="24" y="28"/>
                    </a:lnTo>
                    <a:lnTo>
                      <a:pt x="23" y="29"/>
                    </a:lnTo>
                    <a:lnTo>
                      <a:pt x="23" y="30"/>
                    </a:lnTo>
                    <a:lnTo>
                      <a:pt x="22" y="31"/>
                    </a:lnTo>
                    <a:lnTo>
                      <a:pt x="21" y="31"/>
                    </a:lnTo>
                    <a:lnTo>
                      <a:pt x="20" y="32"/>
                    </a:lnTo>
                    <a:lnTo>
                      <a:pt x="19" y="32"/>
                    </a:lnTo>
                    <a:lnTo>
                      <a:pt x="18" y="33"/>
                    </a:lnTo>
                    <a:lnTo>
                      <a:pt x="17" y="33"/>
                    </a:lnTo>
                    <a:lnTo>
                      <a:pt x="16" y="35"/>
                    </a:lnTo>
                    <a:lnTo>
                      <a:pt x="15" y="35"/>
                    </a:lnTo>
                    <a:lnTo>
                      <a:pt x="13" y="36"/>
                    </a:lnTo>
                    <a:lnTo>
                      <a:pt x="13" y="37"/>
                    </a:lnTo>
                    <a:lnTo>
                      <a:pt x="12" y="38"/>
                    </a:lnTo>
                    <a:lnTo>
                      <a:pt x="11" y="39"/>
                    </a:lnTo>
                    <a:lnTo>
                      <a:pt x="11" y="40"/>
                    </a:lnTo>
                    <a:lnTo>
                      <a:pt x="10" y="41"/>
                    </a:lnTo>
                    <a:lnTo>
                      <a:pt x="9" y="42"/>
                    </a:lnTo>
                    <a:lnTo>
                      <a:pt x="9" y="43"/>
                    </a:lnTo>
                    <a:lnTo>
                      <a:pt x="8" y="44"/>
                    </a:lnTo>
                    <a:lnTo>
                      <a:pt x="7" y="44"/>
                    </a:lnTo>
                    <a:lnTo>
                      <a:pt x="5" y="44"/>
                    </a:lnTo>
                    <a:lnTo>
                      <a:pt x="4" y="45"/>
                    </a:lnTo>
                    <a:lnTo>
                      <a:pt x="3" y="45"/>
                    </a:lnTo>
                    <a:lnTo>
                      <a:pt x="3" y="44"/>
                    </a:lnTo>
                    <a:lnTo>
                      <a:pt x="2" y="45"/>
                    </a:lnTo>
                    <a:lnTo>
                      <a:pt x="1" y="45"/>
                    </a:lnTo>
                    <a:lnTo>
                      <a:pt x="1" y="46"/>
                    </a:lnTo>
                    <a:lnTo>
                      <a:pt x="0" y="47"/>
                    </a:lnTo>
                    <a:lnTo>
                      <a:pt x="0" y="48"/>
                    </a:lnTo>
                    <a:lnTo>
                      <a:pt x="0" y="49"/>
                    </a:lnTo>
                    <a:lnTo>
                      <a:pt x="0" y="50"/>
                    </a:lnTo>
                    <a:lnTo>
                      <a:pt x="0" y="51"/>
                    </a:lnTo>
                    <a:lnTo>
                      <a:pt x="1" y="51"/>
                    </a:lnTo>
                    <a:lnTo>
                      <a:pt x="1" y="52"/>
                    </a:lnTo>
                    <a:lnTo>
                      <a:pt x="1" y="54"/>
                    </a:lnTo>
                    <a:lnTo>
                      <a:pt x="2" y="54"/>
                    </a:lnTo>
                    <a:lnTo>
                      <a:pt x="2" y="55"/>
                    </a:lnTo>
                    <a:lnTo>
                      <a:pt x="3" y="55"/>
                    </a:lnTo>
                    <a:lnTo>
                      <a:pt x="4" y="55"/>
                    </a:lnTo>
                    <a:lnTo>
                      <a:pt x="5" y="55"/>
                    </a:lnTo>
                    <a:lnTo>
                      <a:pt x="7" y="55"/>
                    </a:lnTo>
                    <a:lnTo>
                      <a:pt x="8" y="55"/>
                    </a:lnTo>
                    <a:lnTo>
                      <a:pt x="9" y="55"/>
                    </a:lnTo>
                    <a:lnTo>
                      <a:pt x="10" y="55"/>
                    </a:lnTo>
                    <a:lnTo>
                      <a:pt x="11" y="54"/>
                    </a:lnTo>
                    <a:lnTo>
                      <a:pt x="12" y="54"/>
                    </a:lnTo>
                    <a:lnTo>
                      <a:pt x="13" y="54"/>
                    </a:lnTo>
                    <a:lnTo>
                      <a:pt x="13" y="55"/>
                    </a:lnTo>
                    <a:lnTo>
                      <a:pt x="15" y="55"/>
                    </a:lnTo>
                    <a:lnTo>
                      <a:pt x="16" y="55"/>
                    </a:lnTo>
                    <a:lnTo>
                      <a:pt x="16" y="56"/>
                    </a:lnTo>
                    <a:lnTo>
                      <a:pt x="17" y="56"/>
                    </a:lnTo>
                    <a:lnTo>
                      <a:pt x="18" y="56"/>
                    </a:lnTo>
                    <a:lnTo>
                      <a:pt x="18" y="57"/>
                    </a:lnTo>
                    <a:lnTo>
                      <a:pt x="19" y="57"/>
                    </a:lnTo>
                    <a:lnTo>
                      <a:pt x="19" y="58"/>
                    </a:lnTo>
                    <a:lnTo>
                      <a:pt x="20" y="58"/>
                    </a:lnTo>
                    <a:lnTo>
                      <a:pt x="21" y="58"/>
                    </a:lnTo>
                    <a:lnTo>
                      <a:pt x="22" y="58"/>
                    </a:lnTo>
                    <a:lnTo>
                      <a:pt x="23" y="58"/>
                    </a:lnTo>
                    <a:lnTo>
                      <a:pt x="24" y="58"/>
                    </a:lnTo>
                    <a:lnTo>
                      <a:pt x="26" y="57"/>
                    </a:lnTo>
                    <a:lnTo>
                      <a:pt x="27" y="57"/>
                    </a:lnTo>
                    <a:lnTo>
                      <a:pt x="28" y="56"/>
                    </a:lnTo>
                    <a:lnTo>
                      <a:pt x="29" y="56"/>
                    </a:lnTo>
                    <a:lnTo>
                      <a:pt x="31" y="55"/>
                    </a:lnTo>
                    <a:lnTo>
                      <a:pt x="32" y="55"/>
                    </a:lnTo>
                    <a:lnTo>
                      <a:pt x="35" y="54"/>
                    </a:lnTo>
                    <a:lnTo>
                      <a:pt x="36" y="54"/>
                    </a:lnTo>
                    <a:lnTo>
                      <a:pt x="38" y="52"/>
                    </a:lnTo>
                    <a:lnTo>
                      <a:pt x="39" y="52"/>
                    </a:lnTo>
                    <a:lnTo>
                      <a:pt x="41" y="51"/>
                    </a:lnTo>
                    <a:lnTo>
                      <a:pt x="42" y="51"/>
                    </a:lnTo>
                    <a:lnTo>
                      <a:pt x="44" y="50"/>
                    </a:lnTo>
                    <a:lnTo>
                      <a:pt x="45" y="50"/>
                    </a:lnTo>
                    <a:lnTo>
                      <a:pt x="46" y="50"/>
                    </a:lnTo>
                    <a:lnTo>
                      <a:pt x="45" y="51"/>
                    </a:lnTo>
                    <a:lnTo>
                      <a:pt x="44" y="52"/>
                    </a:lnTo>
                    <a:lnTo>
                      <a:pt x="43" y="52"/>
                    </a:lnTo>
                    <a:lnTo>
                      <a:pt x="42" y="53"/>
                    </a:lnTo>
                    <a:lnTo>
                      <a:pt x="41" y="53"/>
                    </a:lnTo>
                    <a:lnTo>
                      <a:pt x="40" y="54"/>
                    </a:lnTo>
                    <a:lnTo>
                      <a:pt x="39" y="54"/>
                    </a:lnTo>
                    <a:lnTo>
                      <a:pt x="38" y="56"/>
                    </a:lnTo>
                    <a:lnTo>
                      <a:pt x="38" y="57"/>
                    </a:lnTo>
                    <a:lnTo>
                      <a:pt x="37" y="58"/>
                    </a:lnTo>
                    <a:lnTo>
                      <a:pt x="37" y="59"/>
                    </a:lnTo>
                    <a:lnTo>
                      <a:pt x="35" y="60"/>
                    </a:lnTo>
                    <a:lnTo>
                      <a:pt x="35" y="61"/>
                    </a:lnTo>
                    <a:lnTo>
                      <a:pt x="33" y="62"/>
                    </a:lnTo>
                    <a:lnTo>
                      <a:pt x="31" y="64"/>
                    </a:lnTo>
                    <a:lnTo>
                      <a:pt x="30" y="64"/>
                    </a:lnTo>
                    <a:lnTo>
                      <a:pt x="29" y="64"/>
                    </a:lnTo>
                    <a:lnTo>
                      <a:pt x="28" y="64"/>
                    </a:lnTo>
                    <a:lnTo>
                      <a:pt x="27" y="65"/>
                    </a:lnTo>
                    <a:lnTo>
                      <a:pt x="25" y="65"/>
                    </a:lnTo>
                    <a:lnTo>
                      <a:pt x="24" y="65"/>
                    </a:lnTo>
                    <a:lnTo>
                      <a:pt x="23" y="65"/>
                    </a:lnTo>
                    <a:lnTo>
                      <a:pt x="22" y="66"/>
                    </a:lnTo>
                    <a:lnTo>
                      <a:pt x="22" y="67"/>
                    </a:lnTo>
                    <a:lnTo>
                      <a:pt x="22" y="68"/>
                    </a:lnTo>
                    <a:lnTo>
                      <a:pt x="22" y="69"/>
                    </a:lnTo>
                    <a:lnTo>
                      <a:pt x="22" y="70"/>
                    </a:lnTo>
                    <a:lnTo>
                      <a:pt x="22" y="71"/>
                    </a:lnTo>
                    <a:lnTo>
                      <a:pt x="23" y="71"/>
                    </a:lnTo>
                    <a:lnTo>
                      <a:pt x="24" y="71"/>
                    </a:lnTo>
                    <a:lnTo>
                      <a:pt x="25" y="71"/>
                    </a:lnTo>
                    <a:lnTo>
                      <a:pt x="26" y="71"/>
                    </a:lnTo>
                    <a:lnTo>
                      <a:pt x="27" y="71"/>
                    </a:lnTo>
                    <a:lnTo>
                      <a:pt x="28" y="71"/>
                    </a:lnTo>
                    <a:lnTo>
                      <a:pt x="28" y="72"/>
                    </a:lnTo>
                    <a:lnTo>
                      <a:pt x="29" y="72"/>
                    </a:lnTo>
                    <a:lnTo>
                      <a:pt x="30" y="72"/>
                    </a:lnTo>
                    <a:lnTo>
                      <a:pt x="30" y="73"/>
                    </a:lnTo>
                    <a:lnTo>
                      <a:pt x="31" y="73"/>
                    </a:lnTo>
                    <a:lnTo>
                      <a:pt x="31" y="74"/>
                    </a:lnTo>
                    <a:lnTo>
                      <a:pt x="32" y="74"/>
                    </a:lnTo>
                    <a:lnTo>
                      <a:pt x="32" y="75"/>
                    </a:lnTo>
                    <a:lnTo>
                      <a:pt x="33" y="75"/>
                    </a:lnTo>
                    <a:lnTo>
                      <a:pt x="32" y="76"/>
                    </a:lnTo>
                    <a:lnTo>
                      <a:pt x="32" y="77"/>
                    </a:lnTo>
                    <a:lnTo>
                      <a:pt x="32" y="78"/>
                    </a:lnTo>
                    <a:lnTo>
                      <a:pt x="32" y="80"/>
                    </a:lnTo>
                    <a:lnTo>
                      <a:pt x="33" y="80"/>
                    </a:lnTo>
                    <a:lnTo>
                      <a:pt x="34" y="80"/>
                    </a:lnTo>
                    <a:lnTo>
                      <a:pt x="35" y="80"/>
                    </a:lnTo>
                    <a:lnTo>
                      <a:pt x="35" y="81"/>
                    </a:lnTo>
                    <a:lnTo>
                      <a:pt x="36" y="81"/>
                    </a:lnTo>
                    <a:lnTo>
                      <a:pt x="36" y="82"/>
                    </a:lnTo>
                    <a:lnTo>
                      <a:pt x="37" y="82"/>
                    </a:lnTo>
                    <a:lnTo>
                      <a:pt x="37" y="83"/>
                    </a:lnTo>
                    <a:lnTo>
                      <a:pt x="37" y="84"/>
                    </a:lnTo>
                    <a:lnTo>
                      <a:pt x="38" y="84"/>
                    </a:lnTo>
                    <a:lnTo>
                      <a:pt x="38" y="85"/>
                    </a:lnTo>
                    <a:lnTo>
                      <a:pt x="39" y="85"/>
                    </a:lnTo>
                    <a:lnTo>
                      <a:pt x="39" y="86"/>
                    </a:lnTo>
                    <a:lnTo>
                      <a:pt x="40" y="86"/>
                    </a:lnTo>
                    <a:lnTo>
                      <a:pt x="41" y="85"/>
                    </a:lnTo>
                    <a:lnTo>
                      <a:pt x="42" y="83"/>
                    </a:lnTo>
                    <a:lnTo>
                      <a:pt x="42" y="82"/>
                    </a:lnTo>
                    <a:lnTo>
                      <a:pt x="43" y="81"/>
                    </a:lnTo>
                    <a:lnTo>
                      <a:pt x="44" y="81"/>
                    </a:lnTo>
                    <a:lnTo>
                      <a:pt x="44" y="80"/>
                    </a:lnTo>
                    <a:lnTo>
                      <a:pt x="44" y="79"/>
                    </a:lnTo>
                    <a:lnTo>
                      <a:pt x="44" y="78"/>
                    </a:lnTo>
                    <a:lnTo>
                      <a:pt x="44" y="77"/>
                    </a:lnTo>
                    <a:lnTo>
                      <a:pt x="44" y="76"/>
                    </a:lnTo>
                    <a:lnTo>
                      <a:pt x="45" y="75"/>
                    </a:lnTo>
                    <a:lnTo>
                      <a:pt x="45" y="74"/>
                    </a:lnTo>
                    <a:lnTo>
                      <a:pt x="46" y="73"/>
                    </a:lnTo>
                    <a:lnTo>
                      <a:pt x="46" y="71"/>
                    </a:lnTo>
                    <a:lnTo>
                      <a:pt x="46" y="70"/>
                    </a:lnTo>
                    <a:lnTo>
                      <a:pt x="46" y="69"/>
                    </a:lnTo>
                    <a:lnTo>
                      <a:pt x="46" y="68"/>
                    </a:lnTo>
                    <a:lnTo>
                      <a:pt x="46" y="67"/>
                    </a:lnTo>
                    <a:lnTo>
                      <a:pt x="46" y="66"/>
                    </a:lnTo>
                    <a:lnTo>
                      <a:pt x="46" y="65"/>
                    </a:lnTo>
                    <a:lnTo>
                      <a:pt x="46" y="66"/>
                    </a:lnTo>
                    <a:lnTo>
                      <a:pt x="46" y="67"/>
                    </a:lnTo>
                    <a:lnTo>
                      <a:pt x="46" y="68"/>
                    </a:lnTo>
                    <a:lnTo>
                      <a:pt x="47" y="68"/>
                    </a:lnTo>
                    <a:lnTo>
                      <a:pt x="47" y="69"/>
                    </a:lnTo>
                    <a:lnTo>
                      <a:pt x="48" y="69"/>
                    </a:lnTo>
                    <a:lnTo>
                      <a:pt x="48" y="70"/>
                    </a:lnTo>
                    <a:lnTo>
                      <a:pt x="49" y="70"/>
                    </a:lnTo>
                    <a:lnTo>
                      <a:pt x="49" y="71"/>
                    </a:lnTo>
                    <a:lnTo>
                      <a:pt x="50" y="71"/>
                    </a:lnTo>
                    <a:lnTo>
                      <a:pt x="50" y="72"/>
                    </a:lnTo>
                    <a:lnTo>
                      <a:pt x="51" y="72"/>
                    </a:lnTo>
                    <a:lnTo>
                      <a:pt x="52" y="72"/>
                    </a:lnTo>
                    <a:lnTo>
                      <a:pt x="52" y="73"/>
                    </a:lnTo>
                    <a:lnTo>
                      <a:pt x="53" y="73"/>
                    </a:lnTo>
                    <a:lnTo>
                      <a:pt x="55" y="73"/>
                    </a:lnTo>
                    <a:lnTo>
                      <a:pt x="56" y="73"/>
                    </a:lnTo>
                    <a:lnTo>
                      <a:pt x="57" y="73"/>
                    </a:lnTo>
                    <a:lnTo>
                      <a:pt x="58" y="73"/>
                    </a:lnTo>
                    <a:lnTo>
                      <a:pt x="59" y="73"/>
                    </a:lnTo>
                    <a:lnTo>
                      <a:pt x="60" y="73"/>
                    </a:lnTo>
                    <a:lnTo>
                      <a:pt x="61" y="73"/>
                    </a:lnTo>
                    <a:lnTo>
                      <a:pt x="62" y="71"/>
                    </a:lnTo>
                    <a:lnTo>
                      <a:pt x="63" y="71"/>
                    </a:lnTo>
                    <a:lnTo>
                      <a:pt x="64" y="71"/>
                    </a:lnTo>
                    <a:lnTo>
                      <a:pt x="65" y="70"/>
                    </a:lnTo>
                    <a:lnTo>
                      <a:pt x="66" y="70"/>
                    </a:lnTo>
                    <a:lnTo>
                      <a:pt x="67" y="70"/>
                    </a:lnTo>
                    <a:lnTo>
                      <a:pt x="68" y="70"/>
                    </a:lnTo>
                    <a:lnTo>
                      <a:pt x="67" y="71"/>
                    </a:lnTo>
                    <a:lnTo>
                      <a:pt x="66" y="71"/>
                    </a:lnTo>
                    <a:lnTo>
                      <a:pt x="67" y="71"/>
                    </a:lnTo>
                    <a:lnTo>
                      <a:pt x="68" y="71"/>
                    </a:lnTo>
                    <a:lnTo>
                      <a:pt x="68" y="73"/>
                    </a:lnTo>
                    <a:lnTo>
                      <a:pt x="68" y="74"/>
                    </a:lnTo>
                    <a:lnTo>
                      <a:pt x="70" y="74"/>
                    </a:lnTo>
                    <a:lnTo>
                      <a:pt x="70" y="75"/>
                    </a:lnTo>
                    <a:lnTo>
                      <a:pt x="71" y="75"/>
                    </a:lnTo>
                    <a:lnTo>
                      <a:pt x="72" y="75"/>
                    </a:lnTo>
                    <a:lnTo>
                      <a:pt x="73" y="75"/>
                    </a:lnTo>
                    <a:lnTo>
                      <a:pt x="74" y="75"/>
                    </a:lnTo>
                    <a:lnTo>
                      <a:pt x="75" y="75"/>
                    </a:lnTo>
                    <a:lnTo>
                      <a:pt x="76" y="74"/>
                    </a:lnTo>
                    <a:lnTo>
                      <a:pt x="77" y="74"/>
                    </a:lnTo>
                    <a:lnTo>
                      <a:pt x="78" y="73"/>
                    </a:lnTo>
                    <a:lnTo>
                      <a:pt x="79" y="73"/>
                    </a:lnTo>
                    <a:lnTo>
                      <a:pt x="80" y="73"/>
                    </a:lnTo>
                    <a:lnTo>
                      <a:pt x="81" y="73"/>
                    </a:lnTo>
                    <a:lnTo>
                      <a:pt x="82" y="73"/>
                    </a:lnTo>
                    <a:lnTo>
                      <a:pt x="83" y="73"/>
                    </a:lnTo>
                    <a:lnTo>
                      <a:pt x="84" y="73"/>
                    </a:lnTo>
                    <a:lnTo>
                      <a:pt x="85" y="73"/>
                    </a:lnTo>
                    <a:lnTo>
                      <a:pt x="86" y="73"/>
                    </a:lnTo>
                    <a:lnTo>
                      <a:pt x="87" y="73"/>
                    </a:lnTo>
                    <a:lnTo>
                      <a:pt x="88" y="73"/>
                    </a:lnTo>
                    <a:lnTo>
                      <a:pt x="89" y="73"/>
                    </a:lnTo>
                    <a:lnTo>
                      <a:pt x="90" y="73"/>
                    </a:lnTo>
                    <a:lnTo>
                      <a:pt x="92" y="73"/>
                    </a:lnTo>
                    <a:lnTo>
                      <a:pt x="93" y="73"/>
                    </a:lnTo>
                    <a:lnTo>
                      <a:pt x="93" y="72"/>
                    </a:lnTo>
                    <a:lnTo>
                      <a:pt x="93" y="71"/>
                    </a:lnTo>
                    <a:lnTo>
                      <a:pt x="95" y="71"/>
                    </a:lnTo>
                    <a:lnTo>
                      <a:pt x="96" y="71"/>
                    </a:lnTo>
                    <a:lnTo>
                      <a:pt x="97" y="71"/>
                    </a:lnTo>
                    <a:lnTo>
                      <a:pt x="98" y="71"/>
                    </a:lnTo>
                    <a:lnTo>
                      <a:pt x="99" y="71"/>
                    </a:lnTo>
                    <a:lnTo>
                      <a:pt x="100" y="71"/>
                    </a:lnTo>
                    <a:lnTo>
                      <a:pt x="101" y="71"/>
                    </a:lnTo>
                    <a:lnTo>
                      <a:pt x="102" y="71"/>
                    </a:lnTo>
                    <a:lnTo>
                      <a:pt x="103" y="71"/>
                    </a:lnTo>
                    <a:lnTo>
                      <a:pt x="104" y="71"/>
                    </a:lnTo>
                    <a:lnTo>
                      <a:pt x="105" y="71"/>
                    </a:lnTo>
                    <a:lnTo>
                      <a:pt x="106" y="70"/>
                    </a:lnTo>
                    <a:lnTo>
                      <a:pt x="107" y="70"/>
                    </a:lnTo>
                    <a:lnTo>
                      <a:pt x="108" y="70"/>
                    </a:lnTo>
                    <a:lnTo>
                      <a:pt x="109" y="70"/>
                    </a:lnTo>
                    <a:lnTo>
                      <a:pt x="110" y="70"/>
                    </a:lnTo>
                    <a:lnTo>
                      <a:pt x="112" y="70"/>
                    </a:lnTo>
                    <a:lnTo>
                      <a:pt x="113" y="70"/>
                    </a:lnTo>
                    <a:lnTo>
                      <a:pt x="115" y="70"/>
                    </a:lnTo>
                    <a:lnTo>
                      <a:pt x="116" y="70"/>
                    </a:lnTo>
                    <a:lnTo>
                      <a:pt x="117" y="70"/>
                    </a:lnTo>
                    <a:lnTo>
                      <a:pt x="118" y="70"/>
                    </a:lnTo>
                    <a:lnTo>
                      <a:pt x="119" y="70"/>
                    </a:lnTo>
                    <a:lnTo>
                      <a:pt x="120" y="70"/>
                    </a:lnTo>
                    <a:lnTo>
                      <a:pt x="122" y="70"/>
                    </a:lnTo>
                    <a:lnTo>
                      <a:pt x="123" y="70"/>
                    </a:lnTo>
                    <a:lnTo>
                      <a:pt x="124" y="70"/>
                    </a:lnTo>
                    <a:lnTo>
                      <a:pt x="124" y="71"/>
                    </a:lnTo>
                    <a:lnTo>
                      <a:pt x="124" y="73"/>
                    </a:lnTo>
                    <a:lnTo>
                      <a:pt x="125" y="73"/>
                    </a:lnTo>
                    <a:lnTo>
                      <a:pt x="126" y="73"/>
                    </a:lnTo>
                    <a:lnTo>
                      <a:pt x="127" y="73"/>
                    </a:lnTo>
                    <a:lnTo>
                      <a:pt x="127" y="74"/>
                    </a:lnTo>
                    <a:lnTo>
                      <a:pt x="127" y="75"/>
                    </a:lnTo>
                    <a:lnTo>
                      <a:pt x="128" y="75"/>
                    </a:lnTo>
                    <a:lnTo>
                      <a:pt x="128" y="76"/>
                    </a:lnTo>
                    <a:lnTo>
                      <a:pt x="129" y="76"/>
                    </a:lnTo>
                    <a:lnTo>
                      <a:pt x="130" y="76"/>
                    </a:lnTo>
                    <a:lnTo>
                      <a:pt x="130" y="77"/>
                    </a:lnTo>
                    <a:lnTo>
                      <a:pt x="130" y="78"/>
                    </a:lnTo>
                    <a:lnTo>
                      <a:pt x="131" y="78"/>
                    </a:lnTo>
                    <a:lnTo>
                      <a:pt x="131" y="79"/>
                    </a:lnTo>
                    <a:lnTo>
                      <a:pt x="132" y="79"/>
                    </a:lnTo>
                    <a:lnTo>
                      <a:pt x="132" y="80"/>
                    </a:lnTo>
                    <a:lnTo>
                      <a:pt x="132" y="81"/>
                    </a:lnTo>
                    <a:lnTo>
                      <a:pt x="133" y="81"/>
                    </a:lnTo>
                    <a:lnTo>
                      <a:pt x="133" y="82"/>
                    </a:lnTo>
                    <a:lnTo>
                      <a:pt x="135" y="82"/>
                    </a:lnTo>
                    <a:lnTo>
                      <a:pt x="136" y="82"/>
                    </a:lnTo>
                    <a:lnTo>
                      <a:pt x="136" y="83"/>
                    </a:lnTo>
                    <a:lnTo>
                      <a:pt x="137" y="83"/>
                    </a:lnTo>
                    <a:lnTo>
                      <a:pt x="138" y="83"/>
                    </a:lnTo>
                    <a:lnTo>
                      <a:pt x="138" y="84"/>
                    </a:lnTo>
                    <a:lnTo>
                      <a:pt x="138" y="85"/>
                    </a:lnTo>
                    <a:lnTo>
                      <a:pt x="138" y="86"/>
                    </a:lnTo>
                    <a:lnTo>
                      <a:pt x="139" y="85"/>
                    </a:lnTo>
                    <a:lnTo>
                      <a:pt x="139" y="86"/>
                    </a:lnTo>
                    <a:lnTo>
                      <a:pt x="139" y="87"/>
                    </a:lnTo>
                    <a:lnTo>
                      <a:pt x="140" y="87"/>
                    </a:lnTo>
                    <a:lnTo>
                      <a:pt x="140" y="88"/>
                    </a:lnTo>
                    <a:lnTo>
                      <a:pt x="141" y="88"/>
                    </a:lnTo>
                    <a:lnTo>
                      <a:pt x="141" y="89"/>
                    </a:lnTo>
                    <a:lnTo>
                      <a:pt x="142" y="89"/>
                    </a:lnTo>
                    <a:lnTo>
                      <a:pt x="142" y="90"/>
                    </a:lnTo>
                    <a:lnTo>
                      <a:pt x="143" y="90"/>
                    </a:lnTo>
                    <a:lnTo>
                      <a:pt x="144" y="90"/>
                    </a:lnTo>
                    <a:lnTo>
                      <a:pt x="144" y="91"/>
                    </a:lnTo>
                    <a:lnTo>
                      <a:pt x="145" y="91"/>
                    </a:lnTo>
                    <a:lnTo>
                      <a:pt x="145" y="92"/>
                    </a:lnTo>
                    <a:lnTo>
                      <a:pt x="145" y="93"/>
                    </a:lnTo>
                    <a:lnTo>
                      <a:pt x="146" y="93"/>
                    </a:lnTo>
                    <a:lnTo>
                      <a:pt x="146" y="94"/>
                    </a:lnTo>
                    <a:lnTo>
                      <a:pt x="147" y="94"/>
                    </a:lnTo>
                    <a:lnTo>
                      <a:pt x="148" y="94"/>
                    </a:lnTo>
                    <a:lnTo>
                      <a:pt x="147" y="95"/>
                    </a:lnTo>
                    <a:lnTo>
                      <a:pt x="147" y="97"/>
                    </a:lnTo>
                    <a:lnTo>
                      <a:pt x="147" y="98"/>
                    </a:lnTo>
                    <a:lnTo>
                      <a:pt x="147" y="99"/>
                    </a:lnTo>
                    <a:lnTo>
                      <a:pt x="146" y="100"/>
                    </a:lnTo>
                    <a:lnTo>
                      <a:pt x="145" y="100"/>
                    </a:lnTo>
                    <a:lnTo>
                      <a:pt x="145" y="102"/>
                    </a:lnTo>
                    <a:lnTo>
                      <a:pt x="145" y="103"/>
                    </a:lnTo>
                    <a:lnTo>
                      <a:pt x="145" y="104"/>
                    </a:lnTo>
                    <a:lnTo>
                      <a:pt x="145" y="105"/>
                    </a:lnTo>
                    <a:lnTo>
                      <a:pt x="145" y="106"/>
                    </a:lnTo>
                    <a:lnTo>
                      <a:pt x="145" y="107"/>
                    </a:lnTo>
                    <a:lnTo>
                      <a:pt x="146" y="107"/>
                    </a:lnTo>
                    <a:lnTo>
                      <a:pt x="146" y="106"/>
                    </a:lnTo>
                    <a:lnTo>
                      <a:pt x="147" y="105"/>
                    </a:lnTo>
                    <a:lnTo>
                      <a:pt x="148" y="104"/>
                    </a:lnTo>
                    <a:lnTo>
                      <a:pt x="149" y="103"/>
                    </a:lnTo>
                    <a:lnTo>
                      <a:pt x="150" y="103"/>
                    </a:lnTo>
                    <a:lnTo>
                      <a:pt x="151" y="102"/>
                    </a:lnTo>
                    <a:lnTo>
                      <a:pt x="152" y="102"/>
                    </a:lnTo>
                    <a:lnTo>
                      <a:pt x="153" y="102"/>
                    </a:lnTo>
                    <a:lnTo>
                      <a:pt x="154" y="102"/>
                    </a:lnTo>
                    <a:lnTo>
                      <a:pt x="155" y="100"/>
                    </a:lnTo>
                    <a:lnTo>
                      <a:pt x="156" y="100"/>
                    </a:lnTo>
                    <a:lnTo>
                      <a:pt x="157" y="99"/>
                    </a:lnTo>
                    <a:lnTo>
                      <a:pt x="159" y="99"/>
                    </a:lnTo>
                    <a:lnTo>
                      <a:pt x="160" y="99"/>
                    </a:lnTo>
                    <a:lnTo>
                      <a:pt x="161" y="99"/>
                    </a:lnTo>
                    <a:lnTo>
                      <a:pt x="162" y="99"/>
                    </a:lnTo>
                    <a:lnTo>
                      <a:pt x="162" y="100"/>
                    </a:lnTo>
                    <a:lnTo>
                      <a:pt x="163" y="100"/>
                    </a:lnTo>
                    <a:lnTo>
                      <a:pt x="164" y="100"/>
                    </a:lnTo>
                    <a:lnTo>
                      <a:pt x="165" y="100"/>
                    </a:lnTo>
                    <a:lnTo>
                      <a:pt x="166" y="100"/>
                    </a:lnTo>
                    <a:lnTo>
                      <a:pt x="166" y="101"/>
                    </a:lnTo>
                    <a:lnTo>
                      <a:pt x="166" y="102"/>
                    </a:lnTo>
                    <a:lnTo>
                      <a:pt x="166" y="103"/>
                    </a:lnTo>
                    <a:lnTo>
                      <a:pt x="167" y="103"/>
                    </a:lnTo>
                    <a:lnTo>
                      <a:pt x="168" y="103"/>
                    </a:lnTo>
                    <a:lnTo>
                      <a:pt x="168" y="105"/>
                    </a:lnTo>
                    <a:lnTo>
                      <a:pt x="169" y="105"/>
                    </a:lnTo>
                    <a:lnTo>
                      <a:pt x="169" y="106"/>
                    </a:lnTo>
                    <a:lnTo>
                      <a:pt x="171" y="106"/>
                    </a:lnTo>
                    <a:lnTo>
                      <a:pt x="171" y="107"/>
                    </a:lnTo>
                    <a:lnTo>
                      <a:pt x="172" y="107"/>
                    </a:lnTo>
                    <a:lnTo>
                      <a:pt x="173" y="107"/>
                    </a:lnTo>
                    <a:lnTo>
                      <a:pt x="174" y="107"/>
                    </a:lnTo>
                    <a:lnTo>
                      <a:pt x="175" y="107"/>
                    </a:lnTo>
                    <a:lnTo>
                      <a:pt x="176" y="107"/>
                    </a:lnTo>
                    <a:lnTo>
                      <a:pt x="177" y="107"/>
                    </a:lnTo>
                    <a:lnTo>
                      <a:pt x="167" y="0"/>
                    </a:lnTo>
                  </a:path>
                </a:pathLst>
              </a:custGeom>
              <a:gradFill rotWithShape="1">
                <a:gsLst>
                  <a:gs pos="0">
                    <a:srgbClr val="760000"/>
                  </a:gs>
                  <a:gs pos="100000">
                    <a:srgbClr val="FF0000"/>
                  </a:gs>
                </a:gsLst>
                <a:lin ang="18900000" scaled="1"/>
              </a:gradFill>
              <a:ln w="3175" cap="rnd">
                <a:solidFill>
                  <a:srgbClr val="808080"/>
                </a:solidFill>
                <a:round/>
                <a:headEnd/>
                <a:tailEnd/>
              </a:ln>
            </p:spPr>
            <p:txBody>
              <a:bodyPr/>
              <a:lstStyle/>
              <a:p>
                <a:endParaRPr lang="en-SG" dirty="0"/>
              </a:p>
            </p:txBody>
          </p:sp>
        </p:grpSp>
        <p:sp>
          <p:nvSpPr>
            <p:cNvPr id="112" name="9377220.75272.753342.8755"/>
            <p:cNvSpPr>
              <a:spLocks noChangeAspect="1"/>
            </p:cNvSpPr>
            <p:nvPr/>
          </p:nvSpPr>
          <p:spPr bwMode="gray">
            <a:xfrm rot="378242">
              <a:off x="2654334" y="2610023"/>
              <a:ext cx="455625" cy="312714"/>
            </a:xfrm>
            <a:custGeom>
              <a:avLst/>
              <a:gdLst>
                <a:gd name="T0" fmla="*/ 2147483647 w 378"/>
                <a:gd name="T1" fmla="*/ 2147483647 h 300"/>
                <a:gd name="T2" fmla="*/ 2147483647 w 378"/>
                <a:gd name="T3" fmla="*/ 2147483647 h 300"/>
                <a:gd name="T4" fmla="*/ 2147483647 w 378"/>
                <a:gd name="T5" fmla="*/ 2147483647 h 300"/>
                <a:gd name="T6" fmla="*/ 2147483647 w 378"/>
                <a:gd name="T7" fmla="*/ 2147483647 h 300"/>
                <a:gd name="T8" fmla="*/ 2147483647 w 378"/>
                <a:gd name="T9" fmla="*/ 2147483647 h 300"/>
                <a:gd name="T10" fmla="*/ 2147483647 w 378"/>
                <a:gd name="T11" fmla="*/ 2147483647 h 300"/>
                <a:gd name="T12" fmla="*/ 2147483647 w 378"/>
                <a:gd name="T13" fmla="*/ 2147483647 h 300"/>
                <a:gd name="T14" fmla="*/ 2147483647 w 378"/>
                <a:gd name="T15" fmla="*/ 2147483647 h 300"/>
                <a:gd name="T16" fmla="*/ 2147483647 w 378"/>
                <a:gd name="T17" fmla="*/ 2147483647 h 300"/>
                <a:gd name="T18" fmla="*/ 2147483647 w 378"/>
                <a:gd name="T19" fmla="*/ 2147483647 h 300"/>
                <a:gd name="T20" fmla="*/ 2147483647 w 378"/>
                <a:gd name="T21" fmla="*/ 2147483647 h 300"/>
                <a:gd name="T22" fmla="*/ 2147483647 w 378"/>
                <a:gd name="T23" fmla="*/ 2147483647 h 300"/>
                <a:gd name="T24" fmla="*/ 2147483647 w 378"/>
                <a:gd name="T25" fmla="*/ 2147483647 h 300"/>
                <a:gd name="T26" fmla="*/ 2147483647 w 378"/>
                <a:gd name="T27" fmla="*/ 2147483647 h 300"/>
                <a:gd name="T28" fmla="*/ 2147483647 w 378"/>
                <a:gd name="T29" fmla="*/ 2147483647 h 300"/>
                <a:gd name="T30" fmla="*/ 2147483647 w 378"/>
                <a:gd name="T31" fmla="*/ 2147483647 h 300"/>
                <a:gd name="T32" fmla="*/ 2147483647 w 378"/>
                <a:gd name="T33" fmla="*/ 2147483647 h 300"/>
                <a:gd name="T34" fmla="*/ 2147483647 w 378"/>
                <a:gd name="T35" fmla="*/ 2147483647 h 300"/>
                <a:gd name="T36" fmla="*/ 2147483647 w 378"/>
                <a:gd name="T37" fmla="*/ 2147483647 h 300"/>
                <a:gd name="T38" fmla="*/ 2147483647 w 378"/>
                <a:gd name="T39" fmla="*/ 2147483647 h 300"/>
                <a:gd name="T40" fmla="*/ 2147483647 w 378"/>
                <a:gd name="T41" fmla="*/ 2147483647 h 300"/>
                <a:gd name="T42" fmla="*/ 2147483647 w 378"/>
                <a:gd name="T43" fmla="*/ 2147483647 h 300"/>
                <a:gd name="T44" fmla="*/ 2147483647 w 378"/>
                <a:gd name="T45" fmla="*/ 2147483647 h 300"/>
                <a:gd name="T46" fmla="*/ 2147483647 w 378"/>
                <a:gd name="T47" fmla="*/ 2147483647 h 300"/>
                <a:gd name="T48" fmla="*/ 2147483647 w 378"/>
                <a:gd name="T49" fmla="*/ 2147483647 h 300"/>
                <a:gd name="T50" fmla="*/ 2147483647 w 378"/>
                <a:gd name="T51" fmla="*/ 2147483647 h 300"/>
                <a:gd name="T52" fmla="*/ 2147483647 w 378"/>
                <a:gd name="T53" fmla="*/ 2147483647 h 300"/>
                <a:gd name="T54" fmla="*/ 2147483647 w 378"/>
                <a:gd name="T55" fmla="*/ 2147483647 h 300"/>
                <a:gd name="T56" fmla="*/ 2147483647 w 378"/>
                <a:gd name="T57" fmla="*/ 2147483647 h 300"/>
                <a:gd name="T58" fmla="*/ 2147483647 w 378"/>
                <a:gd name="T59" fmla="*/ 2147483647 h 300"/>
                <a:gd name="T60" fmla="*/ 2147483647 w 378"/>
                <a:gd name="T61" fmla="*/ 2147483647 h 300"/>
                <a:gd name="T62" fmla="*/ 2147483647 w 378"/>
                <a:gd name="T63" fmla="*/ 2147483647 h 300"/>
                <a:gd name="T64" fmla="*/ 2147483647 w 378"/>
                <a:gd name="T65" fmla="*/ 2147483647 h 300"/>
                <a:gd name="T66" fmla="*/ 2147483647 w 378"/>
                <a:gd name="T67" fmla="*/ 2147483647 h 300"/>
                <a:gd name="T68" fmla="*/ 2147483647 w 378"/>
                <a:gd name="T69" fmla="*/ 2147483647 h 300"/>
                <a:gd name="T70" fmla="*/ 2147483647 w 378"/>
                <a:gd name="T71" fmla="*/ 2147483647 h 300"/>
                <a:gd name="T72" fmla="*/ 2147483647 w 378"/>
                <a:gd name="T73" fmla="*/ 2147483647 h 300"/>
                <a:gd name="T74" fmla="*/ 2147483647 w 378"/>
                <a:gd name="T75" fmla="*/ 2147483647 h 300"/>
                <a:gd name="T76" fmla="*/ 2147483647 w 378"/>
                <a:gd name="T77" fmla="*/ 2147483647 h 300"/>
                <a:gd name="T78" fmla="*/ 2147483647 w 378"/>
                <a:gd name="T79" fmla="*/ 2147483647 h 300"/>
                <a:gd name="T80" fmla="*/ 2147483647 w 378"/>
                <a:gd name="T81" fmla="*/ 2147483647 h 300"/>
                <a:gd name="T82" fmla="*/ 2147483647 w 378"/>
                <a:gd name="T83" fmla="*/ 2147483647 h 300"/>
                <a:gd name="T84" fmla="*/ 2147483647 w 378"/>
                <a:gd name="T85" fmla="*/ 2147483647 h 300"/>
                <a:gd name="T86" fmla="*/ 2147483647 w 378"/>
                <a:gd name="T87" fmla="*/ 2147483647 h 300"/>
                <a:gd name="T88" fmla="*/ 2147483647 w 378"/>
                <a:gd name="T89" fmla="*/ 2147483647 h 300"/>
                <a:gd name="T90" fmla="*/ 2147483647 w 378"/>
                <a:gd name="T91" fmla="*/ 2147483647 h 300"/>
                <a:gd name="T92" fmla="*/ 2147483647 w 378"/>
                <a:gd name="T93" fmla="*/ 2147483647 h 300"/>
                <a:gd name="T94" fmla="*/ 2147483647 w 378"/>
                <a:gd name="T95" fmla="*/ 2147483647 h 300"/>
                <a:gd name="T96" fmla="*/ 2147483647 w 378"/>
                <a:gd name="T97" fmla="*/ 2147483647 h 300"/>
                <a:gd name="T98" fmla="*/ 2147483647 w 378"/>
                <a:gd name="T99" fmla="*/ 2147483647 h 300"/>
                <a:gd name="T100" fmla="*/ 2147483647 w 378"/>
                <a:gd name="T101" fmla="*/ 2147483647 h 300"/>
                <a:gd name="T102" fmla="*/ 2147483647 w 378"/>
                <a:gd name="T103" fmla="*/ 2147483647 h 300"/>
                <a:gd name="T104" fmla="*/ 2147483647 w 378"/>
                <a:gd name="T105" fmla="*/ 2147483647 h 300"/>
                <a:gd name="T106" fmla="*/ 2147483647 w 378"/>
                <a:gd name="T107" fmla="*/ 2147483647 h 300"/>
                <a:gd name="T108" fmla="*/ 2147483647 w 378"/>
                <a:gd name="T109" fmla="*/ 2147483647 h 300"/>
                <a:gd name="T110" fmla="*/ 2147483647 w 378"/>
                <a:gd name="T111" fmla="*/ 2147483647 h 300"/>
                <a:gd name="T112" fmla="*/ 2147483647 w 378"/>
                <a:gd name="T113" fmla="*/ 2147483647 h 300"/>
                <a:gd name="T114" fmla="*/ 2147483647 w 378"/>
                <a:gd name="T115" fmla="*/ 2147483647 h 300"/>
                <a:gd name="T116" fmla="*/ 2147483647 w 378"/>
                <a:gd name="T117" fmla="*/ 2147483647 h 300"/>
                <a:gd name="T118" fmla="*/ 2147483647 w 378"/>
                <a:gd name="T119" fmla="*/ 2147483647 h 300"/>
                <a:gd name="T120" fmla="*/ 2147483647 w 378"/>
                <a:gd name="T121" fmla="*/ 2147483647 h 300"/>
                <a:gd name="T122" fmla="*/ 2147483647 w 378"/>
                <a:gd name="T123" fmla="*/ 2147483647 h 300"/>
                <a:gd name="T124" fmla="*/ 2147483647 w 378"/>
                <a:gd name="T125" fmla="*/ 2147483647 h 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8"/>
                <a:gd name="T190" fmla="*/ 0 h 300"/>
                <a:gd name="T191" fmla="*/ 378 w 378"/>
                <a:gd name="T192" fmla="*/ 300 h 3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8" h="300">
                  <a:moveTo>
                    <a:pt x="319" y="0"/>
                  </a:moveTo>
                  <a:lnTo>
                    <a:pt x="319" y="2"/>
                  </a:lnTo>
                  <a:lnTo>
                    <a:pt x="319" y="4"/>
                  </a:lnTo>
                  <a:lnTo>
                    <a:pt x="317" y="6"/>
                  </a:lnTo>
                  <a:lnTo>
                    <a:pt x="317" y="7"/>
                  </a:lnTo>
                  <a:lnTo>
                    <a:pt x="315" y="9"/>
                  </a:lnTo>
                  <a:lnTo>
                    <a:pt x="313" y="11"/>
                  </a:lnTo>
                  <a:lnTo>
                    <a:pt x="311" y="11"/>
                  </a:lnTo>
                  <a:lnTo>
                    <a:pt x="309" y="11"/>
                  </a:lnTo>
                  <a:lnTo>
                    <a:pt x="307" y="12"/>
                  </a:lnTo>
                  <a:lnTo>
                    <a:pt x="305" y="12"/>
                  </a:lnTo>
                  <a:lnTo>
                    <a:pt x="302" y="14"/>
                  </a:lnTo>
                  <a:lnTo>
                    <a:pt x="301" y="14"/>
                  </a:lnTo>
                  <a:lnTo>
                    <a:pt x="299" y="14"/>
                  </a:lnTo>
                  <a:lnTo>
                    <a:pt x="298" y="14"/>
                  </a:lnTo>
                  <a:lnTo>
                    <a:pt x="296" y="14"/>
                  </a:lnTo>
                  <a:lnTo>
                    <a:pt x="296" y="11"/>
                  </a:lnTo>
                  <a:lnTo>
                    <a:pt x="294" y="11"/>
                  </a:lnTo>
                  <a:lnTo>
                    <a:pt x="293" y="11"/>
                  </a:lnTo>
                  <a:lnTo>
                    <a:pt x="293" y="9"/>
                  </a:lnTo>
                  <a:lnTo>
                    <a:pt x="291" y="9"/>
                  </a:lnTo>
                  <a:lnTo>
                    <a:pt x="290" y="9"/>
                  </a:lnTo>
                  <a:lnTo>
                    <a:pt x="290" y="8"/>
                  </a:lnTo>
                  <a:lnTo>
                    <a:pt x="288" y="8"/>
                  </a:lnTo>
                  <a:lnTo>
                    <a:pt x="288" y="7"/>
                  </a:lnTo>
                  <a:lnTo>
                    <a:pt x="288" y="5"/>
                  </a:lnTo>
                  <a:lnTo>
                    <a:pt x="288" y="3"/>
                  </a:lnTo>
                  <a:lnTo>
                    <a:pt x="288" y="1"/>
                  </a:lnTo>
                  <a:lnTo>
                    <a:pt x="286" y="2"/>
                  </a:lnTo>
                  <a:lnTo>
                    <a:pt x="283" y="2"/>
                  </a:lnTo>
                  <a:lnTo>
                    <a:pt x="281" y="2"/>
                  </a:lnTo>
                  <a:lnTo>
                    <a:pt x="280" y="2"/>
                  </a:lnTo>
                  <a:lnTo>
                    <a:pt x="278" y="2"/>
                  </a:lnTo>
                  <a:lnTo>
                    <a:pt x="276" y="4"/>
                  </a:lnTo>
                  <a:lnTo>
                    <a:pt x="276" y="5"/>
                  </a:lnTo>
                  <a:lnTo>
                    <a:pt x="276" y="7"/>
                  </a:lnTo>
                  <a:lnTo>
                    <a:pt x="274" y="9"/>
                  </a:lnTo>
                  <a:lnTo>
                    <a:pt x="274" y="11"/>
                  </a:lnTo>
                  <a:lnTo>
                    <a:pt x="274" y="13"/>
                  </a:lnTo>
                  <a:lnTo>
                    <a:pt x="274" y="15"/>
                  </a:lnTo>
                  <a:lnTo>
                    <a:pt x="276" y="15"/>
                  </a:lnTo>
                  <a:lnTo>
                    <a:pt x="278" y="15"/>
                  </a:lnTo>
                  <a:lnTo>
                    <a:pt x="278" y="17"/>
                  </a:lnTo>
                  <a:lnTo>
                    <a:pt x="280" y="17"/>
                  </a:lnTo>
                  <a:lnTo>
                    <a:pt x="280" y="19"/>
                  </a:lnTo>
                  <a:lnTo>
                    <a:pt x="281" y="19"/>
                  </a:lnTo>
                  <a:lnTo>
                    <a:pt x="283" y="19"/>
                  </a:lnTo>
                  <a:lnTo>
                    <a:pt x="283" y="21"/>
                  </a:lnTo>
                  <a:lnTo>
                    <a:pt x="284" y="21"/>
                  </a:lnTo>
                  <a:lnTo>
                    <a:pt x="284" y="23"/>
                  </a:lnTo>
                  <a:lnTo>
                    <a:pt x="286" y="23"/>
                  </a:lnTo>
                  <a:lnTo>
                    <a:pt x="286" y="25"/>
                  </a:lnTo>
                  <a:lnTo>
                    <a:pt x="287" y="25"/>
                  </a:lnTo>
                  <a:lnTo>
                    <a:pt x="287" y="26"/>
                  </a:lnTo>
                  <a:lnTo>
                    <a:pt x="288" y="26"/>
                  </a:lnTo>
                  <a:lnTo>
                    <a:pt x="287" y="28"/>
                  </a:lnTo>
                  <a:lnTo>
                    <a:pt x="286" y="28"/>
                  </a:lnTo>
                  <a:lnTo>
                    <a:pt x="283" y="30"/>
                  </a:lnTo>
                  <a:lnTo>
                    <a:pt x="282" y="31"/>
                  </a:lnTo>
                  <a:lnTo>
                    <a:pt x="282" y="32"/>
                  </a:lnTo>
                  <a:lnTo>
                    <a:pt x="283" y="32"/>
                  </a:lnTo>
                  <a:lnTo>
                    <a:pt x="281" y="33"/>
                  </a:lnTo>
                  <a:lnTo>
                    <a:pt x="278" y="33"/>
                  </a:lnTo>
                  <a:lnTo>
                    <a:pt x="276" y="33"/>
                  </a:lnTo>
                  <a:lnTo>
                    <a:pt x="275" y="33"/>
                  </a:lnTo>
                  <a:lnTo>
                    <a:pt x="273" y="33"/>
                  </a:lnTo>
                  <a:lnTo>
                    <a:pt x="271" y="33"/>
                  </a:lnTo>
                  <a:lnTo>
                    <a:pt x="271" y="32"/>
                  </a:lnTo>
                  <a:lnTo>
                    <a:pt x="268" y="32"/>
                  </a:lnTo>
                  <a:lnTo>
                    <a:pt x="267" y="32"/>
                  </a:lnTo>
                  <a:lnTo>
                    <a:pt x="265" y="32"/>
                  </a:lnTo>
                  <a:lnTo>
                    <a:pt x="263" y="32"/>
                  </a:lnTo>
                  <a:lnTo>
                    <a:pt x="261" y="32"/>
                  </a:lnTo>
                  <a:lnTo>
                    <a:pt x="260" y="32"/>
                  </a:lnTo>
                  <a:lnTo>
                    <a:pt x="258" y="32"/>
                  </a:lnTo>
                  <a:lnTo>
                    <a:pt x="257" y="33"/>
                  </a:lnTo>
                  <a:lnTo>
                    <a:pt x="256" y="35"/>
                  </a:lnTo>
                  <a:lnTo>
                    <a:pt x="254" y="35"/>
                  </a:lnTo>
                  <a:lnTo>
                    <a:pt x="253" y="38"/>
                  </a:lnTo>
                  <a:lnTo>
                    <a:pt x="253" y="40"/>
                  </a:lnTo>
                  <a:lnTo>
                    <a:pt x="253" y="42"/>
                  </a:lnTo>
                  <a:lnTo>
                    <a:pt x="253" y="44"/>
                  </a:lnTo>
                  <a:lnTo>
                    <a:pt x="253" y="46"/>
                  </a:lnTo>
                  <a:lnTo>
                    <a:pt x="253" y="48"/>
                  </a:lnTo>
                  <a:lnTo>
                    <a:pt x="253" y="50"/>
                  </a:lnTo>
                  <a:lnTo>
                    <a:pt x="253" y="52"/>
                  </a:lnTo>
                  <a:lnTo>
                    <a:pt x="253" y="53"/>
                  </a:lnTo>
                  <a:lnTo>
                    <a:pt x="251" y="54"/>
                  </a:lnTo>
                  <a:lnTo>
                    <a:pt x="249" y="54"/>
                  </a:lnTo>
                  <a:lnTo>
                    <a:pt x="249" y="57"/>
                  </a:lnTo>
                  <a:lnTo>
                    <a:pt x="247" y="59"/>
                  </a:lnTo>
                  <a:lnTo>
                    <a:pt x="245" y="62"/>
                  </a:lnTo>
                  <a:lnTo>
                    <a:pt x="245" y="64"/>
                  </a:lnTo>
                  <a:lnTo>
                    <a:pt x="245" y="66"/>
                  </a:lnTo>
                  <a:lnTo>
                    <a:pt x="245" y="67"/>
                  </a:lnTo>
                  <a:lnTo>
                    <a:pt x="243" y="69"/>
                  </a:lnTo>
                  <a:lnTo>
                    <a:pt x="240" y="69"/>
                  </a:lnTo>
                  <a:lnTo>
                    <a:pt x="238" y="69"/>
                  </a:lnTo>
                  <a:lnTo>
                    <a:pt x="236" y="69"/>
                  </a:lnTo>
                  <a:lnTo>
                    <a:pt x="236" y="67"/>
                  </a:lnTo>
                  <a:lnTo>
                    <a:pt x="234" y="67"/>
                  </a:lnTo>
                  <a:lnTo>
                    <a:pt x="233" y="67"/>
                  </a:lnTo>
                  <a:lnTo>
                    <a:pt x="233" y="65"/>
                  </a:lnTo>
                  <a:lnTo>
                    <a:pt x="232" y="65"/>
                  </a:lnTo>
                  <a:lnTo>
                    <a:pt x="232" y="64"/>
                  </a:lnTo>
                  <a:lnTo>
                    <a:pt x="232" y="62"/>
                  </a:lnTo>
                  <a:lnTo>
                    <a:pt x="231" y="62"/>
                  </a:lnTo>
                  <a:lnTo>
                    <a:pt x="232" y="59"/>
                  </a:lnTo>
                  <a:lnTo>
                    <a:pt x="230" y="59"/>
                  </a:lnTo>
                  <a:lnTo>
                    <a:pt x="228" y="59"/>
                  </a:lnTo>
                  <a:lnTo>
                    <a:pt x="225" y="59"/>
                  </a:lnTo>
                  <a:lnTo>
                    <a:pt x="224" y="59"/>
                  </a:lnTo>
                  <a:lnTo>
                    <a:pt x="222" y="59"/>
                  </a:lnTo>
                  <a:lnTo>
                    <a:pt x="220" y="59"/>
                  </a:lnTo>
                  <a:lnTo>
                    <a:pt x="220" y="57"/>
                  </a:lnTo>
                  <a:lnTo>
                    <a:pt x="219" y="57"/>
                  </a:lnTo>
                  <a:lnTo>
                    <a:pt x="219" y="56"/>
                  </a:lnTo>
                  <a:lnTo>
                    <a:pt x="219" y="54"/>
                  </a:lnTo>
                  <a:lnTo>
                    <a:pt x="216" y="54"/>
                  </a:lnTo>
                  <a:lnTo>
                    <a:pt x="216" y="57"/>
                  </a:lnTo>
                  <a:lnTo>
                    <a:pt x="216" y="58"/>
                  </a:lnTo>
                  <a:lnTo>
                    <a:pt x="214" y="59"/>
                  </a:lnTo>
                  <a:lnTo>
                    <a:pt x="211" y="60"/>
                  </a:lnTo>
                  <a:lnTo>
                    <a:pt x="209" y="62"/>
                  </a:lnTo>
                  <a:lnTo>
                    <a:pt x="208" y="62"/>
                  </a:lnTo>
                  <a:lnTo>
                    <a:pt x="206" y="64"/>
                  </a:lnTo>
                  <a:lnTo>
                    <a:pt x="204" y="65"/>
                  </a:lnTo>
                  <a:lnTo>
                    <a:pt x="202" y="67"/>
                  </a:lnTo>
                  <a:lnTo>
                    <a:pt x="201" y="69"/>
                  </a:lnTo>
                  <a:lnTo>
                    <a:pt x="200" y="69"/>
                  </a:lnTo>
                  <a:lnTo>
                    <a:pt x="199" y="70"/>
                  </a:lnTo>
                  <a:lnTo>
                    <a:pt x="196" y="70"/>
                  </a:lnTo>
                  <a:lnTo>
                    <a:pt x="195" y="70"/>
                  </a:lnTo>
                  <a:lnTo>
                    <a:pt x="192" y="70"/>
                  </a:lnTo>
                  <a:lnTo>
                    <a:pt x="190" y="70"/>
                  </a:lnTo>
                  <a:lnTo>
                    <a:pt x="189" y="70"/>
                  </a:lnTo>
                  <a:lnTo>
                    <a:pt x="187" y="70"/>
                  </a:lnTo>
                  <a:lnTo>
                    <a:pt x="187" y="69"/>
                  </a:lnTo>
                  <a:lnTo>
                    <a:pt x="185" y="69"/>
                  </a:lnTo>
                  <a:lnTo>
                    <a:pt x="182" y="69"/>
                  </a:lnTo>
                  <a:lnTo>
                    <a:pt x="180" y="69"/>
                  </a:lnTo>
                  <a:lnTo>
                    <a:pt x="178" y="69"/>
                  </a:lnTo>
                  <a:lnTo>
                    <a:pt x="176" y="69"/>
                  </a:lnTo>
                  <a:lnTo>
                    <a:pt x="176" y="68"/>
                  </a:lnTo>
                  <a:lnTo>
                    <a:pt x="175" y="70"/>
                  </a:lnTo>
                  <a:lnTo>
                    <a:pt x="172" y="72"/>
                  </a:lnTo>
                  <a:lnTo>
                    <a:pt x="171" y="73"/>
                  </a:lnTo>
                  <a:lnTo>
                    <a:pt x="169" y="76"/>
                  </a:lnTo>
                  <a:lnTo>
                    <a:pt x="167" y="76"/>
                  </a:lnTo>
                  <a:lnTo>
                    <a:pt x="166" y="78"/>
                  </a:lnTo>
                  <a:lnTo>
                    <a:pt x="164" y="79"/>
                  </a:lnTo>
                  <a:lnTo>
                    <a:pt x="162" y="81"/>
                  </a:lnTo>
                  <a:lnTo>
                    <a:pt x="162" y="82"/>
                  </a:lnTo>
                  <a:lnTo>
                    <a:pt x="161" y="84"/>
                  </a:lnTo>
                  <a:lnTo>
                    <a:pt x="161" y="86"/>
                  </a:lnTo>
                  <a:lnTo>
                    <a:pt x="161" y="88"/>
                  </a:lnTo>
                  <a:lnTo>
                    <a:pt x="161" y="89"/>
                  </a:lnTo>
                  <a:lnTo>
                    <a:pt x="158" y="91"/>
                  </a:lnTo>
                  <a:lnTo>
                    <a:pt x="158" y="92"/>
                  </a:lnTo>
                  <a:lnTo>
                    <a:pt x="158" y="94"/>
                  </a:lnTo>
                  <a:lnTo>
                    <a:pt x="156" y="95"/>
                  </a:lnTo>
                  <a:lnTo>
                    <a:pt x="156" y="97"/>
                  </a:lnTo>
                  <a:lnTo>
                    <a:pt x="156" y="98"/>
                  </a:lnTo>
                  <a:lnTo>
                    <a:pt x="155" y="100"/>
                  </a:lnTo>
                  <a:lnTo>
                    <a:pt x="153" y="102"/>
                  </a:lnTo>
                  <a:lnTo>
                    <a:pt x="152" y="102"/>
                  </a:lnTo>
                  <a:lnTo>
                    <a:pt x="149" y="104"/>
                  </a:lnTo>
                  <a:lnTo>
                    <a:pt x="148" y="104"/>
                  </a:lnTo>
                  <a:lnTo>
                    <a:pt x="146" y="104"/>
                  </a:lnTo>
                  <a:lnTo>
                    <a:pt x="144" y="104"/>
                  </a:lnTo>
                  <a:lnTo>
                    <a:pt x="142" y="105"/>
                  </a:lnTo>
                  <a:lnTo>
                    <a:pt x="141" y="105"/>
                  </a:lnTo>
                  <a:lnTo>
                    <a:pt x="138" y="105"/>
                  </a:lnTo>
                  <a:lnTo>
                    <a:pt x="137" y="105"/>
                  </a:lnTo>
                  <a:lnTo>
                    <a:pt x="136" y="105"/>
                  </a:lnTo>
                  <a:lnTo>
                    <a:pt x="136" y="104"/>
                  </a:lnTo>
                  <a:lnTo>
                    <a:pt x="134" y="104"/>
                  </a:lnTo>
                  <a:lnTo>
                    <a:pt x="133" y="104"/>
                  </a:lnTo>
                  <a:lnTo>
                    <a:pt x="131" y="104"/>
                  </a:lnTo>
                  <a:lnTo>
                    <a:pt x="129" y="104"/>
                  </a:lnTo>
                  <a:lnTo>
                    <a:pt x="127" y="104"/>
                  </a:lnTo>
                  <a:lnTo>
                    <a:pt x="127" y="102"/>
                  </a:lnTo>
                  <a:lnTo>
                    <a:pt x="125" y="102"/>
                  </a:lnTo>
                  <a:lnTo>
                    <a:pt x="123" y="102"/>
                  </a:lnTo>
                  <a:lnTo>
                    <a:pt x="123" y="100"/>
                  </a:lnTo>
                  <a:lnTo>
                    <a:pt x="122" y="100"/>
                  </a:lnTo>
                  <a:lnTo>
                    <a:pt x="120" y="100"/>
                  </a:lnTo>
                  <a:lnTo>
                    <a:pt x="119" y="100"/>
                  </a:lnTo>
                  <a:lnTo>
                    <a:pt x="118" y="100"/>
                  </a:lnTo>
                  <a:lnTo>
                    <a:pt x="118" y="98"/>
                  </a:lnTo>
                  <a:lnTo>
                    <a:pt x="117" y="98"/>
                  </a:lnTo>
                  <a:lnTo>
                    <a:pt x="117" y="97"/>
                  </a:lnTo>
                  <a:lnTo>
                    <a:pt x="117" y="96"/>
                  </a:lnTo>
                  <a:lnTo>
                    <a:pt x="114" y="96"/>
                  </a:lnTo>
                  <a:lnTo>
                    <a:pt x="112" y="96"/>
                  </a:lnTo>
                  <a:lnTo>
                    <a:pt x="111" y="96"/>
                  </a:lnTo>
                  <a:lnTo>
                    <a:pt x="109" y="96"/>
                  </a:lnTo>
                  <a:lnTo>
                    <a:pt x="108" y="96"/>
                  </a:lnTo>
                  <a:lnTo>
                    <a:pt x="105" y="96"/>
                  </a:lnTo>
                  <a:lnTo>
                    <a:pt x="105" y="95"/>
                  </a:lnTo>
                  <a:lnTo>
                    <a:pt x="103" y="96"/>
                  </a:lnTo>
                  <a:lnTo>
                    <a:pt x="101" y="96"/>
                  </a:lnTo>
                  <a:lnTo>
                    <a:pt x="99" y="96"/>
                  </a:lnTo>
                  <a:lnTo>
                    <a:pt x="98" y="96"/>
                  </a:lnTo>
                  <a:lnTo>
                    <a:pt x="95" y="96"/>
                  </a:lnTo>
                  <a:lnTo>
                    <a:pt x="94" y="96"/>
                  </a:lnTo>
                  <a:lnTo>
                    <a:pt x="92" y="96"/>
                  </a:lnTo>
                  <a:lnTo>
                    <a:pt x="90" y="96"/>
                  </a:lnTo>
                  <a:lnTo>
                    <a:pt x="89" y="96"/>
                  </a:lnTo>
                  <a:lnTo>
                    <a:pt x="87" y="96"/>
                  </a:lnTo>
                  <a:lnTo>
                    <a:pt x="87" y="94"/>
                  </a:lnTo>
                  <a:lnTo>
                    <a:pt x="85" y="94"/>
                  </a:lnTo>
                  <a:lnTo>
                    <a:pt x="85" y="93"/>
                  </a:lnTo>
                  <a:lnTo>
                    <a:pt x="83" y="93"/>
                  </a:lnTo>
                  <a:lnTo>
                    <a:pt x="83" y="91"/>
                  </a:lnTo>
                  <a:lnTo>
                    <a:pt x="81" y="91"/>
                  </a:lnTo>
                  <a:lnTo>
                    <a:pt x="79" y="91"/>
                  </a:lnTo>
                  <a:lnTo>
                    <a:pt x="79" y="88"/>
                  </a:lnTo>
                  <a:lnTo>
                    <a:pt x="77" y="88"/>
                  </a:lnTo>
                  <a:lnTo>
                    <a:pt x="75" y="88"/>
                  </a:lnTo>
                  <a:lnTo>
                    <a:pt x="75" y="86"/>
                  </a:lnTo>
                  <a:lnTo>
                    <a:pt x="73" y="86"/>
                  </a:lnTo>
                  <a:lnTo>
                    <a:pt x="71" y="86"/>
                  </a:lnTo>
                  <a:lnTo>
                    <a:pt x="71" y="84"/>
                  </a:lnTo>
                  <a:lnTo>
                    <a:pt x="70" y="85"/>
                  </a:lnTo>
                  <a:lnTo>
                    <a:pt x="69" y="85"/>
                  </a:lnTo>
                  <a:lnTo>
                    <a:pt x="66" y="85"/>
                  </a:lnTo>
                  <a:lnTo>
                    <a:pt x="65" y="85"/>
                  </a:lnTo>
                  <a:lnTo>
                    <a:pt x="62" y="85"/>
                  </a:lnTo>
                  <a:lnTo>
                    <a:pt x="60" y="86"/>
                  </a:lnTo>
                  <a:lnTo>
                    <a:pt x="57" y="86"/>
                  </a:lnTo>
                  <a:lnTo>
                    <a:pt x="55" y="86"/>
                  </a:lnTo>
                  <a:lnTo>
                    <a:pt x="52" y="86"/>
                  </a:lnTo>
                  <a:lnTo>
                    <a:pt x="52" y="84"/>
                  </a:lnTo>
                  <a:lnTo>
                    <a:pt x="50" y="84"/>
                  </a:lnTo>
                  <a:lnTo>
                    <a:pt x="48" y="84"/>
                  </a:lnTo>
                  <a:lnTo>
                    <a:pt x="48" y="83"/>
                  </a:lnTo>
                  <a:lnTo>
                    <a:pt x="46" y="83"/>
                  </a:lnTo>
                  <a:lnTo>
                    <a:pt x="46" y="81"/>
                  </a:lnTo>
                  <a:lnTo>
                    <a:pt x="45" y="81"/>
                  </a:lnTo>
                  <a:lnTo>
                    <a:pt x="45" y="79"/>
                  </a:lnTo>
                  <a:lnTo>
                    <a:pt x="45" y="78"/>
                  </a:lnTo>
                  <a:lnTo>
                    <a:pt x="42" y="78"/>
                  </a:lnTo>
                  <a:lnTo>
                    <a:pt x="41" y="78"/>
                  </a:lnTo>
                  <a:lnTo>
                    <a:pt x="41" y="76"/>
                  </a:lnTo>
                  <a:lnTo>
                    <a:pt x="40" y="76"/>
                  </a:lnTo>
                  <a:lnTo>
                    <a:pt x="40" y="75"/>
                  </a:lnTo>
                  <a:lnTo>
                    <a:pt x="37" y="75"/>
                  </a:lnTo>
                  <a:lnTo>
                    <a:pt x="37" y="73"/>
                  </a:lnTo>
                  <a:lnTo>
                    <a:pt x="35" y="73"/>
                  </a:lnTo>
                  <a:lnTo>
                    <a:pt x="33" y="73"/>
                  </a:lnTo>
                  <a:lnTo>
                    <a:pt x="33" y="72"/>
                  </a:lnTo>
                  <a:lnTo>
                    <a:pt x="32" y="72"/>
                  </a:lnTo>
                  <a:lnTo>
                    <a:pt x="32" y="70"/>
                  </a:lnTo>
                  <a:lnTo>
                    <a:pt x="27" y="62"/>
                  </a:lnTo>
                  <a:lnTo>
                    <a:pt x="26" y="64"/>
                  </a:lnTo>
                  <a:lnTo>
                    <a:pt x="26" y="66"/>
                  </a:lnTo>
                  <a:lnTo>
                    <a:pt x="26" y="68"/>
                  </a:lnTo>
                  <a:lnTo>
                    <a:pt x="26" y="70"/>
                  </a:lnTo>
                  <a:lnTo>
                    <a:pt x="26" y="72"/>
                  </a:lnTo>
                  <a:lnTo>
                    <a:pt x="26" y="73"/>
                  </a:lnTo>
                  <a:lnTo>
                    <a:pt x="26" y="76"/>
                  </a:lnTo>
                  <a:lnTo>
                    <a:pt x="27" y="76"/>
                  </a:lnTo>
                  <a:lnTo>
                    <a:pt x="26" y="78"/>
                  </a:lnTo>
                  <a:lnTo>
                    <a:pt x="26" y="80"/>
                  </a:lnTo>
                  <a:lnTo>
                    <a:pt x="26" y="82"/>
                  </a:lnTo>
                  <a:lnTo>
                    <a:pt x="26" y="84"/>
                  </a:lnTo>
                  <a:lnTo>
                    <a:pt x="26" y="86"/>
                  </a:lnTo>
                  <a:lnTo>
                    <a:pt x="27" y="86"/>
                  </a:lnTo>
                  <a:lnTo>
                    <a:pt x="27" y="88"/>
                  </a:lnTo>
                  <a:lnTo>
                    <a:pt x="27" y="91"/>
                  </a:lnTo>
                  <a:lnTo>
                    <a:pt x="28" y="91"/>
                  </a:lnTo>
                  <a:lnTo>
                    <a:pt x="28" y="93"/>
                  </a:lnTo>
                  <a:lnTo>
                    <a:pt x="31" y="93"/>
                  </a:lnTo>
                  <a:lnTo>
                    <a:pt x="32" y="93"/>
                  </a:lnTo>
                  <a:lnTo>
                    <a:pt x="32" y="96"/>
                  </a:lnTo>
                  <a:lnTo>
                    <a:pt x="32" y="97"/>
                  </a:lnTo>
                  <a:lnTo>
                    <a:pt x="33" y="97"/>
                  </a:lnTo>
                  <a:lnTo>
                    <a:pt x="33" y="99"/>
                  </a:lnTo>
                  <a:lnTo>
                    <a:pt x="34" y="99"/>
                  </a:lnTo>
                  <a:lnTo>
                    <a:pt x="34" y="101"/>
                  </a:lnTo>
                  <a:lnTo>
                    <a:pt x="34" y="102"/>
                  </a:lnTo>
                  <a:lnTo>
                    <a:pt x="34" y="105"/>
                  </a:lnTo>
                  <a:lnTo>
                    <a:pt x="36" y="105"/>
                  </a:lnTo>
                  <a:lnTo>
                    <a:pt x="36" y="107"/>
                  </a:lnTo>
                  <a:lnTo>
                    <a:pt x="36" y="109"/>
                  </a:lnTo>
                  <a:lnTo>
                    <a:pt x="37" y="109"/>
                  </a:lnTo>
                  <a:lnTo>
                    <a:pt x="37" y="111"/>
                  </a:lnTo>
                  <a:lnTo>
                    <a:pt x="38" y="111"/>
                  </a:lnTo>
                  <a:lnTo>
                    <a:pt x="41" y="111"/>
                  </a:lnTo>
                  <a:lnTo>
                    <a:pt x="41" y="112"/>
                  </a:lnTo>
                  <a:lnTo>
                    <a:pt x="42" y="112"/>
                  </a:lnTo>
                  <a:lnTo>
                    <a:pt x="44" y="112"/>
                  </a:lnTo>
                  <a:lnTo>
                    <a:pt x="46" y="112"/>
                  </a:lnTo>
                  <a:lnTo>
                    <a:pt x="46" y="113"/>
                  </a:lnTo>
                  <a:lnTo>
                    <a:pt x="47" y="113"/>
                  </a:lnTo>
                  <a:lnTo>
                    <a:pt x="47" y="114"/>
                  </a:lnTo>
                  <a:lnTo>
                    <a:pt x="48" y="114"/>
                  </a:lnTo>
                  <a:lnTo>
                    <a:pt x="48" y="115"/>
                  </a:lnTo>
                  <a:lnTo>
                    <a:pt x="49" y="115"/>
                  </a:lnTo>
                  <a:lnTo>
                    <a:pt x="51" y="115"/>
                  </a:lnTo>
                  <a:lnTo>
                    <a:pt x="50" y="117"/>
                  </a:lnTo>
                  <a:lnTo>
                    <a:pt x="50" y="119"/>
                  </a:lnTo>
                  <a:lnTo>
                    <a:pt x="49" y="121"/>
                  </a:lnTo>
                  <a:lnTo>
                    <a:pt x="48" y="123"/>
                  </a:lnTo>
                  <a:lnTo>
                    <a:pt x="48" y="124"/>
                  </a:lnTo>
                  <a:lnTo>
                    <a:pt x="48" y="126"/>
                  </a:lnTo>
                  <a:lnTo>
                    <a:pt x="49" y="126"/>
                  </a:lnTo>
                  <a:lnTo>
                    <a:pt x="51" y="126"/>
                  </a:lnTo>
                  <a:lnTo>
                    <a:pt x="51" y="128"/>
                  </a:lnTo>
                  <a:lnTo>
                    <a:pt x="51" y="129"/>
                  </a:lnTo>
                  <a:lnTo>
                    <a:pt x="51" y="131"/>
                  </a:lnTo>
                  <a:lnTo>
                    <a:pt x="49" y="133"/>
                  </a:lnTo>
                  <a:lnTo>
                    <a:pt x="49" y="135"/>
                  </a:lnTo>
                  <a:lnTo>
                    <a:pt x="47" y="137"/>
                  </a:lnTo>
                  <a:lnTo>
                    <a:pt x="46" y="139"/>
                  </a:lnTo>
                  <a:lnTo>
                    <a:pt x="44" y="141"/>
                  </a:lnTo>
                  <a:lnTo>
                    <a:pt x="43" y="143"/>
                  </a:lnTo>
                  <a:lnTo>
                    <a:pt x="42" y="145"/>
                  </a:lnTo>
                  <a:lnTo>
                    <a:pt x="41" y="147"/>
                  </a:lnTo>
                  <a:lnTo>
                    <a:pt x="41" y="149"/>
                  </a:lnTo>
                  <a:lnTo>
                    <a:pt x="42" y="149"/>
                  </a:lnTo>
                  <a:lnTo>
                    <a:pt x="42" y="151"/>
                  </a:lnTo>
                  <a:lnTo>
                    <a:pt x="44" y="151"/>
                  </a:lnTo>
                  <a:lnTo>
                    <a:pt x="46" y="151"/>
                  </a:lnTo>
                  <a:lnTo>
                    <a:pt x="48" y="151"/>
                  </a:lnTo>
                  <a:lnTo>
                    <a:pt x="48" y="153"/>
                  </a:lnTo>
                  <a:lnTo>
                    <a:pt x="50" y="153"/>
                  </a:lnTo>
                  <a:lnTo>
                    <a:pt x="51" y="153"/>
                  </a:lnTo>
                  <a:lnTo>
                    <a:pt x="53" y="153"/>
                  </a:lnTo>
                  <a:lnTo>
                    <a:pt x="53" y="155"/>
                  </a:lnTo>
                  <a:lnTo>
                    <a:pt x="54" y="155"/>
                  </a:lnTo>
                  <a:lnTo>
                    <a:pt x="55" y="155"/>
                  </a:lnTo>
                  <a:lnTo>
                    <a:pt x="55" y="158"/>
                  </a:lnTo>
                  <a:lnTo>
                    <a:pt x="56" y="158"/>
                  </a:lnTo>
                  <a:lnTo>
                    <a:pt x="55" y="160"/>
                  </a:lnTo>
                  <a:lnTo>
                    <a:pt x="55" y="162"/>
                  </a:lnTo>
                  <a:lnTo>
                    <a:pt x="55" y="163"/>
                  </a:lnTo>
                  <a:lnTo>
                    <a:pt x="52" y="164"/>
                  </a:lnTo>
                  <a:lnTo>
                    <a:pt x="51" y="164"/>
                  </a:lnTo>
                  <a:lnTo>
                    <a:pt x="49" y="164"/>
                  </a:lnTo>
                  <a:lnTo>
                    <a:pt x="47" y="166"/>
                  </a:lnTo>
                  <a:lnTo>
                    <a:pt x="46" y="166"/>
                  </a:lnTo>
                  <a:lnTo>
                    <a:pt x="45" y="167"/>
                  </a:lnTo>
                  <a:lnTo>
                    <a:pt x="42" y="167"/>
                  </a:lnTo>
                  <a:lnTo>
                    <a:pt x="41" y="167"/>
                  </a:lnTo>
                  <a:lnTo>
                    <a:pt x="39" y="167"/>
                  </a:lnTo>
                  <a:lnTo>
                    <a:pt x="39" y="166"/>
                  </a:lnTo>
                  <a:lnTo>
                    <a:pt x="37" y="166"/>
                  </a:lnTo>
                  <a:lnTo>
                    <a:pt x="37" y="165"/>
                  </a:lnTo>
                  <a:lnTo>
                    <a:pt x="36" y="165"/>
                  </a:lnTo>
                  <a:lnTo>
                    <a:pt x="36" y="163"/>
                  </a:lnTo>
                  <a:lnTo>
                    <a:pt x="33" y="165"/>
                  </a:lnTo>
                  <a:lnTo>
                    <a:pt x="31" y="165"/>
                  </a:lnTo>
                  <a:lnTo>
                    <a:pt x="29" y="167"/>
                  </a:lnTo>
                  <a:lnTo>
                    <a:pt x="28" y="167"/>
                  </a:lnTo>
                  <a:lnTo>
                    <a:pt x="26" y="169"/>
                  </a:lnTo>
                  <a:lnTo>
                    <a:pt x="23" y="169"/>
                  </a:lnTo>
                  <a:lnTo>
                    <a:pt x="21" y="169"/>
                  </a:lnTo>
                  <a:lnTo>
                    <a:pt x="19" y="169"/>
                  </a:lnTo>
                  <a:lnTo>
                    <a:pt x="17" y="169"/>
                  </a:lnTo>
                  <a:lnTo>
                    <a:pt x="15" y="171"/>
                  </a:lnTo>
                  <a:lnTo>
                    <a:pt x="14" y="171"/>
                  </a:lnTo>
                  <a:lnTo>
                    <a:pt x="12" y="173"/>
                  </a:lnTo>
                  <a:lnTo>
                    <a:pt x="12" y="174"/>
                  </a:lnTo>
                  <a:lnTo>
                    <a:pt x="9" y="177"/>
                  </a:lnTo>
                  <a:lnTo>
                    <a:pt x="8" y="178"/>
                  </a:lnTo>
                  <a:lnTo>
                    <a:pt x="7" y="180"/>
                  </a:lnTo>
                  <a:lnTo>
                    <a:pt x="7" y="181"/>
                  </a:lnTo>
                  <a:lnTo>
                    <a:pt x="5" y="182"/>
                  </a:lnTo>
                  <a:lnTo>
                    <a:pt x="4" y="182"/>
                  </a:lnTo>
                  <a:lnTo>
                    <a:pt x="3" y="184"/>
                  </a:lnTo>
                  <a:lnTo>
                    <a:pt x="3" y="185"/>
                  </a:lnTo>
                  <a:lnTo>
                    <a:pt x="4" y="185"/>
                  </a:lnTo>
                  <a:lnTo>
                    <a:pt x="3" y="187"/>
                  </a:lnTo>
                  <a:lnTo>
                    <a:pt x="2" y="189"/>
                  </a:lnTo>
                  <a:lnTo>
                    <a:pt x="2" y="192"/>
                  </a:lnTo>
                  <a:lnTo>
                    <a:pt x="2" y="193"/>
                  </a:lnTo>
                  <a:lnTo>
                    <a:pt x="0" y="196"/>
                  </a:lnTo>
                  <a:lnTo>
                    <a:pt x="0" y="197"/>
                  </a:lnTo>
                  <a:lnTo>
                    <a:pt x="1" y="201"/>
                  </a:lnTo>
                  <a:lnTo>
                    <a:pt x="1" y="203"/>
                  </a:lnTo>
                  <a:lnTo>
                    <a:pt x="2" y="203"/>
                  </a:lnTo>
                  <a:lnTo>
                    <a:pt x="3" y="203"/>
                  </a:lnTo>
                  <a:lnTo>
                    <a:pt x="3" y="206"/>
                  </a:lnTo>
                  <a:lnTo>
                    <a:pt x="5" y="206"/>
                  </a:lnTo>
                  <a:lnTo>
                    <a:pt x="7" y="206"/>
                  </a:lnTo>
                  <a:lnTo>
                    <a:pt x="9" y="206"/>
                  </a:lnTo>
                  <a:lnTo>
                    <a:pt x="12" y="206"/>
                  </a:lnTo>
                  <a:lnTo>
                    <a:pt x="13" y="206"/>
                  </a:lnTo>
                  <a:lnTo>
                    <a:pt x="16" y="206"/>
                  </a:lnTo>
                  <a:lnTo>
                    <a:pt x="18" y="206"/>
                  </a:lnTo>
                  <a:lnTo>
                    <a:pt x="19" y="206"/>
                  </a:lnTo>
                  <a:lnTo>
                    <a:pt x="21" y="206"/>
                  </a:lnTo>
                  <a:lnTo>
                    <a:pt x="21" y="205"/>
                  </a:lnTo>
                  <a:lnTo>
                    <a:pt x="22" y="203"/>
                  </a:lnTo>
                  <a:lnTo>
                    <a:pt x="23" y="202"/>
                  </a:lnTo>
                  <a:lnTo>
                    <a:pt x="23" y="204"/>
                  </a:lnTo>
                  <a:lnTo>
                    <a:pt x="26" y="204"/>
                  </a:lnTo>
                  <a:lnTo>
                    <a:pt x="26" y="206"/>
                  </a:lnTo>
                  <a:lnTo>
                    <a:pt x="27" y="206"/>
                  </a:lnTo>
                  <a:lnTo>
                    <a:pt x="29" y="206"/>
                  </a:lnTo>
                  <a:lnTo>
                    <a:pt x="29" y="208"/>
                  </a:lnTo>
                  <a:lnTo>
                    <a:pt x="31" y="208"/>
                  </a:lnTo>
                  <a:lnTo>
                    <a:pt x="33" y="208"/>
                  </a:lnTo>
                  <a:lnTo>
                    <a:pt x="36" y="208"/>
                  </a:lnTo>
                  <a:lnTo>
                    <a:pt x="36" y="211"/>
                  </a:lnTo>
                  <a:lnTo>
                    <a:pt x="36" y="212"/>
                  </a:lnTo>
                  <a:lnTo>
                    <a:pt x="36" y="213"/>
                  </a:lnTo>
                  <a:lnTo>
                    <a:pt x="37" y="213"/>
                  </a:lnTo>
                  <a:lnTo>
                    <a:pt x="37" y="214"/>
                  </a:lnTo>
                  <a:lnTo>
                    <a:pt x="39" y="214"/>
                  </a:lnTo>
                  <a:lnTo>
                    <a:pt x="41" y="214"/>
                  </a:lnTo>
                  <a:lnTo>
                    <a:pt x="41" y="215"/>
                  </a:lnTo>
                  <a:lnTo>
                    <a:pt x="42" y="215"/>
                  </a:lnTo>
                  <a:lnTo>
                    <a:pt x="44" y="215"/>
                  </a:lnTo>
                  <a:lnTo>
                    <a:pt x="46" y="215"/>
                  </a:lnTo>
                  <a:lnTo>
                    <a:pt x="47" y="215"/>
                  </a:lnTo>
                  <a:lnTo>
                    <a:pt x="50" y="215"/>
                  </a:lnTo>
                  <a:lnTo>
                    <a:pt x="52" y="213"/>
                  </a:lnTo>
                  <a:lnTo>
                    <a:pt x="52" y="214"/>
                  </a:lnTo>
                  <a:lnTo>
                    <a:pt x="54" y="214"/>
                  </a:lnTo>
                  <a:lnTo>
                    <a:pt x="56" y="214"/>
                  </a:lnTo>
                  <a:lnTo>
                    <a:pt x="58" y="214"/>
                  </a:lnTo>
                  <a:lnTo>
                    <a:pt x="59" y="214"/>
                  </a:lnTo>
                  <a:lnTo>
                    <a:pt x="61" y="214"/>
                  </a:lnTo>
                  <a:lnTo>
                    <a:pt x="61" y="216"/>
                  </a:lnTo>
                  <a:lnTo>
                    <a:pt x="61" y="217"/>
                  </a:lnTo>
                  <a:lnTo>
                    <a:pt x="64" y="217"/>
                  </a:lnTo>
                  <a:lnTo>
                    <a:pt x="64" y="219"/>
                  </a:lnTo>
                  <a:lnTo>
                    <a:pt x="66" y="219"/>
                  </a:lnTo>
                  <a:lnTo>
                    <a:pt x="68" y="219"/>
                  </a:lnTo>
                  <a:lnTo>
                    <a:pt x="70" y="219"/>
                  </a:lnTo>
                  <a:lnTo>
                    <a:pt x="70" y="221"/>
                  </a:lnTo>
                  <a:lnTo>
                    <a:pt x="70" y="222"/>
                  </a:lnTo>
                  <a:lnTo>
                    <a:pt x="71" y="222"/>
                  </a:lnTo>
                  <a:lnTo>
                    <a:pt x="71" y="223"/>
                  </a:lnTo>
                  <a:lnTo>
                    <a:pt x="74" y="223"/>
                  </a:lnTo>
                  <a:lnTo>
                    <a:pt x="76" y="223"/>
                  </a:lnTo>
                  <a:lnTo>
                    <a:pt x="76" y="226"/>
                  </a:lnTo>
                  <a:lnTo>
                    <a:pt x="77" y="226"/>
                  </a:lnTo>
                  <a:lnTo>
                    <a:pt x="79" y="226"/>
                  </a:lnTo>
                  <a:lnTo>
                    <a:pt x="80" y="226"/>
                  </a:lnTo>
                  <a:lnTo>
                    <a:pt x="82" y="226"/>
                  </a:lnTo>
                  <a:lnTo>
                    <a:pt x="84" y="226"/>
                  </a:lnTo>
                  <a:lnTo>
                    <a:pt x="86" y="223"/>
                  </a:lnTo>
                  <a:lnTo>
                    <a:pt x="87" y="223"/>
                  </a:lnTo>
                  <a:lnTo>
                    <a:pt x="89" y="223"/>
                  </a:lnTo>
                  <a:lnTo>
                    <a:pt x="91" y="223"/>
                  </a:lnTo>
                  <a:lnTo>
                    <a:pt x="93" y="223"/>
                  </a:lnTo>
                  <a:lnTo>
                    <a:pt x="95" y="223"/>
                  </a:lnTo>
                  <a:lnTo>
                    <a:pt x="95" y="226"/>
                  </a:lnTo>
                  <a:lnTo>
                    <a:pt x="96" y="226"/>
                  </a:lnTo>
                  <a:lnTo>
                    <a:pt x="96" y="227"/>
                  </a:lnTo>
                  <a:lnTo>
                    <a:pt x="99" y="227"/>
                  </a:lnTo>
                  <a:lnTo>
                    <a:pt x="99" y="230"/>
                  </a:lnTo>
                  <a:lnTo>
                    <a:pt x="101" y="230"/>
                  </a:lnTo>
                  <a:lnTo>
                    <a:pt x="101" y="231"/>
                  </a:lnTo>
                  <a:lnTo>
                    <a:pt x="103" y="231"/>
                  </a:lnTo>
                  <a:lnTo>
                    <a:pt x="105" y="231"/>
                  </a:lnTo>
                  <a:lnTo>
                    <a:pt x="107" y="231"/>
                  </a:lnTo>
                  <a:lnTo>
                    <a:pt x="109" y="231"/>
                  </a:lnTo>
                  <a:lnTo>
                    <a:pt x="111" y="231"/>
                  </a:lnTo>
                  <a:lnTo>
                    <a:pt x="112" y="231"/>
                  </a:lnTo>
                  <a:lnTo>
                    <a:pt x="114" y="231"/>
                  </a:lnTo>
                  <a:lnTo>
                    <a:pt x="116" y="231"/>
                  </a:lnTo>
                  <a:lnTo>
                    <a:pt x="117" y="231"/>
                  </a:lnTo>
                  <a:lnTo>
                    <a:pt x="119" y="231"/>
                  </a:lnTo>
                  <a:lnTo>
                    <a:pt x="121" y="230"/>
                  </a:lnTo>
                  <a:lnTo>
                    <a:pt x="123" y="229"/>
                  </a:lnTo>
                  <a:lnTo>
                    <a:pt x="124" y="227"/>
                  </a:lnTo>
                  <a:lnTo>
                    <a:pt x="124" y="226"/>
                  </a:lnTo>
                  <a:lnTo>
                    <a:pt x="124" y="223"/>
                  </a:lnTo>
                  <a:lnTo>
                    <a:pt x="126" y="223"/>
                  </a:lnTo>
                  <a:lnTo>
                    <a:pt x="127" y="223"/>
                  </a:lnTo>
                  <a:lnTo>
                    <a:pt x="127" y="225"/>
                  </a:lnTo>
                  <a:lnTo>
                    <a:pt x="127" y="227"/>
                  </a:lnTo>
                  <a:lnTo>
                    <a:pt x="127" y="229"/>
                  </a:lnTo>
                  <a:lnTo>
                    <a:pt x="127" y="231"/>
                  </a:lnTo>
                  <a:lnTo>
                    <a:pt x="127" y="233"/>
                  </a:lnTo>
                  <a:lnTo>
                    <a:pt x="127" y="235"/>
                  </a:lnTo>
                  <a:lnTo>
                    <a:pt x="127" y="237"/>
                  </a:lnTo>
                  <a:lnTo>
                    <a:pt x="127" y="240"/>
                  </a:lnTo>
                  <a:lnTo>
                    <a:pt x="127" y="242"/>
                  </a:lnTo>
                  <a:lnTo>
                    <a:pt x="127" y="245"/>
                  </a:lnTo>
                  <a:lnTo>
                    <a:pt x="127" y="246"/>
                  </a:lnTo>
                  <a:lnTo>
                    <a:pt x="127" y="249"/>
                  </a:lnTo>
                  <a:lnTo>
                    <a:pt x="127" y="251"/>
                  </a:lnTo>
                  <a:lnTo>
                    <a:pt x="127" y="253"/>
                  </a:lnTo>
                  <a:lnTo>
                    <a:pt x="129" y="253"/>
                  </a:lnTo>
                  <a:lnTo>
                    <a:pt x="129" y="255"/>
                  </a:lnTo>
                  <a:lnTo>
                    <a:pt x="132" y="255"/>
                  </a:lnTo>
                  <a:lnTo>
                    <a:pt x="132" y="256"/>
                  </a:lnTo>
                  <a:lnTo>
                    <a:pt x="134" y="256"/>
                  </a:lnTo>
                  <a:lnTo>
                    <a:pt x="136" y="256"/>
                  </a:lnTo>
                  <a:lnTo>
                    <a:pt x="136" y="258"/>
                  </a:lnTo>
                  <a:lnTo>
                    <a:pt x="136" y="260"/>
                  </a:lnTo>
                  <a:lnTo>
                    <a:pt x="136" y="262"/>
                  </a:lnTo>
                  <a:lnTo>
                    <a:pt x="136" y="263"/>
                  </a:lnTo>
                  <a:lnTo>
                    <a:pt x="137" y="263"/>
                  </a:lnTo>
                  <a:lnTo>
                    <a:pt x="137" y="265"/>
                  </a:lnTo>
                  <a:lnTo>
                    <a:pt x="137" y="267"/>
                  </a:lnTo>
                  <a:lnTo>
                    <a:pt x="137" y="269"/>
                  </a:lnTo>
                  <a:lnTo>
                    <a:pt x="137" y="270"/>
                  </a:lnTo>
                  <a:lnTo>
                    <a:pt x="136" y="272"/>
                  </a:lnTo>
                  <a:lnTo>
                    <a:pt x="136" y="274"/>
                  </a:lnTo>
                  <a:lnTo>
                    <a:pt x="136" y="275"/>
                  </a:lnTo>
                  <a:lnTo>
                    <a:pt x="136" y="278"/>
                  </a:lnTo>
                  <a:lnTo>
                    <a:pt x="136" y="280"/>
                  </a:lnTo>
                  <a:lnTo>
                    <a:pt x="136" y="282"/>
                  </a:lnTo>
                  <a:lnTo>
                    <a:pt x="136" y="284"/>
                  </a:lnTo>
                  <a:lnTo>
                    <a:pt x="136" y="286"/>
                  </a:lnTo>
                  <a:lnTo>
                    <a:pt x="137" y="286"/>
                  </a:lnTo>
                  <a:lnTo>
                    <a:pt x="137" y="288"/>
                  </a:lnTo>
                  <a:lnTo>
                    <a:pt x="137" y="289"/>
                  </a:lnTo>
                  <a:lnTo>
                    <a:pt x="139" y="289"/>
                  </a:lnTo>
                  <a:lnTo>
                    <a:pt x="139" y="291"/>
                  </a:lnTo>
                  <a:lnTo>
                    <a:pt x="142" y="291"/>
                  </a:lnTo>
                  <a:lnTo>
                    <a:pt x="143" y="291"/>
                  </a:lnTo>
                  <a:lnTo>
                    <a:pt x="145" y="293"/>
                  </a:lnTo>
                  <a:lnTo>
                    <a:pt x="147" y="293"/>
                  </a:lnTo>
                  <a:lnTo>
                    <a:pt x="149" y="293"/>
                  </a:lnTo>
                  <a:lnTo>
                    <a:pt x="152" y="293"/>
                  </a:lnTo>
                  <a:lnTo>
                    <a:pt x="153" y="293"/>
                  </a:lnTo>
                  <a:lnTo>
                    <a:pt x="153" y="294"/>
                  </a:lnTo>
                  <a:lnTo>
                    <a:pt x="154" y="294"/>
                  </a:lnTo>
                  <a:lnTo>
                    <a:pt x="156" y="294"/>
                  </a:lnTo>
                  <a:lnTo>
                    <a:pt x="158" y="294"/>
                  </a:lnTo>
                  <a:lnTo>
                    <a:pt x="161" y="294"/>
                  </a:lnTo>
                  <a:lnTo>
                    <a:pt x="162" y="293"/>
                  </a:lnTo>
                  <a:lnTo>
                    <a:pt x="165" y="293"/>
                  </a:lnTo>
                  <a:lnTo>
                    <a:pt x="167" y="293"/>
                  </a:lnTo>
                  <a:lnTo>
                    <a:pt x="169" y="293"/>
                  </a:lnTo>
                  <a:lnTo>
                    <a:pt x="171" y="293"/>
                  </a:lnTo>
                  <a:lnTo>
                    <a:pt x="171" y="292"/>
                  </a:lnTo>
                  <a:lnTo>
                    <a:pt x="171" y="290"/>
                  </a:lnTo>
                  <a:lnTo>
                    <a:pt x="171" y="289"/>
                  </a:lnTo>
                  <a:lnTo>
                    <a:pt x="171" y="287"/>
                  </a:lnTo>
                  <a:lnTo>
                    <a:pt x="172" y="285"/>
                  </a:lnTo>
                  <a:lnTo>
                    <a:pt x="172" y="284"/>
                  </a:lnTo>
                  <a:lnTo>
                    <a:pt x="174" y="282"/>
                  </a:lnTo>
                  <a:lnTo>
                    <a:pt x="174" y="283"/>
                  </a:lnTo>
                  <a:lnTo>
                    <a:pt x="174" y="284"/>
                  </a:lnTo>
                  <a:lnTo>
                    <a:pt x="174" y="285"/>
                  </a:lnTo>
                  <a:lnTo>
                    <a:pt x="176" y="285"/>
                  </a:lnTo>
                  <a:lnTo>
                    <a:pt x="176" y="287"/>
                  </a:lnTo>
                  <a:lnTo>
                    <a:pt x="176" y="288"/>
                  </a:lnTo>
                  <a:lnTo>
                    <a:pt x="176" y="290"/>
                  </a:lnTo>
                  <a:lnTo>
                    <a:pt x="176" y="293"/>
                  </a:lnTo>
                  <a:lnTo>
                    <a:pt x="177" y="293"/>
                  </a:lnTo>
                  <a:lnTo>
                    <a:pt x="179" y="293"/>
                  </a:lnTo>
                  <a:lnTo>
                    <a:pt x="181" y="292"/>
                  </a:lnTo>
                  <a:lnTo>
                    <a:pt x="183" y="292"/>
                  </a:lnTo>
                  <a:lnTo>
                    <a:pt x="185" y="290"/>
                  </a:lnTo>
                  <a:lnTo>
                    <a:pt x="187" y="290"/>
                  </a:lnTo>
                  <a:lnTo>
                    <a:pt x="189" y="290"/>
                  </a:lnTo>
                  <a:lnTo>
                    <a:pt x="191" y="289"/>
                  </a:lnTo>
                  <a:lnTo>
                    <a:pt x="191" y="291"/>
                  </a:lnTo>
                  <a:lnTo>
                    <a:pt x="191" y="292"/>
                  </a:lnTo>
                  <a:lnTo>
                    <a:pt x="194" y="292"/>
                  </a:lnTo>
                  <a:lnTo>
                    <a:pt x="194" y="293"/>
                  </a:lnTo>
                  <a:lnTo>
                    <a:pt x="195" y="293"/>
                  </a:lnTo>
                  <a:lnTo>
                    <a:pt x="196" y="293"/>
                  </a:lnTo>
                  <a:lnTo>
                    <a:pt x="197" y="293"/>
                  </a:lnTo>
                  <a:lnTo>
                    <a:pt x="200" y="293"/>
                  </a:lnTo>
                  <a:lnTo>
                    <a:pt x="201" y="293"/>
                  </a:lnTo>
                  <a:lnTo>
                    <a:pt x="204" y="293"/>
                  </a:lnTo>
                  <a:lnTo>
                    <a:pt x="206" y="293"/>
                  </a:lnTo>
                  <a:lnTo>
                    <a:pt x="208" y="293"/>
                  </a:lnTo>
                  <a:lnTo>
                    <a:pt x="210" y="293"/>
                  </a:lnTo>
                  <a:lnTo>
                    <a:pt x="211" y="293"/>
                  </a:lnTo>
                  <a:lnTo>
                    <a:pt x="213" y="293"/>
                  </a:lnTo>
                  <a:lnTo>
                    <a:pt x="215" y="293"/>
                  </a:lnTo>
                  <a:lnTo>
                    <a:pt x="216" y="293"/>
                  </a:lnTo>
                  <a:lnTo>
                    <a:pt x="219" y="293"/>
                  </a:lnTo>
                  <a:lnTo>
                    <a:pt x="221" y="293"/>
                  </a:lnTo>
                  <a:lnTo>
                    <a:pt x="224" y="293"/>
                  </a:lnTo>
                  <a:lnTo>
                    <a:pt x="225" y="293"/>
                  </a:lnTo>
                  <a:lnTo>
                    <a:pt x="225" y="294"/>
                  </a:lnTo>
                  <a:lnTo>
                    <a:pt x="225" y="297"/>
                  </a:lnTo>
                  <a:lnTo>
                    <a:pt x="227" y="297"/>
                  </a:lnTo>
                  <a:lnTo>
                    <a:pt x="227" y="298"/>
                  </a:lnTo>
                  <a:lnTo>
                    <a:pt x="228" y="298"/>
                  </a:lnTo>
                  <a:lnTo>
                    <a:pt x="230" y="298"/>
                  </a:lnTo>
                  <a:lnTo>
                    <a:pt x="230" y="299"/>
                  </a:lnTo>
                  <a:lnTo>
                    <a:pt x="233" y="299"/>
                  </a:lnTo>
                  <a:lnTo>
                    <a:pt x="235" y="299"/>
                  </a:lnTo>
                  <a:lnTo>
                    <a:pt x="237" y="298"/>
                  </a:lnTo>
                  <a:lnTo>
                    <a:pt x="238" y="298"/>
                  </a:lnTo>
                  <a:lnTo>
                    <a:pt x="240" y="298"/>
                  </a:lnTo>
                  <a:lnTo>
                    <a:pt x="241" y="298"/>
                  </a:lnTo>
                  <a:lnTo>
                    <a:pt x="243" y="296"/>
                  </a:lnTo>
                  <a:lnTo>
                    <a:pt x="244" y="294"/>
                  </a:lnTo>
                  <a:lnTo>
                    <a:pt x="244" y="293"/>
                  </a:lnTo>
                  <a:lnTo>
                    <a:pt x="243" y="293"/>
                  </a:lnTo>
                  <a:lnTo>
                    <a:pt x="240" y="293"/>
                  </a:lnTo>
                  <a:lnTo>
                    <a:pt x="240" y="290"/>
                  </a:lnTo>
                  <a:lnTo>
                    <a:pt x="238" y="290"/>
                  </a:lnTo>
                  <a:lnTo>
                    <a:pt x="238" y="288"/>
                  </a:lnTo>
                  <a:lnTo>
                    <a:pt x="237" y="288"/>
                  </a:lnTo>
                  <a:lnTo>
                    <a:pt x="237" y="286"/>
                  </a:lnTo>
                  <a:lnTo>
                    <a:pt x="235" y="286"/>
                  </a:lnTo>
                  <a:lnTo>
                    <a:pt x="235" y="285"/>
                  </a:lnTo>
                  <a:lnTo>
                    <a:pt x="235" y="284"/>
                  </a:lnTo>
                  <a:lnTo>
                    <a:pt x="235" y="281"/>
                  </a:lnTo>
                  <a:lnTo>
                    <a:pt x="235" y="279"/>
                  </a:lnTo>
                  <a:lnTo>
                    <a:pt x="235" y="277"/>
                  </a:lnTo>
                  <a:lnTo>
                    <a:pt x="235" y="275"/>
                  </a:lnTo>
                  <a:lnTo>
                    <a:pt x="237" y="273"/>
                  </a:lnTo>
                  <a:lnTo>
                    <a:pt x="236" y="273"/>
                  </a:lnTo>
                  <a:lnTo>
                    <a:pt x="236" y="270"/>
                  </a:lnTo>
                  <a:lnTo>
                    <a:pt x="236" y="269"/>
                  </a:lnTo>
                  <a:lnTo>
                    <a:pt x="236" y="266"/>
                  </a:lnTo>
                  <a:lnTo>
                    <a:pt x="236" y="264"/>
                  </a:lnTo>
                  <a:lnTo>
                    <a:pt x="236" y="262"/>
                  </a:lnTo>
                  <a:lnTo>
                    <a:pt x="236" y="260"/>
                  </a:lnTo>
                  <a:lnTo>
                    <a:pt x="236" y="259"/>
                  </a:lnTo>
                  <a:lnTo>
                    <a:pt x="237" y="256"/>
                  </a:lnTo>
                  <a:lnTo>
                    <a:pt x="237" y="255"/>
                  </a:lnTo>
                  <a:lnTo>
                    <a:pt x="237" y="254"/>
                  </a:lnTo>
                  <a:lnTo>
                    <a:pt x="236" y="254"/>
                  </a:lnTo>
                  <a:lnTo>
                    <a:pt x="236" y="253"/>
                  </a:lnTo>
                  <a:lnTo>
                    <a:pt x="234" y="253"/>
                  </a:lnTo>
                  <a:lnTo>
                    <a:pt x="234" y="252"/>
                  </a:lnTo>
                  <a:lnTo>
                    <a:pt x="234" y="250"/>
                  </a:lnTo>
                  <a:lnTo>
                    <a:pt x="232" y="250"/>
                  </a:lnTo>
                  <a:lnTo>
                    <a:pt x="232" y="248"/>
                  </a:lnTo>
                  <a:lnTo>
                    <a:pt x="232" y="246"/>
                  </a:lnTo>
                  <a:lnTo>
                    <a:pt x="230" y="246"/>
                  </a:lnTo>
                  <a:lnTo>
                    <a:pt x="230" y="244"/>
                  </a:lnTo>
                  <a:lnTo>
                    <a:pt x="230" y="241"/>
                  </a:lnTo>
                  <a:lnTo>
                    <a:pt x="228" y="241"/>
                  </a:lnTo>
                  <a:lnTo>
                    <a:pt x="228" y="240"/>
                  </a:lnTo>
                  <a:lnTo>
                    <a:pt x="228" y="238"/>
                  </a:lnTo>
                  <a:lnTo>
                    <a:pt x="228" y="236"/>
                  </a:lnTo>
                  <a:lnTo>
                    <a:pt x="228" y="235"/>
                  </a:lnTo>
                  <a:lnTo>
                    <a:pt x="229" y="232"/>
                  </a:lnTo>
                  <a:lnTo>
                    <a:pt x="229" y="231"/>
                  </a:lnTo>
                  <a:lnTo>
                    <a:pt x="231" y="229"/>
                  </a:lnTo>
                  <a:lnTo>
                    <a:pt x="232" y="228"/>
                  </a:lnTo>
                  <a:lnTo>
                    <a:pt x="234" y="226"/>
                  </a:lnTo>
                  <a:lnTo>
                    <a:pt x="234" y="223"/>
                  </a:lnTo>
                  <a:lnTo>
                    <a:pt x="234" y="221"/>
                  </a:lnTo>
                  <a:lnTo>
                    <a:pt x="236" y="219"/>
                  </a:lnTo>
                  <a:lnTo>
                    <a:pt x="235" y="219"/>
                  </a:lnTo>
                  <a:lnTo>
                    <a:pt x="235" y="217"/>
                  </a:lnTo>
                  <a:lnTo>
                    <a:pt x="233" y="217"/>
                  </a:lnTo>
                  <a:lnTo>
                    <a:pt x="233" y="216"/>
                  </a:lnTo>
                  <a:lnTo>
                    <a:pt x="232" y="216"/>
                  </a:lnTo>
                  <a:lnTo>
                    <a:pt x="232" y="214"/>
                  </a:lnTo>
                  <a:lnTo>
                    <a:pt x="230" y="214"/>
                  </a:lnTo>
                  <a:lnTo>
                    <a:pt x="228" y="214"/>
                  </a:lnTo>
                  <a:lnTo>
                    <a:pt x="225" y="214"/>
                  </a:lnTo>
                  <a:lnTo>
                    <a:pt x="224" y="214"/>
                  </a:lnTo>
                  <a:lnTo>
                    <a:pt x="224" y="212"/>
                  </a:lnTo>
                  <a:lnTo>
                    <a:pt x="222" y="212"/>
                  </a:lnTo>
                  <a:lnTo>
                    <a:pt x="220" y="212"/>
                  </a:lnTo>
                  <a:lnTo>
                    <a:pt x="220" y="210"/>
                  </a:lnTo>
                  <a:lnTo>
                    <a:pt x="219" y="210"/>
                  </a:lnTo>
                  <a:lnTo>
                    <a:pt x="219" y="208"/>
                  </a:lnTo>
                  <a:lnTo>
                    <a:pt x="219" y="206"/>
                  </a:lnTo>
                  <a:lnTo>
                    <a:pt x="219" y="203"/>
                  </a:lnTo>
                  <a:lnTo>
                    <a:pt x="220" y="203"/>
                  </a:lnTo>
                  <a:lnTo>
                    <a:pt x="222" y="202"/>
                  </a:lnTo>
                  <a:lnTo>
                    <a:pt x="223" y="202"/>
                  </a:lnTo>
                  <a:lnTo>
                    <a:pt x="225" y="201"/>
                  </a:lnTo>
                  <a:lnTo>
                    <a:pt x="226" y="201"/>
                  </a:lnTo>
                  <a:lnTo>
                    <a:pt x="228" y="198"/>
                  </a:lnTo>
                  <a:lnTo>
                    <a:pt x="230" y="197"/>
                  </a:lnTo>
                  <a:lnTo>
                    <a:pt x="232" y="195"/>
                  </a:lnTo>
                  <a:lnTo>
                    <a:pt x="232" y="194"/>
                  </a:lnTo>
                  <a:lnTo>
                    <a:pt x="232" y="192"/>
                  </a:lnTo>
                  <a:lnTo>
                    <a:pt x="232" y="190"/>
                  </a:lnTo>
                  <a:lnTo>
                    <a:pt x="234" y="188"/>
                  </a:lnTo>
                  <a:lnTo>
                    <a:pt x="234" y="189"/>
                  </a:lnTo>
                  <a:lnTo>
                    <a:pt x="234" y="190"/>
                  </a:lnTo>
                  <a:lnTo>
                    <a:pt x="235" y="190"/>
                  </a:lnTo>
                  <a:lnTo>
                    <a:pt x="235" y="191"/>
                  </a:lnTo>
                  <a:lnTo>
                    <a:pt x="235" y="190"/>
                  </a:lnTo>
                  <a:lnTo>
                    <a:pt x="237" y="188"/>
                  </a:lnTo>
                  <a:lnTo>
                    <a:pt x="237" y="189"/>
                  </a:lnTo>
                  <a:lnTo>
                    <a:pt x="238" y="189"/>
                  </a:lnTo>
                  <a:lnTo>
                    <a:pt x="238" y="190"/>
                  </a:lnTo>
                  <a:lnTo>
                    <a:pt x="240" y="190"/>
                  </a:lnTo>
                  <a:lnTo>
                    <a:pt x="240" y="191"/>
                  </a:lnTo>
                  <a:lnTo>
                    <a:pt x="243" y="191"/>
                  </a:lnTo>
                  <a:lnTo>
                    <a:pt x="243" y="190"/>
                  </a:lnTo>
                  <a:lnTo>
                    <a:pt x="244" y="188"/>
                  </a:lnTo>
                  <a:lnTo>
                    <a:pt x="244" y="187"/>
                  </a:lnTo>
                  <a:lnTo>
                    <a:pt x="244" y="184"/>
                  </a:lnTo>
                  <a:lnTo>
                    <a:pt x="244" y="183"/>
                  </a:lnTo>
                  <a:lnTo>
                    <a:pt x="245" y="181"/>
                  </a:lnTo>
                  <a:lnTo>
                    <a:pt x="246" y="181"/>
                  </a:lnTo>
                  <a:lnTo>
                    <a:pt x="248" y="181"/>
                  </a:lnTo>
                  <a:lnTo>
                    <a:pt x="250" y="181"/>
                  </a:lnTo>
                  <a:lnTo>
                    <a:pt x="251" y="181"/>
                  </a:lnTo>
                  <a:lnTo>
                    <a:pt x="253" y="180"/>
                  </a:lnTo>
                  <a:lnTo>
                    <a:pt x="253" y="182"/>
                  </a:lnTo>
                  <a:lnTo>
                    <a:pt x="253" y="184"/>
                  </a:lnTo>
                  <a:lnTo>
                    <a:pt x="253" y="187"/>
                  </a:lnTo>
                  <a:lnTo>
                    <a:pt x="253" y="189"/>
                  </a:lnTo>
                  <a:lnTo>
                    <a:pt x="253" y="191"/>
                  </a:lnTo>
                  <a:lnTo>
                    <a:pt x="253" y="193"/>
                  </a:lnTo>
                  <a:lnTo>
                    <a:pt x="254" y="193"/>
                  </a:lnTo>
                  <a:lnTo>
                    <a:pt x="257" y="193"/>
                  </a:lnTo>
                  <a:lnTo>
                    <a:pt x="258" y="193"/>
                  </a:lnTo>
                  <a:lnTo>
                    <a:pt x="260" y="191"/>
                  </a:lnTo>
                  <a:lnTo>
                    <a:pt x="262" y="189"/>
                  </a:lnTo>
                  <a:lnTo>
                    <a:pt x="263" y="189"/>
                  </a:lnTo>
                  <a:lnTo>
                    <a:pt x="264" y="188"/>
                  </a:lnTo>
                  <a:lnTo>
                    <a:pt x="265" y="188"/>
                  </a:lnTo>
                  <a:lnTo>
                    <a:pt x="267" y="187"/>
                  </a:lnTo>
                  <a:lnTo>
                    <a:pt x="268" y="186"/>
                  </a:lnTo>
                  <a:lnTo>
                    <a:pt x="269" y="186"/>
                  </a:lnTo>
                  <a:lnTo>
                    <a:pt x="272" y="185"/>
                  </a:lnTo>
                  <a:lnTo>
                    <a:pt x="272" y="187"/>
                  </a:lnTo>
                  <a:lnTo>
                    <a:pt x="272" y="188"/>
                  </a:lnTo>
                  <a:lnTo>
                    <a:pt x="274" y="190"/>
                  </a:lnTo>
                  <a:lnTo>
                    <a:pt x="276" y="191"/>
                  </a:lnTo>
                  <a:lnTo>
                    <a:pt x="278" y="191"/>
                  </a:lnTo>
                  <a:lnTo>
                    <a:pt x="282" y="191"/>
                  </a:lnTo>
                  <a:lnTo>
                    <a:pt x="283" y="191"/>
                  </a:lnTo>
                  <a:lnTo>
                    <a:pt x="285" y="191"/>
                  </a:lnTo>
                  <a:lnTo>
                    <a:pt x="287" y="191"/>
                  </a:lnTo>
                  <a:lnTo>
                    <a:pt x="289" y="189"/>
                  </a:lnTo>
                  <a:lnTo>
                    <a:pt x="291" y="187"/>
                  </a:lnTo>
                  <a:lnTo>
                    <a:pt x="292" y="187"/>
                  </a:lnTo>
                  <a:lnTo>
                    <a:pt x="294" y="185"/>
                  </a:lnTo>
                  <a:lnTo>
                    <a:pt x="296" y="183"/>
                  </a:lnTo>
                  <a:lnTo>
                    <a:pt x="296" y="182"/>
                  </a:lnTo>
                  <a:lnTo>
                    <a:pt x="297" y="179"/>
                  </a:lnTo>
                  <a:lnTo>
                    <a:pt x="298" y="179"/>
                  </a:lnTo>
                  <a:lnTo>
                    <a:pt x="300" y="179"/>
                  </a:lnTo>
                  <a:lnTo>
                    <a:pt x="302" y="178"/>
                  </a:lnTo>
                  <a:lnTo>
                    <a:pt x="302" y="179"/>
                  </a:lnTo>
                  <a:lnTo>
                    <a:pt x="303" y="179"/>
                  </a:lnTo>
                  <a:lnTo>
                    <a:pt x="303" y="181"/>
                  </a:lnTo>
                  <a:lnTo>
                    <a:pt x="305" y="181"/>
                  </a:lnTo>
                  <a:lnTo>
                    <a:pt x="304" y="183"/>
                  </a:lnTo>
                  <a:lnTo>
                    <a:pt x="304" y="184"/>
                  </a:lnTo>
                  <a:lnTo>
                    <a:pt x="303" y="187"/>
                  </a:lnTo>
                  <a:lnTo>
                    <a:pt x="303" y="188"/>
                  </a:lnTo>
                  <a:lnTo>
                    <a:pt x="305" y="188"/>
                  </a:lnTo>
                  <a:lnTo>
                    <a:pt x="305" y="190"/>
                  </a:lnTo>
                  <a:lnTo>
                    <a:pt x="305" y="191"/>
                  </a:lnTo>
                  <a:lnTo>
                    <a:pt x="305" y="193"/>
                  </a:lnTo>
                  <a:lnTo>
                    <a:pt x="305" y="195"/>
                  </a:lnTo>
                  <a:lnTo>
                    <a:pt x="306" y="195"/>
                  </a:lnTo>
                  <a:lnTo>
                    <a:pt x="306" y="196"/>
                  </a:lnTo>
                  <a:lnTo>
                    <a:pt x="307" y="196"/>
                  </a:lnTo>
                  <a:lnTo>
                    <a:pt x="310" y="196"/>
                  </a:lnTo>
                  <a:lnTo>
                    <a:pt x="312" y="196"/>
                  </a:lnTo>
                  <a:lnTo>
                    <a:pt x="313" y="196"/>
                  </a:lnTo>
                  <a:lnTo>
                    <a:pt x="315" y="195"/>
                  </a:lnTo>
                  <a:lnTo>
                    <a:pt x="317" y="193"/>
                  </a:lnTo>
                  <a:lnTo>
                    <a:pt x="317" y="192"/>
                  </a:lnTo>
                  <a:lnTo>
                    <a:pt x="317" y="190"/>
                  </a:lnTo>
                  <a:lnTo>
                    <a:pt x="319" y="188"/>
                  </a:lnTo>
                  <a:lnTo>
                    <a:pt x="319" y="187"/>
                  </a:lnTo>
                  <a:lnTo>
                    <a:pt x="319" y="184"/>
                  </a:lnTo>
                  <a:lnTo>
                    <a:pt x="319" y="182"/>
                  </a:lnTo>
                  <a:lnTo>
                    <a:pt x="321" y="180"/>
                  </a:lnTo>
                  <a:lnTo>
                    <a:pt x="322" y="179"/>
                  </a:lnTo>
                  <a:lnTo>
                    <a:pt x="322" y="178"/>
                  </a:lnTo>
                  <a:lnTo>
                    <a:pt x="322" y="177"/>
                  </a:lnTo>
                  <a:lnTo>
                    <a:pt x="324" y="174"/>
                  </a:lnTo>
                  <a:lnTo>
                    <a:pt x="326" y="172"/>
                  </a:lnTo>
                  <a:lnTo>
                    <a:pt x="326" y="169"/>
                  </a:lnTo>
                  <a:lnTo>
                    <a:pt x="329" y="168"/>
                  </a:lnTo>
                  <a:lnTo>
                    <a:pt x="330" y="168"/>
                  </a:lnTo>
                  <a:lnTo>
                    <a:pt x="331" y="168"/>
                  </a:lnTo>
                  <a:lnTo>
                    <a:pt x="333" y="167"/>
                  </a:lnTo>
                  <a:lnTo>
                    <a:pt x="333" y="165"/>
                  </a:lnTo>
                  <a:lnTo>
                    <a:pt x="334" y="163"/>
                  </a:lnTo>
                  <a:lnTo>
                    <a:pt x="335" y="163"/>
                  </a:lnTo>
                  <a:lnTo>
                    <a:pt x="337" y="162"/>
                  </a:lnTo>
                  <a:lnTo>
                    <a:pt x="337" y="160"/>
                  </a:lnTo>
                  <a:lnTo>
                    <a:pt x="338" y="159"/>
                  </a:lnTo>
                  <a:lnTo>
                    <a:pt x="339" y="159"/>
                  </a:lnTo>
                  <a:lnTo>
                    <a:pt x="341" y="159"/>
                  </a:lnTo>
                  <a:lnTo>
                    <a:pt x="344" y="159"/>
                  </a:lnTo>
                  <a:lnTo>
                    <a:pt x="346" y="158"/>
                  </a:lnTo>
                  <a:lnTo>
                    <a:pt x="348" y="155"/>
                  </a:lnTo>
                  <a:lnTo>
                    <a:pt x="348" y="153"/>
                  </a:lnTo>
                  <a:lnTo>
                    <a:pt x="350" y="150"/>
                  </a:lnTo>
                  <a:lnTo>
                    <a:pt x="348" y="150"/>
                  </a:lnTo>
                  <a:lnTo>
                    <a:pt x="346" y="150"/>
                  </a:lnTo>
                  <a:lnTo>
                    <a:pt x="344" y="150"/>
                  </a:lnTo>
                  <a:lnTo>
                    <a:pt x="344" y="149"/>
                  </a:lnTo>
                  <a:lnTo>
                    <a:pt x="341" y="149"/>
                  </a:lnTo>
                  <a:lnTo>
                    <a:pt x="340" y="149"/>
                  </a:lnTo>
                  <a:lnTo>
                    <a:pt x="338" y="149"/>
                  </a:lnTo>
                  <a:lnTo>
                    <a:pt x="338" y="148"/>
                  </a:lnTo>
                  <a:lnTo>
                    <a:pt x="338" y="145"/>
                  </a:lnTo>
                  <a:lnTo>
                    <a:pt x="339" y="144"/>
                  </a:lnTo>
                  <a:lnTo>
                    <a:pt x="341" y="142"/>
                  </a:lnTo>
                  <a:lnTo>
                    <a:pt x="341" y="141"/>
                  </a:lnTo>
                  <a:lnTo>
                    <a:pt x="342" y="139"/>
                  </a:lnTo>
                  <a:lnTo>
                    <a:pt x="342" y="137"/>
                  </a:lnTo>
                  <a:lnTo>
                    <a:pt x="344" y="135"/>
                  </a:lnTo>
                  <a:lnTo>
                    <a:pt x="344" y="136"/>
                  </a:lnTo>
                  <a:lnTo>
                    <a:pt x="346" y="136"/>
                  </a:lnTo>
                  <a:lnTo>
                    <a:pt x="346" y="134"/>
                  </a:lnTo>
                  <a:lnTo>
                    <a:pt x="347" y="132"/>
                  </a:lnTo>
                  <a:lnTo>
                    <a:pt x="349" y="131"/>
                  </a:lnTo>
                  <a:lnTo>
                    <a:pt x="350" y="131"/>
                  </a:lnTo>
                  <a:lnTo>
                    <a:pt x="353" y="129"/>
                  </a:lnTo>
                  <a:lnTo>
                    <a:pt x="355" y="126"/>
                  </a:lnTo>
                  <a:lnTo>
                    <a:pt x="356" y="124"/>
                  </a:lnTo>
                  <a:lnTo>
                    <a:pt x="356" y="122"/>
                  </a:lnTo>
                  <a:lnTo>
                    <a:pt x="358" y="122"/>
                  </a:lnTo>
                  <a:lnTo>
                    <a:pt x="360" y="122"/>
                  </a:lnTo>
                  <a:lnTo>
                    <a:pt x="363" y="122"/>
                  </a:lnTo>
                  <a:lnTo>
                    <a:pt x="365" y="122"/>
                  </a:lnTo>
                  <a:lnTo>
                    <a:pt x="368" y="122"/>
                  </a:lnTo>
                  <a:lnTo>
                    <a:pt x="370" y="122"/>
                  </a:lnTo>
                  <a:lnTo>
                    <a:pt x="372" y="122"/>
                  </a:lnTo>
                  <a:lnTo>
                    <a:pt x="374" y="122"/>
                  </a:lnTo>
                  <a:lnTo>
                    <a:pt x="377" y="121"/>
                  </a:lnTo>
                  <a:lnTo>
                    <a:pt x="377" y="119"/>
                  </a:lnTo>
                  <a:lnTo>
                    <a:pt x="377" y="117"/>
                  </a:lnTo>
                  <a:lnTo>
                    <a:pt x="374" y="117"/>
                  </a:lnTo>
                  <a:lnTo>
                    <a:pt x="372" y="117"/>
                  </a:lnTo>
                  <a:lnTo>
                    <a:pt x="370" y="117"/>
                  </a:lnTo>
                  <a:lnTo>
                    <a:pt x="370" y="116"/>
                  </a:lnTo>
                  <a:lnTo>
                    <a:pt x="368" y="116"/>
                  </a:lnTo>
                  <a:lnTo>
                    <a:pt x="366" y="116"/>
                  </a:lnTo>
                  <a:lnTo>
                    <a:pt x="366" y="115"/>
                  </a:lnTo>
                  <a:lnTo>
                    <a:pt x="364" y="115"/>
                  </a:lnTo>
                  <a:lnTo>
                    <a:pt x="363" y="115"/>
                  </a:lnTo>
                  <a:lnTo>
                    <a:pt x="363" y="112"/>
                  </a:lnTo>
                  <a:lnTo>
                    <a:pt x="361" y="112"/>
                  </a:lnTo>
                  <a:lnTo>
                    <a:pt x="361" y="110"/>
                  </a:lnTo>
                  <a:lnTo>
                    <a:pt x="359" y="111"/>
                  </a:lnTo>
                  <a:lnTo>
                    <a:pt x="357" y="111"/>
                  </a:lnTo>
                  <a:lnTo>
                    <a:pt x="355" y="111"/>
                  </a:lnTo>
                  <a:lnTo>
                    <a:pt x="353" y="111"/>
                  </a:lnTo>
                  <a:lnTo>
                    <a:pt x="350" y="111"/>
                  </a:lnTo>
                  <a:lnTo>
                    <a:pt x="348" y="112"/>
                  </a:lnTo>
                  <a:lnTo>
                    <a:pt x="346" y="112"/>
                  </a:lnTo>
                  <a:lnTo>
                    <a:pt x="344" y="112"/>
                  </a:lnTo>
                  <a:lnTo>
                    <a:pt x="342" y="112"/>
                  </a:lnTo>
                  <a:lnTo>
                    <a:pt x="342" y="110"/>
                  </a:lnTo>
                  <a:lnTo>
                    <a:pt x="344" y="108"/>
                  </a:lnTo>
                  <a:lnTo>
                    <a:pt x="346" y="106"/>
                  </a:lnTo>
                  <a:lnTo>
                    <a:pt x="347" y="105"/>
                  </a:lnTo>
                  <a:lnTo>
                    <a:pt x="349" y="104"/>
                  </a:lnTo>
                  <a:lnTo>
                    <a:pt x="350" y="104"/>
                  </a:lnTo>
                  <a:lnTo>
                    <a:pt x="351" y="104"/>
                  </a:lnTo>
                  <a:lnTo>
                    <a:pt x="351" y="102"/>
                  </a:lnTo>
                  <a:lnTo>
                    <a:pt x="350" y="102"/>
                  </a:lnTo>
                  <a:lnTo>
                    <a:pt x="350" y="101"/>
                  </a:lnTo>
                  <a:lnTo>
                    <a:pt x="350" y="100"/>
                  </a:lnTo>
                  <a:lnTo>
                    <a:pt x="348" y="101"/>
                  </a:lnTo>
                  <a:lnTo>
                    <a:pt x="346" y="101"/>
                  </a:lnTo>
                  <a:lnTo>
                    <a:pt x="344" y="101"/>
                  </a:lnTo>
                  <a:lnTo>
                    <a:pt x="342" y="102"/>
                  </a:lnTo>
                  <a:lnTo>
                    <a:pt x="341" y="102"/>
                  </a:lnTo>
                  <a:lnTo>
                    <a:pt x="339" y="104"/>
                  </a:lnTo>
                  <a:lnTo>
                    <a:pt x="338" y="104"/>
                  </a:lnTo>
                  <a:lnTo>
                    <a:pt x="338" y="102"/>
                  </a:lnTo>
                  <a:lnTo>
                    <a:pt x="336" y="102"/>
                  </a:lnTo>
                  <a:lnTo>
                    <a:pt x="336" y="100"/>
                  </a:lnTo>
                  <a:lnTo>
                    <a:pt x="336" y="99"/>
                  </a:lnTo>
                  <a:lnTo>
                    <a:pt x="336" y="97"/>
                  </a:lnTo>
                  <a:lnTo>
                    <a:pt x="336" y="95"/>
                  </a:lnTo>
                  <a:lnTo>
                    <a:pt x="336" y="93"/>
                  </a:lnTo>
                  <a:lnTo>
                    <a:pt x="338" y="91"/>
                  </a:lnTo>
                  <a:lnTo>
                    <a:pt x="336" y="91"/>
                  </a:lnTo>
                  <a:lnTo>
                    <a:pt x="336" y="89"/>
                  </a:lnTo>
                  <a:lnTo>
                    <a:pt x="336" y="87"/>
                  </a:lnTo>
                  <a:lnTo>
                    <a:pt x="334" y="87"/>
                  </a:lnTo>
                  <a:lnTo>
                    <a:pt x="334" y="85"/>
                  </a:lnTo>
                  <a:lnTo>
                    <a:pt x="334" y="83"/>
                  </a:lnTo>
                  <a:lnTo>
                    <a:pt x="334" y="81"/>
                  </a:lnTo>
                  <a:lnTo>
                    <a:pt x="334" y="82"/>
                  </a:lnTo>
                  <a:lnTo>
                    <a:pt x="335" y="82"/>
                  </a:lnTo>
                  <a:lnTo>
                    <a:pt x="337" y="82"/>
                  </a:lnTo>
                  <a:lnTo>
                    <a:pt x="339" y="82"/>
                  </a:lnTo>
                  <a:lnTo>
                    <a:pt x="341" y="81"/>
                  </a:lnTo>
                  <a:lnTo>
                    <a:pt x="341" y="80"/>
                  </a:lnTo>
                  <a:lnTo>
                    <a:pt x="341" y="78"/>
                  </a:lnTo>
                  <a:lnTo>
                    <a:pt x="340" y="78"/>
                  </a:lnTo>
                  <a:lnTo>
                    <a:pt x="339" y="78"/>
                  </a:lnTo>
                  <a:lnTo>
                    <a:pt x="339" y="77"/>
                  </a:lnTo>
                  <a:lnTo>
                    <a:pt x="338" y="77"/>
                  </a:lnTo>
                  <a:lnTo>
                    <a:pt x="338" y="76"/>
                  </a:lnTo>
                  <a:lnTo>
                    <a:pt x="336" y="76"/>
                  </a:lnTo>
                  <a:lnTo>
                    <a:pt x="335" y="76"/>
                  </a:lnTo>
                  <a:lnTo>
                    <a:pt x="335" y="75"/>
                  </a:lnTo>
                  <a:lnTo>
                    <a:pt x="333" y="75"/>
                  </a:lnTo>
                  <a:lnTo>
                    <a:pt x="331" y="75"/>
                  </a:lnTo>
                  <a:lnTo>
                    <a:pt x="331" y="73"/>
                  </a:lnTo>
                  <a:lnTo>
                    <a:pt x="334" y="72"/>
                  </a:lnTo>
                  <a:lnTo>
                    <a:pt x="336" y="71"/>
                  </a:lnTo>
                  <a:lnTo>
                    <a:pt x="338" y="71"/>
                  </a:lnTo>
                  <a:lnTo>
                    <a:pt x="339" y="71"/>
                  </a:lnTo>
                  <a:lnTo>
                    <a:pt x="341" y="70"/>
                  </a:lnTo>
                  <a:lnTo>
                    <a:pt x="344" y="68"/>
                  </a:lnTo>
                  <a:lnTo>
                    <a:pt x="345" y="67"/>
                  </a:lnTo>
                  <a:lnTo>
                    <a:pt x="347" y="64"/>
                  </a:lnTo>
                  <a:lnTo>
                    <a:pt x="345" y="64"/>
                  </a:lnTo>
                  <a:lnTo>
                    <a:pt x="344" y="64"/>
                  </a:lnTo>
                  <a:lnTo>
                    <a:pt x="344" y="62"/>
                  </a:lnTo>
                  <a:lnTo>
                    <a:pt x="342" y="62"/>
                  </a:lnTo>
                  <a:lnTo>
                    <a:pt x="341" y="62"/>
                  </a:lnTo>
                  <a:lnTo>
                    <a:pt x="341" y="59"/>
                  </a:lnTo>
                  <a:lnTo>
                    <a:pt x="339" y="59"/>
                  </a:lnTo>
                  <a:lnTo>
                    <a:pt x="339" y="57"/>
                  </a:lnTo>
                  <a:lnTo>
                    <a:pt x="336" y="57"/>
                  </a:lnTo>
                  <a:lnTo>
                    <a:pt x="336" y="55"/>
                  </a:lnTo>
                  <a:lnTo>
                    <a:pt x="334" y="55"/>
                  </a:lnTo>
                  <a:lnTo>
                    <a:pt x="334" y="53"/>
                  </a:lnTo>
                  <a:lnTo>
                    <a:pt x="333" y="53"/>
                  </a:lnTo>
                  <a:lnTo>
                    <a:pt x="333" y="52"/>
                  </a:lnTo>
                  <a:lnTo>
                    <a:pt x="331" y="52"/>
                  </a:lnTo>
                  <a:lnTo>
                    <a:pt x="331" y="51"/>
                  </a:lnTo>
                  <a:lnTo>
                    <a:pt x="331" y="50"/>
                  </a:lnTo>
                  <a:lnTo>
                    <a:pt x="331" y="48"/>
                  </a:lnTo>
                  <a:lnTo>
                    <a:pt x="329" y="48"/>
                  </a:lnTo>
                  <a:lnTo>
                    <a:pt x="329" y="47"/>
                  </a:lnTo>
                  <a:lnTo>
                    <a:pt x="329" y="45"/>
                  </a:lnTo>
                  <a:lnTo>
                    <a:pt x="326" y="45"/>
                  </a:lnTo>
                  <a:lnTo>
                    <a:pt x="324" y="45"/>
                  </a:lnTo>
                  <a:lnTo>
                    <a:pt x="324" y="44"/>
                  </a:lnTo>
                  <a:lnTo>
                    <a:pt x="322" y="44"/>
                  </a:lnTo>
                  <a:lnTo>
                    <a:pt x="322" y="42"/>
                  </a:lnTo>
                  <a:lnTo>
                    <a:pt x="322" y="40"/>
                  </a:lnTo>
                  <a:lnTo>
                    <a:pt x="323" y="38"/>
                  </a:lnTo>
                  <a:lnTo>
                    <a:pt x="325" y="38"/>
                  </a:lnTo>
                  <a:lnTo>
                    <a:pt x="327" y="36"/>
                  </a:lnTo>
                  <a:lnTo>
                    <a:pt x="329" y="36"/>
                  </a:lnTo>
                  <a:lnTo>
                    <a:pt x="331" y="35"/>
                  </a:lnTo>
                  <a:lnTo>
                    <a:pt x="330" y="35"/>
                  </a:lnTo>
                  <a:lnTo>
                    <a:pt x="331" y="33"/>
                  </a:lnTo>
                  <a:lnTo>
                    <a:pt x="333" y="31"/>
                  </a:lnTo>
                  <a:lnTo>
                    <a:pt x="335" y="30"/>
                  </a:lnTo>
                  <a:lnTo>
                    <a:pt x="335" y="29"/>
                  </a:lnTo>
                  <a:lnTo>
                    <a:pt x="335" y="27"/>
                  </a:lnTo>
                  <a:lnTo>
                    <a:pt x="335" y="25"/>
                  </a:lnTo>
                  <a:lnTo>
                    <a:pt x="336" y="23"/>
                  </a:lnTo>
                  <a:lnTo>
                    <a:pt x="335" y="23"/>
                  </a:lnTo>
                  <a:lnTo>
                    <a:pt x="335" y="21"/>
                  </a:lnTo>
                  <a:lnTo>
                    <a:pt x="335" y="19"/>
                  </a:lnTo>
                  <a:lnTo>
                    <a:pt x="334" y="19"/>
                  </a:lnTo>
                  <a:lnTo>
                    <a:pt x="334" y="16"/>
                  </a:lnTo>
                  <a:lnTo>
                    <a:pt x="332" y="16"/>
                  </a:lnTo>
                  <a:lnTo>
                    <a:pt x="331" y="16"/>
                  </a:lnTo>
                  <a:lnTo>
                    <a:pt x="329" y="16"/>
                  </a:lnTo>
                  <a:lnTo>
                    <a:pt x="329" y="15"/>
                  </a:lnTo>
                  <a:lnTo>
                    <a:pt x="329" y="14"/>
                  </a:lnTo>
                  <a:lnTo>
                    <a:pt x="327" y="14"/>
                  </a:lnTo>
                  <a:lnTo>
                    <a:pt x="327" y="11"/>
                  </a:lnTo>
                  <a:lnTo>
                    <a:pt x="326" y="11"/>
                  </a:lnTo>
                  <a:lnTo>
                    <a:pt x="326" y="9"/>
                  </a:lnTo>
                  <a:lnTo>
                    <a:pt x="324" y="9"/>
                  </a:lnTo>
                  <a:lnTo>
                    <a:pt x="324" y="6"/>
                  </a:lnTo>
                  <a:lnTo>
                    <a:pt x="324" y="4"/>
                  </a:lnTo>
                  <a:lnTo>
                    <a:pt x="322" y="4"/>
                  </a:lnTo>
                  <a:lnTo>
                    <a:pt x="321" y="4"/>
                  </a:lnTo>
                  <a:lnTo>
                    <a:pt x="321" y="2"/>
                  </a:lnTo>
                  <a:lnTo>
                    <a:pt x="319" y="2"/>
                  </a:lnTo>
                  <a:lnTo>
                    <a:pt x="319" y="0"/>
                  </a:lnTo>
                </a:path>
              </a:pathLst>
            </a:custGeom>
            <a:solidFill>
              <a:schemeClr val="bg1">
                <a:lumMod val="75000"/>
              </a:schemeClr>
            </a:solidFill>
            <a:ln w="3175" cap="rnd">
              <a:solidFill>
                <a:srgbClr val="808080"/>
              </a:solidFill>
              <a:round/>
              <a:headEnd/>
              <a:tailEnd/>
            </a:ln>
          </p:spPr>
          <p:txBody>
            <a:bodyPr/>
            <a:lstStyle/>
            <a:p>
              <a:endParaRPr lang="en-SG" dirty="0"/>
            </a:p>
          </p:txBody>
        </p:sp>
        <p:sp>
          <p:nvSpPr>
            <p:cNvPr id="113" name="9380253358.254.625105"/>
            <p:cNvSpPr>
              <a:spLocks noChangeAspect="1"/>
            </p:cNvSpPr>
            <p:nvPr/>
          </p:nvSpPr>
          <p:spPr bwMode="gray">
            <a:xfrm rot="378242">
              <a:off x="3540185" y="2984645"/>
              <a:ext cx="104778" cy="44447"/>
            </a:xfrm>
            <a:custGeom>
              <a:avLst/>
              <a:gdLst>
                <a:gd name="T0" fmla="*/ 2147483647 w 88"/>
                <a:gd name="T1" fmla="*/ 2147483647 h 42"/>
                <a:gd name="T2" fmla="*/ 2147483647 w 88"/>
                <a:gd name="T3" fmla="*/ 2147483647 h 42"/>
                <a:gd name="T4" fmla="*/ 2147483647 w 88"/>
                <a:gd name="T5" fmla="*/ 2147483647 h 42"/>
                <a:gd name="T6" fmla="*/ 2147483647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0 h 42"/>
                <a:gd name="T22" fmla="*/ 2147483647 w 88"/>
                <a:gd name="T23" fmla="*/ 0 h 42"/>
                <a:gd name="T24" fmla="*/ 2147483647 w 88"/>
                <a:gd name="T25" fmla="*/ 0 h 42"/>
                <a:gd name="T26" fmla="*/ 2147483647 w 88"/>
                <a:gd name="T27" fmla="*/ 0 h 42"/>
                <a:gd name="T28" fmla="*/ 2147483647 w 88"/>
                <a:gd name="T29" fmla="*/ 2147483647 h 42"/>
                <a:gd name="T30" fmla="*/ 2147483647 w 88"/>
                <a:gd name="T31" fmla="*/ 2147483647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2147483647 w 88"/>
                <a:gd name="T99" fmla="*/ 2147483647 h 42"/>
                <a:gd name="T100" fmla="*/ 2147483647 w 88"/>
                <a:gd name="T101" fmla="*/ 2147483647 h 42"/>
                <a:gd name="T102" fmla="*/ 0 w 88"/>
                <a:gd name="T103" fmla="*/ 2147483647 h 42"/>
                <a:gd name="T104" fmla="*/ 2147483647 w 88"/>
                <a:gd name="T105" fmla="*/ 2147483647 h 42"/>
                <a:gd name="T106" fmla="*/ 2147483647 w 88"/>
                <a:gd name="T107" fmla="*/ 2147483647 h 42"/>
                <a:gd name="T108" fmla="*/ 2147483647 w 88"/>
                <a:gd name="T109" fmla="*/ 2147483647 h 42"/>
                <a:gd name="T110" fmla="*/ 2147483647 w 88"/>
                <a:gd name="T111" fmla="*/ 2147483647 h 42"/>
                <a:gd name="T112" fmla="*/ 0 w 88"/>
                <a:gd name="T113" fmla="*/ 2147483647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
                <a:gd name="T172" fmla="*/ 0 h 42"/>
                <a:gd name="T173" fmla="*/ 88 w 88"/>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 h="42">
                  <a:moveTo>
                    <a:pt x="0" y="22"/>
                  </a:moveTo>
                  <a:lnTo>
                    <a:pt x="10" y="22"/>
                  </a:lnTo>
                  <a:lnTo>
                    <a:pt x="10" y="21"/>
                  </a:lnTo>
                  <a:lnTo>
                    <a:pt x="10" y="19"/>
                  </a:lnTo>
                  <a:lnTo>
                    <a:pt x="10" y="16"/>
                  </a:lnTo>
                  <a:lnTo>
                    <a:pt x="10" y="15"/>
                  </a:lnTo>
                  <a:lnTo>
                    <a:pt x="12" y="12"/>
                  </a:lnTo>
                  <a:lnTo>
                    <a:pt x="13" y="10"/>
                  </a:lnTo>
                  <a:lnTo>
                    <a:pt x="15" y="8"/>
                  </a:lnTo>
                  <a:lnTo>
                    <a:pt x="15" y="7"/>
                  </a:lnTo>
                  <a:lnTo>
                    <a:pt x="17" y="5"/>
                  </a:lnTo>
                  <a:lnTo>
                    <a:pt x="19" y="3"/>
                  </a:lnTo>
                  <a:lnTo>
                    <a:pt x="21" y="1"/>
                  </a:lnTo>
                  <a:lnTo>
                    <a:pt x="22" y="1"/>
                  </a:lnTo>
                  <a:lnTo>
                    <a:pt x="24" y="1"/>
                  </a:lnTo>
                  <a:lnTo>
                    <a:pt x="26" y="1"/>
                  </a:lnTo>
                  <a:lnTo>
                    <a:pt x="28" y="0"/>
                  </a:lnTo>
                  <a:lnTo>
                    <a:pt x="30" y="0"/>
                  </a:lnTo>
                  <a:lnTo>
                    <a:pt x="32" y="0"/>
                  </a:lnTo>
                  <a:lnTo>
                    <a:pt x="34" y="0"/>
                  </a:lnTo>
                  <a:lnTo>
                    <a:pt x="35" y="0"/>
                  </a:lnTo>
                  <a:lnTo>
                    <a:pt x="37" y="0"/>
                  </a:lnTo>
                  <a:lnTo>
                    <a:pt x="38" y="0"/>
                  </a:lnTo>
                  <a:lnTo>
                    <a:pt x="40" y="0"/>
                  </a:lnTo>
                  <a:lnTo>
                    <a:pt x="42" y="0"/>
                  </a:lnTo>
                  <a:lnTo>
                    <a:pt x="42" y="2"/>
                  </a:lnTo>
                  <a:lnTo>
                    <a:pt x="45" y="2"/>
                  </a:lnTo>
                  <a:lnTo>
                    <a:pt x="45" y="5"/>
                  </a:lnTo>
                  <a:lnTo>
                    <a:pt x="47" y="5"/>
                  </a:lnTo>
                  <a:lnTo>
                    <a:pt x="49" y="5"/>
                  </a:lnTo>
                  <a:lnTo>
                    <a:pt x="51" y="5"/>
                  </a:lnTo>
                  <a:lnTo>
                    <a:pt x="53" y="5"/>
                  </a:lnTo>
                  <a:lnTo>
                    <a:pt x="55" y="3"/>
                  </a:lnTo>
                  <a:lnTo>
                    <a:pt x="57" y="3"/>
                  </a:lnTo>
                  <a:lnTo>
                    <a:pt x="60" y="3"/>
                  </a:lnTo>
                  <a:lnTo>
                    <a:pt x="61" y="3"/>
                  </a:lnTo>
                  <a:lnTo>
                    <a:pt x="64" y="3"/>
                  </a:lnTo>
                  <a:lnTo>
                    <a:pt x="66" y="5"/>
                  </a:lnTo>
                  <a:lnTo>
                    <a:pt x="68" y="5"/>
                  </a:lnTo>
                  <a:lnTo>
                    <a:pt x="70" y="5"/>
                  </a:lnTo>
                  <a:lnTo>
                    <a:pt x="72" y="5"/>
                  </a:lnTo>
                  <a:lnTo>
                    <a:pt x="74" y="5"/>
                  </a:lnTo>
                  <a:lnTo>
                    <a:pt x="76" y="5"/>
                  </a:lnTo>
                  <a:lnTo>
                    <a:pt x="79" y="5"/>
                  </a:lnTo>
                  <a:lnTo>
                    <a:pt x="82" y="5"/>
                  </a:lnTo>
                  <a:lnTo>
                    <a:pt x="82" y="6"/>
                  </a:lnTo>
                  <a:lnTo>
                    <a:pt x="82" y="9"/>
                  </a:lnTo>
                  <a:lnTo>
                    <a:pt x="84" y="9"/>
                  </a:lnTo>
                  <a:lnTo>
                    <a:pt x="84" y="11"/>
                  </a:lnTo>
                  <a:lnTo>
                    <a:pt x="84" y="12"/>
                  </a:lnTo>
                  <a:lnTo>
                    <a:pt x="86" y="12"/>
                  </a:lnTo>
                  <a:lnTo>
                    <a:pt x="86" y="15"/>
                  </a:lnTo>
                  <a:lnTo>
                    <a:pt x="86" y="16"/>
                  </a:lnTo>
                  <a:lnTo>
                    <a:pt x="87" y="16"/>
                  </a:lnTo>
                  <a:lnTo>
                    <a:pt x="86" y="18"/>
                  </a:lnTo>
                  <a:lnTo>
                    <a:pt x="85" y="18"/>
                  </a:lnTo>
                  <a:lnTo>
                    <a:pt x="84" y="20"/>
                  </a:lnTo>
                  <a:lnTo>
                    <a:pt x="84" y="22"/>
                  </a:lnTo>
                  <a:lnTo>
                    <a:pt x="83" y="24"/>
                  </a:lnTo>
                  <a:lnTo>
                    <a:pt x="83" y="26"/>
                  </a:lnTo>
                  <a:lnTo>
                    <a:pt x="80" y="28"/>
                  </a:lnTo>
                  <a:lnTo>
                    <a:pt x="80" y="30"/>
                  </a:lnTo>
                  <a:lnTo>
                    <a:pt x="80" y="32"/>
                  </a:lnTo>
                  <a:lnTo>
                    <a:pt x="80" y="34"/>
                  </a:lnTo>
                  <a:lnTo>
                    <a:pt x="78" y="36"/>
                  </a:lnTo>
                  <a:lnTo>
                    <a:pt x="76" y="38"/>
                  </a:lnTo>
                  <a:lnTo>
                    <a:pt x="74" y="39"/>
                  </a:lnTo>
                  <a:lnTo>
                    <a:pt x="72" y="39"/>
                  </a:lnTo>
                  <a:lnTo>
                    <a:pt x="70" y="39"/>
                  </a:lnTo>
                  <a:lnTo>
                    <a:pt x="68" y="39"/>
                  </a:lnTo>
                  <a:lnTo>
                    <a:pt x="66" y="39"/>
                  </a:lnTo>
                  <a:lnTo>
                    <a:pt x="66" y="38"/>
                  </a:lnTo>
                  <a:lnTo>
                    <a:pt x="64" y="38"/>
                  </a:lnTo>
                  <a:lnTo>
                    <a:pt x="64" y="36"/>
                  </a:lnTo>
                  <a:lnTo>
                    <a:pt x="61" y="36"/>
                  </a:lnTo>
                  <a:lnTo>
                    <a:pt x="61" y="34"/>
                  </a:lnTo>
                  <a:lnTo>
                    <a:pt x="60" y="35"/>
                  </a:lnTo>
                  <a:lnTo>
                    <a:pt x="58" y="35"/>
                  </a:lnTo>
                  <a:lnTo>
                    <a:pt x="56" y="37"/>
                  </a:lnTo>
                  <a:lnTo>
                    <a:pt x="55" y="38"/>
                  </a:lnTo>
                  <a:lnTo>
                    <a:pt x="52" y="39"/>
                  </a:lnTo>
                  <a:lnTo>
                    <a:pt x="50" y="39"/>
                  </a:lnTo>
                  <a:lnTo>
                    <a:pt x="47" y="39"/>
                  </a:lnTo>
                  <a:lnTo>
                    <a:pt x="45" y="39"/>
                  </a:lnTo>
                  <a:lnTo>
                    <a:pt x="45" y="37"/>
                  </a:lnTo>
                  <a:lnTo>
                    <a:pt x="43" y="37"/>
                  </a:lnTo>
                  <a:lnTo>
                    <a:pt x="42" y="37"/>
                  </a:lnTo>
                  <a:lnTo>
                    <a:pt x="42" y="35"/>
                  </a:lnTo>
                  <a:lnTo>
                    <a:pt x="41" y="36"/>
                  </a:lnTo>
                  <a:lnTo>
                    <a:pt x="38" y="36"/>
                  </a:lnTo>
                  <a:lnTo>
                    <a:pt x="36" y="39"/>
                  </a:lnTo>
                  <a:lnTo>
                    <a:pt x="34" y="40"/>
                  </a:lnTo>
                  <a:lnTo>
                    <a:pt x="33" y="40"/>
                  </a:lnTo>
                  <a:lnTo>
                    <a:pt x="31" y="41"/>
                  </a:lnTo>
                  <a:lnTo>
                    <a:pt x="28" y="41"/>
                  </a:lnTo>
                  <a:lnTo>
                    <a:pt x="26" y="41"/>
                  </a:lnTo>
                  <a:lnTo>
                    <a:pt x="24" y="41"/>
                  </a:lnTo>
                  <a:lnTo>
                    <a:pt x="24" y="40"/>
                  </a:lnTo>
                  <a:lnTo>
                    <a:pt x="22" y="40"/>
                  </a:lnTo>
                  <a:lnTo>
                    <a:pt x="21" y="40"/>
                  </a:lnTo>
                  <a:lnTo>
                    <a:pt x="19" y="40"/>
                  </a:lnTo>
                  <a:lnTo>
                    <a:pt x="19" y="39"/>
                  </a:lnTo>
                  <a:lnTo>
                    <a:pt x="17" y="39"/>
                  </a:lnTo>
                  <a:lnTo>
                    <a:pt x="14" y="39"/>
                  </a:lnTo>
                  <a:lnTo>
                    <a:pt x="14" y="36"/>
                  </a:lnTo>
                  <a:lnTo>
                    <a:pt x="12" y="36"/>
                  </a:lnTo>
                  <a:lnTo>
                    <a:pt x="10" y="36"/>
                  </a:lnTo>
                  <a:lnTo>
                    <a:pt x="10" y="34"/>
                  </a:lnTo>
                  <a:lnTo>
                    <a:pt x="8" y="34"/>
                  </a:lnTo>
                  <a:lnTo>
                    <a:pt x="7" y="34"/>
                  </a:lnTo>
                  <a:lnTo>
                    <a:pt x="7" y="32"/>
                  </a:lnTo>
                  <a:lnTo>
                    <a:pt x="4" y="32"/>
                  </a:lnTo>
                  <a:lnTo>
                    <a:pt x="4" y="30"/>
                  </a:lnTo>
                  <a:lnTo>
                    <a:pt x="4" y="29"/>
                  </a:lnTo>
                  <a:lnTo>
                    <a:pt x="2" y="29"/>
                  </a:lnTo>
                  <a:lnTo>
                    <a:pt x="2" y="26"/>
                  </a:lnTo>
                  <a:lnTo>
                    <a:pt x="0" y="26"/>
                  </a:lnTo>
                  <a:lnTo>
                    <a:pt x="0" y="24"/>
                  </a:lnTo>
                  <a:lnTo>
                    <a:pt x="0" y="22"/>
                  </a:lnTo>
                  <a:lnTo>
                    <a:pt x="0" y="23"/>
                  </a:lnTo>
                  <a:lnTo>
                    <a:pt x="1" y="23"/>
                  </a:lnTo>
                  <a:lnTo>
                    <a:pt x="3" y="23"/>
                  </a:lnTo>
                  <a:lnTo>
                    <a:pt x="5" y="23"/>
                  </a:lnTo>
                  <a:lnTo>
                    <a:pt x="7" y="23"/>
                  </a:lnTo>
                  <a:lnTo>
                    <a:pt x="8" y="23"/>
                  </a:lnTo>
                  <a:lnTo>
                    <a:pt x="10" y="22"/>
                  </a:lnTo>
                  <a:lnTo>
                    <a:pt x="0" y="22"/>
                  </a:lnTo>
                </a:path>
              </a:pathLst>
            </a:custGeom>
            <a:solidFill>
              <a:srgbClr val="DDDDDD"/>
            </a:solidFill>
            <a:ln w="0">
              <a:solidFill>
                <a:schemeClr val="bg2"/>
              </a:solidFill>
              <a:round/>
              <a:headEnd/>
              <a:tailEnd/>
            </a:ln>
          </p:spPr>
          <p:txBody>
            <a:bodyPr/>
            <a:lstStyle/>
            <a:p>
              <a:endParaRPr lang="en-SG" dirty="0"/>
            </a:p>
          </p:txBody>
        </p:sp>
        <p:grpSp>
          <p:nvGrpSpPr>
            <p:cNvPr id="114" name="9339269.625470.62541.12530.8756"/>
            <p:cNvGrpSpPr>
              <a:grpSpLocks noChangeAspect="1"/>
            </p:cNvGrpSpPr>
            <p:nvPr/>
          </p:nvGrpSpPr>
          <p:grpSpPr bwMode="auto">
            <a:xfrm rot="378242">
              <a:off x="4687540" y="3262186"/>
              <a:ext cx="328622" cy="389414"/>
              <a:chOff x="4141" y="2445"/>
              <a:chExt cx="272" cy="372"/>
            </a:xfrm>
          </p:grpSpPr>
          <p:sp>
            <p:nvSpPr>
              <p:cNvPr id="192" name="9331296.25485.12514.516.3755"/>
              <p:cNvSpPr>
                <a:spLocks noChangeAspect="1"/>
              </p:cNvSpPr>
              <p:nvPr/>
            </p:nvSpPr>
            <p:spPr bwMode="gray">
              <a:xfrm>
                <a:off x="4268" y="2680"/>
                <a:ext cx="147" cy="129"/>
              </a:xfrm>
              <a:custGeom>
                <a:avLst/>
                <a:gdLst>
                  <a:gd name="T0" fmla="*/ 51 w 144"/>
                  <a:gd name="T1" fmla="*/ 42 h 131"/>
                  <a:gd name="T2" fmla="*/ 47 w 144"/>
                  <a:gd name="T3" fmla="*/ 44 h 131"/>
                  <a:gd name="T4" fmla="*/ 45 w 144"/>
                  <a:gd name="T5" fmla="*/ 46 h 131"/>
                  <a:gd name="T6" fmla="*/ 42 w 144"/>
                  <a:gd name="T7" fmla="*/ 57 h 131"/>
                  <a:gd name="T8" fmla="*/ 19 w 144"/>
                  <a:gd name="T9" fmla="*/ 58 h 131"/>
                  <a:gd name="T10" fmla="*/ 11 w 144"/>
                  <a:gd name="T11" fmla="*/ 60 h 131"/>
                  <a:gd name="T12" fmla="*/ 3 w 144"/>
                  <a:gd name="T13" fmla="*/ 72 h 131"/>
                  <a:gd name="T14" fmla="*/ 1 w 144"/>
                  <a:gd name="T15" fmla="*/ 86 h 131"/>
                  <a:gd name="T16" fmla="*/ 5 w 144"/>
                  <a:gd name="T17" fmla="*/ 94 h 131"/>
                  <a:gd name="T18" fmla="*/ 10 w 144"/>
                  <a:gd name="T19" fmla="*/ 81 h 131"/>
                  <a:gd name="T20" fmla="*/ 15 w 144"/>
                  <a:gd name="T21" fmla="*/ 72 h 131"/>
                  <a:gd name="T22" fmla="*/ 21 w 144"/>
                  <a:gd name="T23" fmla="*/ 68 h 131"/>
                  <a:gd name="T24" fmla="*/ 42 w 144"/>
                  <a:gd name="T25" fmla="*/ 82 h 131"/>
                  <a:gd name="T26" fmla="*/ 54 w 144"/>
                  <a:gd name="T27" fmla="*/ 73 h 131"/>
                  <a:gd name="T28" fmla="*/ 65 w 144"/>
                  <a:gd name="T29" fmla="*/ 66 h 131"/>
                  <a:gd name="T30" fmla="*/ 98 w 144"/>
                  <a:gd name="T31" fmla="*/ 65 h 131"/>
                  <a:gd name="T32" fmla="*/ 104 w 144"/>
                  <a:gd name="T33" fmla="*/ 72 h 131"/>
                  <a:gd name="T34" fmla="*/ 98 w 144"/>
                  <a:gd name="T35" fmla="*/ 80 h 131"/>
                  <a:gd name="T36" fmla="*/ 94 w 144"/>
                  <a:gd name="T37" fmla="*/ 82 h 131"/>
                  <a:gd name="T38" fmla="*/ 94 w 144"/>
                  <a:gd name="T39" fmla="*/ 85 h 131"/>
                  <a:gd name="T40" fmla="*/ 100 w 144"/>
                  <a:gd name="T41" fmla="*/ 89 h 131"/>
                  <a:gd name="T42" fmla="*/ 111 w 144"/>
                  <a:gd name="T43" fmla="*/ 92 h 131"/>
                  <a:gd name="T44" fmla="*/ 114 w 144"/>
                  <a:gd name="T45" fmla="*/ 92 h 131"/>
                  <a:gd name="T46" fmla="*/ 116 w 144"/>
                  <a:gd name="T47" fmla="*/ 95 h 131"/>
                  <a:gd name="T48" fmla="*/ 129 w 144"/>
                  <a:gd name="T49" fmla="*/ 97 h 131"/>
                  <a:gd name="T50" fmla="*/ 136 w 144"/>
                  <a:gd name="T51" fmla="*/ 96 h 131"/>
                  <a:gd name="T52" fmla="*/ 147 w 144"/>
                  <a:gd name="T53" fmla="*/ 97 h 131"/>
                  <a:gd name="T54" fmla="*/ 151 w 144"/>
                  <a:gd name="T55" fmla="*/ 98 h 131"/>
                  <a:gd name="T56" fmla="*/ 154 w 144"/>
                  <a:gd name="T57" fmla="*/ 92 h 131"/>
                  <a:gd name="T58" fmla="*/ 161 w 144"/>
                  <a:gd name="T59" fmla="*/ 92 h 131"/>
                  <a:gd name="T60" fmla="*/ 172 w 144"/>
                  <a:gd name="T61" fmla="*/ 90 h 131"/>
                  <a:gd name="T62" fmla="*/ 172 w 144"/>
                  <a:gd name="T63" fmla="*/ 85 h 131"/>
                  <a:gd name="T64" fmla="*/ 161 w 144"/>
                  <a:gd name="T65" fmla="*/ 82 h 131"/>
                  <a:gd name="T66" fmla="*/ 154 w 144"/>
                  <a:gd name="T67" fmla="*/ 77 h 131"/>
                  <a:gd name="T68" fmla="*/ 169 w 144"/>
                  <a:gd name="T69" fmla="*/ 58 h 131"/>
                  <a:gd name="T70" fmla="*/ 176 w 144"/>
                  <a:gd name="T71" fmla="*/ 59 h 131"/>
                  <a:gd name="T72" fmla="*/ 184 w 144"/>
                  <a:gd name="T73" fmla="*/ 59 h 131"/>
                  <a:gd name="T74" fmla="*/ 184 w 144"/>
                  <a:gd name="T75" fmla="*/ 66 h 131"/>
                  <a:gd name="T76" fmla="*/ 189 w 144"/>
                  <a:gd name="T77" fmla="*/ 68 h 131"/>
                  <a:gd name="T78" fmla="*/ 196 w 144"/>
                  <a:gd name="T79" fmla="*/ 63 h 131"/>
                  <a:gd name="T80" fmla="*/ 196 w 144"/>
                  <a:gd name="T81" fmla="*/ 49 h 131"/>
                  <a:gd name="T82" fmla="*/ 188 w 144"/>
                  <a:gd name="T83" fmla="*/ 32 h 131"/>
                  <a:gd name="T84" fmla="*/ 182 w 144"/>
                  <a:gd name="T85" fmla="*/ 32 h 131"/>
                  <a:gd name="T86" fmla="*/ 176 w 144"/>
                  <a:gd name="T87" fmla="*/ 27 h 131"/>
                  <a:gd name="T88" fmla="*/ 181 w 144"/>
                  <a:gd name="T89" fmla="*/ 20 h 131"/>
                  <a:gd name="T90" fmla="*/ 170 w 144"/>
                  <a:gd name="T91" fmla="*/ 9 h 131"/>
                  <a:gd name="T92" fmla="*/ 154 w 144"/>
                  <a:gd name="T93" fmla="*/ 2 h 131"/>
                  <a:gd name="T94" fmla="*/ 135 w 144"/>
                  <a:gd name="T95" fmla="*/ 6 h 131"/>
                  <a:gd name="T96" fmla="*/ 144 w 144"/>
                  <a:gd name="T97" fmla="*/ 17 h 131"/>
                  <a:gd name="T98" fmla="*/ 141 w 144"/>
                  <a:gd name="T99" fmla="*/ 24 h 131"/>
                  <a:gd name="T100" fmla="*/ 135 w 144"/>
                  <a:gd name="T101" fmla="*/ 27 h 131"/>
                  <a:gd name="T102" fmla="*/ 129 w 144"/>
                  <a:gd name="T103" fmla="*/ 26 h 131"/>
                  <a:gd name="T104" fmla="*/ 119 w 144"/>
                  <a:gd name="T105" fmla="*/ 27 h 131"/>
                  <a:gd name="T106" fmla="*/ 114 w 144"/>
                  <a:gd name="T107" fmla="*/ 32 h 131"/>
                  <a:gd name="T108" fmla="*/ 114 w 144"/>
                  <a:gd name="T109" fmla="*/ 32 h 131"/>
                  <a:gd name="T110" fmla="*/ 108 w 144"/>
                  <a:gd name="T111" fmla="*/ 32 h 131"/>
                  <a:gd name="T112" fmla="*/ 94 w 144"/>
                  <a:gd name="T113" fmla="*/ 36 h 131"/>
                  <a:gd name="T114" fmla="*/ 96 w 144"/>
                  <a:gd name="T115" fmla="*/ 37 h 131"/>
                  <a:gd name="T116" fmla="*/ 86 w 144"/>
                  <a:gd name="T117" fmla="*/ 44 h 131"/>
                  <a:gd name="T118" fmla="*/ 66 w 144"/>
                  <a:gd name="T119" fmla="*/ 51 h 131"/>
                  <a:gd name="T120" fmla="*/ 66 w 144"/>
                  <a:gd name="T121" fmla="*/ 42 h 131"/>
                  <a:gd name="T122" fmla="*/ 58 w 144"/>
                  <a:gd name="T123" fmla="*/ 37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
                  <a:gd name="T187" fmla="*/ 0 h 131"/>
                  <a:gd name="T188" fmla="*/ 144 w 144"/>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 h="131">
                    <a:moveTo>
                      <a:pt x="42" y="53"/>
                    </a:moveTo>
                    <a:lnTo>
                      <a:pt x="40" y="55"/>
                    </a:lnTo>
                    <a:lnTo>
                      <a:pt x="39" y="55"/>
                    </a:lnTo>
                    <a:lnTo>
                      <a:pt x="37" y="55"/>
                    </a:lnTo>
                    <a:lnTo>
                      <a:pt x="35" y="56"/>
                    </a:lnTo>
                    <a:lnTo>
                      <a:pt x="35" y="58"/>
                    </a:lnTo>
                    <a:lnTo>
                      <a:pt x="35" y="60"/>
                    </a:lnTo>
                    <a:lnTo>
                      <a:pt x="33" y="60"/>
                    </a:lnTo>
                    <a:lnTo>
                      <a:pt x="31" y="60"/>
                    </a:lnTo>
                    <a:lnTo>
                      <a:pt x="29" y="62"/>
                    </a:lnTo>
                    <a:lnTo>
                      <a:pt x="29" y="65"/>
                    </a:lnTo>
                    <a:lnTo>
                      <a:pt x="29" y="67"/>
                    </a:lnTo>
                    <a:lnTo>
                      <a:pt x="29" y="69"/>
                    </a:lnTo>
                    <a:lnTo>
                      <a:pt x="29" y="70"/>
                    </a:lnTo>
                    <a:lnTo>
                      <a:pt x="26" y="72"/>
                    </a:lnTo>
                    <a:lnTo>
                      <a:pt x="26" y="73"/>
                    </a:lnTo>
                    <a:lnTo>
                      <a:pt x="24" y="74"/>
                    </a:lnTo>
                    <a:lnTo>
                      <a:pt x="22" y="74"/>
                    </a:lnTo>
                    <a:lnTo>
                      <a:pt x="21" y="74"/>
                    </a:lnTo>
                    <a:lnTo>
                      <a:pt x="19" y="74"/>
                    </a:lnTo>
                    <a:lnTo>
                      <a:pt x="16" y="74"/>
                    </a:lnTo>
                    <a:lnTo>
                      <a:pt x="14" y="74"/>
                    </a:lnTo>
                    <a:lnTo>
                      <a:pt x="11" y="76"/>
                    </a:lnTo>
                    <a:lnTo>
                      <a:pt x="11" y="77"/>
                    </a:lnTo>
                    <a:lnTo>
                      <a:pt x="10" y="79"/>
                    </a:lnTo>
                    <a:lnTo>
                      <a:pt x="8" y="81"/>
                    </a:lnTo>
                    <a:lnTo>
                      <a:pt x="7" y="83"/>
                    </a:lnTo>
                    <a:lnTo>
                      <a:pt x="5" y="85"/>
                    </a:lnTo>
                    <a:lnTo>
                      <a:pt x="5" y="86"/>
                    </a:lnTo>
                    <a:lnTo>
                      <a:pt x="3" y="88"/>
                    </a:lnTo>
                    <a:lnTo>
                      <a:pt x="1" y="90"/>
                    </a:lnTo>
                    <a:lnTo>
                      <a:pt x="0" y="92"/>
                    </a:lnTo>
                    <a:lnTo>
                      <a:pt x="0" y="94"/>
                    </a:lnTo>
                    <a:lnTo>
                      <a:pt x="0" y="96"/>
                    </a:lnTo>
                    <a:lnTo>
                      <a:pt x="0" y="98"/>
                    </a:lnTo>
                    <a:lnTo>
                      <a:pt x="1" y="99"/>
                    </a:lnTo>
                    <a:lnTo>
                      <a:pt x="1" y="101"/>
                    </a:lnTo>
                    <a:lnTo>
                      <a:pt x="1" y="104"/>
                    </a:lnTo>
                    <a:lnTo>
                      <a:pt x="1" y="106"/>
                    </a:lnTo>
                    <a:lnTo>
                      <a:pt x="1" y="108"/>
                    </a:lnTo>
                    <a:lnTo>
                      <a:pt x="1" y="111"/>
                    </a:lnTo>
                    <a:lnTo>
                      <a:pt x="1" y="113"/>
                    </a:lnTo>
                    <a:lnTo>
                      <a:pt x="1" y="115"/>
                    </a:lnTo>
                    <a:lnTo>
                      <a:pt x="1" y="118"/>
                    </a:lnTo>
                    <a:lnTo>
                      <a:pt x="1" y="120"/>
                    </a:lnTo>
                    <a:lnTo>
                      <a:pt x="2" y="121"/>
                    </a:lnTo>
                    <a:lnTo>
                      <a:pt x="3" y="123"/>
                    </a:lnTo>
                    <a:lnTo>
                      <a:pt x="5" y="123"/>
                    </a:lnTo>
                    <a:lnTo>
                      <a:pt x="5" y="120"/>
                    </a:lnTo>
                    <a:lnTo>
                      <a:pt x="7" y="118"/>
                    </a:lnTo>
                    <a:lnTo>
                      <a:pt x="7" y="116"/>
                    </a:lnTo>
                    <a:lnTo>
                      <a:pt x="7" y="114"/>
                    </a:lnTo>
                    <a:lnTo>
                      <a:pt x="7" y="112"/>
                    </a:lnTo>
                    <a:lnTo>
                      <a:pt x="10" y="108"/>
                    </a:lnTo>
                    <a:lnTo>
                      <a:pt x="10" y="106"/>
                    </a:lnTo>
                    <a:lnTo>
                      <a:pt x="10" y="104"/>
                    </a:lnTo>
                    <a:lnTo>
                      <a:pt x="10" y="102"/>
                    </a:lnTo>
                    <a:lnTo>
                      <a:pt x="10" y="99"/>
                    </a:lnTo>
                    <a:lnTo>
                      <a:pt x="10" y="97"/>
                    </a:lnTo>
                    <a:lnTo>
                      <a:pt x="10" y="95"/>
                    </a:lnTo>
                    <a:lnTo>
                      <a:pt x="10" y="94"/>
                    </a:lnTo>
                    <a:lnTo>
                      <a:pt x="11" y="92"/>
                    </a:lnTo>
                    <a:lnTo>
                      <a:pt x="12" y="90"/>
                    </a:lnTo>
                    <a:lnTo>
                      <a:pt x="15" y="88"/>
                    </a:lnTo>
                    <a:lnTo>
                      <a:pt x="16" y="86"/>
                    </a:lnTo>
                    <a:lnTo>
                      <a:pt x="18" y="84"/>
                    </a:lnTo>
                    <a:lnTo>
                      <a:pt x="20" y="82"/>
                    </a:lnTo>
                    <a:lnTo>
                      <a:pt x="20" y="83"/>
                    </a:lnTo>
                    <a:lnTo>
                      <a:pt x="21" y="83"/>
                    </a:lnTo>
                    <a:lnTo>
                      <a:pt x="21" y="84"/>
                    </a:lnTo>
                    <a:lnTo>
                      <a:pt x="24" y="84"/>
                    </a:lnTo>
                    <a:lnTo>
                      <a:pt x="24" y="86"/>
                    </a:lnTo>
                    <a:lnTo>
                      <a:pt x="24" y="87"/>
                    </a:lnTo>
                    <a:lnTo>
                      <a:pt x="24" y="89"/>
                    </a:lnTo>
                    <a:lnTo>
                      <a:pt x="24" y="91"/>
                    </a:lnTo>
                    <a:lnTo>
                      <a:pt x="24" y="94"/>
                    </a:lnTo>
                    <a:lnTo>
                      <a:pt x="24" y="96"/>
                    </a:lnTo>
                    <a:lnTo>
                      <a:pt x="25" y="96"/>
                    </a:lnTo>
                    <a:lnTo>
                      <a:pt x="25" y="98"/>
                    </a:lnTo>
                    <a:lnTo>
                      <a:pt x="26" y="98"/>
                    </a:lnTo>
                    <a:lnTo>
                      <a:pt x="27" y="98"/>
                    </a:lnTo>
                    <a:lnTo>
                      <a:pt x="29" y="97"/>
                    </a:lnTo>
                    <a:lnTo>
                      <a:pt x="29" y="95"/>
                    </a:lnTo>
                    <a:lnTo>
                      <a:pt x="31" y="93"/>
                    </a:lnTo>
                    <a:lnTo>
                      <a:pt x="31" y="92"/>
                    </a:lnTo>
                    <a:lnTo>
                      <a:pt x="33" y="90"/>
                    </a:lnTo>
                    <a:lnTo>
                      <a:pt x="35" y="89"/>
                    </a:lnTo>
                    <a:lnTo>
                      <a:pt x="38" y="89"/>
                    </a:lnTo>
                    <a:lnTo>
                      <a:pt x="39" y="89"/>
                    </a:lnTo>
                    <a:lnTo>
                      <a:pt x="41" y="88"/>
                    </a:lnTo>
                    <a:lnTo>
                      <a:pt x="41" y="86"/>
                    </a:lnTo>
                    <a:lnTo>
                      <a:pt x="41" y="84"/>
                    </a:lnTo>
                    <a:lnTo>
                      <a:pt x="42" y="80"/>
                    </a:lnTo>
                    <a:lnTo>
                      <a:pt x="42" y="82"/>
                    </a:lnTo>
                    <a:lnTo>
                      <a:pt x="44" y="82"/>
                    </a:lnTo>
                    <a:lnTo>
                      <a:pt x="46" y="82"/>
                    </a:lnTo>
                    <a:lnTo>
                      <a:pt x="49" y="82"/>
                    </a:lnTo>
                    <a:lnTo>
                      <a:pt x="51" y="82"/>
                    </a:lnTo>
                    <a:lnTo>
                      <a:pt x="53" y="82"/>
                    </a:lnTo>
                    <a:lnTo>
                      <a:pt x="55" y="82"/>
                    </a:lnTo>
                    <a:lnTo>
                      <a:pt x="56" y="82"/>
                    </a:lnTo>
                    <a:lnTo>
                      <a:pt x="58" y="82"/>
                    </a:lnTo>
                    <a:lnTo>
                      <a:pt x="60" y="82"/>
                    </a:lnTo>
                    <a:lnTo>
                      <a:pt x="63" y="81"/>
                    </a:lnTo>
                    <a:lnTo>
                      <a:pt x="64" y="81"/>
                    </a:lnTo>
                    <a:lnTo>
                      <a:pt x="67" y="81"/>
                    </a:lnTo>
                    <a:lnTo>
                      <a:pt x="69" y="81"/>
                    </a:lnTo>
                    <a:lnTo>
                      <a:pt x="71" y="80"/>
                    </a:lnTo>
                    <a:lnTo>
                      <a:pt x="69" y="82"/>
                    </a:lnTo>
                    <a:lnTo>
                      <a:pt x="69" y="84"/>
                    </a:lnTo>
                    <a:lnTo>
                      <a:pt x="69" y="86"/>
                    </a:lnTo>
                    <a:lnTo>
                      <a:pt x="72" y="86"/>
                    </a:lnTo>
                    <a:lnTo>
                      <a:pt x="72" y="88"/>
                    </a:lnTo>
                    <a:lnTo>
                      <a:pt x="72" y="89"/>
                    </a:lnTo>
                    <a:lnTo>
                      <a:pt x="74" y="89"/>
                    </a:lnTo>
                    <a:lnTo>
                      <a:pt x="74" y="91"/>
                    </a:lnTo>
                    <a:lnTo>
                      <a:pt x="74" y="92"/>
                    </a:lnTo>
                    <a:lnTo>
                      <a:pt x="76" y="92"/>
                    </a:lnTo>
                    <a:lnTo>
                      <a:pt x="74" y="94"/>
                    </a:lnTo>
                    <a:lnTo>
                      <a:pt x="72" y="94"/>
                    </a:lnTo>
                    <a:lnTo>
                      <a:pt x="69" y="96"/>
                    </a:lnTo>
                    <a:lnTo>
                      <a:pt x="68" y="98"/>
                    </a:lnTo>
                    <a:lnTo>
                      <a:pt x="67" y="98"/>
                    </a:lnTo>
                    <a:lnTo>
                      <a:pt x="67" y="100"/>
                    </a:lnTo>
                    <a:lnTo>
                      <a:pt x="67" y="102"/>
                    </a:lnTo>
                    <a:lnTo>
                      <a:pt x="67" y="104"/>
                    </a:lnTo>
                    <a:lnTo>
                      <a:pt x="67" y="106"/>
                    </a:lnTo>
                    <a:lnTo>
                      <a:pt x="67" y="108"/>
                    </a:lnTo>
                    <a:lnTo>
                      <a:pt x="68" y="108"/>
                    </a:lnTo>
                    <a:lnTo>
                      <a:pt x="68" y="111"/>
                    </a:lnTo>
                    <a:lnTo>
                      <a:pt x="69" y="111"/>
                    </a:lnTo>
                    <a:lnTo>
                      <a:pt x="69" y="113"/>
                    </a:lnTo>
                    <a:lnTo>
                      <a:pt x="70" y="113"/>
                    </a:lnTo>
                    <a:lnTo>
                      <a:pt x="70" y="114"/>
                    </a:lnTo>
                    <a:lnTo>
                      <a:pt x="73" y="114"/>
                    </a:lnTo>
                    <a:lnTo>
                      <a:pt x="73" y="116"/>
                    </a:lnTo>
                    <a:lnTo>
                      <a:pt x="73" y="117"/>
                    </a:lnTo>
                    <a:lnTo>
                      <a:pt x="74" y="117"/>
                    </a:lnTo>
                    <a:lnTo>
                      <a:pt x="74" y="118"/>
                    </a:lnTo>
                    <a:lnTo>
                      <a:pt x="77" y="118"/>
                    </a:lnTo>
                    <a:lnTo>
                      <a:pt x="79" y="118"/>
                    </a:lnTo>
                    <a:lnTo>
                      <a:pt x="82" y="118"/>
                    </a:lnTo>
                    <a:lnTo>
                      <a:pt x="84" y="118"/>
                    </a:lnTo>
                    <a:lnTo>
                      <a:pt x="84" y="120"/>
                    </a:lnTo>
                    <a:lnTo>
                      <a:pt x="84" y="122"/>
                    </a:lnTo>
                    <a:lnTo>
                      <a:pt x="84" y="124"/>
                    </a:lnTo>
                    <a:lnTo>
                      <a:pt x="84" y="125"/>
                    </a:lnTo>
                    <a:lnTo>
                      <a:pt x="87" y="125"/>
                    </a:lnTo>
                    <a:lnTo>
                      <a:pt x="87" y="127"/>
                    </a:lnTo>
                    <a:lnTo>
                      <a:pt x="87" y="128"/>
                    </a:lnTo>
                    <a:lnTo>
                      <a:pt x="89" y="128"/>
                    </a:lnTo>
                    <a:lnTo>
                      <a:pt x="89" y="130"/>
                    </a:lnTo>
                    <a:lnTo>
                      <a:pt x="92" y="130"/>
                    </a:lnTo>
                    <a:lnTo>
                      <a:pt x="94" y="130"/>
                    </a:lnTo>
                    <a:lnTo>
                      <a:pt x="94" y="129"/>
                    </a:lnTo>
                    <a:lnTo>
                      <a:pt x="95" y="128"/>
                    </a:lnTo>
                    <a:lnTo>
                      <a:pt x="97" y="126"/>
                    </a:lnTo>
                    <a:lnTo>
                      <a:pt x="99" y="126"/>
                    </a:lnTo>
                    <a:lnTo>
                      <a:pt x="102" y="126"/>
                    </a:lnTo>
                    <a:lnTo>
                      <a:pt x="103" y="126"/>
                    </a:lnTo>
                    <a:lnTo>
                      <a:pt x="103" y="128"/>
                    </a:lnTo>
                    <a:lnTo>
                      <a:pt x="106" y="128"/>
                    </a:lnTo>
                    <a:lnTo>
                      <a:pt x="106" y="130"/>
                    </a:lnTo>
                    <a:lnTo>
                      <a:pt x="108" y="130"/>
                    </a:lnTo>
                    <a:lnTo>
                      <a:pt x="109" y="130"/>
                    </a:lnTo>
                    <a:lnTo>
                      <a:pt x="111" y="128"/>
                    </a:lnTo>
                    <a:lnTo>
                      <a:pt x="111" y="126"/>
                    </a:lnTo>
                    <a:lnTo>
                      <a:pt x="111" y="124"/>
                    </a:lnTo>
                    <a:lnTo>
                      <a:pt x="111" y="123"/>
                    </a:lnTo>
                    <a:lnTo>
                      <a:pt x="111" y="121"/>
                    </a:lnTo>
                    <a:lnTo>
                      <a:pt x="111" y="119"/>
                    </a:lnTo>
                    <a:lnTo>
                      <a:pt x="112" y="117"/>
                    </a:lnTo>
                    <a:lnTo>
                      <a:pt x="114" y="116"/>
                    </a:lnTo>
                    <a:lnTo>
                      <a:pt x="116" y="116"/>
                    </a:lnTo>
                    <a:lnTo>
                      <a:pt x="116" y="118"/>
                    </a:lnTo>
                    <a:lnTo>
                      <a:pt x="118" y="118"/>
                    </a:lnTo>
                    <a:lnTo>
                      <a:pt x="119" y="118"/>
                    </a:lnTo>
                    <a:lnTo>
                      <a:pt x="121" y="118"/>
                    </a:lnTo>
                    <a:lnTo>
                      <a:pt x="122" y="118"/>
                    </a:lnTo>
                    <a:lnTo>
                      <a:pt x="123" y="115"/>
                    </a:lnTo>
                    <a:lnTo>
                      <a:pt x="123" y="114"/>
                    </a:lnTo>
                    <a:lnTo>
                      <a:pt x="123" y="112"/>
                    </a:lnTo>
                    <a:lnTo>
                      <a:pt x="123" y="110"/>
                    </a:lnTo>
                    <a:lnTo>
                      <a:pt x="123" y="108"/>
                    </a:lnTo>
                    <a:lnTo>
                      <a:pt x="123" y="106"/>
                    </a:lnTo>
                    <a:lnTo>
                      <a:pt x="123" y="104"/>
                    </a:lnTo>
                    <a:lnTo>
                      <a:pt x="125" y="102"/>
                    </a:lnTo>
                    <a:lnTo>
                      <a:pt x="122" y="102"/>
                    </a:lnTo>
                    <a:lnTo>
                      <a:pt x="121" y="102"/>
                    </a:lnTo>
                    <a:lnTo>
                      <a:pt x="121" y="101"/>
                    </a:lnTo>
                    <a:lnTo>
                      <a:pt x="119" y="101"/>
                    </a:lnTo>
                    <a:lnTo>
                      <a:pt x="117" y="101"/>
                    </a:lnTo>
                    <a:lnTo>
                      <a:pt x="117" y="99"/>
                    </a:lnTo>
                    <a:lnTo>
                      <a:pt x="116" y="99"/>
                    </a:lnTo>
                    <a:lnTo>
                      <a:pt x="114" y="99"/>
                    </a:lnTo>
                    <a:lnTo>
                      <a:pt x="112" y="99"/>
                    </a:lnTo>
                    <a:lnTo>
                      <a:pt x="112" y="98"/>
                    </a:lnTo>
                    <a:lnTo>
                      <a:pt x="111" y="98"/>
                    </a:lnTo>
                    <a:lnTo>
                      <a:pt x="111" y="96"/>
                    </a:lnTo>
                    <a:lnTo>
                      <a:pt x="111" y="95"/>
                    </a:lnTo>
                    <a:lnTo>
                      <a:pt x="111" y="93"/>
                    </a:lnTo>
                    <a:lnTo>
                      <a:pt x="112" y="91"/>
                    </a:lnTo>
                    <a:lnTo>
                      <a:pt x="112" y="89"/>
                    </a:lnTo>
                    <a:lnTo>
                      <a:pt x="115" y="86"/>
                    </a:lnTo>
                    <a:lnTo>
                      <a:pt x="116" y="84"/>
                    </a:lnTo>
                    <a:lnTo>
                      <a:pt x="116" y="82"/>
                    </a:lnTo>
                    <a:lnTo>
                      <a:pt x="118" y="80"/>
                    </a:lnTo>
                    <a:lnTo>
                      <a:pt x="120" y="78"/>
                    </a:lnTo>
                    <a:lnTo>
                      <a:pt x="120" y="76"/>
                    </a:lnTo>
                    <a:lnTo>
                      <a:pt x="121" y="74"/>
                    </a:lnTo>
                    <a:lnTo>
                      <a:pt x="121" y="75"/>
                    </a:lnTo>
                    <a:lnTo>
                      <a:pt x="123" y="75"/>
                    </a:lnTo>
                    <a:lnTo>
                      <a:pt x="124" y="75"/>
                    </a:lnTo>
                    <a:lnTo>
                      <a:pt x="126" y="75"/>
                    </a:lnTo>
                    <a:lnTo>
                      <a:pt x="128" y="75"/>
                    </a:lnTo>
                    <a:lnTo>
                      <a:pt x="130" y="75"/>
                    </a:lnTo>
                    <a:lnTo>
                      <a:pt x="132" y="72"/>
                    </a:lnTo>
                    <a:lnTo>
                      <a:pt x="132" y="75"/>
                    </a:lnTo>
                    <a:lnTo>
                      <a:pt x="132" y="77"/>
                    </a:lnTo>
                    <a:lnTo>
                      <a:pt x="132" y="80"/>
                    </a:lnTo>
                    <a:lnTo>
                      <a:pt x="132" y="82"/>
                    </a:lnTo>
                    <a:lnTo>
                      <a:pt x="132" y="83"/>
                    </a:lnTo>
                    <a:lnTo>
                      <a:pt x="134" y="83"/>
                    </a:lnTo>
                    <a:lnTo>
                      <a:pt x="134" y="84"/>
                    </a:lnTo>
                    <a:lnTo>
                      <a:pt x="136" y="84"/>
                    </a:lnTo>
                    <a:lnTo>
                      <a:pt x="138" y="82"/>
                    </a:lnTo>
                    <a:lnTo>
                      <a:pt x="139" y="82"/>
                    </a:lnTo>
                    <a:lnTo>
                      <a:pt x="141" y="80"/>
                    </a:lnTo>
                    <a:lnTo>
                      <a:pt x="141" y="79"/>
                    </a:lnTo>
                    <a:lnTo>
                      <a:pt x="142" y="77"/>
                    </a:lnTo>
                    <a:lnTo>
                      <a:pt x="142" y="75"/>
                    </a:lnTo>
                    <a:lnTo>
                      <a:pt x="142" y="72"/>
                    </a:lnTo>
                    <a:lnTo>
                      <a:pt x="142" y="70"/>
                    </a:lnTo>
                    <a:lnTo>
                      <a:pt x="143" y="67"/>
                    </a:lnTo>
                    <a:lnTo>
                      <a:pt x="141" y="67"/>
                    </a:lnTo>
                    <a:lnTo>
                      <a:pt x="141" y="65"/>
                    </a:lnTo>
                    <a:lnTo>
                      <a:pt x="140" y="62"/>
                    </a:lnTo>
                    <a:lnTo>
                      <a:pt x="140" y="60"/>
                    </a:lnTo>
                    <a:lnTo>
                      <a:pt x="137" y="58"/>
                    </a:lnTo>
                    <a:lnTo>
                      <a:pt x="137" y="56"/>
                    </a:lnTo>
                    <a:lnTo>
                      <a:pt x="137" y="54"/>
                    </a:lnTo>
                    <a:lnTo>
                      <a:pt x="137" y="52"/>
                    </a:lnTo>
                    <a:lnTo>
                      <a:pt x="135" y="50"/>
                    </a:lnTo>
                    <a:lnTo>
                      <a:pt x="135" y="48"/>
                    </a:lnTo>
                    <a:lnTo>
                      <a:pt x="135" y="46"/>
                    </a:lnTo>
                    <a:lnTo>
                      <a:pt x="135" y="43"/>
                    </a:lnTo>
                    <a:lnTo>
                      <a:pt x="135" y="41"/>
                    </a:lnTo>
                    <a:lnTo>
                      <a:pt x="135" y="39"/>
                    </a:lnTo>
                    <a:lnTo>
                      <a:pt x="135" y="37"/>
                    </a:lnTo>
                    <a:lnTo>
                      <a:pt x="135" y="35"/>
                    </a:lnTo>
                    <a:lnTo>
                      <a:pt x="133" y="35"/>
                    </a:lnTo>
                    <a:lnTo>
                      <a:pt x="133" y="34"/>
                    </a:lnTo>
                    <a:lnTo>
                      <a:pt x="131" y="34"/>
                    </a:lnTo>
                    <a:lnTo>
                      <a:pt x="131" y="32"/>
                    </a:lnTo>
                    <a:lnTo>
                      <a:pt x="129" y="32"/>
                    </a:lnTo>
                    <a:lnTo>
                      <a:pt x="129" y="30"/>
                    </a:lnTo>
                    <a:lnTo>
                      <a:pt x="127" y="30"/>
                    </a:lnTo>
                    <a:lnTo>
                      <a:pt x="127" y="29"/>
                    </a:lnTo>
                    <a:lnTo>
                      <a:pt x="127" y="27"/>
                    </a:lnTo>
                    <a:lnTo>
                      <a:pt x="126" y="27"/>
                    </a:lnTo>
                    <a:lnTo>
                      <a:pt x="126" y="25"/>
                    </a:lnTo>
                    <a:lnTo>
                      <a:pt x="127" y="23"/>
                    </a:lnTo>
                    <a:lnTo>
                      <a:pt x="130" y="21"/>
                    </a:lnTo>
                    <a:lnTo>
                      <a:pt x="130" y="20"/>
                    </a:lnTo>
                    <a:lnTo>
                      <a:pt x="132" y="18"/>
                    </a:lnTo>
                    <a:lnTo>
                      <a:pt x="130" y="18"/>
                    </a:lnTo>
                    <a:lnTo>
                      <a:pt x="130" y="16"/>
                    </a:lnTo>
                    <a:lnTo>
                      <a:pt x="128" y="15"/>
                    </a:lnTo>
                    <a:lnTo>
                      <a:pt x="128" y="13"/>
                    </a:lnTo>
                    <a:lnTo>
                      <a:pt x="126" y="13"/>
                    </a:lnTo>
                    <a:lnTo>
                      <a:pt x="126" y="11"/>
                    </a:lnTo>
                    <a:lnTo>
                      <a:pt x="125" y="11"/>
                    </a:lnTo>
                    <a:lnTo>
                      <a:pt x="125" y="9"/>
                    </a:lnTo>
                    <a:lnTo>
                      <a:pt x="122" y="9"/>
                    </a:lnTo>
                    <a:lnTo>
                      <a:pt x="122" y="7"/>
                    </a:lnTo>
                    <a:lnTo>
                      <a:pt x="120" y="7"/>
                    </a:lnTo>
                    <a:lnTo>
                      <a:pt x="120" y="5"/>
                    </a:lnTo>
                    <a:lnTo>
                      <a:pt x="117" y="5"/>
                    </a:lnTo>
                    <a:lnTo>
                      <a:pt x="117" y="3"/>
                    </a:lnTo>
                    <a:lnTo>
                      <a:pt x="116" y="3"/>
                    </a:lnTo>
                    <a:lnTo>
                      <a:pt x="116" y="0"/>
                    </a:lnTo>
                    <a:lnTo>
                      <a:pt x="113" y="2"/>
                    </a:lnTo>
                    <a:lnTo>
                      <a:pt x="112" y="2"/>
                    </a:lnTo>
                    <a:lnTo>
                      <a:pt x="111" y="2"/>
                    </a:lnTo>
                    <a:lnTo>
                      <a:pt x="108" y="2"/>
                    </a:lnTo>
                    <a:lnTo>
                      <a:pt x="106" y="2"/>
                    </a:lnTo>
                    <a:lnTo>
                      <a:pt x="106" y="1"/>
                    </a:lnTo>
                    <a:lnTo>
                      <a:pt x="104" y="3"/>
                    </a:lnTo>
                    <a:lnTo>
                      <a:pt x="102" y="3"/>
                    </a:lnTo>
                    <a:lnTo>
                      <a:pt x="100" y="5"/>
                    </a:lnTo>
                    <a:lnTo>
                      <a:pt x="98" y="6"/>
                    </a:lnTo>
                    <a:lnTo>
                      <a:pt x="98" y="8"/>
                    </a:lnTo>
                    <a:lnTo>
                      <a:pt x="99" y="8"/>
                    </a:lnTo>
                    <a:lnTo>
                      <a:pt x="99" y="10"/>
                    </a:lnTo>
                    <a:lnTo>
                      <a:pt x="102" y="10"/>
                    </a:lnTo>
                    <a:lnTo>
                      <a:pt x="102" y="12"/>
                    </a:lnTo>
                    <a:lnTo>
                      <a:pt x="102" y="14"/>
                    </a:lnTo>
                    <a:lnTo>
                      <a:pt x="104" y="14"/>
                    </a:lnTo>
                    <a:lnTo>
                      <a:pt x="104" y="16"/>
                    </a:lnTo>
                    <a:lnTo>
                      <a:pt x="104" y="17"/>
                    </a:lnTo>
                    <a:lnTo>
                      <a:pt x="104" y="19"/>
                    </a:lnTo>
                    <a:lnTo>
                      <a:pt x="106" y="19"/>
                    </a:lnTo>
                    <a:lnTo>
                      <a:pt x="106" y="22"/>
                    </a:lnTo>
                    <a:lnTo>
                      <a:pt x="106" y="24"/>
                    </a:lnTo>
                    <a:lnTo>
                      <a:pt x="108" y="24"/>
                    </a:lnTo>
                    <a:lnTo>
                      <a:pt x="106" y="24"/>
                    </a:lnTo>
                    <a:lnTo>
                      <a:pt x="104" y="24"/>
                    </a:lnTo>
                    <a:lnTo>
                      <a:pt x="102" y="24"/>
                    </a:lnTo>
                    <a:lnTo>
                      <a:pt x="101" y="24"/>
                    </a:lnTo>
                    <a:lnTo>
                      <a:pt x="98" y="25"/>
                    </a:lnTo>
                    <a:lnTo>
                      <a:pt x="98" y="27"/>
                    </a:lnTo>
                    <a:lnTo>
                      <a:pt x="96" y="27"/>
                    </a:lnTo>
                    <a:lnTo>
                      <a:pt x="96" y="26"/>
                    </a:lnTo>
                    <a:lnTo>
                      <a:pt x="94" y="26"/>
                    </a:lnTo>
                    <a:lnTo>
                      <a:pt x="94" y="24"/>
                    </a:lnTo>
                    <a:lnTo>
                      <a:pt x="92" y="26"/>
                    </a:lnTo>
                    <a:lnTo>
                      <a:pt x="89" y="27"/>
                    </a:lnTo>
                    <a:lnTo>
                      <a:pt x="87" y="27"/>
                    </a:lnTo>
                    <a:lnTo>
                      <a:pt x="85" y="27"/>
                    </a:lnTo>
                    <a:lnTo>
                      <a:pt x="83" y="29"/>
                    </a:lnTo>
                    <a:lnTo>
                      <a:pt x="82" y="29"/>
                    </a:lnTo>
                    <a:lnTo>
                      <a:pt x="82" y="30"/>
                    </a:lnTo>
                    <a:lnTo>
                      <a:pt x="82" y="31"/>
                    </a:lnTo>
                    <a:lnTo>
                      <a:pt x="82" y="33"/>
                    </a:lnTo>
                    <a:lnTo>
                      <a:pt x="82" y="35"/>
                    </a:lnTo>
                    <a:lnTo>
                      <a:pt x="82" y="37"/>
                    </a:lnTo>
                    <a:lnTo>
                      <a:pt x="82" y="39"/>
                    </a:lnTo>
                    <a:lnTo>
                      <a:pt x="82" y="41"/>
                    </a:lnTo>
                    <a:lnTo>
                      <a:pt x="82" y="43"/>
                    </a:lnTo>
                    <a:lnTo>
                      <a:pt x="82" y="46"/>
                    </a:lnTo>
                    <a:lnTo>
                      <a:pt x="84" y="46"/>
                    </a:lnTo>
                    <a:lnTo>
                      <a:pt x="82" y="46"/>
                    </a:lnTo>
                    <a:lnTo>
                      <a:pt x="80" y="46"/>
                    </a:lnTo>
                    <a:lnTo>
                      <a:pt x="78" y="46"/>
                    </a:lnTo>
                    <a:lnTo>
                      <a:pt x="76" y="46"/>
                    </a:lnTo>
                    <a:lnTo>
                      <a:pt x="74" y="47"/>
                    </a:lnTo>
                    <a:lnTo>
                      <a:pt x="73" y="47"/>
                    </a:lnTo>
                    <a:lnTo>
                      <a:pt x="71" y="47"/>
                    </a:lnTo>
                    <a:lnTo>
                      <a:pt x="69" y="49"/>
                    </a:lnTo>
                    <a:lnTo>
                      <a:pt x="67" y="51"/>
                    </a:lnTo>
                    <a:lnTo>
                      <a:pt x="67" y="52"/>
                    </a:lnTo>
                    <a:lnTo>
                      <a:pt x="67" y="53"/>
                    </a:lnTo>
                    <a:lnTo>
                      <a:pt x="68" y="53"/>
                    </a:lnTo>
                    <a:lnTo>
                      <a:pt x="69" y="53"/>
                    </a:lnTo>
                    <a:lnTo>
                      <a:pt x="71" y="53"/>
                    </a:lnTo>
                    <a:lnTo>
                      <a:pt x="69" y="55"/>
                    </a:lnTo>
                    <a:lnTo>
                      <a:pt x="67" y="57"/>
                    </a:lnTo>
                    <a:lnTo>
                      <a:pt x="64" y="59"/>
                    </a:lnTo>
                    <a:lnTo>
                      <a:pt x="63" y="60"/>
                    </a:lnTo>
                    <a:lnTo>
                      <a:pt x="60" y="62"/>
                    </a:lnTo>
                    <a:lnTo>
                      <a:pt x="58" y="65"/>
                    </a:lnTo>
                    <a:lnTo>
                      <a:pt x="56" y="67"/>
                    </a:lnTo>
                    <a:lnTo>
                      <a:pt x="55" y="67"/>
                    </a:lnTo>
                    <a:lnTo>
                      <a:pt x="53" y="67"/>
                    </a:lnTo>
                    <a:lnTo>
                      <a:pt x="51" y="67"/>
                    </a:lnTo>
                    <a:lnTo>
                      <a:pt x="50" y="67"/>
                    </a:lnTo>
                    <a:lnTo>
                      <a:pt x="49" y="67"/>
                    </a:lnTo>
                    <a:lnTo>
                      <a:pt x="49" y="65"/>
                    </a:lnTo>
                    <a:lnTo>
                      <a:pt x="49" y="63"/>
                    </a:lnTo>
                    <a:lnTo>
                      <a:pt x="49" y="62"/>
                    </a:lnTo>
                    <a:lnTo>
                      <a:pt x="50" y="60"/>
                    </a:lnTo>
                    <a:lnTo>
                      <a:pt x="50" y="58"/>
                    </a:lnTo>
                    <a:lnTo>
                      <a:pt x="50" y="56"/>
                    </a:lnTo>
                    <a:lnTo>
                      <a:pt x="49" y="56"/>
                    </a:lnTo>
                    <a:lnTo>
                      <a:pt x="46" y="56"/>
                    </a:lnTo>
                    <a:lnTo>
                      <a:pt x="44" y="56"/>
                    </a:lnTo>
                    <a:lnTo>
                      <a:pt x="44" y="53"/>
                    </a:lnTo>
                    <a:lnTo>
                      <a:pt x="42" y="53"/>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3" name="9332269.625470.62517.6259.3755"/>
              <p:cNvSpPr>
                <a:spLocks noChangeAspect="1"/>
              </p:cNvSpPr>
              <p:nvPr/>
            </p:nvSpPr>
            <p:spPr bwMode="gray">
              <a:xfrm>
                <a:off x="4141" y="2443"/>
                <a:ext cx="83" cy="158"/>
              </a:xfrm>
              <a:custGeom>
                <a:avLst/>
                <a:gdLst>
                  <a:gd name="T0" fmla="*/ 18 w 83"/>
                  <a:gd name="T1" fmla="*/ 5 h 159"/>
                  <a:gd name="T2" fmla="*/ 13 w 83"/>
                  <a:gd name="T3" fmla="*/ 8 h 159"/>
                  <a:gd name="T4" fmla="*/ 15 w 83"/>
                  <a:gd name="T5" fmla="*/ 11 h 159"/>
                  <a:gd name="T6" fmla="*/ 18 w 83"/>
                  <a:gd name="T7" fmla="*/ 13 h 159"/>
                  <a:gd name="T8" fmla="*/ 13 w 83"/>
                  <a:gd name="T9" fmla="*/ 28 h 159"/>
                  <a:gd name="T10" fmla="*/ 13 w 83"/>
                  <a:gd name="T11" fmla="*/ 41 h 159"/>
                  <a:gd name="T12" fmla="*/ 17 w 83"/>
                  <a:gd name="T13" fmla="*/ 53 h 159"/>
                  <a:gd name="T14" fmla="*/ 18 w 83"/>
                  <a:gd name="T15" fmla="*/ 68 h 159"/>
                  <a:gd name="T16" fmla="*/ 19 w 83"/>
                  <a:gd name="T17" fmla="*/ 72 h 159"/>
                  <a:gd name="T18" fmla="*/ 21 w 83"/>
                  <a:gd name="T19" fmla="*/ 76 h 159"/>
                  <a:gd name="T20" fmla="*/ 23 w 83"/>
                  <a:gd name="T21" fmla="*/ 79 h 159"/>
                  <a:gd name="T22" fmla="*/ 22 w 83"/>
                  <a:gd name="T23" fmla="*/ 79 h 159"/>
                  <a:gd name="T24" fmla="*/ 18 w 83"/>
                  <a:gd name="T25" fmla="*/ 79 h 159"/>
                  <a:gd name="T26" fmla="*/ 13 w 83"/>
                  <a:gd name="T27" fmla="*/ 79 h 159"/>
                  <a:gd name="T28" fmla="*/ 9 w 83"/>
                  <a:gd name="T29" fmla="*/ 79 h 159"/>
                  <a:gd name="T30" fmla="*/ 6 w 83"/>
                  <a:gd name="T31" fmla="*/ 79 h 159"/>
                  <a:gd name="T32" fmla="*/ 1 w 83"/>
                  <a:gd name="T33" fmla="*/ 79 h 159"/>
                  <a:gd name="T34" fmla="*/ 0 w 83"/>
                  <a:gd name="T35" fmla="*/ 79 h 159"/>
                  <a:gd name="T36" fmla="*/ 14 w 83"/>
                  <a:gd name="T37" fmla="*/ 96 h 159"/>
                  <a:gd name="T38" fmla="*/ 31 w 83"/>
                  <a:gd name="T39" fmla="*/ 115 h 159"/>
                  <a:gd name="T40" fmla="*/ 35 w 83"/>
                  <a:gd name="T41" fmla="*/ 114 h 159"/>
                  <a:gd name="T42" fmla="*/ 37 w 83"/>
                  <a:gd name="T43" fmla="*/ 108 h 159"/>
                  <a:gd name="T44" fmla="*/ 42 w 83"/>
                  <a:gd name="T45" fmla="*/ 110 h 159"/>
                  <a:gd name="T46" fmla="*/ 48 w 83"/>
                  <a:gd name="T47" fmla="*/ 117 h 159"/>
                  <a:gd name="T48" fmla="*/ 46 w 83"/>
                  <a:gd name="T49" fmla="*/ 120 h 159"/>
                  <a:gd name="T50" fmla="*/ 44 w 83"/>
                  <a:gd name="T51" fmla="*/ 122 h 159"/>
                  <a:gd name="T52" fmla="*/ 44 w 83"/>
                  <a:gd name="T53" fmla="*/ 127 h 159"/>
                  <a:gd name="T54" fmla="*/ 44 w 83"/>
                  <a:gd name="T55" fmla="*/ 130 h 159"/>
                  <a:gd name="T56" fmla="*/ 51 w 83"/>
                  <a:gd name="T57" fmla="*/ 137 h 159"/>
                  <a:gd name="T58" fmla="*/ 59 w 83"/>
                  <a:gd name="T59" fmla="*/ 142 h 159"/>
                  <a:gd name="T60" fmla="*/ 62 w 83"/>
                  <a:gd name="T61" fmla="*/ 137 h 159"/>
                  <a:gd name="T62" fmla="*/ 67 w 83"/>
                  <a:gd name="T63" fmla="*/ 130 h 159"/>
                  <a:gd name="T64" fmla="*/ 75 w 83"/>
                  <a:gd name="T65" fmla="*/ 128 h 159"/>
                  <a:gd name="T66" fmla="*/ 80 w 83"/>
                  <a:gd name="T67" fmla="*/ 124 h 159"/>
                  <a:gd name="T68" fmla="*/ 76 w 83"/>
                  <a:gd name="T69" fmla="*/ 119 h 159"/>
                  <a:gd name="T70" fmla="*/ 70 w 83"/>
                  <a:gd name="T71" fmla="*/ 109 h 159"/>
                  <a:gd name="T72" fmla="*/ 72 w 83"/>
                  <a:gd name="T73" fmla="*/ 108 h 159"/>
                  <a:gd name="T74" fmla="*/ 75 w 83"/>
                  <a:gd name="T75" fmla="*/ 104 h 159"/>
                  <a:gd name="T76" fmla="*/ 66 w 83"/>
                  <a:gd name="T77" fmla="*/ 93 h 159"/>
                  <a:gd name="T78" fmla="*/ 61 w 83"/>
                  <a:gd name="T79" fmla="*/ 79 h 159"/>
                  <a:gd name="T80" fmla="*/ 61 w 83"/>
                  <a:gd name="T81" fmla="*/ 79 h 159"/>
                  <a:gd name="T82" fmla="*/ 61 w 83"/>
                  <a:gd name="T83" fmla="*/ 78 h 159"/>
                  <a:gd name="T84" fmla="*/ 61 w 83"/>
                  <a:gd name="T85" fmla="*/ 76 h 159"/>
                  <a:gd name="T86" fmla="*/ 61 w 83"/>
                  <a:gd name="T87" fmla="*/ 74 h 159"/>
                  <a:gd name="T88" fmla="*/ 61 w 83"/>
                  <a:gd name="T89" fmla="*/ 70 h 159"/>
                  <a:gd name="T90" fmla="*/ 62 w 83"/>
                  <a:gd name="T91" fmla="*/ 62 h 159"/>
                  <a:gd name="T92" fmla="*/ 64 w 83"/>
                  <a:gd name="T93" fmla="*/ 61 h 159"/>
                  <a:gd name="T94" fmla="*/ 67 w 83"/>
                  <a:gd name="T95" fmla="*/ 66 h 159"/>
                  <a:gd name="T96" fmla="*/ 72 w 83"/>
                  <a:gd name="T97" fmla="*/ 53 h 159"/>
                  <a:gd name="T98" fmla="*/ 79 w 83"/>
                  <a:gd name="T99" fmla="*/ 38 h 159"/>
                  <a:gd name="T100" fmla="*/ 72 w 83"/>
                  <a:gd name="T101" fmla="*/ 32 h 159"/>
                  <a:gd name="T102" fmla="*/ 62 w 83"/>
                  <a:gd name="T103" fmla="*/ 27 h 159"/>
                  <a:gd name="T104" fmla="*/ 62 w 83"/>
                  <a:gd name="T105" fmla="*/ 22 h 159"/>
                  <a:gd name="T106" fmla="*/ 62 w 83"/>
                  <a:gd name="T107" fmla="*/ 14 h 159"/>
                  <a:gd name="T108" fmla="*/ 53 w 83"/>
                  <a:gd name="T109" fmla="*/ 8 h 159"/>
                  <a:gd name="T110" fmla="*/ 40 w 83"/>
                  <a:gd name="T111" fmla="*/ 3 h 159"/>
                  <a:gd name="T112" fmla="*/ 32 w 83"/>
                  <a:gd name="T113" fmla="*/ 5 h 159"/>
                  <a:gd name="T114" fmla="*/ 22 w 83"/>
                  <a:gd name="T115" fmla="*/ 3 h 1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159"/>
                  <a:gd name="T176" fmla="*/ 83 w 83"/>
                  <a:gd name="T177" fmla="*/ 159 h 1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159">
                    <a:moveTo>
                      <a:pt x="22" y="0"/>
                    </a:moveTo>
                    <a:lnTo>
                      <a:pt x="19" y="3"/>
                    </a:lnTo>
                    <a:lnTo>
                      <a:pt x="18" y="5"/>
                    </a:lnTo>
                    <a:lnTo>
                      <a:pt x="16" y="7"/>
                    </a:lnTo>
                    <a:lnTo>
                      <a:pt x="15" y="7"/>
                    </a:lnTo>
                    <a:lnTo>
                      <a:pt x="13" y="8"/>
                    </a:lnTo>
                    <a:lnTo>
                      <a:pt x="13" y="10"/>
                    </a:lnTo>
                    <a:lnTo>
                      <a:pt x="15" y="10"/>
                    </a:lnTo>
                    <a:lnTo>
                      <a:pt x="15" y="11"/>
                    </a:lnTo>
                    <a:lnTo>
                      <a:pt x="18" y="11"/>
                    </a:lnTo>
                    <a:lnTo>
                      <a:pt x="18" y="13"/>
                    </a:lnTo>
                    <a:lnTo>
                      <a:pt x="16" y="15"/>
                    </a:lnTo>
                    <a:lnTo>
                      <a:pt x="15" y="18"/>
                    </a:lnTo>
                    <a:lnTo>
                      <a:pt x="14" y="19"/>
                    </a:lnTo>
                    <a:lnTo>
                      <a:pt x="14" y="22"/>
                    </a:lnTo>
                    <a:lnTo>
                      <a:pt x="13" y="24"/>
                    </a:lnTo>
                    <a:lnTo>
                      <a:pt x="13" y="26"/>
                    </a:lnTo>
                    <a:lnTo>
                      <a:pt x="13" y="28"/>
                    </a:lnTo>
                    <a:lnTo>
                      <a:pt x="13" y="29"/>
                    </a:lnTo>
                    <a:lnTo>
                      <a:pt x="13" y="32"/>
                    </a:lnTo>
                    <a:lnTo>
                      <a:pt x="13" y="34"/>
                    </a:lnTo>
                    <a:lnTo>
                      <a:pt x="13" y="36"/>
                    </a:lnTo>
                    <a:lnTo>
                      <a:pt x="13" y="38"/>
                    </a:lnTo>
                    <a:lnTo>
                      <a:pt x="13" y="41"/>
                    </a:lnTo>
                    <a:lnTo>
                      <a:pt x="13" y="43"/>
                    </a:lnTo>
                    <a:lnTo>
                      <a:pt x="14" y="44"/>
                    </a:lnTo>
                    <a:lnTo>
                      <a:pt x="14" y="47"/>
                    </a:lnTo>
                    <a:lnTo>
                      <a:pt x="17" y="47"/>
                    </a:lnTo>
                    <a:lnTo>
                      <a:pt x="17" y="49"/>
                    </a:lnTo>
                    <a:lnTo>
                      <a:pt x="17" y="52"/>
                    </a:lnTo>
                    <a:lnTo>
                      <a:pt x="17" y="53"/>
                    </a:lnTo>
                    <a:lnTo>
                      <a:pt x="18" y="53"/>
                    </a:lnTo>
                    <a:lnTo>
                      <a:pt x="18" y="56"/>
                    </a:lnTo>
                    <a:lnTo>
                      <a:pt x="18" y="58"/>
                    </a:lnTo>
                    <a:lnTo>
                      <a:pt x="18" y="60"/>
                    </a:lnTo>
                    <a:lnTo>
                      <a:pt x="18" y="62"/>
                    </a:lnTo>
                    <a:lnTo>
                      <a:pt x="18" y="64"/>
                    </a:lnTo>
                    <a:lnTo>
                      <a:pt x="18" y="66"/>
                    </a:lnTo>
                    <a:lnTo>
                      <a:pt x="18" y="68"/>
                    </a:lnTo>
                    <a:lnTo>
                      <a:pt x="18" y="69"/>
                    </a:lnTo>
                    <a:lnTo>
                      <a:pt x="18" y="71"/>
                    </a:lnTo>
                    <a:lnTo>
                      <a:pt x="19" y="71"/>
                    </a:lnTo>
                    <a:lnTo>
                      <a:pt x="19" y="72"/>
                    </a:lnTo>
                    <a:lnTo>
                      <a:pt x="21" y="72"/>
                    </a:lnTo>
                    <a:lnTo>
                      <a:pt x="21" y="75"/>
                    </a:lnTo>
                    <a:lnTo>
                      <a:pt x="21" y="76"/>
                    </a:lnTo>
                    <a:lnTo>
                      <a:pt x="23" y="76"/>
                    </a:lnTo>
                    <a:lnTo>
                      <a:pt x="23" y="78"/>
                    </a:lnTo>
                    <a:lnTo>
                      <a:pt x="23" y="79"/>
                    </a:lnTo>
                    <a:lnTo>
                      <a:pt x="23" y="81"/>
                    </a:lnTo>
                    <a:lnTo>
                      <a:pt x="23" y="83"/>
                    </a:lnTo>
                    <a:lnTo>
                      <a:pt x="24" y="83"/>
                    </a:lnTo>
                    <a:lnTo>
                      <a:pt x="23" y="85"/>
                    </a:lnTo>
                    <a:lnTo>
                      <a:pt x="23" y="87"/>
                    </a:lnTo>
                    <a:lnTo>
                      <a:pt x="22" y="90"/>
                    </a:lnTo>
                    <a:lnTo>
                      <a:pt x="19" y="90"/>
                    </a:lnTo>
                    <a:lnTo>
                      <a:pt x="18" y="90"/>
                    </a:lnTo>
                    <a:lnTo>
                      <a:pt x="16" y="90"/>
                    </a:lnTo>
                    <a:lnTo>
                      <a:pt x="15" y="90"/>
                    </a:lnTo>
                    <a:lnTo>
                      <a:pt x="13" y="90"/>
                    </a:lnTo>
                    <a:lnTo>
                      <a:pt x="11" y="90"/>
                    </a:lnTo>
                    <a:lnTo>
                      <a:pt x="9" y="90"/>
                    </a:lnTo>
                    <a:lnTo>
                      <a:pt x="9" y="87"/>
                    </a:lnTo>
                    <a:lnTo>
                      <a:pt x="7" y="87"/>
                    </a:lnTo>
                    <a:lnTo>
                      <a:pt x="7" y="86"/>
                    </a:lnTo>
                    <a:lnTo>
                      <a:pt x="6" y="86"/>
                    </a:lnTo>
                    <a:lnTo>
                      <a:pt x="6" y="84"/>
                    </a:lnTo>
                    <a:lnTo>
                      <a:pt x="4" y="86"/>
                    </a:lnTo>
                    <a:lnTo>
                      <a:pt x="3" y="86"/>
                    </a:lnTo>
                    <a:lnTo>
                      <a:pt x="2" y="87"/>
                    </a:lnTo>
                    <a:lnTo>
                      <a:pt x="1" y="89"/>
                    </a:lnTo>
                    <a:lnTo>
                      <a:pt x="0" y="91"/>
                    </a:lnTo>
                    <a:lnTo>
                      <a:pt x="0" y="93"/>
                    </a:lnTo>
                    <a:lnTo>
                      <a:pt x="2" y="97"/>
                    </a:lnTo>
                    <a:lnTo>
                      <a:pt x="4" y="100"/>
                    </a:lnTo>
                    <a:lnTo>
                      <a:pt x="6" y="102"/>
                    </a:lnTo>
                    <a:lnTo>
                      <a:pt x="8" y="105"/>
                    </a:lnTo>
                    <a:lnTo>
                      <a:pt x="10" y="108"/>
                    </a:lnTo>
                    <a:lnTo>
                      <a:pt x="13" y="110"/>
                    </a:lnTo>
                    <a:lnTo>
                      <a:pt x="14" y="112"/>
                    </a:lnTo>
                    <a:lnTo>
                      <a:pt x="17" y="114"/>
                    </a:lnTo>
                    <a:lnTo>
                      <a:pt x="18" y="119"/>
                    </a:lnTo>
                    <a:lnTo>
                      <a:pt x="20" y="120"/>
                    </a:lnTo>
                    <a:lnTo>
                      <a:pt x="22" y="123"/>
                    </a:lnTo>
                    <a:lnTo>
                      <a:pt x="24" y="125"/>
                    </a:lnTo>
                    <a:lnTo>
                      <a:pt x="27" y="127"/>
                    </a:lnTo>
                    <a:lnTo>
                      <a:pt x="28" y="129"/>
                    </a:lnTo>
                    <a:lnTo>
                      <a:pt x="31" y="131"/>
                    </a:lnTo>
                    <a:lnTo>
                      <a:pt x="33" y="133"/>
                    </a:lnTo>
                    <a:lnTo>
                      <a:pt x="35" y="131"/>
                    </a:lnTo>
                    <a:lnTo>
                      <a:pt x="35" y="130"/>
                    </a:lnTo>
                    <a:lnTo>
                      <a:pt x="37" y="128"/>
                    </a:lnTo>
                    <a:lnTo>
                      <a:pt x="37" y="127"/>
                    </a:lnTo>
                    <a:lnTo>
                      <a:pt x="37" y="125"/>
                    </a:lnTo>
                    <a:lnTo>
                      <a:pt x="37" y="124"/>
                    </a:lnTo>
                    <a:lnTo>
                      <a:pt x="37" y="121"/>
                    </a:lnTo>
                    <a:lnTo>
                      <a:pt x="37" y="123"/>
                    </a:lnTo>
                    <a:lnTo>
                      <a:pt x="38" y="123"/>
                    </a:lnTo>
                    <a:lnTo>
                      <a:pt x="38" y="124"/>
                    </a:lnTo>
                    <a:lnTo>
                      <a:pt x="41" y="124"/>
                    </a:lnTo>
                    <a:lnTo>
                      <a:pt x="41" y="125"/>
                    </a:lnTo>
                    <a:lnTo>
                      <a:pt x="42" y="125"/>
                    </a:lnTo>
                    <a:lnTo>
                      <a:pt x="42" y="126"/>
                    </a:lnTo>
                    <a:lnTo>
                      <a:pt x="43" y="126"/>
                    </a:lnTo>
                    <a:lnTo>
                      <a:pt x="43" y="129"/>
                    </a:lnTo>
                    <a:lnTo>
                      <a:pt x="44" y="129"/>
                    </a:lnTo>
                    <a:lnTo>
                      <a:pt x="44" y="130"/>
                    </a:lnTo>
                    <a:lnTo>
                      <a:pt x="46" y="130"/>
                    </a:lnTo>
                    <a:lnTo>
                      <a:pt x="46" y="133"/>
                    </a:lnTo>
                    <a:lnTo>
                      <a:pt x="48" y="133"/>
                    </a:lnTo>
                    <a:lnTo>
                      <a:pt x="51" y="133"/>
                    </a:lnTo>
                    <a:lnTo>
                      <a:pt x="48" y="135"/>
                    </a:lnTo>
                    <a:lnTo>
                      <a:pt x="46" y="136"/>
                    </a:lnTo>
                    <a:lnTo>
                      <a:pt x="44" y="138"/>
                    </a:lnTo>
                    <a:lnTo>
                      <a:pt x="44" y="140"/>
                    </a:lnTo>
                    <a:lnTo>
                      <a:pt x="44" y="143"/>
                    </a:lnTo>
                    <a:lnTo>
                      <a:pt x="44" y="144"/>
                    </a:lnTo>
                    <a:lnTo>
                      <a:pt x="44" y="146"/>
                    </a:lnTo>
                    <a:lnTo>
                      <a:pt x="44" y="148"/>
                    </a:lnTo>
                    <a:lnTo>
                      <a:pt x="46" y="149"/>
                    </a:lnTo>
                    <a:lnTo>
                      <a:pt x="46" y="150"/>
                    </a:lnTo>
                    <a:lnTo>
                      <a:pt x="48" y="150"/>
                    </a:lnTo>
                    <a:lnTo>
                      <a:pt x="48" y="153"/>
                    </a:lnTo>
                    <a:lnTo>
                      <a:pt x="50" y="153"/>
                    </a:lnTo>
                    <a:lnTo>
                      <a:pt x="51" y="153"/>
                    </a:lnTo>
                    <a:lnTo>
                      <a:pt x="53" y="153"/>
                    </a:lnTo>
                    <a:lnTo>
                      <a:pt x="53" y="154"/>
                    </a:lnTo>
                    <a:lnTo>
                      <a:pt x="56" y="154"/>
                    </a:lnTo>
                    <a:lnTo>
                      <a:pt x="56" y="155"/>
                    </a:lnTo>
                    <a:lnTo>
                      <a:pt x="57" y="155"/>
                    </a:lnTo>
                    <a:lnTo>
                      <a:pt x="57" y="157"/>
                    </a:lnTo>
                    <a:lnTo>
                      <a:pt x="59" y="157"/>
                    </a:lnTo>
                    <a:lnTo>
                      <a:pt x="59" y="158"/>
                    </a:lnTo>
                    <a:lnTo>
                      <a:pt x="61" y="158"/>
                    </a:lnTo>
                    <a:lnTo>
                      <a:pt x="61" y="157"/>
                    </a:lnTo>
                    <a:lnTo>
                      <a:pt x="62" y="155"/>
                    </a:lnTo>
                    <a:lnTo>
                      <a:pt x="62" y="153"/>
                    </a:lnTo>
                    <a:lnTo>
                      <a:pt x="64" y="151"/>
                    </a:lnTo>
                    <a:lnTo>
                      <a:pt x="64" y="149"/>
                    </a:lnTo>
                    <a:lnTo>
                      <a:pt x="66" y="148"/>
                    </a:lnTo>
                    <a:lnTo>
                      <a:pt x="67" y="146"/>
                    </a:lnTo>
                    <a:lnTo>
                      <a:pt x="70" y="144"/>
                    </a:lnTo>
                    <a:lnTo>
                      <a:pt x="71" y="144"/>
                    </a:lnTo>
                    <a:lnTo>
                      <a:pt x="73" y="144"/>
                    </a:lnTo>
                    <a:lnTo>
                      <a:pt x="75" y="144"/>
                    </a:lnTo>
                    <a:lnTo>
                      <a:pt x="77" y="143"/>
                    </a:lnTo>
                    <a:lnTo>
                      <a:pt x="80" y="142"/>
                    </a:lnTo>
                    <a:lnTo>
                      <a:pt x="80" y="140"/>
                    </a:lnTo>
                    <a:lnTo>
                      <a:pt x="82" y="138"/>
                    </a:lnTo>
                    <a:lnTo>
                      <a:pt x="80" y="138"/>
                    </a:lnTo>
                    <a:lnTo>
                      <a:pt x="78" y="138"/>
                    </a:lnTo>
                    <a:lnTo>
                      <a:pt x="78" y="137"/>
                    </a:lnTo>
                    <a:lnTo>
                      <a:pt x="76" y="137"/>
                    </a:lnTo>
                    <a:lnTo>
                      <a:pt x="76" y="135"/>
                    </a:lnTo>
                    <a:lnTo>
                      <a:pt x="76" y="133"/>
                    </a:lnTo>
                    <a:lnTo>
                      <a:pt x="74" y="133"/>
                    </a:lnTo>
                    <a:lnTo>
                      <a:pt x="74" y="131"/>
                    </a:lnTo>
                    <a:lnTo>
                      <a:pt x="73" y="131"/>
                    </a:lnTo>
                    <a:lnTo>
                      <a:pt x="73" y="129"/>
                    </a:lnTo>
                    <a:lnTo>
                      <a:pt x="71" y="129"/>
                    </a:lnTo>
                    <a:lnTo>
                      <a:pt x="71" y="127"/>
                    </a:lnTo>
                    <a:lnTo>
                      <a:pt x="70" y="125"/>
                    </a:lnTo>
                    <a:lnTo>
                      <a:pt x="70" y="124"/>
                    </a:lnTo>
                    <a:lnTo>
                      <a:pt x="72" y="124"/>
                    </a:lnTo>
                    <a:lnTo>
                      <a:pt x="74" y="122"/>
                    </a:lnTo>
                    <a:lnTo>
                      <a:pt x="75" y="120"/>
                    </a:lnTo>
                    <a:lnTo>
                      <a:pt x="75" y="119"/>
                    </a:lnTo>
                    <a:lnTo>
                      <a:pt x="73" y="119"/>
                    </a:lnTo>
                    <a:lnTo>
                      <a:pt x="72" y="116"/>
                    </a:lnTo>
                    <a:lnTo>
                      <a:pt x="71" y="115"/>
                    </a:lnTo>
                    <a:lnTo>
                      <a:pt x="71" y="114"/>
                    </a:lnTo>
                    <a:lnTo>
                      <a:pt x="68" y="114"/>
                    </a:lnTo>
                    <a:lnTo>
                      <a:pt x="68" y="111"/>
                    </a:lnTo>
                    <a:lnTo>
                      <a:pt x="66" y="109"/>
                    </a:lnTo>
                    <a:lnTo>
                      <a:pt x="66" y="107"/>
                    </a:lnTo>
                    <a:lnTo>
                      <a:pt x="64" y="107"/>
                    </a:lnTo>
                    <a:lnTo>
                      <a:pt x="64" y="105"/>
                    </a:lnTo>
                    <a:lnTo>
                      <a:pt x="62" y="103"/>
                    </a:lnTo>
                    <a:lnTo>
                      <a:pt x="62" y="101"/>
                    </a:lnTo>
                    <a:lnTo>
                      <a:pt x="61" y="100"/>
                    </a:lnTo>
                    <a:lnTo>
                      <a:pt x="61" y="97"/>
                    </a:lnTo>
                    <a:lnTo>
                      <a:pt x="61" y="95"/>
                    </a:lnTo>
                    <a:lnTo>
                      <a:pt x="61" y="93"/>
                    </a:lnTo>
                    <a:lnTo>
                      <a:pt x="61" y="91"/>
                    </a:lnTo>
                    <a:lnTo>
                      <a:pt x="61" y="90"/>
                    </a:lnTo>
                    <a:lnTo>
                      <a:pt x="61" y="87"/>
                    </a:lnTo>
                    <a:lnTo>
                      <a:pt x="61" y="85"/>
                    </a:lnTo>
                    <a:lnTo>
                      <a:pt x="61" y="82"/>
                    </a:lnTo>
                    <a:lnTo>
                      <a:pt x="61" y="80"/>
                    </a:lnTo>
                    <a:lnTo>
                      <a:pt x="61" y="78"/>
                    </a:lnTo>
                    <a:lnTo>
                      <a:pt x="62" y="76"/>
                    </a:lnTo>
                    <a:lnTo>
                      <a:pt x="61" y="76"/>
                    </a:lnTo>
                    <a:lnTo>
                      <a:pt x="61" y="74"/>
                    </a:lnTo>
                    <a:lnTo>
                      <a:pt x="61" y="72"/>
                    </a:lnTo>
                    <a:lnTo>
                      <a:pt x="61" y="70"/>
                    </a:lnTo>
                    <a:lnTo>
                      <a:pt x="62" y="67"/>
                    </a:lnTo>
                    <a:lnTo>
                      <a:pt x="62" y="66"/>
                    </a:lnTo>
                    <a:lnTo>
                      <a:pt x="62" y="64"/>
                    </a:lnTo>
                    <a:lnTo>
                      <a:pt x="62" y="62"/>
                    </a:lnTo>
                    <a:lnTo>
                      <a:pt x="62" y="60"/>
                    </a:lnTo>
                    <a:lnTo>
                      <a:pt x="62" y="61"/>
                    </a:lnTo>
                    <a:lnTo>
                      <a:pt x="64" y="61"/>
                    </a:lnTo>
                    <a:lnTo>
                      <a:pt x="66" y="61"/>
                    </a:lnTo>
                    <a:lnTo>
                      <a:pt x="66" y="63"/>
                    </a:lnTo>
                    <a:lnTo>
                      <a:pt x="67" y="63"/>
                    </a:lnTo>
                    <a:lnTo>
                      <a:pt x="67" y="66"/>
                    </a:lnTo>
                    <a:lnTo>
                      <a:pt x="70" y="66"/>
                    </a:lnTo>
                    <a:lnTo>
                      <a:pt x="71" y="63"/>
                    </a:lnTo>
                    <a:lnTo>
                      <a:pt x="71" y="61"/>
                    </a:lnTo>
                    <a:lnTo>
                      <a:pt x="72" y="59"/>
                    </a:lnTo>
                    <a:lnTo>
                      <a:pt x="72" y="58"/>
                    </a:lnTo>
                    <a:lnTo>
                      <a:pt x="72" y="56"/>
                    </a:lnTo>
                    <a:lnTo>
                      <a:pt x="72" y="53"/>
                    </a:lnTo>
                    <a:lnTo>
                      <a:pt x="75" y="52"/>
                    </a:lnTo>
                    <a:lnTo>
                      <a:pt x="75" y="49"/>
                    </a:lnTo>
                    <a:lnTo>
                      <a:pt x="75" y="47"/>
                    </a:lnTo>
                    <a:lnTo>
                      <a:pt x="77" y="45"/>
                    </a:lnTo>
                    <a:lnTo>
                      <a:pt x="77" y="43"/>
                    </a:lnTo>
                    <a:lnTo>
                      <a:pt x="78" y="41"/>
                    </a:lnTo>
                    <a:lnTo>
                      <a:pt x="79" y="38"/>
                    </a:lnTo>
                    <a:lnTo>
                      <a:pt x="81" y="37"/>
                    </a:lnTo>
                    <a:lnTo>
                      <a:pt x="79" y="37"/>
                    </a:lnTo>
                    <a:lnTo>
                      <a:pt x="78" y="36"/>
                    </a:lnTo>
                    <a:lnTo>
                      <a:pt x="76" y="36"/>
                    </a:lnTo>
                    <a:lnTo>
                      <a:pt x="76" y="34"/>
                    </a:lnTo>
                    <a:lnTo>
                      <a:pt x="74" y="34"/>
                    </a:lnTo>
                    <a:lnTo>
                      <a:pt x="74" y="32"/>
                    </a:lnTo>
                    <a:lnTo>
                      <a:pt x="72" y="32"/>
                    </a:lnTo>
                    <a:lnTo>
                      <a:pt x="72" y="30"/>
                    </a:lnTo>
                    <a:lnTo>
                      <a:pt x="70" y="30"/>
                    </a:lnTo>
                    <a:lnTo>
                      <a:pt x="68" y="30"/>
                    </a:lnTo>
                    <a:lnTo>
                      <a:pt x="66" y="30"/>
                    </a:lnTo>
                    <a:lnTo>
                      <a:pt x="66" y="28"/>
                    </a:lnTo>
                    <a:lnTo>
                      <a:pt x="64" y="28"/>
                    </a:lnTo>
                    <a:lnTo>
                      <a:pt x="64" y="27"/>
                    </a:lnTo>
                    <a:lnTo>
                      <a:pt x="62" y="27"/>
                    </a:lnTo>
                    <a:lnTo>
                      <a:pt x="62" y="25"/>
                    </a:lnTo>
                    <a:lnTo>
                      <a:pt x="62" y="23"/>
                    </a:lnTo>
                    <a:lnTo>
                      <a:pt x="62" y="22"/>
                    </a:lnTo>
                    <a:lnTo>
                      <a:pt x="62" y="19"/>
                    </a:lnTo>
                    <a:lnTo>
                      <a:pt x="62" y="17"/>
                    </a:lnTo>
                    <a:lnTo>
                      <a:pt x="62" y="14"/>
                    </a:lnTo>
                    <a:lnTo>
                      <a:pt x="62" y="13"/>
                    </a:lnTo>
                    <a:lnTo>
                      <a:pt x="61" y="13"/>
                    </a:lnTo>
                    <a:lnTo>
                      <a:pt x="61" y="11"/>
                    </a:lnTo>
                    <a:lnTo>
                      <a:pt x="58" y="11"/>
                    </a:lnTo>
                    <a:lnTo>
                      <a:pt x="58" y="9"/>
                    </a:lnTo>
                    <a:lnTo>
                      <a:pt x="56" y="9"/>
                    </a:lnTo>
                    <a:lnTo>
                      <a:pt x="55" y="8"/>
                    </a:lnTo>
                    <a:lnTo>
                      <a:pt x="53" y="8"/>
                    </a:lnTo>
                    <a:lnTo>
                      <a:pt x="53" y="6"/>
                    </a:lnTo>
                    <a:lnTo>
                      <a:pt x="51" y="6"/>
                    </a:lnTo>
                    <a:lnTo>
                      <a:pt x="48" y="6"/>
                    </a:lnTo>
                    <a:lnTo>
                      <a:pt x="46" y="6"/>
                    </a:lnTo>
                    <a:lnTo>
                      <a:pt x="46" y="4"/>
                    </a:lnTo>
                    <a:lnTo>
                      <a:pt x="43" y="4"/>
                    </a:lnTo>
                    <a:lnTo>
                      <a:pt x="42" y="3"/>
                    </a:lnTo>
                    <a:lnTo>
                      <a:pt x="40" y="3"/>
                    </a:lnTo>
                    <a:lnTo>
                      <a:pt x="40" y="0"/>
                    </a:lnTo>
                    <a:lnTo>
                      <a:pt x="38" y="3"/>
                    </a:lnTo>
                    <a:lnTo>
                      <a:pt x="36" y="4"/>
                    </a:lnTo>
                    <a:lnTo>
                      <a:pt x="33" y="5"/>
                    </a:lnTo>
                    <a:lnTo>
                      <a:pt x="32" y="5"/>
                    </a:lnTo>
                    <a:lnTo>
                      <a:pt x="29" y="5"/>
                    </a:lnTo>
                    <a:lnTo>
                      <a:pt x="28" y="5"/>
                    </a:lnTo>
                    <a:lnTo>
                      <a:pt x="26" y="5"/>
                    </a:lnTo>
                    <a:lnTo>
                      <a:pt x="26" y="3"/>
                    </a:lnTo>
                    <a:lnTo>
                      <a:pt x="24" y="3"/>
                    </a:lnTo>
                    <a:lnTo>
                      <a:pt x="22" y="3"/>
                    </a:lnTo>
                    <a:lnTo>
                      <a:pt x="22" y="0"/>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4" name="9333287.5474.8754.8755.1255"/>
              <p:cNvSpPr>
                <a:spLocks noChangeAspect="1"/>
              </p:cNvSpPr>
              <p:nvPr/>
            </p:nvSpPr>
            <p:spPr bwMode="gray">
              <a:xfrm>
                <a:off x="4176" y="2607"/>
                <a:ext cx="46" cy="44"/>
              </a:xfrm>
              <a:custGeom>
                <a:avLst/>
                <a:gdLst>
                  <a:gd name="T0" fmla="*/ 25 w 46"/>
                  <a:gd name="T1" fmla="*/ 3 h 44"/>
                  <a:gd name="T2" fmla="*/ 25 w 46"/>
                  <a:gd name="T3" fmla="*/ 2 h 44"/>
                  <a:gd name="T4" fmla="*/ 25 w 46"/>
                  <a:gd name="T5" fmla="*/ 2 h 44"/>
                  <a:gd name="T6" fmla="*/ 25 w 46"/>
                  <a:gd name="T7" fmla="*/ 4 h 44"/>
                  <a:gd name="T8" fmla="*/ 27 w 46"/>
                  <a:gd name="T9" fmla="*/ 5 h 44"/>
                  <a:gd name="T10" fmla="*/ 29 w 46"/>
                  <a:gd name="T11" fmla="*/ 5 h 44"/>
                  <a:gd name="T12" fmla="*/ 33 w 46"/>
                  <a:gd name="T13" fmla="*/ 5 h 44"/>
                  <a:gd name="T14" fmla="*/ 35 w 46"/>
                  <a:gd name="T15" fmla="*/ 5 h 44"/>
                  <a:gd name="T16" fmla="*/ 38 w 46"/>
                  <a:gd name="T17" fmla="*/ 6 h 44"/>
                  <a:gd name="T18" fmla="*/ 40 w 46"/>
                  <a:gd name="T19" fmla="*/ 8 h 44"/>
                  <a:gd name="T20" fmla="*/ 44 w 46"/>
                  <a:gd name="T21" fmla="*/ 8 h 44"/>
                  <a:gd name="T22" fmla="*/ 43 w 46"/>
                  <a:gd name="T23" fmla="*/ 11 h 44"/>
                  <a:gd name="T24" fmla="*/ 42 w 46"/>
                  <a:gd name="T25" fmla="*/ 14 h 44"/>
                  <a:gd name="T26" fmla="*/ 42 w 46"/>
                  <a:gd name="T27" fmla="*/ 16 h 44"/>
                  <a:gd name="T28" fmla="*/ 42 w 46"/>
                  <a:gd name="T29" fmla="*/ 16 h 44"/>
                  <a:gd name="T30" fmla="*/ 43 w 46"/>
                  <a:gd name="T31" fmla="*/ 16 h 44"/>
                  <a:gd name="T32" fmla="*/ 43 w 46"/>
                  <a:gd name="T33" fmla="*/ 19 h 44"/>
                  <a:gd name="T34" fmla="*/ 42 w 46"/>
                  <a:gd name="T35" fmla="*/ 23 h 44"/>
                  <a:gd name="T36" fmla="*/ 42 w 46"/>
                  <a:gd name="T37" fmla="*/ 25 h 44"/>
                  <a:gd name="T38" fmla="*/ 42 w 46"/>
                  <a:gd name="T39" fmla="*/ 30 h 44"/>
                  <a:gd name="T40" fmla="*/ 43 w 46"/>
                  <a:gd name="T41" fmla="*/ 32 h 44"/>
                  <a:gd name="T42" fmla="*/ 42 w 46"/>
                  <a:gd name="T43" fmla="*/ 35 h 44"/>
                  <a:gd name="T44" fmla="*/ 38 w 46"/>
                  <a:gd name="T45" fmla="*/ 36 h 44"/>
                  <a:gd name="T46" fmla="*/ 35 w 46"/>
                  <a:gd name="T47" fmla="*/ 39 h 44"/>
                  <a:gd name="T48" fmla="*/ 34 w 46"/>
                  <a:gd name="T49" fmla="*/ 40 h 44"/>
                  <a:gd name="T50" fmla="*/ 30 w 46"/>
                  <a:gd name="T51" fmla="*/ 43 h 44"/>
                  <a:gd name="T52" fmla="*/ 29 w 46"/>
                  <a:gd name="T53" fmla="*/ 43 h 44"/>
                  <a:gd name="T54" fmla="*/ 26 w 46"/>
                  <a:gd name="T55" fmla="*/ 43 h 44"/>
                  <a:gd name="T56" fmla="*/ 25 w 46"/>
                  <a:gd name="T57" fmla="*/ 42 h 44"/>
                  <a:gd name="T58" fmla="*/ 25 w 46"/>
                  <a:gd name="T59" fmla="*/ 40 h 44"/>
                  <a:gd name="T60" fmla="*/ 25 w 46"/>
                  <a:gd name="T61" fmla="*/ 36 h 44"/>
                  <a:gd name="T62" fmla="*/ 24 w 46"/>
                  <a:gd name="T63" fmla="*/ 35 h 44"/>
                  <a:gd name="T64" fmla="*/ 24 w 46"/>
                  <a:gd name="T65" fmla="*/ 34 h 44"/>
                  <a:gd name="T66" fmla="*/ 24 w 46"/>
                  <a:gd name="T67" fmla="*/ 34 h 44"/>
                  <a:gd name="T68" fmla="*/ 24 w 46"/>
                  <a:gd name="T69" fmla="*/ 34 h 44"/>
                  <a:gd name="T70" fmla="*/ 24 w 46"/>
                  <a:gd name="T71" fmla="*/ 34 h 44"/>
                  <a:gd name="T72" fmla="*/ 24 w 46"/>
                  <a:gd name="T73" fmla="*/ 29 h 44"/>
                  <a:gd name="T74" fmla="*/ 22 w 46"/>
                  <a:gd name="T75" fmla="*/ 27 h 44"/>
                  <a:gd name="T76" fmla="*/ 19 w 46"/>
                  <a:gd name="T77" fmla="*/ 24 h 44"/>
                  <a:gd name="T78" fmla="*/ 16 w 46"/>
                  <a:gd name="T79" fmla="*/ 21 h 44"/>
                  <a:gd name="T80" fmla="*/ 14 w 46"/>
                  <a:gd name="T81" fmla="*/ 18 h 44"/>
                  <a:gd name="T82" fmla="*/ 11 w 46"/>
                  <a:gd name="T83" fmla="*/ 16 h 44"/>
                  <a:gd name="T84" fmla="*/ 11 w 46"/>
                  <a:gd name="T85" fmla="*/ 11 h 44"/>
                  <a:gd name="T86" fmla="*/ 6 w 46"/>
                  <a:gd name="T87" fmla="*/ 11 h 44"/>
                  <a:gd name="T88" fmla="*/ 5 w 46"/>
                  <a:gd name="T89" fmla="*/ 11 h 44"/>
                  <a:gd name="T90" fmla="*/ 2 w 46"/>
                  <a:gd name="T91" fmla="*/ 11 h 44"/>
                  <a:gd name="T92" fmla="*/ 2 w 46"/>
                  <a:gd name="T93" fmla="*/ 11 h 44"/>
                  <a:gd name="T94" fmla="*/ 0 w 46"/>
                  <a:gd name="T95" fmla="*/ 10 h 44"/>
                  <a:gd name="T96" fmla="*/ 0 w 46"/>
                  <a:gd name="T97" fmla="*/ 8 h 44"/>
                  <a:gd name="T98" fmla="*/ 2 w 46"/>
                  <a:gd name="T99" fmla="*/ 6 h 44"/>
                  <a:gd name="T100" fmla="*/ 5 w 46"/>
                  <a:gd name="T101" fmla="*/ 5 h 44"/>
                  <a:gd name="T102" fmla="*/ 5 w 46"/>
                  <a:gd name="T103" fmla="*/ 5 h 44"/>
                  <a:gd name="T104" fmla="*/ 9 w 46"/>
                  <a:gd name="T105" fmla="*/ 5 h 44"/>
                  <a:gd name="T106" fmla="*/ 11 w 46"/>
                  <a:gd name="T107" fmla="*/ 5 h 44"/>
                  <a:gd name="T108" fmla="*/ 12 w 46"/>
                  <a:gd name="T109" fmla="*/ 2 h 44"/>
                  <a:gd name="T110" fmla="*/ 12 w 46"/>
                  <a:gd name="T111" fmla="*/ 2 h 44"/>
                  <a:gd name="T112" fmla="*/ 16 w 46"/>
                  <a:gd name="T113" fmla="*/ 1 h 44"/>
                  <a:gd name="T114" fmla="*/ 18 w 46"/>
                  <a:gd name="T115" fmla="*/ 3 h 44"/>
                  <a:gd name="T116" fmla="*/ 24 w 46"/>
                  <a:gd name="T117" fmla="*/ 4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
                  <a:gd name="T178" fmla="*/ 0 h 44"/>
                  <a:gd name="T179" fmla="*/ 46 w 46"/>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 h="44">
                    <a:moveTo>
                      <a:pt x="25" y="4"/>
                    </a:moveTo>
                    <a:lnTo>
                      <a:pt x="25" y="4"/>
                    </a:lnTo>
                    <a:lnTo>
                      <a:pt x="25" y="3"/>
                    </a:lnTo>
                    <a:lnTo>
                      <a:pt x="25" y="2"/>
                    </a:lnTo>
                    <a:lnTo>
                      <a:pt x="25" y="4"/>
                    </a:lnTo>
                    <a:lnTo>
                      <a:pt x="27" y="4"/>
                    </a:lnTo>
                    <a:lnTo>
                      <a:pt x="27" y="5"/>
                    </a:lnTo>
                    <a:lnTo>
                      <a:pt x="29" y="5"/>
                    </a:lnTo>
                    <a:lnTo>
                      <a:pt x="30" y="5"/>
                    </a:lnTo>
                    <a:lnTo>
                      <a:pt x="33" y="5"/>
                    </a:lnTo>
                    <a:lnTo>
                      <a:pt x="35" y="5"/>
                    </a:lnTo>
                    <a:lnTo>
                      <a:pt x="37" y="5"/>
                    </a:lnTo>
                    <a:lnTo>
                      <a:pt x="37" y="6"/>
                    </a:lnTo>
                    <a:lnTo>
                      <a:pt x="38" y="6"/>
                    </a:lnTo>
                    <a:lnTo>
                      <a:pt x="40" y="6"/>
                    </a:lnTo>
                    <a:lnTo>
                      <a:pt x="40" y="8"/>
                    </a:lnTo>
                    <a:lnTo>
                      <a:pt x="42" y="8"/>
                    </a:lnTo>
                    <a:lnTo>
                      <a:pt x="44" y="8"/>
                    </a:lnTo>
                    <a:lnTo>
                      <a:pt x="43" y="10"/>
                    </a:lnTo>
                    <a:lnTo>
                      <a:pt x="43" y="11"/>
                    </a:lnTo>
                    <a:lnTo>
                      <a:pt x="42" y="14"/>
                    </a:lnTo>
                    <a:lnTo>
                      <a:pt x="42" y="16"/>
                    </a:lnTo>
                    <a:lnTo>
                      <a:pt x="43" y="16"/>
                    </a:lnTo>
                    <a:lnTo>
                      <a:pt x="45" y="16"/>
                    </a:lnTo>
                    <a:lnTo>
                      <a:pt x="43" y="18"/>
                    </a:lnTo>
                    <a:lnTo>
                      <a:pt x="43" y="19"/>
                    </a:lnTo>
                    <a:lnTo>
                      <a:pt x="42" y="21"/>
                    </a:lnTo>
                    <a:lnTo>
                      <a:pt x="42" y="23"/>
                    </a:lnTo>
                    <a:lnTo>
                      <a:pt x="42" y="25"/>
                    </a:lnTo>
                    <a:lnTo>
                      <a:pt x="42" y="27"/>
                    </a:lnTo>
                    <a:lnTo>
                      <a:pt x="42" y="28"/>
                    </a:lnTo>
                    <a:lnTo>
                      <a:pt x="42" y="30"/>
                    </a:lnTo>
                    <a:lnTo>
                      <a:pt x="43" y="30"/>
                    </a:lnTo>
                    <a:lnTo>
                      <a:pt x="43" y="32"/>
                    </a:lnTo>
                    <a:lnTo>
                      <a:pt x="43" y="34"/>
                    </a:lnTo>
                    <a:lnTo>
                      <a:pt x="44" y="34"/>
                    </a:lnTo>
                    <a:lnTo>
                      <a:pt x="42" y="35"/>
                    </a:lnTo>
                    <a:lnTo>
                      <a:pt x="40" y="35"/>
                    </a:lnTo>
                    <a:lnTo>
                      <a:pt x="38" y="36"/>
                    </a:lnTo>
                    <a:lnTo>
                      <a:pt x="36" y="39"/>
                    </a:lnTo>
                    <a:lnTo>
                      <a:pt x="35" y="39"/>
                    </a:lnTo>
                    <a:lnTo>
                      <a:pt x="34" y="40"/>
                    </a:lnTo>
                    <a:lnTo>
                      <a:pt x="33" y="41"/>
                    </a:lnTo>
                    <a:lnTo>
                      <a:pt x="30" y="43"/>
                    </a:lnTo>
                    <a:lnTo>
                      <a:pt x="29" y="43"/>
                    </a:lnTo>
                    <a:lnTo>
                      <a:pt x="27" y="43"/>
                    </a:lnTo>
                    <a:lnTo>
                      <a:pt x="26" y="43"/>
                    </a:lnTo>
                    <a:lnTo>
                      <a:pt x="25" y="43"/>
                    </a:lnTo>
                    <a:lnTo>
                      <a:pt x="25" y="42"/>
                    </a:lnTo>
                    <a:lnTo>
                      <a:pt x="25" y="40"/>
                    </a:lnTo>
                    <a:lnTo>
                      <a:pt x="25" y="39"/>
                    </a:lnTo>
                    <a:lnTo>
                      <a:pt x="25" y="36"/>
                    </a:lnTo>
                    <a:lnTo>
                      <a:pt x="24" y="36"/>
                    </a:lnTo>
                    <a:lnTo>
                      <a:pt x="24" y="35"/>
                    </a:lnTo>
                    <a:lnTo>
                      <a:pt x="24" y="34"/>
                    </a:lnTo>
                    <a:lnTo>
                      <a:pt x="24" y="31"/>
                    </a:lnTo>
                    <a:lnTo>
                      <a:pt x="24" y="29"/>
                    </a:lnTo>
                    <a:lnTo>
                      <a:pt x="24" y="27"/>
                    </a:lnTo>
                    <a:lnTo>
                      <a:pt x="22" y="27"/>
                    </a:lnTo>
                    <a:lnTo>
                      <a:pt x="20" y="26"/>
                    </a:lnTo>
                    <a:lnTo>
                      <a:pt x="19" y="26"/>
                    </a:lnTo>
                    <a:lnTo>
                      <a:pt x="19" y="24"/>
                    </a:lnTo>
                    <a:lnTo>
                      <a:pt x="16" y="24"/>
                    </a:lnTo>
                    <a:lnTo>
                      <a:pt x="16" y="21"/>
                    </a:lnTo>
                    <a:lnTo>
                      <a:pt x="16" y="19"/>
                    </a:lnTo>
                    <a:lnTo>
                      <a:pt x="14" y="19"/>
                    </a:lnTo>
                    <a:lnTo>
                      <a:pt x="14" y="18"/>
                    </a:lnTo>
                    <a:lnTo>
                      <a:pt x="13" y="18"/>
                    </a:lnTo>
                    <a:lnTo>
                      <a:pt x="13" y="16"/>
                    </a:lnTo>
                    <a:lnTo>
                      <a:pt x="11" y="16"/>
                    </a:lnTo>
                    <a:lnTo>
                      <a:pt x="11" y="14"/>
                    </a:lnTo>
                    <a:lnTo>
                      <a:pt x="11" y="11"/>
                    </a:lnTo>
                    <a:lnTo>
                      <a:pt x="9" y="11"/>
                    </a:lnTo>
                    <a:lnTo>
                      <a:pt x="6" y="11"/>
                    </a:lnTo>
                    <a:lnTo>
                      <a:pt x="5" y="11"/>
                    </a:lnTo>
                    <a:lnTo>
                      <a:pt x="2" y="11"/>
                    </a:lnTo>
                    <a:lnTo>
                      <a:pt x="0" y="11"/>
                    </a:lnTo>
                    <a:lnTo>
                      <a:pt x="0" y="10"/>
                    </a:lnTo>
                    <a:lnTo>
                      <a:pt x="0" y="8"/>
                    </a:lnTo>
                    <a:lnTo>
                      <a:pt x="2" y="6"/>
                    </a:lnTo>
                    <a:lnTo>
                      <a:pt x="5" y="5"/>
                    </a:lnTo>
                    <a:lnTo>
                      <a:pt x="6" y="5"/>
                    </a:lnTo>
                    <a:lnTo>
                      <a:pt x="9" y="5"/>
                    </a:lnTo>
                    <a:lnTo>
                      <a:pt x="11" y="5"/>
                    </a:lnTo>
                    <a:lnTo>
                      <a:pt x="12" y="2"/>
                    </a:lnTo>
                    <a:lnTo>
                      <a:pt x="14" y="0"/>
                    </a:lnTo>
                    <a:lnTo>
                      <a:pt x="14" y="1"/>
                    </a:lnTo>
                    <a:lnTo>
                      <a:pt x="16" y="1"/>
                    </a:lnTo>
                    <a:lnTo>
                      <a:pt x="18" y="1"/>
                    </a:lnTo>
                    <a:lnTo>
                      <a:pt x="18" y="3"/>
                    </a:lnTo>
                    <a:lnTo>
                      <a:pt x="20" y="3"/>
                    </a:lnTo>
                    <a:lnTo>
                      <a:pt x="21" y="4"/>
                    </a:lnTo>
                    <a:lnTo>
                      <a:pt x="24" y="4"/>
                    </a:lnTo>
                    <a:lnTo>
                      <a:pt x="25" y="4"/>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5" name="9334281.875480.6255.58.3755"/>
              <p:cNvSpPr>
                <a:spLocks noChangeAspect="1"/>
              </p:cNvSpPr>
              <p:nvPr/>
            </p:nvSpPr>
            <p:spPr bwMode="gray">
              <a:xfrm>
                <a:off x="4226" y="2556"/>
                <a:ext cx="76" cy="49"/>
              </a:xfrm>
              <a:custGeom>
                <a:avLst/>
                <a:gdLst>
                  <a:gd name="T0" fmla="*/ 106 w 74"/>
                  <a:gd name="T1" fmla="*/ 48 h 49"/>
                  <a:gd name="T2" fmla="*/ 105 w 74"/>
                  <a:gd name="T3" fmla="*/ 48 h 49"/>
                  <a:gd name="T4" fmla="*/ 102 w 74"/>
                  <a:gd name="T5" fmla="*/ 48 h 49"/>
                  <a:gd name="T6" fmla="*/ 96 w 74"/>
                  <a:gd name="T7" fmla="*/ 48 h 49"/>
                  <a:gd name="T8" fmla="*/ 92 w 74"/>
                  <a:gd name="T9" fmla="*/ 46 h 49"/>
                  <a:gd name="T10" fmla="*/ 86 w 74"/>
                  <a:gd name="T11" fmla="*/ 44 h 49"/>
                  <a:gd name="T12" fmla="*/ 76 w 74"/>
                  <a:gd name="T13" fmla="*/ 44 h 49"/>
                  <a:gd name="T14" fmla="*/ 66 w 74"/>
                  <a:gd name="T15" fmla="*/ 44 h 49"/>
                  <a:gd name="T16" fmla="*/ 52 w 74"/>
                  <a:gd name="T17" fmla="*/ 39 h 49"/>
                  <a:gd name="T18" fmla="*/ 41 w 74"/>
                  <a:gd name="T19" fmla="*/ 33 h 49"/>
                  <a:gd name="T20" fmla="*/ 16 w 74"/>
                  <a:gd name="T21" fmla="*/ 28 h 49"/>
                  <a:gd name="T22" fmla="*/ 15 w 74"/>
                  <a:gd name="T23" fmla="*/ 28 h 49"/>
                  <a:gd name="T24" fmla="*/ 14 w 74"/>
                  <a:gd name="T25" fmla="*/ 32 h 49"/>
                  <a:gd name="T26" fmla="*/ 16 w 74"/>
                  <a:gd name="T27" fmla="*/ 35 h 49"/>
                  <a:gd name="T28" fmla="*/ 17 w 74"/>
                  <a:gd name="T29" fmla="*/ 38 h 49"/>
                  <a:gd name="T30" fmla="*/ 37 w 74"/>
                  <a:gd name="T31" fmla="*/ 41 h 49"/>
                  <a:gd name="T32" fmla="*/ 37 w 74"/>
                  <a:gd name="T33" fmla="*/ 44 h 49"/>
                  <a:gd name="T34" fmla="*/ 18 w 74"/>
                  <a:gd name="T35" fmla="*/ 46 h 49"/>
                  <a:gd name="T36" fmla="*/ 16 w 74"/>
                  <a:gd name="T37" fmla="*/ 47 h 49"/>
                  <a:gd name="T38" fmla="*/ 8 w 74"/>
                  <a:gd name="T39" fmla="*/ 42 h 49"/>
                  <a:gd name="T40" fmla="*/ 2 w 74"/>
                  <a:gd name="T41" fmla="*/ 37 h 49"/>
                  <a:gd name="T42" fmla="*/ 1 w 74"/>
                  <a:gd name="T43" fmla="*/ 25 h 49"/>
                  <a:gd name="T44" fmla="*/ 3 w 74"/>
                  <a:gd name="T45" fmla="*/ 18 h 49"/>
                  <a:gd name="T46" fmla="*/ 3 w 74"/>
                  <a:gd name="T47" fmla="*/ 13 h 49"/>
                  <a:gd name="T48" fmla="*/ 7 w 74"/>
                  <a:gd name="T49" fmla="*/ 11 h 49"/>
                  <a:gd name="T50" fmla="*/ 13 w 74"/>
                  <a:gd name="T51" fmla="*/ 11 h 49"/>
                  <a:gd name="T52" fmla="*/ 18 w 74"/>
                  <a:gd name="T53" fmla="*/ 8 h 49"/>
                  <a:gd name="T54" fmla="*/ 35 w 74"/>
                  <a:gd name="T55" fmla="*/ 11 h 49"/>
                  <a:gd name="T56" fmla="*/ 39 w 74"/>
                  <a:gd name="T57" fmla="*/ 13 h 49"/>
                  <a:gd name="T58" fmla="*/ 46 w 74"/>
                  <a:gd name="T59" fmla="*/ 11 h 49"/>
                  <a:gd name="T60" fmla="*/ 66 w 74"/>
                  <a:gd name="T61" fmla="*/ 10 h 49"/>
                  <a:gd name="T62" fmla="*/ 91 w 74"/>
                  <a:gd name="T63" fmla="*/ 10 h 49"/>
                  <a:gd name="T64" fmla="*/ 93 w 74"/>
                  <a:gd name="T65" fmla="*/ 7 h 49"/>
                  <a:gd name="T66" fmla="*/ 90 w 74"/>
                  <a:gd name="T67" fmla="*/ 4 h 49"/>
                  <a:gd name="T68" fmla="*/ 92 w 74"/>
                  <a:gd name="T69" fmla="*/ 0 h 49"/>
                  <a:gd name="T70" fmla="*/ 97 w 74"/>
                  <a:gd name="T71" fmla="*/ 4 h 49"/>
                  <a:gd name="T72" fmla="*/ 105 w 74"/>
                  <a:gd name="T73" fmla="*/ 7 h 49"/>
                  <a:gd name="T74" fmla="*/ 108 w 74"/>
                  <a:gd name="T75" fmla="*/ 9 h 49"/>
                  <a:gd name="T76" fmla="*/ 105 w 74"/>
                  <a:gd name="T77" fmla="*/ 13 h 49"/>
                  <a:gd name="T78" fmla="*/ 102 w 74"/>
                  <a:gd name="T79" fmla="*/ 16 h 49"/>
                  <a:gd name="T80" fmla="*/ 96 w 74"/>
                  <a:gd name="T81" fmla="*/ 18 h 49"/>
                  <a:gd name="T82" fmla="*/ 86 w 74"/>
                  <a:gd name="T83" fmla="*/ 18 h 49"/>
                  <a:gd name="T84" fmla="*/ 76 w 74"/>
                  <a:gd name="T85" fmla="*/ 22 h 49"/>
                  <a:gd name="T86" fmla="*/ 76 w 74"/>
                  <a:gd name="T87" fmla="*/ 25 h 49"/>
                  <a:gd name="T88" fmla="*/ 78 w 74"/>
                  <a:gd name="T89" fmla="*/ 26 h 49"/>
                  <a:gd name="T90" fmla="*/ 84 w 74"/>
                  <a:gd name="T91" fmla="*/ 28 h 49"/>
                  <a:gd name="T92" fmla="*/ 86 w 74"/>
                  <a:gd name="T93" fmla="*/ 29 h 49"/>
                  <a:gd name="T94" fmla="*/ 90 w 74"/>
                  <a:gd name="T95" fmla="*/ 33 h 49"/>
                  <a:gd name="T96" fmla="*/ 94 w 74"/>
                  <a:gd name="T97" fmla="*/ 33 h 49"/>
                  <a:gd name="T98" fmla="*/ 100 w 74"/>
                  <a:gd name="T99" fmla="*/ 33 h 49"/>
                  <a:gd name="T100" fmla="*/ 111 w 74"/>
                  <a:gd name="T101" fmla="*/ 33 h 49"/>
                  <a:gd name="T102" fmla="*/ 106 w 74"/>
                  <a:gd name="T103" fmla="*/ 39 h 49"/>
                  <a:gd name="T104" fmla="*/ 105 w 74"/>
                  <a:gd name="T105" fmla="*/ 42 h 49"/>
                  <a:gd name="T106" fmla="*/ 108 w 74"/>
                  <a:gd name="T107" fmla="*/ 48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49"/>
                  <a:gd name="T164" fmla="*/ 74 w 74"/>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49">
                    <a:moveTo>
                      <a:pt x="71" y="48"/>
                    </a:moveTo>
                    <a:lnTo>
                      <a:pt x="70" y="48"/>
                    </a:lnTo>
                    <a:lnTo>
                      <a:pt x="69" y="48"/>
                    </a:lnTo>
                    <a:lnTo>
                      <a:pt x="67" y="48"/>
                    </a:lnTo>
                    <a:lnTo>
                      <a:pt x="65" y="48"/>
                    </a:lnTo>
                    <a:lnTo>
                      <a:pt x="63" y="48"/>
                    </a:lnTo>
                    <a:lnTo>
                      <a:pt x="63" y="46"/>
                    </a:lnTo>
                    <a:lnTo>
                      <a:pt x="61" y="46"/>
                    </a:lnTo>
                    <a:lnTo>
                      <a:pt x="60" y="46"/>
                    </a:lnTo>
                    <a:lnTo>
                      <a:pt x="60" y="44"/>
                    </a:lnTo>
                    <a:lnTo>
                      <a:pt x="58" y="44"/>
                    </a:lnTo>
                    <a:lnTo>
                      <a:pt x="57" y="44"/>
                    </a:lnTo>
                    <a:lnTo>
                      <a:pt x="55" y="44"/>
                    </a:lnTo>
                    <a:lnTo>
                      <a:pt x="53" y="44"/>
                    </a:lnTo>
                    <a:lnTo>
                      <a:pt x="51" y="44"/>
                    </a:lnTo>
                    <a:lnTo>
                      <a:pt x="50" y="44"/>
                    </a:lnTo>
                    <a:lnTo>
                      <a:pt x="47" y="44"/>
                    </a:lnTo>
                    <a:lnTo>
                      <a:pt x="45" y="44"/>
                    </a:lnTo>
                    <a:lnTo>
                      <a:pt x="43" y="44"/>
                    </a:lnTo>
                    <a:lnTo>
                      <a:pt x="41" y="42"/>
                    </a:lnTo>
                    <a:lnTo>
                      <a:pt x="39" y="42"/>
                    </a:lnTo>
                    <a:lnTo>
                      <a:pt x="37" y="39"/>
                    </a:lnTo>
                    <a:lnTo>
                      <a:pt x="36" y="39"/>
                    </a:lnTo>
                    <a:lnTo>
                      <a:pt x="33" y="37"/>
                    </a:lnTo>
                    <a:lnTo>
                      <a:pt x="31" y="37"/>
                    </a:lnTo>
                    <a:lnTo>
                      <a:pt x="31" y="35"/>
                    </a:lnTo>
                    <a:lnTo>
                      <a:pt x="29" y="35"/>
                    </a:lnTo>
                    <a:lnTo>
                      <a:pt x="27" y="33"/>
                    </a:lnTo>
                    <a:lnTo>
                      <a:pt x="25" y="33"/>
                    </a:lnTo>
                    <a:lnTo>
                      <a:pt x="24" y="31"/>
                    </a:lnTo>
                    <a:lnTo>
                      <a:pt x="22" y="31"/>
                    </a:lnTo>
                    <a:lnTo>
                      <a:pt x="21" y="29"/>
                    </a:lnTo>
                    <a:lnTo>
                      <a:pt x="18" y="28"/>
                    </a:lnTo>
                    <a:lnTo>
                      <a:pt x="18" y="26"/>
                    </a:lnTo>
                    <a:lnTo>
                      <a:pt x="16" y="28"/>
                    </a:lnTo>
                    <a:lnTo>
                      <a:pt x="15" y="28"/>
                    </a:lnTo>
                    <a:lnTo>
                      <a:pt x="14" y="30"/>
                    </a:lnTo>
                    <a:lnTo>
                      <a:pt x="14" y="32"/>
                    </a:lnTo>
                    <a:lnTo>
                      <a:pt x="14" y="33"/>
                    </a:lnTo>
                    <a:lnTo>
                      <a:pt x="16" y="33"/>
                    </a:lnTo>
                    <a:lnTo>
                      <a:pt x="16" y="35"/>
                    </a:lnTo>
                    <a:lnTo>
                      <a:pt x="16" y="37"/>
                    </a:lnTo>
                    <a:lnTo>
                      <a:pt x="17" y="37"/>
                    </a:lnTo>
                    <a:lnTo>
                      <a:pt x="17" y="38"/>
                    </a:lnTo>
                    <a:lnTo>
                      <a:pt x="19" y="38"/>
                    </a:lnTo>
                    <a:lnTo>
                      <a:pt x="19" y="41"/>
                    </a:lnTo>
                    <a:lnTo>
                      <a:pt x="21" y="41"/>
                    </a:lnTo>
                    <a:lnTo>
                      <a:pt x="22" y="41"/>
                    </a:lnTo>
                    <a:lnTo>
                      <a:pt x="21" y="43"/>
                    </a:lnTo>
                    <a:lnTo>
                      <a:pt x="21" y="44"/>
                    </a:lnTo>
                    <a:lnTo>
                      <a:pt x="18" y="46"/>
                    </a:lnTo>
                    <a:lnTo>
                      <a:pt x="18" y="47"/>
                    </a:lnTo>
                    <a:lnTo>
                      <a:pt x="16" y="47"/>
                    </a:lnTo>
                    <a:lnTo>
                      <a:pt x="15" y="46"/>
                    </a:lnTo>
                    <a:lnTo>
                      <a:pt x="13" y="46"/>
                    </a:lnTo>
                    <a:lnTo>
                      <a:pt x="13" y="43"/>
                    </a:lnTo>
                    <a:lnTo>
                      <a:pt x="11" y="43"/>
                    </a:lnTo>
                    <a:lnTo>
                      <a:pt x="11" y="42"/>
                    </a:lnTo>
                    <a:lnTo>
                      <a:pt x="8" y="42"/>
                    </a:lnTo>
                    <a:lnTo>
                      <a:pt x="8" y="39"/>
                    </a:lnTo>
                    <a:lnTo>
                      <a:pt x="7" y="39"/>
                    </a:lnTo>
                    <a:lnTo>
                      <a:pt x="7" y="38"/>
                    </a:lnTo>
                    <a:lnTo>
                      <a:pt x="4" y="38"/>
                    </a:lnTo>
                    <a:lnTo>
                      <a:pt x="4" y="37"/>
                    </a:lnTo>
                    <a:lnTo>
                      <a:pt x="2" y="37"/>
                    </a:lnTo>
                    <a:lnTo>
                      <a:pt x="2" y="35"/>
                    </a:lnTo>
                    <a:lnTo>
                      <a:pt x="0" y="35"/>
                    </a:lnTo>
                    <a:lnTo>
                      <a:pt x="0" y="33"/>
                    </a:lnTo>
                    <a:lnTo>
                      <a:pt x="0" y="26"/>
                    </a:lnTo>
                    <a:lnTo>
                      <a:pt x="1" y="25"/>
                    </a:lnTo>
                    <a:lnTo>
                      <a:pt x="2" y="23"/>
                    </a:lnTo>
                    <a:lnTo>
                      <a:pt x="2" y="21"/>
                    </a:lnTo>
                    <a:lnTo>
                      <a:pt x="2" y="20"/>
                    </a:lnTo>
                    <a:lnTo>
                      <a:pt x="3" y="18"/>
                    </a:lnTo>
                    <a:lnTo>
                      <a:pt x="3" y="16"/>
                    </a:lnTo>
                    <a:lnTo>
                      <a:pt x="3" y="14"/>
                    </a:lnTo>
                    <a:lnTo>
                      <a:pt x="3" y="13"/>
                    </a:lnTo>
                    <a:lnTo>
                      <a:pt x="6" y="10"/>
                    </a:lnTo>
                    <a:lnTo>
                      <a:pt x="6" y="11"/>
                    </a:lnTo>
                    <a:lnTo>
                      <a:pt x="7" y="11"/>
                    </a:lnTo>
                    <a:lnTo>
                      <a:pt x="9" y="11"/>
                    </a:lnTo>
                    <a:lnTo>
                      <a:pt x="11" y="11"/>
                    </a:lnTo>
                    <a:lnTo>
                      <a:pt x="13" y="11"/>
                    </a:lnTo>
                    <a:lnTo>
                      <a:pt x="15" y="10"/>
                    </a:lnTo>
                    <a:lnTo>
                      <a:pt x="16" y="9"/>
                    </a:lnTo>
                    <a:lnTo>
                      <a:pt x="18" y="8"/>
                    </a:lnTo>
                    <a:lnTo>
                      <a:pt x="18" y="9"/>
                    </a:lnTo>
                    <a:lnTo>
                      <a:pt x="19" y="9"/>
                    </a:lnTo>
                    <a:lnTo>
                      <a:pt x="19" y="11"/>
                    </a:lnTo>
                    <a:lnTo>
                      <a:pt x="21" y="11"/>
                    </a:lnTo>
                    <a:lnTo>
                      <a:pt x="21" y="13"/>
                    </a:lnTo>
                    <a:lnTo>
                      <a:pt x="23" y="13"/>
                    </a:lnTo>
                    <a:lnTo>
                      <a:pt x="24" y="13"/>
                    </a:lnTo>
                    <a:lnTo>
                      <a:pt x="26" y="13"/>
                    </a:lnTo>
                    <a:lnTo>
                      <a:pt x="27" y="13"/>
                    </a:lnTo>
                    <a:lnTo>
                      <a:pt x="30" y="11"/>
                    </a:lnTo>
                    <a:lnTo>
                      <a:pt x="32" y="11"/>
                    </a:lnTo>
                    <a:lnTo>
                      <a:pt x="34" y="9"/>
                    </a:lnTo>
                    <a:lnTo>
                      <a:pt x="36" y="10"/>
                    </a:lnTo>
                    <a:lnTo>
                      <a:pt x="38" y="10"/>
                    </a:lnTo>
                    <a:lnTo>
                      <a:pt x="40" y="10"/>
                    </a:lnTo>
                    <a:lnTo>
                      <a:pt x="45" y="10"/>
                    </a:lnTo>
                    <a:lnTo>
                      <a:pt x="46" y="12"/>
                    </a:lnTo>
                    <a:lnTo>
                      <a:pt x="49" y="12"/>
                    </a:lnTo>
                    <a:lnTo>
                      <a:pt x="51" y="12"/>
                    </a:lnTo>
                    <a:lnTo>
                      <a:pt x="55" y="12"/>
                    </a:lnTo>
                    <a:lnTo>
                      <a:pt x="56" y="12"/>
                    </a:lnTo>
                    <a:lnTo>
                      <a:pt x="59" y="10"/>
                    </a:lnTo>
                    <a:lnTo>
                      <a:pt x="61" y="9"/>
                    </a:lnTo>
                    <a:lnTo>
                      <a:pt x="64" y="8"/>
                    </a:lnTo>
                    <a:lnTo>
                      <a:pt x="62" y="8"/>
                    </a:lnTo>
                    <a:lnTo>
                      <a:pt x="61" y="8"/>
                    </a:lnTo>
                    <a:lnTo>
                      <a:pt x="61" y="7"/>
                    </a:lnTo>
                    <a:lnTo>
                      <a:pt x="59" y="7"/>
                    </a:lnTo>
                    <a:lnTo>
                      <a:pt x="59" y="4"/>
                    </a:lnTo>
                    <a:lnTo>
                      <a:pt x="58" y="4"/>
                    </a:lnTo>
                    <a:lnTo>
                      <a:pt x="58" y="3"/>
                    </a:lnTo>
                    <a:lnTo>
                      <a:pt x="60" y="0"/>
                    </a:lnTo>
                    <a:lnTo>
                      <a:pt x="60" y="2"/>
                    </a:lnTo>
                    <a:lnTo>
                      <a:pt x="61" y="2"/>
                    </a:lnTo>
                    <a:lnTo>
                      <a:pt x="63" y="2"/>
                    </a:lnTo>
                    <a:lnTo>
                      <a:pt x="63" y="4"/>
                    </a:lnTo>
                    <a:lnTo>
                      <a:pt x="64" y="4"/>
                    </a:lnTo>
                    <a:lnTo>
                      <a:pt x="66" y="4"/>
                    </a:lnTo>
                    <a:lnTo>
                      <a:pt x="66" y="6"/>
                    </a:lnTo>
                    <a:lnTo>
                      <a:pt x="66" y="7"/>
                    </a:lnTo>
                    <a:lnTo>
                      <a:pt x="69" y="7"/>
                    </a:lnTo>
                    <a:lnTo>
                      <a:pt x="69" y="8"/>
                    </a:lnTo>
                    <a:lnTo>
                      <a:pt x="71" y="8"/>
                    </a:lnTo>
                    <a:lnTo>
                      <a:pt x="73" y="8"/>
                    </a:lnTo>
                    <a:lnTo>
                      <a:pt x="71" y="9"/>
                    </a:lnTo>
                    <a:lnTo>
                      <a:pt x="71" y="10"/>
                    </a:lnTo>
                    <a:lnTo>
                      <a:pt x="69" y="13"/>
                    </a:lnTo>
                    <a:lnTo>
                      <a:pt x="67" y="14"/>
                    </a:lnTo>
                    <a:lnTo>
                      <a:pt x="67" y="16"/>
                    </a:lnTo>
                    <a:lnTo>
                      <a:pt x="69" y="16"/>
                    </a:lnTo>
                    <a:lnTo>
                      <a:pt x="67" y="18"/>
                    </a:lnTo>
                    <a:lnTo>
                      <a:pt x="65" y="18"/>
                    </a:lnTo>
                    <a:lnTo>
                      <a:pt x="63" y="18"/>
                    </a:lnTo>
                    <a:lnTo>
                      <a:pt x="61" y="18"/>
                    </a:lnTo>
                    <a:lnTo>
                      <a:pt x="60" y="18"/>
                    </a:lnTo>
                    <a:lnTo>
                      <a:pt x="57" y="18"/>
                    </a:lnTo>
                    <a:lnTo>
                      <a:pt x="57" y="17"/>
                    </a:lnTo>
                    <a:lnTo>
                      <a:pt x="55" y="18"/>
                    </a:lnTo>
                    <a:lnTo>
                      <a:pt x="53" y="18"/>
                    </a:lnTo>
                    <a:lnTo>
                      <a:pt x="51" y="20"/>
                    </a:lnTo>
                    <a:lnTo>
                      <a:pt x="50" y="22"/>
                    </a:lnTo>
                    <a:lnTo>
                      <a:pt x="50" y="24"/>
                    </a:lnTo>
                    <a:lnTo>
                      <a:pt x="50" y="25"/>
                    </a:lnTo>
                    <a:lnTo>
                      <a:pt x="51" y="25"/>
                    </a:lnTo>
                    <a:lnTo>
                      <a:pt x="51" y="26"/>
                    </a:lnTo>
                    <a:lnTo>
                      <a:pt x="54" y="26"/>
                    </a:lnTo>
                    <a:lnTo>
                      <a:pt x="54" y="28"/>
                    </a:lnTo>
                    <a:lnTo>
                      <a:pt x="54" y="29"/>
                    </a:lnTo>
                    <a:lnTo>
                      <a:pt x="55" y="29"/>
                    </a:lnTo>
                    <a:lnTo>
                      <a:pt x="55" y="32"/>
                    </a:lnTo>
                    <a:lnTo>
                      <a:pt x="56" y="32"/>
                    </a:lnTo>
                    <a:lnTo>
                      <a:pt x="56" y="33"/>
                    </a:lnTo>
                    <a:lnTo>
                      <a:pt x="58" y="33"/>
                    </a:lnTo>
                    <a:lnTo>
                      <a:pt x="60" y="33"/>
                    </a:lnTo>
                    <a:lnTo>
                      <a:pt x="62" y="33"/>
                    </a:lnTo>
                    <a:lnTo>
                      <a:pt x="64" y="33"/>
                    </a:lnTo>
                    <a:lnTo>
                      <a:pt x="66" y="33"/>
                    </a:lnTo>
                    <a:lnTo>
                      <a:pt x="69" y="33"/>
                    </a:lnTo>
                    <a:lnTo>
                      <a:pt x="71" y="33"/>
                    </a:lnTo>
                    <a:lnTo>
                      <a:pt x="73" y="33"/>
                    </a:lnTo>
                    <a:lnTo>
                      <a:pt x="71" y="35"/>
                    </a:lnTo>
                    <a:lnTo>
                      <a:pt x="71" y="37"/>
                    </a:lnTo>
                    <a:lnTo>
                      <a:pt x="70" y="39"/>
                    </a:lnTo>
                    <a:lnTo>
                      <a:pt x="69" y="42"/>
                    </a:lnTo>
                    <a:lnTo>
                      <a:pt x="70" y="42"/>
                    </a:lnTo>
                    <a:lnTo>
                      <a:pt x="71" y="42"/>
                    </a:lnTo>
                    <a:lnTo>
                      <a:pt x="73" y="42"/>
                    </a:lnTo>
                    <a:lnTo>
                      <a:pt x="71" y="48"/>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6" name="9335285.75489.8759.256.55"/>
              <p:cNvSpPr>
                <a:spLocks noChangeAspect="1"/>
              </p:cNvSpPr>
              <p:nvPr/>
            </p:nvSpPr>
            <p:spPr bwMode="gray">
              <a:xfrm>
                <a:off x="4310" y="2591"/>
                <a:ext cx="58" cy="83"/>
              </a:xfrm>
              <a:custGeom>
                <a:avLst/>
                <a:gdLst>
                  <a:gd name="T0" fmla="*/ 3 w 57"/>
                  <a:gd name="T1" fmla="*/ 11 h 84"/>
                  <a:gd name="T2" fmla="*/ 7 w 57"/>
                  <a:gd name="T3" fmla="*/ 11 h 84"/>
                  <a:gd name="T4" fmla="*/ 13 w 57"/>
                  <a:gd name="T5" fmla="*/ 8 h 84"/>
                  <a:gd name="T6" fmla="*/ 16 w 57"/>
                  <a:gd name="T7" fmla="*/ 7 h 84"/>
                  <a:gd name="T8" fmla="*/ 17 w 57"/>
                  <a:gd name="T9" fmla="*/ 2 h 84"/>
                  <a:gd name="T10" fmla="*/ 27 w 57"/>
                  <a:gd name="T11" fmla="*/ 6 h 84"/>
                  <a:gd name="T12" fmla="*/ 53 w 57"/>
                  <a:gd name="T13" fmla="*/ 6 h 84"/>
                  <a:gd name="T14" fmla="*/ 51 w 57"/>
                  <a:gd name="T15" fmla="*/ 14 h 84"/>
                  <a:gd name="T16" fmla="*/ 54 w 57"/>
                  <a:gd name="T17" fmla="*/ 22 h 84"/>
                  <a:gd name="T18" fmla="*/ 58 w 57"/>
                  <a:gd name="T19" fmla="*/ 32 h 84"/>
                  <a:gd name="T20" fmla="*/ 69 w 57"/>
                  <a:gd name="T21" fmla="*/ 42 h 84"/>
                  <a:gd name="T22" fmla="*/ 67 w 57"/>
                  <a:gd name="T23" fmla="*/ 42 h 84"/>
                  <a:gd name="T24" fmla="*/ 63 w 57"/>
                  <a:gd name="T25" fmla="*/ 42 h 84"/>
                  <a:gd name="T26" fmla="*/ 59 w 57"/>
                  <a:gd name="T27" fmla="*/ 42 h 84"/>
                  <a:gd name="T28" fmla="*/ 57 w 57"/>
                  <a:gd name="T29" fmla="*/ 42 h 84"/>
                  <a:gd name="T30" fmla="*/ 53 w 57"/>
                  <a:gd name="T31" fmla="*/ 42 h 84"/>
                  <a:gd name="T32" fmla="*/ 49 w 57"/>
                  <a:gd name="T33" fmla="*/ 42 h 84"/>
                  <a:gd name="T34" fmla="*/ 49 w 57"/>
                  <a:gd name="T35" fmla="*/ 42 h 84"/>
                  <a:gd name="T36" fmla="*/ 50 w 57"/>
                  <a:gd name="T37" fmla="*/ 43 h 84"/>
                  <a:gd name="T38" fmla="*/ 50 w 57"/>
                  <a:gd name="T39" fmla="*/ 43 h 84"/>
                  <a:gd name="T40" fmla="*/ 51 w 57"/>
                  <a:gd name="T41" fmla="*/ 45 h 84"/>
                  <a:gd name="T42" fmla="*/ 50 w 57"/>
                  <a:gd name="T43" fmla="*/ 45 h 84"/>
                  <a:gd name="T44" fmla="*/ 50 w 57"/>
                  <a:gd name="T45" fmla="*/ 45 h 84"/>
                  <a:gd name="T46" fmla="*/ 53 w 57"/>
                  <a:gd name="T47" fmla="*/ 50 h 84"/>
                  <a:gd name="T48" fmla="*/ 59 w 57"/>
                  <a:gd name="T49" fmla="*/ 55 h 84"/>
                  <a:gd name="T50" fmla="*/ 57 w 57"/>
                  <a:gd name="T51" fmla="*/ 60 h 84"/>
                  <a:gd name="T52" fmla="*/ 56 w 57"/>
                  <a:gd name="T53" fmla="*/ 63 h 84"/>
                  <a:gd name="T54" fmla="*/ 51 w 57"/>
                  <a:gd name="T55" fmla="*/ 66 h 84"/>
                  <a:gd name="T56" fmla="*/ 47 w 57"/>
                  <a:gd name="T57" fmla="*/ 67 h 84"/>
                  <a:gd name="T58" fmla="*/ 45 w 57"/>
                  <a:gd name="T59" fmla="*/ 63 h 84"/>
                  <a:gd name="T60" fmla="*/ 45 w 57"/>
                  <a:gd name="T61" fmla="*/ 58 h 84"/>
                  <a:gd name="T62" fmla="*/ 45 w 57"/>
                  <a:gd name="T63" fmla="*/ 52 h 84"/>
                  <a:gd name="T64" fmla="*/ 24 w 57"/>
                  <a:gd name="T65" fmla="*/ 50 h 84"/>
                  <a:gd name="T66" fmla="*/ 21 w 57"/>
                  <a:gd name="T67" fmla="*/ 47 h 84"/>
                  <a:gd name="T68" fmla="*/ 18 w 57"/>
                  <a:gd name="T69" fmla="*/ 47 h 84"/>
                  <a:gd name="T70" fmla="*/ 15 w 57"/>
                  <a:gd name="T71" fmla="*/ 50 h 84"/>
                  <a:gd name="T72" fmla="*/ 11 w 57"/>
                  <a:gd name="T73" fmla="*/ 49 h 84"/>
                  <a:gd name="T74" fmla="*/ 7 w 57"/>
                  <a:gd name="T75" fmla="*/ 45 h 84"/>
                  <a:gd name="T76" fmla="*/ 3 w 57"/>
                  <a:gd name="T77" fmla="*/ 43 h 84"/>
                  <a:gd name="T78" fmla="*/ 3 w 57"/>
                  <a:gd name="T79" fmla="*/ 42 h 84"/>
                  <a:gd name="T80" fmla="*/ 3 w 57"/>
                  <a:gd name="T81" fmla="*/ 42 h 84"/>
                  <a:gd name="T82" fmla="*/ 7 w 57"/>
                  <a:gd name="T83" fmla="*/ 42 h 84"/>
                  <a:gd name="T84" fmla="*/ 16 w 57"/>
                  <a:gd name="T85" fmla="*/ 42 h 84"/>
                  <a:gd name="T86" fmla="*/ 21 w 57"/>
                  <a:gd name="T87" fmla="*/ 42 h 84"/>
                  <a:gd name="T88" fmla="*/ 23 w 57"/>
                  <a:gd name="T89" fmla="*/ 42 h 84"/>
                  <a:gd name="T90" fmla="*/ 22 w 57"/>
                  <a:gd name="T91" fmla="*/ 42 h 84"/>
                  <a:gd name="T92" fmla="*/ 22 w 57"/>
                  <a:gd name="T93" fmla="*/ 42 h 84"/>
                  <a:gd name="T94" fmla="*/ 21 w 57"/>
                  <a:gd name="T95" fmla="*/ 40 h 84"/>
                  <a:gd name="T96" fmla="*/ 21 w 57"/>
                  <a:gd name="T97" fmla="*/ 37 h 84"/>
                  <a:gd name="T98" fmla="*/ 23 w 57"/>
                  <a:gd name="T99" fmla="*/ 33 h 84"/>
                  <a:gd name="T100" fmla="*/ 18 w 57"/>
                  <a:gd name="T101" fmla="*/ 30 h 84"/>
                  <a:gd name="T102" fmla="*/ 7 w 57"/>
                  <a:gd name="T103" fmla="*/ 27 h 84"/>
                  <a:gd name="T104" fmla="*/ 0 w 57"/>
                  <a:gd name="T105" fmla="*/ 24 h 84"/>
                  <a:gd name="T106" fmla="*/ 0 w 57"/>
                  <a:gd name="T107" fmla="*/ 22 h 84"/>
                  <a:gd name="T108" fmla="*/ 0 w 57"/>
                  <a:gd name="T109" fmla="*/ 21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84"/>
                  <a:gd name="T167" fmla="*/ 57 w 57"/>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84">
                    <a:moveTo>
                      <a:pt x="0" y="11"/>
                    </a:moveTo>
                    <a:lnTo>
                      <a:pt x="0" y="11"/>
                    </a:lnTo>
                    <a:lnTo>
                      <a:pt x="2" y="11"/>
                    </a:lnTo>
                    <a:lnTo>
                      <a:pt x="3" y="11"/>
                    </a:lnTo>
                    <a:lnTo>
                      <a:pt x="5" y="11"/>
                    </a:lnTo>
                    <a:lnTo>
                      <a:pt x="7" y="11"/>
                    </a:lnTo>
                    <a:lnTo>
                      <a:pt x="9" y="11"/>
                    </a:lnTo>
                    <a:lnTo>
                      <a:pt x="11" y="11"/>
                    </a:lnTo>
                    <a:lnTo>
                      <a:pt x="13" y="9"/>
                    </a:lnTo>
                    <a:lnTo>
                      <a:pt x="13" y="8"/>
                    </a:lnTo>
                    <a:lnTo>
                      <a:pt x="16" y="7"/>
                    </a:lnTo>
                    <a:lnTo>
                      <a:pt x="16" y="4"/>
                    </a:lnTo>
                    <a:lnTo>
                      <a:pt x="16" y="2"/>
                    </a:lnTo>
                    <a:lnTo>
                      <a:pt x="16" y="0"/>
                    </a:lnTo>
                    <a:lnTo>
                      <a:pt x="16" y="2"/>
                    </a:lnTo>
                    <a:lnTo>
                      <a:pt x="17" y="2"/>
                    </a:lnTo>
                    <a:lnTo>
                      <a:pt x="18" y="2"/>
                    </a:lnTo>
                    <a:lnTo>
                      <a:pt x="21" y="2"/>
                    </a:lnTo>
                    <a:lnTo>
                      <a:pt x="21" y="3"/>
                    </a:lnTo>
                    <a:lnTo>
                      <a:pt x="22" y="3"/>
                    </a:lnTo>
                    <a:lnTo>
                      <a:pt x="25" y="3"/>
                    </a:lnTo>
                    <a:lnTo>
                      <a:pt x="27" y="3"/>
                    </a:lnTo>
                    <a:lnTo>
                      <a:pt x="27" y="6"/>
                    </a:lnTo>
                    <a:lnTo>
                      <a:pt x="29" y="6"/>
                    </a:lnTo>
                    <a:lnTo>
                      <a:pt x="31" y="6"/>
                    </a:lnTo>
                    <a:lnTo>
                      <a:pt x="31" y="7"/>
                    </a:lnTo>
                    <a:lnTo>
                      <a:pt x="33" y="7"/>
                    </a:lnTo>
                    <a:lnTo>
                      <a:pt x="35" y="7"/>
                    </a:lnTo>
                    <a:lnTo>
                      <a:pt x="37" y="6"/>
                    </a:lnTo>
                    <a:lnTo>
                      <a:pt x="35" y="8"/>
                    </a:lnTo>
                    <a:lnTo>
                      <a:pt x="35" y="10"/>
                    </a:lnTo>
                    <a:lnTo>
                      <a:pt x="35" y="12"/>
                    </a:lnTo>
                    <a:lnTo>
                      <a:pt x="35" y="14"/>
                    </a:lnTo>
                    <a:lnTo>
                      <a:pt x="37" y="14"/>
                    </a:lnTo>
                    <a:lnTo>
                      <a:pt x="37" y="16"/>
                    </a:lnTo>
                    <a:lnTo>
                      <a:pt x="37" y="18"/>
                    </a:lnTo>
                    <a:lnTo>
                      <a:pt x="37" y="20"/>
                    </a:lnTo>
                    <a:lnTo>
                      <a:pt x="38" y="20"/>
                    </a:lnTo>
                    <a:lnTo>
                      <a:pt x="38" y="22"/>
                    </a:lnTo>
                    <a:lnTo>
                      <a:pt x="38" y="24"/>
                    </a:lnTo>
                    <a:lnTo>
                      <a:pt x="40" y="24"/>
                    </a:lnTo>
                    <a:lnTo>
                      <a:pt x="40" y="26"/>
                    </a:lnTo>
                    <a:lnTo>
                      <a:pt x="40" y="28"/>
                    </a:lnTo>
                    <a:lnTo>
                      <a:pt x="40" y="31"/>
                    </a:lnTo>
                    <a:lnTo>
                      <a:pt x="42" y="31"/>
                    </a:lnTo>
                    <a:lnTo>
                      <a:pt x="42" y="32"/>
                    </a:lnTo>
                    <a:lnTo>
                      <a:pt x="44" y="33"/>
                    </a:lnTo>
                    <a:lnTo>
                      <a:pt x="45" y="35"/>
                    </a:lnTo>
                    <a:lnTo>
                      <a:pt x="47" y="35"/>
                    </a:lnTo>
                    <a:lnTo>
                      <a:pt x="47" y="37"/>
                    </a:lnTo>
                    <a:lnTo>
                      <a:pt x="50" y="40"/>
                    </a:lnTo>
                    <a:lnTo>
                      <a:pt x="51" y="42"/>
                    </a:lnTo>
                    <a:lnTo>
                      <a:pt x="53" y="42"/>
                    </a:lnTo>
                    <a:lnTo>
                      <a:pt x="53" y="44"/>
                    </a:lnTo>
                    <a:lnTo>
                      <a:pt x="55" y="46"/>
                    </a:lnTo>
                    <a:lnTo>
                      <a:pt x="55" y="48"/>
                    </a:lnTo>
                    <a:lnTo>
                      <a:pt x="56" y="50"/>
                    </a:lnTo>
                    <a:lnTo>
                      <a:pt x="54" y="50"/>
                    </a:lnTo>
                    <a:lnTo>
                      <a:pt x="51" y="50"/>
                    </a:lnTo>
                    <a:lnTo>
                      <a:pt x="50" y="50"/>
                    </a:lnTo>
                    <a:lnTo>
                      <a:pt x="50" y="49"/>
                    </a:lnTo>
                    <a:lnTo>
                      <a:pt x="47" y="49"/>
                    </a:lnTo>
                    <a:lnTo>
                      <a:pt x="46" y="49"/>
                    </a:lnTo>
                    <a:lnTo>
                      <a:pt x="46" y="47"/>
                    </a:lnTo>
                    <a:lnTo>
                      <a:pt x="45" y="47"/>
                    </a:lnTo>
                    <a:lnTo>
                      <a:pt x="45" y="45"/>
                    </a:lnTo>
                    <a:lnTo>
                      <a:pt x="45" y="43"/>
                    </a:lnTo>
                    <a:lnTo>
                      <a:pt x="43" y="45"/>
                    </a:lnTo>
                    <a:lnTo>
                      <a:pt x="43" y="46"/>
                    </a:lnTo>
                    <a:lnTo>
                      <a:pt x="43" y="47"/>
                    </a:lnTo>
                    <a:lnTo>
                      <a:pt x="41" y="49"/>
                    </a:lnTo>
                    <a:lnTo>
                      <a:pt x="39" y="50"/>
                    </a:lnTo>
                    <a:lnTo>
                      <a:pt x="37" y="50"/>
                    </a:lnTo>
                    <a:lnTo>
                      <a:pt x="35" y="51"/>
                    </a:lnTo>
                    <a:lnTo>
                      <a:pt x="33" y="51"/>
                    </a:lnTo>
                    <a:lnTo>
                      <a:pt x="33" y="54"/>
                    </a:lnTo>
                    <a:lnTo>
                      <a:pt x="33" y="56"/>
                    </a:lnTo>
                    <a:lnTo>
                      <a:pt x="33" y="57"/>
                    </a:lnTo>
                    <a:lnTo>
                      <a:pt x="34" y="57"/>
                    </a:lnTo>
                    <a:lnTo>
                      <a:pt x="34" y="59"/>
                    </a:lnTo>
                    <a:lnTo>
                      <a:pt x="35" y="59"/>
                    </a:lnTo>
                    <a:lnTo>
                      <a:pt x="37" y="59"/>
                    </a:lnTo>
                    <a:lnTo>
                      <a:pt x="35" y="61"/>
                    </a:lnTo>
                    <a:lnTo>
                      <a:pt x="34" y="61"/>
                    </a:lnTo>
                    <a:lnTo>
                      <a:pt x="34" y="64"/>
                    </a:lnTo>
                    <a:lnTo>
                      <a:pt x="36" y="64"/>
                    </a:lnTo>
                    <a:lnTo>
                      <a:pt x="36" y="66"/>
                    </a:lnTo>
                    <a:lnTo>
                      <a:pt x="37" y="66"/>
                    </a:lnTo>
                    <a:lnTo>
                      <a:pt x="40" y="66"/>
                    </a:lnTo>
                    <a:lnTo>
                      <a:pt x="40" y="69"/>
                    </a:lnTo>
                    <a:lnTo>
                      <a:pt x="42" y="69"/>
                    </a:lnTo>
                    <a:lnTo>
                      <a:pt x="42" y="71"/>
                    </a:lnTo>
                    <a:lnTo>
                      <a:pt x="43" y="71"/>
                    </a:lnTo>
                    <a:lnTo>
                      <a:pt x="45" y="71"/>
                    </a:lnTo>
                    <a:lnTo>
                      <a:pt x="43" y="73"/>
                    </a:lnTo>
                    <a:lnTo>
                      <a:pt x="43" y="74"/>
                    </a:lnTo>
                    <a:lnTo>
                      <a:pt x="41" y="76"/>
                    </a:lnTo>
                    <a:lnTo>
                      <a:pt x="40" y="79"/>
                    </a:lnTo>
                    <a:lnTo>
                      <a:pt x="40" y="80"/>
                    </a:lnTo>
                    <a:lnTo>
                      <a:pt x="37" y="82"/>
                    </a:lnTo>
                    <a:lnTo>
                      <a:pt x="35" y="82"/>
                    </a:lnTo>
                    <a:lnTo>
                      <a:pt x="33" y="83"/>
                    </a:lnTo>
                    <a:lnTo>
                      <a:pt x="31" y="83"/>
                    </a:lnTo>
                    <a:lnTo>
                      <a:pt x="29" y="83"/>
                    </a:lnTo>
                    <a:lnTo>
                      <a:pt x="29" y="82"/>
                    </a:lnTo>
                    <a:lnTo>
                      <a:pt x="29" y="81"/>
                    </a:lnTo>
                    <a:lnTo>
                      <a:pt x="29" y="79"/>
                    </a:lnTo>
                    <a:lnTo>
                      <a:pt x="29" y="77"/>
                    </a:lnTo>
                    <a:lnTo>
                      <a:pt x="29" y="75"/>
                    </a:lnTo>
                    <a:lnTo>
                      <a:pt x="29" y="74"/>
                    </a:lnTo>
                    <a:lnTo>
                      <a:pt x="29" y="72"/>
                    </a:lnTo>
                    <a:lnTo>
                      <a:pt x="29" y="70"/>
                    </a:lnTo>
                    <a:lnTo>
                      <a:pt x="29" y="68"/>
                    </a:lnTo>
                    <a:lnTo>
                      <a:pt x="29" y="66"/>
                    </a:lnTo>
                    <a:lnTo>
                      <a:pt x="27" y="66"/>
                    </a:lnTo>
                    <a:lnTo>
                      <a:pt x="26" y="66"/>
                    </a:lnTo>
                    <a:lnTo>
                      <a:pt x="24" y="66"/>
                    </a:lnTo>
                    <a:lnTo>
                      <a:pt x="24" y="64"/>
                    </a:lnTo>
                    <a:lnTo>
                      <a:pt x="22" y="64"/>
                    </a:lnTo>
                    <a:lnTo>
                      <a:pt x="22" y="63"/>
                    </a:lnTo>
                    <a:lnTo>
                      <a:pt x="21" y="63"/>
                    </a:lnTo>
                    <a:lnTo>
                      <a:pt x="21" y="61"/>
                    </a:lnTo>
                    <a:lnTo>
                      <a:pt x="18" y="63"/>
                    </a:lnTo>
                    <a:lnTo>
                      <a:pt x="17" y="64"/>
                    </a:lnTo>
                    <a:lnTo>
                      <a:pt x="15" y="66"/>
                    </a:lnTo>
                    <a:lnTo>
                      <a:pt x="13" y="66"/>
                    </a:lnTo>
                    <a:lnTo>
                      <a:pt x="13" y="65"/>
                    </a:lnTo>
                    <a:lnTo>
                      <a:pt x="11" y="65"/>
                    </a:lnTo>
                    <a:lnTo>
                      <a:pt x="11" y="63"/>
                    </a:lnTo>
                    <a:lnTo>
                      <a:pt x="9" y="63"/>
                    </a:lnTo>
                    <a:lnTo>
                      <a:pt x="9" y="61"/>
                    </a:lnTo>
                    <a:lnTo>
                      <a:pt x="7" y="61"/>
                    </a:lnTo>
                    <a:lnTo>
                      <a:pt x="6" y="61"/>
                    </a:lnTo>
                    <a:lnTo>
                      <a:pt x="6" y="60"/>
                    </a:lnTo>
                    <a:lnTo>
                      <a:pt x="3" y="60"/>
                    </a:lnTo>
                    <a:lnTo>
                      <a:pt x="3" y="59"/>
                    </a:lnTo>
                    <a:lnTo>
                      <a:pt x="3" y="57"/>
                    </a:lnTo>
                    <a:lnTo>
                      <a:pt x="3" y="56"/>
                    </a:lnTo>
                    <a:lnTo>
                      <a:pt x="3" y="55"/>
                    </a:lnTo>
                    <a:lnTo>
                      <a:pt x="3" y="52"/>
                    </a:lnTo>
                    <a:lnTo>
                      <a:pt x="3" y="51"/>
                    </a:lnTo>
                    <a:lnTo>
                      <a:pt x="3" y="50"/>
                    </a:lnTo>
                    <a:lnTo>
                      <a:pt x="3" y="51"/>
                    </a:lnTo>
                    <a:lnTo>
                      <a:pt x="5" y="51"/>
                    </a:lnTo>
                    <a:lnTo>
                      <a:pt x="7" y="51"/>
                    </a:lnTo>
                    <a:lnTo>
                      <a:pt x="9" y="51"/>
                    </a:lnTo>
                    <a:lnTo>
                      <a:pt x="11" y="51"/>
                    </a:lnTo>
                    <a:lnTo>
                      <a:pt x="11" y="52"/>
                    </a:lnTo>
                    <a:lnTo>
                      <a:pt x="13" y="52"/>
                    </a:lnTo>
                    <a:lnTo>
                      <a:pt x="16" y="52"/>
                    </a:lnTo>
                    <a:lnTo>
                      <a:pt x="17" y="52"/>
                    </a:lnTo>
                    <a:lnTo>
                      <a:pt x="18" y="52"/>
                    </a:lnTo>
                    <a:lnTo>
                      <a:pt x="21" y="50"/>
                    </a:lnTo>
                    <a:lnTo>
                      <a:pt x="23" y="50"/>
                    </a:lnTo>
                    <a:lnTo>
                      <a:pt x="23" y="47"/>
                    </a:lnTo>
                    <a:lnTo>
                      <a:pt x="23" y="45"/>
                    </a:lnTo>
                    <a:lnTo>
                      <a:pt x="25" y="43"/>
                    </a:lnTo>
                    <a:lnTo>
                      <a:pt x="22" y="43"/>
                    </a:lnTo>
                    <a:lnTo>
                      <a:pt x="22" y="42"/>
                    </a:lnTo>
                    <a:lnTo>
                      <a:pt x="21" y="42"/>
                    </a:lnTo>
                    <a:lnTo>
                      <a:pt x="21" y="40"/>
                    </a:lnTo>
                    <a:lnTo>
                      <a:pt x="21" y="38"/>
                    </a:lnTo>
                    <a:lnTo>
                      <a:pt x="21" y="37"/>
                    </a:lnTo>
                    <a:lnTo>
                      <a:pt x="23" y="35"/>
                    </a:lnTo>
                    <a:lnTo>
                      <a:pt x="23" y="33"/>
                    </a:lnTo>
                    <a:lnTo>
                      <a:pt x="25" y="32"/>
                    </a:lnTo>
                    <a:lnTo>
                      <a:pt x="22" y="32"/>
                    </a:lnTo>
                    <a:lnTo>
                      <a:pt x="21" y="32"/>
                    </a:lnTo>
                    <a:lnTo>
                      <a:pt x="18" y="32"/>
                    </a:lnTo>
                    <a:lnTo>
                      <a:pt x="18" y="30"/>
                    </a:lnTo>
                    <a:lnTo>
                      <a:pt x="16" y="30"/>
                    </a:lnTo>
                    <a:lnTo>
                      <a:pt x="15" y="29"/>
                    </a:lnTo>
                    <a:lnTo>
                      <a:pt x="13" y="29"/>
                    </a:lnTo>
                    <a:lnTo>
                      <a:pt x="13" y="27"/>
                    </a:lnTo>
                    <a:lnTo>
                      <a:pt x="11" y="27"/>
                    </a:lnTo>
                    <a:lnTo>
                      <a:pt x="8" y="27"/>
                    </a:lnTo>
                    <a:lnTo>
                      <a:pt x="7" y="27"/>
                    </a:lnTo>
                    <a:lnTo>
                      <a:pt x="7" y="26"/>
                    </a:lnTo>
                    <a:lnTo>
                      <a:pt x="4" y="26"/>
                    </a:lnTo>
                    <a:lnTo>
                      <a:pt x="2" y="26"/>
                    </a:lnTo>
                    <a:lnTo>
                      <a:pt x="0" y="26"/>
                    </a:lnTo>
                    <a:lnTo>
                      <a:pt x="0" y="24"/>
                    </a:lnTo>
                    <a:lnTo>
                      <a:pt x="0" y="23"/>
                    </a:lnTo>
                    <a:lnTo>
                      <a:pt x="0" y="22"/>
                    </a:lnTo>
                    <a:lnTo>
                      <a:pt x="0" y="21"/>
                    </a:lnTo>
                    <a:lnTo>
                      <a:pt x="0" y="11"/>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7" name="9336288.375481.259.758.755"/>
              <p:cNvSpPr>
                <a:spLocks noChangeAspect="1"/>
              </p:cNvSpPr>
              <p:nvPr/>
            </p:nvSpPr>
            <p:spPr bwMode="gray">
              <a:xfrm>
                <a:off x="4236" y="2613"/>
                <a:ext cx="76" cy="88"/>
              </a:xfrm>
              <a:custGeom>
                <a:avLst/>
                <a:gdLst>
                  <a:gd name="T0" fmla="*/ 31 w 77"/>
                  <a:gd name="T1" fmla="*/ 68 h 88"/>
                  <a:gd name="T2" fmla="*/ 31 w 77"/>
                  <a:gd name="T3" fmla="*/ 73 h 88"/>
                  <a:gd name="T4" fmla="*/ 31 w 77"/>
                  <a:gd name="T5" fmla="*/ 74 h 88"/>
                  <a:gd name="T6" fmla="*/ 30 w 77"/>
                  <a:gd name="T7" fmla="*/ 74 h 88"/>
                  <a:gd name="T8" fmla="*/ 30 w 77"/>
                  <a:gd name="T9" fmla="*/ 72 h 88"/>
                  <a:gd name="T10" fmla="*/ 30 w 77"/>
                  <a:gd name="T11" fmla="*/ 73 h 88"/>
                  <a:gd name="T12" fmla="*/ 25 w 77"/>
                  <a:gd name="T13" fmla="*/ 74 h 88"/>
                  <a:gd name="T14" fmla="*/ 20 w 77"/>
                  <a:gd name="T15" fmla="*/ 80 h 88"/>
                  <a:gd name="T16" fmla="*/ 18 w 77"/>
                  <a:gd name="T17" fmla="*/ 84 h 88"/>
                  <a:gd name="T18" fmla="*/ 15 w 77"/>
                  <a:gd name="T19" fmla="*/ 87 h 88"/>
                  <a:gd name="T20" fmla="*/ 11 w 77"/>
                  <a:gd name="T21" fmla="*/ 80 h 88"/>
                  <a:gd name="T22" fmla="*/ 10 w 77"/>
                  <a:gd name="T23" fmla="*/ 76 h 88"/>
                  <a:gd name="T24" fmla="*/ 10 w 77"/>
                  <a:gd name="T25" fmla="*/ 67 h 88"/>
                  <a:gd name="T26" fmla="*/ 10 w 77"/>
                  <a:gd name="T27" fmla="*/ 67 h 88"/>
                  <a:gd name="T28" fmla="*/ 10 w 77"/>
                  <a:gd name="T29" fmla="*/ 66 h 88"/>
                  <a:gd name="T30" fmla="*/ 10 w 77"/>
                  <a:gd name="T31" fmla="*/ 65 h 88"/>
                  <a:gd name="T32" fmla="*/ 10 w 77"/>
                  <a:gd name="T33" fmla="*/ 63 h 88"/>
                  <a:gd name="T34" fmla="*/ 10 w 77"/>
                  <a:gd name="T35" fmla="*/ 62 h 88"/>
                  <a:gd name="T36" fmla="*/ 10 w 77"/>
                  <a:gd name="T37" fmla="*/ 59 h 88"/>
                  <a:gd name="T38" fmla="*/ 10 w 77"/>
                  <a:gd name="T39" fmla="*/ 56 h 88"/>
                  <a:gd name="T40" fmla="*/ 12 w 77"/>
                  <a:gd name="T41" fmla="*/ 55 h 88"/>
                  <a:gd name="T42" fmla="*/ 12 w 77"/>
                  <a:gd name="T43" fmla="*/ 54 h 88"/>
                  <a:gd name="T44" fmla="*/ 8 w 77"/>
                  <a:gd name="T45" fmla="*/ 51 h 88"/>
                  <a:gd name="T46" fmla="*/ 2 w 77"/>
                  <a:gd name="T47" fmla="*/ 47 h 88"/>
                  <a:gd name="T48" fmla="*/ 1 w 77"/>
                  <a:gd name="T49" fmla="*/ 42 h 88"/>
                  <a:gd name="T50" fmla="*/ 0 w 77"/>
                  <a:gd name="T51" fmla="*/ 37 h 88"/>
                  <a:gd name="T52" fmla="*/ 0 w 77"/>
                  <a:gd name="T53" fmla="*/ 36 h 88"/>
                  <a:gd name="T54" fmla="*/ 2 w 77"/>
                  <a:gd name="T55" fmla="*/ 34 h 88"/>
                  <a:gd name="T56" fmla="*/ 10 w 77"/>
                  <a:gd name="T57" fmla="*/ 33 h 88"/>
                  <a:gd name="T58" fmla="*/ 13 w 77"/>
                  <a:gd name="T59" fmla="*/ 36 h 88"/>
                  <a:gd name="T60" fmla="*/ 20 w 77"/>
                  <a:gd name="T61" fmla="*/ 36 h 88"/>
                  <a:gd name="T62" fmla="*/ 30 w 77"/>
                  <a:gd name="T63" fmla="*/ 36 h 88"/>
                  <a:gd name="T64" fmla="*/ 31 w 77"/>
                  <a:gd name="T65" fmla="*/ 34 h 88"/>
                  <a:gd name="T66" fmla="*/ 33 w 77"/>
                  <a:gd name="T67" fmla="*/ 32 h 88"/>
                  <a:gd name="T68" fmla="*/ 37 w 77"/>
                  <a:gd name="T69" fmla="*/ 28 h 88"/>
                  <a:gd name="T70" fmla="*/ 38 w 77"/>
                  <a:gd name="T71" fmla="*/ 22 h 88"/>
                  <a:gd name="T72" fmla="*/ 38 w 77"/>
                  <a:gd name="T73" fmla="*/ 13 h 88"/>
                  <a:gd name="T74" fmla="*/ 38 w 77"/>
                  <a:gd name="T75" fmla="*/ 7 h 88"/>
                  <a:gd name="T76" fmla="*/ 38 w 77"/>
                  <a:gd name="T77" fmla="*/ 0 h 88"/>
                  <a:gd name="T78" fmla="*/ 38 w 77"/>
                  <a:gd name="T79" fmla="*/ 0 h 88"/>
                  <a:gd name="T80" fmla="*/ 38 w 77"/>
                  <a:gd name="T81" fmla="*/ 0 h 88"/>
                  <a:gd name="T82" fmla="*/ 38 w 77"/>
                  <a:gd name="T83" fmla="*/ 2 h 88"/>
                  <a:gd name="T84" fmla="*/ 38 w 77"/>
                  <a:gd name="T85" fmla="*/ 6 h 88"/>
                  <a:gd name="T86" fmla="*/ 45 w 77"/>
                  <a:gd name="T87" fmla="*/ 8 h 88"/>
                  <a:gd name="T88" fmla="*/ 53 w 77"/>
                  <a:gd name="T89" fmla="*/ 8 h 88"/>
                  <a:gd name="T90" fmla="*/ 53 w 77"/>
                  <a:gd name="T91" fmla="*/ 11 h 88"/>
                  <a:gd name="T92" fmla="*/ 53 w 77"/>
                  <a:gd name="T93" fmla="*/ 13 h 88"/>
                  <a:gd name="T94" fmla="*/ 58 w 77"/>
                  <a:gd name="T95" fmla="*/ 14 h 88"/>
                  <a:gd name="T96" fmla="*/ 52 w 77"/>
                  <a:gd name="T97" fmla="*/ 14 h 88"/>
                  <a:gd name="T98" fmla="*/ 44 w 77"/>
                  <a:gd name="T99" fmla="*/ 14 h 88"/>
                  <a:gd name="T100" fmla="*/ 38 w 77"/>
                  <a:gd name="T101" fmla="*/ 14 h 88"/>
                  <a:gd name="T102" fmla="*/ 38 w 77"/>
                  <a:gd name="T103" fmla="*/ 18 h 88"/>
                  <a:gd name="T104" fmla="*/ 38 w 77"/>
                  <a:gd name="T105" fmla="*/ 21 h 88"/>
                  <a:gd name="T106" fmla="*/ 38 w 77"/>
                  <a:gd name="T107" fmla="*/ 26 h 88"/>
                  <a:gd name="T108" fmla="*/ 38 w 77"/>
                  <a:gd name="T109" fmla="*/ 31 h 88"/>
                  <a:gd name="T110" fmla="*/ 38 w 77"/>
                  <a:gd name="T111" fmla="*/ 38 h 88"/>
                  <a:gd name="T112" fmla="*/ 38 w 77"/>
                  <a:gd name="T113" fmla="*/ 42 h 88"/>
                  <a:gd name="T114" fmla="*/ 31 w 77"/>
                  <a:gd name="T115" fmla="*/ 64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
                  <a:gd name="T175" fmla="*/ 0 h 88"/>
                  <a:gd name="T176" fmla="*/ 77 w 77"/>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 h="88">
                    <a:moveTo>
                      <a:pt x="31" y="64"/>
                    </a:moveTo>
                    <a:lnTo>
                      <a:pt x="31" y="66"/>
                    </a:lnTo>
                    <a:lnTo>
                      <a:pt x="31" y="68"/>
                    </a:lnTo>
                    <a:lnTo>
                      <a:pt x="31" y="70"/>
                    </a:lnTo>
                    <a:lnTo>
                      <a:pt x="31" y="71"/>
                    </a:lnTo>
                    <a:lnTo>
                      <a:pt x="31" y="73"/>
                    </a:lnTo>
                    <a:lnTo>
                      <a:pt x="31" y="74"/>
                    </a:lnTo>
                    <a:lnTo>
                      <a:pt x="30" y="74"/>
                    </a:lnTo>
                    <a:lnTo>
                      <a:pt x="30" y="72"/>
                    </a:lnTo>
                    <a:lnTo>
                      <a:pt x="30" y="73"/>
                    </a:lnTo>
                    <a:lnTo>
                      <a:pt x="30" y="71"/>
                    </a:lnTo>
                    <a:lnTo>
                      <a:pt x="27" y="74"/>
                    </a:lnTo>
                    <a:lnTo>
                      <a:pt x="25" y="74"/>
                    </a:lnTo>
                    <a:lnTo>
                      <a:pt x="23" y="76"/>
                    </a:lnTo>
                    <a:lnTo>
                      <a:pt x="21" y="78"/>
                    </a:lnTo>
                    <a:lnTo>
                      <a:pt x="20" y="80"/>
                    </a:lnTo>
                    <a:lnTo>
                      <a:pt x="18" y="82"/>
                    </a:lnTo>
                    <a:lnTo>
                      <a:pt x="18" y="84"/>
                    </a:lnTo>
                    <a:lnTo>
                      <a:pt x="16" y="86"/>
                    </a:lnTo>
                    <a:lnTo>
                      <a:pt x="16" y="87"/>
                    </a:lnTo>
                    <a:lnTo>
                      <a:pt x="15" y="87"/>
                    </a:lnTo>
                    <a:lnTo>
                      <a:pt x="14" y="85"/>
                    </a:lnTo>
                    <a:lnTo>
                      <a:pt x="12" y="85"/>
                    </a:lnTo>
                    <a:lnTo>
                      <a:pt x="12" y="83"/>
                    </a:lnTo>
                    <a:lnTo>
                      <a:pt x="11" y="83"/>
                    </a:lnTo>
                    <a:lnTo>
                      <a:pt x="11" y="80"/>
                    </a:lnTo>
                    <a:lnTo>
                      <a:pt x="11" y="79"/>
                    </a:lnTo>
                    <a:lnTo>
                      <a:pt x="10" y="79"/>
                    </a:lnTo>
                    <a:lnTo>
                      <a:pt x="10" y="76"/>
                    </a:lnTo>
                    <a:lnTo>
                      <a:pt x="10" y="74"/>
                    </a:lnTo>
                    <a:lnTo>
                      <a:pt x="10" y="71"/>
                    </a:lnTo>
                    <a:lnTo>
                      <a:pt x="10" y="69"/>
                    </a:lnTo>
                    <a:lnTo>
                      <a:pt x="10" y="67"/>
                    </a:lnTo>
                    <a:lnTo>
                      <a:pt x="10" y="66"/>
                    </a:lnTo>
                    <a:lnTo>
                      <a:pt x="10" y="65"/>
                    </a:lnTo>
                    <a:lnTo>
                      <a:pt x="12" y="63"/>
                    </a:lnTo>
                    <a:lnTo>
                      <a:pt x="10" y="63"/>
                    </a:lnTo>
                    <a:lnTo>
                      <a:pt x="10" y="62"/>
                    </a:lnTo>
                    <a:lnTo>
                      <a:pt x="10" y="60"/>
                    </a:lnTo>
                    <a:lnTo>
                      <a:pt x="10" y="59"/>
                    </a:lnTo>
                    <a:lnTo>
                      <a:pt x="10" y="56"/>
                    </a:lnTo>
                    <a:lnTo>
                      <a:pt x="12" y="55"/>
                    </a:lnTo>
                    <a:lnTo>
                      <a:pt x="12" y="54"/>
                    </a:lnTo>
                    <a:lnTo>
                      <a:pt x="12" y="51"/>
                    </a:lnTo>
                    <a:lnTo>
                      <a:pt x="10" y="51"/>
                    </a:lnTo>
                    <a:lnTo>
                      <a:pt x="8" y="51"/>
                    </a:lnTo>
                    <a:lnTo>
                      <a:pt x="6" y="51"/>
                    </a:lnTo>
                    <a:lnTo>
                      <a:pt x="5" y="49"/>
                    </a:lnTo>
                    <a:lnTo>
                      <a:pt x="3" y="49"/>
                    </a:lnTo>
                    <a:lnTo>
                      <a:pt x="3" y="47"/>
                    </a:lnTo>
                    <a:lnTo>
                      <a:pt x="2" y="47"/>
                    </a:lnTo>
                    <a:lnTo>
                      <a:pt x="2" y="45"/>
                    </a:lnTo>
                    <a:lnTo>
                      <a:pt x="1" y="45"/>
                    </a:lnTo>
                    <a:lnTo>
                      <a:pt x="1" y="44"/>
                    </a:lnTo>
                    <a:lnTo>
                      <a:pt x="1" y="42"/>
                    </a:lnTo>
                    <a:lnTo>
                      <a:pt x="0" y="42"/>
                    </a:lnTo>
                    <a:lnTo>
                      <a:pt x="0" y="40"/>
                    </a:lnTo>
                    <a:lnTo>
                      <a:pt x="0" y="37"/>
                    </a:lnTo>
                    <a:lnTo>
                      <a:pt x="0" y="36"/>
                    </a:lnTo>
                    <a:lnTo>
                      <a:pt x="1" y="34"/>
                    </a:lnTo>
                    <a:lnTo>
                      <a:pt x="2" y="34"/>
                    </a:lnTo>
                    <a:lnTo>
                      <a:pt x="4" y="34"/>
                    </a:lnTo>
                    <a:lnTo>
                      <a:pt x="6" y="34"/>
                    </a:lnTo>
                    <a:lnTo>
                      <a:pt x="7" y="34"/>
                    </a:lnTo>
                    <a:lnTo>
                      <a:pt x="10" y="33"/>
                    </a:lnTo>
                    <a:lnTo>
                      <a:pt x="10" y="35"/>
                    </a:lnTo>
                    <a:lnTo>
                      <a:pt x="11" y="35"/>
                    </a:lnTo>
                    <a:lnTo>
                      <a:pt x="11" y="36"/>
                    </a:lnTo>
                    <a:lnTo>
                      <a:pt x="13" y="36"/>
                    </a:lnTo>
                    <a:lnTo>
                      <a:pt x="15" y="36"/>
                    </a:lnTo>
                    <a:lnTo>
                      <a:pt x="16" y="36"/>
                    </a:lnTo>
                    <a:lnTo>
                      <a:pt x="18" y="36"/>
                    </a:lnTo>
                    <a:lnTo>
                      <a:pt x="20" y="36"/>
                    </a:lnTo>
                    <a:lnTo>
                      <a:pt x="21" y="36"/>
                    </a:lnTo>
                    <a:lnTo>
                      <a:pt x="24" y="36"/>
                    </a:lnTo>
                    <a:lnTo>
                      <a:pt x="25" y="36"/>
                    </a:lnTo>
                    <a:lnTo>
                      <a:pt x="27" y="36"/>
                    </a:lnTo>
                    <a:lnTo>
                      <a:pt x="30" y="36"/>
                    </a:lnTo>
                    <a:lnTo>
                      <a:pt x="31" y="35"/>
                    </a:lnTo>
                    <a:lnTo>
                      <a:pt x="31" y="34"/>
                    </a:lnTo>
                    <a:lnTo>
                      <a:pt x="33" y="32"/>
                    </a:lnTo>
                    <a:lnTo>
                      <a:pt x="35" y="30"/>
                    </a:lnTo>
                    <a:lnTo>
                      <a:pt x="37" y="28"/>
                    </a:lnTo>
                    <a:lnTo>
                      <a:pt x="39" y="26"/>
                    </a:lnTo>
                    <a:lnTo>
                      <a:pt x="39" y="24"/>
                    </a:lnTo>
                    <a:lnTo>
                      <a:pt x="39" y="22"/>
                    </a:lnTo>
                    <a:lnTo>
                      <a:pt x="39" y="20"/>
                    </a:lnTo>
                    <a:lnTo>
                      <a:pt x="39" y="18"/>
                    </a:lnTo>
                    <a:lnTo>
                      <a:pt x="39" y="16"/>
                    </a:lnTo>
                    <a:lnTo>
                      <a:pt x="39" y="13"/>
                    </a:lnTo>
                    <a:lnTo>
                      <a:pt x="39" y="11"/>
                    </a:lnTo>
                    <a:lnTo>
                      <a:pt x="39" y="9"/>
                    </a:lnTo>
                    <a:lnTo>
                      <a:pt x="39" y="7"/>
                    </a:lnTo>
                    <a:lnTo>
                      <a:pt x="39" y="4"/>
                    </a:lnTo>
                    <a:lnTo>
                      <a:pt x="39" y="2"/>
                    </a:lnTo>
                    <a:lnTo>
                      <a:pt x="39" y="0"/>
                    </a:lnTo>
                    <a:lnTo>
                      <a:pt x="41" y="0"/>
                    </a:lnTo>
                    <a:lnTo>
                      <a:pt x="42" y="0"/>
                    </a:lnTo>
                    <a:lnTo>
                      <a:pt x="44" y="0"/>
                    </a:lnTo>
                    <a:lnTo>
                      <a:pt x="45" y="0"/>
                    </a:lnTo>
                    <a:lnTo>
                      <a:pt x="48" y="0"/>
                    </a:lnTo>
                    <a:lnTo>
                      <a:pt x="48" y="2"/>
                    </a:lnTo>
                    <a:lnTo>
                      <a:pt x="50" y="2"/>
                    </a:lnTo>
                    <a:lnTo>
                      <a:pt x="50" y="3"/>
                    </a:lnTo>
                    <a:lnTo>
                      <a:pt x="52" y="3"/>
                    </a:lnTo>
                    <a:lnTo>
                      <a:pt x="52" y="6"/>
                    </a:lnTo>
                    <a:lnTo>
                      <a:pt x="54" y="6"/>
                    </a:lnTo>
                    <a:lnTo>
                      <a:pt x="56" y="6"/>
                    </a:lnTo>
                    <a:lnTo>
                      <a:pt x="58" y="6"/>
                    </a:lnTo>
                    <a:lnTo>
                      <a:pt x="58" y="8"/>
                    </a:lnTo>
                    <a:lnTo>
                      <a:pt x="60" y="8"/>
                    </a:lnTo>
                    <a:lnTo>
                      <a:pt x="61" y="8"/>
                    </a:lnTo>
                    <a:lnTo>
                      <a:pt x="63" y="8"/>
                    </a:lnTo>
                    <a:lnTo>
                      <a:pt x="65" y="8"/>
                    </a:lnTo>
                    <a:lnTo>
                      <a:pt x="67" y="8"/>
                    </a:lnTo>
                    <a:lnTo>
                      <a:pt x="69" y="8"/>
                    </a:lnTo>
                    <a:lnTo>
                      <a:pt x="69" y="9"/>
                    </a:lnTo>
                    <a:lnTo>
                      <a:pt x="69" y="11"/>
                    </a:lnTo>
                    <a:lnTo>
                      <a:pt x="69" y="13"/>
                    </a:lnTo>
                    <a:lnTo>
                      <a:pt x="71" y="13"/>
                    </a:lnTo>
                    <a:lnTo>
                      <a:pt x="71" y="14"/>
                    </a:lnTo>
                    <a:lnTo>
                      <a:pt x="73" y="14"/>
                    </a:lnTo>
                    <a:lnTo>
                      <a:pt x="74" y="14"/>
                    </a:lnTo>
                    <a:lnTo>
                      <a:pt x="76" y="14"/>
                    </a:lnTo>
                    <a:lnTo>
                      <a:pt x="74" y="14"/>
                    </a:lnTo>
                    <a:lnTo>
                      <a:pt x="72" y="14"/>
                    </a:lnTo>
                    <a:lnTo>
                      <a:pt x="69" y="14"/>
                    </a:lnTo>
                    <a:lnTo>
                      <a:pt x="68" y="14"/>
                    </a:lnTo>
                    <a:lnTo>
                      <a:pt x="66" y="14"/>
                    </a:lnTo>
                    <a:lnTo>
                      <a:pt x="64" y="14"/>
                    </a:lnTo>
                    <a:lnTo>
                      <a:pt x="62" y="14"/>
                    </a:lnTo>
                    <a:lnTo>
                      <a:pt x="60" y="14"/>
                    </a:lnTo>
                    <a:lnTo>
                      <a:pt x="58" y="14"/>
                    </a:lnTo>
                    <a:lnTo>
                      <a:pt x="55" y="14"/>
                    </a:lnTo>
                    <a:lnTo>
                      <a:pt x="54" y="14"/>
                    </a:lnTo>
                    <a:lnTo>
                      <a:pt x="52" y="14"/>
                    </a:lnTo>
                    <a:lnTo>
                      <a:pt x="50" y="14"/>
                    </a:lnTo>
                    <a:lnTo>
                      <a:pt x="48" y="14"/>
                    </a:lnTo>
                    <a:lnTo>
                      <a:pt x="45" y="16"/>
                    </a:lnTo>
                    <a:lnTo>
                      <a:pt x="45" y="18"/>
                    </a:lnTo>
                    <a:lnTo>
                      <a:pt x="45" y="20"/>
                    </a:lnTo>
                    <a:lnTo>
                      <a:pt x="45" y="21"/>
                    </a:lnTo>
                    <a:lnTo>
                      <a:pt x="45" y="23"/>
                    </a:lnTo>
                    <a:lnTo>
                      <a:pt x="45" y="26"/>
                    </a:lnTo>
                    <a:lnTo>
                      <a:pt x="44" y="26"/>
                    </a:lnTo>
                    <a:lnTo>
                      <a:pt x="44" y="28"/>
                    </a:lnTo>
                    <a:lnTo>
                      <a:pt x="44" y="31"/>
                    </a:lnTo>
                    <a:lnTo>
                      <a:pt x="44" y="32"/>
                    </a:lnTo>
                    <a:lnTo>
                      <a:pt x="45" y="32"/>
                    </a:lnTo>
                    <a:lnTo>
                      <a:pt x="45" y="35"/>
                    </a:lnTo>
                    <a:lnTo>
                      <a:pt x="45" y="36"/>
                    </a:lnTo>
                    <a:lnTo>
                      <a:pt x="45" y="38"/>
                    </a:lnTo>
                    <a:lnTo>
                      <a:pt x="45" y="40"/>
                    </a:lnTo>
                    <a:lnTo>
                      <a:pt x="45" y="42"/>
                    </a:lnTo>
                    <a:lnTo>
                      <a:pt x="45" y="45"/>
                    </a:lnTo>
                    <a:lnTo>
                      <a:pt x="45" y="47"/>
                    </a:lnTo>
                    <a:lnTo>
                      <a:pt x="31" y="64"/>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8" name="9337294484.8756.8753.1255"/>
              <p:cNvSpPr>
                <a:spLocks noChangeAspect="1"/>
              </p:cNvSpPr>
              <p:nvPr/>
            </p:nvSpPr>
            <p:spPr bwMode="gray">
              <a:xfrm>
                <a:off x="4264" y="2661"/>
                <a:ext cx="29" cy="61"/>
              </a:xfrm>
              <a:custGeom>
                <a:avLst/>
                <a:gdLst>
                  <a:gd name="T0" fmla="*/ 5 w 28"/>
                  <a:gd name="T1" fmla="*/ 31 h 62"/>
                  <a:gd name="T2" fmla="*/ 1 w 28"/>
                  <a:gd name="T3" fmla="*/ 31 h 62"/>
                  <a:gd name="T4" fmla="*/ 1 w 28"/>
                  <a:gd name="T5" fmla="*/ 31 h 62"/>
                  <a:gd name="T6" fmla="*/ 0 w 28"/>
                  <a:gd name="T7" fmla="*/ 31 h 62"/>
                  <a:gd name="T8" fmla="*/ 0 w 28"/>
                  <a:gd name="T9" fmla="*/ 31 h 62"/>
                  <a:gd name="T10" fmla="*/ 0 w 28"/>
                  <a:gd name="T11" fmla="*/ 33 h 62"/>
                  <a:gd name="T12" fmla="*/ 1 w 28"/>
                  <a:gd name="T13" fmla="*/ 36 h 62"/>
                  <a:gd name="T14" fmla="*/ 2 w 28"/>
                  <a:gd name="T15" fmla="*/ 36 h 62"/>
                  <a:gd name="T16" fmla="*/ 6 w 28"/>
                  <a:gd name="T17" fmla="*/ 36 h 62"/>
                  <a:gd name="T18" fmla="*/ 8 w 28"/>
                  <a:gd name="T19" fmla="*/ 36 h 62"/>
                  <a:gd name="T20" fmla="*/ 13 w 28"/>
                  <a:gd name="T21" fmla="*/ 35 h 62"/>
                  <a:gd name="T22" fmla="*/ 13 w 28"/>
                  <a:gd name="T23" fmla="*/ 39 h 62"/>
                  <a:gd name="T24" fmla="*/ 30 w 28"/>
                  <a:gd name="T25" fmla="*/ 41 h 62"/>
                  <a:gd name="T26" fmla="*/ 32 w 28"/>
                  <a:gd name="T27" fmla="*/ 43 h 62"/>
                  <a:gd name="T28" fmla="*/ 34 w 28"/>
                  <a:gd name="T29" fmla="*/ 43 h 62"/>
                  <a:gd name="T30" fmla="*/ 37 w 28"/>
                  <a:gd name="T31" fmla="*/ 45 h 62"/>
                  <a:gd name="T32" fmla="*/ 40 w 28"/>
                  <a:gd name="T33" fmla="*/ 40 h 62"/>
                  <a:gd name="T34" fmla="*/ 39 w 28"/>
                  <a:gd name="T35" fmla="*/ 31 h 62"/>
                  <a:gd name="T36" fmla="*/ 39 w 28"/>
                  <a:gd name="T37" fmla="*/ 31 h 62"/>
                  <a:gd name="T38" fmla="*/ 37 w 28"/>
                  <a:gd name="T39" fmla="*/ 25 h 62"/>
                  <a:gd name="T40" fmla="*/ 39 w 28"/>
                  <a:gd name="T41" fmla="*/ 14 h 62"/>
                  <a:gd name="T42" fmla="*/ 41 w 28"/>
                  <a:gd name="T43" fmla="*/ 5 h 62"/>
                  <a:gd name="T44" fmla="*/ 40 w 28"/>
                  <a:gd name="T45" fmla="*/ 5 h 62"/>
                  <a:gd name="T46" fmla="*/ 38 w 28"/>
                  <a:gd name="T47" fmla="*/ 5 h 62"/>
                  <a:gd name="T48" fmla="*/ 35 w 28"/>
                  <a:gd name="T49" fmla="*/ 4 h 62"/>
                  <a:gd name="T50" fmla="*/ 33 w 28"/>
                  <a:gd name="T51" fmla="*/ 3 h 62"/>
                  <a:gd name="T52" fmla="*/ 33 w 28"/>
                  <a:gd name="T53" fmla="*/ 0 h 62"/>
                  <a:gd name="T54" fmla="*/ 13 w 28"/>
                  <a:gd name="T55" fmla="*/ 6 h 62"/>
                  <a:gd name="T56" fmla="*/ 13 w 28"/>
                  <a:gd name="T57" fmla="*/ 10 h 62"/>
                  <a:gd name="T58" fmla="*/ 30 w 28"/>
                  <a:gd name="T59" fmla="*/ 15 h 62"/>
                  <a:gd name="T60" fmla="*/ 30 w 28"/>
                  <a:gd name="T61" fmla="*/ 20 h 62"/>
                  <a:gd name="T62" fmla="*/ 13 w 28"/>
                  <a:gd name="T63" fmla="*/ 26 h 62"/>
                  <a:gd name="T64" fmla="*/ 13 w 28"/>
                  <a:gd name="T65" fmla="*/ 28 h 62"/>
                  <a:gd name="T66" fmla="*/ 30 w 28"/>
                  <a:gd name="T67" fmla="*/ 30 h 62"/>
                  <a:gd name="T68" fmla="*/ 30 w 28"/>
                  <a:gd name="T69" fmla="*/ 30 h 62"/>
                  <a:gd name="T70" fmla="*/ 30 w 28"/>
                  <a:gd name="T71" fmla="*/ 31 h 62"/>
                  <a:gd name="T72" fmla="*/ 30 w 28"/>
                  <a:gd name="T73" fmla="*/ 31 h 62"/>
                  <a:gd name="T74" fmla="*/ 13 w 28"/>
                  <a:gd name="T75" fmla="*/ 31 h 62"/>
                  <a:gd name="T76" fmla="*/ 13 w 28"/>
                  <a:gd name="T77" fmla="*/ 31 h 62"/>
                  <a:gd name="T78" fmla="*/ 11 w 28"/>
                  <a:gd name="T79" fmla="*/ 31 h 62"/>
                  <a:gd name="T80" fmla="*/ 9 w 28"/>
                  <a:gd name="T81" fmla="*/ 31 h 62"/>
                  <a:gd name="T82" fmla="*/ 8 w 28"/>
                  <a:gd name="T83" fmla="*/ 31 h 62"/>
                  <a:gd name="T84" fmla="*/ 8 w 28"/>
                  <a:gd name="T85" fmla="*/ 31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62"/>
                  <a:gd name="T131" fmla="*/ 28 w 28"/>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62">
                    <a:moveTo>
                      <a:pt x="8" y="44"/>
                    </a:moveTo>
                    <a:lnTo>
                      <a:pt x="6" y="44"/>
                    </a:lnTo>
                    <a:lnTo>
                      <a:pt x="5" y="44"/>
                    </a:lnTo>
                    <a:lnTo>
                      <a:pt x="3" y="44"/>
                    </a:lnTo>
                    <a:lnTo>
                      <a:pt x="1" y="44"/>
                    </a:lnTo>
                    <a:lnTo>
                      <a:pt x="0" y="47"/>
                    </a:lnTo>
                    <a:lnTo>
                      <a:pt x="0" y="49"/>
                    </a:lnTo>
                    <a:lnTo>
                      <a:pt x="0" y="50"/>
                    </a:lnTo>
                    <a:lnTo>
                      <a:pt x="0" y="52"/>
                    </a:lnTo>
                    <a:lnTo>
                      <a:pt x="1" y="52"/>
                    </a:lnTo>
                    <a:lnTo>
                      <a:pt x="2" y="52"/>
                    </a:lnTo>
                    <a:lnTo>
                      <a:pt x="4" y="52"/>
                    </a:lnTo>
                    <a:lnTo>
                      <a:pt x="6" y="52"/>
                    </a:lnTo>
                    <a:lnTo>
                      <a:pt x="8" y="52"/>
                    </a:lnTo>
                    <a:lnTo>
                      <a:pt x="10" y="52"/>
                    </a:lnTo>
                    <a:lnTo>
                      <a:pt x="11" y="52"/>
                    </a:lnTo>
                    <a:lnTo>
                      <a:pt x="13" y="51"/>
                    </a:lnTo>
                    <a:lnTo>
                      <a:pt x="13" y="53"/>
                    </a:lnTo>
                    <a:lnTo>
                      <a:pt x="13" y="55"/>
                    </a:lnTo>
                    <a:lnTo>
                      <a:pt x="14" y="55"/>
                    </a:lnTo>
                    <a:lnTo>
                      <a:pt x="14" y="57"/>
                    </a:lnTo>
                    <a:lnTo>
                      <a:pt x="16" y="57"/>
                    </a:lnTo>
                    <a:lnTo>
                      <a:pt x="16" y="59"/>
                    </a:lnTo>
                    <a:lnTo>
                      <a:pt x="18" y="59"/>
                    </a:lnTo>
                    <a:lnTo>
                      <a:pt x="18" y="61"/>
                    </a:lnTo>
                    <a:lnTo>
                      <a:pt x="20" y="61"/>
                    </a:lnTo>
                    <a:lnTo>
                      <a:pt x="21" y="61"/>
                    </a:lnTo>
                    <a:lnTo>
                      <a:pt x="23" y="61"/>
                    </a:lnTo>
                    <a:lnTo>
                      <a:pt x="23" y="59"/>
                    </a:lnTo>
                    <a:lnTo>
                      <a:pt x="24" y="56"/>
                    </a:lnTo>
                    <a:lnTo>
                      <a:pt x="24" y="53"/>
                    </a:lnTo>
                    <a:lnTo>
                      <a:pt x="24" y="49"/>
                    </a:lnTo>
                    <a:lnTo>
                      <a:pt x="23" y="47"/>
                    </a:lnTo>
                    <a:lnTo>
                      <a:pt x="23" y="43"/>
                    </a:lnTo>
                    <a:lnTo>
                      <a:pt x="23" y="40"/>
                    </a:lnTo>
                    <a:lnTo>
                      <a:pt x="23" y="36"/>
                    </a:lnTo>
                    <a:lnTo>
                      <a:pt x="21" y="34"/>
                    </a:lnTo>
                    <a:lnTo>
                      <a:pt x="21" y="29"/>
                    </a:lnTo>
                    <a:lnTo>
                      <a:pt x="21" y="25"/>
                    </a:lnTo>
                    <a:lnTo>
                      <a:pt x="21" y="21"/>
                    </a:lnTo>
                    <a:lnTo>
                      <a:pt x="21" y="18"/>
                    </a:lnTo>
                    <a:lnTo>
                      <a:pt x="23" y="14"/>
                    </a:lnTo>
                    <a:lnTo>
                      <a:pt x="24" y="10"/>
                    </a:lnTo>
                    <a:lnTo>
                      <a:pt x="27" y="5"/>
                    </a:lnTo>
                    <a:lnTo>
                      <a:pt x="25" y="5"/>
                    </a:lnTo>
                    <a:lnTo>
                      <a:pt x="24" y="5"/>
                    </a:lnTo>
                    <a:lnTo>
                      <a:pt x="22" y="5"/>
                    </a:lnTo>
                    <a:lnTo>
                      <a:pt x="22" y="4"/>
                    </a:lnTo>
                    <a:lnTo>
                      <a:pt x="19" y="4"/>
                    </a:lnTo>
                    <a:lnTo>
                      <a:pt x="19" y="3"/>
                    </a:lnTo>
                    <a:lnTo>
                      <a:pt x="17" y="3"/>
                    </a:lnTo>
                    <a:lnTo>
                      <a:pt x="17" y="0"/>
                    </a:lnTo>
                    <a:lnTo>
                      <a:pt x="14" y="3"/>
                    </a:lnTo>
                    <a:lnTo>
                      <a:pt x="14" y="4"/>
                    </a:lnTo>
                    <a:lnTo>
                      <a:pt x="13" y="6"/>
                    </a:lnTo>
                    <a:lnTo>
                      <a:pt x="13" y="8"/>
                    </a:lnTo>
                    <a:lnTo>
                      <a:pt x="13" y="10"/>
                    </a:lnTo>
                    <a:lnTo>
                      <a:pt x="13" y="13"/>
                    </a:lnTo>
                    <a:lnTo>
                      <a:pt x="14" y="13"/>
                    </a:lnTo>
                    <a:lnTo>
                      <a:pt x="14" y="15"/>
                    </a:lnTo>
                    <a:lnTo>
                      <a:pt x="14" y="17"/>
                    </a:lnTo>
                    <a:lnTo>
                      <a:pt x="14" y="19"/>
                    </a:lnTo>
                    <a:lnTo>
                      <a:pt x="14" y="20"/>
                    </a:lnTo>
                    <a:lnTo>
                      <a:pt x="14" y="23"/>
                    </a:lnTo>
                    <a:lnTo>
                      <a:pt x="14" y="24"/>
                    </a:lnTo>
                    <a:lnTo>
                      <a:pt x="13" y="26"/>
                    </a:lnTo>
                    <a:lnTo>
                      <a:pt x="13" y="28"/>
                    </a:lnTo>
                    <a:lnTo>
                      <a:pt x="14" y="28"/>
                    </a:lnTo>
                    <a:lnTo>
                      <a:pt x="14" y="30"/>
                    </a:lnTo>
                    <a:lnTo>
                      <a:pt x="14" y="32"/>
                    </a:lnTo>
                    <a:lnTo>
                      <a:pt x="14" y="34"/>
                    </a:lnTo>
                    <a:lnTo>
                      <a:pt x="14" y="37"/>
                    </a:lnTo>
                    <a:lnTo>
                      <a:pt x="14" y="38"/>
                    </a:lnTo>
                    <a:lnTo>
                      <a:pt x="13" y="40"/>
                    </a:lnTo>
                    <a:lnTo>
                      <a:pt x="11" y="42"/>
                    </a:lnTo>
                    <a:lnTo>
                      <a:pt x="9" y="44"/>
                    </a:lnTo>
                    <a:lnTo>
                      <a:pt x="8" y="44"/>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99" name="9338295.875490.252.252.6255"/>
              <p:cNvSpPr>
                <a:spLocks noChangeAspect="1"/>
              </p:cNvSpPr>
              <p:nvPr/>
            </p:nvSpPr>
            <p:spPr bwMode="gray">
              <a:xfrm>
                <a:off x="4314" y="2676"/>
                <a:ext cx="21" cy="21"/>
              </a:xfrm>
              <a:custGeom>
                <a:avLst/>
                <a:gdLst>
                  <a:gd name="T0" fmla="*/ 0 w 23"/>
                  <a:gd name="T1" fmla="*/ 12 h 21"/>
                  <a:gd name="T2" fmla="*/ 0 w 23"/>
                  <a:gd name="T3" fmla="*/ 12 h 21"/>
                  <a:gd name="T4" fmla="*/ 0 w 23"/>
                  <a:gd name="T5" fmla="*/ 13 h 21"/>
                  <a:gd name="T6" fmla="*/ 0 w 23"/>
                  <a:gd name="T7" fmla="*/ 13 h 21"/>
                  <a:gd name="T8" fmla="*/ 0 w 23"/>
                  <a:gd name="T9" fmla="*/ 16 h 21"/>
                  <a:gd name="T10" fmla="*/ 0 w 23"/>
                  <a:gd name="T11" fmla="*/ 17 h 21"/>
                  <a:gd name="T12" fmla="*/ 2 w 23"/>
                  <a:gd name="T13" fmla="*/ 19 h 21"/>
                  <a:gd name="T14" fmla="*/ 4 w 23"/>
                  <a:gd name="T15" fmla="*/ 20 h 21"/>
                  <a:gd name="T16" fmla="*/ 5 w 23"/>
                  <a:gd name="T17" fmla="*/ 20 h 21"/>
                  <a:gd name="T18" fmla="*/ 5 w 23"/>
                  <a:gd name="T19" fmla="*/ 19 h 21"/>
                  <a:gd name="T20" fmla="*/ 5 w 23"/>
                  <a:gd name="T21" fmla="*/ 17 h 21"/>
                  <a:gd name="T22" fmla="*/ 5 w 23"/>
                  <a:gd name="T23" fmla="*/ 16 h 21"/>
                  <a:gd name="T24" fmla="*/ 5 w 23"/>
                  <a:gd name="T25" fmla="*/ 14 h 21"/>
                  <a:gd name="T26" fmla="*/ 5 w 23"/>
                  <a:gd name="T27" fmla="*/ 14 h 21"/>
                  <a:gd name="T28" fmla="*/ 5 w 23"/>
                  <a:gd name="T29" fmla="*/ 13 h 21"/>
                  <a:gd name="T30" fmla="*/ 5 w 23"/>
                  <a:gd name="T31" fmla="*/ 12 h 21"/>
                  <a:gd name="T32" fmla="*/ 5 w 23"/>
                  <a:gd name="T33" fmla="*/ 10 h 21"/>
                  <a:gd name="T34" fmla="*/ 5 w 23"/>
                  <a:gd name="T35" fmla="*/ 9 h 21"/>
                  <a:gd name="T36" fmla="*/ 5 w 23"/>
                  <a:gd name="T37" fmla="*/ 7 h 21"/>
                  <a:gd name="T38" fmla="*/ 5 w 23"/>
                  <a:gd name="T39" fmla="*/ 7 h 21"/>
                  <a:gd name="T40" fmla="*/ 5 w 23"/>
                  <a:gd name="T41" fmla="*/ 4 h 21"/>
                  <a:gd name="T42" fmla="*/ 5 w 23"/>
                  <a:gd name="T43" fmla="*/ 4 h 21"/>
                  <a:gd name="T44" fmla="*/ 5 w 23"/>
                  <a:gd name="T45" fmla="*/ 2 h 21"/>
                  <a:gd name="T46" fmla="*/ 5 w 23"/>
                  <a:gd name="T47" fmla="*/ 2 h 21"/>
                  <a:gd name="T48" fmla="*/ 5 w 23"/>
                  <a:gd name="T49" fmla="*/ 0 h 21"/>
                  <a:gd name="T50" fmla="*/ 5 w 23"/>
                  <a:gd name="T51" fmla="*/ 0 h 21"/>
                  <a:gd name="T52" fmla="*/ 5 w 23"/>
                  <a:gd name="T53" fmla="*/ 0 h 21"/>
                  <a:gd name="T54" fmla="*/ 5 w 23"/>
                  <a:gd name="T55" fmla="*/ 0 h 21"/>
                  <a:gd name="T56" fmla="*/ 5 w 23"/>
                  <a:gd name="T57" fmla="*/ 0 h 21"/>
                  <a:gd name="T58" fmla="*/ 5 w 23"/>
                  <a:gd name="T59" fmla="*/ 0 h 21"/>
                  <a:gd name="T60" fmla="*/ 5 w 23"/>
                  <a:gd name="T61" fmla="*/ 0 h 21"/>
                  <a:gd name="T62" fmla="*/ 5 w 23"/>
                  <a:gd name="T63" fmla="*/ 0 h 21"/>
                  <a:gd name="T64" fmla="*/ 5 w 23"/>
                  <a:gd name="T65" fmla="*/ 2 h 21"/>
                  <a:gd name="T66" fmla="*/ 5 w 23"/>
                  <a:gd name="T67" fmla="*/ 4 h 21"/>
                  <a:gd name="T68" fmla="*/ 5 w 23"/>
                  <a:gd name="T69" fmla="*/ 6 h 21"/>
                  <a:gd name="T70" fmla="*/ 5 w 23"/>
                  <a:gd name="T71" fmla="*/ 6 h 21"/>
                  <a:gd name="T72" fmla="*/ 3 w 23"/>
                  <a:gd name="T73" fmla="*/ 8 h 21"/>
                  <a:gd name="T74" fmla="*/ 2 w 23"/>
                  <a:gd name="T75" fmla="*/ 8 h 21"/>
                  <a:gd name="T76" fmla="*/ 0 w 23"/>
                  <a:gd name="T77" fmla="*/ 10 h 21"/>
                  <a:gd name="T78" fmla="*/ 0 w 23"/>
                  <a:gd name="T79" fmla="*/ 10 h 21"/>
                  <a:gd name="T80" fmla="*/ 0 w 23"/>
                  <a:gd name="T81" fmla="*/ 10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
                  <a:gd name="T124" fmla="*/ 0 h 21"/>
                  <a:gd name="T125" fmla="*/ 23 w 23"/>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 h="21">
                    <a:moveTo>
                      <a:pt x="0" y="10"/>
                    </a:moveTo>
                    <a:lnTo>
                      <a:pt x="0" y="12"/>
                    </a:lnTo>
                    <a:lnTo>
                      <a:pt x="0" y="13"/>
                    </a:lnTo>
                    <a:lnTo>
                      <a:pt x="0" y="16"/>
                    </a:lnTo>
                    <a:lnTo>
                      <a:pt x="0" y="17"/>
                    </a:lnTo>
                    <a:lnTo>
                      <a:pt x="2" y="17"/>
                    </a:lnTo>
                    <a:lnTo>
                      <a:pt x="2" y="19"/>
                    </a:lnTo>
                    <a:lnTo>
                      <a:pt x="4" y="19"/>
                    </a:lnTo>
                    <a:lnTo>
                      <a:pt x="4" y="20"/>
                    </a:lnTo>
                    <a:lnTo>
                      <a:pt x="5" y="20"/>
                    </a:lnTo>
                    <a:lnTo>
                      <a:pt x="7" y="19"/>
                    </a:lnTo>
                    <a:lnTo>
                      <a:pt x="9" y="17"/>
                    </a:lnTo>
                    <a:lnTo>
                      <a:pt x="11" y="16"/>
                    </a:lnTo>
                    <a:lnTo>
                      <a:pt x="13" y="14"/>
                    </a:lnTo>
                    <a:lnTo>
                      <a:pt x="15" y="14"/>
                    </a:lnTo>
                    <a:lnTo>
                      <a:pt x="18" y="13"/>
                    </a:lnTo>
                    <a:lnTo>
                      <a:pt x="19" y="12"/>
                    </a:lnTo>
                    <a:lnTo>
                      <a:pt x="22" y="10"/>
                    </a:lnTo>
                    <a:lnTo>
                      <a:pt x="20" y="10"/>
                    </a:lnTo>
                    <a:lnTo>
                      <a:pt x="20" y="9"/>
                    </a:lnTo>
                    <a:lnTo>
                      <a:pt x="20" y="7"/>
                    </a:lnTo>
                    <a:lnTo>
                      <a:pt x="20" y="4"/>
                    </a:lnTo>
                    <a:lnTo>
                      <a:pt x="18" y="4"/>
                    </a:lnTo>
                    <a:lnTo>
                      <a:pt x="18" y="2"/>
                    </a:lnTo>
                    <a:lnTo>
                      <a:pt x="18" y="0"/>
                    </a:lnTo>
                    <a:lnTo>
                      <a:pt x="15" y="0"/>
                    </a:lnTo>
                    <a:lnTo>
                      <a:pt x="13" y="0"/>
                    </a:lnTo>
                    <a:lnTo>
                      <a:pt x="11" y="0"/>
                    </a:lnTo>
                    <a:lnTo>
                      <a:pt x="10" y="0"/>
                    </a:lnTo>
                    <a:lnTo>
                      <a:pt x="8" y="2"/>
                    </a:lnTo>
                    <a:lnTo>
                      <a:pt x="7" y="4"/>
                    </a:lnTo>
                    <a:lnTo>
                      <a:pt x="5" y="6"/>
                    </a:lnTo>
                    <a:lnTo>
                      <a:pt x="3" y="8"/>
                    </a:lnTo>
                    <a:lnTo>
                      <a:pt x="2" y="8"/>
                    </a:lnTo>
                    <a:lnTo>
                      <a:pt x="0" y="10"/>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grpSp>
        <p:sp>
          <p:nvSpPr>
            <p:cNvPr id="115" name="9393245.25465.512.754.8755"/>
            <p:cNvSpPr>
              <a:spLocks noChangeAspect="1"/>
            </p:cNvSpPr>
            <p:nvPr/>
          </p:nvSpPr>
          <p:spPr bwMode="gray">
            <a:xfrm rot="378242">
              <a:off x="4678454" y="3019568"/>
              <a:ext cx="49214" cy="122229"/>
            </a:xfrm>
            <a:custGeom>
              <a:avLst/>
              <a:gdLst>
                <a:gd name="T0" fmla="*/ 2147483647 w 43"/>
                <a:gd name="T1" fmla="*/ 2147483647 h 115"/>
                <a:gd name="T2" fmla="*/ 2147483647 w 43"/>
                <a:gd name="T3" fmla="*/ 2147483647 h 115"/>
                <a:gd name="T4" fmla="*/ 2147483647 w 43"/>
                <a:gd name="T5" fmla="*/ 2147483647 h 115"/>
                <a:gd name="T6" fmla="*/ 2147483647 w 43"/>
                <a:gd name="T7" fmla="*/ 2147483647 h 115"/>
                <a:gd name="T8" fmla="*/ 2147483647 w 43"/>
                <a:gd name="T9" fmla="*/ 2147483647 h 115"/>
                <a:gd name="T10" fmla="*/ 2147483647 w 43"/>
                <a:gd name="T11" fmla="*/ 2147483647 h 115"/>
                <a:gd name="T12" fmla="*/ 2147483647 w 43"/>
                <a:gd name="T13" fmla="*/ 2147483647 h 115"/>
                <a:gd name="T14" fmla="*/ 2147483647 w 43"/>
                <a:gd name="T15" fmla="*/ 2147483647 h 115"/>
                <a:gd name="T16" fmla="*/ 2147483647 w 43"/>
                <a:gd name="T17" fmla="*/ 2147483647 h 115"/>
                <a:gd name="T18" fmla="*/ 2147483647 w 43"/>
                <a:gd name="T19" fmla="*/ 2147483647 h 115"/>
                <a:gd name="T20" fmla="*/ 2147483647 w 43"/>
                <a:gd name="T21" fmla="*/ 2147483647 h 115"/>
                <a:gd name="T22" fmla="*/ 2147483647 w 43"/>
                <a:gd name="T23" fmla="*/ 2147483647 h 115"/>
                <a:gd name="T24" fmla="*/ 2147483647 w 43"/>
                <a:gd name="T25" fmla="*/ 2147483647 h 115"/>
                <a:gd name="T26" fmla="*/ 2147483647 w 43"/>
                <a:gd name="T27" fmla="*/ 2147483647 h 115"/>
                <a:gd name="T28" fmla="*/ 2147483647 w 43"/>
                <a:gd name="T29" fmla="*/ 2147483647 h 115"/>
                <a:gd name="T30" fmla="*/ 2147483647 w 43"/>
                <a:gd name="T31" fmla="*/ 2147483647 h 115"/>
                <a:gd name="T32" fmla="*/ 2147483647 w 43"/>
                <a:gd name="T33" fmla="*/ 2147483647 h 115"/>
                <a:gd name="T34" fmla="*/ 2147483647 w 43"/>
                <a:gd name="T35" fmla="*/ 2147483647 h 115"/>
                <a:gd name="T36" fmla="*/ 2147483647 w 43"/>
                <a:gd name="T37" fmla="*/ 2147483647 h 115"/>
                <a:gd name="T38" fmla="*/ 2147483647 w 43"/>
                <a:gd name="T39" fmla="*/ 2147483647 h 115"/>
                <a:gd name="T40" fmla="*/ 2147483647 w 43"/>
                <a:gd name="T41" fmla="*/ 2147483647 h 115"/>
                <a:gd name="T42" fmla="*/ 2147483647 w 43"/>
                <a:gd name="T43" fmla="*/ 2147483647 h 115"/>
                <a:gd name="T44" fmla="*/ 2147483647 w 43"/>
                <a:gd name="T45" fmla="*/ 2147483647 h 115"/>
                <a:gd name="T46" fmla="*/ 2147483647 w 43"/>
                <a:gd name="T47" fmla="*/ 2147483647 h 115"/>
                <a:gd name="T48" fmla="*/ 2147483647 w 43"/>
                <a:gd name="T49" fmla="*/ 2147483647 h 115"/>
                <a:gd name="T50" fmla="*/ 2147483647 w 43"/>
                <a:gd name="T51" fmla="*/ 2147483647 h 115"/>
                <a:gd name="T52" fmla="*/ 2147483647 w 43"/>
                <a:gd name="T53" fmla="*/ 2147483647 h 115"/>
                <a:gd name="T54" fmla="*/ 2147483647 w 43"/>
                <a:gd name="T55" fmla="*/ 2147483647 h 115"/>
                <a:gd name="T56" fmla="*/ 2147483647 w 43"/>
                <a:gd name="T57" fmla="*/ 2147483647 h 115"/>
                <a:gd name="T58" fmla="*/ 2147483647 w 43"/>
                <a:gd name="T59" fmla="*/ 2147483647 h 115"/>
                <a:gd name="T60" fmla="*/ 2147483647 w 43"/>
                <a:gd name="T61" fmla="*/ 2147483647 h 115"/>
                <a:gd name="T62" fmla="*/ 2147483647 w 43"/>
                <a:gd name="T63" fmla="*/ 2147483647 h 115"/>
                <a:gd name="T64" fmla="*/ 2147483647 w 43"/>
                <a:gd name="T65" fmla="*/ 2147483647 h 115"/>
                <a:gd name="T66" fmla="*/ 2147483647 w 43"/>
                <a:gd name="T67" fmla="*/ 2147483647 h 115"/>
                <a:gd name="T68" fmla="*/ 2147483647 w 43"/>
                <a:gd name="T69" fmla="*/ 2147483647 h 115"/>
                <a:gd name="T70" fmla="*/ 2147483647 w 43"/>
                <a:gd name="T71" fmla="*/ 2147483647 h 115"/>
                <a:gd name="T72" fmla="*/ 2147483647 w 43"/>
                <a:gd name="T73" fmla="*/ 2147483647 h 115"/>
                <a:gd name="T74" fmla="*/ 2147483647 w 43"/>
                <a:gd name="T75" fmla="*/ 2147483647 h 115"/>
                <a:gd name="T76" fmla="*/ 2147483647 w 43"/>
                <a:gd name="T77" fmla="*/ 2147483647 h 115"/>
                <a:gd name="T78" fmla="*/ 2147483647 w 43"/>
                <a:gd name="T79" fmla="*/ 2147483647 h 115"/>
                <a:gd name="T80" fmla="*/ 2147483647 w 43"/>
                <a:gd name="T81" fmla="*/ 2147483647 h 115"/>
                <a:gd name="T82" fmla="*/ 2147483647 w 43"/>
                <a:gd name="T83" fmla="*/ 2147483647 h 115"/>
                <a:gd name="T84" fmla="*/ 2147483647 w 43"/>
                <a:gd name="T85" fmla="*/ 2147483647 h 115"/>
                <a:gd name="T86" fmla="*/ 2147483647 w 43"/>
                <a:gd name="T87" fmla="*/ 2147483647 h 115"/>
                <a:gd name="T88" fmla="*/ 2147483647 w 43"/>
                <a:gd name="T89" fmla="*/ 2147483647 h 115"/>
                <a:gd name="T90" fmla="*/ 2147483647 w 43"/>
                <a:gd name="T91" fmla="*/ 2147483647 h 115"/>
                <a:gd name="T92" fmla="*/ 2147483647 w 43"/>
                <a:gd name="T93" fmla="*/ 2147483647 h 115"/>
                <a:gd name="T94" fmla="*/ 2147483647 w 43"/>
                <a:gd name="T95" fmla="*/ 2147483647 h 115"/>
                <a:gd name="T96" fmla="*/ 2147483647 w 43"/>
                <a:gd name="T97" fmla="*/ 2147483647 h 115"/>
                <a:gd name="T98" fmla="*/ 2147483647 w 43"/>
                <a:gd name="T99" fmla="*/ 2147483647 h 115"/>
                <a:gd name="T100" fmla="*/ 2147483647 w 43"/>
                <a:gd name="T101" fmla="*/ 2147483647 h 115"/>
                <a:gd name="T102" fmla="*/ 2147483647 w 43"/>
                <a:gd name="T103" fmla="*/ 2147483647 h 115"/>
                <a:gd name="T104" fmla="*/ 2147483647 w 43"/>
                <a:gd name="T105" fmla="*/ 2147483647 h 115"/>
                <a:gd name="T106" fmla="*/ 2147483647 w 43"/>
                <a:gd name="T107" fmla="*/ 2147483647 h 115"/>
                <a:gd name="T108" fmla="*/ 2147483647 w 43"/>
                <a:gd name="T109" fmla="*/ 2147483647 h 115"/>
                <a:gd name="T110" fmla="*/ 2147483647 w 43"/>
                <a:gd name="T111" fmla="*/ 2147483647 h 115"/>
                <a:gd name="T112" fmla="*/ 2147483647 w 43"/>
                <a:gd name="T113" fmla="*/ 2147483647 h 115"/>
                <a:gd name="T114" fmla="*/ 2147483647 w 43"/>
                <a:gd name="T115" fmla="*/ 2147483647 h 115"/>
                <a:gd name="T116" fmla="*/ 0 w 43"/>
                <a:gd name="T117" fmla="*/ 2147483647 h 115"/>
                <a:gd name="T118" fmla="*/ 0 w 43"/>
                <a:gd name="T119" fmla="*/ 2147483647 h 115"/>
                <a:gd name="T120" fmla="*/ 2147483647 w 43"/>
                <a:gd name="T121" fmla="*/ 2147483647 h 115"/>
                <a:gd name="T122" fmla="*/ 2147483647 w 43"/>
                <a:gd name="T123" fmla="*/ 2147483647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
                <a:gd name="T187" fmla="*/ 0 h 115"/>
                <a:gd name="T188" fmla="*/ 43 w 4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 h="115">
                  <a:moveTo>
                    <a:pt x="3" y="64"/>
                  </a:moveTo>
                  <a:lnTo>
                    <a:pt x="3" y="64"/>
                  </a:lnTo>
                  <a:lnTo>
                    <a:pt x="3" y="62"/>
                  </a:lnTo>
                  <a:lnTo>
                    <a:pt x="3" y="61"/>
                  </a:lnTo>
                  <a:lnTo>
                    <a:pt x="3" y="58"/>
                  </a:lnTo>
                  <a:lnTo>
                    <a:pt x="5" y="56"/>
                  </a:lnTo>
                  <a:lnTo>
                    <a:pt x="5" y="55"/>
                  </a:lnTo>
                  <a:lnTo>
                    <a:pt x="6" y="52"/>
                  </a:lnTo>
                  <a:lnTo>
                    <a:pt x="6" y="51"/>
                  </a:lnTo>
                  <a:lnTo>
                    <a:pt x="8" y="48"/>
                  </a:lnTo>
                  <a:lnTo>
                    <a:pt x="10" y="47"/>
                  </a:lnTo>
                  <a:lnTo>
                    <a:pt x="10" y="46"/>
                  </a:lnTo>
                  <a:lnTo>
                    <a:pt x="10" y="43"/>
                  </a:lnTo>
                  <a:lnTo>
                    <a:pt x="10" y="42"/>
                  </a:lnTo>
                  <a:lnTo>
                    <a:pt x="12" y="40"/>
                  </a:lnTo>
                  <a:lnTo>
                    <a:pt x="10" y="40"/>
                  </a:lnTo>
                  <a:lnTo>
                    <a:pt x="10" y="39"/>
                  </a:lnTo>
                  <a:lnTo>
                    <a:pt x="10" y="37"/>
                  </a:lnTo>
                  <a:lnTo>
                    <a:pt x="8" y="37"/>
                  </a:lnTo>
                  <a:lnTo>
                    <a:pt x="8" y="35"/>
                  </a:lnTo>
                  <a:lnTo>
                    <a:pt x="8" y="33"/>
                  </a:lnTo>
                  <a:lnTo>
                    <a:pt x="8" y="31"/>
                  </a:lnTo>
                  <a:lnTo>
                    <a:pt x="8" y="29"/>
                  </a:lnTo>
                  <a:lnTo>
                    <a:pt x="8" y="27"/>
                  </a:lnTo>
                  <a:lnTo>
                    <a:pt x="10" y="25"/>
                  </a:lnTo>
                  <a:lnTo>
                    <a:pt x="10" y="23"/>
                  </a:lnTo>
                  <a:lnTo>
                    <a:pt x="12" y="21"/>
                  </a:lnTo>
                  <a:lnTo>
                    <a:pt x="13" y="18"/>
                  </a:lnTo>
                  <a:lnTo>
                    <a:pt x="13" y="17"/>
                  </a:lnTo>
                  <a:lnTo>
                    <a:pt x="15" y="14"/>
                  </a:lnTo>
                  <a:lnTo>
                    <a:pt x="17" y="14"/>
                  </a:lnTo>
                  <a:lnTo>
                    <a:pt x="19" y="14"/>
                  </a:lnTo>
                  <a:lnTo>
                    <a:pt x="20" y="13"/>
                  </a:lnTo>
                  <a:lnTo>
                    <a:pt x="20" y="12"/>
                  </a:lnTo>
                  <a:lnTo>
                    <a:pt x="20" y="9"/>
                  </a:lnTo>
                  <a:lnTo>
                    <a:pt x="20" y="8"/>
                  </a:lnTo>
                  <a:lnTo>
                    <a:pt x="21" y="6"/>
                  </a:lnTo>
                  <a:lnTo>
                    <a:pt x="24" y="5"/>
                  </a:lnTo>
                  <a:lnTo>
                    <a:pt x="25" y="5"/>
                  </a:lnTo>
                  <a:lnTo>
                    <a:pt x="27" y="3"/>
                  </a:lnTo>
                  <a:lnTo>
                    <a:pt x="28" y="3"/>
                  </a:lnTo>
                  <a:lnTo>
                    <a:pt x="30" y="3"/>
                  </a:lnTo>
                  <a:lnTo>
                    <a:pt x="31" y="3"/>
                  </a:lnTo>
                  <a:lnTo>
                    <a:pt x="34" y="2"/>
                  </a:lnTo>
                  <a:lnTo>
                    <a:pt x="34" y="0"/>
                  </a:lnTo>
                  <a:lnTo>
                    <a:pt x="34" y="1"/>
                  </a:lnTo>
                  <a:lnTo>
                    <a:pt x="35" y="1"/>
                  </a:lnTo>
                  <a:lnTo>
                    <a:pt x="36" y="1"/>
                  </a:lnTo>
                  <a:lnTo>
                    <a:pt x="38" y="1"/>
                  </a:lnTo>
                  <a:lnTo>
                    <a:pt x="38" y="2"/>
                  </a:lnTo>
                  <a:lnTo>
                    <a:pt x="40" y="2"/>
                  </a:lnTo>
                  <a:lnTo>
                    <a:pt x="41" y="2"/>
                  </a:lnTo>
                  <a:lnTo>
                    <a:pt x="41" y="4"/>
                  </a:lnTo>
                  <a:lnTo>
                    <a:pt x="41" y="6"/>
                  </a:lnTo>
                  <a:lnTo>
                    <a:pt x="41" y="8"/>
                  </a:lnTo>
                  <a:lnTo>
                    <a:pt x="42" y="10"/>
                  </a:lnTo>
                  <a:lnTo>
                    <a:pt x="42" y="12"/>
                  </a:lnTo>
                  <a:lnTo>
                    <a:pt x="42" y="14"/>
                  </a:lnTo>
                  <a:lnTo>
                    <a:pt x="42" y="17"/>
                  </a:lnTo>
                  <a:lnTo>
                    <a:pt x="40" y="19"/>
                  </a:lnTo>
                  <a:lnTo>
                    <a:pt x="40" y="22"/>
                  </a:lnTo>
                  <a:lnTo>
                    <a:pt x="40" y="23"/>
                  </a:lnTo>
                  <a:lnTo>
                    <a:pt x="40" y="26"/>
                  </a:lnTo>
                  <a:lnTo>
                    <a:pt x="40" y="28"/>
                  </a:lnTo>
                  <a:lnTo>
                    <a:pt x="40" y="30"/>
                  </a:lnTo>
                  <a:lnTo>
                    <a:pt x="39" y="32"/>
                  </a:lnTo>
                  <a:lnTo>
                    <a:pt x="38" y="33"/>
                  </a:lnTo>
                  <a:lnTo>
                    <a:pt x="37" y="33"/>
                  </a:lnTo>
                  <a:lnTo>
                    <a:pt x="35" y="36"/>
                  </a:lnTo>
                  <a:lnTo>
                    <a:pt x="35" y="38"/>
                  </a:lnTo>
                  <a:lnTo>
                    <a:pt x="35" y="41"/>
                  </a:lnTo>
                  <a:lnTo>
                    <a:pt x="35" y="42"/>
                  </a:lnTo>
                  <a:lnTo>
                    <a:pt x="36" y="42"/>
                  </a:lnTo>
                  <a:lnTo>
                    <a:pt x="36" y="44"/>
                  </a:lnTo>
                  <a:lnTo>
                    <a:pt x="36" y="46"/>
                  </a:lnTo>
                  <a:lnTo>
                    <a:pt x="38" y="46"/>
                  </a:lnTo>
                  <a:lnTo>
                    <a:pt x="38" y="47"/>
                  </a:lnTo>
                  <a:lnTo>
                    <a:pt x="40" y="47"/>
                  </a:lnTo>
                  <a:lnTo>
                    <a:pt x="40" y="50"/>
                  </a:lnTo>
                  <a:lnTo>
                    <a:pt x="40" y="51"/>
                  </a:lnTo>
                  <a:lnTo>
                    <a:pt x="40" y="52"/>
                  </a:lnTo>
                  <a:lnTo>
                    <a:pt x="40" y="54"/>
                  </a:lnTo>
                  <a:lnTo>
                    <a:pt x="41" y="54"/>
                  </a:lnTo>
                  <a:lnTo>
                    <a:pt x="41" y="56"/>
                  </a:lnTo>
                  <a:lnTo>
                    <a:pt x="41" y="58"/>
                  </a:lnTo>
                  <a:lnTo>
                    <a:pt x="41" y="61"/>
                  </a:lnTo>
                  <a:lnTo>
                    <a:pt x="41" y="62"/>
                  </a:lnTo>
                  <a:lnTo>
                    <a:pt x="41" y="64"/>
                  </a:lnTo>
                  <a:lnTo>
                    <a:pt x="41" y="66"/>
                  </a:lnTo>
                  <a:lnTo>
                    <a:pt x="41" y="68"/>
                  </a:lnTo>
                  <a:lnTo>
                    <a:pt x="41" y="69"/>
                  </a:lnTo>
                  <a:lnTo>
                    <a:pt x="41" y="71"/>
                  </a:lnTo>
                  <a:lnTo>
                    <a:pt x="41" y="73"/>
                  </a:lnTo>
                  <a:lnTo>
                    <a:pt x="41" y="75"/>
                  </a:lnTo>
                  <a:lnTo>
                    <a:pt x="39" y="76"/>
                  </a:lnTo>
                  <a:lnTo>
                    <a:pt x="38" y="79"/>
                  </a:lnTo>
                  <a:lnTo>
                    <a:pt x="35" y="81"/>
                  </a:lnTo>
                  <a:lnTo>
                    <a:pt x="35" y="82"/>
                  </a:lnTo>
                  <a:lnTo>
                    <a:pt x="34" y="83"/>
                  </a:lnTo>
                  <a:lnTo>
                    <a:pt x="33" y="85"/>
                  </a:lnTo>
                  <a:lnTo>
                    <a:pt x="33" y="86"/>
                  </a:lnTo>
                  <a:lnTo>
                    <a:pt x="33" y="89"/>
                  </a:lnTo>
                  <a:lnTo>
                    <a:pt x="33" y="91"/>
                  </a:lnTo>
                  <a:lnTo>
                    <a:pt x="33" y="94"/>
                  </a:lnTo>
                  <a:lnTo>
                    <a:pt x="33" y="96"/>
                  </a:lnTo>
                  <a:lnTo>
                    <a:pt x="33" y="98"/>
                  </a:lnTo>
                  <a:lnTo>
                    <a:pt x="33" y="100"/>
                  </a:lnTo>
                  <a:lnTo>
                    <a:pt x="33" y="102"/>
                  </a:lnTo>
                  <a:lnTo>
                    <a:pt x="34" y="102"/>
                  </a:lnTo>
                  <a:lnTo>
                    <a:pt x="35" y="104"/>
                  </a:lnTo>
                  <a:lnTo>
                    <a:pt x="37" y="104"/>
                  </a:lnTo>
                  <a:lnTo>
                    <a:pt x="35" y="105"/>
                  </a:lnTo>
                  <a:lnTo>
                    <a:pt x="37" y="105"/>
                  </a:lnTo>
                  <a:lnTo>
                    <a:pt x="37" y="107"/>
                  </a:lnTo>
                  <a:lnTo>
                    <a:pt x="38" y="107"/>
                  </a:lnTo>
                  <a:lnTo>
                    <a:pt x="38" y="108"/>
                  </a:lnTo>
                  <a:lnTo>
                    <a:pt x="40" y="108"/>
                  </a:lnTo>
                  <a:lnTo>
                    <a:pt x="39" y="110"/>
                  </a:lnTo>
                  <a:lnTo>
                    <a:pt x="39" y="111"/>
                  </a:lnTo>
                  <a:lnTo>
                    <a:pt x="38" y="114"/>
                  </a:lnTo>
                  <a:lnTo>
                    <a:pt x="37" y="114"/>
                  </a:lnTo>
                  <a:lnTo>
                    <a:pt x="35" y="114"/>
                  </a:lnTo>
                  <a:lnTo>
                    <a:pt x="34" y="114"/>
                  </a:lnTo>
                  <a:lnTo>
                    <a:pt x="32" y="114"/>
                  </a:lnTo>
                  <a:lnTo>
                    <a:pt x="30" y="114"/>
                  </a:lnTo>
                  <a:lnTo>
                    <a:pt x="30" y="112"/>
                  </a:lnTo>
                  <a:lnTo>
                    <a:pt x="30" y="111"/>
                  </a:lnTo>
                  <a:lnTo>
                    <a:pt x="30" y="109"/>
                  </a:lnTo>
                  <a:lnTo>
                    <a:pt x="30" y="107"/>
                  </a:lnTo>
                  <a:lnTo>
                    <a:pt x="30" y="106"/>
                  </a:lnTo>
                  <a:lnTo>
                    <a:pt x="30" y="104"/>
                  </a:lnTo>
                  <a:lnTo>
                    <a:pt x="29" y="104"/>
                  </a:lnTo>
                  <a:lnTo>
                    <a:pt x="28" y="103"/>
                  </a:lnTo>
                  <a:lnTo>
                    <a:pt x="25" y="103"/>
                  </a:lnTo>
                  <a:lnTo>
                    <a:pt x="25" y="100"/>
                  </a:lnTo>
                  <a:lnTo>
                    <a:pt x="24" y="100"/>
                  </a:lnTo>
                  <a:lnTo>
                    <a:pt x="24" y="99"/>
                  </a:lnTo>
                  <a:lnTo>
                    <a:pt x="23" y="99"/>
                  </a:lnTo>
                  <a:lnTo>
                    <a:pt x="23" y="96"/>
                  </a:lnTo>
                  <a:lnTo>
                    <a:pt x="20" y="96"/>
                  </a:lnTo>
                  <a:lnTo>
                    <a:pt x="20" y="94"/>
                  </a:lnTo>
                  <a:lnTo>
                    <a:pt x="20" y="93"/>
                  </a:lnTo>
                  <a:lnTo>
                    <a:pt x="20" y="91"/>
                  </a:lnTo>
                  <a:lnTo>
                    <a:pt x="19" y="91"/>
                  </a:lnTo>
                  <a:lnTo>
                    <a:pt x="17" y="91"/>
                  </a:lnTo>
                  <a:lnTo>
                    <a:pt x="15" y="91"/>
                  </a:lnTo>
                  <a:lnTo>
                    <a:pt x="13" y="91"/>
                  </a:lnTo>
                  <a:lnTo>
                    <a:pt x="12" y="91"/>
                  </a:lnTo>
                  <a:lnTo>
                    <a:pt x="12" y="89"/>
                  </a:lnTo>
                  <a:lnTo>
                    <a:pt x="10" y="89"/>
                  </a:lnTo>
                  <a:lnTo>
                    <a:pt x="8" y="89"/>
                  </a:lnTo>
                  <a:lnTo>
                    <a:pt x="6" y="89"/>
                  </a:lnTo>
                  <a:lnTo>
                    <a:pt x="5" y="89"/>
                  </a:lnTo>
                  <a:lnTo>
                    <a:pt x="5" y="86"/>
                  </a:lnTo>
                  <a:lnTo>
                    <a:pt x="3" y="86"/>
                  </a:lnTo>
                  <a:lnTo>
                    <a:pt x="3" y="85"/>
                  </a:lnTo>
                  <a:lnTo>
                    <a:pt x="3" y="82"/>
                  </a:lnTo>
                  <a:lnTo>
                    <a:pt x="3" y="81"/>
                  </a:lnTo>
                  <a:lnTo>
                    <a:pt x="3" y="79"/>
                  </a:lnTo>
                  <a:lnTo>
                    <a:pt x="3" y="76"/>
                  </a:lnTo>
                  <a:lnTo>
                    <a:pt x="3" y="75"/>
                  </a:lnTo>
                  <a:lnTo>
                    <a:pt x="3" y="72"/>
                  </a:lnTo>
                  <a:lnTo>
                    <a:pt x="3" y="71"/>
                  </a:lnTo>
                  <a:lnTo>
                    <a:pt x="3" y="70"/>
                  </a:lnTo>
                  <a:lnTo>
                    <a:pt x="1" y="70"/>
                  </a:lnTo>
                  <a:lnTo>
                    <a:pt x="1" y="69"/>
                  </a:lnTo>
                  <a:lnTo>
                    <a:pt x="0" y="69"/>
                  </a:lnTo>
                  <a:lnTo>
                    <a:pt x="0" y="68"/>
                  </a:lnTo>
                  <a:lnTo>
                    <a:pt x="0" y="66"/>
                  </a:lnTo>
                  <a:lnTo>
                    <a:pt x="1" y="65"/>
                  </a:lnTo>
                  <a:lnTo>
                    <a:pt x="3" y="64"/>
                  </a:lnTo>
                </a:path>
              </a:pathLst>
            </a:custGeom>
            <a:solidFill>
              <a:srgbClr val="C0C0C0"/>
            </a:solidFill>
            <a:ln w="0">
              <a:solidFill>
                <a:srgbClr val="969696"/>
              </a:solidFill>
              <a:round/>
              <a:headEnd/>
              <a:tailEnd/>
            </a:ln>
          </p:spPr>
          <p:txBody>
            <a:bodyPr/>
            <a:lstStyle/>
            <a:p>
              <a:endParaRPr lang="en-SG" dirty="0"/>
            </a:p>
          </p:txBody>
        </p:sp>
        <p:sp>
          <p:nvSpPr>
            <p:cNvPr id="116" name="9340332.5382.2536.12545.8755"/>
            <p:cNvSpPr>
              <a:spLocks noChangeAspect="1"/>
            </p:cNvSpPr>
            <p:nvPr/>
          </p:nvSpPr>
          <p:spPr bwMode="gray">
            <a:xfrm rot="378242">
              <a:off x="3681476" y="3773574"/>
              <a:ext cx="488964" cy="341286"/>
            </a:xfrm>
            <a:custGeom>
              <a:avLst/>
              <a:gdLst>
                <a:gd name="T0" fmla="*/ 2147483647 w 403"/>
                <a:gd name="T1" fmla="*/ 2147483647 h 327"/>
                <a:gd name="T2" fmla="*/ 2147483647 w 403"/>
                <a:gd name="T3" fmla="*/ 2147483647 h 327"/>
                <a:gd name="T4" fmla="*/ 2147483647 w 403"/>
                <a:gd name="T5" fmla="*/ 2147483647 h 327"/>
                <a:gd name="T6" fmla="*/ 2147483647 w 403"/>
                <a:gd name="T7" fmla="*/ 2147483647 h 327"/>
                <a:gd name="T8" fmla="*/ 2147483647 w 403"/>
                <a:gd name="T9" fmla="*/ 2147483647 h 327"/>
                <a:gd name="T10" fmla="*/ 2147483647 w 403"/>
                <a:gd name="T11" fmla="*/ 2147483647 h 327"/>
                <a:gd name="T12" fmla="*/ 2147483647 w 403"/>
                <a:gd name="T13" fmla="*/ 2147483647 h 327"/>
                <a:gd name="T14" fmla="*/ 2147483647 w 403"/>
                <a:gd name="T15" fmla="*/ 2147483647 h 327"/>
                <a:gd name="T16" fmla="*/ 2147483647 w 403"/>
                <a:gd name="T17" fmla="*/ 2147483647 h 327"/>
                <a:gd name="T18" fmla="*/ 2147483647 w 403"/>
                <a:gd name="T19" fmla="*/ 2147483647 h 327"/>
                <a:gd name="T20" fmla="*/ 2147483647 w 403"/>
                <a:gd name="T21" fmla="*/ 2147483647 h 327"/>
                <a:gd name="T22" fmla="*/ 2147483647 w 403"/>
                <a:gd name="T23" fmla="*/ 2147483647 h 327"/>
                <a:gd name="T24" fmla="*/ 2147483647 w 403"/>
                <a:gd name="T25" fmla="*/ 2147483647 h 327"/>
                <a:gd name="T26" fmla="*/ 2147483647 w 403"/>
                <a:gd name="T27" fmla="*/ 2147483647 h 327"/>
                <a:gd name="T28" fmla="*/ 2147483647 w 403"/>
                <a:gd name="T29" fmla="*/ 2147483647 h 327"/>
                <a:gd name="T30" fmla="*/ 2147483647 w 403"/>
                <a:gd name="T31" fmla="*/ 2147483647 h 327"/>
                <a:gd name="T32" fmla="*/ 2147483647 w 403"/>
                <a:gd name="T33" fmla="*/ 2147483647 h 327"/>
                <a:gd name="T34" fmla="*/ 2147483647 w 403"/>
                <a:gd name="T35" fmla="*/ 2147483647 h 327"/>
                <a:gd name="T36" fmla="*/ 2147483647 w 403"/>
                <a:gd name="T37" fmla="*/ 2147483647 h 327"/>
                <a:gd name="T38" fmla="*/ 2147483647 w 403"/>
                <a:gd name="T39" fmla="*/ 2147483647 h 327"/>
                <a:gd name="T40" fmla="*/ 2147483647 w 403"/>
                <a:gd name="T41" fmla="*/ 2147483647 h 327"/>
                <a:gd name="T42" fmla="*/ 2147483647 w 403"/>
                <a:gd name="T43" fmla="*/ 2147483647 h 327"/>
                <a:gd name="T44" fmla="*/ 2147483647 w 403"/>
                <a:gd name="T45" fmla="*/ 2147483647 h 327"/>
                <a:gd name="T46" fmla="*/ 2147483647 w 403"/>
                <a:gd name="T47" fmla="*/ 2147483647 h 327"/>
                <a:gd name="T48" fmla="*/ 2147483647 w 403"/>
                <a:gd name="T49" fmla="*/ 2147483647 h 327"/>
                <a:gd name="T50" fmla="*/ 2147483647 w 403"/>
                <a:gd name="T51" fmla="*/ 2147483647 h 327"/>
                <a:gd name="T52" fmla="*/ 2147483647 w 403"/>
                <a:gd name="T53" fmla="*/ 2147483647 h 327"/>
                <a:gd name="T54" fmla="*/ 2147483647 w 403"/>
                <a:gd name="T55" fmla="*/ 2147483647 h 327"/>
                <a:gd name="T56" fmla="*/ 2147483647 w 403"/>
                <a:gd name="T57" fmla="*/ 2147483647 h 327"/>
                <a:gd name="T58" fmla="*/ 2147483647 w 403"/>
                <a:gd name="T59" fmla="*/ 2147483647 h 327"/>
                <a:gd name="T60" fmla="*/ 2147483647 w 403"/>
                <a:gd name="T61" fmla="*/ 2147483647 h 327"/>
                <a:gd name="T62" fmla="*/ 2147483647 w 403"/>
                <a:gd name="T63" fmla="*/ 2147483647 h 327"/>
                <a:gd name="T64" fmla="*/ 2147483647 w 403"/>
                <a:gd name="T65" fmla="*/ 2147483647 h 327"/>
                <a:gd name="T66" fmla="*/ 2147483647 w 403"/>
                <a:gd name="T67" fmla="*/ 2147483647 h 327"/>
                <a:gd name="T68" fmla="*/ 2147483647 w 403"/>
                <a:gd name="T69" fmla="*/ 2147483647 h 327"/>
                <a:gd name="T70" fmla="*/ 2147483647 w 403"/>
                <a:gd name="T71" fmla="*/ 2147483647 h 327"/>
                <a:gd name="T72" fmla="*/ 2147483647 w 403"/>
                <a:gd name="T73" fmla="*/ 2147483647 h 327"/>
                <a:gd name="T74" fmla="*/ 2147483647 w 403"/>
                <a:gd name="T75" fmla="*/ 2147483647 h 327"/>
                <a:gd name="T76" fmla="*/ 2147483647 w 403"/>
                <a:gd name="T77" fmla="*/ 2147483647 h 327"/>
                <a:gd name="T78" fmla="*/ 2147483647 w 403"/>
                <a:gd name="T79" fmla="*/ 2147483647 h 327"/>
                <a:gd name="T80" fmla="*/ 2147483647 w 403"/>
                <a:gd name="T81" fmla="*/ 2147483647 h 327"/>
                <a:gd name="T82" fmla="*/ 2147483647 w 403"/>
                <a:gd name="T83" fmla="*/ 2147483647 h 327"/>
                <a:gd name="T84" fmla="*/ 2147483647 w 403"/>
                <a:gd name="T85" fmla="*/ 2147483647 h 327"/>
                <a:gd name="T86" fmla="*/ 2147483647 w 403"/>
                <a:gd name="T87" fmla="*/ 2147483647 h 327"/>
                <a:gd name="T88" fmla="*/ 2147483647 w 403"/>
                <a:gd name="T89" fmla="*/ 2147483647 h 327"/>
                <a:gd name="T90" fmla="*/ 2147483647 w 403"/>
                <a:gd name="T91" fmla="*/ 2147483647 h 327"/>
                <a:gd name="T92" fmla="*/ 2147483647 w 403"/>
                <a:gd name="T93" fmla="*/ 2147483647 h 327"/>
                <a:gd name="T94" fmla="*/ 0 w 403"/>
                <a:gd name="T95" fmla="*/ 2147483647 h 327"/>
                <a:gd name="T96" fmla="*/ 2147483647 w 403"/>
                <a:gd name="T97" fmla="*/ 2147483647 h 327"/>
                <a:gd name="T98" fmla="*/ 2147483647 w 403"/>
                <a:gd name="T99" fmla="*/ 2147483647 h 327"/>
                <a:gd name="T100" fmla="*/ 2147483647 w 403"/>
                <a:gd name="T101" fmla="*/ 2147483647 h 327"/>
                <a:gd name="T102" fmla="*/ 2147483647 w 403"/>
                <a:gd name="T103" fmla="*/ 2147483647 h 327"/>
                <a:gd name="T104" fmla="*/ 2147483647 w 403"/>
                <a:gd name="T105" fmla="*/ 2147483647 h 327"/>
                <a:gd name="T106" fmla="*/ 2147483647 w 403"/>
                <a:gd name="T107" fmla="*/ 2147483647 h 327"/>
                <a:gd name="T108" fmla="*/ 2147483647 w 403"/>
                <a:gd name="T109" fmla="*/ 2147483647 h 327"/>
                <a:gd name="T110" fmla="*/ 2147483647 w 403"/>
                <a:gd name="T111" fmla="*/ 2147483647 h 327"/>
                <a:gd name="T112" fmla="*/ 2147483647 w 403"/>
                <a:gd name="T113" fmla="*/ 2147483647 h 327"/>
                <a:gd name="T114" fmla="*/ 2147483647 w 403"/>
                <a:gd name="T115" fmla="*/ 2147483647 h 327"/>
                <a:gd name="T116" fmla="*/ 2147483647 w 403"/>
                <a:gd name="T117" fmla="*/ 2147483647 h 327"/>
                <a:gd name="T118" fmla="*/ 2147483647 w 403"/>
                <a:gd name="T119" fmla="*/ 2147483647 h 327"/>
                <a:gd name="T120" fmla="*/ 2147483647 w 403"/>
                <a:gd name="T121" fmla="*/ 2147483647 h 327"/>
                <a:gd name="T122" fmla="*/ 2147483647 w 403"/>
                <a:gd name="T123" fmla="*/ 2147483647 h 327"/>
                <a:gd name="T124" fmla="*/ 2147483647 w 403"/>
                <a:gd name="T125" fmla="*/ 2147483647 h 3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3"/>
                <a:gd name="T190" fmla="*/ 0 h 327"/>
                <a:gd name="T191" fmla="*/ 403 w 403"/>
                <a:gd name="T192" fmla="*/ 327 h 3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3" h="327">
                  <a:moveTo>
                    <a:pt x="282" y="139"/>
                  </a:moveTo>
                  <a:lnTo>
                    <a:pt x="282" y="141"/>
                  </a:lnTo>
                  <a:lnTo>
                    <a:pt x="284" y="142"/>
                  </a:lnTo>
                  <a:lnTo>
                    <a:pt x="287" y="142"/>
                  </a:lnTo>
                  <a:lnTo>
                    <a:pt x="289" y="142"/>
                  </a:lnTo>
                  <a:lnTo>
                    <a:pt x="291" y="142"/>
                  </a:lnTo>
                  <a:lnTo>
                    <a:pt x="293" y="142"/>
                  </a:lnTo>
                  <a:lnTo>
                    <a:pt x="295" y="142"/>
                  </a:lnTo>
                  <a:lnTo>
                    <a:pt x="299" y="139"/>
                  </a:lnTo>
                  <a:lnTo>
                    <a:pt x="301" y="139"/>
                  </a:lnTo>
                  <a:lnTo>
                    <a:pt x="303" y="139"/>
                  </a:lnTo>
                  <a:lnTo>
                    <a:pt x="306" y="139"/>
                  </a:lnTo>
                  <a:lnTo>
                    <a:pt x="309" y="139"/>
                  </a:lnTo>
                  <a:lnTo>
                    <a:pt x="311" y="141"/>
                  </a:lnTo>
                  <a:lnTo>
                    <a:pt x="313" y="141"/>
                  </a:lnTo>
                  <a:lnTo>
                    <a:pt x="315" y="143"/>
                  </a:lnTo>
                  <a:lnTo>
                    <a:pt x="317" y="143"/>
                  </a:lnTo>
                  <a:lnTo>
                    <a:pt x="317" y="145"/>
                  </a:lnTo>
                  <a:lnTo>
                    <a:pt x="317" y="146"/>
                  </a:lnTo>
                  <a:lnTo>
                    <a:pt x="317" y="148"/>
                  </a:lnTo>
                  <a:lnTo>
                    <a:pt x="317" y="149"/>
                  </a:lnTo>
                  <a:lnTo>
                    <a:pt x="315" y="152"/>
                  </a:lnTo>
                  <a:lnTo>
                    <a:pt x="313" y="152"/>
                  </a:lnTo>
                  <a:lnTo>
                    <a:pt x="311" y="154"/>
                  </a:lnTo>
                  <a:lnTo>
                    <a:pt x="309" y="156"/>
                  </a:lnTo>
                  <a:lnTo>
                    <a:pt x="309" y="157"/>
                  </a:lnTo>
                  <a:lnTo>
                    <a:pt x="309" y="159"/>
                  </a:lnTo>
                  <a:lnTo>
                    <a:pt x="307" y="161"/>
                  </a:lnTo>
                  <a:lnTo>
                    <a:pt x="307" y="162"/>
                  </a:lnTo>
                  <a:lnTo>
                    <a:pt x="307" y="164"/>
                  </a:lnTo>
                  <a:lnTo>
                    <a:pt x="305" y="167"/>
                  </a:lnTo>
                  <a:lnTo>
                    <a:pt x="304" y="168"/>
                  </a:lnTo>
                  <a:lnTo>
                    <a:pt x="305" y="170"/>
                  </a:lnTo>
                  <a:lnTo>
                    <a:pt x="307" y="172"/>
                  </a:lnTo>
                  <a:lnTo>
                    <a:pt x="309" y="174"/>
                  </a:lnTo>
                  <a:lnTo>
                    <a:pt x="311" y="174"/>
                  </a:lnTo>
                  <a:lnTo>
                    <a:pt x="313" y="177"/>
                  </a:lnTo>
                  <a:lnTo>
                    <a:pt x="315" y="177"/>
                  </a:lnTo>
                  <a:lnTo>
                    <a:pt x="317" y="177"/>
                  </a:lnTo>
                  <a:lnTo>
                    <a:pt x="319" y="177"/>
                  </a:lnTo>
                  <a:lnTo>
                    <a:pt x="320" y="177"/>
                  </a:lnTo>
                  <a:lnTo>
                    <a:pt x="322" y="177"/>
                  </a:lnTo>
                  <a:lnTo>
                    <a:pt x="324" y="177"/>
                  </a:lnTo>
                  <a:lnTo>
                    <a:pt x="326" y="177"/>
                  </a:lnTo>
                  <a:lnTo>
                    <a:pt x="328" y="177"/>
                  </a:lnTo>
                  <a:lnTo>
                    <a:pt x="330" y="177"/>
                  </a:lnTo>
                  <a:lnTo>
                    <a:pt x="332" y="177"/>
                  </a:lnTo>
                  <a:lnTo>
                    <a:pt x="335" y="177"/>
                  </a:lnTo>
                  <a:lnTo>
                    <a:pt x="335" y="178"/>
                  </a:lnTo>
                  <a:lnTo>
                    <a:pt x="335" y="179"/>
                  </a:lnTo>
                  <a:lnTo>
                    <a:pt x="335" y="181"/>
                  </a:lnTo>
                  <a:lnTo>
                    <a:pt x="335" y="183"/>
                  </a:lnTo>
                  <a:lnTo>
                    <a:pt x="335" y="185"/>
                  </a:lnTo>
                  <a:lnTo>
                    <a:pt x="335" y="188"/>
                  </a:lnTo>
                  <a:lnTo>
                    <a:pt x="337" y="190"/>
                  </a:lnTo>
                  <a:lnTo>
                    <a:pt x="337" y="192"/>
                  </a:lnTo>
                  <a:lnTo>
                    <a:pt x="339" y="194"/>
                  </a:lnTo>
                  <a:lnTo>
                    <a:pt x="339" y="196"/>
                  </a:lnTo>
                  <a:lnTo>
                    <a:pt x="341" y="198"/>
                  </a:lnTo>
                  <a:lnTo>
                    <a:pt x="343" y="201"/>
                  </a:lnTo>
                  <a:lnTo>
                    <a:pt x="345" y="201"/>
                  </a:lnTo>
                  <a:lnTo>
                    <a:pt x="346" y="202"/>
                  </a:lnTo>
                  <a:lnTo>
                    <a:pt x="349" y="205"/>
                  </a:lnTo>
                  <a:lnTo>
                    <a:pt x="351" y="207"/>
                  </a:lnTo>
                  <a:lnTo>
                    <a:pt x="353" y="207"/>
                  </a:lnTo>
                  <a:lnTo>
                    <a:pt x="355" y="209"/>
                  </a:lnTo>
                  <a:lnTo>
                    <a:pt x="359" y="210"/>
                  </a:lnTo>
                  <a:lnTo>
                    <a:pt x="361" y="212"/>
                  </a:lnTo>
                  <a:lnTo>
                    <a:pt x="365" y="212"/>
                  </a:lnTo>
                  <a:lnTo>
                    <a:pt x="365" y="214"/>
                  </a:lnTo>
                  <a:lnTo>
                    <a:pt x="365" y="215"/>
                  </a:lnTo>
                  <a:lnTo>
                    <a:pt x="367" y="215"/>
                  </a:lnTo>
                  <a:lnTo>
                    <a:pt x="369" y="215"/>
                  </a:lnTo>
                  <a:lnTo>
                    <a:pt x="370" y="215"/>
                  </a:lnTo>
                  <a:lnTo>
                    <a:pt x="372" y="215"/>
                  </a:lnTo>
                  <a:lnTo>
                    <a:pt x="374" y="215"/>
                  </a:lnTo>
                  <a:lnTo>
                    <a:pt x="376" y="215"/>
                  </a:lnTo>
                  <a:lnTo>
                    <a:pt x="378" y="215"/>
                  </a:lnTo>
                  <a:lnTo>
                    <a:pt x="379" y="215"/>
                  </a:lnTo>
                  <a:lnTo>
                    <a:pt x="381" y="215"/>
                  </a:lnTo>
                  <a:lnTo>
                    <a:pt x="383" y="215"/>
                  </a:lnTo>
                  <a:lnTo>
                    <a:pt x="385" y="215"/>
                  </a:lnTo>
                  <a:lnTo>
                    <a:pt x="384" y="216"/>
                  </a:lnTo>
                  <a:lnTo>
                    <a:pt x="384" y="217"/>
                  </a:lnTo>
                  <a:lnTo>
                    <a:pt x="384" y="219"/>
                  </a:lnTo>
                  <a:lnTo>
                    <a:pt x="384" y="220"/>
                  </a:lnTo>
                  <a:lnTo>
                    <a:pt x="385" y="220"/>
                  </a:lnTo>
                  <a:lnTo>
                    <a:pt x="388" y="220"/>
                  </a:lnTo>
                  <a:lnTo>
                    <a:pt x="388" y="221"/>
                  </a:lnTo>
                  <a:lnTo>
                    <a:pt x="390" y="221"/>
                  </a:lnTo>
                  <a:lnTo>
                    <a:pt x="392" y="221"/>
                  </a:lnTo>
                  <a:lnTo>
                    <a:pt x="394" y="221"/>
                  </a:lnTo>
                  <a:lnTo>
                    <a:pt x="396" y="221"/>
                  </a:lnTo>
                  <a:lnTo>
                    <a:pt x="396" y="224"/>
                  </a:lnTo>
                  <a:lnTo>
                    <a:pt x="398" y="224"/>
                  </a:lnTo>
                  <a:lnTo>
                    <a:pt x="398" y="226"/>
                  </a:lnTo>
                  <a:lnTo>
                    <a:pt x="399" y="226"/>
                  </a:lnTo>
                  <a:lnTo>
                    <a:pt x="401" y="226"/>
                  </a:lnTo>
                  <a:lnTo>
                    <a:pt x="401" y="228"/>
                  </a:lnTo>
                  <a:lnTo>
                    <a:pt x="401" y="230"/>
                  </a:lnTo>
                  <a:lnTo>
                    <a:pt x="402" y="230"/>
                  </a:lnTo>
                  <a:lnTo>
                    <a:pt x="402" y="231"/>
                  </a:lnTo>
                  <a:lnTo>
                    <a:pt x="399" y="234"/>
                  </a:lnTo>
                  <a:lnTo>
                    <a:pt x="399" y="236"/>
                  </a:lnTo>
                  <a:lnTo>
                    <a:pt x="397" y="238"/>
                  </a:lnTo>
                  <a:lnTo>
                    <a:pt x="397" y="240"/>
                  </a:lnTo>
                  <a:lnTo>
                    <a:pt x="396" y="242"/>
                  </a:lnTo>
                  <a:lnTo>
                    <a:pt x="396" y="244"/>
                  </a:lnTo>
                  <a:lnTo>
                    <a:pt x="396" y="246"/>
                  </a:lnTo>
                  <a:lnTo>
                    <a:pt x="395" y="249"/>
                  </a:lnTo>
                  <a:lnTo>
                    <a:pt x="395" y="250"/>
                  </a:lnTo>
                  <a:lnTo>
                    <a:pt x="395" y="253"/>
                  </a:lnTo>
                  <a:lnTo>
                    <a:pt x="393" y="255"/>
                  </a:lnTo>
                  <a:lnTo>
                    <a:pt x="393" y="257"/>
                  </a:lnTo>
                  <a:lnTo>
                    <a:pt x="392" y="259"/>
                  </a:lnTo>
                  <a:lnTo>
                    <a:pt x="393" y="263"/>
                  </a:lnTo>
                  <a:lnTo>
                    <a:pt x="395" y="265"/>
                  </a:lnTo>
                  <a:lnTo>
                    <a:pt x="395" y="268"/>
                  </a:lnTo>
                  <a:lnTo>
                    <a:pt x="397" y="270"/>
                  </a:lnTo>
                  <a:lnTo>
                    <a:pt x="395" y="273"/>
                  </a:lnTo>
                  <a:lnTo>
                    <a:pt x="395" y="274"/>
                  </a:lnTo>
                  <a:lnTo>
                    <a:pt x="395" y="277"/>
                  </a:lnTo>
                  <a:lnTo>
                    <a:pt x="395" y="278"/>
                  </a:lnTo>
                  <a:lnTo>
                    <a:pt x="393" y="279"/>
                  </a:lnTo>
                  <a:lnTo>
                    <a:pt x="393" y="282"/>
                  </a:lnTo>
                  <a:lnTo>
                    <a:pt x="392" y="284"/>
                  </a:lnTo>
                  <a:lnTo>
                    <a:pt x="392" y="286"/>
                  </a:lnTo>
                  <a:lnTo>
                    <a:pt x="392" y="289"/>
                  </a:lnTo>
                  <a:lnTo>
                    <a:pt x="392" y="292"/>
                  </a:lnTo>
                  <a:lnTo>
                    <a:pt x="392" y="294"/>
                  </a:lnTo>
                  <a:lnTo>
                    <a:pt x="394" y="297"/>
                  </a:lnTo>
                  <a:lnTo>
                    <a:pt x="394" y="298"/>
                  </a:lnTo>
                  <a:lnTo>
                    <a:pt x="394" y="300"/>
                  </a:lnTo>
                  <a:lnTo>
                    <a:pt x="394" y="302"/>
                  </a:lnTo>
                  <a:lnTo>
                    <a:pt x="394" y="303"/>
                  </a:lnTo>
                  <a:lnTo>
                    <a:pt x="394" y="306"/>
                  </a:lnTo>
                  <a:lnTo>
                    <a:pt x="394" y="308"/>
                  </a:lnTo>
                  <a:lnTo>
                    <a:pt x="394" y="310"/>
                  </a:lnTo>
                  <a:lnTo>
                    <a:pt x="394" y="312"/>
                  </a:lnTo>
                  <a:lnTo>
                    <a:pt x="394" y="314"/>
                  </a:lnTo>
                  <a:lnTo>
                    <a:pt x="394" y="315"/>
                  </a:lnTo>
                  <a:lnTo>
                    <a:pt x="396" y="315"/>
                  </a:lnTo>
                  <a:lnTo>
                    <a:pt x="390" y="315"/>
                  </a:lnTo>
                  <a:lnTo>
                    <a:pt x="388" y="315"/>
                  </a:lnTo>
                  <a:lnTo>
                    <a:pt x="387" y="315"/>
                  </a:lnTo>
                  <a:lnTo>
                    <a:pt x="385" y="315"/>
                  </a:lnTo>
                  <a:lnTo>
                    <a:pt x="385" y="313"/>
                  </a:lnTo>
                  <a:lnTo>
                    <a:pt x="383" y="313"/>
                  </a:lnTo>
                  <a:lnTo>
                    <a:pt x="380" y="313"/>
                  </a:lnTo>
                  <a:lnTo>
                    <a:pt x="380" y="311"/>
                  </a:lnTo>
                  <a:lnTo>
                    <a:pt x="378" y="311"/>
                  </a:lnTo>
                  <a:lnTo>
                    <a:pt x="376" y="311"/>
                  </a:lnTo>
                  <a:lnTo>
                    <a:pt x="374" y="311"/>
                  </a:lnTo>
                  <a:lnTo>
                    <a:pt x="373" y="311"/>
                  </a:lnTo>
                  <a:lnTo>
                    <a:pt x="373" y="310"/>
                  </a:lnTo>
                  <a:lnTo>
                    <a:pt x="371" y="311"/>
                  </a:lnTo>
                  <a:lnTo>
                    <a:pt x="369" y="311"/>
                  </a:lnTo>
                  <a:lnTo>
                    <a:pt x="369" y="313"/>
                  </a:lnTo>
                  <a:lnTo>
                    <a:pt x="369" y="316"/>
                  </a:lnTo>
                  <a:lnTo>
                    <a:pt x="369" y="317"/>
                  </a:lnTo>
                  <a:lnTo>
                    <a:pt x="369" y="319"/>
                  </a:lnTo>
                  <a:lnTo>
                    <a:pt x="369" y="321"/>
                  </a:lnTo>
                  <a:lnTo>
                    <a:pt x="369" y="323"/>
                  </a:lnTo>
                  <a:lnTo>
                    <a:pt x="368" y="323"/>
                  </a:lnTo>
                  <a:lnTo>
                    <a:pt x="368" y="321"/>
                  </a:lnTo>
                  <a:lnTo>
                    <a:pt x="368" y="318"/>
                  </a:lnTo>
                  <a:lnTo>
                    <a:pt x="366" y="318"/>
                  </a:lnTo>
                  <a:lnTo>
                    <a:pt x="366" y="316"/>
                  </a:lnTo>
                  <a:lnTo>
                    <a:pt x="366" y="315"/>
                  </a:lnTo>
                  <a:lnTo>
                    <a:pt x="364" y="316"/>
                  </a:lnTo>
                  <a:lnTo>
                    <a:pt x="363" y="316"/>
                  </a:lnTo>
                  <a:lnTo>
                    <a:pt x="361" y="318"/>
                  </a:lnTo>
                  <a:lnTo>
                    <a:pt x="359" y="320"/>
                  </a:lnTo>
                  <a:lnTo>
                    <a:pt x="359" y="321"/>
                  </a:lnTo>
                  <a:lnTo>
                    <a:pt x="356" y="323"/>
                  </a:lnTo>
                  <a:lnTo>
                    <a:pt x="356" y="326"/>
                  </a:lnTo>
                  <a:lnTo>
                    <a:pt x="355" y="326"/>
                  </a:lnTo>
                  <a:lnTo>
                    <a:pt x="353" y="326"/>
                  </a:lnTo>
                  <a:lnTo>
                    <a:pt x="351" y="326"/>
                  </a:lnTo>
                  <a:lnTo>
                    <a:pt x="349" y="326"/>
                  </a:lnTo>
                  <a:lnTo>
                    <a:pt x="349" y="324"/>
                  </a:lnTo>
                  <a:lnTo>
                    <a:pt x="346" y="324"/>
                  </a:lnTo>
                  <a:lnTo>
                    <a:pt x="346" y="322"/>
                  </a:lnTo>
                  <a:lnTo>
                    <a:pt x="344" y="322"/>
                  </a:lnTo>
                  <a:lnTo>
                    <a:pt x="344" y="321"/>
                  </a:lnTo>
                  <a:lnTo>
                    <a:pt x="342" y="321"/>
                  </a:lnTo>
                  <a:lnTo>
                    <a:pt x="342" y="320"/>
                  </a:lnTo>
                  <a:lnTo>
                    <a:pt x="340" y="320"/>
                  </a:lnTo>
                  <a:lnTo>
                    <a:pt x="340" y="318"/>
                  </a:lnTo>
                  <a:lnTo>
                    <a:pt x="337" y="318"/>
                  </a:lnTo>
                  <a:lnTo>
                    <a:pt x="337" y="317"/>
                  </a:lnTo>
                  <a:lnTo>
                    <a:pt x="335" y="317"/>
                  </a:lnTo>
                  <a:lnTo>
                    <a:pt x="335" y="315"/>
                  </a:lnTo>
                  <a:lnTo>
                    <a:pt x="333" y="315"/>
                  </a:lnTo>
                  <a:lnTo>
                    <a:pt x="332" y="313"/>
                  </a:lnTo>
                  <a:lnTo>
                    <a:pt x="330" y="313"/>
                  </a:lnTo>
                  <a:lnTo>
                    <a:pt x="330" y="312"/>
                  </a:lnTo>
                  <a:lnTo>
                    <a:pt x="328" y="312"/>
                  </a:lnTo>
                  <a:lnTo>
                    <a:pt x="328" y="309"/>
                  </a:lnTo>
                  <a:lnTo>
                    <a:pt x="327" y="308"/>
                  </a:lnTo>
                  <a:lnTo>
                    <a:pt x="327" y="306"/>
                  </a:lnTo>
                  <a:lnTo>
                    <a:pt x="325" y="306"/>
                  </a:lnTo>
                  <a:lnTo>
                    <a:pt x="325" y="303"/>
                  </a:lnTo>
                  <a:lnTo>
                    <a:pt x="323" y="303"/>
                  </a:lnTo>
                  <a:lnTo>
                    <a:pt x="323" y="301"/>
                  </a:lnTo>
                  <a:lnTo>
                    <a:pt x="321" y="301"/>
                  </a:lnTo>
                  <a:lnTo>
                    <a:pt x="320" y="298"/>
                  </a:lnTo>
                  <a:lnTo>
                    <a:pt x="318" y="298"/>
                  </a:lnTo>
                  <a:lnTo>
                    <a:pt x="318" y="297"/>
                  </a:lnTo>
                  <a:lnTo>
                    <a:pt x="316" y="297"/>
                  </a:lnTo>
                  <a:lnTo>
                    <a:pt x="313" y="297"/>
                  </a:lnTo>
                  <a:lnTo>
                    <a:pt x="313" y="294"/>
                  </a:lnTo>
                  <a:lnTo>
                    <a:pt x="311" y="294"/>
                  </a:lnTo>
                  <a:lnTo>
                    <a:pt x="311" y="293"/>
                  </a:lnTo>
                  <a:lnTo>
                    <a:pt x="309" y="293"/>
                  </a:lnTo>
                  <a:lnTo>
                    <a:pt x="309" y="291"/>
                  </a:lnTo>
                  <a:lnTo>
                    <a:pt x="307" y="291"/>
                  </a:lnTo>
                  <a:lnTo>
                    <a:pt x="305" y="291"/>
                  </a:lnTo>
                  <a:lnTo>
                    <a:pt x="305" y="289"/>
                  </a:lnTo>
                  <a:lnTo>
                    <a:pt x="303" y="289"/>
                  </a:lnTo>
                  <a:lnTo>
                    <a:pt x="303" y="288"/>
                  </a:lnTo>
                  <a:lnTo>
                    <a:pt x="301" y="288"/>
                  </a:lnTo>
                  <a:lnTo>
                    <a:pt x="301" y="286"/>
                  </a:lnTo>
                  <a:lnTo>
                    <a:pt x="299" y="286"/>
                  </a:lnTo>
                  <a:lnTo>
                    <a:pt x="298" y="286"/>
                  </a:lnTo>
                  <a:lnTo>
                    <a:pt x="296" y="286"/>
                  </a:lnTo>
                  <a:lnTo>
                    <a:pt x="293" y="286"/>
                  </a:lnTo>
                  <a:lnTo>
                    <a:pt x="292" y="286"/>
                  </a:lnTo>
                  <a:lnTo>
                    <a:pt x="292" y="285"/>
                  </a:lnTo>
                  <a:lnTo>
                    <a:pt x="290" y="285"/>
                  </a:lnTo>
                  <a:lnTo>
                    <a:pt x="288" y="284"/>
                  </a:lnTo>
                  <a:lnTo>
                    <a:pt x="286" y="284"/>
                  </a:lnTo>
                  <a:lnTo>
                    <a:pt x="286" y="282"/>
                  </a:lnTo>
                  <a:lnTo>
                    <a:pt x="284" y="282"/>
                  </a:lnTo>
                  <a:lnTo>
                    <a:pt x="282" y="282"/>
                  </a:lnTo>
                  <a:lnTo>
                    <a:pt x="280" y="282"/>
                  </a:lnTo>
                  <a:lnTo>
                    <a:pt x="280" y="279"/>
                  </a:lnTo>
                  <a:lnTo>
                    <a:pt x="278" y="279"/>
                  </a:lnTo>
                  <a:lnTo>
                    <a:pt x="276" y="279"/>
                  </a:lnTo>
                  <a:lnTo>
                    <a:pt x="274" y="279"/>
                  </a:lnTo>
                  <a:lnTo>
                    <a:pt x="274" y="278"/>
                  </a:lnTo>
                  <a:lnTo>
                    <a:pt x="272" y="278"/>
                  </a:lnTo>
                  <a:lnTo>
                    <a:pt x="270" y="275"/>
                  </a:lnTo>
                  <a:lnTo>
                    <a:pt x="268" y="273"/>
                  </a:lnTo>
                  <a:lnTo>
                    <a:pt x="268" y="270"/>
                  </a:lnTo>
                  <a:lnTo>
                    <a:pt x="268" y="268"/>
                  </a:lnTo>
                  <a:lnTo>
                    <a:pt x="266" y="268"/>
                  </a:lnTo>
                  <a:lnTo>
                    <a:pt x="265" y="266"/>
                  </a:lnTo>
                  <a:lnTo>
                    <a:pt x="263" y="266"/>
                  </a:lnTo>
                  <a:lnTo>
                    <a:pt x="263" y="264"/>
                  </a:lnTo>
                  <a:lnTo>
                    <a:pt x="260" y="264"/>
                  </a:lnTo>
                  <a:lnTo>
                    <a:pt x="260" y="262"/>
                  </a:lnTo>
                  <a:lnTo>
                    <a:pt x="258" y="262"/>
                  </a:lnTo>
                  <a:lnTo>
                    <a:pt x="258" y="260"/>
                  </a:lnTo>
                  <a:lnTo>
                    <a:pt x="255" y="260"/>
                  </a:lnTo>
                  <a:lnTo>
                    <a:pt x="253" y="260"/>
                  </a:lnTo>
                  <a:lnTo>
                    <a:pt x="253" y="258"/>
                  </a:lnTo>
                  <a:lnTo>
                    <a:pt x="250" y="258"/>
                  </a:lnTo>
                  <a:lnTo>
                    <a:pt x="250" y="255"/>
                  </a:lnTo>
                  <a:lnTo>
                    <a:pt x="250" y="254"/>
                  </a:lnTo>
                  <a:lnTo>
                    <a:pt x="247" y="254"/>
                  </a:lnTo>
                  <a:lnTo>
                    <a:pt x="245" y="252"/>
                  </a:lnTo>
                  <a:lnTo>
                    <a:pt x="243" y="251"/>
                  </a:lnTo>
                  <a:lnTo>
                    <a:pt x="240" y="249"/>
                  </a:lnTo>
                  <a:lnTo>
                    <a:pt x="239" y="247"/>
                  </a:lnTo>
                  <a:lnTo>
                    <a:pt x="236" y="245"/>
                  </a:lnTo>
                  <a:lnTo>
                    <a:pt x="234" y="243"/>
                  </a:lnTo>
                  <a:lnTo>
                    <a:pt x="232" y="241"/>
                  </a:lnTo>
                  <a:lnTo>
                    <a:pt x="229" y="239"/>
                  </a:lnTo>
                  <a:lnTo>
                    <a:pt x="227" y="236"/>
                  </a:lnTo>
                  <a:lnTo>
                    <a:pt x="225" y="234"/>
                  </a:lnTo>
                  <a:lnTo>
                    <a:pt x="223" y="232"/>
                  </a:lnTo>
                  <a:lnTo>
                    <a:pt x="220" y="230"/>
                  </a:lnTo>
                  <a:lnTo>
                    <a:pt x="218" y="228"/>
                  </a:lnTo>
                  <a:lnTo>
                    <a:pt x="216" y="226"/>
                  </a:lnTo>
                  <a:lnTo>
                    <a:pt x="214" y="224"/>
                  </a:lnTo>
                  <a:lnTo>
                    <a:pt x="212" y="224"/>
                  </a:lnTo>
                  <a:lnTo>
                    <a:pt x="211" y="224"/>
                  </a:lnTo>
                  <a:lnTo>
                    <a:pt x="210" y="224"/>
                  </a:lnTo>
                  <a:lnTo>
                    <a:pt x="210" y="222"/>
                  </a:lnTo>
                  <a:lnTo>
                    <a:pt x="210" y="221"/>
                  </a:lnTo>
                  <a:lnTo>
                    <a:pt x="210" y="220"/>
                  </a:lnTo>
                  <a:lnTo>
                    <a:pt x="210" y="217"/>
                  </a:lnTo>
                  <a:lnTo>
                    <a:pt x="210" y="216"/>
                  </a:lnTo>
                  <a:lnTo>
                    <a:pt x="210" y="215"/>
                  </a:lnTo>
                  <a:lnTo>
                    <a:pt x="208" y="215"/>
                  </a:lnTo>
                  <a:lnTo>
                    <a:pt x="207" y="212"/>
                  </a:lnTo>
                  <a:lnTo>
                    <a:pt x="205" y="212"/>
                  </a:lnTo>
                  <a:lnTo>
                    <a:pt x="205" y="210"/>
                  </a:lnTo>
                  <a:lnTo>
                    <a:pt x="203" y="210"/>
                  </a:lnTo>
                  <a:lnTo>
                    <a:pt x="203" y="208"/>
                  </a:lnTo>
                  <a:lnTo>
                    <a:pt x="201" y="208"/>
                  </a:lnTo>
                  <a:lnTo>
                    <a:pt x="201" y="206"/>
                  </a:lnTo>
                  <a:lnTo>
                    <a:pt x="199" y="206"/>
                  </a:lnTo>
                  <a:lnTo>
                    <a:pt x="198" y="206"/>
                  </a:lnTo>
                  <a:lnTo>
                    <a:pt x="196" y="206"/>
                  </a:lnTo>
                  <a:lnTo>
                    <a:pt x="196" y="203"/>
                  </a:lnTo>
                  <a:lnTo>
                    <a:pt x="194" y="203"/>
                  </a:lnTo>
                  <a:lnTo>
                    <a:pt x="194" y="201"/>
                  </a:lnTo>
                  <a:lnTo>
                    <a:pt x="193" y="201"/>
                  </a:lnTo>
                  <a:lnTo>
                    <a:pt x="193" y="198"/>
                  </a:lnTo>
                  <a:lnTo>
                    <a:pt x="192" y="198"/>
                  </a:lnTo>
                  <a:lnTo>
                    <a:pt x="192" y="197"/>
                  </a:lnTo>
                  <a:lnTo>
                    <a:pt x="192" y="196"/>
                  </a:lnTo>
                  <a:lnTo>
                    <a:pt x="192" y="194"/>
                  </a:lnTo>
                  <a:lnTo>
                    <a:pt x="192" y="193"/>
                  </a:lnTo>
                  <a:lnTo>
                    <a:pt x="192" y="191"/>
                  </a:lnTo>
                  <a:lnTo>
                    <a:pt x="192" y="189"/>
                  </a:lnTo>
                  <a:lnTo>
                    <a:pt x="192" y="187"/>
                  </a:lnTo>
                  <a:lnTo>
                    <a:pt x="188" y="185"/>
                  </a:lnTo>
                  <a:lnTo>
                    <a:pt x="186" y="183"/>
                  </a:lnTo>
                  <a:lnTo>
                    <a:pt x="184" y="181"/>
                  </a:lnTo>
                  <a:lnTo>
                    <a:pt x="182" y="178"/>
                  </a:lnTo>
                  <a:lnTo>
                    <a:pt x="178" y="177"/>
                  </a:lnTo>
                  <a:lnTo>
                    <a:pt x="176" y="174"/>
                  </a:lnTo>
                  <a:lnTo>
                    <a:pt x="173" y="172"/>
                  </a:lnTo>
                  <a:lnTo>
                    <a:pt x="172" y="170"/>
                  </a:lnTo>
                  <a:lnTo>
                    <a:pt x="167" y="168"/>
                  </a:lnTo>
                  <a:lnTo>
                    <a:pt x="165" y="166"/>
                  </a:lnTo>
                  <a:lnTo>
                    <a:pt x="162" y="163"/>
                  </a:lnTo>
                  <a:lnTo>
                    <a:pt x="159" y="162"/>
                  </a:lnTo>
                  <a:lnTo>
                    <a:pt x="155" y="159"/>
                  </a:lnTo>
                  <a:lnTo>
                    <a:pt x="153" y="157"/>
                  </a:lnTo>
                  <a:lnTo>
                    <a:pt x="150" y="155"/>
                  </a:lnTo>
                  <a:lnTo>
                    <a:pt x="148" y="151"/>
                  </a:lnTo>
                  <a:lnTo>
                    <a:pt x="148" y="150"/>
                  </a:lnTo>
                  <a:lnTo>
                    <a:pt x="148" y="149"/>
                  </a:lnTo>
                  <a:lnTo>
                    <a:pt x="148" y="147"/>
                  </a:lnTo>
                  <a:lnTo>
                    <a:pt x="147" y="147"/>
                  </a:lnTo>
                  <a:lnTo>
                    <a:pt x="147" y="146"/>
                  </a:lnTo>
                  <a:lnTo>
                    <a:pt x="144" y="146"/>
                  </a:lnTo>
                  <a:lnTo>
                    <a:pt x="144" y="144"/>
                  </a:lnTo>
                  <a:lnTo>
                    <a:pt x="143" y="144"/>
                  </a:lnTo>
                  <a:lnTo>
                    <a:pt x="142" y="144"/>
                  </a:lnTo>
                  <a:lnTo>
                    <a:pt x="140" y="144"/>
                  </a:lnTo>
                  <a:lnTo>
                    <a:pt x="140" y="143"/>
                  </a:lnTo>
                  <a:lnTo>
                    <a:pt x="139" y="143"/>
                  </a:lnTo>
                  <a:lnTo>
                    <a:pt x="139" y="140"/>
                  </a:lnTo>
                  <a:lnTo>
                    <a:pt x="139" y="138"/>
                  </a:lnTo>
                  <a:lnTo>
                    <a:pt x="139" y="136"/>
                  </a:lnTo>
                  <a:lnTo>
                    <a:pt x="139" y="135"/>
                  </a:lnTo>
                  <a:lnTo>
                    <a:pt x="139" y="133"/>
                  </a:lnTo>
                  <a:lnTo>
                    <a:pt x="137" y="133"/>
                  </a:lnTo>
                  <a:lnTo>
                    <a:pt x="137" y="131"/>
                  </a:lnTo>
                  <a:lnTo>
                    <a:pt x="136" y="131"/>
                  </a:lnTo>
                  <a:lnTo>
                    <a:pt x="136" y="129"/>
                  </a:lnTo>
                  <a:lnTo>
                    <a:pt x="134" y="129"/>
                  </a:lnTo>
                  <a:lnTo>
                    <a:pt x="134" y="127"/>
                  </a:lnTo>
                  <a:lnTo>
                    <a:pt x="133" y="125"/>
                  </a:lnTo>
                  <a:lnTo>
                    <a:pt x="133" y="123"/>
                  </a:lnTo>
                  <a:lnTo>
                    <a:pt x="132" y="123"/>
                  </a:lnTo>
                  <a:lnTo>
                    <a:pt x="132" y="120"/>
                  </a:lnTo>
                  <a:lnTo>
                    <a:pt x="132" y="119"/>
                  </a:lnTo>
                  <a:lnTo>
                    <a:pt x="132" y="116"/>
                  </a:lnTo>
                  <a:lnTo>
                    <a:pt x="132" y="115"/>
                  </a:lnTo>
                  <a:lnTo>
                    <a:pt x="133" y="114"/>
                  </a:lnTo>
                  <a:lnTo>
                    <a:pt x="130" y="113"/>
                  </a:lnTo>
                  <a:lnTo>
                    <a:pt x="128" y="111"/>
                  </a:lnTo>
                  <a:lnTo>
                    <a:pt x="126" y="109"/>
                  </a:lnTo>
                  <a:lnTo>
                    <a:pt x="125" y="106"/>
                  </a:lnTo>
                  <a:lnTo>
                    <a:pt x="123" y="106"/>
                  </a:lnTo>
                  <a:lnTo>
                    <a:pt x="120" y="104"/>
                  </a:lnTo>
                  <a:lnTo>
                    <a:pt x="119" y="101"/>
                  </a:lnTo>
                  <a:lnTo>
                    <a:pt x="119" y="100"/>
                  </a:lnTo>
                  <a:lnTo>
                    <a:pt x="116" y="100"/>
                  </a:lnTo>
                  <a:lnTo>
                    <a:pt x="114" y="97"/>
                  </a:lnTo>
                  <a:lnTo>
                    <a:pt x="112" y="96"/>
                  </a:lnTo>
                  <a:lnTo>
                    <a:pt x="112" y="95"/>
                  </a:lnTo>
                  <a:lnTo>
                    <a:pt x="110" y="95"/>
                  </a:lnTo>
                  <a:lnTo>
                    <a:pt x="110" y="92"/>
                  </a:lnTo>
                  <a:lnTo>
                    <a:pt x="108" y="90"/>
                  </a:lnTo>
                  <a:lnTo>
                    <a:pt x="108" y="88"/>
                  </a:lnTo>
                  <a:lnTo>
                    <a:pt x="106" y="90"/>
                  </a:lnTo>
                  <a:lnTo>
                    <a:pt x="106" y="91"/>
                  </a:lnTo>
                  <a:lnTo>
                    <a:pt x="104" y="93"/>
                  </a:lnTo>
                  <a:lnTo>
                    <a:pt x="101" y="94"/>
                  </a:lnTo>
                  <a:lnTo>
                    <a:pt x="100" y="94"/>
                  </a:lnTo>
                  <a:lnTo>
                    <a:pt x="98" y="94"/>
                  </a:lnTo>
                  <a:lnTo>
                    <a:pt x="97" y="94"/>
                  </a:lnTo>
                  <a:lnTo>
                    <a:pt x="97" y="91"/>
                  </a:lnTo>
                  <a:lnTo>
                    <a:pt x="94" y="90"/>
                  </a:lnTo>
                  <a:lnTo>
                    <a:pt x="91" y="87"/>
                  </a:lnTo>
                  <a:lnTo>
                    <a:pt x="90" y="85"/>
                  </a:lnTo>
                  <a:lnTo>
                    <a:pt x="87" y="80"/>
                  </a:lnTo>
                  <a:lnTo>
                    <a:pt x="84" y="78"/>
                  </a:lnTo>
                  <a:lnTo>
                    <a:pt x="81" y="75"/>
                  </a:lnTo>
                  <a:lnTo>
                    <a:pt x="80" y="73"/>
                  </a:lnTo>
                  <a:lnTo>
                    <a:pt x="77" y="69"/>
                  </a:lnTo>
                  <a:lnTo>
                    <a:pt x="73" y="67"/>
                  </a:lnTo>
                  <a:lnTo>
                    <a:pt x="71" y="65"/>
                  </a:lnTo>
                  <a:lnTo>
                    <a:pt x="66" y="63"/>
                  </a:lnTo>
                  <a:lnTo>
                    <a:pt x="64" y="61"/>
                  </a:lnTo>
                  <a:lnTo>
                    <a:pt x="60" y="60"/>
                  </a:lnTo>
                  <a:lnTo>
                    <a:pt x="56" y="58"/>
                  </a:lnTo>
                  <a:lnTo>
                    <a:pt x="52" y="56"/>
                  </a:lnTo>
                  <a:lnTo>
                    <a:pt x="50" y="54"/>
                  </a:lnTo>
                  <a:lnTo>
                    <a:pt x="48" y="54"/>
                  </a:lnTo>
                  <a:lnTo>
                    <a:pt x="46" y="53"/>
                  </a:lnTo>
                  <a:lnTo>
                    <a:pt x="43" y="53"/>
                  </a:lnTo>
                  <a:lnTo>
                    <a:pt x="43" y="51"/>
                  </a:lnTo>
                  <a:lnTo>
                    <a:pt x="42" y="51"/>
                  </a:lnTo>
                  <a:lnTo>
                    <a:pt x="40" y="48"/>
                  </a:lnTo>
                  <a:lnTo>
                    <a:pt x="38" y="47"/>
                  </a:lnTo>
                  <a:lnTo>
                    <a:pt x="38" y="44"/>
                  </a:lnTo>
                  <a:lnTo>
                    <a:pt x="36" y="43"/>
                  </a:lnTo>
                  <a:lnTo>
                    <a:pt x="35" y="41"/>
                  </a:lnTo>
                  <a:lnTo>
                    <a:pt x="33" y="39"/>
                  </a:lnTo>
                  <a:lnTo>
                    <a:pt x="33" y="37"/>
                  </a:lnTo>
                  <a:lnTo>
                    <a:pt x="31" y="34"/>
                  </a:lnTo>
                  <a:lnTo>
                    <a:pt x="31" y="32"/>
                  </a:lnTo>
                  <a:lnTo>
                    <a:pt x="28" y="30"/>
                  </a:lnTo>
                  <a:lnTo>
                    <a:pt x="28" y="28"/>
                  </a:lnTo>
                  <a:lnTo>
                    <a:pt x="27" y="28"/>
                  </a:lnTo>
                  <a:lnTo>
                    <a:pt x="26" y="28"/>
                  </a:lnTo>
                  <a:lnTo>
                    <a:pt x="24" y="28"/>
                  </a:lnTo>
                  <a:lnTo>
                    <a:pt x="22" y="28"/>
                  </a:lnTo>
                  <a:lnTo>
                    <a:pt x="19" y="28"/>
                  </a:lnTo>
                  <a:lnTo>
                    <a:pt x="18" y="28"/>
                  </a:lnTo>
                  <a:lnTo>
                    <a:pt x="16" y="28"/>
                  </a:lnTo>
                  <a:lnTo>
                    <a:pt x="13" y="28"/>
                  </a:lnTo>
                  <a:lnTo>
                    <a:pt x="11" y="26"/>
                  </a:lnTo>
                  <a:lnTo>
                    <a:pt x="9" y="24"/>
                  </a:lnTo>
                  <a:lnTo>
                    <a:pt x="7" y="22"/>
                  </a:lnTo>
                  <a:lnTo>
                    <a:pt x="4" y="21"/>
                  </a:lnTo>
                  <a:lnTo>
                    <a:pt x="4" y="19"/>
                  </a:lnTo>
                  <a:lnTo>
                    <a:pt x="2" y="17"/>
                  </a:lnTo>
                  <a:lnTo>
                    <a:pt x="2" y="15"/>
                  </a:lnTo>
                  <a:lnTo>
                    <a:pt x="0" y="14"/>
                  </a:lnTo>
                  <a:lnTo>
                    <a:pt x="0" y="12"/>
                  </a:lnTo>
                  <a:lnTo>
                    <a:pt x="0" y="10"/>
                  </a:lnTo>
                  <a:lnTo>
                    <a:pt x="0" y="8"/>
                  </a:lnTo>
                  <a:lnTo>
                    <a:pt x="0" y="7"/>
                  </a:lnTo>
                  <a:lnTo>
                    <a:pt x="0" y="5"/>
                  </a:lnTo>
                  <a:lnTo>
                    <a:pt x="0" y="3"/>
                  </a:lnTo>
                  <a:lnTo>
                    <a:pt x="3" y="1"/>
                  </a:lnTo>
                  <a:lnTo>
                    <a:pt x="4" y="0"/>
                  </a:lnTo>
                  <a:lnTo>
                    <a:pt x="7" y="0"/>
                  </a:lnTo>
                  <a:lnTo>
                    <a:pt x="8" y="0"/>
                  </a:lnTo>
                  <a:lnTo>
                    <a:pt x="10" y="0"/>
                  </a:lnTo>
                  <a:lnTo>
                    <a:pt x="11" y="1"/>
                  </a:lnTo>
                  <a:lnTo>
                    <a:pt x="13" y="1"/>
                  </a:lnTo>
                  <a:lnTo>
                    <a:pt x="15" y="1"/>
                  </a:lnTo>
                  <a:lnTo>
                    <a:pt x="18" y="1"/>
                  </a:lnTo>
                  <a:lnTo>
                    <a:pt x="19" y="1"/>
                  </a:lnTo>
                  <a:lnTo>
                    <a:pt x="22" y="1"/>
                  </a:lnTo>
                  <a:lnTo>
                    <a:pt x="24" y="1"/>
                  </a:lnTo>
                  <a:lnTo>
                    <a:pt x="26" y="1"/>
                  </a:lnTo>
                  <a:lnTo>
                    <a:pt x="26" y="3"/>
                  </a:lnTo>
                  <a:lnTo>
                    <a:pt x="28" y="3"/>
                  </a:lnTo>
                  <a:lnTo>
                    <a:pt x="29" y="5"/>
                  </a:lnTo>
                  <a:lnTo>
                    <a:pt x="32" y="5"/>
                  </a:lnTo>
                  <a:lnTo>
                    <a:pt x="33" y="8"/>
                  </a:lnTo>
                  <a:lnTo>
                    <a:pt x="36" y="8"/>
                  </a:lnTo>
                  <a:lnTo>
                    <a:pt x="38" y="8"/>
                  </a:lnTo>
                  <a:lnTo>
                    <a:pt x="40" y="8"/>
                  </a:lnTo>
                  <a:lnTo>
                    <a:pt x="42" y="9"/>
                  </a:lnTo>
                  <a:lnTo>
                    <a:pt x="44" y="9"/>
                  </a:lnTo>
                  <a:lnTo>
                    <a:pt x="46" y="9"/>
                  </a:lnTo>
                  <a:lnTo>
                    <a:pt x="48" y="8"/>
                  </a:lnTo>
                  <a:lnTo>
                    <a:pt x="51" y="8"/>
                  </a:lnTo>
                  <a:lnTo>
                    <a:pt x="53" y="7"/>
                  </a:lnTo>
                  <a:lnTo>
                    <a:pt x="55" y="5"/>
                  </a:lnTo>
                  <a:lnTo>
                    <a:pt x="57" y="3"/>
                  </a:lnTo>
                  <a:lnTo>
                    <a:pt x="62" y="5"/>
                  </a:lnTo>
                  <a:lnTo>
                    <a:pt x="68" y="5"/>
                  </a:lnTo>
                  <a:lnTo>
                    <a:pt x="72" y="6"/>
                  </a:lnTo>
                  <a:lnTo>
                    <a:pt x="79" y="6"/>
                  </a:lnTo>
                  <a:lnTo>
                    <a:pt x="83" y="8"/>
                  </a:lnTo>
                  <a:lnTo>
                    <a:pt x="88" y="10"/>
                  </a:lnTo>
                  <a:lnTo>
                    <a:pt x="92" y="13"/>
                  </a:lnTo>
                  <a:lnTo>
                    <a:pt x="99" y="15"/>
                  </a:lnTo>
                  <a:lnTo>
                    <a:pt x="103" y="19"/>
                  </a:lnTo>
                  <a:lnTo>
                    <a:pt x="107" y="23"/>
                  </a:lnTo>
                  <a:lnTo>
                    <a:pt x="111" y="27"/>
                  </a:lnTo>
                  <a:lnTo>
                    <a:pt x="116" y="30"/>
                  </a:lnTo>
                  <a:lnTo>
                    <a:pt x="120" y="35"/>
                  </a:lnTo>
                  <a:lnTo>
                    <a:pt x="124" y="39"/>
                  </a:lnTo>
                  <a:lnTo>
                    <a:pt x="128" y="43"/>
                  </a:lnTo>
                  <a:lnTo>
                    <a:pt x="133" y="48"/>
                  </a:lnTo>
                  <a:lnTo>
                    <a:pt x="133" y="49"/>
                  </a:lnTo>
                  <a:lnTo>
                    <a:pt x="135" y="49"/>
                  </a:lnTo>
                  <a:lnTo>
                    <a:pt x="138" y="49"/>
                  </a:lnTo>
                  <a:lnTo>
                    <a:pt x="139" y="49"/>
                  </a:lnTo>
                  <a:lnTo>
                    <a:pt x="140" y="49"/>
                  </a:lnTo>
                  <a:lnTo>
                    <a:pt x="143" y="49"/>
                  </a:lnTo>
                  <a:lnTo>
                    <a:pt x="144" y="49"/>
                  </a:lnTo>
                  <a:lnTo>
                    <a:pt x="146" y="49"/>
                  </a:lnTo>
                  <a:lnTo>
                    <a:pt x="148" y="49"/>
                  </a:lnTo>
                  <a:lnTo>
                    <a:pt x="148" y="51"/>
                  </a:lnTo>
                  <a:lnTo>
                    <a:pt x="150" y="51"/>
                  </a:lnTo>
                  <a:lnTo>
                    <a:pt x="150" y="53"/>
                  </a:lnTo>
                  <a:lnTo>
                    <a:pt x="152" y="53"/>
                  </a:lnTo>
                  <a:lnTo>
                    <a:pt x="152" y="56"/>
                  </a:lnTo>
                  <a:lnTo>
                    <a:pt x="154" y="56"/>
                  </a:lnTo>
                  <a:lnTo>
                    <a:pt x="157" y="56"/>
                  </a:lnTo>
                  <a:lnTo>
                    <a:pt x="157" y="58"/>
                  </a:lnTo>
                  <a:lnTo>
                    <a:pt x="159" y="58"/>
                  </a:lnTo>
                  <a:lnTo>
                    <a:pt x="161" y="58"/>
                  </a:lnTo>
                  <a:lnTo>
                    <a:pt x="161" y="59"/>
                  </a:lnTo>
                  <a:lnTo>
                    <a:pt x="163" y="59"/>
                  </a:lnTo>
                  <a:lnTo>
                    <a:pt x="164" y="59"/>
                  </a:lnTo>
                  <a:lnTo>
                    <a:pt x="167" y="59"/>
                  </a:lnTo>
                  <a:lnTo>
                    <a:pt x="167" y="61"/>
                  </a:lnTo>
                  <a:lnTo>
                    <a:pt x="168" y="61"/>
                  </a:lnTo>
                  <a:lnTo>
                    <a:pt x="168" y="63"/>
                  </a:lnTo>
                  <a:lnTo>
                    <a:pt x="170" y="63"/>
                  </a:lnTo>
                  <a:lnTo>
                    <a:pt x="170" y="65"/>
                  </a:lnTo>
                  <a:lnTo>
                    <a:pt x="172" y="65"/>
                  </a:lnTo>
                  <a:lnTo>
                    <a:pt x="172" y="67"/>
                  </a:lnTo>
                  <a:lnTo>
                    <a:pt x="174" y="67"/>
                  </a:lnTo>
                  <a:lnTo>
                    <a:pt x="174" y="69"/>
                  </a:lnTo>
                  <a:lnTo>
                    <a:pt x="174" y="70"/>
                  </a:lnTo>
                  <a:lnTo>
                    <a:pt x="174" y="72"/>
                  </a:lnTo>
                  <a:lnTo>
                    <a:pt x="176" y="72"/>
                  </a:lnTo>
                  <a:lnTo>
                    <a:pt x="176" y="74"/>
                  </a:lnTo>
                  <a:lnTo>
                    <a:pt x="178" y="74"/>
                  </a:lnTo>
                  <a:lnTo>
                    <a:pt x="181" y="74"/>
                  </a:lnTo>
                  <a:lnTo>
                    <a:pt x="181" y="75"/>
                  </a:lnTo>
                  <a:lnTo>
                    <a:pt x="182" y="75"/>
                  </a:lnTo>
                  <a:lnTo>
                    <a:pt x="184" y="75"/>
                  </a:lnTo>
                  <a:lnTo>
                    <a:pt x="186" y="75"/>
                  </a:lnTo>
                  <a:lnTo>
                    <a:pt x="187" y="75"/>
                  </a:lnTo>
                  <a:lnTo>
                    <a:pt x="187" y="76"/>
                  </a:lnTo>
                  <a:lnTo>
                    <a:pt x="187" y="78"/>
                  </a:lnTo>
                  <a:lnTo>
                    <a:pt x="187" y="80"/>
                  </a:lnTo>
                  <a:lnTo>
                    <a:pt x="187" y="82"/>
                  </a:lnTo>
                  <a:lnTo>
                    <a:pt x="187" y="85"/>
                  </a:lnTo>
                  <a:lnTo>
                    <a:pt x="189" y="86"/>
                  </a:lnTo>
                  <a:lnTo>
                    <a:pt x="189" y="88"/>
                  </a:lnTo>
                  <a:lnTo>
                    <a:pt x="191" y="88"/>
                  </a:lnTo>
                  <a:lnTo>
                    <a:pt x="191" y="89"/>
                  </a:lnTo>
                  <a:lnTo>
                    <a:pt x="193" y="89"/>
                  </a:lnTo>
                  <a:lnTo>
                    <a:pt x="196" y="89"/>
                  </a:lnTo>
                  <a:lnTo>
                    <a:pt x="197" y="89"/>
                  </a:lnTo>
                  <a:lnTo>
                    <a:pt x="200" y="89"/>
                  </a:lnTo>
                  <a:lnTo>
                    <a:pt x="202" y="88"/>
                  </a:lnTo>
                  <a:lnTo>
                    <a:pt x="205" y="86"/>
                  </a:lnTo>
                  <a:lnTo>
                    <a:pt x="205" y="85"/>
                  </a:lnTo>
                  <a:lnTo>
                    <a:pt x="207" y="82"/>
                  </a:lnTo>
                  <a:lnTo>
                    <a:pt x="208" y="82"/>
                  </a:lnTo>
                  <a:lnTo>
                    <a:pt x="210" y="82"/>
                  </a:lnTo>
                  <a:lnTo>
                    <a:pt x="212" y="82"/>
                  </a:lnTo>
                  <a:lnTo>
                    <a:pt x="214" y="82"/>
                  </a:lnTo>
                  <a:lnTo>
                    <a:pt x="215" y="85"/>
                  </a:lnTo>
                  <a:lnTo>
                    <a:pt x="216" y="87"/>
                  </a:lnTo>
                  <a:lnTo>
                    <a:pt x="218" y="90"/>
                  </a:lnTo>
                  <a:lnTo>
                    <a:pt x="220" y="91"/>
                  </a:lnTo>
                  <a:lnTo>
                    <a:pt x="221" y="93"/>
                  </a:lnTo>
                  <a:lnTo>
                    <a:pt x="223" y="94"/>
                  </a:lnTo>
                  <a:lnTo>
                    <a:pt x="225" y="95"/>
                  </a:lnTo>
                  <a:lnTo>
                    <a:pt x="227" y="95"/>
                  </a:lnTo>
                  <a:lnTo>
                    <a:pt x="229" y="97"/>
                  </a:lnTo>
                  <a:lnTo>
                    <a:pt x="231" y="97"/>
                  </a:lnTo>
                  <a:lnTo>
                    <a:pt x="233" y="99"/>
                  </a:lnTo>
                  <a:lnTo>
                    <a:pt x="236" y="99"/>
                  </a:lnTo>
                  <a:lnTo>
                    <a:pt x="238" y="101"/>
                  </a:lnTo>
                  <a:lnTo>
                    <a:pt x="241" y="101"/>
                  </a:lnTo>
                  <a:lnTo>
                    <a:pt x="245" y="103"/>
                  </a:lnTo>
                  <a:lnTo>
                    <a:pt x="250" y="103"/>
                  </a:lnTo>
                  <a:lnTo>
                    <a:pt x="250" y="108"/>
                  </a:lnTo>
                  <a:lnTo>
                    <a:pt x="250" y="112"/>
                  </a:lnTo>
                  <a:lnTo>
                    <a:pt x="253" y="116"/>
                  </a:lnTo>
                  <a:lnTo>
                    <a:pt x="255" y="120"/>
                  </a:lnTo>
                  <a:lnTo>
                    <a:pt x="257" y="124"/>
                  </a:lnTo>
                  <a:lnTo>
                    <a:pt x="260" y="126"/>
                  </a:lnTo>
                  <a:lnTo>
                    <a:pt x="262" y="128"/>
                  </a:lnTo>
                  <a:lnTo>
                    <a:pt x="266" y="130"/>
                  </a:lnTo>
                  <a:lnTo>
                    <a:pt x="268" y="133"/>
                  </a:lnTo>
                  <a:lnTo>
                    <a:pt x="271" y="135"/>
                  </a:lnTo>
                  <a:lnTo>
                    <a:pt x="273" y="137"/>
                  </a:lnTo>
                  <a:lnTo>
                    <a:pt x="277" y="137"/>
                  </a:lnTo>
                  <a:lnTo>
                    <a:pt x="278" y="139"/>
                  </a:lnTo>
                  <a:lnTo>
                    <a:pt x="280" y="139"/>
                  </a:lnTo>
                  <a:lnTo>
                    <a:pt x="281" y="139"/>
                  </a:lnTo>
                  <a:lnTo>
                    <a:pt x="282" y="139"/>
                  </a:lnTo>
                </a:path>
              </a:pathLst>
            </a:custGeom>
            <a:gradFill rotWithShape="1">
              <a:gsLst>
                <a:gs pos="0">
                  <a:srgbClr val="990000"/>
                </a:gs>
                <a:gs pos="100000">
                  <a:srgbClr val="FF0000"/>
                </a:gs>
              </a:gsLst>
              <a:lin ang="2700000" scaled="1"/>
            </a:gradFill>
            <a:ln w="0">
              <a:solidFill>
                <a:schemeClr val="bg2"/>
              </a:solidFill>
              <a:round/>
              <a:headEnd/>
              <a:tailEnd/>
            </a:ln>
          </p:spPr>
          <p:txBody>
            <a:bodyPr/>
            <a:lstStyle/>
            <a:p>
              <a:endParaRPr lang="en-SG" dirty="0"/>
            </a:p>
          </p:txBody>
        </p:sp>
        <p:sp>
          <p:nvSpPr>
            <p:cNvPr id="117" name="9341323.25438.2532.7539.3755"/>
            <p:cNvSpPr>
              <a:spLocks noChangeAspect="1"/>
            </p:cNvSpPr>
            <p:nvPr/>
          </p:nvSpPr>
          <p:spPr bwMode="gray">
            <a:xfrm rot="378242">
              <a:off x="4284743" y="3743413"/>
              <a:ext cx="419112" cy="307952"/>
            </a:xfrm>
            <a:custGeom>
              <a:avLst/>
              <a:gdLst>
                <a:gd name="T0" fmla="*/ 2147483647 w 346"/>
                <a:gd name="T1" fmla="*/ 2147483647 h 297"/>
                <a:gd name="T2" fmla="*/ 2147483647 w 346"/>
                <a:gd name="T3" fmla="*/ 2147483647 h 297"/>
                <a:gd name="T4" fmla="*/ 2147483647 w 346"/>
                <a:gd name="T5" fmla="*/ 2147483647 h 297"/>
                <a:gd name="T6" fmla="*/ 2147483647 w 346"/>
                <a:gd name="T7" fmla="*/ 2147483647 h 297"/>
                <a:gd name="T8" fmla="*/ 2147483647 w 346"/>
                <a:gd name="T9" fmla="*/ 2147483647 h 297"/>
                <a:gd name="T10" fmla="*/ 2147483647 w 346"/>
                <a:gd name="T11" fmla="*/ 2147483647 h 297"/>
                <a:gd name="T12" fmla="*/ 2147483647 w 346"/>
                <a:gd name="T13" fmla="*/ 2147483647 h 297"/>
                <a:gd name="T14" fmla="*/ 2147483647 w 346"/>
                <a:gd name="T15" fmla="*/ 2147483647 h 297"/>
                <a:gd name="T16" fmla="*/ 2147483647 w 346"/>
                <a:gd name="T17" fmla="*/ 2147483647 h 297"/>
                <a:gd name="T18" fmla="*/ 2147483647 w 346"/>
                <a:gd name="T19" fmla="*/ 2147483647 h 297"/>
                <a:gd name="T20" fmla="*/ 2147483647 w 346"/>
                <a:gd name="T21" fmla="*/ 2147483647 h 297"/>
                <a:gd name="T22" fmla="*/ 2147483647 w 346"/>
                <a:gd name="T23" fmla="*/ 2147483647 h 297"/>
                <a:gd name="T24" fmla="*/ 2147483647 w 346"/>
                <a:gd name="T25" fmla="*/ 2147483647 h 297"/>
                <a:gd name="T26" fmla="*/ 2147483647 w 346"/>
                <a:gd name="T27" fmla="*/ 2147483647 h 297"/>
                <a:gd name="T28" fmla="*/ 2147483647 w 346"/>
                <a:gd name="T29" fmla="*/ 2147483647 h 297"/>
                <a:gd name="T30" fmla="*/ 2147483647 w 346"/>
                <a:gd name="T31" fmla="*/ 2147483647 h 297"/>
                <a:gd name="T32" fmla="*/ 2147483647 w 346"/>
                <a:gd name="T33" fmla="*/ 2147483647 h 297"/>
                <a:gd name="T34" fmla="*/ 0 w 346"/>
                <a:gd name="T35" fmla="*/ 2147483647 h 297"/>
                <a:gd name="T36" fmla="*/ 2147483647 w 346"/>
                <a:gd name="T37" fmla="*/ 2147483647 h 297"/>
                <a:gd name="T38" fmla="*/ 2147483647 w 346"/>
                <a:gd name="T39" fmla="*/ 2147483647 h 297"/>
                <a:gd name="T40" fmla="*/ 2147483647 w 346"/>
                <a:gd name="T41" fmla="*/ 2147483647 h 297"/>
                <a:gd name="T42" fmla="*/ 2147483647 w 346"/>
                <a:gd name="T43" fmla="*/ 2147483647 h 297"/>
                <a:gd name="T44" fmla="*/ 2147483647 w 346"/>
                <a:gd name="T45" fmla="*/ 2147483647 h 297"/>
                <a:gd name="T46" fmla="*/ 2147483647 w 346"/>
                <a:gd name="T47" fmla="*/ 2147483647 h 297"/>
                <a:gd name="T48" fmla="*/ 2147483647 w 346"/>
                <a:gd name="T49" fmla="*/ 2147483647 h 297"/>
                <a:gd name="T50" fmla="*/ 2147483647 w 346"/>
                <a:gd name="T51" fmla="*/ 2147483647 h 297"/>
                <a:gd name="T52" fmla="*/ 2147483647 w 346"/>
                <a:gd name="T53" fmla="*/ 2147483647 h 297"/>
                <a:gd name="T54" fmla="*/ 2147483647 w 346"/>
                <a:gd name="T55" fmla="*/ 2147483647 h 297"/>
                <a:gd name="T56" fmla="*/ 2147483647 w 346"/>
                <a:gd name="T57" fmla="*/ 2147483647 h 297"/>
                <a:gd name="T58" fmla="*/ 2147483647 w 346"/>
                <a:gd name="T59" fmla="*/ 2147483647 h 297"/>
                <a:gd name="T60" fmla="*/ 2147483647 w 346"/>
                <a:gd name="T61" fmla="*/ 2147483647 h 297"/>
                <a:gd name="T62" fmla="*/ 2147483647 w 346"/>
                <a:gd name="T63" fmla="*/ 2147483647 h 297"/>
                <a:gd name="T64" fmla="*/ 2147483647 w 346"/>
                <a:gd name="T65" fmla="*/ 2147483647 h 297"/>
                <a:gd name="T66" fmla="*/ 2147483647 w 346"/>
                <a:gd name="T67" fmla="*/ 2147483647 h 297"/>
                <a:gd name="T68" fmla="*/ 2147483647 w 346"/>
                <a:gd name="T69" fmla="*/ 2147483647 h 297"/>
                <a:gd name="T70" fmla="*/ 2147483647 w 346"/>
                <a:gd name="T71" fmla="*/ 2147483647 h 297"/>
                <a:gd name="T72" fmla="*/ 2147483647 w 346"/>
                <a:gd name="T73" fmla="*/ 2147483647 h 297"/>
                <a:gd name="T74" fmla="*/ 2147483647 w 346"/>
                <a:gd name="T75" fmla="*/ 2147483647 h 297"/>
                <a:gd name="T76" fmla="*/ 2147483647 w 346"/>
                <a:gd name="T77" fmla="*/ 2147483647 h 297"/>
                <a:gd name="T78" fmla="*/ 2147483647 w 346"/>
                <a:gd name="T79" fmla="*/ 2147483647 h 297"/>
                <a:gd name="T80" fmla="*/ 2147483647 w 346"/>
                <a:gd name="T81" fmla="*/ 2147483647 h 297"/>
                <a:gd name="T82" fmla="*/ 2147483647 w 346"/>
                <a:gd name="T83" fmla="*/ 2147483647 h 297"/>
                <a:gd name="T84" fmla="*/ 2147483647 w 346"/>
                <a:gd name="T85" fmla="*/ 2147483647 h 297"/>
                <a:gd name="T86" fmla="*/ 2147483647 w 346"/>
                <a:gd name="T87" fmla="*/ 2147483647 h 297"/>
                <a:gd name="T88" fmla="*/ 2147483647 w 346"/>
                <a:gd name="T89" fmla="*/ 2147483647 h 297"/>
                <a:gd name="T90" fmla="*/ 2147483647 w 346"/>
                <a:gd name="T91" fmla="*/ 2147483647 h 297"/>
                <a:gd name="T92" fmla="*/ 2147483647 w 346"/>
                <a:gd name="T93" fmla="*/ 2147483647 h 297"/>
                <a:gd name="T94" fmla="*/ 2147483647 w 346"/>
                <a:gd name="T95" fmla="*/ 2147483647 h 297"/>
                <a:gd name="T96" fmla="*/ 2147483647 w 346"/>
                <a:gd name="T97" fmla="*/ 2147483647 h 297"/>
                <a:gd name="T98" fmla="*/ 2147483647 w 346"/>
                <a:gd name="T99" fmla="*/ 2147483647 h 297"/>
                <a:gd name="T100" fmla="*/ 2147483647 w 346"/>
                <a:gd name="T101" fmla="*/ 2147483647 h 297"/>
                <a:gd name="T102" fmla="*/ 2147483647 w 346"/>
                <a:gd name="T103" fmla="*/ 2147483647 h 297"/>
                <a:gd name="T104" fmla="*/ 2147483647 w 346"/>
                <a:gd name="T105" fmla="*/ 2147483647 h 297"/>
                <a:gd name="T106" fmla="*/ 2147483647 w 346"/>
                <a:gd name="T107" fmla="*/ 2147483647 h 297"/>
                <a:gd name="T108" fmla="*/ 2147483647 w 346"/>
                <a:gd name="T109" fmla="*/ 2147483647 h 297"/>
                <a:gd name="T110" fmla="*/ 2147483647 w 346"/>
                <a:gd name="T111" fmla="*/ 2147483647 h 297"/>
                <a:gd name="T112" fmla="*/ 2147483647 w 346"/>
                <a:gd name="T113" fmla="*/ 2147483647 h 297"/>
                <a:gd name="T114" fmla="*/ 2147483647 w 346"/>
                <a:gd name="T115" fmla="*/ 2147483647 h 297"/>
                <a:gd name="T116" fmla="*/ 2147483647 w 346"/>
                <a:gd name="T117" fmla="*/ 2147483647 h 297"/>
                <a:gd name="T118" fmla="*/ 2147483647 w 346"/>
                <a:gd name="T119" fmla="*/ 2147483647 h 297"/>
                <a:gd name="T120" fmla="*/ 2147483647 w 346"/>
                <a:gd name="T121" fmla="*/ 2147483647 h 297"/>
                <a:gd name="T122" fmla="*/ 2147483647 w 346"/>
                <a:gd name="T123" fmla="*/ 2147483647 h 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297"/>
                <a:gd name="T188" fmla="*/ 346 w 346"/>
                <a:gd name="T189" fmla="*/ 297 h 2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297">
                  <a:moveTo>
                    <a:pt x="284" y="0"/>
                  </a:moveTo>
                  <a:lnTo>
                    <a:pt x="282" y="2"/>
                  </a:lnTo>
                  <a:lnTo>
                    <a:pt x="280" y="2"/>
                  </a:lnTo>
                  <a:lnTo>
                    <a:pt x="278" y="2"/>
                  </a:lnTo>
                  <a:lnTo>
                    <a:pt x="276" y="2"/>
                  </a:lnTo>
                  <a:lnTo>
                    <a:pt x="274" y="4"/>
                  </a:lnTo>
                  <a:lnTo>
                    <a:pt x="272" y="4"/>
                  </a:lnTo>
                  <a:lnTo>
                    <a:pt x="269" y="4"/>
                  </a:lnTo>
                  <a:lnTo>
                    <a:pt x="268" y="4"/>
                  </a:lnTo>
                  <a:lnTo>
                    <a:pt x="266" y="5"/>
                  </a:lnTo>
                  <a:lnTo>
                    <a:pt x="264" y="5"/>
                  </a:lnTo>
                  <a:lnTo>
                    <a:pt x="262" y="5"/>
                  </a:lnTo>
                  <a:lnTo>
                    <a:pt x="259" y="5"/>
                  </a:lnTo>
                  <a:lnTo>
                    <a:pt x="258" y="5"/>
                  </a:lnTo>
                  <a:lnTo>
                    <a:pt x="255" y="5"/>
                  </a:lnTo>
                  <a:lnTo>
                    <a:pt x="253" y="5"/>
                  </a:lnTo>
                  <a:lnTo>
                    <a:pt x="251" y="3"/>
                  </a:lnTo>
                  <a:lnTo>
                    <a:pt x="249" y="5"/>
                  </a:lnTo>
                  <a:lnTo>
                    <a:pt x="247" y="5"/>
                  </a:lnTo>
                  <a:lnTo>
                    <a:pt x="245" y="7"/>
                  </a:lnTo>
                  <a:lnTo>
                    <a:pt x="244" y="7"/>
                  </a:lnTo>
                  <a:lnTo>
                    <a:pt x="242" y="9"/>
                  </a:lnTo>
                  <a:lnTo>
                    <a:pt x="240" y="9"/>
                  </a:lnTo>
                  <a:lnTo>
                    <a:pt x="238" y="9"/>
                  </a:lnTo>
                  <a:lnTo>
                    <a:pt x="235" y="10"/>
                  </a:lnTo>
                  <a:lnTo>
                    <a:pt x="234" y="10"/>
                  </a:lnTo>
                  <a:lnTo>
                    <a:pt x="231" y="10"/>
                  </a:lnTo>
                  <a:lnTo>
                    <a:pt x="229" y="10"/>
                  </a:lnTo>
                  <a:lnTo>
                    <a:pt x="227" y="10"/>
                  </a:lnTo>
                  <a:lnTo>
                    <a:pt x="227" y="12"/>
                  </a:lnTo>
                  <a:lnTo>
                    <a:pt x="227" y="14"/>
                  </a:lnTo>
                  <a:lnTo>
                    <a:pt x="227" y="16"/>
                  </a:lnTo>
                  <a:lnTo>
                    <a:pt x="228" y="16"/>
                  </a:lnTo>
                  <a:lnTo>
                    <a:pt x="228" y="18"/>
                  </a:lnTo>
                  <a:lnTo>
                    <a:pt x="228" y="20"/>
                  </a:lnTo>
                  <a:lnTo>
                    <a:pt x="228" y="22"/>
                  </a:lnTo>
                  <a:lnTo>
                    <a:pt x="225" y="26"/>
                  </a:lnTo>
                  <a:lnTo>
                    <a:pt x="223" y="28"/>
                  </a:lnTo>
                  <a:lnTo>
                    <a:pt x="221" y="32"/>
                  </a:lnTo>
                  <a:lnTo>
                    <a:pt x="219" y="34"/>
                  </a:lnTo>
                  <a:lnTo>
                    <a:pt x="216" y="39"/>
                  </a:lnTo>
                  <a:lnTo>
                    <a:pt x="215" y="41"/>
                  </a:lnTo>
                  <a:lnTo>
                    <a:pt x="212" y="45"/>
                  </a:lnTo>
                  <a:lnTo>
                    <a:pt x="211" y="47"/>
                  </a:lnTo>
                  <a:lnTo>
                    <a:pt x="209" y="51"/>
                  </a:lnTo>
                  <a:lnTo>
                    <a:pt x="207" y="53"/>
                  </a:lnTo>
                  <a:lnTo>
                    <a:pt x="205" y="58"/>
                  </a:lnTo>
                  <a:lnTo>
                    <a:pt x="202" y="60"/>
                  </a:lnTo>
                  <a:lnTo>
                    <a:pt x="200" y="64"/>
                  </a:lnTo>
                  <a:lnTo>
                    <a:pt x="198" y="66"/>
                  </a:lnTo>
                  <a:lnTo>
                    <a:pt x="196" y="68"/>
                  </a:lnTo>
                  <a:lnTo>
                    <a:pt x="194" y="70"/>
                  </a:lnTo>
                  <a:lnTo>
                    <a:pt x="194" y="73"/>
                  </a:lnTo>
                  <a:lnTo>
                    <a:pt x="194" y="75"/>
                  </a:lnTo>
                  <a:lnTo>
                    <a:pt x="194" y="78"/>
                  </a:lnTo>
                  <a:lnTo>
                    <a:pt x="194" y="79"/>
                  </a:lnTo>
                  <a:lnTo>
                    <a:pt x="194" y="81"/>
                  </a:lnTo>
                  <a:lnTo>
                    <a:pt x="194" y="83"/>
                  </a:lnTo>
                  <a:lnTo>
                    <a:pt x="194" y="85"/>
                  </a:lnTo>
                  <a:lnTo>
                    <a:pt x="194" y="87"/>
                  </a:lnTo>
                  <a:lnTo>
                    <a:pt x="194" y="89"/>
                  </a:lnTo>
                  <a:lnTo>
                    <a:pt x="194" y="92"/>
                  </a:lnTo>
                  <a:lnTo>
                    <a:pt x="194" y="94"/>
                  </a:lnTo>
                  <a:lnTo>
                    <a:pt x="194" y="97"/>
                  </a:lnTo>
                  <a:lnTo>
                    <a:pt x="194" y="99"/>
                  </a:lnTo>
                  <a:lnTo>
                    <a:pt x="194" y="100"/>
                  </a:lnTo>
                  <a:lnTo>
                    <a:pt x="192" y="102"/>
                  </a:lnTo>
                  <a:lnTo>
                    <a:pt x="191" y="103"/>
                  </a:lnTo>
                  <a:lnTo>
                    <a:pt x="191" y="105"/>
                  </a:lnTo>
                  <a:lnTo>
                    <a:pt x="192" y="105"/>
                  </a:lnTo>
                  <a:lnTo>
                    <a:pt x="192" y="107"/>
                  </a:lnTo>
                  <a:lnTo>
                    <a:pt x="192" y="109"/>
                  </a:lnTo>
                  <a:lnTo>
                    <a:pt x="192" y="111"/>
                  </a:lnTo>
                  <a:lnTo>
                    <a:pt x="192" y="112"/>
                  </a:lnTo>
                  <a:lnTo>
                    <a:pt x="194" y="112"/>
                  </a:lnTo>
                  <a:lnTo>
                    <a:pt x="192" y="114"/>
                  </a:lnTo>
                  <a:lnTo>
                    <a:pt x="190" y="116"/>
                  </a:lnTo>
                  <a:lnTo>
                    <a:pt x="187" y="118"/>
                  </a:lnTo>
                  <a:lnTo>
                    <a:pt x="186" y="120"/>
                  </a:lnTo>
                  <a:lnTo>
                    <a:pt x="185" y="120"/>
                  </a:lnTo>
                  <a:lnTo>
                    <a:pt x="183" y="121"/>
                  </a:lnTo>
                  <a:lnTo>
                    <a:pt x="181" y="123"/>
                  </a:lnTo>
                  <a:lnTo>
                    <a:pt x="178" y="123"/>
                  </a:lnTo>
                  <a:lnTo>
                    <a:pt x="177" y="125"/>
                  </a:lnTo>
                  <a:lnTo>
                    <a:pt x="175" y="125"/>
                  </a:lnTo>
                  <a:lnTo>
                    <a:pt x="174" y="125"/>
                  </a:lnTo>
                  <a:lnTo>
                    <a:pt x="172" y="125"/>
                  </a:lnTo>
                  <a:lnTo>
                    <a:pt x="172" y="123"/>
                  </a:lnTo>
                  <a:lnTo>
                    <a:pt x="170" y="123"/>
                  </a:lnTo>
                  <a:lnTo>
                    <a:pt x="168" y="123"/>
                  </a:lnTo>
                  <a:lnTo>
                    <a:pt x="167" y="123"/>
                  </a:lnTo>
                  <a:lnTo>
                    <a:pt x="166" y="123"/>
                  </a:lnTo>
                  <a:lnTo>
                    <a:pt x="166" y="121"/>
                  </a:lnTo>
                  <a:lnTo>
                    <a:pt x="163" y="123"/>
                  </a:lnTo>
                  <a:lnTo>
                    <a:pt x="162" y="125"/>
                  </a:lnTo>
                  <a:lnTo>
                    <a:pt x="160" y="127"/>
                  </a:lnTo>
                  <a:lnTo>
                    <a:pt x="159" y="127"/>
                  </a:lnTo>
                  <a:lnTo>
                    <a:pt x="157" y="127"/>
                  </a:lnTo>
                  <a:lnTo>
                    <a:pt x="155" y="127"/>
                  </a:lnTo>
                  <a:lnTo>
                    <a:pt x="154" y="127"/>
                  </a:lnTo>
                  <a:lnTo>
                    <a:pt x="152" y="127"/>
                  </a:lnTo>
                  <a:lnTo>
                    <a:pt x="149" y="130"/>
                  </a:lnTo>
                  <a:lnTo>
                    <a:pt x="147" y="132"/>
                  </a:lnTo>
                  <a:lnTo>
                    <a:pt x="147" y="133"/>
                  </a:lnTo>
                  <a:lnTo>
                    <a:pt x="145" y="133"/>
                  </a:lnTo>
                  <a:lnTo>
                    <a:pt x="144" y="133"/>
                  </a:lnTo>
                  <a:lnTo>
                    <a:pt x="142" y="133"/>
                  </a:lnTo>
                  <a:lnTo>
                    <a:pt x="142" y="132"/>
                  </a:lnTo>
                  <a:lnTo>
                    <a:pt x="139" y="132"/>
                  </a:lnTo>
                  <a:lnTo>
                    <a:pt x="139" y="131"/>
                  </a:lnTo>
                  <a:lnTo>
                    <a:pt x="139" y="129"/>
                  </a:lnTo>
                  <a:lnTo>
                    <a:pt x="139" y="127"/>
                  </a:lnTo>
                  <a:lnTo>
                    <a:pt x="138" y="127"/>
                  </a:lnTo>
                  <a:lnTo>
                    <a:pt x="136" y="127"/>
                  </a:lnTo>
                  <a:lnTo>
                    <a:pt x="134" y="127"/>
                  </a:lnTo>
                  <a:lnTo>
                    <a:pt x="133" y="127"/>
                  </a:lnTo>
                  <a:lnTo>
                    <a:pt x="131" y="130"/>
                  </a:lnTo>
                  <a:lnTo>
                    <a:pt x="130" y="130"/>
                  </a:lnTo>
                  <a:lnTo>
                    <a:pt x="128" y="132"/>
                  </a:lnTo>
                  <a:lnTo>
                    <a:pt x="128" y="133"/>
                  </a:lnTo>
                  <a:lnTo>
                    <a:pt x="125" y="134"/>
                  </a:lnTo>
                  <a:lnTo>
                    <a:pt x="123" y="134"/>
                  </a:lnTo>
                  <a:lnTo>
                    <a:pt x="123" y="133"/>
                  </a:lnTo>
                  <a:lnTo>
                    <a:pt x="120" y="133"/>
                  </a:lnTo>
                  <a:lnTo>
                    <a:pt x="120" y="132"/>
                  </a:lnTo>
                  <a:lnTo>
                    <a:pt x="118" y="132"/>
                  </a:lnTo>
                  <a:lnTo>
                    <a:pt x="118" y="130"/>
                  </a:lnTo>
                  <a:lnTo>
                    <a:pt x="118" y="129"/>
                  </a:lnTo>
                  <a:lnTo>
                    <a:pt x="118" y="127"/>
                  </a:lnTo>
                  <a:lnTo>
                    <a:pt x="116" y="127"/>
                  </a:lnTo>
                  <a:lnTo>
                    <a:pt x="114" y="127"/>
                  </a:lnTo>
                  <a:lnTo>
                    <a:pt x="112" y="130"/>
                  </a:lnTo>
                  <a:lnTo>
                    <a:pt x="110" y="132"/>
                  </a:lnTo>
                  <a:lnTo>
                    <a:pt x="109" y="133"/>
                  </a:lnTo>
                  <a:lnTo>
                    <a:pt x="109" y="135"/>
                  </a:lnTo>
                  <a:lnTo>
                    <a:pt x="109" y="137"/>
                  </a:lnTo>
                  <a:lnTo>
                    <a:pt x="109" y="139"/>
                  </a:lnTo>
                  <a:lnTo>
                    <a:pt x="109" y="141"/>
                  </a:lnTo>
                  <a:lnTo>
                    <a:pt x="106" y="143"/>
                  </a:lnTo>
                  <a:lnTo>
                    <a:pt x="105" y="143"/>
                  </a:lnTo>
                  <a:lnTo>
                    <a:pt x="103" y="144"/>
                  </a:lnTo>
                  <a:lnTo>
                    <a:pt x="102" y="144"/>
                  </a:lnTo>
                  <a:lnTo>
                    <a:pt x="101" y="145"/>
                  </a:lnTo>
                  <a:lnTo>
                    <a:pt x="101" y="147"/>
                  </a:lnTo>
                  <a:lnTo>
                    <a:pt x="101" y="150"/>
                  </a:lnTo>
                  <a:lnTo>
                    <a:pt x="99" y="151"/>
                  </a:lnTo>
                  <a:lnTo>
                    <a:pt x="96" y="153"/>
                  </a:lnTo>
                  <a:lnTo>
                    <a:pt x="94" y="155"/>
                  </a:lnTo>
                  <a:lnTo>
                    <a:pt x="92" y="155"/>
                  </a:lnTo>
                  <a:lnTo>
                    <a:pt x="90" y="156"/>
                  </a:lnTo>
                  <a:lnTo>
                    <a:pt x="89" y="156"/>
                  </a:lnTo>
                  <a:lnTo>
                    <a:pt x="87" y="156"/>
                  </a:lnTo>
                  <a:lnTo>
                    <a:pt x="85" y="156"/>
                  </a:lnTo>
                  <a:lnTo>
                    <a:pt x="83" y="156"/>
                  </a:lnTo>
                  <a:lnTo>
                    <a:pt x="81" y="156"/>
                  </a:lnTo>
                  <a:lnTo>
                    <a:pt x="79" y="156"/>
                  </a:lnTo>
                  <a:lnTo>
                    <a:pt x="77" y="156"/>
                  </a:lnTo>
                  <a:lnTo>
                    <a:pt x="75" y="156"/>
                  </a:lnTo>
                  <a:lnTo>
                    <a:pt x="72" y="156"/>
                  </a:lnTo>
                  <a:lnTo>
                    <a:pt x="70" y="156"/>
                  </a:lnTo>
                  <a:lnTo>
                    <a:pt x="69" y="156"/>
                  </a:lnTo>
                  <a:lnTo>
                    <a:pt x="67" y="159"/>
                  </a:lnTo>
                  <a:lnTo>
                    <a:pt x="66" y="159"/>
                  </a:lnTo>
                  <a:lnTo>
                    <a:pt x="64" y="161"/>
                  </a:lnTo>
                  <a:lnTo>
                    <a:pt x="63" y="164"/>
                  </a:lnTo>
                  <a:lnTo>
                    <a:pt x="61" y="165"/>
                  </a:lnTo>
                  <a:lnTo>
                    <a:pt x="60" y="165"/>
                  </a:lnTo>
                  <a:lnTo>
                    <a:pt x="58" y="165"/>
                  </a:lnTo>
                  <a:lnTo>
                    <a:pt x="56" y="165"/>
                  </a:lnTo>
                  <a:lnTo>
                    <a:pt x="55" y="165"/>
                  </a:lnTo>
                  <a:lnTo>
                    <a:pt x="53" y="165"/>
                  </a:lnTo>
                  <a:lnTo>
                    <a:pt x="53" y="164"/>
                  </a:lnTo>
                  <a:lnTo>
                    <a:pt x="51" y="164"/>
                  </a:lnTo>
                  <a:lnTo>
                    <a:pt x="50" y="164"/>
                  </a:lnTo>
                  <a:lnTo>
                    <a:pt x="50" y="161"/>
                  </a:lnTo>
                  <a:lnTo>
                    <a:pt x="48" y="161"/>
                  </a:lnTo>
                  <a:lnTo>
                    <a:pt x="48" y="160"/>
                  </a:lnTo>
                  <a:lnTo>
                    <a:pt x="46" y="160"/>
                  </a:lnTo>
                  <a:lnTo>
                    <a:pt x="46" y="159"/>
                  </a:lnTo>
                  <a:lnTo>
                    <a:pt x="44" y="159"/>
                  </a:lnTo>
                  <a:lnTo>
                    <a:pt x="43" y="159"/>
                  </a:lnTo>
                  <a:lnTo>
                    <a:pt x="42" y="159"/>
                  </a:lnTo>
                  <a:lnTo>
                    <a:pt x="41" y="159"/>
                  </a:lnTo>
                  <a:lnTo>
                    <a:pt x="39" y="159"/>
                  </a:lnTo>
                  <a:lnTo>
                    <a:pt x="39" y="156"/>
                  </a:lnTo>
                  <a:lnTo>
                    <a:pt x="37" y="157"/>
                  </a:lnTo>
                  <a:lnTo>
                    <a:pt x="34" y="157"/>
                  </a:lnTo>
                  <a:lnTo>
                    <a:pt x="34" y="156"/>
                  </a:lnTo>
                  <a:lnTo>
                    <a:pt x="34" y="154"/>
                  </a:lnTo>
                  <a:lnTo>
                    <a:pt x="32" y="154"/>
                  </a:lnTo>
                  <a:lnTo>
                    <a:pt x="32" y="152"/>
                  </a:lnTo>
                  <a:lnTo>
                    <a:pt x="31" y="152"/>
                  </a:lnTo>
                  <a:lnTo>
                    <a:pt x="31" y="150"/>
                  </a:lnTo>
                  <a:lnTo>
                    <a:pt x="29" y="150"/>
                  </a:lnTo>
                  <a:lnTo>
                    <a:pt x="27" y="150"/>
                  </a:lnTo>
                  <a:lnTo>
                    <a:pt x="27" y="147"/>
                  </a:lnTo>
                  <a:lnTo>
                    <a:pt x="27" y="146"/>
                  </a:lnTo>
                  <a:lnTo>
                    <a:pt x="27" y="144"/>
                  </a:lnTo>
                  <a:lnTo>
                    <a:pt x="25" y="146"/>
                  </a:lnTo>
                  <a:lnTo>
                    <a:pt x="24" y="147"/>
                  </a:lnTo>
                  <a:lnTo>
                    <a:pt x="23" y="147"/>
                  </a:lnTo>
                  <a:lnTo>
                    <a:pt x="23" y="146"/>
                  </a:lnTo>
                  <a:lnTo>
                    <a:pt x="21" y="146"/>
                  </a:lnTo>
                  <a:lnTo>
                    <a:pt x="21" y="145"/>
                  </a:lnTo>
                  <a:lnTo>
                    <a:pt x="20" y="145"/>
                  </a:lnTo>
                  <a:lnTo>
                    <a:pt x="20" y="144"/>
                  </a:lnTo>
                  <a:lnTo>
                    <a:pt x="19" y="144"/>
                  </a:lnTo>
                  <a:lnTo>
                    <a:pt x="18" y="144"/>
                  </a:lnTo>
                  <a:lnTo>
                    <a:pt x="17" y="144"/>
                  </a:lnTo>
                  <a:lnTo>
                    <a:pt x="17" y="143"/>
                  </a:lnTo>
                  <a:lnTo>
                    <a:pt x="15" y="143"/>
                  </a:lnTo>
                  <a:lnTo>
                    <a:pt x="13" y="144"/>
                  </a:lnTo>
                  <a:lnTo>
                    <a:pt x="12" y="144"/>
                  </a:lnTo>
                  <a:lnTo>
                    <a:pt x="11" y="144"/>
                  </a:lnTo>
                  <a:lnTo>
                    <a:pt x="10" y="144"/>
                  </a:lnTo>
                  <a:lnTo>
                    <a:pt x="8" y="145"/>
                  </a:lnTo>
                  <a:lnTo>
                    <a:pt x="7" y="145"/>
                  </a:lnTo>
                  <a:lnTo>
                    <a:pt x="5" y="147"/>
                  </a:lnTo>
                  <a:lnTo>
                    <a:pt x="5" y="150"/>
                  </a:lnTo>
                  <a:lnTo>
                    <a:pt x="4" y="151"/>
                  </a:lnTo>
                  <a:lnTo>
                    <a:pt x="4" y="150"/>
                  </a:lnTo>
                  <a:lnTo>
                    <a:pt x="4" y="152"/>
                  </a:lnTo>
                  <a:lnTo>
                    <a:pt x="4" y="155"/>
                  </a:lnTo>
                  <a:lnTo>
                    <a:pt x="4" y="156"/>
                  </a:lnTo>
                  <a:lnTo>
                    <a:pt x="4" y="157"/>
                  </a:lnTo>
                  <a:lnTo>
                    <a:pt x="4" y="159"/>
                  </a:lnTo>
                  <a:lnTo>
                    <a:pt x="4" y="161"/>
                  </a:lnTo>
                  <a:lnTo>
                    <a:pt x="4" y="163"/>
                  </a:lnTo>
                  <a:lnTo>
                    <a:pt x="4" y="164"/>
                  </a:lnTo>
                  <a:lnTo>
                    <a:pt x="3" y="164"/>
                  </a:lnTo>
                  <a:lnTo>
                    <a:pt x="3" y="165"/>
                  </a:lnTo>
                  <a:lnTo>
                    <a:pt x="3" y="166"/>
                  </a:lnTo>
                  <a:lnTo>
                    <a:pt x="3" y="168"/>
                  </a:lnTo>
                  <a:lnTo>
                    <a:pt x="3" y="169"/>
                  </a:lnTo>
                  <a:lnTo>
                    <a:pt x="5" y="169"/>
                  </a:lnTo>
                  <a:lnTo>
                    <a:pt x="3" y="171"/>
                  </a:lnTo>
                  <a:lnTo>
                    <a:pt x="2" y="172"/>
                  </a:lnTo>
                  <a:lnTo>
                    <a:pt x="0" y="174"/>
                  </a:lnTo>
                  <a:lnTo>
                    <a:pt x="0" y="175"/>
                  </a:lnTo>
                  <a:lnTo>
                    <a:pt x="0" y="178"/>
                  </a:lnTo>
                  <a:lnTo>
                    <a:pt x="0" y="180"/>
                  </a:lnTo>
                  <a:lnTo>
                    <a:pt x="0" y="183"/>
                  </a:lnTo>
                  <a:lnTo>
                    <a:pt x="0" y="184"/>
                  </a:lnTo>
                  <a:lnTo>
                    <a:pt x="0" y="185"/>
                  </a:lnTo>
                  <a:lnTo>
                    <a:pt x="0" y="187"/>
                  </a:lnTo>
                  <a:lnTo>
                    <a:pt x="0" y="189"/>
                  </a:lnTo>
                  <a:lnTo>
                    <a:pt x="0" y="190"/>
                  </a:lnTo>
                  <a:lnTo>
                    <a:pt x="0" y="193"/>
                  </a:lnTo>
                  <a:lnTo>
                    <a:pt x="0" y="194"/>
                  </a:lnTo>
                  <a:lnTo>
                    <a:pt x="2" y="194"/>
                  </a:lnTo>
                  <a:lnTo>
                    <a:pt x="2" y="195"/>
                  </a:lnTo>
                  <a:lnTo>
                    <a:pt x="2" y="196"/>
                  </a:lnTo>
                  <a:lnTo>
                    <a:pt x="2" y="198"/>
                  </a:lnTo>
                  <a:lnTo>
                    <a:pt x="3" y="198"/>
                  </a:lnTo>
                  <a:lnTo>
                    <a:pt x="3" y="199"/>
                  </a:lnTo>
                  <a:lnTo>
                    <a:pt x="4" y="199"/>
                  </a:lnTo>
                  <a:lnTo>
                    <a:pt x="5" y="199"/>
                  </a:lnTo>
                  <a:lnTo>
                    <a:pt x="5" y="202"/>
                  </a:lnTo>
                  <a:lnTo>
                    <a:pt x="5" y="204"/>
                  </a:lnTo>
                  <a:lnTo>
                    <a:pt x="5" y="206"/>
                  </a:lnTo>
                  <a:lnTo>
                    <a:pt x="5" y="207"/>
                  </a:lnTo>
                  <a:lnTo>
                    <a:pt x="5" y="209"/>
                  </a:lnTo>
                  <a:lnTo>
                    <a:pt x="5" y="211"/>
                  </a:lnTo>
                  <a:lnTo>
                    <a:pt x="7" y="211"/>
                  </a:lnTo>
                  <a:lnTo>
                    <a:pt x="7" y="213"/>
                  </a:lnTo>
                  <a:lnTo>
                    <a:pt x="8" y="213"/>
                  </a:lnTo>
                  <a:lnTo>
                    <a:pt x="8" y="214"/>
                  </a:lnTo>
                  <a:lnTo>
                    <a:pt x="10" y="214"/>
                  </a:lnTo>
                  <a:lnTo>
                    <a:pt x="10" y="216"/>
                  </a:lnTo>
                  <a:lnTo>
                    <a:pt x="10" y="217"/>
                  </a:lnTo>
                  <a:lnTo>
                    <a:pt x="11" y="217"/>
                  </a:lnTo>
                  <a:lnTo>
                    <a:pt x="11" y="219"/>
                  </a:lnTo>
                  <a:lnTo>
                    <a:pt x="13" y="219"/>
                  </a:lnTo>
                  <a:lnTo>
                    <a:pt x="15" y="219"/>
                  </a:lnTo>
                  <a:lnTo>
                    <a:pt x="17" y="219"/>
                  </a:lnTo>
                  <a:lnTo>
                    <a:pt x="17" y="221"/>
                  </a:lnTo>
                  <a:lnTo>
                    <a:pt x="19" y="221"/>
                  </a:lnTo>
                  <a:lnTo>
                    <a:pt x="22" y="221"/>
                  </a:lnTo>
                  <a:lnTo>
                    <a:pt x="24" y="221"/>
                  </a:lnTo>
                  <a:lnTo>
                    <a:pt x="24" y="223"/>
                  </a:lnTo>
                  <a:lnTo>
                    <a:pt x="26" y="223"/>
                  </a:lnTo>
                  <a:lnTo>
                    <a:pt x="27" y="223"/>
                  </a:lnTo>
                  <a:lnTo>
                    <a:pt x="29" y="223"/>
                  </a:lnTo>
                  <a:lnTo>
                    <a:pt x="32" y="223"/>
                  </a:lnTo>
                  <a:lnTo>
                    <a:pt x="34" y="223"/>
                  </a:lnTo>
                  <a:lnTo>
                    <a:pt x="36" y="223"/>
                  </a:lnTo>
                  <a:lnTo>
                    <a:pt x="34" y="223"/>
                  </a:lnTo>
                  <a:lnTo>
                    <a:pt x="32" y="223"/>
                  </a:lnTo>
                  <a:lnTo>
                    <a:pt x="29" y="223"/>
                  </a:lnTo>
                  <a:lnTo>
                    <a:pt x="27" y="225"/>
                  </a:lnTo>
                  <a:lnTo>
                    <a:pt x="25" y="225"/>
                  </a:lnTo>
                  <a:lnTo>
                    <a:pt x="23" y="225"/>
                  </a:lnTo>
                  <a:lnTo>
                    <a:pt x="23" y="227"/>
                  </a:lnTo>
                  <a:lnTo>
                    <a:pt x="23" y="229"/>
                  </a:lnTo>
                  <a:lnTo>
                    <a:pt x="23" y="232"/>
                  </a:lnTo>
                  <a:lnTo>
                    <a:pt x="23" y="233"/>
                  </a:lnTo>
                  <a:lnTo>
                    <a:pt x="23" y="234"/>
                  </a:lnTo>
                  <a:lnTo>
                    <a:pt x="24" y="234"/>
                  </a:lnTo>
                  <a:lnTo>
                    <a:pt x="24" y="235"/>
                  </a:lnTo>
                  <a:lnTo>
                    <a:pt x="25" y="235"/>
                  </a:lnTo>
                  <a:lnTo>
                    <a:pt x="27" y="235"/>
                  </a:lnTo>
                  <a:lnTo>
                    <a:pt x="29" y="235"/>
                  </a:lnTo>
                  <a:lnTo>
                    <a:pt x="31" y="235"/>
                  </a:lnTo>
                  <a:lnTo>
                    <a:pt x="32" y="235"/>
                  </a:lnTo>
                  <a:lnTo>
                    <a:pt x="33" y="235"/>
                  </a:lnTo>
                  <a:lnTo>
                    <a:pt x="34" y="235"/>
                  </a:lnTo>
                  <a:lnTo>
                    <a:pt x="36" y="235"/>
                  </a:lnTo>
                  <a:lnTo>
                    <a:pt x="37" y="235"/>
                  </a:lnTo>
                  <a:lnTo>
                    <a:pt x="37" y="236"/>
                  </a:lnTo>
                  <a:lnTo>
                    <a:pt x="39" y="236"/>
                  </a:lnTo>
                  <a:lnTo>
                    <a:pt x="39" y="238"/>
                  </a:lnTo>
                  <a:lnTo>
                    <a:pt x="39" y="240"/>
                  </a:lnTo>
                  <a:lnTo>
                    <a:pt x="39" y="242"/>
                  </a:lnTo>
                  <a:lnTo>
                    <a:pt x="40" y="242"/>
                  </a:lnTo>
                  <a:lnTo>
                    <a:pt x="40" y="244"/>
                  </a:lnTo>
                  <a:lnTo>
                    <a:pt x="40" y="246"/>
                  </a:lnTo>
                  <a:lnTo>
                    <a:pt x="41" y="246"/>
                  </a:lnTo>
                  <a:lnTo>
                    <a:pt x="41" y="248"/>
                  </a:lnTo>
                  <a:lnTo>
                    <a:pt x="41" y="251"/>
                  </a:lnTo>
                  <a:lnTo>
                    <a:pt x="41" y="252"/>
                  </a:lnTo>
                  <a:lnTo>
                    <a:pt x="42" y="252"/>
                  </a:lnTo>
                  <a:lnTo>
                    <a:pt x="42" y="254"/>
                  </a:lnTo>
                  <a:lnTo>
                    <a:pt x="42" y="255"/>
                  </a:lnTo>
                  <a:lnTo>
                    <a:pt x="42" y="257"/>
                  </a:lnTo>
                  <a:lnTo>
                    <a:pt x="43" y="257"/>
                  </a:lnTo>
                  <a:lnTo>
                    <a:pt x="43" y="259"/>
                  </a:lnTo>
                  <a:lnTo>
                    <a:pt x="43" y="261"/>
                  </a:lnTo>
                  <a:lnTo>
                    <a:pt x="46" y="261"/>
                  </a:lnTo>
                  <a:lnTo>
                    <a:pt x="46" y="263"/>
                  </a:lnTo>
                  <a:lnTo>
                    <a:pt x="46" y="265"/>
                  </a:lnTo>
                  <a:lnTo>
                    <a:pt x="46" y="267"/>
                  </a:lnTo>
                  <a:lnTo>
                    <a:pt x="46" y="269"/>
                  </a:lnTo>
                  <a:lnTo>
                    <a:pt x="48" y="269"/>
                  </a:lnTo>
                  <a:lnTo>
                    <a:pt x="48" y="270"/>
                  </a:lnTo>
                  <a:lnTo>
                    <a:pt x="49" y="270"/>
                  </a:lnTo>
                  <a:lnTo>
                    <a:pt x="49" y="272"/>
                  </a:lnTo>
                  <a:lnTo>
                    <a:pt x="51" y="272"/>
                  </a:lnTo>
                  <a:lnTo>
                    <a:pt x="51" y="275"/>
                  </a:lnTo>
                  <a:lnTo>
                    <a:pt x="53" y="275"/>
                  </a:lnTo>
                  <a:lnTo>
                    <a:pt x="53" y="276"/>
                  </a:lnTo>
                  <a:lnTo>
                    <a:pt x="53" y="279"/>
                  </a:lnTo>
                  <a:lnTo>
                    <a:pt x="55" y="279"/>
                  </a:lnTo>
                  <a:lnTo>
                    <a:pt x="55" y="281"/>
                  </a:lnTo>
                  <a:lnTo>
                    <a:pt x="56" y="281"/>
                  </a:lnTo>
                  <a:lnTo>
                    <a:pt x="58" y="281"/>
                  </a:lnTo>
                  <a:lnTo>
                    <a:pt x="58" y="283"/>
                  </a:lnTo>
                  <a:lnTo>
                    <a:pt x="58" y="284"/>
                  </a:lnTo>
                  <a:lnTo>
                    <a:pt x="58" y="285"/>
                  </a:lnTo>
                  <a:lnTo>
                    <a:pt x="60" y="285"/>
                  </a:lnTo>
                  <a:lnTo>
                    <a:pt x="61" y="285"/>
                  </a:lnTo>
                  <a:lnTo>
                    <a:pt x="63" y="285"/>
                  </a:lnTo>
                  <a:lnTo>
                    <a:pt x="63" y="286"/>
                  </a:lnTo>
                  <a:lnTo>
                    <a:pt x="65" y="286"/>
                  </a:lnTo>
                  <a:lnTo>
                    <a:pt x="67" y="286"/>
                  </a:lnTo>
                  <a:lnTo>
                    <a:pt x="69" y="286"/>
                  </a:lnTo>
                  <a:lnTo>
                    <a:pt x="71" y="286"/>
                  </a:lnTo>
                  <a:lnTo>
                    <a:pt x="73" y="286"/>
                  </a:lnTo>
                  <a:lnTo>
                    <a:pt x="74" y="286"/>
                  </a:lnTo>
                  <a:lnTo>
                    <a:pt x="76" y="286"/>
                  </a:lnTo>
                  <a:lnTo>
                    <a:pt x="78" y="286"/>
                  </a:lnTo>
                  <a:lnTo>
                    <a:pt x="80" y="286"/>
                  </a:lnTo>
                  <a:lnTo>
                    <a:pt x="82" y="286"/>
                  </a:lnTo>
                  <a:lnTo>
                    <a:pt x="83" y="286"/>
                  </a:lnTo>
                  <a:lnTo>
                    <a:pt x="85" y="286"/>
                  </a:lnTo>
                  <a:lnTo>
                    <a:pt x="87" y="286"/>
                  </a:lnTo>
                  <a:lnTo>
                    <a:pt x="89" y="285"/>
                  </a:lnTo>
                  <a:lnTo>
                    <a:pt x="89" y="284"/>
                  </a:lnTo>
                  <a:lnTo>
                    <a:pt x="90" y="281"/>
                  </a:lnTo>
                  <a:lnTo>
                    <a:pt x="90" y="280"/>
                  </a:lnTo>
                  <a:lnTo>
                    <a:pt x="90" y="279"/>
                  </a:lnTo>
                  <a:lnTo>
                    <a:pt x="91" y="276"/>
                  </a:lnTo>
                  <a:lnTo>
                    <a:pt x="92" y="276"/>
                  </a:lnTo>
                  <a:lnTo>
                    <a:pt x="93" y="276"/>
                  </a:lnTo>
                  <a:lnTo>
                    <a:pt x="95" y="276"/>
                  </a:lnTo>
                  <a:lnTo>
                    <a:pt x="96" y="275"/>
                  </a:lnTo>
                  <a:lnTo>
                    <a:pt x="97" y="274"/>
                  </a:lnTo>
                  <a:lnTo>
                    <a:pt x="99" y="272"/>
                  </a:lnTo>
                  <a:lnTo>
                    <a:pt x="100" y="272"/>
                  </a:lnTo>
                  <a:lnTo>
                    <a:pt x="101" y="270"/>
                  </a:lnTo>
                  <a:lnTo>
                    <a:pt x="104" y="270"/>
                  </a:lnTo>
                  <a:lnTo>
                    <a:pt x="106" y="270"/>
                  </a:lnTo>
                  <a:lnTo>
                    <a:pt x="106" y="272"/>
                  </a:lnTo>
                  <a:lnTo>
                    <a:pt x="106" y="275"/>
                  </a:lnTo>
                  <a:lnTo>
                    <a:pt x="106" y="276"/>
                  </a:lnTo>
                  <a:lnTo>
                    <a:pt x="106" y="279"/>
                  </a:lnTo>
                  <a:lnTo>
                    <a:pt x="107" y="279"/>
                  </a:lnTo>
                  <a:lnTo>
                    <a:pt x="107" y="281"/>
                  </a:lnTo>
                  <a:lnTo>
                    <a:pt x="107" y="283"/>
                  </a:lnTo>
                  <a:lnTo>
                    <a:pt x="107" y="285"/>
                  </a:lnTo>
                  <a:lnTo>
                    <a:pt x="107" y="286"/>
                  </a:lnTo>
                  <a:lnTo>
                    <a:pt x="109" y="286"/>
                  </a:lnTo>
                  <a:lnTo>
                    <a:pt x="109" y="289"/>
                  </a:lnTo>
                  <a:lnTo>
                    <a:pt x="111" y="289"/>
                  </a:lnTo>
                  <a:lnTo>
                    <a:pt x="111" y="290"/>
                  </a:lnTo>
                  <a:lnTo>
                    <a:pt x="114" y="290"/>
                  </a:lnTo>
                  <a:lnTo>
                    <a:pt x="115" y="290"/>
                  </a:lnTo>
                  <a:lnTo>
                    <a:pt x="115" y="291"/>
                  </a:lnTo>
                  <a:lnTo>
                    <a:pt x="117" y="291"/>
                  </a:lnTo>
                  <a:lnTo>
                    <a:pt x="117" y="293"/>
                  </a:lnTo>
                  <a:lnTo>
                    <a:pt x="118" y="293"/>
                  </a:lnTo>
                  <a:lnTo>
                    <a:pt x="119" y="293"/>
                  </a:lnTo>
                  <a:lnTo>
                    <a:pt x="121" y="293"/>
                  </a:lnTo>
                  <a:lnTo>
                    <a:pt x="122" y="293"/>
                  </a:lnTo>
                  <a:lnTo>
                    <a:pt x="124" y="291"/>
                  </a:lnTo>
                  <a:lnTo>
                    <a:pt x="126" y="291"/>
                  </a:lnTo>
                  <a:lnTo>
                    <a:pt x="128" y="291"/>
                  </a:lnTo>
                  <a:lnTo>
                    <a:pt x="129" y="291"/>
                  </a:lnTo>
                  <a:lnTo>
                    <a:pt x="131" y="290"/>
                  </a:lnTo>
                  <a:lnTo>
                    <a:pt x="132" y="290"/>
                  </a:lnTo>
                  <a:lnTo>
                    <a:pt x="133" y="288"/>
                  </a:lnTo>
                  <a:lnTo>
                    <a:pt x="135" y="288"/>
                  </a:lnTo>
                  <a:lnTo>
                    <a:pt x="137" y="288"/>
                  </a:lnTo>
                  <a:lnTo>
                    <a:pt x="138" y="286"/>
                  </a:lnTo>
                  <a:lnTo>
                    <a:pt x="139" y="285"/>
                  </a:lnTo>
                  <a:lnTo>
                    <a:pt x="139" y="284"/>
                  </a:lnTo>
                  <a:lnTo>
                    <a:pt x="139" y="282"/>
                  </a:lnTo>
                  <a:lnTo>
                    <a:pt x="139" y="284"/>
                  </a:lnTo>
                  <a:lnTo>
                    <a:pt x="140" y="284"/>
                  </a:lnTo>
                  <a:lnTo>
                    <a:pt x="143" y="284"/>
                  </a:lnTo>
                  <a:lnTo>
                    <a:pt x="143" y="283"/>
                  </a:lnTo>
                  <a:lnTo>
                    <a:pt x="145" y="281"/>
                  </a:lnTo>
                  <a:lnTo>
                    <a:pt x="146" y="281"/>
                  </a:lnTo>
                  <a:lnTo>
                    <a:pt x="147" y="281"/>
                  </a:lnTo>
                  <a:lnTo>
                    <a:pt x="147" y="279"/>
                  </a:lnTo>
                  <a:lnTo>
                    <a:pt x="147" y="278"/>
                  </a:lnTo>
                  <a:lnTo>
                    <a:pt x="149" y="276"/>
                  </a:lnTo>
                  <a:lnTo>
                    <a:pt x="152" y="274"/>
                  </a:lnTo>
                  <a:lnTo>
                    <a:pt x="152" y="273"/>
                  </a:lnTo>
                  <a:lnTo>
                    <a:pt x="154" y="271"/>
                  </a:lnTo>
                  <a:lnTo>
                    <a:pt x="154" y="270"/>
                  </a:lnTo>
                  <a:lnTo>
                    <a:pt x="156" y="270"/>
                  </a:lnTo>
                  <a:lnTo>
                    <a:pt x="158" y="270"/>
                  </a:lnTo>
                  <a:lnTo>
                    <a:pt x="160" y="270"/>
                  </a:lnTo>
                  <a:lnTo>
                    <a:pt x="161" y="270"/>
                  </a:lnTo>
                  <a:lnTo>
                    <a:pt x="163" y="270"/>
                  </a:lnTo>
                  <a:lnTo>
                    <a:pt x="165" y="270"/>
                  </a:lnTo>
                  <a:lnTo>
                    <a:pt x="167" y="270"/>
                  </a:lnTo>
                  <a:lnTo>
                    <a:pt x="169" y="270"/>
                  </a:lnTo>
                  <a:lnTo>
                    <a:pt x="170" y="270"/>
                  </a:lnTo>
                  <a:lnTo>
                    <a:pt x="172" y="270"/>
                  </a:lnTo>
                  <a:lnTo>
                    <a:pt x="174" y="270"/>
                  </a:lnTo>
                  <a:lnTo>
                    <a:pt x="176" y="270"/>
                  </a:lnTo>
                  <a:lnTo>
                    <a:pt x="177" y="270"/>
                  </a:lnTo>
                  <a:lnTo>
                    <a:pt x="179" y="270"/>
                  </a:lnTo>
                  <a:lnTo>
                    <a:pt x="179" y="271"/>
                  </a:lnTo>
                  <a:lnTo>
                    <a:pt x="181" y="271"/>
                  </a:lnTo>
                  <a:lnTo>
                    <a:pt x="182" y="271"/>
                  </a:lnTo>
                  <a:lnTo>
                    <a:pt x="184" y="271"/>
                  </a:lnTo>
                  <a:lnTo>
                    <a:pt x="186" y="271"/>
                  </a:lnTo>
                  <a:lnTo>
                    <a:pt x="188" y="271"/>
                  </a:lnTo>
                  <a:lnTo>
                    <a:pt x="191" y="271"/>
                  </a:lnTo>
                  <a:lnTo>
                    <a:pt x="192" y="271"/>
                  </a:lnTo>
                  <a:lnTo>
                    <a:pt x="195" y="271"/>
                  </a:lnTo>
                  <a:lnTo>
                    <a:pt x="197" y="271"/>
                  </a:lnTo>
                  <a:lnTo>
                    <a:pt x="199" y="271"/>
                  </a:lnTo>
                  <a:lnTo>
                    <a:pt x="201" y="271"/>
                  </a:lnTo>
                  <a:lnTo>
                    <a:pt x="203" y="271"/>
                  </a:lnTo>
                  <a:lnTo>
                    <a:pt x="203" y="273"/>
                  </a:lnTo>
                  <a:lnTo>
                    <a:pt x="203" y="274"/>
                  </a:lnTo>
                  <a:lnTo>
                    <a:pt x="205" y="274"/>
                  </a:lnTo>
                  <a:lnTo>
                    <a:pt x="205" y="275"/>
                  </a:lnTo>
                  <a:lnTo>
                    <a:pt x="207" y="275"/>
                  </a:lnTo>
                  <a:lnTo>
                    <a:pt x="207" y="276"/>
                  </a:lnTo>
                  <a:lnTo>
                    <a:pt x="209" y="276"/>
                  </a:lnTo>
                  <a:lnTo>
                    <a:pt x="209" y="279"/>
                  </a:lnTo>
                  <a:lnTo>
                    <a:pt x="209" y="280"/>
                  </a:lnTo>
                  <a:lnTo>
                    <a:pt x="209" y="281"/>
                  </a:lnTo>
                  <a:lnTo>
                    <a:pt x="209" y="284"/>
                  </a:lnTo>
                  <a:lnTo>
                    <a:pt x="209" y="285"/>
                  </a:lnTo>
                  <a:lnTo>
                    <a:pt x="209" y="286"/>
                  </a:lnTo>
                  <a:lnTo>
                    <a:pt x="210" y="286"/>
                  </a:lnTo>
                  <a:lnTo>
                    <a:pt x="211" y="286"/>
                  </a:lnTo>
                  <a:lnTo>
                    <a:pt x="211" y="288"/>
                  </a:lnTo>
                  <a:lnTo>
                    <a:pt x="210" y="290"/>
                  </a:lnTo>
                  <a:lnTo>
                    <a:pt x="210" y="291"/>
                  </a:lnTo>
                  <a:lnTo>
                    <a:pt x="211" y="291"/>
                  </a:lnTo>
                  <a:lnTo>
                    <a:pt x="211" y="292"/>
                  </a:lnTo>
                  <a:lnTo>
                    <a:pt x="214" y="292"/>
                  </a:lnTo>
                  <a:lnTo>
                    <a:pt x="214" y="294"/>
                  </a:lnTo>
                  <a:lnTo>
                    <a:pt x="214" y="296"/>
                  </a:lnTo>
                  <a:lnTo>
                    <a:pt x="215" y="296"/>
                  </a:lnTo>
                  <a:lnTo>
                    <a:pt x="216" y="296"/>
                  </a:lnTo>
                  <a:lnTo>
                    <a:pt x="216" y="295"/>
                  </a:lnTo>
                  <a:lnTo>
                    <a:pt x="218" y="293"/>
                  </a:lnTo>
                  <a:lnTo>
                    <a:pt x="219" y="291"/>
                  </a:lnTo>
                  <a:lnTo>
                    <a:pt x="221" y="290"/>
                  </a:lnTo>
                  <a:lnTo>
                    <a:pt x="224" y="290"/>
                  </a:lnTo>
                  <a:lnTo>
                    <a:pt x="226" y="290"/>
                  </a:lnTo>
                  <a:lnTo>
                    <a:pt x="227" y="290"/>
                  </a:lnTo>
                  <a:lnTo>
                    <a:pt x="227" y="289"/>
                  </a:lnTo>
                  <a:lnTo>
                    <a:pt x="227" y="286"/>
                  </a:lnTo>
                  <a:lnTo>
                    <a:pt x="229" y="285"/>
                  </a:lnTo>
                  <a:lnTo>
                    <a:pt x="229" y="283"/>
                  </a:lnTo>
                  <a:lnTo>
                    <a:pt x="231" y="281"/>
                  </a:lnTo>
                  <a:lnTo>
                    <a:pt x="234" y="279"/>
                  </a:lnTo>
                  <a:lnTo>
                    <a:pt x="235" y="276"/>
                  </a:lnTo>
                  <a:lnTo>
                    <a:pt x="238" y="275"/>
                  </a:lnTo>
                  <a:lnTo>
                    <a:pt x="240" y="272"/>
                  </a:lnTo>
                  <a:lnTo>
                    <a:pt x="242" y="272"/>
                  </a:lnTo>
                  <a:lnTo>
                    <a:pt x="244" y="270"/>
                  </a:lnTo>
                  <a:lnTo>
                    <a:pt x="245" y="270"/>
                  </a:lnTo>
                  <a:lnTo>
                    <a:pt x="247" y="268"/>
                  </a:lnTo>
                  <a:lnTo>
                    <a:pt x="249" y="267"/>
                  </a:lnTo>
                  <a:lnTo>
                    <a:pt x="251" y="265"/>
                  </a:lnTo>
                  <a:lnTo>
                    <a:pt x="252" y="263"/>
                  </a:lnTo>
                  <a:lnTo>
                    <a:pt x="252" y="262"/>
                  </a:lnTo>
                  <a:lnTo>
                    <a:pt x="253" y="261"/>
                  </a:lnTo>
                  <a:lnTo>
                    <a:pt x="254" y="258"/>
                  </a:lnTo>
                  <a:lnTo>
                    <a:pt x="254" y="257"/>
                  </a:lnTo>
                  <a:lnTo>
                    <a:pt x="256" y="256"/>
                  </a:lnTo>
                  <a:lnTo>
                    <a:pt x="258" y="253"/>
                  </a:lnTo>
                  <a:lnTo>
                    <a:pt x="260" y="251"/>
                  </a:lnTo>
                  <a:lnTo>
                    <a:pt x="260" y="249"/>
                  </a:lnTo>
                  <a:lnTo>
                    <a:pt x="260" y="247"/>
                  </a:lnTo>
                  <a:lnTo>
                    <a:pt x="262" y="246"/>
                  </a:lnTo>
                  <a:lnTo>
                    <a:pt x="262" y="243"/>
                  </a:lnTo>
                  <a:lnTo>
                    <a:pt x="262" y="242"/>
                  </a:lnTo>
                  <a:lnTo>
                    <a:pt x="264" y="240"/>
                  </a:lnTo>
                  <a:lnTo>
                    <a:pt x="267" y="238"/>
                  </a:lnTo>
                  <a:lnTo>
                    <a:pt x="267" y="237"/>
                  </a:lnTo>
                  <a:lnTo>
                    <a:pt x="269" y="235"/>
                  </a:lnTo>
                  <a:lnTo>
                    <a:pt x="269" y="234"/>
                  </a:lnTo>
                  <a:lnTo>
                    <a:pt x="269" y="232"/>
                  </a:lnTo>
                  <a:lnTo>
                    <a:pt x="269" y="230"/>
                  </a:lnTo>
                  <a:lnTo>
                    <a:pt x="269" y="229"/>
                  </a:lnTo>
                  <a:lnTo>
                    <a:pt x="269" y="227"/>
                  </a:lnTo>
                  <a:lnTo>
                    <a:pt x="271" y="227"/>
                  </a:lnTo>
                  <a:lnTo>
                    <a:pt x="271" y="224"/>
                  </a:lnTo>
                  <a:lnTo>
                    <a:pt x="271" y="222"/>
                  </a:lnTo>
                  <a:lnTo>
                    <a:pt x="269" y="222"/>
                  </a:lnTo>
                  <a:lnTo>
                    <a:pt x="269" y="220"/>
                  </a:lnTo>
                  <a:lnTo>
                    <a:pt x="269" y="218"/>
                  </a:lnTo>
                  <a:lnTo>
                    <a:pt x="269" y="217"/>
                  </a:lnTo>
                  <a:lnTo>
                    <a:pt x="269" y="215"/>
                  </a:lnTo>
                  <a:lnTo>
                    <a:pt x="268" y="215"/>
                  </a:lnTo>
                  <a:lnTo>
                    <a:pt x="265" y="215"/>
                  </a:lnTo>
                  <a:lnTo>
                    <a:pt x="265" y="214"/>
                  </a:lnTo>
                  <a:lnTo>
                    <a:pt x="263" y="214"/>
                  </a:lnTo>
                  <a:lnTo>
                    <a:pt x="262" y="214"/>
                  </a:lnTo>
                  <a:lnTo>
                    <a:pt x="262" y="212"/>
                  </a:lnTo>
                  <a:lnTo>
                    <a:pt x="259" y="212"/>
                  </a:lnTo>
                  <a:lnTo>
                    <a:pt x="259" y="209"/>
                  </a:lnTo>
                  <a:lnTo>
                    <a:pt x="259" y="208"/>
                  </a:lnTo>
                  <a:lnTo>
                    <a:pt x="259" y="205"/>
                  </a:lnTo>
                  <a:lnTo>
                    <a:pt x="259" y="204"/>
                  </a:lnTo>
                  <a:lnTo>
                    <a:pt x="262" y="203"/>
                  </a:lnTo>
                  <a:lnTo>
                    <a:pt x="263" y="203"/>
                  </a:lnTo>
                  <a:lnTo>
                    <a:pt x="265" y="201"/>
                  </a:lnTo>
                  <a:lnTo>
                    <a:pt x="268" y="201"/>
                  </a:lnTo>
                  <a:lnTo>
                    <a:pt x="269" y="199"/>
                  </a:lnTo>
                  <a:lnTo>
                    <a:pt x="269" y="198"/>
                  </a:lnTo>
                  <a:lnTo>
                    <a:pt x="269" y="196"/>
                  </a:lnTo>
                  <a:lnTo>
                    <a:pt x="269" y="194"/>
                  </a:lnTo>
                  <a:lnTo>
                    <a:pt x="269" y="192"/>
                  </a:lnTo>
                  <a:lnTo>
                    <a:pt x="271" y="190"/>
                  </a:lnTo>
                  <a:lnTo>
                    <a:pt x="271" y="188"/>
                  </a:lnTo>
                  <a:lnTo>
                    <a:pt x="271" y="186"/>
                  </a:lnTo>
                  <a:lnTo>
                    <a:pt x="272" y="184"/>
                  </a:lnTo>
                  <a:lnTo>
                    <a:pt x="272" y="181"/>
                  </a:lnTo>
                  <a:lnTo>
                    <a:pt x="272" y="180"/>
                  </a:lnTo>
                  <a:lnTo>
                    <a:pt x="274" y="178"/>
                  </a:lnTo>
                  <a:lnTo>
                    <a:pt x="274" y="179"/>
                  </a:lnTo>
                  <a:lnTo>
                    <a:pt x="274" y="180"/>
                  </a:lnTo>
                  <a:lnTo>
                    <a:pt x="277" y="180"/>
                  </a:lnTo>
                  <a:lnTo>
                    <a:pt x="279" y="180"/>
                  </a:lnTo>
                  <a:lnTo>
                    <a:pt x="281" y="179"/>
                  </a:lnTo>
                  <a:lnTo>
                    <a:pt x="283" y="179"/>
                  </a:lnTo>
                  <a:lnTo>
                    <a:pt x="283" y="176"/>
                  </a:lnTo>
                  <a:lnTo>
                    <a:pt x="285" y="174"/>
                  </a:lnTo>
                  <a:lnTo>
                    <a:pt x="287" y="172"/>
                  </a:lnTo>
                  <a:lnTo>
                    <a:pt x="288" y="171"/>
                  </a:lnTo>
                  <a:lnTo>
                    <a:pt x="290" y="169"/>
                  </a:lnTo>
                  <a:lnTo>
                    <a:pt x="290" y="166"/>
                  </a:lnTo>
                  <a:lnTo>
                    <a:pt x="292" y="164"/>
                  </a:lnTo>
                  <a:lnTo>
                    <a:pt x="293" y="162"/>
                  </a:lnTo>
                  <a:lnTo>
                    <a:pt x="293" y="161"/>
                  </a:lnTo>
                  <a:lnTo>
                    <a:pt x="295" y="159"/>
                  </a:lnTo>
                  <a:lnTo>
                    <a:pt x="295" y="158"/>
                  </a:lnTo>
                  <a:lnTo>
                    <a:pt x="295" y="156"/>
                  </a:lnTo>
                  <a:lnTo>
                    <a:pt x="294" y="156"/>
                  </a:lnTo>
                  <a:lnTo>
                    <a:pt x="294" y="154"/>
                  </a:lnTo>
                  <a:lnTo>
                    <a:pt x="294" y="153"/>
                  </a:lnTo>
                  <a:lnTo>
                    <a:pt x="294" y="151"/>
                  </a:lnTo>
                  <a:lnTo>
                    <a:pt x="294" y="150"/>
                  </a:lnTo>
                  <a:lnTo>
                    <a:pt x="294" y="148"/>
                  </a:lnTo>
                  <a:lnTo>
                    <a:pt x="294" y="146"/>
                  </a:lnTo>
                  <a:lnTo>
                    <a:pt x="294" y="145"/>
                  </a:lnTo>
                  <a:lnTo>
                    <a:pt x="295" y="143"/>
                  </a:lnTo>
                  <a:lnTo>
                    <a:pt x="297" y="143"/>
                  </a:lnTo>
                  <a:lnTo>
                    <a:pt x="298" y="143"/>
                  </a:lnTo>
                  <a:lnTo>
                    <a:pt x="299" y="142"/>
                  </a:lnTo>
                  <a:lnTo>
                    <a:pt x="299" y="140"/>
                  </a:lnTo>
                  <a:lnTo>
                    <a:pt x="299" y="138"/>
                  </a:lnTo>
                  <a:lnTo>
                    <a:pt x="299" y="136"/>
                  </a:lnTo>
                  <a:lnTo>
                    <a:pt x="299" y="134"/>
                  </a:lnTo>
                  <a:lnTo>
                    <a:pt x="299" y="132"/>
                  </a:lnTo>
                  <a:lnTo>
                    <a:pt x="299" y="130"/>
                  </a:lnTo>
                  <a:lnTo>
                    <a:pt x="299" y="127"/>
                  </a:lnTo>
                  <a:lnTo>
                    <a:pt x="299" y="126"/>
                  </a:lnTo>
                  <a:lnTo>
                    <a:pt x="299" y="123"/>
                  </a:lnTo>
                  <a:lnTo>
                    <a:pt x="299" y="121"/>
                  </a:lnTo>
                  <a:lnTo>
                    <a:pt x="299" y="119"/>
                  </a:lnTo>
                  <a:lnTo>
                    <a:pt x="299" y="117"/>
                  </a:lnTo>
                  <a:lnTo>
                    <a:pt x="299" y="115"/>
                  </a:lnTo>
                  <a:lnTo>
                    <a:pt x="299" y="114"/>
                  </a:lnTo>
                  <a:lnTo>
                    <a:pt x="302" y="112"/>
                  </a:lnTo>
                  <a:lnTo>
                    <a:pt x="303" y="111"/>
                  </a:lnTo>
                  <a:lnTo>
                    <a:pt x="303" y="109"/>
                  </a:lnTo>
                  <a:lnTo>
                    <a:pt x="305" y="107"/>
                  </a:lnTo>
                  <a:lnTo>
                    <a:pt x="306" y="106"/>
                  </a:lnTo>
                  <a:lnTo>
                    <a:pt x="308" y="106"/>
                  </a:lnTo>
                  <a:lnTo>
                    <a:pt x="309" y="106"/>
                  </a:lnTo>
                  <a:lnTo>
                    <a:pt x="311" y="106"/>
                  </a:lnTo>
                  <a:lnTo>
                    <a:pt x="313" y="106"/>
                  </a:lnTo>
                  <a:lnTo>
                    <a:pt x="316" y="106"/>
                  </a:lnTo>
                  <a:lnTo>
                    <a:pt x="317" y="106"/>
                  </a:lnTo>
                  <a:lnTo>
                    <a:pt x="320" y="106"/>
                  </a:lnTo>
                  <a:lnTo>
                    <a:pt x="322" y="106"/>
                  </a:lnTo>
                  <a:lnTo>
                    <a:pt x="324" y="105"/>
                  </a:lnTo>
                  <a:lnTo>
                    <a:pt x="325" y="105"/>
                  </a:lnTo>
                  <a:lnTo>
                    <a:pt x="327" y="105"/>
                  </a:lnTo>
                  <a:lnTo>
                    <a:pt x="329" y="105"/>
                  </a:lnTo>
                  <a:lnTo>
                    <a:pt x="330" y="105"/>
                  </a:lnTo>
                  <a:lnTo>
                    <a:pt x="332" y="105"/>
                  </a:lnTo>
                  <a:lnTo>
                    <a:pt x="332" y="104"/>
                  </a:lnTo>
                  <a:lnTo>
                    <a:pt x="332" y="102"/>
                  </a:lnTo>
                  <a:lnTo>
                    <a:pt x="333" y="102"/>
                  </a:lnTo>
                  <a:lnTo>
                    <a:pt x="335" y="102"/>
                  </a:lnTo>
                  <a:lnTo>
                    <a:pt x="337" y="102"/>
                  </a:lnTo>
                  <a:lnTo>
                    <a:pt x="338" y="102"/>
                  </a:lnTo>
                  <a:lnTo>
                    <a:pt x="340" y="102"/>
                  </a:lnTo>
                  <a:lnTo>
                    <a:pt x="342" y="100"/>
                  </a:lnTo>
                  <a:lnTo>
                    <a:pt x="343" y="99"/>
                  </a:lnTo>
                  <a:lnTo>
                    <a:pt x="345" y="97"/>
                  </a:lnTo>
                  <a:lnTo>
                    <a:pt x="345" y="96"/>
                  </a:lnTo>
                  <a:lnTo>
                    <a:pt x="345" y="94"/>
                  </a:lnTo>
                  <a:lnTo>
                    <a:pt x="345" y="92"/>
                  </a:lnTo>
                  <a:lnTo>
                    <a:pt x="345" y="90"/>
                  </a:lnTo>
                  <a:lnTo>
                    <a:pt x="342" y="90"/>
                  </a:lnTo>
                  <a:lnTo>
                    <a:pt x="340" y="90"/>
                  </a:lnTo>
                  <a:lnTo>
                    <a:pt x="338" y="90"/>
                  </a:lnTo>
                  <a:lnTo>
                    <a:pt x="337" y="90"/>
                  </a:lnTo>
                  <a:lnTo>
                    <a:pt x="335" y="90"/>
                  </a:lnTo>
                  <a:lnTo>
                    <a:pt x="333" y="90"/>
                  </a:lnTo>
                  <a:lnTo>
                    <a:pt x="333" y="89"/>
                  </a:lnTo>
                  <a:lnTo>
                    <a:pt x="331" y="89"/>
                  </a:lnTo>
                  <a:lnTo>
                    <a:pt x="329" y="89"/>
                  </a:lnTo>
                  <a:lnTo>
                    <a:pt x="327" y="89"/>
                  </a:lnTo>
                  <a:lnTo>
                    <a:pt x="326" y="89"/>
                  </a:lnTo>
                  <a:lnTo>
                    <a:pt x="326" y="87"/>
                  </a:lnTo>
                  <a:lnTo>
                    <a:pt x="325" y="87"/>
                  </a:lnTo>
                  <a:lnTo>
                    <a:pt x="324" y="87"/>
                  </a:lnTo>
                  <a:lnTo>
                    <a:pt x="322" y="87"/>
                  </a:lnTo>
                  <a:lnTo>
                    <a:pt x="321" y="87"/>
                  </a:lnTo>
                  <a:lnTo>
                    <a:pt x="318" y="87"/>
                  </a:lnTo>
                  <a:lnTo>
                    <a:pt x="317" y="87"/>
                  </a:lnTo>
                  <a:lnTo>
                    <a:pt x="317" y="85"/>
                  </a:lnTo>
                  <a:lnTo>
                    <a:pt x="316" y="85"/>
                  </a:lnTo>
                  <a:lnTo>
                    <a:pt x="313" y="85"/>
                  </a:lnTo>
                  <a:lnTo>
                    <a:pt x="313" y="83"/>
                  </a:lnTo>
                  <a:lnTo>
                    <a:pt x="311" y="83"/>
                  </a:lnTo>
                  <a:lnTo>
                    <a:pt x="311" y="81"/>
                  </a:lnTo>
                  <a:lnTo>
                    <a:pt x="310" y="81"/>
                  </a:lnTo>
                  <a:lnTo>
                    <a:pt x="310" y="79"/>
                  </a:lnTo>
                  <a:lnTo>
                    <a:pt x="310" y="77"/>
                  </a:lnTo>
                  <a:lnTo>
                    <a:pt x="308" y="77"/>
                  </a:lnTo>
                  <a:lnTo>
                    <a:pt x="307" y="77"/>
                  </a:lnTo>
                  <a:lnTo>
                    <a:pt x="305" y="77"/>
                  </a:lnTo>
                  <a:lnTo>
                    <a:pt x="305" y="76"/>
                  </a:lnTo>
                  <a:lnTo>
                    <a:pt x="303" y="76"/>
                  </a:lnTo>
                  <a:lnTo>
                    <a:pt x="303" y="75"/>
                  </a:lnTo>
                  <a:lnTo>
                    <a:pt x="302" y="75"/>
                  </a:lnTo>
                  <a:lnTo>
                    <a:pt x="302" y="73"/>
                  </a:lnTo>
                  <a:lnTo>
                    <a:pt x="300" y="73"/>
                  </a:lnTo>
                  <a:lnTo>
                    <a:pt x="298" y="73"/>
                  </a:lnTo>
                  <a:lnTo>
                    <a:pt x="297" y="73"/>
                  </a:lnTo>
                  <a:lnTo>
                    <a:pt x="295" y="73"/>
                  </a:lnTo>
                  <a:lnTo>
                    <a:pt x="295" y="70"/>
                  </a:lnTo>
                  <a:lnTo>
                    <a:pt x="297" y="70"/>
                  </a:lnTo>
                  <a:lnTo>
                    <a:pt x="297" y="69"/>
                  </a:lnTo>
                  <a:lnTo>
                    <a:pt x="297" y="67"/>
                  </a:lnTo>
                  <a:lnTo>
                    <a:pt x="298" y="67"/>
                  </a:lnTo>
                  <a:lnTo>
                    <a:pt x="299" y="67"/>
                  </a:lnTo>
                  <a:lnTo>
                    <a:pt x="301" y="65"/>
                  </a:lnTo>
                  <a:lnTo>
                    <a:pt x="302" y="65"/>
                  </a:lnTo>
                  <a:lnTo>
                    <a:pt x="303" y="65"/>
                  </a:lnTo>
                  <a:lnTo>
                    <a:pt x="305" y="65"/>
                  </a:lnTo>
                  <a:lnTo>
                    <a:pt x="305" y="63"/>
                  </a:lnTo>
                  <a:lnTo>
                    <a:pt x="305" y="60"/>
                  </a:lnTo>
                  <a:lnTo>
                    <a:pt x="305" y="58"/>
                  </a:lnTo>
                  <a:lnTo>
                    <a:pt x="303" y="58"/>
                  </a:lnTo>
                  <a:lnTo>
                    <a:pt x="302" y="58"/>
                  </a:lnTo>
                  <a:lnTo>
                    <a:pt x="301" y="58"/>
                  </a:lnTo>
                  <a:lnTo>
                    <a:pt x="301" y="57"/>
                  </a:lnTo>
                  <a:lnTo>
                    <a:pt x="298" y="57"/>
                  </a:lnTo>
                  <a:lnTo>
                    <a:pt x="298" y="56"/>
                  </a:lnTo>
                  <a:lnTo>
                    <a:pt x="296" y="56"/>
                  </a:lnTo>
                  <a:lnTo>
                    <a:pt x="296" y="54"/>
                  </a:lnTo>
                  <a:lnTo>
                    <a:pt x="293" y="54"/>
                  </a:lnTo>
                  <a:lnTo>
                    <a:pt x="293" y="53"/>
                  </a:lnTo>
                  <a:lnTo>
                    <a:pt x="292" y="53"/>
                  </a:lnTo>
                  <a:lnTo>
                    <a:pt x="292" y="52"/>
                  </a:lnTo>
                  <a:lnTo>
                    <a:pt x="290" y="52"/>
                  </a:lnTo>
                  <a:lnTo>
                    <a:pt x="288" y="52"/>
                  </a:lnTo>
                  <a:lnTo>
                    <a:pt x="286" y="52"/>
                  </a:lnTo>
                  <a:lnTo>
                    <a:pt x="284" y="52"/>
                  </a:lnTo>
                  <a:lnTo>
                    <a:pt x="282" y="52"/>
                  </a:lnTo>
                  <a:lnTo>
                    <a:pt x="282" y="51"/>
                  </a:lnTo>
                  <a:lnTo>
                    <a:pt x="281" y="51"/>
                  </a:lnTo>
                  <a:lnTo>
                    <a:pt x="281" y="49"/>
                  </a:lnTo>
                  <a:lnTo>
                    <a:pt x="279" y="49"/>
                  </a:lnTo>
                  <a:lnTo>
                    <a:pt x="279" y="47"/>
                  </a:lnTo>
                  <a:lnTo>
                    <a:pt x="279" y="45"/>
                  </a:lnTo>
                  <a:lnTo>
                    <a:pt x="279" y="43"/>
                  </a:lnTo>
                  <a:lnTo>
                    <a:pt x="279" y="41"/>
                  </a:lnTo>
                  <a:lnTo>
                    <a:pt x="280" y="41"/>
                  </a:lnTo>
                  <a:lnTo>
                    <a:pt x="282" y="41"/>
                  </a:lnTo>
                  <a:lnTo>
                    <a:pt x="282" y="39"/>
                  </a:lnTo>
                  <a:lnTo>
                    <a:pt x="282" y="36"/>
                  </a:lnTo>
                  <a:lnTo>
                    <a:pt x="282" y="34"/>
                  </a:lnTo>
                  <a:lnTo>
                    <a:pt x="282" y="33"/>
                  </a:lnTo>
                  <a:lnTo>
                    <a:pt x="282" y="31"/>
                  </a:lnTo>
                  <a:lnTo>
                    <a:pt x="280" y="31"/>
                  </a:lnTo>
                  <a:lnTo>
                    <a:pt x="279" y="31"/>
                  </a:lnTo>
                  <a:lnTo>
                    <a:pt x="277" y="31"/>
                  </a:lnTo>
                  <a:lnTo>
                    <a:pt x="277" y="29"/>
                  </a:lnTo>
                  <a:lnTo>
                    <a:pt x="274" y="29"/>
                  </a:lnTo>
                  <a:lnTo>
                    <a:pt x="273" y="29"/>
                  </a:lnTo>
                  <a:lnTo>
                    <a:pt x="273" y="28"/>
                  </a:lnTo>
                  <a:lnTo>
                    <a:pt x="273" y="27"/>
                  </a:lnTo>
                  <a:lnTo>
                    <a:pt x="274" y="26"/>
                  </a:lnTo>
                  <a:lnTo>
                    <a:pt x="276" y="25"/>
                  </a:lnTo>
                  <a:lnTo>
                    <a:pt x="277" y="25"/>
                  </a:lnTo>
                  <a:lnTo>
                    <a:pt x="279" y="22"/>
                  </a:lnTo>
                  <a:lnTo>
                    <a:pt x="281" y="22"/>
                  </a:lnTo>
                  <a:lnTo>
                    <a:pt x="283" y="22"/>
                  </a:lnTo>
                  <a:lnTo>
                    <a:pt x="285" y="22"/>
                  </a:lnTo>
                  <a:lnTo>
                    <a:pt x="287" y="22"/>
                  </a:lnTo>
                  <a:lnTo>
                    <a:pt x="288" y="22"/>
                  </a:lnTo>
                  <a:lnTo>
                    <a:pt x="290" y="22"/>
                  </a:lnTo>
                  <a:lnTo>
                    <a:pt x="292" y="20"/>
                  </a:lnTo>
                  <a:lnTo>
                    <a:pt x="292" y="18"/>
                  </a:lnTo>
                  <a:lnTo>
                    <a:pt x="292" y="17"/>
                  </a:lnTo>
                  <a:lnTo>
                    <a:pt x="292" y="15"/>
                  </a:lnTo>
                  <a:lnTo>
                    <a:pt x="290" y="15"/>
                  </a:lnTo>
                  <a:lnTo>
                    <a:pt x="288" y="15"/>
                  </a:lnTo>
                  <a:lnTo>
                    <a:pt x="287" y="15"/>
                  </a:lnTo>
                  <a:lnTo>
                    <a:pt x="286" y="15"/>
                  </a:lnTo>
                  <a:lnTo>
                    <a:pt x="286" y="12"/>
                  </a:lnTo>
                  <a:lnTo>
                    <a:pt x="284" y="12"/>
                  </a:lnTo>
                  <a:lnTo>
                    <a:pt x="282" y="12"/>
                  </a:lnTo>
                  <a:lnTo>
                    <a:pt x="282" y="11"/>
                  </a:lnTo>
                  <a:lnTo>
                    <a:pt x="280" y="11"/>
                  </a:lnTo>
                  <a:lnTo>
                    <a:pt x="280" y="9"/>
                  </a:lnTo>
                  <a:lnTo>
                    <a:pt x="279" y="9"/>
                  </a:lnTo>
                  <a:lnTo>
                    <a:pt x="279" y="7"/>
                  </a:lnTo>
                  <a:lnTo>
                    <a:pt x="280" y="5"/>
                  </a:lnTo>
                  <a:lnTo>
                    <a:pt x="281" y="3"/>
                  </a:lnTo>
                  <a:lnTo>
                    <a:pt x="281" y="2"/>
                  </a:lnTo>
                  <a:lnTo>
                    <a:pt x="282" y="0"/>
                  </a:lnTo>
                  <a:lnTo>
                    <a:pt x="284" y="0"/>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18" name="9342337.254404.375105"/>
            <p:cNvSpPr>
              <a:spLocks noChangeAspect="1"/>
            </p:cNvSpPr>
            <p:nvPr/>
          </p:nvSpPr>
          <p:spPr bwMode="gray">
            <a:xfrm rot="378242">
              <a:off x="4306969" y="3859292"/>
              <a:ext cx="106366" cy="42859"/>
            </a:xfrm>
            <a:custGeom>
              <a:avLst/>
              <a:gdLst>
                <a:gd name="T0" fmla="*/ 2147483647 w 88"/>
                <a:gd name="T1" fmla="*/ 2147483647 h 39"/>
                <a:gd name="T2" fmla="*/ 2147483647 w 88"/>
                <a:gd name="T3" fmla="*/ 2147483647 h 39"/>
                <a:gd name="T4" fmla="*/ 2147483647 w 88"/>
                <a:gd name="T5" fmla="*/ 2147483647 h 39"/>
                <a:gd name="T6" fmla="*/ 2147483647 w 88"/>
                <a:gd name="T7" fmla="*/ 2147483647 h 39"/>
                <a:gd name="T8" fmla="*/ 2147483647 w 88"/>
                <a:gd name="T9" fmla="*/ 2147483647 h 39"/>
                <a:gd name="T10" fmla="*/ 2147483647 w 88"/>
                <a:gd name="T11" fmla="*/ 2147483647 h 39"/>
                <a:gd name="T12" fmla="*/ 2147483647 w 88"/>
                <a:gd name="T13" fmla="*/ 2147483647 h 39"/>
                <a:gd name="T14" fmla="*/ 2147483647 w 88"/>
                <a:gd name="T15" fmla="*/ 2147483647 h 39"/>
                <a:gd name="T16" fmla="*/ 2147483647 w 88"/>
                <a:gd name="T17" fmla="*/ 2147483647 h 39"/>
                <a:gd name="T18" fmla="*/ 2147483647 w 88"/>
                <a:gd name="T19" fmla="*/ 2147483647 h 39"/>
                <a:gd name="T20" fmla="*/ 2147483647 w 88"/>
                <a:gd name="T21" fmla="*/ 2147483647 h 39"/>
                <a:gd name="T22" fmla="*/ 2147483647 w 88"/>
                <a:gd name="T23" fmla="*/ 2147483647 h 39"/>
                <a:gd name="T24" fmla="*/ 2147483647 w 88"/>
                <a:gd name="T25" fmla="*/ 2147483647 h 39"/>
                <a:gd name="T26" fmla="*/ 2147483647 w 88"/>
                <a:gd name="T27" fmla="*/ 2147483647 h 39"/>
                <a:gd name="T28" fmla="*/ 2147483647 w 88"/>
                <a:gd name="T29" fmla="*/ 2147483647 h 39"/>
                <a:gd name="T30" fmla="*/ 2147483647 w 88"/>
                <a:gd name="T31" fmla="*/ 2147483647 h 39"/>
                <a:gd name="T32" fmla="*/ 2147483647 w 88"/>
                <a:gd name="T33" fmla="*/ 0 h 39"/>
                <a:gd name="T34" fmla="*/ 2147483647 w 88"/>
                <a:gd name="T35" fmla="*/ 0 h 39"/>
                <a:gd name="T36" fmla="*/ 2147483647 w 88"/>
                <a:gd name="T37" fmla="*/ 2147483647 h 39"/>
                <a:gd name="T38" fmla="*/ 2147483647 w 88"/>
                <a:gd name="T39" fmla="*/ 2147483647 h 39"/>
                <a:gd name="T40" fmla="*/ 2147483647 w 88"/>
                <a:gd name="T41" fmla="*/ 2147483647 h 39"/>
                <a:gd name="T42" fmla="*/ 2147483647 w 88"/>
                <a:gd name="T43" fmla="*/ 2147483647 h 39"/>
                <a:gd name="T44" fmla="*/ 0 w 88"/>
                <a:gd name="T45" fmla="*/ 2147483647 h 39"/>
                <a:gd name="T46" fmla="*/ 0 w 88"/>
                <a:gd name="T47" fmla="*/ 2147483647 h 39"/>
                <a:gd name="T48" fmla="*/ 0 w 88"/>
                <a:gd name="T49" fmla="*/ 2147483647 h 39"/>
                <a:gd name="T50" fmla="*/ 0 w 88"/>
                <a:gd name="T51" fmla="*/ 2147483647 h 39"/>
                <a:gd name="T52" fmla="*/ 0 w 88"/>
                <a:gd name="T53" fmla="*/ 2147483647 h 39"/>
                <a:gd name="T54" fmla="*/ 2147483647 w 88"/>
                <a:gd name="T55" fmla="*/ 2147483647 h 39"/>
                <a:gd name="T56" fmla="*/ 2147483647 w 88"/>
                <a:gd name="T57" fmla="*/ 2147483647 h 39"/>
                <a:gd name="T58" fmla="*/ 2147483647 w 88"/>
                <a:gd name="T59" fmla="*/ 2147483647 h 39"/>
                <a:gd name="T60" fmla="*/ 2147483647 w 88"/>
                <a:gd name="T61" fmla="*/ 2147483647 h 39"/>
                <a:gd name="T62" fmla="*/ 2147483647 w 88"/>
                <a:gd name="T63" fmla="*/ 2147483647 h 39"/>
                <a:gd name="T64" fmla="*/ 2147483647 w 88"/>
                <a:gd name="T65" fmla="*/ 2147483647 h 39"/>
                <a:gd name="T66" fmla="*/ 2147483647 w 88"/>
                <a:gd name="T67" fmla="*/ 2147483647 h 39"/>
                <a:gd name="T68" fmla="*/ 2147483647 w 88"/>
                <a:gd name="T69" fmla="*/ 2147483647 h 39"/>
                <a:gd name="T70" fmla="*/ 2147483647 w 88"/>
                <a:gd name="T71" fmla="*/ 2147483647 h 39"/>
                <a:gd name="T72" fmla="*/ 2147483647 w 88"/>
                <a:gd name="T73" fmla="*/ 2147483647 h 39"/>
                <a:gd name="T74" fmla="*/ 2147483647 w 88"/>
                <a:gd name="T75" fmla="*/ 2147483647 h 39"/>
                <a:gd name="T76" fmla="*/ 2147483647 w 88"/>
                <a:gd name="T77" fmla="*/ 2147483647 h 39"/>
                <a:gd name="T78" fmla="*/ 2147483647 w 88"/>
                <a:gd name="T79" fmla="*/ 2147483647 h 39"/>
                <a:gd name="T80" fmla="*/ 2147483647 w 88"/>
                <a:gd name="T81" fmla="*/ 2147483647 h 39"/>
                <a:gd name="T82" fmla="*/ 2147483647 w 88"/>
                <a:gd name="T83" fmla="*/ 2147483647 h 39"/>
                <a:gd name="T84" fmla="*/ 2147483647 w 88"/>
                <a:gd name="T85" fmla="*/ 2147483647 h 39"/>
                <a:gd name="T86" fmla="*/ 2147483647 w 88"/>
                <a:gd name="T87" fmla="*/ 2147483647 h 39"/>
                <a:gd name="T88" fmla="*/ 2147483647 w 88"/>
                <a:gd name="T89" fmla="*/ 2147483647 h 39"/>
                <a:gd name="T90" fmla="*/ 2147483647 w 88"/>
                <a:gd name="T91" fmla="*/ 2147483647 h 39"/>
                <a:gd name="T92" fmla="*/ 2147483647 w 88"/>
                <a:gd name="T93" fmla="*/ 2147483647 h 39"/>
                <a:gd name="T94" fmla="*/ 2147483647 w 88"/>
                <a:gd name="T95" fmla="*/ 2147483647 h 39"/>
                <a:gd name="T96" fmla="*/ 2147483647 w 88"/>
                <a:gd name="T97" fmla="*/ 2147483647 h 39"/>
                <a:gd name="T98" fmla="*/ 2147483647 w 88"/>
                <a:gd name="T99" fmla="*/ 2147483647 h 39"/>
                <a:gd name="T100" fmla="*/ 2147483647 w 88"/>
                <a:gd name="T101" fmla="*/ 2147483647 h 39"/>
                <a:gd name="T102" fmla="*/ 2147483647 w 88"/>
                <a:gd name="T103" fmla="*/ 2147483647 h 39"/>
                <a:gd name="T104" fmla="*/ 2147483647 w 88"/>
                <a:gd name="T105" fmla="*/ 2147483647 h 39"/>
                <a:gd name="T106" fmla="*/ 2147483647 w 88"/>
                <a:gd name="T107" fmla="*/ 2147483647 h 39"/>
                <a:gd name="T108" fmla="*/ 2147483647 w 88"/>
                <a:gd name="T109" fmla="*/ 2147483647 h 39"/>
                <a:gd name="T110" fmla="*/ 2147483647 w 88"/>
                <a:gd name="T111" fmla="*/ 2147483647 h 39"/>
                <a:gd name="T112" fmla="*/ 2147483647 w 88"/>
                <a:gd name="T113" fmla="*/ 2147483647 h 39"/>
                <a:gd name="T114" fmla="*/ 2147483647 w 88"/>
                <a:gd name="T115" fmla="*/ 2147483647 h 39"/>
                <a:gd name="T116" fmla="*/ 2147483647 w 88"/>
                <a:gd name="T117" fmla="*/ 2147483647 h 39"/>
                <a:gd name="T118" fmla="*/ 2147483647 w 88"/>
                <a:gd name="T119" fmla="*/ 2147483647 h 39"/>
                <a:gd name="T120" fmla="*/ 2147483647 w 88"/>
                <a:gd name="T121" fmla="*/ 2147483647 h 39"/>
                <a:gd name="T122" fmla="*/ 2147483647 w 88"/>
                <a:gd name="T123" fmla="*/ 2147483647 h 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
                <a:gd name="T187" fmla="*/ 0 h 39"/>
                <a:gd name="T188" fmla="*/ 88 w 88"/>
                <a:gd name="T189" fmla="*/ 39 h 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 h="39">
                  <a:moveTo>
                    <a:pt x="87" y="17"/>
                  </a:moveTo>
                  <a:lnTo>
                    <a:pt x="85" y="19"/>
                  </a:lnTo>
                  <a:lnTo>
                    <a:pt x="83" y="19"/>
                  </a:lnTo>
                  <a:lnTo>
                    <a:pt x="81" y="20"/>
                  </a:lnTo>
                  <a:lnTo>
                    <a:pt x="79" y="20"/>
                  </a:lnTo>
                  <a:lnTo>
                    <a:pt x="76" y="20"/>
                  </a:lnTo>
                  <a:lnTo>
                    <a:pt x="76" y="19"/>
                  </a:lnTo>
                  <a:lnTo>
                    <a:pt x="75" y="19"/>
                  </a:lnTo>
                  <a:lnTo>
                    <a:pt x="74" y="19"/>
                  </a:lnTo>
                  <a:lnTo>
                    <a:pt x="72" y="19"/>
                  </a:lnTo>
                  <a:lnTo>
                    <a:pt x="72" y="18"/>
                  </a:lnTo>
                  <a:lnTo>
                    <a:pt x="70" y="18"/>
                  </a:lnTo>
                  <a:lnTo>
                    <a:pt x="67" y="18"/>
                  </a:lnTo>
                  <a:lnTo>
                    <a:pt x="67" y="16"/>
                  </a:lnTo>
                  <a:lnTo>
                    <a:pt x="65" y="16"/>
                  </a:lnTo>
                  <a:lnTo>
                    <a:pt x="65" y="15"/>
                  </a:lnTo>
                  <a:lnTo>
                    <a:pt x="62" y="15"/>
                  </a:lnTo>
                  <a:lnTo>
                    <a:pt x="62" y="13"/>
                  </a:lnTo>
                  <a:lnTo>
                    <a:pt x="60" y="13"/>
                  </a:lnTo>
                  <a:lnTo>
                    <a:pt x="60" y="11"/>
                  </a:lnTo>
                  <a:lnTo>
                    <a:pt x="59" y="11"/>
                  </a:lnTo>
                  <a:lnTo>
                    <a:pt x="59" y="10"/>
                  </a:lnTo>
                  <a:lnTo>
                    <a:pt x="59" y="8"/>
                  </a:lnTo>
                  <a:lnTo>
                    <a:pt x="58" y="10"/>
                  </a:lnTo>
                  <a:lnTo>
                    <a:pt x="57" y="12"/>
                  </a:lnTo>
                  <a:lnTo>
                    <a:pt x="56" y="12"/>
                  </a:lnTo>
                  <a:lnTo>
                    <a:pt x="55" y="13"/>
                  </a:lnTo>
                  <a:lnTo>
                    <a:pt x="55" y="14"/>
                  </a:lnTo>
                  <a:lnTo>
                    <a:pt x="51" y="15"/>
                  </a:lnTo>
                  <a:lnTo>
                    <a:pt x="49" y="15"/>
                  </a:lnTo>
                  <a:lnTo>
                    <a:pt x="47" y="15"/>
                  </a:lnTo>
                  <a:lnTo>
                    <a:pt x="45" y="15"/>
                  </a:lnTo>
                  <a:lnTo>
                    <a:pt x="41" y="15"/>
                  </a:lnTo>
                  <a:lnTo>
                    <a:pt x="39" y="15"/>
                  </a:lnTo>
                  <a:lnTo>
                    <a:pt x="37" y="15"/>
                  </a:lnTo>
                  <a:lnTo>
                    <a:pt x="35" y="15"/>
                  </a:lnTo>
                  <a:lnTo>
                    <a:pt x="31" y="15"/>
                  </a:lnTo>
                  <a:lnTo>
                    <a:pt x="28" y="15"/>
                  </a:lnTo>
                  <a:lnTo>
                    <a:pt x="26" y="15"/>
                  </a:lnTo>
                  <a:lnTo>
                    <a:pt x="24" y="14"/>
                  </a:lnTo>
                  <a:lnTo>
                    <a:pt x="22" y="14"/>
                  </a:lnTo>
                  <a:lnTo>
                    <a:pt x="20" y="13"/>
                  </a:lnTo>
                  <a:lnTo>
                    <a:pt x="18" y="13"/>
                  </a:lnTo>
                  <a:lnTo>
                    <a:pt x="16" y="10"/>
                  </a:lnTo>
                  <a:lnTo>
                    <a:pt x="15" y="10"/>
                  </a:lnTo>
                  <a:lnTo>
                    <a:pt x="15" y="8"/>
                  </a:lnTo>
                  <a:lnTo>
                    <a:pt x="14" y="8"/>
                  </a:lnTo>
                  <a:lnTo>
                    <a:pt x="14" y="7"/>
                  </a:lnTo>
                  <a:lnTo>
                    <a:pt x="14" y="5"/>
                  </a:lnTo>
                  <a:lnTo>
                    <a:pt x="12" y="5"/>
                  </a:lnTo>
                  <a:lnTo>
                    <a:pt x="10" y="5"/>
                  </a:lnTo>
                  <a:lnTo>
                    <a:pt x="9" y="5"/>
                  </a:lnTo>
                  <a:lnTo>
                    <a:pt x="9" y="4"/>
                  </a:lnTo>
                  <a:lnTo>
                    <a:pt x="9" y="3"/>
                  </a:lnTo>
                  <a:lnTo>
                    <a:pt x="8" y="3"/>
                  </a:lnTo>
                  <a:lnTo>
                    <a:pt x="8" y="2"/>
                  </a:lnTo>
                  <a:lnTo>
                    <a:pt x="8" y="0"/>
                  </a:lnTo>
                  <a:lnTo>
                    <a:pt x="7" y="0"/>
                  </a:lnTo>
                  <a:lnTo>
                    <a:pt x="5" y="0"/>
                  </a:lnTo>
                  <a:lnTo>
                    <a:pt x="3" y="1"/>
                  </a:lnTo>
                  <a:lnTo>
                    <a:pt x="2" y="3"/>
                  </a:lnTo>
                  <a:lnTo>
                    <a:pt x="2" y="5"/>
                  </a:lnTo>
                  <a:lnTo>
                    <a:pt x="2" y="6"/>
                  </a:lnTo>
                  <a:lnTo>
                    <a:pt x="2" y="8"/>
                  </a:lnTo>
                  <a:lnTo>
                    <a:pt x="0" y="8"/>
                  </a:lnTo>
                  <a:lnTo>
                    <a:pt x="0" y="10"/>
                  </a:lnTo>
                  <a:lnTo>
                    <a:pt x="0" y="11"/>
                  </a:lnTo>
                  <a:lnTo>
                    <a:pt x="0" y="13"/>
                  </a:lnTo>
                  <a:lnTo>
                    <a:pt x="1" y="13"/>
                  </a:lnTo>
                  <a:lnTo>
                    <a:pt x="1" y="14"/>
                  </a:lnTo>
                  <a:lnTo>
                    <a:pt x="2" y="14"/>
                  </a:lnTo>
                  <a:lnTo>
                    <a:pt x="2" y="16"/>
                  </a:lnTo>
                  <a:lnTo>
                    <a:pt x="3" y="16"/>
                  </a:lnTo>
                  <a:lnTo>
                    <a:pt x="4" y="16"/>
                  </a:lnTo>
                  <a:lnTo>
                    <a:pt x="2" y="16"/>
                  </a:lnTo>
                  <a:lnTo>
                    <a:pt x="2" y="17"/>
                  </a:lnTo>
                  <a:lnTo>
                    <a:pt x="3" y="17"/>
                  </a:lnTo>
                  <a:lnTo>
                    <a:pt x="4" y="17"/>
                  </a:lnTo>
                  <a:lnTo>
                    <a:pt x="5" y="17"/>
                  </a:lnTo>
                  <a:lnTo>
                    <a:pt x="5" y="18"/>
                  </a:lnTo>
                  <a:lnTo>
                    <a:pt x="6" y="18"/>
                  </a:lnTo>
                  <a:lnTo>
                    <a:pt x="6" y="19"/>
                  </a:lnTo>
                  <a:lnTo>
                    <a:pt x="8" y="19"/>
                  </a:lnTo>
                  <a:lnTo>
                    <a:pt x="8" y="20"/>
                  </a:lnTo>
                  <a:lnTo>
                    <a:pt x="9" y="20"/>
                  </a:lnTo>
                  <a:lnTo>
                    <a:pt x="10" y="19"/>
                  </a:lnTo>
                  <a:lnTo>
                    <a:pt x="12" y="17"/>
                  </a:lnTo>
                  <a:lnTo>
                    <a:pt x="12" y="19"/>
                  </a:lnTo>
                  <a:lnTo>
                    <a:pt x="12" y="20"/>
                  </a:lnTo>
                  <a:lnTo>
                    <a:pt x="12" y="23"/>
                  </a:lnTo>
                  <a:lnTo>
                    <a:pt x="14" y="23"/>
                  </a:lnTo>
                  <a:lnTo>
                    <a:pt x="16" y="23"/>
                  </a:lnTo>
                  <a:lnTo>
                    <a:pt x="16" y="25"/>
                  </a:lnTo>
                  <a:lnTo>
                    <a:pt x="17" y="25"/>
                  </a:lnTo>
                  <a:lnTo>
                    <a:pt x="17" y="27"/>
                  </a:lnTo>
                  <a:lnTo>
                    <a:pt x="19" y="27"/>
                  </a:lnTo>
                  <a:lnTo>
                    <a:pt x="19" y="29"/>
                  </a:lnTo>
                  <a:lnTo>
                    <a:pt x="19" y="30"/>
                  </a:lnTo>
                  <a:lnTo>
                    <a:pt x="22" y="30"/>
                  </a:lnTo>
                  <a:lnTo>
                    <a:pt x="24" y="29"/>
                  </a:lnTo>
                  <a:lnTo>
                    <a:pt x="24" y="32"/>
                  </a:lnTo>
                  <a:lnTo>
                    <a:pt x="26" y="32"/>
                  </a:lnTo>
                  <a:lnTo>
                    <a:pt x="27" y="32"/>
                  </a:lnTo>
                  <a:lnTo>
                    <a:pt x="28" y="32"/>
                  </a:lnTo>
                  <a:lnTo>
                    <a:pt x="29" y="32"/>
                  </a:lnTo>
                  <a:lnTo>
                    <a:pt x="31" y="32"/>
                  </a:lnTo>
                  <a:lnTo>
                    <a:pt x="31" y="33"/>
                  </a:lnTo>
                  <a:lnTo>
                    <a:pt x="33" y="33"/>
                  </a:lnTo>
                  <a:lnTo>
                    <a:pt x="33" y="34"/>
                  </a:lnTo>
                  <a:lnTo>
                    <a:pt x="35" y="34"/>
                  </a:lnTo>
                  <a:lnTo>
                    <a:pt x="35" y="37"/>
                  </a:lnTo>
                  <a:lnTo>
                    <a:pt x="36" y="37"/>
                  </a:lnTo>
                  <a:lnTo>
                    <a:pt x="38" y="37"/>
                  </a:lnTo>
                  <a:lnTo>
                    <a:pt x="38" y="38"/>
                  </a:lnTo>
                  <a:lnTo>
                    <a:pt x="40" y="38"/>
                  </a:lnTo>
                  <a:lnTo>
                    <a:pt x="41" y="38"/>
                  </a:lnTo>
                  <a:lnTo>
                    <a:pt x="43" y="38"/>
                  </a:lnTo>
                  <a:lnTo>
                    <a:pt x="45" y="38"/>
                  </a:lnTo>
                  <a:lnTo>
                    <a:pt x="46" y="38"/>
                  </a:lnTo>
                  <a:lnTo>
                    <a:pt x="48" y="37"/>
                  </a:lnTo>
                  <a:lnTo>
                    <a:pt x="49" y="34"/>
                  </a:lnTo>
                  <a:lnTo>
                    <a:pt x="51" y="32"/>
                  </a:lnTo>
                  <a:lnTo>
                    <a:pt x="52" y="32"/>
                  </a:lnTo>
                  <a:lnTo>
                    <a:pt x="54" y="29"/>
                  </a:lnTo>
                  <a:lnTo>
                    <a:pt x="55" y="29"/>
                  </a:lnTo>
                  <a:lnTo>
                    <a:pt x="57" y="29"/>
                  </a:lnTo>
                  <a:lnTo>
                    <a:pt x="60" y="29"/>
                  </a:lnTo>
                  <a:lnTo>
                    <a:pt x="62" y="29"/>
                  </a:lnTo>
                  <a:lnTo>
                    <a:pt x="64" y="29"/>
                  </a:lnTo>
                  <a:lnTo>
                    <a:pt x="66" y="29"/>
                  </a:lnTo>
                  <a:lnTo>
                    <a:pt x="68" y="29"/>
                  </a:lnTo>
                  <a:lnTo>
                    <a:pt x="70" y="29"/>
                  </a:lnTo>
                  <a:lnTo>
                    <a:pt x="72" y="29"/>
                  </a:lnTo>
                  <a:lnTo>
                    <a:pt x="74" y="29"/>
                  </a:lnTo>
                  <a:lnTo>
                    <a:pt x="75" y="29"/>
                  </a:lnTo>
                  <a:lnTo>
                    <a:pt x="77" y="28"/>
                  </a:lnTo>
                  <a:lnTo>
                    <a:pt x="79" y="28"/>
                  </a:lnTo>
                  <a:lnTo>
                    <a:pt x="81" y="26"/>
                  </a:lnTo>
                  <a:lnTo>
                    <a:pt x="84" y="24"/>
                  </a:lnTo>
                  <a:lnTo>
                    <a:pt x="86" y="23"/>
                  </a:lnTo>
                  <a:lnTo>
                    <a:pt x="86" y="20"/>
                  </a:lnTo>
                  <a:lnTo>
                    <a:pt x="86" y="18"/>
                  </a:lnTo>
                  <a:lnTo>
                    <a:pt x="87" y="17"/>
                  </a:lnTo>
                </a:path>
              </a:pathLst>
            </a:custGeom>
            <a:solidFill>
              <a:srgbClr val="C0C0C0"/>
            </a:solidFill>
            <a:ln w="0">
              <a:solidFill>
                <a:schemeClr val="bg2"/>
              </a:solidFill>
              <a:round/>
              <a:headEnd/>
              <a:tailEnd/>
            </a:ln>
          </p:spPr>
          <p:txBody>
            <a:bodyPr/>
            <a:lstStyle/>
            <a:p>
              <a:endParaRPr lang="en-SG" dirty="0"/>
            </a:p>
          </p:txBody>
        </p:sp>
        <p:sp>
          <p:nvSpPr>
            <p:cNvPr id="119" name="9344327.375402.1251716.8755"/>
            <p:cNvSpPr>
              <a:spLocks noChangeAspect="1"/>
            </p:cNvSpPr>
            <p:nvPr/>
          </p:nvSpPr>
          <p:spPr bwMode="gray">
            <a:xfrm rot="378242">
              <a:off x="3908495" y="3722777"/>
              <a:ext cx="180980" cy="161913"/>
            </a:xfrm>
            <a:custGeom>
              <a:avLst/>
              <a:gdLst>
                <a:gd name="T0" fmla="*/ 0 w 148"/>
                <a:gd name="T1" fmla="*/ 2147483647 h 154"/>
                <a:gd name="T2" fmla="*/ 2147483647 w 148"/>
                <a:gd name="T3" fmla="*/ 2147483647 h 154"/>
                <a:gd name="T4" fmla="*/ 2147483647 w 148"/>
                <a:gd name="T5" fmla="*/ 2147483647 h 154"/>
                <a:gd name="T6" fmla="*/ 2147483647 w 148"/>
                <a:gd name="T7" fmla="*/ 2147483647 h 154"/>
                <a:gd name="T8" fmla="*/ 2147483647 w 148"/>
                <a:gd name="T9" fmla="*/ 2147483647 h 154"/>
                <a:gd name="T10" fmla="*/ 2147483647 w 148"/>
                <a:gd name="T11" fmla="*/ 2147483647 h 154"/>
                <a:gd name="T12" fmla="*/ 2147483647 w 148"/>
                <a:gd name="T13" fmla="*/ 2147483647 h 154"/>
                <a:gd name="T14" fmla="*/ 2147483647 w 148"/>
                <a:gd name="T15" fmla="*/ 2147483647 h 154"/>
                <a:gd name="T16" fmla="*/ 2147483647 w 148"/>
                <a:gd name="T17" fmla="*/ 2147483647 h 154"/>
                <a:gd name="T18" fmla="*/ 2147483647 w 148"/>
                <a:gd name="T19" fmla="*/ 2147483647 h 154"/>
                <a:gd name="T20" fmla="*/ 2147483647 w 148"/>
                <a:gd name="T21" fmla="*/ 2147483647 h 154"/>
                <a:gd name="T22" fmla="*/ 2147483647 w 148"/>
                <a:gd name="T23" fmla="*/ 2147483647 h 154"/>
                <a:gd name="T24" fmla="*/ 2147483647 w 148"/>
                <a:gd name="T25" fmla="*/ 2147483647 h 154"/>
                <a:gd name="T26" fmla="*/ 2147483647 w 148"/>
                <a:gd name="T27" fmla="*/ 2147483647 h 154"/>
                <a:gd name="T28" fmla="*/ 2147483647 w 148"/>
                <a:gd name="T29" fmla="*/ 2147483647 h 154"/>
                <a:gd name="T30" fmla="*/ 2147483647 w 148"/>
                <a:gd name="T31" fmla="*/ 2147483647 h 154"/>
                <a:gd name="T32" fmla="*/ 2147483647 w 148"/>
                <a:gd name="T33" fmla="*/ 2147483647 h 154"/>
                <a:gd name="T34" fmla="*/ 2147483647 w 148"/>
                <a:gd name="T35" fmla="*/ 2147483647 h 154"/>
                <a:gd name="T36" fmla="*/ 2147483647 w 148"/>
                <a:gd name="T37" fmla="*/ 2147483647 h 154"/>
                <a:gd name="T38" fmla="*/ 2147483647 w 148"/>
                <a:gd name="T39" fmla="*/ 2147483647 h 154"/>
                <a:gd name="T40" fmla="*/ 2147483647 w 148"/>
                <a:gd name="T41" fmla="*/ 2147483647 h 154"/>
                <a:gd name="T42" fmla="*/ 2147483647 w 148"/>
                <a:gd name="T43" fmla="*/ 2147483647 h 154"/>
                <a:gd name="T44" fmla="*/ 2147483647 w 148"/>
                <a:gd name="T45" fmla="*/ 2147483647 h 154"/>
                <a:gd name="T46" fmla="*/ 2147483647 w 148"/>
                <a:gd name="T47" fmla="*/ 2147483647 h 154"/>
                <a:gd name="T48" fmla="*/ 2147483647 w 148"/>
                <a:gd name="T49" fmla="*/ 2147483647 h 154"/>
                <a:gd name="T50" fmla="*/ 2147483647 w 148"/>
                <a:gd name="T51" fmla="*/ 2147483647 h 154"/>
                <a:gd name="T52" fmla="*/ 2147483647 w 148"/>
                <a:gd name="T53" fmla="*/ 2147483647 h 154"/>
                <a:gd name="T54" fmla="*/ 2147483647 w 148"/>
                <a:gd name="T55" fmla="*/ 2147483647 h 154"/>
                <a:gd name="T56" fmla="*/ 2147483647 w 148"/>
                <a:gd name="T57" fmla="*/ 2147483647 h 154"/>
                <a:gd name="T58" fmla="*/ 2147483647 w 148"/>
                <a:gd name="T59" fmla="*/ 2147483647 h 154"/>
                <a:gd name="T60" fmla="*/ 2147483647 w 148"/>
                <a:gd name="T61" fmla="*/ 2147483647 h 154"/>
                <a:gd name="T62" fmla="*/ 2147483647 w 148"/>
                <a:gd name="T63" fmla="*/ 2147483647 h 154"/>
                <a:gd name="T64" fmla="*/ 2147483647 w 148"/>
                <a:gd name="T65" fmla="*/ 2147483647 h 154"/>
                <a:gd name="T66" fmla="*/ 2147483647 w 148"/>
                <a:gd name="T67" fmla="*/ 2147483647 h 154"/>
                <a:gd name="T68" fmla="*/ 2147483647 w 148"/>
                <a:gd name="T69" fmla="*/ 2147483647 h 154"/>
                <a:gd name="T70" fmla="*/ 2147483647 w 148"/>
                <a:gd name="T71" fmla="*/ 2147483647 h 154"/>
                <a:gd name="T72" fmla="*/ 2147483647 w 148"/>
                <a:gd name="T73" fmla="*/ 2147483647 h 154"/>
                <a:gd name="T74" fmla="*/ 2147483647 w 148"/>
                <a:gd name="T75" fmla="*/ 2147483647 h 154"/>
                <a:gd name="T76" fmla="*/ 2147483647 w 148"/>
                <a:gd name="T77" fmla="*/ 2147483647 h 154"/>
                <a:gd name="T78" fmla="*/ 2147483647 w 148"/>
                <a:gd name="T79" fmla="*/ 2147483647 h 154"/>
                <a:gd name="T80" fmla="*/ 2147483647 w 148"/>
                <a:gd name="T81" fmla="*/ 2147483647 h 154"/>
                <a:gd name="T82" fmla="*/ 2147483647 w 148"/>
                <a:gd name="T83" fmla="*/ 2147483647 h 154"/>
                <a:gd name="T84" fmla="*/ 2147483647 w 148"/>
                <a:gd name="T85" fmla="*/ 2147483647 h 154"/>
                <a:gd name="T86" fmla="*/ 2147483647 w 148"/>
                <a:gd name="T87" fmla="*/ 2147483647 h 154"/>
                <a:gd name="T88" fmla="*/ 2147483647 w 148"/>
                <a:gd name="T89" fmla="*/ 2147483647 h 154"/>
                <a:gd name="T90" fmla="*/ 2147483647 w 148"/>
                <a:gd name="T91" fmla="*/ 2147483647 h 154"/>
                <a:gd name="T92" fmla="*/ 2147483647 w 148"/>
                <a:gd name="T93" fmla="*/ 2147483647 h 154"/>
                <a:gd name="T94" fmla="*/ 2147483647 w 148"/>
                <a:gd name="T95" fmla="*/ 2147483647 h 154"/>
                <a:gd name="T96" fmla="*/ 2147483647 w 148"/>
                <a:gd name="T97" fmla="*/ 2147483647 h 154"/>
                <a:gd name="T98" fmla="*/ 2147483647 w 148"/>
                <a:gd name="T99" fmla="*/ 2147483647 h 154"/>
                <a:gd name="T100" fmla="*/ 2147483647 w 148"/>
                <a:gd name="T101" fmla="*/ 2147483647 h 154"/>
                <a:gd name="T102" fmla="*/ 2147483647 w 148"/>
                <a:gd name="T103" fmla="*/ 2147483647 h 154"/>
                <a:gd name="T104" fmla="*/ 2147483647 w 148"/>
                <a:gd name="T105" fmla="*/ 2147483647 h 154"/>
                <a:gd name="T106" fmla="*/ 2147483647 w 148"/>
                <a:gd name="T107" fmla="*/ 2147483647 h 154"/>
                <a:gd name="T108" fmla="*/ 2147483647 w 148"/>
                <a:gd name="T109" fmla="*/ 2147483647 h 154"/>
                <a:gd name="T110" fmla="*/ 2147483647 w 148"/>
                <a:gd name="T111" fmla="*/ 2147483647 h 154"/>
                <a:gd name="T112" fmla="*/ 2147483647 w 148"/>
                <a:gd name="T113" fmla="*/ 2147483647 h 154"/>
                <a:gd name="T114" fmla="*/ 2147483647 w 148"/>
                <a:gd name="T115" fmla="*/ 2147483647 h 154"/>
                <a:gd name="T116" fmla="*/ 0 w 148"/>
                <a:gd name="T117" fmla="*/ 2147483647 h 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154"/>
                <a:gd name="T179" fmla="*/ 148 w 148"/>
                <a:gd name="T180" fmla="*/ 154 h 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154">
                  <a:moveTo>
                    <a:pt x="0" y="4"/>
                  </a:moveTo>
                  <a:lnTo>
                    <a:pt x="0" y="4"/>
                  </a:lnTo>
                  <a:lnTo>
                    <a:pt x="1" y="4"/>
                  </a:lnTo>
                  <a:lnTo>
                    <a:pt x="3" y="2"/>
                  </a:lnTo>
                  <a:lnTo>
                    <a:pt x="4" y="2"/>
                  </a:lnTo>
                  <a:lnTo>
                    <a:pt x="6" y="2"/>
                  </a:lnTo>
                  <a:lnTo>
                    <a:pt x="8" y="2"/>
                  </a:lnTo>
                  <a:lnTo>
                    <a:pt x="11" y="2"/>
                  </a:lnTo>
                  <a:lnTo>
                    <a:pt x="12" y="3"/>
                  </a:lnTo>
                  <a:lnTo>
                    <a:pt x="15" y="3"/>
                  </a:lnTo>
                  <a:lnTo>
                    <a:pt x="17" y="4"/>
                  </a:lnTo>
                  <a:lnTo>
                    <a:pt x="20" y="4"/>
                  </a:lnTo>
                  <a:lnTo>
                    <a:pt x="21" y="7"/>
                  </a:lnTo>
                  <a:lnTo>
                    <a:pt x="23" y="8"/>
                  </a:lnTo>
                  <a:lnTo>
                    <a:pt x="25" y="10"/>
                  </a:lnTo>
                  <a:lnTo>
                    <a:pt x="27" y="11"/>
                  </a:lnTo>
                  <a:lnTo>
                    <a:pt x="27" y="14"/>
                  </a:lnTo>
                  <a:lnTo>
                    <a:pt x="30" y="16"/>
                  </a:lnTo>
                  <a:lnTo>
                    <a:pt x="30" y="18"/>
                  </a:lnTo>
                  <a:lnTo>
                    <a:pt x="31" y="20"/>
                  </a:lnTo>
                  <a:lnTo>
                    <a:pt x="33" y="20"/>
                  </a:lnTo>
                  <a:lnTo>
                    <a:pt x="35" y="20"/>
                  </a:lnTo>
                  <a:lnTo>
                    <a:pt x="37" y="20"/>
                  </a:lnTo>
                  <a:lnTo>
                    <a:pt x="40" y="20"/>
                  </a:lnTo>
                  <a:lnTo>
                    <a:pt x="41" y="18"/>
                  </a:lnTo>
                  <a:lnTo>
                    <a:pt x="43" y="17"/>
                  </a:lnTo>
                  <a:lnTo>
                    <a:pt x="45" y="15"/>
                  </a:lnTo>
                  <a:lnTo>
                    <a:pt x="45" y="13"/>
                  </a:lnTo>
                  <a:lnTo>
                    <a:pt x="46" y="11"/>
                  </a:lnTo>
                  <a:lnTo>
                    <a:pt x="48" y="9"/>
                  </a:lnTo>
                  <a:lnTo>
                    <a:pt x="48" y="8"/>
                  </a:lnTo>
                  <a:lnTo>
                    <a:pt x="50" y="6"/>
                  </a:lnTo>
                  <a:lnTo>
                    <a:pt x="52" y="4"/>
                  </a:lnTo>
                  <a:lnTo>
                    <a:pt x="54" y="4"/>
                  </a:lnTo>
                  <a:lnTo>
                    <a:pt x="56" y="2"/>
                  </a:lnTo>
                  <a:lnTo>
                    <a:pt x="57" y="2"/>
                  </a:lnTo>
                  <a:lnTo>
                    <a:pt x="59" y="2"/>
                  </a:lnTo>
                  <a:lnTo>
                    <a:pt x="61" y="2"/>
                  </a:lnTo>
                  <a:lnTo>
                    <a:pt x="64" y="0"/>
                  </a:lnTo>
                  <a:lnTo>
                    <a:pt x="64" y="2"/>
                  </a:lnTo>
                  <a:lnTo>
                    <a:pt x="65" y="2"/>
                  </a:lnTo>
                  <a:lnTo>
                    <a:pt x="68" y="2"/>
                  </a:lnTo>
                  <a:lnTo>
                    <a:pt x="68" y="4"/>
                  </a:lnTo>
                  <a:lnTo>
                    <a:pt x="69" y="4"/>
                  </a:lnTo>
                  <a:lnTo>
                    <a:pt x="71" y="4"/>
                  </a:lnTo>
                  <a:lnTo>
                    <a:pt x="71" y="5"/>
                  </a:lnTo>
                  <a:lnTo>
                    <a:pt x="73" y="5"/>
                  </a:lnTo>
                  <a:lnTo>
                    <a:pt x="75" y="4"/>
                  </a:lnTo>
                  <a:lnTo>
                    <a:pt x="75" y="8"/>
                  </a:lnTo>
                  <a:lnTo>
                    <a:pt x="76" y="11"/>
                  </a:lnTo>
                  <a:lnTo>
                    <a:pt x="77" y="13"/>
                  </a:lnTo>
                  <a:lnTo>
                    <a:pt x="79" y="15"/>
                  </a:lnTo>
                  <a:lnTo>
                    <a:pt x="80" y="17"/>
                  </a:lnTo>
                  <a:lnTo>
                    <a:pt x="83" y="18"/>
                  </a:lnTo>
                  <a:lnTo>
                    <a:pt x="85" y="21"/>
                  </a:lnTo>
                  <a:lnTo>
                    <a:pt x="88" y="21"/>
                  </a:lnTo>
                  <a:lnTo>
                    <a:pt x="90" y="23"/>
                  </a:lnTo>
                  <a:lnTo>
                    <a:pt x="92" y="24"/>
                  </a:lnTo>
                  <a:lnTo>
                    <a:pt x="94" y="26"/>
                  </a:lnTo>
                  <a:lnTo>
                    <a:pt x="97" y="26"/>
                  </a:lnTo>
                  <a:lnTo>
                    <a:pt x="99" y="28"/>
                  </a:lnTo>
                  <a:lnTo>
                    <a:pt x="102" y="29"/>
                  </a:lnTo>
                  <a:lnTo>
                    <a:pt x="104" y="31"/>
                  </a:lnTo>
                  <a:lnTo>
                    <a:pt x="108" y="31"/>
                  </a:lnTo>
                  <a:lnTo>
                    <a:pt x="108" y="33"/>
                  </a:lnTo>
                  <a:lnTo>
                    <a:pt x="109" y="33"/>
                  </a:lnTo>
                  <a:lnTo>
                    <a:pt x="109" y="36"/>
                  </a:lnTo>
                  <a:lnTo>
                    <a:pt x="112" y="36"/>
                  </a:lnTo>
                  <a:lnTo>
                    <a:pt x="112" y="38"/>
                  </a:lnTo>
                  <a:lnTo>
                    <a:pt x="112" y="41"/>
                  </a:lnTo>
                  <a:lnTo>
                    <a:pt x="114" y="41"/>
                  </a:lnTo>
                  <a:lnTo>
                    <a:pt x="114" y="42"/>
                  </a:lnTo>
                  <a:lnTo>
                    <a:pt x="114" y="45"/>
                  </a:lnTo>
                  <a:lnTo>
                    <a:pt x="114" y="47"/>
                  </a:lnTo>
                  <a:lnTo>
                    <a:pt x="114" y="49"/>
                  </a:lnTo>
                  <a:lnTo>
                    <a:pt x="114" y="50"/>
                  </a:lnTo>
                  <a:lnTo>
                    <a:pt x="116" y="50"/>
                  </a:lnTo>
                  <a:lnTo>
                    <a:pt x="116" y="52"/>
                  </a:lnTo>
                  <a:lnTo>
                    <a:pt x="116" y="53"/>
                  </a:lnTo>
                  <a:lnTo>
                    <a:pt x="116" y="55"/>
                  </a:lnTo>
                  <a:lnTo>
                    <a:pt x="116" y="57"/>
                  </a:lnTo>
                  <a:lnTo>
                    <a:pt x="117" y="57"/>
                  </a:lnTo>
                  <a:lnTo>
                    <a:pt x="117" y="59"/>
                  </a:lnTo>
                  <a:lnTo>
                    <a:pt x="117" y="61"/>
                  </a:lnTo>
                  <a:lnTo>
                    <a:pt x="117" y="63"/>
                  </a:lnTo>
                  <a:lnTo>
                    <a:pt x="117" y="65"/>
                  </a:lnTo>
                  <a:lnTo>
                    <a:pt x="117" y="67"/>
                  </a:lnTo>
                  <a:lnTo>
                    <a:pt x="118" y="67"/>
                  </a:lnTo>
                  <a:lnTo>
                    <a:pt x="117" y="69"/>
                  </a:lnTo>
                  <a:lnTo>
                    <a:pt x="117" y="71"/>
                  </a:lnTo>
                  <a:lnTo>
                    <a:pt x="117" y="74"/>
                  </a:lnTo>
                  <a:lnTo>
                    <a:pt x="117" y="75"/>
                  </a:lnTo>
                  <a:lnTo>
                    <a:pt x="115" y="77"/>
                  </a:lnTo>
                  <a:lnTo>
                    <a:pt x="115" y="79"/>
                  </a:lnTo>
                  <a:lnTo>
                    <a:pt x="115" y="81"/>
                  </a:lnTo>
                  <a:lnTo>
                    <a:pt x="115" y="84"/>
                  </a:lnTo>
                  <a:lnTo>
                    <a:pt x="114" y="86"/>
                  </a:lnTo>
                  <a:lnTo>
                    <a:pt x="114" y="88"/>
                  </a:lnTo>
                  <a:lnTo>
                    <a:pt x="114" y="90"/>
                  </a:lnTo>
                  <a:lnTo>
                    <a:pt x="114" y="91"/>
                  </a:lnTo>
                  <a:lnTo>
                    <a:pt x="113" y="94"/>
                  </a:lnTo>
                  <a:lnTo>
                    <a:pt x="113" y="95"/>
                  </a:lnTo>
                  <a:lnTo>
                    <a:pt x="113" y="98"/>
                  </a:lnTo>
                  <a:lnTo>
                    <a:pt x="113" y="100"/>
                  </a:lnTo>
                  <a:lnTo>
                    <a:pt x="114" y="100"/>
                  </a:lnTo>
                  <a:lnTo>
                    <a:pt x="114" y="101"/>
                  </a:lnTo>
                  <a:lnTo>
                    <a:pt x="116" y="101"/>
                  </a:lnTo>
                  <a:lnTo>
                    <a:pt x="116" y="103"/>
                  </a:lnTo>
                  <a:lnTo>
                    <a:pt x="116" y="104"/>
                  </a:lnTo>
                  <a:lnTo>
                    <a:pt x="118" y="104"/>
                  </a:lnTo>
                  <a:lnTo>
                    <a:pt x="118" y="105"/>
                  </a:lnTo>
                  <a:lnTo>
                    <a:pt x="120" y="105"/>
                  </a:lnTo>
                  <a:lnTo>
                    <a:pt x="122" y="105"/>
                  </a:lnTo>
                  <a:lnTo>
                    <a:pt x="122" y="106"/>
                  </a:lnTo>
                  <a:lnTo>
                    <a:pt x="124" y="106"/>
                  </a:lnTo>
                  <a:lnTo>
                    <a:pt x="126" y="106"/>
                  </a:lnTo>
                  <a:lnTo>
                    <a:pt x="128" y="106"/>
                  </a:lnTo>
                  <a:lnTo>
                    <a:pt x="129" y="106"/>
                  </a:lnTo>
                  <a:lnTo>
                    <a:pt x="131" y="106"/>
                  </a:lnTo>
                  <a:lnTo>
                    <a:pt x="131" y="108"/>
                  </a:lnTo>
                  <a:lnTo>
                    <a:pt x="133" y="108"/>
                  </a:lnTo>
                  <a:lnTo>
                    <a:pt x="133" y="110"/>
                  </a:lnTo>
                  <a:lnTo>
                    <a:pt x="135" y="110"/>
                  </a:lnTo>
                  <a:lnTo>
                    <a:pt x="135" y="113"/>
                  </a:lnTo>
                  <a:lnTo>
                    <a:pt x="135" y="114"/>
                  </a:lnTo>
                  <a:lnTo>
                    <a:pt x="135" y="116"/>
                  </a:lnTo>
                  <a:lnTo>
                    <a:pt x="137" y="116"/>
                  </a:lnTo>
                  <a:lnTo>
                    <a:pt x="137" y="118"/>
                  </a:lnTo>
                  <a:lnTo>
                    <a:pt x="137" y="120"/>
                  </a:lnTo>
                  <a:lnTo>
                    <a:pt x="137" y="122"/>
                  </a:lnTo>
                  <a:lnTo>
                    <a:pt x="138" y="123"/>
                  </a:lnTo>
                  <a:lnTo>
                    <a:pt x="138" y="125"/>
                  </a:lnTo>
                  <a:lnTo>
                    <a:pt x="138" y="126"/>
                  </a:lnTo>
                  <a:lnTo>
                    <a:pt x="138" y="128"/>
                  </a:lnTo>
                  <a:lnTo>
                    <a:pt x="141" y="128"/>
                  </a:lnTo>
                  <a:lnTo>
                    <a:pt x="141" y="130"/>
                  </a:lnTo>
                  <a:lnTo>
                    <a:pt x="141" y="132"/>
                  </a:lnTo>
                  <a:lnTo>
                    <a:pt x="143" y="132"/>
                  </a:lnTo>
                  <a:lnTo>
                    <a:pt x="143" y="134"/>
                  </a:lnTo>
                  <a:lnTo>
                    <a:pt x="145" y="134"/>
                  </a:lnTo>
                  <a:lnTo>
                    <a:pt x="145" y="137"/>
                  </a:lnTo>
                  <a:lnTo>
                    <a:pt x="145" y="138"/>
                  </a:lnTo>
                  <a:lnTo>
                    <a:pt x="146" y="138"/>
                  </a:lnTo>
                  <a:lnTo>
                    <a:pt x="146" y="141"/>
                  </a:lnTo>
                  <a:lnTo>
                    <a:pt x="146" y="142"/>
                  </a:lnTo>
                  <a:lnTo>
                    <a:pt x="146" y="143"/>
                  </a:lnTo>
                  <a:lnTo>
                    <a:pt x="147" y="143"/>
                  </a:lnTo>
                  <a:lnTo>
                    <a:pt x="145" y="144"/>
                  </a:lnTo>
                  <a:lnTo>
                    <a:pt x="145" y="147"/>
                  </a:lnTo>
                  <a:lnTo>
                    <a:pt x="143" y="148"/>
                  </a:lnTo>
                  <a:lnTo>
                    <a:pt x="143" y="149"/>
                  </a:lnTo>
                  <a:lnTo>
                    <a:pt x="142" y="150"/>
                  </a:lnTo>
                  <a:lnTo>
                    <a:pt x="142" y="149"/>
                  </a:lnTo>
                  <a:lnTo>
                    <a:pt x="143" y="149"/>
                  </a:lnTo>
                  <a:lnTo>
                    <a:pt x="141" y="151"/>
                  </a:lnTo>
                  <a:lnTo>
                    <a:pt x="138" y="151"/>
                  </a:lnTo>
                  <a:lnTo>
                    <a:pt x="136" y="152"/>
                  </a:lnTo>
                  <a:lnTo>
                    <a:pt x="133" y="152"/>
                  </a:lnTo>
                  <a:lnTo>
                    <a:pt x="131" y="153"/>
                  </a:lnTo>
                  <a:lnTo>
                    <a:pt x="128" y="153"/>
                  </a:lnTo>
                  <a:lnTo>
                    <a:pt x="127" y="153"/>
                  </a:lnTo>
                  <a:lnTo>
                    <a:pt x="127" y="152"/>
                  </a:lnTo>
                  <a:lnTo>
                    <a:pt x="127" y="150"/>
                  </a:lnTo>
                  <a:lnTo>
                    <a:pt x="125" y="149"/>
                  </a:lnTo>
                  <a:lnTo>
                    <a:pt x="123" y="147"/>
                  </a:lnTo>
                  <a:lnTo>
                    <a:pt x="121" y="145"/>
                  </a:lnTo>
                  <a:lnTo>
                    <a:pt x="119" y="143"/>
                  </a:lnTo>
                  <a:lnTo>
                    <a:pt x="117" y="143"/>
                  </a:lnTo>
                  <a:lnTo>
                    <a:pt x="115" y="141"/>
                  </a:lnTo>
                  <a:lnTo>
                    <a:pt x="113" y="140"/>
                  </a:lnTo>
                  <a:lnTo>
                    <a:pt x="112" y="138"/>
                  </a:lnTo>
                  <a:lnTo>
                    <a:pt x="108" y="138"/>
                  </a:lnTo>
                  <a:lnTo>
                    <a:pt x="106" y="137"/>
                  </a:lnTo>
                  <a:lnTo>
                    <a:pt x="104" y="137"/>
                  </a:lnTo>
                  <a:lnTo>
                    <a:pt x="102" y="135"/>
                  </a:lnTo>
                  <a:lnTo>
                    <a:pt x="99" y="135"/>
                  </a:lnTo>
                  <a:lnTo>
                    <a:pt x="97" y="134"/>
                  </a:lnTo>
                  <a:lnTo>
                    <a:pt x="94" y="134"/>
                  </a:lnTo>
                  <a:lnTo>
                    <a:pt x="93" y="132"/>
                  </a:lnTo>
                  <a:lnTo>
                    <a:pt x="90" y="132"/>
                  </a:lnTo>
                  <a:lnTo>
                    <a:pt x="88" y="132"/>
                  </a:lnTo>
                  <a:lnTo>
                    <a:pt x="86" y="132"/>
                  </a:lnTo>
                  <a:lnTo>
                    <a:pt x="84" y="132"/>
                  </a:lnTo>
                  <a:lnTo>
                    <a:pt x="82" y="132"/>
                  </a:lnTo>
                  <a:lnTo>
                    <a:pt x="80" y="132"/>
                  </a:lnTo>
                  <a:lnTo>
                    <a:pt x="80" y="129"/>
                  </a:lnTo>
                  <a:lnTo>
                    <a:pt x="78" y="129"/>
                  </a:lnTo>
                  <a:lnTo>
                    <a:pt x="76" y="129"/>
                  </a:lnTo>
                  <a:lnTo>
                    <a:pt x="74" y="129"/>
                  </a:lnTo>
                  <a:lnTo>
                    <a:pt x="72" y="129"/>
                  </a:lnTo>
                  <a:lnTo>
                    <a:pt x="71" y="129"/>
                  </a:lnTo>
                  <a:lnTo>
                    <a:pt x="71" y="127"/>
                  </a:lnTo>
                  <a:lnTo>
                    <a:pt x="67" y="127"/>
                  </a:lnTo>
                  <a:lnTo>
                    <a:pt x="65" y="124"/>
                  </a:lnTo>
                  <a:lnTo>
                    <a:pt x="63" y="124"/>
                  </a:lnTo>
                  <a:lnTo>
                    <a:pt x="61" y="122"/>
                  </a:lnTo>
                  <a:lnTo>
                    <a:pt x="59" y="120"/>
                  </a:lnTo>
                  <a:lnTo>
                    <a:pt x="56" y="118"/>
                  </a:lnTo>
                  <a:lnTo>
                    <a:pt x="54" y="116"/>
                  </a:lnTo>
                  <a:lnTo>
                    <a:pt x="54" y="114"/>
                  </a:lnTo>
                  <a:lnTo>
                    <a:pt x="51" y="113"/>
                  </a:lnTo>
                  <a:lnTo>
                    <a:pt x="49" y="110"/>
                  </a:lnTo>
                  <a:lnTo>
                    <a:pt x="47" y="108"/>
                  </a:lnTo>
                  <a:lnTo>
                    <a:pt x="47" y="106"/>
                  </a:lnTo>
                  <a:lnTo>
                    <a:pt x="45" y="104"/>
                  </a:lnTo>
                  <a:lnTo>
                    <a:pt x="45" y="102"/>
                  </a:lnTo>
                  <a:lnTo>
                    <a:pt x="43" y="100"/>
                  </a:lnTo>
                  <a:lnTo>
                    <a:pt x="43" y="98"/>
                  </a:lnTo>
                  <a:lnTo>
                    <a:pt x="41" y="98"/>
                  </a:lnTo>
                  <a:lnTo>
                    <a:pt x="41" y="95"/>
                  </a:lnTo>
                  <a:lnTo>
                    <a:pt x="39" y="95"/>
                  </a:lnTo>
                  <a:lnTo>
                    <a:pt x="39" y="93"/>
                  </a:lnTo>
                  <a:lnTo>
                    <a:pt x="37" y="93"/>
                  </a:lnTo>
                  <a:lnTo>
                    <a:pt x="36" y="90"/>
                  </a:lnTo>
                  <a:lnTo>
                    <a:pt x="34" y="89"/>
                  </a:lnTo>
                  <a:lnTo>
                    <a:pt x="34" y="87"/>
                  </a:lnTo>
                  <a:lnTo>
                    <a:pt x="32" y="87"/>
                  </a:lnTo>
                  <a:lnTo>
                    <a:pt x="30" y="85"/>
                  </a:lnTo>
                  <a:lnTo>
                    <a:pt x="27" y="84"/>
                  </a:lnTo>
                  <a:lnTo>
                    <a:pt x="27" y="82"/>
                  </a:lnTo>
                  <a:lnTo>
                    <a:pt x="25" y="81"/>
                  </a:lnTo>
                  <a:lnTo>
                    <a:pt x="23" y="79"/>
                  </a:lnTo>
                  <a:lnTo>
                    <a:pt x="21" y="77"/>
                  </a:lnTo>
                  <a:lnTo>
                    <a:pt x="21" y="75"/>
                  </a:lnTo>
                  <a:lnTo>
                    <a:pt x="19" y="75"/>
                  </a:lnTo>
                  <a:lnTo>
                    <a:pt x="18" y="73"/>
                  </a:lnTo>
                  <a:lnTo>
                    <a:pt x="18" y="71"/>
                  </a:lnTo>
                  <a:lnTo>
                    <a:pt x="18" y="69"/>
                  </a:lnTo>
                  <a:lnTo>
                    <a:pt x="21" y="66"/>
                  </a:lnTo>
                  <a:lnTo>
                    <a:pt x="21" y="65"/>
                  </a:lnTo>
                  <a:lnTo>
                    <a:pt x="21" y="64"/>
                  </a:lnTo>
                  <a:lnTo>
                    <a:pt x="22" y="62"/>
                  </a:lnTo>
                  <a:lnTo>
                    <a:pt x="21" y="62"/>
                  </a:lnTo>
                  <a:lnTo>
                    <a:pt x="21" y="60"/>
                  </a:lnTo>
                  <a:lnTo>
                    <a:pt x="20" y="57"/>
                  </a:lnTo>
                  <a:lnTo>
                    <a:pt x="20" y="55"/>
                  </a:lnTo>
                  <a:lnTo>
                    <a:pt x="17" y="55"/>
                  </a:lnTo>
                  <a:lnTo>
                    <a:pt x="16" y="55"/>
                  </a:lnTo>
                  <a:lnTo>
                    <a:pt x="14" y="55"/>
                  </a:lnTo>
                  <a:lnTo>
                    <a:pt x="14" y="53"/>
                  </a:lnTo>
                  <a:lnTo>
                    <a:pt x="12" y="53"/>
                  </a:lnTo>
                  <a:lnTo>
                    <a:pt x="11" y="53"/>
                  </a:lnTo>
                  <a:lnTo>
                    <a:pt x="11" y="52"/>
                  </a:lnTo>
                  <a:lnTo>
                    <a:pt x="9" y="52"/>
                  </a:lnTo>
                  <a:lnTo>
                    <a:pt x="9" y="50"/>
                  </a:lnTo>
                  <a:lnTo>
                    <a:pt x="8" y="50"/>
                  </a:lnTo>
                  <a:lnTo>
                    <a:pt x="8" y="49"/>
                  </a:lnTo>
                  <a:lnTo>
                    <a:pt x="8" y="47"/>
                  </a:lnTo>
                  <a:lnTo>
                    <a:pt x="6" y="47"/>
                  </a:lnTo>
                  <a:lnTo>
                    <a:pt x="6" y="45"/>
                  </a:lnTo>
                  <a:lnTo>
                    <a:pt x="6" y="42"/>
                  </a:lnTo>
                  <a:lnTo>
                    <a:pt x="6" y="41"/>
                  </a:lnTo>
                  <a:lnTo>
                    <a:pt x="8" y="38"/>
                  </a:lnTo>
                  <a:lnTo>
                    <a:pt x="11" y="36"/>
                  </a:lnTo>
                  <a:lnTo>
                    <a:pt x="12" y="33"/>
                  </a:lnTo>
                  <a:lnTo>
                    <a:pt x="10" y="33"/>
                  </a:lnTo>
                  <a:lnTo>
                    <a:pt x="9" y="32"/>
                  </a:lnTo>
                  <a:lnTo>
                    <a:pt x="7" y="32"/>
                  </a:lnTo>
                  <a:lnTo>
                    <a:pt x="7" y="30"/>
                  </a:lnTo>
                  <a:lnTo>
                    <a:pt x="5" y="30"/>
                  </a:lnTo>
                  <a:lnTo>
                    <a:pt x="5" y="28"/>
                  </a:lnTo>
                  <a:lnTo>
                    <a:pt x="5" y="27"/>
                  </a:lnTo>
                  <a:lnTo>
                    <a:pt x="5" y="25"/>
                  </a:lnTo>
                  <a:lnTo>
                    <a:pt x="3" y="25"/>
                  </a:lnTo>
                  <a:lnTo>
                    <a:pt x="3" y="23"/>
                  </a:lnTo>
                  <a:lnTo>
                    <a:pt x="3" y="22"/>
                  </a:lnTo>
                  <a:lnTo>
                    <a:pt x="3" y="20"/>
                  </a:lnTo>
                  <a:lnTo>
                    <a:pt x="2" y="20"/>
                  </a:lnTo>
                  <a:lnTo>
                    <a:pt x="2" y="18"/>
                  </a:lnTo>
                  <a:lnTo>
                    <a:pt x="2" y="16"/>
                  </a:lnTo>
                  <a:lnTo>
                    <a:pt x="2" y="14"/>
                  </a:lnTo>
                  <a:lnTo>
                    <a:pt x="1" y="14"/>
                  </a:lnTo>
                  <a:lnTo>
                    <a:pt x="1" y="13"/>
                  </a:lnTo>
                  <a:lnTo>
                    <a:pt x="1" y="12"/>
                  </a:lnTo>
                  <a:lnTo>
                    <a:pt x="1" y="9"/>
                  </a:lnTo>
                  <a:lnTo>
                    <a:pt x="0" y="9"/>
                  </a:lnTo>
                  <a:lnTo>
                    <a:pt x="0" y="8"/>
                  </a:lnTo>
                  <a:lnTo>
                    <a:pt x="0" y="6"/>
                  </a:lnTo>
                  <a:lnTo>
                    <a:pt x="0" y="5"/>
                  </a:lnTo>
                  <a:lnTo>
                    <a:pt x="0" y="4"/>
                  </a:lnTo>
                </a:path>
              </a:pathLst>
            </a:custGeom>
            <a:solidFill>
              <a:srgbClr val="C0C0C0"/>
            </a:solidFill>
            <a:ln w="0">
              <a:solidFill>
                <a:srgbClr val="969696"/>
              </a:solidFill>
              <a:round/>
              <a:headEnd/>
              <a:tailEnd/>
            </a:ln>
          </p:spPr>
          <p:txBody>
            <a:bodyPr/>
            <a:lstStyle/>
            <a:p>
              <a:endParaRPr lang="en-SG" dirty="0"/>
            </a:p>
          </p:txBody>
        </p:sp>
        <p:sp>
          <p:nvSpPr>
            <p:cNvPr id="120" name="9345343.625410.6253.555"/>
            <p:cNvSpPr>
              <a:spLocks noChangeAspect="1"/>
            </p:cNvSpPr>
            <p:nvPr/>
          </p:nvSpPr>
          <p:spPr bwMode="gray">
            <a:xfrm rot="378242">
              <a:off x="3989460" y="3887865"/>
              <a:ext cx="53977" cy="28573"/>
            </a:xfrm>
            <a:custGeom>
              <a:avLst/>
              <a:gdLst>
                <a:gd name="T0" fmla="*/ 2147483647 w 43"/>
                <a:gd name="T1" fmla="*/ 2147483647 h 32"/>
                <a:gd name="T2" fmla="*/ 2147483647 w 43"/>
                <a:gd name="T3" fmla="*/ 2147483647 h 32"/>
                <a:gd name="T4" fmla="*/ 2147483647 w 43"/>
                <a:gd name="T5" fmla="*/ 2147483647 h 32"/>
                <a:gd name="T6" fmla="*/ 2147483647 w 43"/>
                <a:gd name="T7" fmla="*/ 2147483647 h 32"/>
                <a:gd name="T8" fmla="*/ 2147483647 w 43"/>
                <a:gd name="T9" fmla="*/ 2147483647 h 32"/>
                <a:gd name="T10" fmla="*/ 2147483647 w 43"/>
                <a:gd name="T11" fmla="*/ 2147483647 h 32"/>
                <a:gd name="T12" fmla="*/ 2147483647 w 43"/>
                <a:gd name="T13" fmla="*/ 2147483647 h 32"/>
                <a:gd name="T14" fmla="*/ 2147483647 w 43"/>
                <a:gd name="T15" fmla="*/ 2147483647 h 32"/>
                <a:gd name="T16" fmla="*/ 2147483647 w 43"/>
                <a:gd name="T17" fmla="*/ 2147483647 h 32"/>
                <a:gd name="T18" fmla="*/ 2147483647 w 43"/>
                <a:gd name="T19" fmla="*/ 2147483647 h 32"/>
                <a:gd name="T20" fmla="*/ 2147483647 w 43"/>
                <a:gd name="T21" fmla="*/ 2147483647 h 32"/>
                <a:gd name="T22" fmla="*/ 2147483647 w 43"/>
                <a:gd name="T23" fmla="*/ 2147483647 h 32"/>
                <a:gd name="T24" fmla="*/ 2147483647 w 43"/>
                <a:gd name="T25" fmla="*/ 2147483647 h 32"/>
                <a:gd name="T26" fmla="*/ 2147483647 w 43"/>
                <a:gd name="T27" fmla="*/ 2147483647 h 32"/>
                <a:gd name="T28" fmla="*/ 2147483647 w 43"/>
                <a:gd name="T29" fmla="*/ 2147483647 h 32"/>
                <a:gd name="T30" fmla="*/ 2147483647 w 43"/>
                <a:gd name="T31" fmla="*/ 2147483647 h 32"/>
                <a:gd name="T32" fmla="*/ 2147483647 w 43"/>
                <a:gd name="T33" fmla="*/ 2147483647 h 32"/>
                <a:gd name="T34" fmla="*/ 2147483647 w 43"/>
                <a:gd name="T35" fmla="*/ 2147483647 h 32"/>
                <a:gd name="T36" fmla="*/ 2147483647 w 43"/>
                <a:gd name="T37" fmla="*/ 2147483647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2147483647 w 43"/>
                <a:gd name="T49" fmla="*/ 2147483647 h 32"/>
                <a:gd name="T50" fmla="*/ 0 w 43"/>
                <a:gd name="T51" fmla="*/ 2147483647 h 32"/>
                <a:gd name="T52" fmla="*/ 0 w 43"/>
                <a:gd name="T53" fmla="*/ 0 h 32"/>
                <a:gd name="T54" fmla="*/ 0 w 43"/>
                <a:gd name="T55" fmla="*/ 2147483647 h 32"/>
                <a:gd name="T56" fmla="*/ 0 w 43"/>
                <a:gd name="T57" fmla="*/ 2147483647 h 32"/>
                <a:gd name="T58" fmla="*/ 2147483647 w 43"/>
                <a:gd name="T59" fmla="*/ 2147483647 h 32"/>
                <a:gd name="T60" fmla="*/ 2147483647 w 43"/>
                <a:gd name="T61" fmla="*/ 2147483647 h 32"/>
                <a:gd name="T62" fmla="*/ 2147483647 w 43"/>
                <a:gd name="T63" fmla="*/ 2147483647 h 32"/>
                <a:gd name="T64" fmla="*/ 2147483647 w 43"/>
                <a:gd name="T65" fmla="*/ 2147483647 h 32"/>
                <a:gd name="T66" fmla="*/ 2147483647 w 43"/>
                <a:gd name="T67" fmla="*/ 2147483647 h 32"/>
                <a:gd name="T68" fmla="*/ 2147483647 w 43"/>
                <a:gd name="T69" fmla="*/ 2147483647 h 32"/>
                <a:gd name="T70" fmla="*/ 2147483647 w 43"/>
                <a:gd name="T71" fmla="*/ 2147483647 h 32"/>
                <a:gd name="T72" fmla="*/ 2147483647 w 43"/>
                <a:gd name="T73" fmla="*/ 2147483647 h 32"/>
                <a:gd name="T74" fmla="*/ 2147483647 w 43"/>
                <a:gd name="T75" fmla="*/ 2147483647 h 32"/>
                <a:gd name="T76" fmla="*/ 2147483647 w 43"/>
                <a:gd name="T77" fmla="*/ 2147483647 h 32"/>
                <a:gd name="T78" fmla="*/ 2147483647 w 43"/>
                <a:gd name="T79" fmla="*/ 2147483647 h 32"/>
                <a:gd name="T80" fmla="*/ 2147483647 w 43"/>
                <a:gd name="T81" fmla="*/ 2147483647 h 32"/>
                <a:gd name="T82" fmla="*/ 2147483647 w 43"/>
                <a:gd name="T83" fmla="*/ 2147483647 h 32"/>
                <a:gd name="T84" fmla="*/ 2147483647 w 43"/>
                <a:gd name="T85" fmla="*/ 2147483647 h 32"/>
                <a:gd name="T86" fmla="*/ 2147483647 w 43"/>
                <a:gd name="T87" fmla="*/ 2147483647 h 32"/>
                <a:gd name="T88" fmla="*/ 2147483647 w 43"/>
                <a:gd name="T89" fmla="*/ 2147483647 h 32"/>
                <a:gd name="T90" fmla="*/ 2147483647 w 43"/>
                <a:gd name="T91" fmla="*/ 2147483647 h 32"/>
                <a:gd name="T92" fmla="*/ 2147483647 w 43"/>
                <a:gd name="T93" fmla="*/ 2147483647 h 32"/>
                <a:gd name="T94" fmla="*/ 2147483647 w 43"/>
                <a:gd name="T95" fmla="*/ 2147483647 h 32"/>
                <a:gd name="T96" fmla="*/ 2147483647 w 43"/>
                <a:gd name="T97" fmla="*/ 2147483647 h 32"/>
                <a:gd name="T98" fmla="*/ 2147483647 w 43"/>
                <a:gd name="T99" fmla="*/ 2147483647 h 32"/>
                <a:gd name="T100" fmla="*/ 2147483647 w 43"/>
                <a:gd name="T101" fmla="*/ 2147483647 h 32"/>
                <a:gd name="T102" fmla="*/ 2147483647 w 43"/>
                <a:gd name="T103" fmla="*/ 2147483647 h 32"/>
                <a:gd name="T104" fmla="*/ 2147483647 w 43"/>
                <a:gd name="T105" fmla="*/ 2147483647 h 32"/>
                <a:gd name="T106" fmla="*/ 2147483647 w 43"/>
                <a:gd name="T107" fmla="*/ 2147483647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32"/>
                <a:gd name="T164" fmla="*/ 43 w 43"/>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32">
                  <a:moveTo>
                    <a:pt x="39" y="31"/>
                  </a:moveTo>
                  <a:lnTo>
                    <a:pt x="39" y="31"/>
                  </a:lnTo>
                  <a:lnTo>
                    <a:pt x="42" y="29"/>
                  </a:lnTo>
                  <a:lnTo>
                    <a:pt x="42" y="27"/>
                  </a:lnTo>
                  <a:lnTo>
                    <a:pt x="42" y="25"/>
                  </a:lnTo>
                  <a:lnTo>
                    <a:pt x="42" y="23"/>
                  </a:lnTo>
                  <a:lnTo>
                    <a:pt x="40" y="23"/>
                  </a:lnTo>
                  <a:lnTo>
                    <a:pt x="40" y="21"/>
                  </a:lnTo>
                  <a:lnTo>
                    <a:pt x="39" y="21"/>
                  </a:lnTo>
                  <a:lnTo>
                    <a:pt x="39" y="19"/>
                  </a:lnTo>
                  <a:lnTo>
                    <a:pt x="37" y="19"/>
                  </a:lnTo>
                  <a:lnTo>
                    <a:pt x="36" y="19"/>
                  </a:lnTo>
                  <a:lnTo>
                    <a:pt x="36" y="16"/>
                  </a:lnTo>
                  <a:lnTo>
                    <a:pt x="34" y="16"/>
                  </a:lnTo>
                  <a:lnTo>
                    <a:pt x="32" y="16"/>
                  </a:lnTo>
                  <a:lnTo>
                    <a:pt x="32" y="15"/>
                  </a:lnTo>
                  <a:lnTo>
                    <a:pt x="29" y="15"/>
                  </a:lnTo>
                  <a:lnTo>
                    <a:pt x="27" y="15"/>
                  </a:lnTo>
                  <a:lnTo>
                    <a:pt x="27" y="14"/>
                  </a:lnTo>
                  <a:lnTo>
                    <a:pt x="25" y="14"/>
                  </a:lnTo>
                  <a:lnTo>
                    <a:pt x="24" y="14"/>
                  </a:lnTo>
                  <a:lnTo>
                    <a:pt x="24" y="13"/>
                  </a:lnTo>
                  <a:lnTo>
                    <a:pt x="22" y="13"/>
                  </a:lnTo>
                  <a:lnTo>
                    <a:pt x="20" y="14"/>
                  </a:lnTo>
                  <a:lnTo>
                    <a:pt x="18" y="14"/>
                  </a:lnTo>
                  <a:lnTo>
                    <a:pt x="16" y="14"/>
                  </a:lnTo>
                  <a:lnTo>
                    <a:pt x="15" y="14"/>
                  </a:lnTo>
                  <a:lnTo>
                    <a:pt x="15" y="11"/>
                  </a:lnTo>
                  <a:lnTo>
                    <a:pt x="13" y="11"/>
                  </a:lnTo>
                  <a:lnTo>
                    <a:pt x="13" y="9"/>
                  </a:lnTo>
                  <a:lnTo>
                    <a:pt x="13" y="7"/>
                  </a:lnTo>
                  <a:lnTo>
                    <a:pt x="13" y="6"/>
                  </a:lnTo>
                  <a:lnTo>
                    <a:pt x="13" y="4"/>
                  </a:lnTo>
                  <a:lnTo>
                    <a:pt x="13" y="2"/>
                  </a:lnTo>
                  <a:lnTo>
                    <a:pt x="13" y="0"/>
                  </a:lnTo>
                  <a:lnTo>
                    <a:pt x="10" y="1"/>
                  </a:lnTo>
                  <a:lnTo>
                    <a:pt x="9" y="1"/>
                  </a:lnTo>
                  <a:lnTo>
                    <a:pt x="7" y="1"/>
                  </a:lnTo>
                  <a:lnTo>
                    <a:pt x="5" y="1"/>
                  </a:lnTo>
                  <a:lnTo>
                    <a:pt x="3" y="1"/>
                  </a:lnTo>
                  <a:lnTo>
                    <a:pt x="2" y="1"/>
                  </a:lnTo>
                  <a:lnTo>
                    <a:pt x="0" y="1"/>
                  </a:lnTo>
                  <a:lnTo>
                    <a:pt x="0" y="0"/>
                  </a:lnTo>
                  <a:lnTo>
                    <a:pt x="0" y="1"/>
                  </a:lnTo>
                  <a:lnTo>
                    <a:pt x="2" y="1"/>
                  </a:lnTo>
                  <a:lnTo>
                    <a:pt x="2" y="2"/>
                  </a:lnTo>
                  <a:lnTo>
                    <a:pt x="3" y="2"/>
                  </a:lnTo>
                  <a:lnTo>
                    <a:pt x="4" y="2"/>
                  </a:lnTo>
                  <a:lnTo>
                    <a:pt x="6" y="2"/>
                  </a:lnTo>
                  <a:lnTo>
                    <a:pt x="6" y="4"/>
                  </a:lnTo>
                  <a:lnTo>
                    <a:pt x="6" y="6"/>
                  </a:lnTo>
                  <a:lnTo>
                    <a:pt x="6" y="8"/>
                  </a:lnTo>
                  <a:lnTo>
                    <a:pt x="6" y="10"/>
                  </a:lnTo>
                  <a:lnTo>
                    <a:pt x="6" y="12"/>
                  </a:lnTo>
                  <a:lnTo>
                    <a:pt x="8" y="12"/>
                  </a:lnTo>
                  <a:lnTo>
                    <a:pt x="8" y="14"/>
                  </a:lnTo>
                  <a:lnTo>
                    <a:pt x="8" y="16"/>
                  </a:lnTo>
                  <a:lnTo>
                    <a:pt x="8" y="19"/>
                  </a:lnTo>
                  <a:lnTo>
                    <a:pt x="8" y="20"/>
                  </a:lnTo>
                  <a:lnTo>
                    <a:pt x="8" y="22"/>
                  </a:lnTo>
                  <a:lnTo>
                    <a:pt x="8" y="24"/>
                  </a:lnTo>
                  <a:lnTo>
                    <a:pt x="10" y="24"/>
                  </a:lnTo>
                  <a:lnTo>
                    <a:pt x="10" y="26"/>
                  </a:lnTo>
                  <a:lnTo>
                    <a:pt x="13" y="26"/>
                  </a:lnTo>
                  <a:lnTo>
                    <a:pt x="13" y="27"/>
                  </a:lnTo>
                  <a:lnTo>
                    <a:pt x="15" y="27"/>
                  </a:lnTo>
                  <a:lnTo>
                    <a:pt x="15" y="28"/>
                  </a:lnTo>
                  <a:lnTo>
                    <a:pt x="17" y="28"/>
                  </a:lnTo>
                  <a:lnTo>
                    <a:pt x="18" y="28"/>
                  </a:lnTo>
                  <a:lnTo>
                    <a:pt x="19" y="28"/>
                  </a:lnTo>
                  <a:lnTo>
                    <a:pt x="22" y="28"/>
                  </a:lnTo>
                  <a:lnTo>
                    <a:pt x="24" y="28"/>
                  </a:lnTo>
                  <a:lnTo>
                    <a:pt x="26" y="27"/>
                  </a:lnTo>
                  <a:lnTo>
                    <a:pt x="26" y="28"/>
                  </a:lnTo>
                  <a:lnTo>
                    <a:pt x="28" y="28"/>
                  </a:lnTo>
                  <a:lnTo>
                    <a:pt x="30" y="28"/>
                  </a:lnTo>
                  <a:lnTo>
                    <a:pt x="30" y="29"/>
                  </a:lnTo>
                  <a:lnTo>
                    <a:pt x="32" y="29"/>
                  </a:lnTo>
                  <a:lnTo>
                    <a:pt x="32" y="30"/>
                  </a:lnTo>
                  <a:lnTo>
                    <a:pt x="34" y="30"/>
                  </a:lnTo>
                  <a:lnTo>
                    <a:pt x="36" y="30"/>
                  </a:lnTo>
                  <a:lnTo>
                    <a:pt x="36" y="31"/>
                  </a:lnTo>
                  <a:lnTo>
                    <a:pt x="37" y="31"/>
                  </a:lnTo>
                  <a:lnTo>
                    <a:pt x="39" y="31"/>
                  </a:lnTo>
                </a:path>
              </a:pathLst>
            </a:custGeom>
            <a:gradFill rotWithShape="1">
              <a:gsLst>
                <a:gs pos="0">
                  <a:srgbClr val="990000"/>
                </a:gs>
                <a:gs pos="100000">
                  <a:srgbClr val="FF0000"/>
                </a:gs>
              </a:gsLst>
              <a:lin ang="2700000" scaled="1"/>
            </a:gradFill>
            <a:ln w="0">
              <a:solidFill>
                <a:schemeClr val="bg2"/>
              </a:solidFill>
              <a:round/>
              <a:headEnd/>
              <a:tailEnd/>
            </a:ln>
          </p:spPr>
          <p:txBody>
            <a:bodyPr/>
            <a:lstStyle/>
            <a:p>
              <a:endParaRPr lang="en-SG" dirty="0"/>
            </a:p>
          </p:txBody>
        </p:sp>
        <p:sp>
          <p:nvSpPr>
            <p:cNvPr id="121" name="9349367.875468.1253.253.55"/>
            <p:cNvSpPr>
              <a:spLocks noChangeAspect="1"/>
            </p:cNvSpPr>
            <p:nvPr/>
          </p:nvSpPr>
          <p:spPr bwMode="gray">
            <a:xfrm rot="378242">
              <a:off x="4524463" y="4224390"/>
              <a:ext cx="38101" cy="28573"/>
            </a:xfrm>
            <a:custGeom>
              <a:avLst/>
              <a:gdLst>
                <a:gd name="T0" fmla="*/ 2147483647 w 30"/>
                <a:gd name="T1" fmla="*/ 0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2147483647 w 30"/>
                <a:gd name="T33" fmla="*/ 2147483647 h 30"/>
                <a:gd name="T34" fmla="*/ 2147483647 w 30"/>
                <a:gd name="T35" fmla="*/ 2147483647 h 30"/>
                <a:gd name="T36" fmla="*/ 2147483647 w 30"/>
                <a:gd name="T37" fmla="*/ 2147483647 h 30"/>
                <a:gd name="T38" fmla="*/ 2147483647 w 30"/>
                <a:gd name="T39" fmla="*/ 2147483647 h 30"/>
                <a:gd name="T40" fmla="*/ 0 w 30"/>
                <a:gd name="T41" fmla="*/ 2147483647 h 30"/>
                <a:gd name="T42" fmla="*/ 0 w 30"/>
                <a:gd name="T43" fmla="*/ 2147483647 h 30"/>
                <a:gd name="T44" fmla="*/ 0 w 30"/>
                <a:gd name="T45" fmla="*/ 2147483647 h 30"/>
                <a:gd name="T46" fmla="*/ 0 w 30"/>
                <a:gd name="T47" fmla="*/ 2147483647 h 30"/>
                <a:gd name="T48" fmla="*/ 2147483647 w 30"/>
                <a:gd name="T49" fmla="*/ 2147483647 h 30"/>
                <a:gd name="T50" fmla="*/ 2147483647 w 30"/>
                <a:gd name="T51" fmla="*/ 2147483647 h 30"/>
                <a:gd name="T52" fmla="*/ 2147483647 w 30"/>
                <a:gd name="T53" fmla="*/ 2147483647 h 30"/>
                <a:gd name="T54" fmla="*/ 2147483647 w 30"/>
                <a:gd name="T55" fmla="*/ 2147483647 h 30"/>
                <a:gd name="T56" fmla="*/ 2147483647 w 30"/>
                <a:gd name="T57" fmla="*/ 2147483647 h 30"/>
                <a:gd name="T58" fmla="*/ 2147483647 w 30"/>
                <a:gd name="T59" fmla="*/ 2147483647 h 30"/>
                <a:gd name="T60" fmla="*/ 2147483647 w 30"/>
                <a:gd name="T61" fmla="*/ 2147483647 h 30"/>
                <a:gd name="T62" fmla="*/ 2147483647 w 30"/>
                <a:gd name="T63" fmla="*/ 2147483647 h 30"/>
                <a:gd name="T64" fmla="*/ 2147483647 w 30"/>
                <a:gd name="T65" fmla="*/ 2147483647 h 30"/>
                <a:gd name="T66" fmla="*/ 2147483647 w 30"/>
                <a:gd name="T67" fmla="*/ 2147483647 h 30"/>
                <a:gd name="T68" fmla="*/ 2147483647 w 30"/>
                <a:gd name="T69" fmla="*/ 2147483647 h 30"/>
                <a:gd name="T70" fmla="*/ 2147483647 w 30"/>
                <a:gd name="T71" fmla="*/ 2147483647 h 30"/>
                <a:gd name="T72" fmla="*/ 2147483647 w 30"/>
                <a:gd name="T73" fmla="*/ 2147483647 h 30"/>
                <a:gd name="T74" fmla="*/ 2147483647 w 30"/>
                <a:gd name="T75" fmla="*/ 2147483647 h 30"/>
                <a:gd name="T76" fmla="*/ 2147483647 w 30"/>
                <a:gd name="T77" fmla="*/ 2147483647 h 30"/>
                <a:gd name="T78" fmla="*/ 2147483647 w 30"/>
                <a:gd name="T79" fmla="*/ 2147483647 h 30"/>
                <a:gd name="T80" fmla="*/ 2147483647 w 30"/>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0"/>
                <a:gd name="T125" fmla="*/ 30 w 30"/>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0">
                  <a:moveTo>
                    <a:pt x="13" y="0"/>
                  </a:moveTo>
                  <a:lnTo>
                    <a:pt x="15" y="0"/>
                  </a:lnTo>
                  <a:lnTo>
                    <a:pt x="17" y="0"/>
                  </a:lnTo>
                  <a:lnTo>
                    <a:pt x="19" y="1"/>
                  </a:lnTo>
                  <a:lnTo>
                    <a:pt x="21" y="1"/>
                  </a:lnTo>
                  <a:lnTo>
                    <a:pt x="21" y="2"/>
                  </a:lnTo>
                  <a:lnTo>
                    <a:pt x="24" y="3"/>
                  </a:lnTo>
                  <a:lnTo>
                    <a:pt x="24" y="6"/>
                  </a:lnTo>
                  <a:lnTo>
                    <a:pt x="26" y="6"/>
                  </a:lnTo>
                  <a:lnTo>
                    <a:pt x="26" y="7"/>
                  </a:lnTo>
                  <a:lnTo>
                    <a:pt x="27" y="10"/>
                  </a:lnTo>
                  <a:lnTo>
                    <a:pt x="27" y="12"/>
                  </a:lnTo>
                  <a:lnTo>
                    <a:pt x="29" y="13"/>
                  </a:lnTo>
                  <a:lnTo>
                    <a:pt x="27" y="16"/>
                  </a:lnTo>
                  <a:lnTo>
                    <a:pt x="27" y="17"/>
                  </a:lnTo>
                  <a:lnTo>
                    <a:pt x="27" y="20"/>
                  </a:lnTo>
                  <a:lnTo>
                    <a:pt x="27" y="22"/>
                  </a:lnTo>
                  <a:lnTo>
                    <a:pt x="25" y="24"/>
                  </a:lnTo>
                  <a:lnTo>
                    <a:pt x="23" y="25"/>
                  </a:lnTo>
                  <a:lnTo>
                    <a:pt x="21" y="25"/>
                  </a:lnTo>
                  <a:lnTo>
                    <a:pt x="19" y="25"/>
                  </a:lnTo>
                  <a:lnTo>
                    <a:pt x="16" y="25"/>
                  </a:lnTo>
                  <a:lnTo>
                    <a:pt x="14" y="26"/>
                  </a:lnTo>
                  <a:lnTo>
                    <a:pt x="13" y="26"/>
                  </a:lnTo>
                  <a:lnTo>
                    <a:pt x="11" y="26"/>
                  </a:lnTo>
                  <a:lnTo>
                    <a:pt x="9" y="27"/>
                  </a:lnTo>
                  <a:lnTo>
                    <a:pt x="6" y="29"/>
                  </a:lnTo>
                  <a:lnTo>
                    <a:pt x="5" y="29"/>
                  </a:lnTo>
                  <a:lnTo>
                    <a:pt x="5" y="28"/>
                  </a:lnTo>
                  <a:lnTo>
                    <a:pt x="2" y="28"/>
                  </a:lnTo>
                  <a:lnTo>
                    <a:pt x="2" y="27"/>
                  </a:lnTo>
                  <a:lnTo>
                    <a:pt x="1" y="27"/>
                  </a:lnTo>
                  <a:lnTo>
                    <a:pt x="1" y="25"/>
                  </a:lnTo>
                  <a:lnTo>
                    <a:pt x="0" y="25"/>
                  </a:lnTo>
                  <a:lnTo>
                    <a:pt x="0" y="22"/>
                  </a:lnTo>
                  <a:lnTo>
                    <a:pt x="1" y="20"/>
                  </a:lnTo>
                  <a:lnTo>
                    <a:pt x="4" y="20"/>
                  </a:lnTo>
                  <a:lnTo>
                    <a:pt x="6" y="18"/>
                  </a:lnTo>
                  <a:lnTo>
                    <a:pt x="6" y="16"/>
                  </a:lnTo>
                  <a:lnTo>
                    <a:pt x="8" y="13"/>
                  </a:lnTo>
                  <a:lnTo>
                    <a:pt x="8" y="12"/>
                  </a:lnTo>
                  <a:lnTo>
                    <a:pt x="8" y="11"/>
                  </a:lnTo>
                  <a:lnTo>
                    <a:pt x="8" y="8"/>
                  </a:lnTo>
                  <a:lnTo>
                    <a:pt x="9" y="6"/>
                  </a:lnTo>
                  <a:lnTo>
                    <a:pt x="10" y="4"/>
                  </a:lnTo>
                  <a:lnTo>
                    <a:pt x="11" y="2"/>
                  </a:lnTo>
                  <a:lnTo>
                    <a:pt x="13" y="0"/>
                  </a:lnTo>
                </a:path>
              </a:pathLst>
            </a:custGeom>
            <a:solidFill>
              <a:srgbClr val="FF0000"/>
            </a:solidFill>
            <a:ln w="0">
              <a:solidFill>
                <a:schemeClr val="bg2"/>
              </a:solidFill>
              <a:round/>
              <a:headEnd/>
              <a:tailEnd/>
            </a:ln>
          </p:spPr>
          <p:txBody>
            <a:bodyPr/>
            <a:lstStyle/>
            <a:p>
              <a:endParaRPr lang="en-SG" dirty="0"/>
            </a:p>
          </p:txBody>
        </p:sp>
        <p:sp>
          <p:nvSpPr>
            <p:cNvPr id="122" name="9350365.254724.6259.3755"/>
            <p:cNvSpPr>
              <a:spLocks noChangeAspect="1"/>
            </p:cNvSpPr>
            <p:nvPr/>
          </p:nvSpPr>
          <p:spPr bwMode="gray">
            <a:xfrm rot="378242">
              <a:off x="4613366" y="4156132"/>
              <a:ext cx="96840" cy="44447"/>
            </a:xfrm>
            <a:custGeom>
              <a:avLst/>
              <a:gdLst>
                <a:gd name="T0" fmla="*/ 2147483647 w 82"/>
                <a:gd name="T1" fmla="*/ 2147483647 h 42"/>
                <a:gd name="T2" fmla="*/ 2147483647 w 82"/>
                <a:gd name="T3" fmla="*/ 2147483647 h 42"/>
                <a:gd name="T4" fmla="*/ 2147483647 w 82"/>
                <a:gd name="T5" fmla="*/ 2147483647 h 42"/>
                <a:gd name="T6" fmla="*/ 2147483647 w 82"/>
                <a:gd name="T7" fmla="*/ 2147483647 h 42"/>
                <a:gd name="T8" fmla="*/ 2147483647 w 82"/>
                <a:gd name="T9" fmla="*/ 2147483647 h 42"/>
                <a:gd name="T10" fmla="*/ 2147483647 w 82"/>
                <a:gd name="T11" fmla="*/ 2147483647 h 42"/>
                <a:gd name="T12" fmla="*/ 2147483647 w 82"/>
                <a:gd name="T13" fmla="*/ 2147483647 h 42"/>
                <a:gd name="T14" fmla="*/ 2147483647 w 82"/>
                <a:gd name="T15" fmla="*/ 2147483647 h 42"/>
                <a:gd name="T16" fmla="*/ 2147483647 w 82"/>
                <a:gd name="T17" fmla="*/ 2147483647 h 42"/>
                <a:gd name="T18" fmla="*/ 2147483647 w 82"/>
                <a:gd name="T19" fmla="*/ 2147483647 h 42"/>
                <a:gd name="T20" fmla="*/ 2147483647 w 82"/>
                <a:gd name="T21" fmla="*/ 2147483647 h 42"/>
                <a:gd name="T22" fmla="*/ 2147483647 w 82"/>
                <a:gd name="T23" fmla="*/ 2147483647 h 42"/>
                <a:gd name="T24" fmla="*/ 2147483647 w 82"/>
                <a:gd name="T25" fmla="*/ 2147483647 h 42"/>
                <a:gd name="T26" fmla="*/ 2147483647 w 82"/>
                <a:gd name="T27" fmla="*/ 2147483647 h 42"/>
                <a:gd name="T28" fmla="*/ 2147483647 w 82"/>
                <a:gd name="T29" fmla="*/ 2147483647 h 42"/>
                <a:gd name="T30" fmla="*/ 2147483647 w 82"/>
                <a:gd name="T31" fmla="*/ 2147483647 h 42"/>
                <a:gd name="T32" fmla="*/ 2147483647 w 82"/>
                <a:gd name="T33" fmla="*/ 2147483647 h 42"/>
                <a:gd name="T34" fmla="*/ 2147483647 w 82"/>
                <a:gd name="T35" fmla="*/ 2147483647 h 42"/>
                <a:gd name="T36" fmla="*/ 2147483647 w 82"/>
                <a:gd name="T37" fmla="*/ 2147483647 h 42"/>
                <a:gd name="T38" fmla="*/ 2147483647 w 82"/>
                <a:gd name="T39" fmla="*/ 2147483647 h 42"/>
                <a:gd name="T40" fmla="*/ 2147483647 w 82"/>
                <a:gd name="T41" fmla="*/ 2147483647 h 42"/>
                <a:gd name="T42" fmla="*/ 2147483647 w 82"/>
                <a:gd name="T43" fmla="*/ 2147483647 h 42"/>
                <a:gd name="T44" fmla="*/ 2147483647 w 82"/>
                <a:gd name="T45" fmla="*/ 2147483647 h 42"/>
                <a:gd name="T46" fmla="*/ 2147483647 w 82"/>
                <a:gd name="T47" fmla="*/ 2147483647 h 42"/>
                <a:gd name="T48" fmla="*/ 2147483647 w 82"/>
                <a:gd name="T49" fmla="*/ 2147483647 h 42"/>
                <a:gd name="T50" fmla="*/ 2147483647 w 82"/>
                <a:gd name="T51" fmla="*/ 2147483647 h 42"/>
                <a:gd name="T52" fmla="*/ 2147483647 w 82"/>
                <a:gd name="T53" fmla="*/ 2147483647 h 42"/>
                <a:gd name="T54" fmla="*/ 2147483647 w 82"/>
                <a:gd name="T55" fmla="*/ 2147483647 h 42"/>
                <a:gd name="T56" fmla="*/ 2147483647 w 82"/>
                <a:gd name="T57" fmla="*/ 2147483647 h 42"/>
                <a:gd name="T58" fmla="*/ 2147483647 w 82"/>
                <a:gd name="T59" fmla="*/ 2147483647 h 42"/>
                <a:gd name="T60" fmla="*/ 2147483647 w 82"/>
                <a:gd name="T61" fmla="*/ 2147483647 h 42"/>
                <a:gd name="T62" fmla="*/ 2147483647 w 82"/>
                <a:gd name="T63" fmla="*/ 2147483647 h 42"/>
                <a:gd name="T64" fmla="*/ 2147483647 w 82"/>
                <a:gd name="T65" fmla="*/ 2147483647 h 42"/>
                <a:gd name="T66" fmla="*/ 2147483647 w 82"/>
                <a:gd name="T67" fmla="*/ 2147483647 h 42"/>
                <a:gd name="T68" fmla="*/ 2147483647 w 82"/>
                <a:gd name="T69" fmla="*/ 2147483647 h 42"/>
                <a:gd name="T70" fmla="*/ 2147483647 w 82"/>
                <a:gd name="T71" fmla="*/ 2147483647 h 42"/>
                <a:gd name="T72" fmla="*/ 2147483647 w 82"/>
                <a:gd name="T73" fmla="*/ 2147483647 h 42"/>
                <a:gd name="T74" fmla="*/ 2147483647 w 82"/>
                <a:gd name="T75" fmla="*/ 2147483647 h 42"/>
                <a:gd name="T76" fmla="*/ 2147483647 w 82"/>
                <a:gd name="T77" fmla="*/ 2147483647 h 42"/>
                <a:gd name="T78" fmla="*/ 2147483647 w 82"/>
                <a:gd name="T79" fmla="*/ 2147483647 h 42"/>
                <a:gd name="T80" fmla="*/ 2147483647 w 82"/>
                <a:gd name="T81" fmla="*/ 2147483647 h 42"/>
                <a:gd name="T82" fmla="*/ 2147483647 w 82"/>
                <a:gd name="T83" fmla="*/ 2147483647 h 42"/>
                <a:gd name="T84" fmla="*/ 2147483647 w 82"/>
                <a:gd name="T85" fmla="*/ 2147483647 h 42"/>
                <a:gd name="T86" fmla="*/ 2147483647 w 82"/>
                <a:gd name="T87" fmla="*/ 2147483647 h 42"/>
                <a:gd name="T88" fmla="*/ 2147483647 w 82"/>
                <a:gd name="T89" fmla="*/ 2147483647 h 42"/>
                <a:gd name="T90" fmla="*/ 0 w 82"/>
                <a:gd name="T91" fmla="*/ 2147483647 h 42"/>
                <a:gd name="T92" fmla="*/ 0 w 82"/>
                <a:gd name="T93" fmla="*/ 2147483647 h 42"/>
                <a:gd name="T94" fmla="*/ 0 w 82"/>
                <a:gd name="T95" fmla="*/ 2147483647 h 42"/>
                <a:gd name="T96" fmla="*/ 2147483647 w 82"/>
                <a:gd name="T97" fmla="*/ 2147483647 h 42"/>
                <a:gd name="T98" fmla="*/ 2147483647 w 82"/>
                <a:gd name="T99" fmla="*/ 2147483647 h 42"/>
                <a:gd name="T100" fmla="*/ 2147483647 w 82"/>
                <a:gd name="T101" fmla="*/ 2147483647 h 42"/>
                <a:gd name="T102" fmla="*/ 2147483647 w 82"/>
                <a:gd name="T103" fmla="*/ 2147483647 h 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42"/>
                <a:gd name="T158" fmla="*/ 82 w 82"/>
                <a:gd name="T159" fmla="*/ 42 h 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42">
                  <a:moveTo>
                    <a:pt x="14" y="16"/>
                  </a:moveTo>
                  <a:lnTo>
                    <a:pt x="14" y="18"/>
                  </a:lnTo>
                  <a:lnTo>
                    <a:pt x="16" y="18"/>
                  </a:lnTo>
                  <a:lnTo>
                    <a:pt x="16" y="19"/>
                  </a:lnTo>
                  <a:lnTo>
                    <a:pt x="19" y="19"/>
                  </a:lnTo>
                  <a:lnTo>
                    <a:pt x="19" y="21"/>
                  </a:lnTo>
                  <a:lnTo>
                    <a:pt x="20" y="21"/>
                  </a:lnTo>
                  <a:lnTo>
                    <a:pt x="23" y="21"/>
                  </a:lnTo>
                  <a:lnTo>
                    <a:pt x="25" y="21"/>
                  </a:lnTo>
                  <a:lnTo>
                    <a:pt x="27" y="21"/>
                  </a:lnTo>
                  <a:lnTo>
                    <a:pt x="29" y="21"/>
                  </a:lnTo>
                  <a:lnTo>
                    <a:pt x="31" y="19"/>
                  </a:lnTo>
                  <a:lnTo>
                    <a:pt x="32" y="19"/>
                  </a:lnTo>
                  <a:lnTo>
                    <a:pt x="33" y="19"/>
                  </a:lnTo>
                  <a:lnTo>
                    <a:pt x="35" y="18"/>
                  </a:lnTo>
                  <a:lnTo>
                    <a:pt x="33" y="18"/>
                  </a:lnTo>
                  <a:lnTo>
                    <a:pt x="30" y="18"/>
                  </a:lnTo>
                  <a:lnTo>
                    <a:pt x="30" y="16"/>
                  </a:lnTo>
                  <a:lnTo>
                    <a:pt x="30" y="14"/>
                  </a:lnTo>
                  <a:lnTo>
                    <a:pt x="30" y="13"/>
                  </a:lnTo>
                  <a:lnTo>
                    <a:pt x="31" y="11"/>
                  </a:lnTo>
                  <a:lnTo>
                    <a:pt x="33" y="9"/>
                  </a:lnTo>
                  <a:lnTo>
                    <a:pt x="35" y="6"/>
                  </a:lnTo>
                  <a:lnTo>
                    <a:pt x="38" y="6"/>
                  </a:lnTo>
                  <a:lnTo>
                    <a:pt x="39" y="6"/>
                  </a:lnTo>
                  <a:lnTo>
                    <a:pt x="41" y="5"/>
                  </a:lnTo>
                  <a:lnTo>
                    <a:pt x="43" y="5"/>
                  </a:lnTo>
                  <a:lnTo>
                    <a:pt x="43" y="6"/>
                  </a:lnTo>
                  <a:lnTo>
                    <a:pt x="45" y="6"/>
                  </a:lnTo>
                  <a:lnTo>
                    <a:pt x="45" y="8"/>
                  </a:lnTo>
                  <a:lnTo>
                    <a:pt x="48" y="8"/>
                  </a:lnTo>
                  <a:lnTo>
                    <a:pt x="48" y="10"/>
                  </a:lnTo>
                  <a:lnTo>
                    <a:pt x="49" y="11"/>
                  </a:lnTo>
                  <a:lnTo>
                    <a:pt x="49" y="10"/>
                  </a:lnTo>
                  <a:lnTo>
                    <a:pt x="52" y="7"/>
                  </a:lnTo>
                  <a:lnTo>
                    <a:pt x="54" y="5"/>
                  </a:lnTo>
                  <a:lnTo>
                    <a:pt x="57" y="4"/>
                  </a:lnTo>
                  <a:lnTo>
                    <a:pt x="57" y="5"/>
                  </a:lnTo>
                  <a:lnTo>
                    <a:pt x="58" y="5"/>
                  </a:lnTo>
                  <a:lnTo>
                    <a:pt x="59" y="5"/>
                  </a:lnTo>
                  <a:lnTo>
                    <a:pt x="59" y="6"/>
                  </a:lnTo>
                  <a:lnTo>
                    <a:pt x="60" y="6"/>
                  </a:lnTo>
                  <a:lnTo>
                    <a:pt x="62" y="6"/>
                  </a:lnTo>
                  <a:lnTo>
                    <a:pt x="63" y="6"/>
                  </a:lnTo>
                  <a:lnTo>
                    <a:pt x="65" y="4"/>
                  </a:lnTo>
                  <a:lnTo>
                    <a:pt x="67" y="1"/>
                  </a:lnTo>
                  <a:lnTo>
                    <a:pt x="68" y="0"/>
                  </a:lnTo>
                  <a:lnTo>
                    <a:pt x="68" y="1"/>
                  </a:lnTo>
                  <a:lnTo>
                    <a:pt x="70" y="1"/>
                  </a:lnTo>
                  <a:lnTo>
                    <a:pt x="70" y="2"/>
                  </a:lnTo>
                  <a:lnTo>
                    <a:pt x="72" y="2"/>
                  </a:lnTo>
                  <a:lnTo>
                    <a:pt x="72" y="5"/>
                  </a:lnTo>
                  <a:lnTo>
                    <a:pt x="74" y="5"/>
                  </a:lnTo>
                  <a:lnTo>
                    <a:pt x="75" y="5"/>
                  </a:lnTo>
                  <a:lnTo>
                    <a:pt x="77" y="5"/>
                  </a:lnTo>
                  <a:lnTo>
                    <a:pt x="77" y="6"/>
                  </a:lnTo>
                  <a:lnTo>
                    <a:pt x="78" y="6"/>
                  </a:lnTo>
                  <a:lnTo>
                    <a:pt x="78" y="8"/>
                  </a:lnTo>
                  <a:lnTo>
                    <a:pt x="80" y="8"/>
                  </a:lnTo>
                  <a:lnTo>
                    <a:pt x="80" y="10"/>
                  </a:lnTo>
                  <a:lnTo>
                    <a:pt x="80" y="11"/>
                  </a:lnTo>
                  <a:lnTo>
                    <a:pt x="80" y="14"/>
                  </a:lnTo>
                  <a:lnTo>
                    <a:pt x="81" y="14"/>
                  </a:lnTo>
                  <a:lnTo>
                    <a:pt x="78" y="17"/>
                  </a:lnTo>
                  <a:lnTo>
                    <a:pt x="76" y="19"/>
                  </a:lnTo>
                  <a:lnTo>
                    <a:pt x="73" y="21"/>
                  </a:lnTo>
                  <a:lnTo>
                    <a:pt x="72" y="23"/>
                  </a:lnTo>
                  <a:lnTo>
                    <a:pt x="67" y="25"/>
                  </a:lnTo>
                  <a:lnTo>
                    <a:pt x="65" y="25"/>
                  </a:lnTo>
                  <a:lnTo>
                    <a:pt x="62" y="27"/>
                  </a:lnTo>
                  <a:lnTo>
                    <a:pt x="60" y="27"/>
                  </a:lnTo>
                  <a:lnTo>
                    <a:pt x="56" y="29"/>
                  </a:lnTo>
                  <a:lnTo>
                    <a:pt x="53" y="29"/>
                  </a:lnTo>
                  <a:lnTo>
                    <a:pt x="49" y="30"/>
                  </a:lnTo>
                  <a:lnTo>
                    <a:pt x="47" y="30"/>
                  </a:lnTo>
                  <a:lnTo>
                    <a:pt x="43" y="31"/>
                  </a:lnTo>
                  <a:lnTo>
                    <a:pt x="40" y="31"/>
                  </a:lnTo>
                  <a:lnTo>
                    <a:pt x="37" y="31"/>
                  </a:lnTo>
                  <a:lnTo>
                    <a:pt x="35" y="31"/>
                  </a:lnTo>
                  <a:lnTo>
                    <a:pt x="33" y="31"/>
                  </a:lnTo>
                  <a:lnTo>
                    <a:pt x="30" y="31"/>
                  </a:lnTo>
                  <a:lnTo>
                    <a:pt x="30" y="30"/>
                  </a:lnTo>
                  <a:lnTo>
                    <a:pt x="29" y="30"/>
                  </a:lnTo>
                  <a:lnTo>
                    <a:pt x="27" y="30"/>
                  </a:lnTo>
                  <a:lnTo>
                    <a:pt x="27" y="29"/>
                  </a:lnTo>
                  <a:lnTo>
                    <a:pt x="25" y="31"/>
                  </a:lnTo>
                  <a:lnTo>
                    <a:pt x="23" y="31"/>
                  </a:lnTo>
                  <a:lnTo>
                    <a:pt x="20" y="34"/>
                  </a:lnTo>
                  <a:lnTo>
                    <a:pt x="19" y="35"/>
                  </a:lnTo>
                  <a:lnTo>
                    <a:pt x="17" y="35"/>
                  </a:lnTo>
                  <a:lnTo>
                    <a:pt x="15" y="35"/>
                  </a:lnTo>
                  <a:lnTo>
                    <a:pt x="13" y="38"/>
                  </a:lnTo>
                  <a:lnTo>
                    <a:pt x="11" y="38"/>
                  </a:lnTo>
                  <a:lnTo>
                    <a:pt x="9" y="39"/>
                  </a:lnTo>
                  <a:lnTo>
                    <a:pt x="6" y="40"/>
                  </a:lnTo>
                  <a:lnTo>
                    <a:pt x="5" y="40"/>
                  </a:lnTo>
                  <a:lnTo>
                    <a:pt x="3" y="41"/>
                  </a:lnTo>
                  <a:lnTo>
                    <a:pt x="1" y="41"/>
                  </a:lnTo>
                  <a:lnTo>
                    <a:pt x="1" y="40"/>
                  </a:lnTo>
                  <a:lnTo>
                    <a:pt x="0" y="40"/>
                  </a:lnTo>
                  <a:lnTo>
                    <a:pt x="0" y="39"/>
                  </a:lnTo>
                  <a:lnTo>
                    <a:pt x="0" y="37"/>
                  </a:lnTo>
                  <a:lnTo>
                    <a:pt x="0" y="35"/>
                  </a:lnTo>
                  <a:lnTo>
                    <a:pt x="0" y="34"/>
                  </a:lnTo>
                  <a:lnTo>
                    <a:pt x="0" y="32"/>
                  </a:lnTo>
                  <a:lnTo>
                    <a:pt x="2" y="30"/>
                  </a:lnTo>
                  <a:lnTo>
                    <a:pt x="3" y="29"/>
                  </a:lnTo>
                  <a:lnTo>
                    <a:pt x="4" y="26"/>
                  </a:lnTo>
                  <a:lnTo>
                    <a:pt x="4" y="24"/>
                  </a:lnTo>
                  <a:lnTo>
                    <a:pt x="4" y="23"/>
                  </a:lnTo>
                  <a:lnTo>
                    <a:pt x="5" y="21"/>
                  </a:lnTo>
                  <a:lnTo>
                    <a:pt x="5" y="19"/>
                  </a:lnTo>
                  <a:lnTo>
                    <a:pt x="6" y="17"/>
                  </a:lnTo>
                  <a:lnTo>
                    <a:pt x="7" y="17"/>
                  </a:lnTo>
                  <a:lnTo>
                    <a:pt x="9" y="16"/>
                  </a:lnTo>
                  <a:lnTo>
                    <a:pt x="11" y="16"/>
                  </a:lnTo>
                  <a:lnTo>
                    <a:pt x="14" y="16"/>
                  </a:lnTo>
                </a:path>
              </a:pathLst>
            </a:custGeom>
            <a:solidFill>
              <a:srgbClr val="FF0000"/>
            </a:solidFill>
            <a:ln w="0">
              <a:solidFill>
                <a:schemeClr val="bg2"/>
              </a:solidFill>
              <a:round/>
              <a:headEnd/>
              <a:tailEnd/>
            </a:ln>
          </p:spPr>
          <p:txBody>
            <a:bodyPr/>
            <a:lstStyle/>
            <a:p>
              <a:endParaRPr lang="en-SG" dirty="0"/>
            </a:p>
          </p:txBody>
        </p:sp>
        <p:sp>
          <p:nvSpPr>
            <p:cNvPr id="123" name="9351368.125480.754.1257.755"/>
            <p:cNvSpPr>
              <a:spLocks noChangeAspect="1"/>
            </p:cNvSpPr>
            <p:nvPr/>
          </p:nvSpPr>
          <p:spPr bwMode="gray">
            <a:xfrm rot="378242">
              <a:off x="4659404" y="4240263"/>
              <a:ext cx="80965" cy="39684"/>
            </a:xfrm>
            <a:custGeom>
              <a:avLst/>
              <a:gdLst>
                <a:gd name="T0" fmla="*/ 2147483647 w 68"/>
                <a:gd name="T1" fmla="*/ 2147483647 h 37"/>
                <a:gd name="T2" fmla="*/ 2147483647 w 68"/>
                <a:gd name="T3" fmla="*/ 2147483647 h 37"/>
                <a:gd name="T4" fmla="*/ 2147483647 w 68"/>
                <a:gd name="T5" fmla="*/ 0 h 37"/>
                <a:gd name="T6" fmla="*/ 2147483647 w 68"/>
                <a:gd name="T7" fmla="*/ 2147483647 h 37"/>
                <a:gd name="T8" fmla="*/ 2147483647 w 68"/>
                <a:gd name="T9" fmla="*/ 2147483647 h 37"/>
                <a:gd name="T10" fmla="*/ 2147483647 w 68"/>
                <a:gd name="T11" fmla="*/ 2147483647 h 37"/>
                <a:gd name="T12" fmla="*/ 2147483647 w 68"/>
                <a:gd name="T13" fmla="*/ 2147483647 h 37"/>
                <a:gd name="T14" fmla="*/ 2147483647 w 68"/>
                <a:gd name="T15" fmla="*/ 2147483647 h 37"/>
                <a:gd name="T16" fmla="*/ 2147483647 w 68"/>
                <a:gd name="T17" fmla="*/ 2147483647 h 37"/>
                <a:gd name="T18" fmla="*/ 2147483647 w 68"/>
                <a:gd name="T19" fmla="*/ 2147483647 h 37"/>
                <a:gd name="T20" fmla="*/ 2147483647 w 68"/>
                <a:gd name="T21" fmla="*/ 2147483647 h 37"/>
                <a:gd name="T22" fmla="*/ 2147483647 w 68"/>
                <a:gd name="T23" fmla="*/ 2147483647 h 37"/>
                <a:gd name="T24" fmla="*/ 2147483647 w 68"/>
                <a:gd name="T25" fmla="*/ 2147483647 h 37"/>
                <a:gd name="T26" fmla="*/ 2147483647 w 68"/>
                <a:gd name="T27" fmla="*/ 2147483647 h 37"/>
                <a:gd name="T28" fmla="*/ 2147483647 w 68"/>
                <a:gd name="T29" fmla="*/ 2147483647 h 37"/>
                <a:gd name="T30" fmla="*/ 2147483647 w 68"/>
                <a:gd name="T31" fmla="*/ 2147483647 h 37"/>
                <a:gd name="T32" fmla="*/ 2147483647 w 68"/>
                <a:gd name="T33" fmla="*/ 2147483647 h 37"/>
                <a:gd name="T34" fmla="*/ 2147483647 w 68"/>
                <a:gd name="T35" fmla="*/ 2147483647 h 37"/>
                <a:gd name="T36" fmla="*/ 2147483647 w 68"/>
                <a:gd name="T37" fmla="*/ 2147483647 h 37"/>
                <a:gd name="T38" fmla="*/ 2147483647 w 68"/>
                <a:gd name="T39" fmla="*/ 2147483647 h 37"/>
                <a:gd name="T40" fmla="*/ 2147483647 w 68"/>
                <a:gd name="T41" fmla="*/ 2147483647 h 37"/>
                <a:gd name="T42" fmla="*/ 2147483647 w 68"/>
                <a:gd name="T43" fmla="*/ 2147483647 h 37"/>
                <a:gd name="T44" fmla="*/ 2147483647 w 68"/>
                <a:gd name="T45" fmla="*/ 2147483647 h 37"/>
                <a:gd name="T46" fmla="*/ 2147483647 w 68"/>
                <a:gd name="T47" fmla="*/ 2147483647 h 37"/>
                <a:gd name="T48" fmla="*/ 2147483647 w 68"/>
                <a:gd name="T49" fmla="*/ 2147483647 h 37"/>
                <a:gd name="T50" fmla="*/ 2147483647 w 68"/>
                <a:gd name="T51" fmla="*/ 2147483647 h 37"/>
                <a:gd name="T52" fmla="*/ 2147483647 w 68"/>
                <a:gd name="T53" fmla="*/ 2147483647 h 37"/>
                <a:gd name="T54" fmla="*/ 2147483647 w 68"/>
                <a:gd name="T55" fmla="*/ 2147483647 h 37"/>
                <a:gd name="T56" fmla="*/ 2147483647 w 68"/>
                <a:gd name="T57" fmla="*/ 2147483647 h 37"/>
                <a:gd name="T58" fmla="*/ 2147483647 w 68"/>
                <a:gd name="T59" fmla="*/ 2147483647 h 37"/>
                <a:gd name="T60" fmla="*/ 2147483647 w 68"/>
                <a:gd name="T61" fmla="*/ 2147483647 h 37"/>
                <a:gd name="T62" fmla="*/ 2147483647 w 68"/>
                <a:gd name="T63" fmla="*/ 2147483647 h 37"/>
                <a:gd name="T64" fmla="*/ 2147483647 w 68"/>
                <a:gd name="T65" fmla="*/ 2147483647 h 37"/>
                <a:gd name="T66" fmla="*/ 2147483647 w 68"/>
                <a:gd name="T67" fmla="*/ 2147483647 h 37"/>
                <a:gd name="T68" fmla="*/ 2147483647 w 68"/>
                <a:gd name="T69" fmla="*/ 2147483647 h 37"/>
                <a:gd name="T70" fmla="*/ 2147483647 w 68"/>
                <a:gd name="T71" fmla="*/ 2147483647 h 37"/>
                <a:gd name="T72" fmla="*/ 2147483647 w 68"/>
                <a:gd name="T73" fmla="*/ 2147483647 h 37"/>
                <a:gd name="T74" fmla="*/ 2147483647 w 68"/>
                <a:gd name="T75" fmla="*/ 2147483647 h 37"/>
                <a:gd name="T76" fmla="*/ 2147483647 w 68"/>
                <a:gd name="T77" fmla="*/ 2147483647 h 37"/>
                <a:gd name="T78" fmla="*/ 2147483647 w 68"/>
                <a:gd name="T79" fmla="*/ 2147483647 h 37"/>
                <a:gd name="T80" fmla="*/ 2147483647 w 68"/>
                <a:gd name="T81" fmla="*/ 2147483647 h 37"/>
                <a:gd name="T82" fmla="*/ 2147483647 w 68"/>
                <a:gd name="T83" fmla="*/ 2147483647 h 37"/>
                <a:gd name="T84" fmla="*/ 2147483647 w 68"/>
                <a:gd name="T85" fmla="*/ 2147483647 h 37"/>
                <a:gd name="T86" fmla="*/ 2147483647 w 68"/>
                <a:gd name="T87" fmla="*/ 2147483647 h 37"/>
                <a:gd name="T88" fmla="*/ 0 w 68"/>
                <a:gd name="T89" fmla="*/ 2147483647 h 37"/>
                <a:gd name="T90" fmla="*/ 0 w 68"/>
                <a:gd name="T91" fmla="*/ 2147483647 h 37"/>
                <a:gd name="T92" fmla="*/ 0 w 68"/>
                <a:gd name="T93" fmla="*/ 2147483647 h 37"/>
                <a:gd name="T94" fmla="*/ 0 w 68"/>
                <a:gd name="T95" fmla="*/ 2147483647 h 37"/>
                <a:gd name="T96" fmla="*/ 2147483647 w 68"/>
                <a:gd name="T97" fmla="*/ 2147483647 h 37"/>
                <a:gd name="T98" fmla="*/ 2147483647 w 68"/>
                <a:gd name="T99" fmla="*/ 2147483647 h 37"/>
                <a:gd name="T100" fmla="*/ 2147483647 w 68"/>
                <a:gd name="T101" fmla="*/ 2147483647 h 37"/>
                <a:gd name="T102" fmla="*/ 2147483647 w 68"/>
                <a:gd name="T103" fmla="*/ 2147483647 h 37"/>
                <a:gd name="T104" fmla="*/ 2147483647 w 68"/>
                <a:gd name="T105" fmla="*/ 2147483647 h 37"/>
                <a:gd name="T106" fmla="*/ 2147483647 w 68"/>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37"/>
                <a:gd name="T164" fmla="*/ 68 w 68"/>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37">
                  <a:moveTo>
                    <a:pt x="14" y="3"/>
                  </a:moveTo>
                  <a:lnTo>
                    <a:pt x="14" y="4"/>
                  </a:lnTo>
                  <a:lnTo>
                    <a:pt x="16" y="4"/>
                  </a:lnTo>
                  <a:lnTo>
                    <a:pt x="18" y="4"/>
                  </a:lnTo>
                  <a:lnTo>
                    <a:pt x="20" y="3"/>
                  </a:lnTo>
                  <a:lnTo>
                    <a:pt x="22" y="3"/>
                  </a:lnTo>
                  <a:lnTo>
                    <a:pt x="24" y="3"/>
                  </a:lnTo>
                  <a:lnTo>
                    <a:pt x="26" y="3"/>
                  </a:lnTo>
                  <a:lnTo>
                    <a:pt x="29" y="0"/>
                  </a:lnTo>
                  <a:lnTo>
                    <a:pt x="31" y="0"/>
                  </a:lnTo>
                  <a:lnTo>
                    <a:pt x="34" y="1"/>
                  </a:lnTo>
                  <a:lnTo>
                    <a:pt x="35" y="1"/>
                  </a:lnTo>
                  <a:lnTo>
                    <a:pt x="37" y="3"/>
                  </a:lnTo>
                  <a:lnTo>
                    <a:pt x="39" y="3"/>
                  </a:lnTo>
                  <a:lnTo>
                    <a:pt x="41" y="5"/>
                  </a:lnTo>
                  <a:lnTo>
                    <a:pt x="43" y="7"/>
                  </a:lnTo>
                  <a:lnTo>
                    <a:pt x="43" y="6"/>
                  </a:lnTo>
                  <a:lnTo>
                    <a:pt x="45" y="4"/>
                  </a:lnTo>
                  <a:lnTo>
                    <a:pt x="48" y="4"/>
                  </a:lnTo>
                  <a:lnTo>
                    <a:pt x="49" y="3"/>
                  </a:lnTo>
                  <a:lnTo>
                    <a:pt x="49" y="5"/>
                  </a:lnTo>
                  <a:lnTo>
                    <a:pt x="49" y="6"/>
                  </a:lnTo>
                  <a:lnTo>
                    <a:pt x="51" y="6"/>
                  </a:lnTo>
                  <a:lnTo>
                    <a:pt x="51" y="8"/>
                  </a:lnTo>
                  <a:lnTo>
                    <a:pt x="51" y="9"/>
                  </a:lnTo>
                  <a:lnTo>
                    <a:pt x="53" y="9"/>
                  </a:lnTo>
                  <a:lnTo>
                    <a:pt x="53" y="12"/>
                  </a:lnTo>
                  <a:lnTo>
                    <a:pt x="53" y="14"/>
                  </a:lnTo>
                  <a:lnTo>
                    <a:pt x="54" y="14"/>
                  </a:lnTo>
                  <a:lnTo>
                    <a:pt x="54" y="16"/>
                  </a:lnTo>
                  <a:lnTo>
                    <a:pt x="55" y="16"/>
                  </a:lnTo>
                  <a:lnTo>
                    <a:pt x="56" y="16"/>
                  </a:lnTo>
                  <a:lnTo>
                    <a:pt x="58" y="16"/>
                  </a:lnTo>
                  <a:lnTo>
                    <a:pt x="59" y="16"/>
                  </a:lnTo>
                  <a:lnTo>
                    <a:pt x="62" y="16"/>
                  </a:lnTo>
                  <a:lnTo>
                    <a:pt x="64" y="16"/>
                  </a:lnTo>
                  <a:lnTo>
                    <a:pt x="65" y="16"/>
                  </a:lnTo>
                  <a:lnTo>
                    <a:pt x="67" y="16"/>
                  </a:lnTo>
                  <a:lnTo>
                    <a:pt x="67" y="18"/>
                  </a:lnTo>
                  <a:lnTo>
                    <a:pt x="67" y="19"/>
                  </a:lnTo>
                  <a:lnTo>
                    <a:pt x="67" y="22"/>
                  </a:lnTo>
                  <a:lnTo>
                    <a:pt x="67" y="23"/>
                  </a:lnTo>
                  <a:lnTo>
                    <a:pt x="67" y="25"/>
                  </a:lnTo>
                  <a:lnTo>
                    <a:pt x="67" y="26"/>
                  </a:lnTo>
                  <a:lnTo>
                    <a:pt x="64" y="27"/>
                  </a:lnTo>
                  <a:lnTo>
                    <a:pt x="62" y="27"/>
                  </a:lnTo>
                  <a:lnTo>
                    <a:pt x="59" y="28"/>
                  </a:lnTo>
                  <a:lnTo>
                    <a:pt x="58" y="28"/>
                  </a:lnTo>
                  <a:lnTo>
                    <a:pt x="55" y="30"/>
                  </a:lnTo>
                  <a:lnTo>
                    <a:pt x="53" y="30"/>
                  </a:lnTo>
                  <a:lnTo>
                    <a:pt x="51" y="32"/>
                  </a:lnTo>
                  <a:lnTo>
                    <a:pt x="49" y="33"/>
                  </a:lnTo>
                  <a:lnTo>
                    <a:pt x="47" y="33"/>
                  </a:lnTo>
                  <a:lnTo>
                    <a:pt x="44" y="35"/>
                  </a:lnTo>
                  <a:lnTo>
                    <a:pt x="42" y="36"/>
                  </a:lnTo>
                  <a:lnTo>
                    <a:pt x="40" y="36"/>
                  </a:lnTo>
                  <a:lnTo>
                    <a:pt x="38" y="36"/>
                  </a:lnTo>
                  <a:lnTo>
                    <a:pt x="35" y="35"/>
                  </a:lnTo>
                  <a:lnTo>
                    <a:pt x="34" y="33"/>
                  </a:lnTo>
                  <a:lnTo>
                    <a:pt x="34" y="32"/>
                  </a:lnTo>
                  <a:lnTo>
                    <a:pt x="32" y="30"/>
                  </a:lnTo>
                  <a:lnTo>
                    <a:pt x="32" y="28"/>
                  </a:lnTo>
                  <a:lnTo>
                    <a:pt x="30" y="28"/>
                  </a:lnTo>
                  <a:lnTo>
                    <a:pt x="29" y="27"/>
                  </a:lnTo>
                  <a:lnTo>
                    <a:pt x="26" y="27"/>
                  </a:lnTo>
                  <a:lnTo>
                    <a:pt x="26" y="25"/>
                  </a:lnTo>
                  <a:lnTo>
                    <a:pt x="24" y="25"/>
                  </a:lnTo>
                  <a:lnTo>
                    <a:pt x="22" y="25"/>
                  </a:lnTo>
                  <a:lnTo>
                    <a:pt x="20" y="25"/>
                  </a:lnTo>
                  <a:lnTo>
                    <a:pt x="19" y="24"/>
                  </a:lnTo>
                  <a:lnTo>
                    <a:pt x="17" y="24"/>
                  </a:lnTo>
                  <a:lnTo>
                    <a:pt x="16" y="22"/>
                  </a:lnTo>
                  <a:lnTo>
                    <a:pt x="14" y="22"/>
                  </a:lnTo>
                  <a:lnTo>
                    <a:pt x="14" y="19"/>
                  </a:lnTo>
                  <a:lnTo>
                    <a:pt x="11" y="22"/>
                  </a:lnTo>
                  <a:lnTo>
                    <a:pt x="10" y="22"/>
                  </a:lnTo>
                  <a:lnTo>
                    <a:pt x="8" y="22"/>
                  </a:lnTo>
                  <a:lnTo>
                    <a:pt x="6" y="24"/>
                  </a:lnTo>
                  <a:lnTo>
                    <a:pt x="4" y="26"/>
                  </a:lnTo>
                  <a:lnTo>
                    <a:pt x="4" y="27"/>
                  </a:lnTo>
                  <a:lnTo>
                    <a:pt x="4" y="26"/>
                  </a:lnTo>
                  <a:lnTo>
                    <a:pt x="1" y="26"/>
                  </a:lnTo>
                  <a:lnTo>
                    <a:pt x="1" y="25"/>
                  </a:lnTo>
                  <a:lnTo>
                    <a:pt x="1" y="23"/>
                  </a:lnTo>
                  <a:lnTo>
                    <a:pt x="0" y="23"/>
                  </a:lnTo>
                  <a:lnTo>
                    <a:pt x="0" y="22"/>
                  </a:lnTo>
                  <a:lnTo>
                    <a:pt x="0" y="20"/>
                  </a:lnTo>
                  <a:lnTo>
                    <a:pt x="0" y="18"/>
                  </a:lnTo>
                  <a:lnTo>
                    <a:pt x="1" y="16"/>
                  </a:lnTo>
                  <a:lnTo>
                    <a:pt x="1" y="14"/>
                  </a:lnTo>
                  <a:lnTo>
                    <a:pt x="2" y="13"/>
                  </a:lnTo>
                  <a:lnTo>
                    <a:pt x="2" y="10"/>
                  </a:lnTo>
                  <a:lnTo>
                    <a:pt x="4" y="8"/>
                  </a:lnTo>
                  <a:lnTo>
                    <a:pt x="5" y="8"/>
                  </a:lnTo>
                  <a:lnTo>
                    <a:pt x="6" y="5"/>
                  </a:lnTo>
                  <a:lnTo>
                    <a:pt x="9" y="4"/>
                  </a:lnTo>
                  <a:lnTo>
                    <a:pt x="11" y="4"/>
                  </a:lnTo>
                  <a:lnTo>
                    <a:pt x="14" y="3"/>
                  </a:lnTo>
                </a:path>
              </a:pathLst>
            </a:custGeom>
            <a:solidFill>
              <a:srgbClr val="FF0000"/>
            </a:solidFill>
            <a:ln w="0">
              <a:solidFill>
                <a:schemeClr val="bg2"/>
              </a:solidFill>
              <a:round/>
              <a:headEnd/>
              <a:tailEnd/>
            </a:ln>
          </p:spPr>
          <p:txBody>
            <a:bodyPr/>
            <a:lstStyle/>
            <a:p>
              <a:endParaRPr lang="en-SG" dirty="0"/>
            </a:p>
          </p:txBody>
        </p:sp>
        <p:sp>
          <p:nvSpPr>
            <p:cNvPr id="124" name="9352360.875483.6255.512.755"/>
            <p:cNvSpPr>
              <a:spLocks noChangeAspect="1"/>
            </p:cNvSpPr>
            <p:nvPr/>
          </p:nvSpPr>
          <p:spPr bwMode="gray">
            <a:xfrm rot="378242">
              <a:off x="4737194" y="4129147"/>
              <a:ext cx="138116" cy="50796"/>
            </a:xfrm>
            <a:custGeom>
              <a:avLst/>
              <a:gdLst>
                <a:gd name="T0" fmla="*/ 2147483647 w 112"/>
                <a:gd name="T1" fmla="*/ 2147483647 h 50"/>
                <a:gd name="T2" fmla="*/ 2147483647 w 112"/>
                <a:gd name="T3" fmla="*/ 2147483647 h 50"/>
                <a:gd name="T4" fmla="*/ 2147483647 w 112"/>
                <a:gd name="T5" fmla="*/ 2147483647 h 50"/>
                <a:gd name="T6" fmla="*/ 2147483647 w 112"/>
                <a:gd name="T7" fmla="*/ 2147483647 h 50"/>
                <a:gd name="T8" fmla="*/ 2147483647 w 112"/>
                <a:gd name="T9" fmla="*/ 2147483647 h 50"/>
                <a:gd name="T10" fmla="*/ 2147483647 w 112"/>
                <a:gd name="T11" fmla="*/ 2147483647 h 50"/>
                <a:gd name="T12" fmla="*/ 2147483647 w 112"/>
                <a:gd name="T13" fmla="*/ 2147483647 h 50"/>
                <a:gd name="T14" fmla="*/ 2147483647 w 112"/>
                <a:gd name="T15" fmla="*/ 2147483647 h 50"/>
                <a:gd name="T16" fmla="*/ 2147483647 w 112"/>
                <a:gd name="T17" fmla="*/ 2147483647 h 50"/>
                <a:gd name="T18" fmla="*/ 2147483647 w 112"/>
                <a:gd name="T19" fmla="*/ 2147483647 h 50"/>
                <a:gd name="T20" fmla="*/ 2147483647 w 112"/>
                <a:gd name="T21" fmla="*/ 2147483647 h 50"/>
                <a:gd name="T22" fmla="*/ 2147483647 w 112"/>
                <a:gd name="T23" fmla="*/ 2147483647 h 50"/>
                <a:gd name="T24" fmla="*/ 2147483647 w 112"/>
                <a:gd name="T25" fmla="*/ 2147483647 h 50"/>
                <a:gd name="T26" fmla="*/ 2147483647 w 112"/>
                <a:gd name="T27" fmla="*/ 2147483647 h 50"/>
                <a:gd name="T28" fmla="*/ 2147483647 w 112"/>
                <a:gd name="T29" fmla="*/ 2147483647 h 50"/>
                <a:gd name="T30" fmla="*/ 2147483647 w 112"/>
                <a:gd name="T31" fmla="*/ 2147483647 h 50"/>
                <a:gd name="T32" fmla="*/ 2147483647 w 112"/>
                <a:gd name="T33" fmla="*/ 2147483647 h 50"/>
                <a:gd name="T34" fmla="*/ 2147483647 w 112"/>
                <a:gd name="T35" fmla="*/ 2147483647 h 50"/>
                <a:gd name="T36" fmla="*/ 2147483647 w 112"/>
                <a:gd name="T37" fmla="*/ 2147483647 h 50"/>
                <a:gd name="T38" fmla="*/ 2147483647 w 112"/>
                <a:gd name="T39" fmla="*/ 2147483647 h 50"/>
                <a:gd name="T40" fmla="*/ 2147483647 w 112"/>
                <a:gd name="T41" fmla="*/ 2147483647 h 50"/>
                <a:gd name="T42" fmla="*/ 2147483647 w 112"/>
                <a:gd name="T43" fmla="*/ 2147483647 h 50"/>
                <a:gd name="T44" fmla="*/ 2147483647 w 112"/>
                <a:gd name="T45" fmla="*/ 2147483647 h 50"/>
                <a:gd name="T46" fmla="*/ 2147483647 w 112"/>
                <a:gd name="T47" fmla="*/ 2147483647 h 50"/>
                <a:gd name="T48" fmla="*/ 2147483647 w 112"/>
                <a:gd name="T49" fmla="*/ 2147483647 h 50"/>
                <a:gd name="T50" fmla="*/ 2147483647 w 112"/>
                <a:gd name="T51" fmla="*/ 2147483647 h 50"/>
                <a:gd name="T52" fmla="*/ 2147483647 w 112"/>
                <a:gd name="T53" fmla="*/ 2147483647 h 50"/>
                <a:gd name="T54" fmla="*/ 2147483647 w 112"/>
                <a:gd name="T55" fmla="*/ 2147483647 h 50"/>
                <a:gd name="T56" fmla="*/ 2147483647 w 112"/>
                <a:gd name="T57" fmla="*/ 2147483647 h 50"/>
                <a:gd name="T58" fmla="*/ 2147483647 w 112"/>
                <a:gd name="T59" fmla="*/ 2147483647 h 50"/>
                <a:gd name="T60" fmla="*/ 2147483647 w 112"/>
                <a:gd name="T61" fmla="*/ 2147483647 h 50"/>
                <a:gd name="T62" fmla="*/ 2147483647 w 112"/>
                <a:gd name="T63" fmla="*/ 2147483647 h 50"/>
                <a:gd name="T64" fmla="*/ 2147483647 w 112"/>
                <a:gd name="T65" fmla="*/ 2147483647 h 50"/>
                <a:gd name="T66" fmla="*/ 2147483647 w 112"/>
                <a:gd name="T67" fmla="*/ 2147483647 h 50"/>
                <a:gd name="T68" fmla="*/ 2147483647 w 112"/>
                <a:gd name="T69" fmla="*/ 2147483647 h 50"/>
                <a:gd name="T70" fmla="*/ 2147483647 w 112"/>
                <a:gd name="T71" fmla="*/ 2147483647 h 50"/>
                <a:gd name="T72" fmla="*/ 2147483647 w 112"/>
                <a:gd name="T73" fmla="*/ 2147483647 h 50"/>
                <a:gd name="T74" fmla="*/ 2147483647 w 112"/>
                <a:gd name="T75" fmla="*/ 2147483647 h 50"/>
                <a:gd name="T76" fmla="*/ 2147483647 w 112"/>
                <a:gd name="T77" fmla="*/ 2147483647 h 50"/>
                <a:gd name="T78" fmla="*/ 2147483647 w 112"/>
                <a:gd name="T79" fmla="*/ 2147483647 h 50"/>
                <a:gd name="T80" fmla="*/ 2147483647 w 112"/>
                <a:gd name="T81" fmla="*/ 2147483647 h 50"/>
                <a:gd name="T82" fmla="*/ 2147483647 w 112"/>
                <a:gd name="T83" fmla="*/ 2147483647 h 50"/>
                <a:gd name="T84" fmla="*/ 2147483647 w 112"/>
                <a:gd name="T85" fmla="*/ 2147483647 h 50"/>
                <a:gd name="T86" fmla="*/ 2147483647 w 112"/>
                <a:gd name="T87" fmla="*/ 2147483647 h 50"/>
                <a:gd name="T88" fmla="*/ 2147483647 w 112"/>
                <a:gd name="T89" fmla="*/ 2147483647 h 50"/>
                <a:gd name="T90" fmla="*/ 2147483647 w 112"/>
                <a:gd name="T91" fmla="*/ 2147483647 h 50"/>
                <a:gd name="T92" fmla="*/ 0 w 112"/>
                <a:gd name="T93" fmla="*/ 2147483647 h 50"/>
                <a:gd name="T94" fmla="*/ 0 w 112"/>
                <a:gd name="T95" fmla="*/ 2147483647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50"/>
                <a:gd name="T146" fmla="*/ 112 w 11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50">
                  <a:moveTo>
                    <a:pt x="0" y="30"/>
                  </a:moveTo>
                  <a:lnTo>
                    <a:pt x="0" y="30"/>
                  </a:lnTo>
                  <a:lnTo>
                    <a:pt x="2" y="30"/>
                  </a:lnTo>
                  <a:lnTo>
                    <a:pt x="4" y="30"/>
                  </a:lnTo>
                  <a:lnTo>
                    <a:pt x="5" y="30"/>
                  </a:lnTo>
                  <a:lnTo>
                    <a:pt x="8" y="30"/>
                  </a:lnTo>
                  <a:lnTo>
                    <a:pt x="9" y="30"/>
                  </a:lnTo>
                  <a:lnTo>
                    <a:pt x="10" y="30"/>
                  </a:lnTo>
                  <a:lnTo>
                    <a:pt x="12" y="30"/>
                  </a:lnTo>
                  <a:lnTo>
                    <a:pt x="14" y="28"/>
                  </a:lnTo>
                  <a:lnTo>
                    <a:pt x="15" y="26"/>
                  </a:lnTo>
                  <a:lnTo>
                    <a:pt x="18" y="24"/>
                  </a:lnTo>
                  <a:lnTo>
                    <a:pt x="18" y="23"/>
                  </a:lnTo>
                  <a:lnTo>
                    <a:pt x="19" y="21"/>
                  </a:lnTo>
                  <a:lnTo>
                    <a:pt x="22" y="21"/>
                  </a:lnTo>
                  <a:lnTo>
                    <a:pt x="23" y="21"/>
                  </a:lnTo>
                  <a:lnTo>
                    <a:pt x="24" y="21"/>
                  </a:lnTo>
                  <a:lnTo>
                    <a:pt x="24" y="22"/>
                  </a:lnTo>
                  <a:lnTo>
                    <a:pt x="27" y="22"/>
                  </a:lnTo>
                  <a:lnTo>
                    <a:pt x="28" y="24"/>
                  </a:lnTo>
                  <a:lnTo>
                    <a:pt x="30" y="24"/>
                  </a:lnTo>
                  <a:lnTo>
                    <a:pt x="30" y="25"/>
                  </a:lnTo>
                  <a:lnTo>
                    <a:pt x="33" y="25"/>
                  </a:lnTo>
                  <a:lnTo>
                    <a:pt x="34" y="25"/>
                  </a:lnTo>
                  <a:lnTo>
                    <a:pt x="37" y="25"/>
                  </a:lnTo>
                  <a:lnTo>
                    <a:pt x="39" y="25"/>
                  </a:lnTo>
                  <a:lnTo>
                    <a:pt x="40" y="25"/>
                  </a:lnTo>
                  <a:lnTo>
                    <a:pt x="42" y="24"/>
                  </a:lnTo>
                  <a:lnTo>
                    <a:pt x="44" y="22"/>
                  </a:lnTo>
                  <a:lnTo>
                    <a:pt x="46" y="22"/>
                  </a:lnTo>
                  <a:lnTo>
                    <a:pt x="48" y="21"/>
                  </a:lnTo>
                  <a:lnTo>
                    <a:pt x="50" y="21"/>
                  </a:lnTo>
                  <a:lnTo>
                    <a:pt x="51" y="21"/>
                  </a:lnTo>
                  <a:lnTo>
                    <a:pt x="53" y="21"/>
                  </a:lnTo>
                  <a:lnTo>
                    <a:pt x="55" y="21"/>
                  </a:lnTo>
                  <a:lnTo>
                    <a:pt x="57" y="21"/>
                  </a:lnTo>
                  <a:lnTo>
                    <a:pt x="59" y="21"/>
                  </a:lnTo>
                  <a:lnTo>
                    <a:pt x="62" y="21"/>
                  </a:lnTo>
                  <a:lnTo>
                    <a:pt x="63" y="21"/>
                  </a:lnTo>
                  <a:lnTo>
                    <a:pt x="65" y="18"/>
                  </a:lnTo>
                  <a:lnTo>
                    <a:pt x="67" y="16"/>
                  </a:lnTo>
                  <a:lnTo>
                    <a:pt x="68" y="14"/>
                  </a:lnTo>
                  <a:lnTo>
                    <a:pt x="71" y="12"/>
                  </a:lnTo>
                  <a:lnTo>
                    <a:pt x="71" y="14"/>
                  </a:lnTo>
                  <a:lnTo>
                    <a:pt x="72" y="14"/>
                  </a:lnTo>
                  <a:lnTo>
                    <a:pt x="72" y="16"/>
                  </a:lnTo>
                  <a:lnTo>
                    <a:pt x="75" y="16"/>
                  </a:lnTo>
                  <a:lnTo>
                    <a:pt x="77" y="16"/>
                  </a:lnTo>
                  <a:lnTo>
                    <a:pt x="80" y="13"/>
                  </a:lnTo>
                  <a:lnTo>
                    <a:pt x="82" y="13"/>
                  </a:lnTo>
                  <a:lnTo>
                    <a:pt x="85" y="12"/>
                  </a:lnTo>
                  <a:lnTo>
                    <a:pt x="87" y="12"/>
                  </a:lnTo>
                  <a:lnTo>
                    <a:pt x="89" y="12"/>
                  </a:lnTo>
                  <a:lnTo>
                    <a:pt x="91" y="11"/>
                  </a:lnTo>
                  <a:lnTo>
                    <a:pt x="93" y="9"/>
                  </a:lnTo>
                  <a:lnTo>
                    <a:pt x="95" y="7"/>
                  </a:lnTo>
                  <a:lnTo>
                    <a:pt x="97" y="5"/>
                  </a:lnTo>
                  <a:lnTo>
                    <a:pt x="98" y="3"/>
                  </a:lnTo>
                  <a:lnTo>
                    <a:pt x="100" y="2"/>
                  </a:lnTo>
                  <a:lnTo>
                    <a:pt x="101" y="2"/>
                  </a:lnTo>
                  <a:lnTo>
                    <a:pt x="102" y="2"/>
                  </a:lnTo>
                  <a:lnTo>
                    <a:pt x="105" y="1"/>
                  </a:lnTo>
                  <a:lnTo>
                    <a:pt x="107" y="1"/>
                  </a:lnTo>
                  <a:lnTo>
                    <a:pt x="109" y="1"/>
                  </a:lnTo>
                  <a:lnTo>
                    <a:pt x="111" y="0"/>
                  </a:lnTo>
                  <a:lnTo>
                    <a:pt x="109" y="4"/>
                  </a:lnTo>
                  <a:lnTo>
                    <a:pt x="108" y="8"/>
                  </a:lnTo>
                  <a:lnTo>
                    <a:pt x="106" y="11"/>
                  </a:lnTo>
                  <a:lnTo>
                    <a:pt x="105" y="13"/>
                  </a:lnTo>
                  <a:lnTo>
                    <a:pt x="100" y="16"/>
                  </a:lnTo>
                  <a:lnTo>
                    <a:pt x="98" y="18"/>
                  </a:lnTo>
                  <a:lnTo>
                    <a:pt x="94" y="21"/>
                  </a:lnTo>
                  <a:lnTo>
                    <a:pt x="92" y="22"/>
                  </a:lnTo>
                  <a:lnTo>
                    <a:pt x="87" y="24"/>
                  </a:lnTo>
                  <a:lnTo>
                    <a:pt x="83" y="26"/>
                  </a:lnTo>
                  <a:lnTo>
                    <a:pt x="79" y="27"/>
                  </a:lnTo>
                  <a:lnTo>
                    <a:pt x="76" y="27"/>
                  </a:lnTo>
                  <a:lnTo>
                    <a:pt x="71" y="30"/>
                  </a:lnTo>
                  <a:lnTo>
                    <a:pt x="67" y="30"/>
                  </a:lnTo>
                  <a:lnTo>
                    <a:pt x="63" y="30"/>
                  </a:lnTo>
                  <a:lnTo>
                    <a:pt x="60" y="30"/>
                  </a:lnTo>
                  <a:lnTo>
                    <a:pt x="58" y="32"/>
                  </a:lnTo>
                  <a:lnTo>
                    <a:pt x="57" y="32"/>
                  </a:lnTo>
                  <a:lnTo>
                    <a:pt x="54" y="35"/>
                  </a:lnTo>
                  <a:lnTo>
                    <a:pt x="52" y="37"/>
                  </a:lnTo>
                  <a:lnTo>
                    <a:pt x="51" y="37"/>
                  </a:lnTo>
                  <a:lnTo>
                    <a:pt x="48" y="38"/>
                  </a:lnTo>
                  <a:lnTo>
                    <a:pt x="47" y="40"/>
                  </a:lnTo>
                  <a:lnTo>
                    <a:pt x="44" y="40"/>
                  </a:lnTo>
                  <a:lnTo>
                    <a:pt x="42" y="42"/>
                  </a:lnTo>
                  <a:lnTo>
                    <a:pt x="40" y="45"/>
                  </a:lnTo>
                  <a:lnTo>
                    <a:pt x="39" y="45"/>
                  </a:lnTo>
                  <a:lnTo>
                    <a:pt x="37" y="45"/>
                  </a:lnTo>
                  <a:lnTo>
                    <a:pt x="35" y="46"/>
                  </a:lnTo>
                  <a:lnTo>
                    <a:pt x="33" y="48"/>
                  </a:lnTo>
                  <a:lnTo>
                    <a:pt x="31" y="49"/>
                  </a:lnTo>
                  <a:lnTo>
                    <a:pt x="29" y="49"/>
                  </a:lnTo>
                  <a:lnTo>
                    <a:pt x="27" y="49"/>
                  </a:lnTo>
                  <a:lnTo>
                    <a:pt x="24" y="49"/>
                  </a:lnTo>
                  <a:lnTo>
                    <a:pt x="24" y="47"/>
                  </a:lnTo>
                  <a:lnTo>
                    <a:pt x="23" y="47"/>
                  </a:lnTo>
                  <a:lnTo>
                    <a:pt x="23" y="45"/>
                  </a:lnTo>
                  <a:lnTo>
                    <a:pt x="23" y="44"/>
                  </a:lnTo>
                  <a:lnTo>
                    <a:pt x="23" y="41"/>
                  </a:lnTo>
                  <a:lnTo>
                    <a:pt x="21" y="44"/>
                  </a:lnTo>
                  <a:lnTo>
                    <a:pt x="20" y="45"/>
                  </a:lnTo>
                  <a:lnTo>
                    <a:pt x="18" y="46"/>
                  </a:lnTo>
                  <a:lnTo>
                    <a:pt x="16" y="48"/>
                  </a:lnTo>
                  <a:lnTo>
                    <a:pt x="14" y="48"/>
                  </a:lnTo>
                  <a:lnTo>
                    <a:pt x="12" y="48"/>
                  </a:lnTo>
                  <a:lnTo>
                    <a:pt x="10" y="48"/>
                  </a:lnTo>
                  <a:lnTo>
                    <a:pt x="9" y="48"/>
                  </a:lnTo>
                  <a:lnTo>
                    <a:pt x="9" y="46"/>
                  </a:lnTo>
                  <a:lnTo>
                    <a:pt x="6" y="46"/>
                  </a:lnTo>
                  <a:lnTo>
                    <a:pt x="5" y="46"/>
                  </a:lnTo>
                  <a:lnTo>
                    <a:pt x="3" y="46"/>
                  </a:lnTo>
                  <a:lnTo>
                    <a:pt x="3" y="45"/>
                  </a:lnTo>
                  <a:lnTo>
                    <a:pt x="1" y="45"/>
                  </a:lnTo>
                  <a:lnTo>
                    <a:pt x="1" y="42"/>
                  </a:lnTo>
                  <a:lnTo>
                    <a:pt x="1" y="40"/>
                  </a:lnTo>
                  <a:lnTo>
                    <a:pt x="0" y="40"/>
                  </a:lnTo>
                  <a:lnTo>
                    <a:pt x="0" y="38"/>
                  </a:lnTo>
                  <a:lnTo>
                    <a:pt x="0" y="36"/>
                  </a:lnTo>
                  <a:lnTo>
                    <a:pt x="0" y="34"/>
                  </a:lnTo>
                  <a:lnTo>
                    <a:pt x="0" y="32"/>
                  </a:lnTo>
                  <a:lnTo>
                    <a:pt x="0" y="30"/>
                  </a:lnTo>
                </a:path>
              </a:pathLst>
            </a:custGeom>
            <a:solidFill>
              <a:srgbClr val="FF0000"/>
            </a:solidFill>
            <a:ln w="0">
              <a:solidFill>
                <a:schemeClr val="bg2"/>
              </a:solidFill>
              <a:round/>
              <a:headEnd/>
              <a:tailEnd/>
            </a:ln>
          </p:spPr>
          <p:txBody>
            <a:bodyPr/>
            <a:lstStyle/>
            <a:p>
              <a:endParaRPr lang="en-SG" dirty="0"/>
            </a:p>
          </p:txBody>
        </p:sp>
        <p:sp>
          <p:nvSpPr>
            <p:cNvPr id="125" name="9353358.375496.8753.8757.6255"/>
            <p:cNvSpPr>
              <a:spLocks noChangeAspect="1"/>
            </p:cNvSpPr>
            <p:nvPr/>
          </p:nvSpPr>
          <p:spPr bwMode="gray">
            <a:xfrm rot="378242">
              <a:off x="4883248" y="4116448"/>
              <a:ext cx="82552" cy="38097"/>
            </a:xfrm>
            <a:custGeom>
              <a:avLst/>
              <a:gdLst>
                <a:gd name="T0" fmla="*/ 2147483647 w 68"/>
                <a:gd name="T1" fmla="*/ 2147483647 h 35"/>
                <a:gd name="T2" fmla="*/ 2147483647 w 68"/>
                <a:gd name="T3" fmla="*/ 2147483647 h 35"/>
                <a:gd name="T4" fmla="*/ 2147483647 w 68"/>
                <a:gd name="T5" fmla="*/ 2147483647 h 35"/>
                <a:gd name="T6" fmla="*/ 2147483647 w 68"/>
                <a:gd name="T7" fmla="*/ 2147483647 h 35"/>
                <a:gd name="T8" fmla="*/ 2147483647 w 68"/>
                <a:gd name="T9" fmla="*/ 2147483647 h 35"/>
                <a:gd name="T10" fmla="*/ 2147483647 w 68"/>
                <a:gd name="T11" fmla="*/ 2147483647 h 35"/>
                <a:gd name="T12" fmla="*/ 2147483647 w 68"/>
                <a:gd name="T13" fmla="*/ 2147483647 h 35"/>
                <a:gd name="T14" fmla="*/ 2147483647 w 68"/>
                <a:gd name="T15" fmla="*/ 2147483647 h 35"/>
                <a:gd name="T16" fmla="*/ 2147483647 w 68"/>
                <a:gd name="T17" fmla="*/ 2147483647 h 35"/>
                <a:gd name="T18" fmla="*/ 2147483647 w 68"/>
                <a:gd name="T19" fmla="*/ 2147483647 h 35"/>
                <a:gd name="T20" fmla="*/ 2147483647 w 68"/>
                <a:gd name="T21" fmla="*/ 2147483647 h 35"/>
                <a:gd name="T22" fmla="*/ 2147483647 w 68"/>
                <a:gd name="T23" fmla="*/ 2147483647 h 35"/>
                <a:gd name="T24" fmla="*/ 2147483647 w 68"/>
                <a:gd name="T25" fmla="*/ 2147483647 h 35"/>
                <a:gd name="T26" fmla="*/ 2147483647 w 68"/>
                <a:gd name="T27" fmla="*/ 2147483647 h 35"/>
                <a:gd name="T28" fmla="*/ 2147483647 w 68"/>
                <a:gd name="T29" fmla="*/ 2147483647 h 35"/>
                <a:gd name="T30" fmla="*/ 2147483647 w 68"/>
                <a:gd name="T31" fmla="*/ 2147483647 h 35"/>
                <a:gd name="T32" fmla="*/ 2147483647 w 68"/>
                <a:gd name="T33" fmla="*/ 2147483647 h 35"/>
                <a:gd name="T34" fmla="*/ 2147483647 w 68"/>
                <a:gd name="T35" fmla="*/ 2147483647 h 35"/>
                <a:gd name="T36" fmla="*/ 2147483647 w 68"/>
                <a:gd name="T37" fmla="*/ 2147483647 h 35"/>
                <a:gd name="T38" fmla="*/ 2147483647 w 68"/>
                <a:gd name="T39" fmla="*/ 2147483647 h 35"/>
                <a:gd name="T40" fmla="*/ 2147483647 w 68"/>
                <a:gd name="T41" fmla="*/ 2147483647 h 35"/>
                <a:gd name="T42" fmla="*/ 2147483647 w 68"/>
                <a:gd name="T43" fmla="*/ 2147483647 h 35"/>
                <a:gd name="T44" fmla="*/ 2147483647 w 68"/>
                <a:gd name="T45" fmla="*/ 2147483647 h 35"/>
                <a:gd name="T46" fmla="*/ 2147483647 w 68"/>
                <a:gd name="T47" fmla="*/ 2147483647 h 35"/>
                <a:gd name="T48" fmla="*/ 2147483647 w 68"/>
                <a:gd name="T49" fmla="*/ 2147483647 h 35"/>
                <a:gd name="T50" fmla="*/ 2147483647 w 68"/>
                <a:gd name="T51" fmla="*/ 2147483647 h 35"/>
                <a:gd name="T52" fmla="*/ 2147483647 w 68"/>
                <a:gd name="T53" fmla="*/ 2147483647 h 35"/>
                <a:gd name="T54" fmla="*/ 2147483647 w 68"/>
                <a:gd name="T55" fmla="*/ 2147483647 h 35"/>
                <a:gd name="T56" fmla="*/ 2147483647 w 68"/>
                <a:gd name="T57" fmla="*/ 2147483647 h 35"/>
                <a:gd name="T58" fmla="*/ 2147483647 w 68"/>
                <a:gd name="T59" fmla="*/ 2147483647 h 35"/>
                <a:gd name="T60" fmla="*/ 2147483647 w 68"/>
                <a:gd name="T61" fmla="*/ 2147483647 h 35"/>
                <a:gd name="T62" fmla="*/ 2147483647 w 68"/>
                <a:gd name="T63" fmla="*/ 2147483647 h 35"/>
                <a:gd name="T64" fmla="*/ 2147483647 w 68"/>
                <a:gd name="T65" fmla="*/ 2147483647 h 35"/>
                <a:gd name="T66" fmla="*/ 2147483647 w 68"/>
                <a:gd name="T67" fmla="*/ 2147483647 h 35"/>
                <a:gd name="T68" fmla="*/ 2147483647 w 68"/>
                <a:gd name="T69" fmla="*/ 2147483647 h 35"/>
                <a:gd name="T70" fmla="*/ 2147483647 w 68"/>
                <a:gd name="T71" fmla="*/ 2147483647 h 35"/>
                <a:gd name="T72" fmla="*/ 2147483647 w 68"/>
                <a:gd name="T73" fmla="*/ 2147483647 h 35"/>
                <a:gd name="T74" fmla="*/ 2147483647 w 68"/>
                <a:gd name="T75" fmla="*/ 2147483647 h 35"/>
                <a:gd name="T76" fmla="*/ 2147483647 w 68"/>
                <a:gd name="T77" fmla="*/ 2147483647 h 35"/>
                <a:gd name="T78" fmla="*/ 2147483647 w 68"/>
                <a:gd name="T79" fmla="*/ 2147483647 h 35"/>
                <a:gd name="T80" fmla="*/ 2147483647 w 68"/>
                <a:gd name="T81" fmla="*/ 2147483647 h 35"/>
                <a:gd name="T82" fmla="*/ 2147483647 w 68"/>
                <a:gd name="T83" fmla="*/ 2147483647 h 35"/>
                <a:gd name="T84" fmla="*/ 2147483647 w 68"/>
                <a:gd name="T85" fmla="*/ 2147483647 h 35"/>
                <a:gd name="T86" fmla="*/ 0 w 68"/>
                <a:gd name="T87" fmla="*/ 2147483647 h 35"/>
                <a:gd name="T88" fmla="*/ 0 w 68"/>
                <a:gd name="T89" fmla="*/ 2147483647 h 35"/>
                <a:gd name="T90" fmla="*/ 0 w 68"/>
                <a:gd name="T91" fmla="*/ 2147483647 h 35"/>
                <a:gd name="T92" fmla="*/ 0 w 68"/>
                <a:gd name="T93" fmla="*/ 2147483647 h 35"/>
                <a:gd name="T94" fmla="*/ 0 w 68"/>
                <a:gd name="T95" fmla="*/ 2147483647 h 35"/>
                <a:gd name="T96" fmla="*/ 0 w 68"/>
                <a:gd name="T97" fmla="*/ 2147483647 h 35"/>
                <a:gd name="T98" fmla="*/ 2147483647 w 68"/>
                <a:gd name="T99" fmla="*/ 2147483647 h 35"/>
                <a:gd name="T100" fmla="*/ 2147483647 w 68"/>
                <a:gd name="T101" fmla="*/ 2147483647 h 35"/>
                <a:gd name="T102" fmla="*/ 2147483647 w 68"/>
                <a:gd name="T103" fmla="*/ 2147483647 h 35"/>
                <a:gd name="T104" fmla="*/ 2147483647 w 68"/>
                <a:gd name="T105" fmla="*/ 2147483647 h 35"/>
                <a:gd name="T106" fmla="*/ 2147483647 w 68"/>
                <a:gd name="T107" fmla="*/ 2147483647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35"/>
                <a:gd name="T164" fmla="*/ 68 w 68"/>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35">
                  <a:moveTo>
                    <a:pt x="2" y="25"/>
                  </a:moveTo>
                  <a:lnTo>
                    <a:pt x="2" y="25"/>
                  </a:lnTo>
                  <a:lnTo>
                    <a:pt x="3" y="25"/>
                  </a:lnTo>
                  <a:lnTo>
                    <a:pt x="5" y="24"/>
                  </a:lnTo>
                  <a:lnTo>
                    <a:pt x="7" y="21"/>
                  </a:lnTo>
                  <a:lnTo>
                    <a:pt x="9" y="20"/>
                  </a:lnTo>
                  <a:lnTo>
                    <a:pt x="11" y="17"/>
                  </a:lnTo>
                  <a:lnTo>
                    <a:pt x="13" y="15"/>
                  </a:lnTo>
                  <a:lnTo>
                    <a:pt x="15" y="13"/>
                  </a:lnTo>
                  <a:lnTo>
                    <a:pt x="17" y="11"/>
                  </a:lnTo>
                  <a:lnTo>
                    <a:pt x="19" y="10"/>
                  </a:lnTo>
                  <a:lnTo>
                    <a:pt x="21" y="10"/>
                  </a:lnTo>
                  <a:lnTo>
                    <a:pt x="23" y="10"/>
                  </a:lnTo>
                  <a:lnTo>
                    <a:pt x="25" y="10"/>
                  </a:lnTo>
                  <a:lnTo>
                    <a:pt x="26" y="10"/>
                  </a:lnTo>
                  <a:lnTo>
                    <a:pt x="28" y="10"/>
                  </a:lnTo>
                  <a:lnTo>
                    <a:pt x="30" y="10"/>
                  </a:lnTo>
                  <a:lnTo>
                    <a:pt x="32" y="10"/>
                  </a:lnTo>
                  <a:lnTo>
                    <a:pt x="33" y="10"/>
                  </a:lnTo>
                  <a:lnTo>
                    <a:pt x="35" y="8"/>
                  </a:lnTo>
                  <a:lnTo>
                    <a:pt x="37" y="6"/>
                  </a:lnTo>
                  <a:lnTo>
                    <a:pt x="38" y="5"/>
                  </a:lnTo>
                  <a:lnTo>
                    <a:pt x="40" y="2"/>
                  </a:lnTo>
                  <a:lnTo>
                    <a:pt x="42" y="2"/>
                  </a:lnTo>
                  <a:lnTo>
                    <a:pt x="44" y="2"/>
                  </a:lnTo>
                  <a:lnTo>
                    <a:pt x="47" y="2"/>
                  </a:lnTo>
                  <a:lnTo>
                    <a:pt x="48" y="2"/>
                  </a:lnTo>
                  <a:lnTo>
                    <a:pt x="49" y="2"/>
                  </a:lnTo>
                  <a:lnTo>
                    <a:pt x="52" y="2"/>
                  </a:lnTo>
                  <a:lnTo>
                    <a:pt x="53" y="2"/>
                  </a:lnTo>
                  <a:lnTo>
                    <a:pt x="54" y="2"/>
                  </a:lnTo>
                  <a:lnTo>
                    <a:pt x="56" y="0"/>
                  </a:lnTo>
                  <a:lnTo>
                    <a:pt x="56" y="2"/>
                  </a:lnTo>
                  <a:lnTo>
                    <a:pt x="58" y="2"/>
                  </a:lnTo>
                  <a:lnTo>
                    <a:pt x="61" y="2"/>
                  </a:lnTo>
                  <a:lnTo>
                    <a:pt x="62" y="2"/>
                  </a:lnTo>
                  <a:lnTo>
                    <a:pt x="65" y="2"/>
                  </a:lnTo>
                  <a:lnTo>
                    <a:pt x="67" y="2"/>
                  </a:lnTo>
                  <a:lnTo>
                    <a:pt x="67" y="4"/>
                  </a:lnTo>
                  <a:lnTo>
                    <a:pt x="67" y="5"/>
                  </a:lnTo>
                  <a:lnTo>
                    <a:pt x="67" y="7"/>
                  </a:lnTo>
                  <a:lnTo>
                    <a:pt x="66" y="9"/>
                  </a:lnTo>
                  <a:lnTo>
                    <a:pt x="63" y="9"/>
                  </a:lnTo>
                  <a:lnTo>
                    <a:pt x="62" y="9"/>
                  </a:lnTo>
                  <a:lnTo>
                    <a:pt x="61" y="9"/>
                  </a:lnTo>
                  <a:lnTo>
                    <a:pt x="59" y="10"/>
                  </a:lnTo>
                  <a:lnTo>
                    <a:pt x="58" y="10"/>
                  </a:lnTo>
                  <a:lnTo>
                    <a:pt x="56" y="11"/>
                  </a:lnTo>
                  <a:lnTo>
                    <a:pt x="55" y="12"/>
                  </a:lnTo>
                  <a:lnTo>
                    <a:pt x="53" y="14"/>
                  </a:lnTo>
                  <a:lnTo>
                    <a:pt x="51" y="15"/>
                  </a:lnTo>
                  <a:lnTo>
                    <a:pt x="48" y="15"/>
                  </a:lnTo>
                  <a:lnTo>
                    <a:pt x="47" y="15"/>
                  </a:lnTo>
                  <a:lnTo>
                    <a:pt x="44" y="16"/>
                  </a:lnTo>
                  <a:lnTo>
                    <a:pt x="43" y="16"/>
                  </a:lnTo>
                  <a:lnTo>
                    <a:pt x="41" y="16"/>
                  </a:lnTo>
                  <a:lnTo>
                    <a:pt x="38" y="18"/>
                  </a:lnTo>
                  <a:lnTo>
                    <a:pt x="36" y="18"/>
                  </a:lnTo>
                  <a:lnTo>
                    <a:pt x="34" y="20"/>
                  </a:lnTo>
                  <a:lnTo>
                    <a:pt x="32" y="20"/>
                  </a:lnTo>
                  <a:lnTo>
                    <a:pt x="29" y="21"/>
                  </a:lnTo>
                  <a:lnTo>
                    <a:pt x="27" y="21"/>
                  </a:lnTo>
                  <a:lnTo>
                    <a:pt x="24" y="21"/>
                  </a:lnTo>
                  <a:lnTo>
                    <a:pt x="23" y="21"/>
                  </a:lnTo>
                  <a:lnTo>
                    <a:pt x="23" y="20"/>
                  </a:lnTo>
                  <a:lnTo>
                    <a:pt x="20" y="21"/>
                  </a:lnTo>
                  <a:lnTo>
                    <a:pt x="19" y="23"/>
                  </a:lnTo>
                  <a:lnTo>
                    <a:pt x="17" y="25"/>
                  </a:lnTo>
                  <a:lnTo>
                    <a:pt x="14" y="27"/>
                  </a:lnTo>
                  <a:lnTo>
                    <a:pt x="13" y="29"/>
                  </a:lnTo>
                  <a:lnTo>
                    <a:pt x="11" y="29"/>
                  </a:lnTo>
                  <a:lnTo>
                    <a:pt x="9" y="29"/>
                  </a:lnTo>
                  <a:lnTo>
                    <a:pt x="7" y="31"/>
                  </a:lnTo>
                  <a:lnTo>
                    <a:pt x="6" y="31"/>
                  </a:lnTo>
                  <a:lnTo>
                    <a:pt x="5" y="34"/>
                  </a:lnTo>
                  <a:lnTo>
                    <a:pt x="3" y="34"/>
                  </a:lnTo>
                  <a:lnTo>
                    <a:pt x="2" y="34"/>
                  </a:lnTo>
                  <a:lnTo>
                    <a:pt x="0" y="34"/>
                  </a:lnTo>
                  <a:lnTo>
                    <a:pt x="0" y="32"/>
                  </a:lnTo>
                  <a:lnTo>
                    <a:pt x="0" y="30"/>
                  </a:lnTo>
                  <a:lnTo>
                    <a:pt x="0" y="28"/>
                  </a:lnTo>
                  <a:lnTo>
                    <a:pt x="0" y="27"/>
                  </a:lnTo>
                  <a:lnTo>
                    <a:pt x="0" y="25"/>
                  </a:lnTo>
                  <a:lnTo>
                    <a:pt x="1" y="25"/>
                  </a:lnTo>
                  <a:lnTo>
                    <a:pt x="2" y="25"/>
                  </a:lnTo>
                </a:path>
              </a:pathLst>
            </a:custGeom>
            <a:solidFill>
              <a:srgbClr val="FF0000"/>
            </a:solidFill>
            <a:ln w="0">
              <a:solidFill>
                <a:schemeClr val="bg2"/>
              </a:solidFill>
              <a:round/>
              <a:headEnd/>
              <a:tailEnd/>
            </a:ln>
          </p:spPr>
          <p:txBody>
            <a:bodyPr/>
            <a:lstStyle/>
            <a:p>
              <a:endParaRPr lang="en-SG" dirty="0"/>
            </a:p>
          </p:txBody>
        </p:sp>
        <p:sp>
          <p:nvSpPr>
            <p:cNvPr id="126" name="9354354.875506.1253.1254.755"/>
            <p:cNvSpPr>
              <a:spLocks noChangeAspect="1"/>
            </p:cNvSpPr>
            <p:nvPr/>
          </p:nvSpPr>
          <p:spPr bwMode="gray">
            <a:xfrm rot="378242">
              <a:off x="4986438" y="4092637"/>
              <a:ext cx="52390" cy="30161"/>
            </a:xfrm>
            <a:custGeom>
              <a:avLst/>
              <a:gdLst>
                <a:gd name="T0" fmla="*/ 2147483647 w 42"/>
                <a:gd name="T1" fmla="*/ 2147483647 h 29"/>
                <a:gd name="T2" fmla="*/ 2147483647 w 42"/>
                <a:gd name="T3" fmla="*/ 2147483647 h 29"/>
                <a:gd name="T4" fmla="*/ 2147483647 w 42"/>
                <a:gd name="T5" fmla="*/ 2147483647 h 29"/>
                <a:gd name="T6" fmla="*/ 2147483647 w 42"/>
                <a:gd name="T7" fmla="*/ 2147483647 h 29"/>
                <a:gd name="T8" fmla="*/ 2147483647 w 42"/>
                <a:gd name="T9" fmla="*/ 2147483647 h 29"/>
                <a:gd name="T10" fmla="*/ 2147483647 w 42"/>
                <a:gd name="T11" fmla="*/ 2147483647 h 29"/>
                <a:gd name="T12" fmla="*/ 2147483647 w 42"/>
                <a:gd name="T13" fmla="*/ 2147483647 h 29"/>
                <a:gd name="T14" fmla="*/ 2147483647 w 42"/>
                <a:gd name="T15" fmla="*/ 2147483647 h 29"/>
                <a:gd name="T16" fmla="*/ 2147483647 w 42"/>
                <a:gd name="T17" fmla="*/ 2147483647 h 29"/>
                <a:gd name="T18" fmla="*/ 2147483647 w 42"/>
                <a:gd name="T19" fmla="*/ 2147483647 h 29"/>
                <a:gd name="T20" fmla="*/ 2147483647 w 42"/>
                <a:gd name="T21" fmla="*/ 2147483647 h 29"/>
                <a:gd name="T22" fmla="*/ 2147483647 w 42"/>
                <a:gd name="T23" fmla="*/ 2147483647 h 29"/>
                <a:gd name="T24" fmla="*/ 2147483647 w 42"/>
                <a:gd name="T25" fmla="*/ 2147483647 h 29"/>
                <a:gd name="T26" fmla="*/ 2147483647 w 42"/>
                <a:gd name="T27" fmla="*/ 2147483647 h 29"/>
                <a:gd name="T28" fmla="*/ 2147483647 w 42"/>
                <a:gd name="T29" fmla="*/ 0 h 29"/>
                <a:gd name="T30" fmla="*/ 2147483647 w 42"/>
                <a:gd name="T31" fmla="*/ 0 h 29"/>
                <a:gd name="T32" fmla="*/ 2147483647 w 42"/>
                <a:gd name="T33" fmla="*/ 0 h 29"/>
                <a:gd name="T34" fmla="*/ 2147483647 w 42"/>
                <a:gd name="T35" fmla="*/ 0 h 29"/>
                <a:gd name="T36" fmla="*/ 2147483647 w 42"/>
                <a:gd name="T37" fmla="*/ 2147483647 h 29"/>
                <a:gd name="T38" fmla="*/ 2147483647 w 42"/>
                <a:gd name="T39" fmla="*/ 2147483647 h 29"/>
                <a:gd name="T40" fmla="*/ 2147483647 w 42"/>
                <a:gd name="T41" fmla="*/ 2147483647 h 29"/>
                <a:gd name="T42" fmla="*/ 2147483647 w 42"/>
                <a:gd name="T43" fmla="*/ 2147483647 h 29"/>
                <a:gd name="T44" fmla="*/ 2147483647 w 42"/>
                <a:gd name="T45" fmla="*/ 2147483647 h 29"/>
                <a:gd name="T46" fmla="*/ 2147483647 w 42"/>
                <a:gd name="T47" fmla="*/ 2147483647 h 29"/>
                <a:gd name="T48" fmla="*/ 2147483647 w 42"/>
                <a:gd name="T49" fmla="*/ 2147483647 h 29"/>
                <a:gd name="T50" fmla="*/ 2147483647 w 42"/>
                <a:gd name="T51" fmla="*/ 2147483647 h 29"/>
                <a:gd name="T52" fmla="*/ 2147483647 w 42"/>
                <a:gd name="T53" fmla="*/ 2147483647 h 29"/>
                <a:gd name="T54" fmla="*/ 2147483647 w 42"/>
                <a:gd name="T55" fmla="*/ 2147483647 h 29"/>
                <a:gd name="T56" fmla="*/ 2147483647 w 42"/>
                <a:gd name="T57" fmla="*/ 2147483647 h 29"/>
                <a:gd name="T58" fmla="*/ 2147483647 w 42"/>
                <a:gd name="T59" fmla="*/ 2147483647 h 29"/>
                <a:gd name="T60" fmla="*/ 2147483647 w 42"/>
                <a:gd name="T61" fmla="*/ 2147483647 h 29"/>
                <a:gd name="T62" fmla="*/ 2147483647 w 42"/>
                <a:gd name="T63" fmla="*/ 2147483647 h 29"/>
                <a:gd name="T64" fmla="*/ 2147483647 w 42"/>
                <a:gd name="T65" fmla="*/ 2147483647 h 29"/>
                <a:gd name="T66" fmla="*/ 2147483647 w 42"/>
                <a:gd name="T67" fmla="*/ 2147483647 h 29"/>
                <a:gd name="T68" fmla="*/ 2147483647 w 42"/>
                <a:gd name="T69" fmla="*/ 2147483647 h 29"/>
                <a:gd name="T70" fmla="*/ 0 w 42"/>
                <a:gd name="T71" fmla="*/ 2147483647 h 29"/>
                <a:gd name="T72" fmla="*/ 0 w 42"/>
                <a:gd name="T73" fmla="*/ 2147483647 h 29"/>
                <a:gd name="T74" fmla="*/ 0 w 42"/>
                <a:gd name="T75" fmla="*/ 2147483647 h 29"/>
                <a:gd name="T76" fmla="*/ 0 w 42"/>
                <a:gd name="T77" fmla="*/ 2147483647 h 29"/>
                <a:gd name="T78" fmla="*/ 0 w 42"/>
                <a:gd name="T79" fmla="*/ 2147483647 h 29"/>
                <a:gd name="T80" fmla="*/ 0 w 42"/>
                <a:gd name="T81" fmla="*/ 2147483647 h 29"/>
                <a:gd name="T82" fmla="*/ 0 w 42"/>
                <a:gd name="T83" fmla="*/ 2147483647 h 29"/>
                <a:gd name="T84" fmla="*/ 2147483647 w 42"/>
                <a:gd name="T85" fmla="*/ 2147483647 h 29"/>
                <a:gd name="T86" fmla="*/ 2147483647 w 42"/>
                <a:gd name="T87" fmla="*/ 2147483647 h 29"/>
                <a:gd name="T88" fmla="*/ 2147483647 w 42"/>
                <a:gd name="T89" fmla="*/ 2147483647 h 29"/>
                <a:gd name="T90" fmla="*/ 2147483647 w 42"/>
                <a:gd name="T91" fmla="*/ 2147483647 h 29"/>
                <a:gd name="T92" fmla="*/ 2147483647 w 42"/>
                <a:gd name="T93" fmla="*/ 2147483647 h 29"/>
                <a:gd name="T94" fmla="*/ 2147483647 w 42"/>
                <a:gd name="T95" fmla="*/ 2147483647 h 29"/>
                <a:gd name="T96" fmla="*/ 2147483647 w 42"/>
                <a:gd name="T97" fmla="*/ 2147483647 h 29"/>
                <a:gd name="T98" fmla="*/ 2147483647 w 42"/>
                <a:gd name="T99" fmla="*/ 2147483647 h 29"/>
                <a:gd name="T100" fmla="*/ 2147483647 w 42"/>
                <a:gd name="T101" fmla="*/ 2147483647 h 29"/>
                <a:gd name="T102" fmla="*/ 0 w 42"/>
                <a:gd name="T103" fmla="*/ 2147483647 h 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
                <a:gd name="T157" fmla="*/ 0 h 29"/>
                <a:gd name="T158" fmla="*/ 42 w 42"/>
                <a:gd name="T159" fmla="*/ 29 h 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 h="29">
                  <a:moveTo>
                    <a:pt x="0" y="13"/>
                  </a:moveTo>
                  <a:lnTo>
                    <a:pt x="0" y="14"/>
                  </a:lnTo>
                  <a:lnTo>
                    <a:pt x="3" y="14"/>
                  </a:lnTo>
                  <a:lnTo>
                    <a:pt x="4" y="14"/>
                  </a:lnTo>
                  <a:lnTo>
                    <a:pt x="6" y="14"/>
                  </a:lnTo>
                  <a:lnTo>
                    <a:pt x="8" y="14"/>
                  </a:lnTo>
                  <a:lnTo>
                    <a:pt x="9" y="14"/>
                  </a:lnTo>
                  <a:lnTo>
                    <a:pt x="12" y="13"/>
                  </a:lnTo>
                  <a:lnTo>
                    <a:pt x="13" y="13"/>
                  </a:lnTo>
                  <a:lnTo>
                    <a:pt x="14" y="10"/>
                  </a:lnTo>
                  <a:lnTo>
                    <a:pt x="15" y="8"/>
                  </a:lnTo>
                  <a:lnTo>
                    <a:pt x="15" y="6"/>
                  </a:lnTo>
                  <a:lnTo>
                    <a:pt x="18" y="4"/>
                  </a:lnTo>
                  <a:lnTo>
                    <a:pt x="19" y="4"/>
                  </a:lnTo>
                  <a:lnTo>
                    <a:pt x="21" y="4"/>
                  </a:lnTo>
                  <a:lnTo>
                    <a:pt x="22" y="4"/>
                  </a:lnTo>
                  <a:lnTo>
                    <a:pt x="24" y="4"/>
                  </a:lnTo>
                  <a:lnTo>
                    <a:pt x="24" y="3"/>
                  </a:lnTo>
                  <a:lnTo>
                    <a:pt x="24" y="2"/>
                  </a:lnTo>
                  <a:lnTo>
                    <a:pt x="25" y="0"/>
                  </a:lnTo>
                  <a:lnTo>
                    <a:pt x="26" y="0"/>
                  </a:lnTo>
                  <a:lnTo>
                    <a:pt x="28" y="0"/>
                  </a:lnTo>
                  <a:lnTo>
                    <a:pt x="30" y="0"/>
                  </a:lnTo>
                  <a:lnTo>
                    <a:pt x="32" y="0"/>
                  </a:lnTo>
                  <a:lnTo>
                    <a:pt x="34" y="0"/>
                  </a:lnTo>
                  <a:lnTo>
                    <a:pt x="34" y="2"/>
                  </a:lnTo>
                  <a:lnTo>
                    <a:pt x="36" y="2"/>
                  </a:lnTo>
                  <a:lnTo>
                    <a:pt x="38" y="2"/>
                  </a:lnTo>
                  <a:lnTo>
                    <a:pt x="38" y="4"/>
                  </a:lnTo>
                  <a:lnTo>
                    <a:pt x="41" y="4"/>
                  </a:lnTo>
                  <a:lnTo>
                    <a:pt x="38" y="5"/>
                  </a:lnTo>
                  <a:lnTo>
                    <a:pt x="38" y="6"/>
                  </a:lnTo>
                  <a:lnTo>
                    <a:pt x="38" y="8"/>
                  </a:lnTo>
                  <a:lnTo>
                    <a:pt x="37" y="10"/>
                  </a:lnTo>
                  <a:lnTo>
                    <a:pt x="35" y="12"/>
                  </a:lnTo>
                  <a:lnTo>
                    <a:pt x="33" y="12"/>
                  </a:lnTo>
                  <a:lnTo>
                    <a:pt x="32" y="13"/>
                  </a:lnTo>
                  <a:lnTo>
                    <a:pt x="31" y="13"/>
                  </a:lnTo>
                  <a:lnTo>
                    <a:pt x="30" y="14"/>
                  </a:lnTo>
                  <a:lnTo>
                    <a:pt x="29" y="16"/>
                  </a:lnTo>
                  <a:lnTo>
                    <a:pt x="29" y="18"/>
                  </a:lnTo>
                  <a:lnTo>
                    <a:pt x="27" y="20"/>
                  </a:lnTo>
                  <a:lnTo>
                    <a:pt x="27" y="22"/>
                  </a:lnTo>
                  <a:lnTo>
                    <a:pt x="25" y="24"/>
                  </a:lnTo>
                  <a:lnTo>
                    <a:pt x="24" y="24"/>
                  </a:lnTo>
                  <a:lnTo>
                    <a:pt x="22" y="26"/>
                  </a:lnTo>
                  <a:lnTo>
                    <a:pt x="19" y="28"/>
                  </a:lnTo>
                  <a:lnTo>
                    <a:pt x="18" y="28"/>
                  </a:lnTo>
                  <a:lnTo>
                    <a:pt x="15" y="28"/>
                  </a:lnTo>
                  <a:lnTo>
                    <a:pt x="13" y="28"/>
                  </a:lnTo>
                  <a:lnTo>
                    <a:pt x="11" y="28"/>
                  </a:lnTo>
                  <a:lnTo>
                    <a:pt x="9" y="28"/>
                  </a:lnTo>
                  <a:lnTo>
                    <a:pt x="7" y="28"/>
                  </a:lnTo>
                  <a:lnTo>
                    <a:pt x="5" y="27"/>
                  </a:lnTo>
                  <a:lnTo>
                    <a:pt x="3" y="27"/>
                  </a:lnTo>
                  <a:lnTo>
                    <a:pt x="3" y="24"/>
                  </a:lnTo>
                  <a:lnTo>
                    <a:pt x="1" y="24"/>
                  </a:lnTo>
                  <a:lnTo>
                    <a:pt x="1" y="23"/>
                  </a:lnTo>
                  <a:lnTo>
                    <a:pt x="0" y="23"/>
                  </a:lnTo>
                  <a:lnTo>
                    <a:pt x="0" y="20"/>
                  </a:lnTo>
                  <a:lnTo>
                    <a:pt x="0" y="18"/>
                  </a:lnTo>
                  <a:lnTo>
                    <a:pt x="0" y="16"/>
                  </a:lnTo>
                  <a:lnTo>
                    <a:pt x="0" y="15"/>
                  </a:lnTo>
                  <a:lnTo>
                    <a:pt x="0" y="13"/>
                  </a:lnTo>
                  <a:lnTo>
                    <a:pt x="2" y="13"/>
                  </a:lnTo>
                  <a:lnTo>
                    <a:pt x="3" y="13"/>
                  </a:lnTo>
                  <a:lnTo>
                    <a:pt x="4" y="13"/>
                  </a:lnTo>
                  <a:lnTo>
                    <a:pt x="5" y="13"/>
                  </a:lnTo>
                  <a:lnTo>
                    <a:pt x="3" y="13"/>
                  </a:lnTo>
                  <a:lnTo>
                    <a:pt x="1" y="13"/>
                  </a:lnTo>
                  <a:lnTo>
                    <a:pt x="0" y="13"/>
                  </a:lnTo>
                </a:path>
              </a:pathLst>
            </a:custGeom>
            <a:solidFill>
              <a:srgbClr val="FF0000"/>
            </a:solidFill>
            <a:ln w="0">
              <a:solidFill>
                <a:schemeClr val="bg2"/>
              </a:solidFill>
              <a:round/>
              <a:headEnd/>
              <a:tailEnd/>
            </a:ln>
          </p:spPr>
          <p:txBody>
            <a:bodyPr/>
            <a:lstStyle/>
            <a:p>
              <a:endParaRPr lang="en-SG" dirty="0"/>
            </a:p>
          </p:txBody>
        </p:sp>
        <p:sp>
          <p:nvSpPr>
            <p:cNvPr id="127" name="9355356.75497.8751215.1255"/>
            <p:cNvSpPr>
              <a:spLocks noChangeAspect="1"/>
            </p:cNvSpPr>
            <p:nvPr/>
          </p:nvSpPr>
          <p:spPr bwMode="gray">
            <a:xfrm rot="378242">
              <a:off x="4889599" y="4106923"/>
              <a:ext cx="163517" cy="111117"/>
            </a:xfrm>
            <a:custGeom>
              <a:avLst/>
              <a:gdLst>
                <a:gd name="T0" fmla="*/ 0 w 133"/>
                <a:gd name="T1" fmla="*/ 2147483647 h 108"/>
                <a:gd name="T2" fmla="*/ 2147483647 w 133"/>
                <a:gd name="T3" fmla="*/ 2147483647 h 108"/>
                <a:gd name="T4" fmla="*/ 2147483647 w 133"/>
                <a:gd name="T5" fmla="*/ 2147483647 h 108"/>
                <a:gd name="T6" fmla="*/ 2147483647 w 133"/>
                <a:gd name="T7" fmla="*/ 2147483647 h 108"/>
                <a:gd name="T8" fmla="*/ 2147483647 w 133"/>
                <a:gd name="T9" fmla="*/ 2147483647 h 108"/>
                <a:gd name="T10" fmla="*/ 2147483647 w 133"/>
                <a:gd name="T11" fmla="*/ 2147483647 h 108"/>
                <a:gd name="T12" fmla="*/ 2147483647 w 133"/>
                <a:gd name="T13" fmla="*/ 2147483647 h 108"/>
                <a:gd name="T14" fmla="*/ 2147483647 w 133"/>
                <a:gd name="T15" fmla="*/ 2147483647 h 108"/>
                <a:gd name="T16" fmla="*/ 2147483647 w 133"/>
                <a:gd name="T17" fmla="*/ 2147483647 h 108"/>
                <a:gd name="T18" fmla="*/ 2147483647 w 133"/>
                <a:gd name="T19" fmla="*/ 2147483647 h 108"/>
                <a:gd name="T20" fmla="*/ 2147483647 w 133"/>
                <a:gd name="T21" fmla="*/ 2147483647 h 108"/>
                <a:gd name="T22" fmla="*/ 2147483647 w 133"/>
                <a:gd name="T23" fmla="*/ 2147483647 h 108"/>
                <a:gd name="T24" fmla="*/ 2147483647 w 133"/>
                <a:gd name="T25" fmla="*/ 2147483647 h 108"/>
                <a:gd name="T26" fmla="*/ 2147483647 w 133"/>
                <a:gd name="T27" fmla="*/ 2147483647 h 108"/>
                <a:gd name="T28" fmla="*/ 2147483647 w 133"/>
                <a:gd name="T29" fmla="*/ 2147483647 h 108"/>
                <a:gd name="T30" fmla="*/ 2147483647 w 133"/>
                <a:gd name="T31" fmla="*/ 2147483647 h 108"/>
                <a:gd name="T32" fmla="*/ 2147483647 w 133"/>
                <a:gd name="T33" fmla="*/ 2147483647 h 108"/>
                <a:gd name="T34" fmla="*/ 2147483647 w 133"/>
                <a:gd name="T35" fmla="*/ 2147483647 h 108"/>
                <a:gd name="T36" fmla="*/ 2147483647 w 133"/>
                <a:gd name="T37" fmla="*/ 2147483647 h 108"/>
                <a:gd name="T38" fmla="*/ 2147483647 w 133"/>
                <a:gd name="T39" fmla="*/ 2147483647 h 108"/>
                <a:gd name="T40" fmla="*/ 2147483647 w 133"/>
                <a:gd name="T41" fmla="*/ 2147483647 h 108"/>
                <a:gd name="T42" fmla="*/ 2147483647 w 133"/>
                <a:gd name="T43" fmla="*/ 2147483647 h 108"/>
                <a:gd name="T44" fmla="*/ 2147483647 w 133"/>
                <a:gd name="T45" fmla="*/ 2147483647 h 108"/>
                <a:gd name="T46" fmla="*/ 2147483647 w 133"/>
                <a:gd name="T47" fmla="*/ 2147483647 h 108"/>
                <a:gd name="T48" fmla="*/ 2147483647 w 133"/>
                <a:gd name="T49" fmla="*/ 2147483647 h 108"/>
                <a:gd name="T50" fmla="*/ 2147483647 w 133"/>
                <a:gd name="T51" fmla="*/ 2147483647 h 108"/>
                <a:gd name="T52" fmla="*/ 2147483647 w 133"/>
                <a:gd name="T53" fmla="*/ 2147483647 h 108"/>
                <a:gd name="T54" fmla="*/ 2147483647 w 133"/>
                <a:gd name="T55" fmla="*/ 2147483647 h 108"/>
                <a:gd name="T56" fmla="*/ 2147483647 w 133"/>
                <a:gd name="T57" fmla="*/ 2147483647 h 108"/>
                <a:gd name="T58" fmla="*/ 2147483647 w 133"/>
                <a:gd name="T59" fmla="*/ 2147483647 h 108"/>
                <a:gd name="T60" fmla="*/ 2147483647 w 133"/>
                <a:gd name="T61" fmla="*/ 2147483647 h 108"/>
                <a:gd name="T62" fmla="*/ 2147483647 w 133"/>
                <a:gd name="T63" fmla="*/ 2147483647 h 108"/>
                <a:gd name="T64" fmla="*/ 2147483647 w 133"/>
                <a:gd name="T65" fmla="*/ 2147483647 h 108"/>
                <a:gd name="T66" fmla="*/ 2147483647 w 133"/>
                <a:gd name="T67" fmla="*/ 2147483647 h 108"/>
                <a:gd name="T68" fmla="*/ 2147483647 w 133"/>
                <a:gd name="T69" fmla="*/ 2147483647 h 108"/>
                <a:gd name="T70" fmla="*/ 2147483647 w 133"/>
                <a:gd name="T71" fmla="*/ 2147483647 h 108"/>
                <a:gd name="T72" fmla="*/ 2147483647 w 133"/>
                <a:gd name="T73" fmla="*/ 2147483647 h 108"/>
                <a:gd name="T74" fmla="*/ 2147483647 w 133"/>
                <a:gd name="T75" fmla="*/ 2147483647 h 108"/>
                <a:gd name="T76" fmla="*/ 2147483647 w 133"/>
                <a:gd name="T77" fmla="*/ 2147483647 h 108"/>
                <a:gd name="T78" fmla="*/ 2147483647 w 133"/>
                <a:gd name="T79" fmla="*/ 2147483647 h 108"/>
                <a:gd name="T80" fmla="*/ 2147483647 w 133"/>
                <a:gd name="T81" fmla="*/ 2147483647 h 108"/>
                <a:gd name="T82" fmla="*/ 2147483647 w 133"/>
                <a:gd name="T83" fmla="*/ 2147483647 h 108"/>
                <a:gd name="T84" fmla="*/ 2147483647 w 133"/>
                <a:gd name="T85" fmla="*/ 2147483647 h 108"/>
                <a:gd name="T86" fmla="*/ 2147483647 w 133"/>
                <a:gd name="T87" fmla="*/ 2147483647 h 108"/>
                <a:gd name="T88" fmla="*/ 2147483647 w 133"/>
                <a:gd name="T89" fmla="*/ 2147483647 h 108"/>
                <a:gd name="T90" fmla="*/ 2147483647 w 133"/>
                <a:gd name="T91" fmla="*/ 2147483647 h 108"/>
                <a:gd name="T92" fmla="*/ 2147483647 w 133"/>
                <a:gd name="T93" fmla="*/ 2147483647 h 108"/>
                <a:gd name="T94" fmla="*/ 2147483647 w 133"/>
                <a:gd name="T95" fmla="*/ 2147483647 h 108"/>
                <a:gd name="T96" fmla="*/ 2147483647 w 133"/>
                <a:gd name="T97" fmla="*/ 2147483647 h 108"/>
                <a:gd name="T98" fmla="*/ 2147483647 w 133"/>
                <a:gd name="T99" fmla="*/ 2147483647 h 108"/>
                <a:gd name="T100" fmla="*/ 2147483647 w 133"/>
                <a:gd name="T101" fmla="*/ 2147483647 h 108"/>
                <a:gd name="T102" fmla="*/ 2147483647 w 133"/>
                <a:gd name="T103" fmla="*/ 2147483647 h 108"/>
                <a:gd name="T104" fmla="*/ 2147483647 w 133"/>
                <a:gd name="T105" fmla="*/ 2147483647 h 108"/>
                <a:gd name="T106" fmla="*/ 2147483647 w 133"/>
                <a:gd name="T107" fmla="*/ 2147483647 h 108"/>
                <a:gd name="T108" fmla="*/ 2147483647 w 133"/>
                <a:gd name="T109" fmla="*/ 2147483647 h 108"/>
                <a:gd name="T110" fmla="*/ 2147483647 w 133"/>
                <a:gd name="T111" fmla="*/ 2147483647 h 108"/>
                <a:gd name="T112" fmla="*/ 2147483647 w 133"/>
                <a:gd name="T113" fmla="*/ 2147483647 h 108"/>
                <a:gd name="T114" fmla="*/ 2147483647 w 133"/>
                <a:gd name="T115" fmla="*/ 2147483647 h 108"/>
                <a:gd name="T116" fmla="*/ 0 w 133"/>
                <a:gd name="T117" fmla="*/ 2147483647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
                <a:gd name="T178" fmla="*/ 0 h 108"/>
                <a:gd name="T179" fmla="*/ 133 w 133"/>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 h="108">
                  <a:moveTo>
                    <a:pt x="0" y="90"/>
                  </a:moveTo>
                  <a:lnTo>
                    <a:pt x="0" y="91"/>
                  </a:lnTo>
                  <a:lnTo>
                    <a:pt x="3" y="89"/>
                  </a:lnTo>
                  <a:lnTo>
                    <a:pt x="4" y="88"/>
                  </a:lnTo>
                  <a:lnTo>
                    <a:pt x="5" y="87"/>
                  </a:lnTo>
                  <a:lnTo>
                    <a:pt x="5" y="85"/>
                  </a:lnTo>
                  <a:lnTo>
                    <a:pt x="5" y="84"/>
                  </a:lnTo>
                  <a:lnTo>
                    <a:pt x="8" y="82"/>
                  </a:lnTo>
                  <a:lnTo>
                    <a:pt x="10" y="80"/>
                  </a:lnTo>
                  <a:lnTo>
                    <a:pt x="10" y="78"/>
                  </a:lnTo>
                  <a:lnTo>
                    <a:pt x="12" y="77"/>
                  </a:lnTo>
                  <a:lnTo>
                    <a:pt x="12" y="74"/>
                  </a:lnTo>
                  <a:lnTo>
                    <a:pt x="14" y="72"/>
                  </a:lnTo>
                  <a:lnTo>
                    <a:pt x="15" y="70"/>
                  </a:lnTo>
                  <a:lnTo>
                    <a:pt x="15" y="68"/>
                  </a:lnTo>
                  <a:lnTo>
                    <a:pt x="18" y="66"/>
                  </a:lnTo>
                  <a:lnTo>
                    <a:pt x="18" y="65"/>
                  </a:lnTo>
                  <a:lnTo>
                    <a:pt x="20" y="63"/>
                  </a:lnTo>
                  <a:lnTo>
                    <a:pt x="20" y="61"/>
                  </a:lnTo>
                  <a:lnTo>
                    <a:pt x="23" y="59"/>
                  </a:lnTo>
                  <a:lnTo>
                    <a:pt x="25" y="57"/>
                  </a:lnTo>
                  <a:lnTo>
                    <a:pt x="28" y="56"/>
                  </a:lnTo>
                  <a:lnTo>
                    <a:pt x="30" y="54"/>
                  </a:lnTo>
                  <a:lnTo>
                    <a:pt x="30" y="53"/>
                  </a:lnTo>
                  <a:lnTo>
                    <a:pt x="31" y="50"/>
                  </a:lnTo>
                  <a:lnTo>
                    <a:pt x="31" y="49"/>
                  </a:lnTo>
                  <a:lnTo>
                    <a:pt x="31" y="48"/>
                  </a:lnTo>
                  <a:lnTo>
                    <a:pt x="33" y="48"/>
                  </a:lnTo>
                  <a:lnTo>
                    <a:pt x="33" y="46"/>
                  </a:lnTo>
                  <a:lnTo>
                    <a:pt x="33" y="48"/>
                  </a:lnTo>
                  <a:lnTo>
                    <a:pt x="35" y="48"/>
                  </a:lnTo>
                  <a:lnTo>
                    <a:pt x="36" y="48"/>
                  </a:lnTo>
                  <a:lnTo>
                    <a:pt x="38" y="48"/>
                  </a:lnTo>
                  <a:lnTo>
                    <a:pt x="39" y="46"/>
                  </a:lnTo>
                  <a:lnTo>
                    <a:pt x="42" y="46"/>
                  </a:lnTo>
                  <a:lnTo>
                    <a:pt x="44" y="44"/>
                  </a:lnTo>
                  <a:lnTo>
                    <a:pt x="47" y="42"/>
                  </a:lnTo>
                  <a:lnTo>
                    <a:pt x="49" y="42"/>
                  </a:lnTo>
                  <a:lnTo>
                    <a:pt x="51" y="40"/>
                  </a:lnTo>
                  <a:lnTo>
                    <a:pt x="53" y="38"/>
                  </a:lnTo>
                  <a:lnTo>
                    <a:pt x="55" y="35"/>
                  </a:lnTo>
                  <a:lnTo>
                    <a:pt x="56" y="33"/>
                  </a:lnTo>
                  <a:lnTo>
                    <a:pt x="56" y="30"/>
                  </a:lnTo>
                  <a:lnTo>
                    <a:pt x="58" y="29"/>
                  </a:lnTo>
                  <a:lnTo>
                    <a:pt x="58" y="26"/>
                  </a:lnTo>
                  <a:lnTo>
                    <a:pt x="58" y="25"/>
                  </a:lnTo>
                  <a:lnTo>
                    <a:pt x="60" y="23"/>
                  </a:lnTo>
                  <a:lnTo>
                    <a:pt x="62" y="23"/>
                  </a:lnTo>
                  <a:lnTo>
                    <a:pt x="63" y="23"/>
                  </a:lnTo>
                  <a:lnTo>
                    <a:pt x="66" y="23"/>
                  </a:lnTo>
                  <a:lnTo>
                    <a:pt x="67" y="23"/>
                  </a:lnTo>
                  <a:lnTo>
                    <a:pt x="68" y="21"/>
                  </a:lnTo>
                  <a:lnTo>
                    <a:pt x="70" y="21"/>
                  </a:lnTo>
                  <a:lnTo>
                    <a:pt x="72" y="19"/>
                  </a:lnTo>
                  <a:lnTo>
                    <a:pt x="74" y="19"/>
                  </a:lnTo>
                  <a:lnTo>
                    <a:pt x="75" y="19"/>
                  </a:lnTo>
                  <a:lnTo>
                    <a:pt x="77" y="16"/>
                  </a:lnTo>
                  <a:lnTo>
                    <a:pt x="79" y="16"/>
                  </a:lnTo>
                  <a:lnTo>
                    <a:pt x="81" y="15"/>
                  </a:lnTo>
                  <a:lnTo>
                    <a:pt x="82" y="15"/>
                  </a:lnTo>
                  <a:lnTo>
                    <a:pt x="85" y="13"/>
                  </a:lnTo>
                  <a:lnTo>
                    <a:pt x="87" y="13"/>
                  </a:lnTo>
                  <a:lnTo>
                    <a:pt x="91" y="13"/>
                  </a:lnTo>
                  <a:lnTo>
                    <a:pt x="92" y="13"/>
                  </a:lnTo>
                  <a:lnTo>
                    <a:pt x="97" y="11"/>
                  </a:lnTo>
                  <a:lnTo>
                    <a:pt x="99" y="11"/>
                  </a:lnTo>
                  <a:lnTo>
                    <a:pt x="102" y="10"/>
                  </a:lnTo>
                  <a:lnTo>
                    <a:pt x="104" y="10"/>
                  </a:lnTo>
                  <a:lnTo>
                    <a:pt x="108" y="7"/>
                  </a:lnTo>
                  <a:lnTo>
                    <a:pt x="110" y="7"/>
                  </a:lnTo>
                  <a:lnTo>
                    <a:pt x="112" y="5"/>
                  </a:lnTo>
                  <a:lnTo>
                    <a:pt x="115" y="5"/>
                  </a:lnTo>
                  <a:lnTo>
                    <a:pt x="119" y="3"/>
                  </a:lnTo>
                  <a:lnTo>
                    <a:pt x="121" y="3"/>
                  </a:lnTo>
                  <a:lnTo>
                    <a:pt x="125" y="1"/>
                  </a:lnTo>
                  <a:lnTo>
                    <a:pt x="128" y="1"/>
                  </a:lnTo>
                  <a:lnTo>
                    <a:pt x="132" y="0"/>
                  </a:lnTo>
                  <a:lnTo>
                    <a:pt x="131" y="1"/>
                  </a:lnTo>
                  <a:lnTo>
                    <a:pt x="129" y="2"/>
                  </a:lnTo>
                  <a:lnTo>
                    <a:pt x="127" y="4"/>
                  </a:lnTo>
                  <a:lnTo>
                    <a:pt x="126" y="4"/>
                  </a:lnTo>
                  <a:lnTo>
                    <a:pt x="124" y="6"/>
                  </a:lnTo>
                  <a:lnTo>
                    <a:pt x="124" y="8"/>
                  </a:lnTo>
                  <a:lnTo>
                    <a:pt x="121" y="10"/>
                  </a:lnTo>
                  <a:lnTo>
                    <a:pt x="119" y="11"/>
                  </a:lnTo>
                  <a:lnTo>
                    <a:pt x="116" y="11"/>
                  </a:lnTo>
                  <a:lnTo>
                    <a:pt x="115" y="14"/>
                  </a:lnTo>
                  <a:lnTo>
                    <a:pt x="113" y="14"/>
                  </a:lnTo>
                  <a:lnTo>
                    <a:pt x="111" y="16"/>
                  </a:lnTo>
                  <a:lnTo>
                    <a:pt x="109" y="18"/>
                  </a:lnTo>
                  <a:lnTo>
                    <a:pt x="107" y="19"/>
                  </a:lnTo>
                  <a:lnTo>
                    <a:pt x="105" y="21"/>
                  </a:lnTo>
                  <a:lnTo>
                    <a:pt x="105" y="22"/>
                  </a:lnTo>
                  <a:lnTo>
                    <a:pt x="103" y="24"/>
                  </a:lnTo>
                  <a:lnTo>
                    <a:pt x="101" y="26"/>
                  </a:lnTo>
                  <a:lnTo>
                    <a:pt x="99" y="29"/>
                  </a:lnTo>
                  <a:lnTo>
                    <a:pt x="97" y="30"/>
                  </a:lnTo>
                  <a:lnTo>
                    <a:pt x="95" y="33"/>
                  </a:lnTo>
                  <a:lnTo>
                    <a:pt x="93" y="35"/>
                  </a:lnTo>
                  <a:lnTo>
                    <a:pt x="91" y="36"/>
                  </a:lnTo>
                  <a:lnTo>
                    <a:pt x="89" y="39"/>
                  </a:lnTo>
                  <a:lnTo>
                    <a:pt x="87" y="40"/>
                  </a:lnTo>
                  <a:lnTo>
                    <a:pt x="85" y="43"/>
                  </a:lnTo>
                  <a:lnTo>
                    <a:pt x="82" y="45"/>
                  </a:lnTo>
                  <a:lnTo>
                    <a:pt x="81" y="47"/>
                  </a:lnTo>
                  <a:lnTo>
                    <a:pt x="80" y="48"/>
                  </a:lnTo>
                  <a:lnTo>
                    <a:pt x="78" y="50"/>
                  </a:lnTo>
                  <a:lnTo>
                    <a:pt x="76" y="53"/>
                  </a:lnTo>
                  <a:lnTo>
                    <a:pt x="74" y="53"/>
                  </a:lnTo>
                  <a:lnTo>
                    <a:pt x="72" y="55"/>
                  </a:lnTo>
                  <a:lnTo>
                    <a:pt x="70" y="58"/>
                  </a:lnTo>
                  <a:lnTo>
                    <a:pt x="68" y="58"/>
                  </a:lnTo>
                  <a:lnTo>
                    <a:pt x="66" y="58"/>
                  </a:lnTo>
                  <a:lnTo>
                    <a:pt x="63" y="60"/>
                  </a:lnTo>
                  <a:lnTo>
                    <a:pt x="62" y="60"/>
                  </a:lnTo>
                  <a:lnTo>
                    <a:pt x="60" y="63"/>
                  </a:lnTo>
                  <a:lnTo>
                    <a:pt x="58" y="64"/>
                  </a:lnTo>
                  <a:lnTo>
                    <a:pt x="58" y="65"/>
                  </a:lnTo>
                  <a:lnTo>
                    <a:pt x="58" y="67"/>
                  </a:lnTo>
                  <a:lnTo>
                    <a:pt x="57" y="69"/>
                  </a:lnTo>
                  <a:lnTo>
                    <a:pt x="57" y="70"/>
                  </a:lnTo>
                  <a:lnTo>
                    <a:pt x="56" y="72"/>
                  </a:lnTo>
                  <a:lnTo>
                    <a:pt x="53" y="74"/>
                  </a:lnTo>
                  <a:lnTo>
                    <a:pt x="53" y="76"/>
                  </a:lnTo>
                  <a:lnTo>
                    <a:pt x="51" y="78"/>
                  </a:lnTo>
                  <a:lnTo>
                    <a:pt x="49" y="80"/>
                  </a:lnTo>
                  <a:lnTo>
                    <a:pt x="49" y="82"/>
                  </a:lnTo>
                  <a:lnTo>
                    <a:pt x="49" y="83"/>
                  </a:lnTo>
                  <a:lnTo>
                    <a:pt x="47" y="86"/>
                  </a:lnTo>
                  <a:lnTo>
                    <a:pt x="44" y="87"/>
                  </a:lnTo>
                  <a:lnTo>
                    <a:pt x="43" y="88"/>
                  </a:lnTo>
                  <a:lnTo>
                    <a:pt x="40" y="91"/>
                  </a:lnTo>
                  <a:lnTo>
                    <a:pt x="39" y="91"/>
                  </a:lnTo>
                  <a:lnTo>
                    <a:pt x="37" y="92"/>
                  </a:lnTo>
                  <a:lnTo>
                    <a:pt x="34" y="93"/>
                  </a:lnTo>
                  <a:lnTo>
                    <a:pt x="33" y="93"/>
                  </a:lnTo>
                  <a:lnTo>
                    <a:pt x="30" y="94"/>
                  </a:lnTo>
                  <a:lnTo>
                    <a:pt x="28" y="96"/>
                  </a:lnTo>
                  <a:lnTo>
                    <a:pt x="26" y="96"/>
                  </a:lnTo>
                  <a:lnTo>
                    <a:pt x="24" y="98"/>
                  </a:lnTo>
                  <a:lnTo>
                    <a:pt x="24" y="100"/>
                  </a:lnTo>
                  <a:lnTo>
                    <a:pt x="23" y="102"/>
                  </a:lnTo>
                  <a:lnTo>
                    <a:pt x="22" y="104"/>
                  </a:lnTo>
                  <a:lnTo>
                    <a:pt x="22" y="106"/>
                  </a:lnTo>
                  <a:lnTo>
                    <a:pt x="20" y="107"/>
                  </a:lnTo>
                  <a:lnTo>
                    <a:pt x="18" y="107"/>
                  </a:lnTo>
                  <a:lnTo>
                    <a:pt x="16" y="107"/>
                  </a:lnTo>
                  <a:lnTo>
                    <a:pt x="14" y="107"/>
                  </a:lnTo>
                  <a:lnTo>
                    <a:pt x="13" y="107"/>
                  </a:lnTo>
                  <a:lnTo>
                    <a:pt x="13" y="106"/>
                  </a:lnTo>
                  <a:lnTo>
                    <a:pt x="10" y="106"/>
                  </a:lnTo>
                  <a:lnTo>
                    <a:pt x="9" y="106"/>
                  </a:lnTo>
                  <a:lnTo>
                    <a:pt x="7" y="106"/>
                  </a:lnTo>
                  <a:lnTo>
                    <a:pt x="6" y="106"/>
                  </a:lnTo>
                  <a:lnTo>
                    <a:pt x="6" y="105"/>
                  </a:lnTo>
                  <a:lnTo>
                    <a:pt x="4" y="105"/>
                  </a:lnTo>
                  <a:lnTo>
                    <a:pt x="4" y="102"/>
                  </a:lnTo>
                  <a:lnTo>
                    <a:pt x="5" y="100"/>
                  </a:lnTo>
                  <a:lnTo>
                    <a:pt x="5" y="98"/>
                  </a:lnTo>
                  <a:lnTo>
                    <a:pt x="8" y="96"/>
                  </a:lnTo>
                  <a:lnTo>
                    <a:pt x="8" y="94"/>
                  </a:lnTo>
                  <a:lnTo>
                    <a:pt x="8" y="93"/>
                  </a:lnTo>
                  <a:lnTo>
                    <a:pt x="9" y="92"/>
                  </a:lnTo>
                  <a:lnTo>
                    <a:pt x="9" y="89"/>
                  </a:lnTo>
                  <a:lnTo>
                    <a:pt x="9" y="87"/>
                  </a:lnTo>
                  <a:lnTo>
                    <a:pt x="6" y="87"/>
                  </a:lnTo>
                  <a:lnTo>
                    <a:pt x="6" y="85"/>
                  </a:lnTo>
                  <a:lnTo>
                    <a:pt x="5" y="83"/>
                  </a:lnTo>
                  <a:lnTo>
                    <a:pt x="5" y="82"/>
                  </a:lnTo>
                  <a:lnTo>
                    <a:pt x="0" y="90"/>
                  </a:lnTo>
                </a:path>
              </a:pathLst>
            </a:custGeom>
            <a:solidFill>
              <a:srgbClr val="FF0000"/>
            </a:solidFill>
            <a:ln w="0">
              <a:solidFill>
                <a:schemeClr val="bg2"/>
              </a:solidFill>
              <a:round/>
              <a:headEnd/>
              <a:tailEnd/>
            </a:ln>
          </p:spPr>
          <p:txBody>
            <a:bodyPr/>
            <a:lstStyle/>
            <a:p>
              <a:endParaRPr lang="en-SG" dirty="0"/>
            </a:p>
          </p:txBody>
        </p:sp>
        <p:grpSp>
          <p:nvGrpSpPr>
            <p:cNvPr id="128" name="Group 116"/>
            <p:cNvGrpSpPr>
              <a:grpSpLocks noChangeAspect="1"/>
            </p:cNvGrpSpPr>
            <p:nvPr/>
          </p:nvGrpSpPr>
          <p:grpSpPr bwMode="auto">
            <a:xfrm rot="378242">
              <a:off x="4705113" y="3741401"/>
              <a:ext cx="824191" cy="373086"/>
              <a:chOff x="3520" y="2542"/>
              <a:chExt cx="732" cy="372"/>
            </a:xfrm>
          </p:grpSpPr>
          <p:sp>
            <p:nvSpPr>
              <p:cNvPr id="182" name="9356324.2547832.12523.3755"/>
              <p:cNvSpPr>
                <a:spLocks noChangeAspect="1"/>
              </p:cNvSpPr>
              <p:nvPr/>
            </p:nvSpPr>
            <p:spPr bwMode="gray">
              <a:xfrm>
                <a:off x="3518" y="2611"/>
                <a:ext cx="220" cy="301"/>
              </a:xfrm>
              <a:custGeom>
                <a:avLst/>
                <a:gdLst>
                  <a:gd name="T0" fmla="*/ 37529 w 206"/>
                  <a:gd name="T1" fmla="*/ 511 h 291"/>
                  <a:gd name="T2" fmla="*/ 37927 w 206"/>
                  <a:gd name="T3" fmla="*/ 625 h 291"/>
                  <a:gd name="T4" fmla="*/ 36490 w 206"/>
                  <a:gd name="T5" fmla="*/ 680 h 291"/>
                  <a:gd name="T6" fmla="*/ 36350 w 206"/>
                  <a:gd name="T7" fmla="*/ 997 h 291"/>
                  <a:gd name="T8" fmla="*/ 34168 w 206"/>
                  <a:gd name="T9" fmla="*/ 1145 h 291"/>
                  <a:gd name="T10" fmla="*/ 28052 w 206"/>
                  <a:gd name="T11" fmla="*/ 1348 h 291"/>
                  <a:gd name="T12" fmla="*/ 19065 w 206"/>
                  <a:gd name="T13" fmla="*/ 1459 h 291"/>
                  <a:gd name="T14" fmla="*/ 15107 w 206"/>
                  <a:gd name="T15" fmla="*/ 1494 h 291"/>
                  <a:gd name="T16" fmla="*/ 10875 w 206"/>
                  <a:gd name="T17" fmla="*/ 1832 h 291"/>
                  <a:gd name="T18" fmla="*/ 8928 w 206"/>
                  <a:gd name="T19" fmla="*/ 1906 h 291"/>
                  <a:gd name="T20" fmla="*/ 5545 w 206"/>
                  <a:gd name="T21" fmla="*/ 2284 h 291"/>
                  <a:gd name="T22" fmla="*/ 5545 w 206"/>
                  <a:gd name="T23" fmla="*/ 2378 h 291"/>
                  <a:gd name="T24" fmla="*/ 5545 w 206"/>
                  <a:gd name="T25" fmla="*/ 2999 h 291"/>
                  <a:gd name="T26" fmla="*/ 3277 w 206"/>
                  <a:gd name="T27" fmla="*/ 3671 h 291"/>
                  <a:gd name="T28" fmla="*/ 3277 w 206"/>
                  <a:gd name="T29" fmla="*/ 4104 h 291"/>
                  <a:gd name="T30" fmla="*/ 2209 w 206"/>
                  <a:gd name="T31" fmla="*/ 4594 h 291"/>
                  <a:gd name="T32" fmla="*/ 7 w 206"/>
                  <a:gd name="T33" fmla="*/ 4860 h 291"/>
                  <a:gd name="T34" fmla="*/ 1 w 206"/>
                  <a:gd name="T35" fmla="*/ 5595 h 291"/>
                  <a:gd name="T36" fmla="*/ 6427 w 206"/>
                  <a:gd name="T37" fmla="*/ 5925 h 291"/>
                  <a:gd name="T38" fmla="*/ 7703 w 206"/>
                  <a:gd name="T39" fmla="*/ 6407 h 291"/>
                  <a:gd name="T40" fmla="*/ 5635 w 206"/>
                  <a:gd name="T41" fmla="*/ 6850 h 291"/>
                  <a:gd name="T42" fmla="*/ 6324 w 206"/>
                  <a:gd name="T43" fmla="*/ 7174 h 291"/>
                  <a:gd name="T44" fmla="*/ 9535 w 206"/>
                  <a:gd name="T45" fmla="*/ 7164 h 291"/>
                  <a:gd name="T46" fmla="*/ 15522 w 206"/>
                  <a:gd name="T47" fmla="*/ 6906 h 291"/>
                  <a:gd name="T48" fmla="*/ 13036 w 206"/>
                  <a:gd name="T49" fmla="*/ 6608 h 291"/>
                  <a:gd name="T50" fmla="*/ 12924 w 206"/>
                  <a:gd name="T51" fmla="*/ 5952 h 291"/>
                  <a:gd name="T52" fmla="*/ 13036 w 206"/>
                  <a:gd name="T53" fmla="*/ 5459 h 291"/>
                  <a:gd name="T54" fmla="*/ 11614 w 206"/>
                  <a:gd name="T55" fmla="*/ 4955 h 291"/>
                  <a:gd name="T56" fmla="*/ 11173 w 206"/>
                  <a:gd name="T57" fmla="*/ 4682 h 291"/>
                  <a:gd name="T58" fmla="*/ 15107 w 206"/>
                  <a:gd name="T59" fmla="*/ 4594 h 291"/>
                  <a:gd name="T60" fmla="*/ 17952 w 206"/>
                  <a:gd name="T61" fmla="*/ 4729 h 291"/>
                  <a:gd name="T62" fmla="*/ 16810 w 206"/>
                  <a:gd name="T63" fmla="*/ 5074 h 291"/>
                  <a:gd name="T64" fmla="*/ 20361 w 206"/>
                  <a:gd name="T65" fmla="*/ 5295 h 291"/>
                  <a:gd name="T66" fmla="*/ 23223 w 206"/>
                  <a:gd name="T67" fmla="*/ 5981 h 291"/>
                  <a:gd name="T68" fmla="*/ 26124 w 206"/>
                  <a:gd name="T69" fmla="*/ 5879 h 291"/>
                  <a:gd name="T70" fmla="*/ 31994 w 206"/>
                  <a:gd name="T71" fmla="*/ 5625 h 291"/>
                  <a:gd name="T72" fmla="*/ 34934 w 206"/>
                  <a:gd name="T73" fmla="*/ 5459 h 291"/>
                  <a:gd name="T74" fmla="*/ 28850 w 206"/>
                  <a:gd name="T75" fmla="*/ 5207 h 291"/>
                  <a:gd name="T76" fmla="*/ 26868 w 206"/>
                  <a:gd name="T77" fmla="*/ 4682 h 291"/>
                  <a:gd name="T78" fmla="*/ 27014 w 206"/>
                  <a:gd name="T79" fmla="*/ 4315 h 291"/>
                  <a:gd name="T80" fmla="*/ 23223 w 206"/>
                  <a:gd name="T81" fmla="*/ 4104 h 291"/>
                  <a:gd name="T82" fmla="*/ 21564 w 206"/>
                  <a:gd name="T83" fmla="*/ 3927 h 291"/>
                  <a:gd name="T84" fmla="*/ 22414 w 206"/>
                  <a:gd name="T85" fmla="*/ 3501 h 291"/>
                  <a:gd name="T86" fmla="*/ 23557 w 206"/>
                  <a:gd name="T87" fmla="*/ 3342 h 291"/>
                  <a:gd name="T88" fmla="*/ 26487 w 206"/>
                  <a:gd name="T89" fmla="*/ 2907 h 291"/>
                  <a:gd name="T90" fmla="*/ 26868 w 206"/>
                  <a:gd name="T91" fmla="*/ 2857 h 291"/>
                  <a:gd name="T92" fmla="*/ 25158 w 206"/>
                  <a:gd name="T93" fmla="*/ 2683 h 291"/>
                  <a:gd name="T94" fmla="*/ 21564 w 206"/>
                  <a:gd name="T95" fmla="*/ 2857 h 291"/>
                  <a:gd name="T96" fmla="*/ 19172 w 206"/>
                  <a:gd name="T97" fmla="*/ 2907 h 291"/>
                  <a:gd name="T98" fmla="*/ 15878 w 206"/>
                  <a:gd name="T99" fmla="*/ 3342 h 291"/>
                  <a:gd name="T100" fmla="*/ 10021 w 206"/>
                  <a:gd name="T101" fmla="*/ 3342 h 291"/>
                  <a:gd name="T102" fmla="*/ 7828 w 206"/>
                  <a:gd name="T103" fmla="*/ 2857 h 291"/>
                  <a:gd name="T104" fmla="*/ 9383 w 206"/>
                  <a:gd name="T105" fmla="*/ 2337 h 291"/>
                  <a:gd name="T106" fmla="*/ 10462 w 206"/>
                  <a:gd name="T107" fmla="*/ 2240 h 291"/>
                  <a:gd name="T108" fmla="*/ 18109 w 206"/>
                  <a:gd name="T109" fmla="*/ 2022 h 291"/>
                  <a:gd name="T110" fmla="*/ 23030 w 206"/>
                  <a:gd name="T111" fmla="*/ 1906 h 291"/>
                  <a:gd name="T112" fmla="*/ 27899 w 206"/>
                  <a:gd name="T113" fmla="*/ 1719 h 291"/>
                  <a:gd name="T114" fmla="*/ 35141 w 206"/>
                  <a:gd name="T115" fmla="*/ 1587 h 291"/>
                  <a:gd name="T116" fmla="*/ 39518 w 206"/>
                  <a:gd name="T117" fmla="*/ 1145 h 291"/>
                  <a:gd name="T118" fmla="*/ 42551 w 206"/>
                  <a:gd name="T119" fmla="*/ 578 h 291"/>
                  <a:gd name="T120" fmla="*/ 45072 w 206"/>
                  <a:gd name="T121" fmla="*/ 8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1"/>
                  <a:gd name="T185" fmla="*/ 206 w 206"/>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1">
                    <a:moveTo>
                      <a:pt x="190" y="0"/>
                    </a:moveTo>
                    <a:lnTo>
                      <a:pt x="189" y="2"/>
                    </a:lnTo>
                    <a:lnTo>
                      <a:pt x="189" y="4"/>
                    </a:lnTo>
                    <a:lnTo>
                      <a:pt x="189" y="6"/>
                    </a:lnTo>
                    <a:lnTo>
                      <a:pt x="189" y="8"/>
                    </a:lnTo>
                    <a:lnTo>
                      <a:pt x="186" y="11"/>
                    </a:lnTo>
                    <a:lnTo>
                      <a:pt x="186" y="12"/>
                    </a:lnTo>
                    <a:lnTo>
                      <a:pt x="185" y="14"/>
                    </a:lnTo>
                    <a:lnTo>
                      <a:pt x="183" y="16"/>
                    </a:lnTo>
                    <a:lnTo>
                      <a:pt x="180" y="17"/>
                    </a:lnTo>
                    <a:lnTo>
                      <a:pt x="179" y="19"/>
                    </a:lnTo>
                    <a:lnTo>
                      <a:pt x="176" y="21"/>
                    </a:lnTo>
                    <a:lnTo>
                      <a:pt x="174" y="21"/>
                    </a:lnTo>
                    <a:lnTo>
                      <a:pt x="172" y="22"/>
                    </a:lnTo>
                    <a:lnTo>
                      <a:pt x="172" y="24"/>
                    </a:lnTo>
                    <a:lnTo>
                      <a:pt x="172" y="25"/>
                    </a:lnTo>
                    <a:lnTo>
                      <a:pt x="174" y="25"/>
                    </a:lnTo>
                    <a:lnTo>
                      <a:pt x="175" y="25"/>
                    </a:lnTo>
                    <a:lnTo>
                      <a:pt x="173" y="27"/>
                    </a:lnTo>
                    <a:lnTo>
                      <a:pt x="171" y="27"/>
                    </a:lnTo>
                    <a:lnTo>
                      <a:pt x="169" y="27"/>
                    </a:lnTo>
                    <a:lnTo>
                      <a:pt x="168" y="27"/>
                    </a:lnTo>
                    <a:lnTo>
                      <a:pt x="167" y="29"/>
                    </a:lnTo>
                    <a:lnTo>
                      <a:pt x="166" y="29"/>
                    </a:lnTo>
                    <a:lnTo>
                      <a:pt x="166" y="28"/>
                    </a:lnTo>
                    <a:lnTo>
                      <a:pt x="166" y="30"/>
                    </a:lnTo>
                    <a:lnTo>
                      <a:pt x="166" y="32"/>
                    </a:lnTo>
                    <a:lnTo>
                      <a:pt x="166" y="35"/>
                    </a:lnTo>
                    <a:lnTo>
                      <a:pt x="166" y="37"/>
                    </a:lnTo>
                    <a:lnTo>
                      <a:pt x="165" y="40"/>
                    </a:lnTo>
                    <a:lnTo>
                      <a:pt x="163" y="42"/>
                    </a:lnTo>
                    <a:lnTo>
                      <a:pt x="161" y="42"/>
                    </a:lnTo>
                    <a:lnTo>
                      <a:pt x="160" y="44"/>
                    </a:lnTo>
                    <a:lnTo>
                      <a:pt x="158" y="45"/>
                    </a:lnTo>
                    <a:lnTo>
                      <a:pt x="156" y="47"/>
                    </a:lnTo>
                    <a:lnTo>
                      <a:pt x="155" y="47"/>
                    </a:lnTo>
                    <a:lnTo>
                      <a:pt x="152" y="48"/>
                    </a:lnTo>
                    <a:lnTo>
                      <a:pt x="151" y="48"/>
                    </a:lnTo>
                    <a:lnTo>
                      <a:pt x="150" y="48"/>
                    </a:lnTo>
                    <a:lnTo>
                      <a:pt x="147" y="48"/>
                    </a:lnTo>
                    <a:lnTo>
                      <a:pt x="145" y="48"/>
                    </a:lnTo>
                    <a:lnTo>
                      <a:pt x="145" y="47"/>
                    </a:lnTo>
                    <a:lnTo>
                      <a:pt x="143" y="47"/>
                    </a:lnTo>
                    <a:lnTo>
                      <a:pt x="142" y="47"/>
                    </a:lnTo>
                    <a:lnTo>
                      <a:pt x="140" y="47"/>
                    </a:lnTo>
                    <a:lnTo>
                      <a:pt x="139" y="47"/>
                    </a:lnTo>
                    <a:lnTo>
                      <a:pt x="139" y="46"/>
                    </a:lnTo>
                    <a:lnTo>
                      <a:pt x="136" y="48"/>
                    </a:lnTo>
                    <a:lnTo>
                      <a:pt x="134" y="50"/>
                    </a:lnTo>
                    <a:lnTo>
                      <a:pt x="132" y="52"/>
                    </a:lnTo>
                    <a:lnTo>
                      <a:pt x="130" y="53"/>
                    </a:lnTo>
                    <a:lnTo>
                      <a:pt x="127" y="55"/>
                    </a:lnTo>
                    <a:lnTo>
                      <a:pt x="125" y="55"/>
                    </a:lnTo>
                    <a:lnTo>
                      <a:pt x="122" y="56"/>
                    </a:lnTo>
                    <a:lnTo>
                      <a:pt x="121" y="56"/>
                    </a:lnTo>
                    <a:lnTo>
                      <a:pt x="117" y="56"/>
                    </a:lnTo>
                    <a:lnTo>
                      <a:pt x="115" y="56"/>
                    </a:lnTo>
                    <a:lnTo>
                      <a:pt x="113" y="56"/>
                    </a:lnTo>
                    <a:lnTo>
                      <a:pt x="111" y="56"/>
                    </a:lnTo>
                    <a:lnTo>
                      <a:pt x="108" y="56"/>
                    </a:lnTo>
                    <a:lnTo>
                      <a:pt x="107" y="56"/>
                    </a:lnTo>
                    <a:lnTo>
                      <a:pt x="104" y="56"/>
                    </a:lnTo>
                    <a:lnTo>
                      <a:pt x="103" y="56"/>
                    </a:lnTo>
                    <a:lnTo>
                      <a:pt x="101" y="59"/>
                    </a:lnTo>
                    <a:lnTo>
                      <a:pt x="98" y="59"/>
                    </a:lnTo>
                    <a:lnTo>
                      <a:pt x="97" y="59"/>
                    </a:lnTo>
                    <a:lnTo>
                      <a:pt x="94" y="59"/>
                    </a:lnTo>
                    <a:lnTo>
                      <a:pt x="92" y="59"/>
                    </a:lnTo>
                    <a:lnTo>
                      <a:pt x="90" y="59"/>
                    </a:lnTo>
                    <a:lnTo>
                      <a:pt x="88" y="59"/>
                    </a:lnTo>
                    <a:lnTo>
                      <a:pt x="86" y="59"/>
                    </a:lnTo>
                    <a:lnTo>
                      <a:pt x="84" y="59"/>
                    </a:lnTo>
                    <a:lnTo>
                      <a:pt x="84" y="60"/>
                    </a:lnTo>
                    <a:lnTo>
                      <a:pt x="83" y="60"/>
                    </a:lnTo>
                    <a:lnTo>
                      <a:pt x="80" y="60"/>
                    </a:lnTo>
                    <a:lnTo>
                      <a:pt x="78" y="60"/>
                    </a:lnTo>
                    <a:lnTo>
                      <a:pt x="76" y="60"/>
                    </a:lnTo>
                    <a:lnTo>
                      <a:pt x="74" y="60"/>
                    </a:lnTo>
                    <a:lnTo>
                      <a:pt x="72" y="60"/>
                    </a:lnTo>
                    <a:lnTo>
                      <a:pt x="69" y="60"/>
                    </a:lnTo>
                    <a:lnTo>
                      <a:pt x="67" y="60"/>
                    </a:lnTo>
                    <a:lnTo>
                      <a:pt x="65" y="60"/>
                    </a:lnTo>
                    <a:lnTo>
                      <a:pt x="63" y="60"/>
                    </a:lnTo>
                    <a:lnTo>
                      <a:pt x="62" y="60"/>
                    </a:lnTo>
                    <a:lnTo>
                      <a:pt x="60" y="60"/>
                    </a:lnTo>
                    <a:lnTo>
                      <a:pt x="59" y="60"/>
                    </a:lnTo>
                    <a:lnTo>
                      <a:pt x="59" y="59"/>
                    </a:lnTo>
                    <a:lnTo>
                      <a:pt x="56" y="61"/>
                    </a:lnTo>
                    <a:lnTo>
                      <a:pt x="55" y="61"/>
                    </a:lnTo>
                    <a:lnTo>
                      <a:pt x="54" y="63"/>
                    </a:lnTo>
                    <a:lnTo>
                      <a:pt x="52" y="65"/>
                    </a:lnTo>
                    <a:lnTo>
                      <a:pt x="52" y="66"/>
                    </a:lnTo>
                    <a:lnTo>
                      <a:pt x="50" y="68"/>
                    </a:lnTo>
                    <a:lnTo>
                      <a:pt x="50" y="69"/>
                    </a:lnTo>
                    <a:lnTo>
                      <a:pt x="50" y="71"/>
                    </a:lnTo>
                    <a:lnTo>
                      <a:pt x="50" y="73"/>
                    </a:lnTo>
                    <a:lnTo>
                      <a:pt x="50" y="75"/>
                    </a:lnTo>
                    <a:lnTo>
                      <a:pt x="49" y="76"/>
                    </a:lnTo>
                    <a:lnTo>
                      <a:pt x="47" y="78"/>
                    </a:lnTo>
                    <a:lnTo>
                      <a:pt x="45" y="78"/>
                    </a:lnTo>
                    <a:lnTo>
                      <a:pt x="43" y="78"/>
                    </a:lnTo>
                    <a:lnTo>
                      <a:pt x="41" y="78"/>
                    </a:lnTo>
                    <a:lnTo>
                      <a:pt x="39" y="78"/>
                    </a:lnTo>
                    <a:lnTo>
                      <a:pt x="36" y="78"/>
                    </a:lnTo>
                    <a:lnTo>
                      <a:pt x="34" y="80"/>
                    </a:lnTo>
                    <a:lnTo>
                      <a:pt x="31" y="81"/>
                    </a:lnTo>
                    <a:lnTo>
                      <a:pt x="30" y="83"/>
                    </a:lnTo>
                    <a:lnTo>
                      <a:pt x="27" y="85"/>
                    </a:lnTo>
                    <a:lnTo>
                      <a:pt x="27" y="88"/>
                    </a:lnTo>
                    <a:lnTo>
                      <a:pt x="26" y="90"/>
                    </a:lnTo>
                    <a:lnTo>
                      <a:pt x="26" y="91"/>
                    </a:lnTo>
                    <a:lnTo>
                      <a:pt x="25" y="93"/>
                    </a:lnTo>
                    <a:lnTo>
                      <a:pt x="25" y="94"/>
                    </a:lnTo>
                    <a:lnTo>
                      <a:pt x="26" y="94"/>
                    </a:lnTo>
                    <a:lnTo>
                      <a:pt x="26" y="96"/>
                    </a:lnTo>
                    <a:lnTo>
                      <a:pt x="26" y="97"/>
                    </a:lnTo>
                    <a:lnTo>
                      <a:pt x="25" y="97"/>
                    </a:lnTo>
                    <a:lnTo>
                      <a:pt x="23" y="99"/>
                    </a:lnTo>
                    <a:lnTo>
                      <a:pt x="23" y="101"/>
                    </a:lnTo>
                    <a:lnTo>
                      <a:pt x="23" y="103"/>
                    </a:lnTo>
                    <a:lnTo>
                      <a:pt x="23" y="105"/>
                    </a:lnTo>
                    <a:lnTo>
                      <a:pt x="23" y="107"/>
                    </a:lnTo>
                    <a:lnTo>
                      <a:pt x="22" y="109"/>
                    </a:lnTo>
                    <a:lnTo>
                      <a:pt x="22" y="112"/>
                    </a:lnTo>
                    <a:lnTo>
                      <a:pt x="22" y="114"/>
                    </a:lnTo>
                    <a:lnTo>
                      <a:pt x="22" y="116"/>
                    </a:lnTo>
                    <a:lnTo>
                      <a:pt x="22" y="118"/>
                    </a:lnTo>
                    <a:lnTo>
                      <a:pt x="22" y="120"/>
                    </a:lnTo>
                    <a:lnTo>
                      <a:pt x="22" y="122"/>
                    </a:lnTo>
                    <a:lnTo>
                      <a:pt x="25" y="122"/>
                    </a:lnTo>
                    <a:lnTo>
                      <a:pt x="25" y="124"/>
                    </a:lnTo>
                    <a:lnTo>
                      <a:pt x="25" y="125"/>
                    </a:lnTo>
                    <a:lnTo>
                      <a:pt x="25" y="127"/>
                    </a:lnTo>
                    <a:lnTo>
                      <a:pt x="26" y="127"/>
                    </a:lnTo>
                    <a:lnTo>
                      <a:pt x="25" y="129"/>
                    </a:lnTo>
                    <a:lnTo>
                      <a:pt x="25" y="130"/>
                    </a:lnTo>
                    <a:lnTo>
                      <a:pt x="25" y="132"/>
                    </a:lnTo>
                    <a:lnTo>
                      <a:pt x="24" y="134"/>
                    </a:lnTo>
                    <a:lnTo>
                      <a:pt x="24" y="135"/>
                    </a:lnTo>
                    <a:lnTo>
                      <a:pt x="21" y="137"/>
                    </a:lnTo>
                    <a:lnTo>
                      <a:pt x="21" y="138"/>
                    </a:lnTo>
                    <a:lnTo>
                      <a:pt x="21" y="140"/>
                    </a:lnTo>
                    <a:lnTo>
                      <a:pt x="20" y="142"/>
                    </a:lnTo>
                    <a:lnTo>
                      <a:pt x="20" y="144"/>
                    </a:lnTo>
                    <a:lnTo>
                      <a:pt x="17" y="146"/>
                    </a:lnTo>
                    <a:lnTo>
                      <a:pt x="17" y="147"/>
                    </a:lnTo>
                    <a:lnTo>
                      <a:pt x="16" y="149"/>
                    </a:lnTo>
                    <a:lnTo>
                      <a:pt x="14" y="151"/>
                    </a:lnTo>
                    <a:lnTo>
                      <a:pt x="14" y="153"/>
                    </a:lnTo>
                    <a:lnTo>
                      <a:pt x="14" y="155"/>
                    </a:lnTo>
                    <a:lnTo>
                      <a:pt x="14" y="156"/>
                    </a:lnTo>
                    <a:lnTo>
                      <a:pt x="15" y="156"/>
                    </a:lnTo>
                    <a:lnTo>
                      <a:pt x="15" y="158"/>
                    </a:lnTo>
                    <a:lnTo>
                      <a:pt x="15" y="160"/>
                    </a:lnTo>
                    <a:lnTo>
                      <a:pt x="17" y="160"/>
                    </a:lnTo>
                    <a:lnTo>
                      <a:pt x="17" y="162"/>
                    </a:lnTo>
                    <a:lnTo>
                      <a:pt x="17" y="164"/>
                    </a:lnTo>
                    <a:lnTo>
                      <a:pt x="16" y="166"/>
                    </a:lnTo>
                    <a:lnTo>
                      <a:pt x="15" y="168"/>
                    </a:lnTo>
                    <a:lnTo>
                      <a:pt x="14" y="168"/>
                    </a:lnTo>
                    <a:lnTo>
                      <a:pt x="12" y="169"/>
                    </a:lnTo>
                    <a:lnTo>
                      <a:pt x="11" y="171"/>
                    </a:lnTo>
                    <a:lnTo>
                      <a:pt x="11" y="172"/>
                    </a:lnTo>
                    <a:lnTo>
                      <a:pt x="11" y="175"/>
                    </a:lnTo>
                    <a:lnTo>
                      <a:pt x="11" y="176"/>
                    </a:lnTo>
                    <a:lnTo>
                      <a:pt x="10" y="178"/>
                    </a:lnTo>
                    <a:lnTo>
                      <a:pt x="10" y="179"/>
                    </a:lnTo>
                    <a:lnTo>
                      <a:pt x="10" y="181"/>
                    </a:lnTo>
                    <a:lnTo>
                      <a:pt x="10" y="183"/>
                    </a:lnTo>
                    <a:lnTo>
                      <a:pt x="10" y="185"/>
                    </a:lnTo>
                    <a:lnTo>
                      <a:pt x="10" y="187"/>
                    </a:lnTo>
                    <a:lnTo>
                      <a:pt x="10" y="188"/>
                    </a:lnTo>
                    <a:lnTo>
                      <a:pt x="10" y="189"/>
                    </a:lnTo>
                    <a:lnTo>
                      <a:pt x="10" y="190"/>
                    </a:lnTo>
                    <a:lnTo>
                      <a:pt x="8" y="193"/>
                    </a:lnTo>
                    <a:lnTo>
                      <a:pt x="8" y="195"/>
                    </a:lnTo>
                    <a:lnTo>
                      <a:pt x="7" y="197"/>
                    </a:lnTo>
                    <a:lnTo>
                      <a:pt x="6" y="199"/>
                    </a:lnTo>
                    <a:lnTo>
                      <a:pt x="6" y="200"/>
                    </a:lnTo>
                    <a:lnTo>
                      <a:pt x="3" y="203"/>
                    </a:lnTo>
                    <a:lnTo>
                      <a:pt x="2" y="203"/>
                    </a:lnTo>
                    <a:lnTo>
                      <a:pt x="1" y="205"/>
                    </a:lnTo>
                    <a:lnTo>
                      <a:pt x="1" y="206"/>
                    </a:lnTo>
                    <a:lnTo>
                      <a:pt x="0" y="208"/>
                    </a:lnTo>
                    <a:lnTo>
                      <a:pt x="0" y="210"/>
                    </a:lnTo>
                    <a:lnTo>
                      <a:pt x="0" y="212"/>
                    </a:lnTo>
                    <a:lnTo>
                      <a:pt x="0" y="214"/>
                    </a:lnTo>
                    <a:lnTo>
                      <a:pt x="0" y="216"/>
                    </a:lnTo>
                    <a:lnTo>
                      <a:pt x="0" y="218"/>
                    </a:lnTo>
                    <a:lnTo>
                      <a:pt x="0" y="220"/>
                    </a:lnTo>
                    <a:lnTo>
                      <a:pt x="0" y="223"/>
                    </a:lnTo>
                    <a:lnTo>
                      <a:pt x="0" y="224"/>
                    </a:lnTo>
                    <a:lnTo>
                      <a:pt x="1" y="224"/>
                    </a:lnTo>
                    <a:lnTo>
                      <a:pt x="1" y="226"/>
                    </a:lnTo>
                    <a:lnTo>
                      <a:pt x="3" y="226"/>
                    </a:lnTo>
                    <a:lnTo>
                      <a:pt x="6" y="226"/>
                    </a:lnTo>
                    <a:lnTo>
                      <a:pt x="7" y="226"/>
                    </a:lnTo>
                    <a:lnTo>
                      <a:pt x="8" y="226"/>
                    </a:lnTo>
                    <a:lnTo>
                      <a:pt x="10" y="226"/>
                    </a:lnTo>
                    <a:lnTo>
                      <a:pt x="12" y="226"/>
                    </a:lnTo>
                    <a:lnTo>
                      <a:pt x="15" y="226"/>
                    </a:lnTo>
                    <a:lnTo>
                      <a:pt x="16" y="226"/>
                    </a:lnTo>
                    <a:lnTo>
                      <a:pt x="19" y="226"/>
                    </a:lnTo>
                    <a:lnTo>
                      <a:pt x="21" y="226"/>
                    </a:lnTo>
                    <a:lnTo>
                      <a:pt x="23" y="226"/>
                    </a:lnTo>
                    <a:lnTo>
                      <a:pt x="25" y="226"/>
                    </a:lnTo>
                    <a:lnTo>
                      <a:pt x="26" y="226"/>
                    </a:lnTo>
                    <a:lnTo>
                      <a:pt x="26" y="228"/>
                    </a:lnTo>
                    <a:lnTo>
                      <a:pt x="26" y="230"/>
                    </a:lnTo>
                    <a:lnTo>
                      <a:pt x="26" y="232"/>
                    </a:lnTo>
                    <a:lnTo>
                      <a:pt x="28" y="232"/>
                    </a:lnTo>
                    <a:lnTo>
                      <a:pt x="28" y="234"/>
                    </a:lnTo>
                    <a:lnTo>
                      <a:pt x="28" y="235"/>
                    </a:lnTo>
                    <a:lnTo>
                      <a:pt x="28" y="237"/>
                    </a:lnTo>
                    <a:lnTo>
                      <a:pt x="30" y="237"/>
                    </a:lnTo>
                    <a:lnTo>
                      <a:pt x="30" y="239"/>
                    </a:lnTo>
                    <a:lnTo>
                      <a:pt x="30" y="240"/>
                    </a:lnTo>
                    <a:lnTo>
                      <a:pt x="30" y="242"/>
                    </a:lnTo>
                    <a:lnTo>
                      <a:pt x="32" y="242"/>
                    </a:lnTo>
                    <a:lnTo>
                      <a:pt x="32" y="244"/>
                    </a:lnTo>
                    <a:lnTo>
                      <a:pt x="34" y="244"/>
                    </a:lnTo>
                    <a:lnTo>
                      <a:pt x="34" y="245"/>
                    </a:lnTo>
                    <a:lnTo>
                      <a:pt x="36" y="245"/>
                    </a:lnTo>
                    <a:lnTo>
                      <a:pt x="36" y="247"/>
                    </a:lnTo>
                    <a:lnTo>
                      <a:pt x="36" y="248"/>
                    </a:lnTo>
                    <a:lnTo>
                      <a:pt x="36" y="250"/>
                    </a:lnTo>
                    <a:lnTo>
                      <a:pt x="38" y="250"/>
                    </a:lnTo>
                    <a:lnTo>
                      <a:pt x="38" y="252"/>
                    </a:lnTo>
                    <a:lnTo>
                      <a:pt x="39" y="252"/>
                    </a:lnTo>
                    <a:lnTo>
                      <a:pt x="36" y="254"/>
                    </a:lnTo>
                    <a:lnTo>
                      <a:pt x="36" y="256"/>
                    </a:lnTo>
                    <a:lnTo>
                      <a:pt x="35" y="258"/>
                    </a:lnTo>
                    <a:lnTo>
                      <a:pt x="33" y="260"/>
                    </a:lnTo>
                    <a:lnTo>
                      <a:pt x="33" y="261"/>
                    </a:lnTo>
                    <a:lnTo>
                      <a:pt x="31" y="263"/>
                    </a:lnTo>
                    <a:lnTo>
                      <a:pt x="31" y="264"/>
                    </a:lnTo>
                    <a:lnTo>
                      <a:pt x="30" y="266"/>
                    </a:lnTo>
                    <a:lnTo>
                      <a:pt x="29" y="268"/>
                    </a:lnTo>
                    <a:lnTo>
                      <a:pt x="29" y="270"/>
                    </a:lnTo>
                    <a:lnTo>
                      <a:pt x="29" y="272"/>
                    </a:lnTo>
                    <a:lnTo>
                      <a:pt x="28" y="274"/>
                    </a:lnTo>
                    <a:lnTo>
                      <a:pt x="28" y="276"/>
                    </a:lnTo>
                    <a:lnTo>
                      <a:pt x="26" y="277"/>
                    </a:lnTo>
                    <a:lnTo>
                      <a:pt x="25" y="280"/>
                    </a:lnTo>
                    <a:lnTo>
                      <a:pt x="25" y="281"/>
                    </a:lnTo>
                    <a:lnTo>
                      <a:pt x="25" y="283"/>
                    </a:lnTo>
                    <a:lnTo>
                      <a:pt x="25" y="284"/>
                    </a:lnTo>
                    <a:lnTo>
                      <a:pt x="25" y="286"/>
                    </a:lnTo>
                    <a:lnTo>
                      <a:pt x="25" y="287"/>
                    </a:lnTo>
                    <a:lnTo>
                      <a:pt x="26" y="287"/>
                    </a:lnTo>
                    <a:lnTo>
                      <a:pt x="26" y="290"/>
                    </a:lnTo>
                    <a:lnTo>
                      <a:pt x="29" y="290"/>
                    </a:lnTo>
                    <a:lnTo>
                      <a:pt x="31" y="290"/>
                    </a:lnTo>
                    <a:lnTo>
                      <a:pt x="33" y="290"/>
                    </a:lnTo>
                    <a:lnTo>
                      <a:pt x="35" y="290"/>
                    </a:lnTo>
                    <a:lnTo>
                      <a:pt x="37" y="290"/>
                    </a:lnTo>
                    <a:lnTo>
                      <a:pt x="39" y="290"/>
                    </a:lnTo>
                    <a:lnTo>
                      <a:pt x="41" y="289"/>
                    </a:lnTo>
                    <a:lnTo>
                      <a:pt x="44" y="289"/>
                    </a:lnTo>
                    <a:lnTo>
                      <a:pt x="45" y="287"/>
                    </a:lnTo>
                    <a:lnTo>
                      <a:pt x="48" y="286"/>
                    </a:lnTo>
                    <a:lnTo>
                      <a:pt x="49" y="286"/>
                    </a:lnTo>
                    <a:lnTo>
                      <a:pt x="51" y="284"/>
                    </a:lnTo>
                    <a:lnTo>
                      <a:pt x="54" y="284"/>
                    </a:lnTo>
                    <a:lnTo>
                      <a:pt x="55" y="284"/>
                    </a:lnTo>
                    <a:lnTo>
                      <a:pt x="58" y="282"/>
                    </a:lnTo>
                    <a:lnTo>
                      <a:pt x="60" y="282"/>
                    </a:lnTo>
                    <a:lnTo>
                      <a:pt x="63" y="281"/>
                    </a:lnTo>
                    <a:lnTo>
                      <a:pt x="65" y="281"/>
                    </a:lnTo>
                    <a:lnTo>
                      <a:pt x="68" y="281"/>
                    </a:lnTo>
                    <a:lnTo>
                      <a:pt x="69" y="279"/>
                    </a:lnTo>
                    <a:lnTo>
                      <a:pt x="70" y="279"/>
                    </a:lnTo>
                    <a:lnTo>
                      <a:pt x="70" y="278"/>
                    </a:lnTo>
                    <a:lnTo>
                      <a:pt x="69" y="278"/>
                    </a:lnTo>
                    <a:lnTo>
                      <a:pt x="69" y="277"/>
                    </a:lnTo>
                    <a:lnTo>
                      <a:pt x="69" y="276"/>
                    </a:lnTo>
                    <a:lnTo>
                      <a:pt x="68" y="276"/>
                    </a:lnTo>
                    <a:lnTo>
                      <a:pt x="68" y="275"/>
                    </a:lnTo>
                    <a:lnTo>
                      <a:pt x="67" y="275"/>
                    </a:lnTo>
                    <a:lnTo>
                      <a:pt x="67" y="274"/>
                    </a:lnTo>
                    <a:lnTo>
                      <a:pt x="67" y="272"/>
                    </a:lnTo>
                    <a:lnTo>
                      <a:pt x="65" y="272"/>
                    </a:lnTo>
                    <a:lnTo>
                      <a:pt x="64" y="272"/>
                    </a:lnTo>
                    <a:lnTo>
                      <a:pt x="64" y="270"/>
                    </a:lnTo>
                    <a:lnTo>
                      <a:pt x="62" y="270"/>
                    </a:lnTo>
                    <a:lnTo>
                      <a:pt x="62" y="269"/>
                    </a:lnTo>
                    <a:lnTo>
                      <a:pt x="60" y="269"/>
                    </a:lnTo>
                    <a:lnTo>
                      <a:pt x="60" y="267"/>
                    </a:lnTo>
                    <a:lnTo>
                      <a:pt x="60" y="266"/>
                    </a:lnTo>
                    <a:lnTo>
                      <a:pt x="60" y="263"/>
                    </a:lnTo>
                    <a:lnTo>
                      <a:pt x="60" y="261"/>
                    </a:lnTo>
                    <a:lnTo>
                      <a:pt x="60" y="258"/>
                    </a:lnTo>
                    <a:lnTo>
                      <a:pt x="60" y="256"/>
                    </a:lnTo>
                    <a:lnTo>
                      <a:pt x="60" y="254"/>
                    </a:lnTo>
                    <a:lnTo>
                      <a:pt x="60" y="252"/>
                    </a:lnTo>
                    <a:lnTo>
                      <a:pt x="60" y="250"/>
                    </a:lnTo>
                    <a:lnTo>
                      <a:pt x="60" y="248"/>
                    </a:lnTo>
                    <a:lnTo>
                      <a:pt x="60" y="246"/>
                    </a:lnTo>
                    <a:lnTo>
                      <a:pt x="60" y="243"/>
                    </a:lnTo>
                    <a:lnTo>
                      <a:pt x="59" y="243"/>
                    </a:lnTo>
                    <a:lnTo>
                      <a:pt x="59" y="241"/>
                    </a:lnTo>
                    <a:lnTo>
                      <a:pt x="59" y="240"/>
                    </a:lnTo>
                    <a:lnTo>
                      <a:pt x="59" y="238"/>
                    </a:lnTo>
                    <a:lnTo>
                      <a:pt x="59" y="236"/>
                    </a:lnTo>
                    <a:lnTo>
                      <a:pt x="59" y="234"/>
                    </a:lnTo>
                    <a:lnTo>
                      <a:pt x="59" y="232"/>
                    </a:lnTo>
                    <a:lnTo>
                      <a:pt x="59" y="230"/>
                    </a:lnTo>
                    <a:lnTo>
                      <a:pt x="59" y="229"/>
                    </a:lnTo>
                    <a:lnTo>
                      <a:pt x="59" y="227"/>
                    </a:lnTo>
                    <a:lnTo>
                      <a:pt x="59" y="224"/>
                    </a:lnTo>
                    <a:lnTo>
                      <a:pt x="60" y="222"/>
                    </a:lnTo>
                    <a:lnTo>
                      <a:pt x="60" y="221"/>
                    </a:lnTo>
                    <a:lnTo>
                      <a:pt x="60" y="219"/>
                    </a:lnTo>
                    <a:lnTo>
                      <a:pt x="60" y="217"/>
                    </a:lnTo>
                    <a:lnTo>
                      <a:pt x="60" y="214"/>
                    </a:lnTo>
                    <a:lnTo>
                      <a:pt x="60" y="213"/>
                    </a:lnTo>
                    <a:lnTo>
                      <a:pt x="60" y="211"/>
                    </a:lnTo>
                    <a:lnTo>
                      <a:pt x="60" y="209"/>
                    </a:lnTo>
                    <a:lnTo>
                      <a:pt x="60" y="208"/>
                    </a:lnTo>
                    <a:lnTo>
                      <a:pt x="60" y="206"/>
                    </a:lnTo>
                    <a:lnTo>
                      <a:pt x="59" y="206"/>
                    </a:lnTo>
                    <a:lnTo>
                      <a:pt x="59" y="204"/>
                    </a:lnTo>
                    <a:lnTo>
                      <a:pt x="56" y="204"/>
                    </a:lnTo>
                    <a:lnTo>
                      <a:pt x="56" y="203"/>
                    </a:lnTo>
                    <a:lnTo>
                      <a:pt x="56" y="200"/>
                    </a:lnTo>
                    <a:lnTo>
                      <a:pt x="54" y="200"/>
                    </a:lnTo>
                    <a:lnTo>
                      <a:pt x="53" y="200"/>
                    </a:lnTo>
                    <a:lnTo>
                      <a:pt x="53" y="199"/>
                    </a:lnTo>
                    <a:lnTo>
                      <a:pt x="50" y="199"/>
                    </a:lnTo>
                    <a:lnTo>
                      <a:pt x="50" y="197"/>
                    </a:lnTo>
                    <a:lnTo>
                      <a:pt x="49" y="197"/>
                    </a:lnTo>
                    <a:lnTo>
                      <a:pt x="49" y="195"/>
                    </a:lnTo>
                    <a:lnTo>
                      <a:pt x="49" y="194"/>
                    </a:lnTo>
                    <a:lnTo>
                      <a:pt x="49" y="192"/>
                    </a:lnTo>
                    <a:lnTo>
                      <a:pt x="49" y="190"/>
                    </a:lnTo>
                    <a:lnTo>
                      <a:pt x="51" y="190"/>
                    </a:lnTo>
                    <a:lnTo>
                      <a:pt x="53" y="190"/>
                    </a:lnTo>
                    <a:lnTo>
                      <a:pt x="55" y="190"/>
                    </a:lnTo>
                    <a:lnTo>
                      <a:pt x="57" y="190"/>
                    </a:lnTo>
                    <a:lnTo>
                      <a:pt x="58" y="190"/>
                    </a:lnTo>
                    <a:lnTo>
                      <a:pt x="60" y="190"/>
                    </a:lnTo>
                    <a:lnTo>
                      <a:pt x="62" y="190"/>
                    </a:lnTo>
                    <a:lnTo>
                      <a:pt x="64" y="190"/>
                    </a:lnTo>
                    <a:lnTo>
                      <a:pt x="65" y="190"/>
                    </a:lnTo>
                    <a:lnTo>
                      <a:pt x="68" y="188"/>
                    </a:lnTo>
                    <a:lnTo>
                      <a:pt x="68" y="187"/>
                    </a:lnTo>
                    <a:lnTo>
                      <a:pt x="69" y="185"/>
                    </a:lnTo>
                    <a:lnTo>
                      <a:pt x="72" y="183"/>
                    </a:lnTo>
                    <a:lnTo>
                      <a:pt x="73" y="183"/>
                    </a:lnTo>
                    <a:lnTo>
                      <a:pt x="74" y="181"/>
                    </a:lnTo>
                    <a:lnTo>
                      <a:pt x="77" y="181"/>
                    </a:lnTo>
                    <a:lnTo>
                      <a:pt x="77" y="183"/>
                    </a:lnTo>
                    <a:lnTo>
                      <a:pt x="78" y="183"/>
                    </a:lnTo>
                    <a:lnTo>
                      <a:pt x="78" y="185"/>
                    </a:lnTo>
                    <a:lnTo>
                      <a:pt x="79" y="185"/>
                    </a:lnTo>
                    <a:lnTo>
                      <a:pt x="79" y="187"/>
                    </a:lnTo>
                    <a:lnTo>
                      <a:pt x="79" y="189"/>
                    </a:lnTo>
                    <a:lnTo>
                      <a:pt x="81" y="189"/>
                    </a:lnTo>
                    <a:lnTo>
                      <a:pt x="81" y="191"/>
                    </a:lnTo>
                    <a:lnTo>
                      <a:pt x="81" y="194"/>
                    </a:lnTo>
                    <a:lnTo>
                      <a:pt x="83" y="194"/>
                    </a:lnTo>
                    <a:lnTo>
                      <a:pt x="81" y="195"/>
                    </a:lnTo>
                    <a:lnTo>
                      <a:pt x="81" y="198"/>
                    </a:lnTo>
                    <a:lnTo>
                      <a:pt x="79" y="200"/>
                    </a:lnTo>
                    <a:lnTo>
                      <a:pt x="79" y="202"/>
                    </a:lnTo>
                    <a:lnTo>
                      <a:pt x="77" y="203"/>
                    </a:lnTo>
                    <a:lnTo>
                      <a:pt x="76" y="204"/>
                    </a:lnTo>
                    <a:lnTo>
                      <a:pt x="76" y="206"/>
                    </a:lnTo>
                    <a:lnTo>
                      <a:pt x="75" y="208"/>
                    </a:lnTo>
                    <a:lnTo>
                      <a:pt x="75" y="209"/>
                    </a:lnTo>
                    <a:lnTo>
                      <a:pt x="75" y="211"/>
                    </a:lnTo>
                    <a:lnTo>
                      <a:pt x="75" y="213"/>
                    </a:lnTo>
                    <a:lnTo>
                      <a:pt x="77" y="213"/>
                    </a:lnTo>
                    <a:lnTo>
                      <a:pt x="79" y="213"/>
                    </a:lnTo>
                    <a:lnTo>
                      <a:pt x="79" y="214"/>
                    </a:lnTo>
                    <a:lnTo>
                      <a:pt x="81" y="214"/>
                    </a:lnTo>
                    <a:lnTo>
                      <a:pt x="83" y="214"/>
                    </a:lnTo>
                    <a:lnTo>
                      <a:pt x="85" y="214"/>
                    </a:lnTo>
                    <a:lnTo>
                      <a:pt x="86" y="215"/>
                    </a:lnTo>
                    <a:lnTo>
                      <a:pt x="88" y="215"/>
                    </a:lnTo>
                    <a:lnTo>
                      <a:pt x="90" y="215"/>
                    </a:lnTo>
                    <a:lnTo>
                      <a:pt x="92" y="215"/>
                    </a:lnTo>
                    <a:lnTo>
                      <a:pt x="92" y="218"/>
                    </a:lnTo>
                    <a:lnTo>
                      <a:pt x="94" y="218"/>
                    </a:lnTo>
                    <a:lnTo>
                      <a:pt x="97" y="218"/>
                    </a:lnTo>
                    <a:lnTo>
                      <a:pt x="98" y="218"/>
                    </a:lnTo>
                    <a:lnTo>
                      <a:pt x="98" y="220"/>
                    </a:lnTo>
                    <a:lnTo>
                      <a:pt x="101" y="220"/>
                    </a:lnTo>
                    <a:lnTo>
                      <a:pt x="103" y="222"/>
                    </a:lnTo>
                    <a:lnTo>
                      <a:pt x="105" y="222"/>
                    </a:lnTo>
                    <a:lnTo>
                      <a:pt x="105" y="224"/>
                    </a:lnTo>
                    <a:lnTo>
                      <a:pt x="105" y="227"/>
                    </a:lnTo>
                    <a:lnTo>
                      <a:pt x="105" y="229"/>
                    </a:lnTo>
                    <a:lnTo>
                      <a:pt x="105" y="231"/>
                    </a:lnTo>
                    <a:lnTo>
                      <a:pt x="105" y="233"/>
                    </a:lnTo>
                    <a:lnTo>
                      <a:pt x="105" y="235"/>
                    </a:lnTo>
                    <a:lnTo>
                      <a:pt x="105" y="237"/>
                    </a:lnTo>
                    <a:lnTo>
                      <a:pt x="105" y="239"/>
                    </a:lnTo>
                    <a:lnTo>
                      <a:pt x="105" y="240"/>
                    </a:lnTo>
                    <a:lnTo>
                      <a:pt x="105" y="242"/>
                    </a:lnTo>
                    <a:lnTo>
                      <a:pt x="105" y="243"/>
                    </a:lnTo>
                    <a:lnTo>
                      <a:pt x="107" y="243"/>
                    </a:lnTo>
                    <a:lnTo>
                      <a:pt x="108" y="243"/>
                    </a:lnTo>
                    <a:lnTo>
                      <a:pt x="111" y="243"/>
                    </a:lnTo>
                    <a:lnTo>
                      <a:pt x="112" y="243"/>
                    </a:lnTo>
                    <a:lnTo>
                      <a:pt x="113" y="243"/>
                    </a:lnTo>
                    <a:lnTo>
                      <a:pt x="116" y="242"/>
                    </a:lnTo>
                    <a:lnTo>
                      <a:pt x="116" y="241"/>
                    </a:lnTo>
                    <a:lnTo>
                      <a:pt x="118" y="238"/>
                    </a:lnTo>
                    <a:lnTo>
                      <a:pt x="118" y="237"/>
                    </a:lnTo>
                    <a:lnTo>
                      <a:pt x="121" y="235"/>
                    </a:lnTo>
                    <a:lnTo>
                      <a:pt x="121" y="233"/>
                    </a:lnTo>
                    <a:lnTo>
                      <a:pt x="122" y="231"/>
                    </a:lnTo>
                    <a:lnTo>
                      <a:pt x="125" y="231"/>
                    </a:lnTo>
                    <a:lnTo>
                      <a:pt x="127" y="229"/>
                    </a:lnTo>
                    <a:lnTo>
                      <a:pt x="129" y="229"/>
                    </a:lnTo>
                    <a:lnTo>
                      <a:pt x="131" y="229"/>
                    </a:lnTo>
                    <a:lnTo>
                      <a:pt x="133" y="229"/>
                    </a:lnTo>
                    <a:lnTo>
                      <a:pt x="136" y="229"/>
                    </a:lnTo>
                    <a:lnTo>
                      <a:pt x="137" y="229"/>
                    </a:lnTo>
                    <a:lnTo>
                      <a:pt x="139" y="229"/>
                    </a:lnTo>
                    <a:lnTo>
                      <a:pt x="141" y="229"/>
                    </a:lnTo>
                    <a:lnTo>
                      <a:pt x="143" y="229"/>
                    </a:lnTo>
                    <a:lnTo>
                      <a:pt x="145" y="227"/>
                    </a:lnTo>
                    <a:lnTo>
                      <a:pt x="147" y="227"/>
                    </a:lnTo>
                    <a:lnTo>
                      <a:pt x="150" y="227"/>
                    </a:lnTo>
                    <a:lnTo>
                      <a:pt x="151" y="227"/>
                    </a:lnTo>
                    <a:lnTo>
                      <a:pt x="153" y="227"/>
                    </a:lnTo>
                    <a:lnTo>
                      <a:pt x="155" y="227"/>
                    </a:lnTo>
                    <a:lnTo>
                      <a:pt x="156" y="227"/>
                    </a:lnTo>
                    <a:lnTo>
                      <a:pt x="158" y="226"/>
                    </a:lnTo>
                    <a:lnTo>
                      <a:pt x="158" y="225"/>
                    </a:lnTo>
                    <a:lnTo>
                      <a:pt x="160" y="223"/>
                    </a:lnTo>
                    <a:lnTo>
                      <a:pt x="159" y="223"/>
                    </a:lnTo>
                    <a:lnTo>
                      <a:pt x="159" y="221"/>
                    </a:lnTo>
                    <a:lnTo>
                      <a:pt x="158" y="221"/>
                    </a:lnTo>
                    <a:lnTo>
                      <a:pt x="158" y="220"/>
                    </a:lnTo>
                    <a:lnTo>
                      <a:pt x="158" y="218"/>
                    </a:lnTo>
                    <a:lnTo>
                      <a:pt x="156" y="218"/>
                    </a:lnTo>
                    <a:lnTo>
                      <a:pt x="154" y="218"/>
                    </a:lnTo>
                    <a:lnTo>
                      <a:pt x="151" y="218"/>
                    </a:lnTo>
                    <a:lnTo>
                      <a:pt x="151" y="217"/>
                    </a:lnTo>
                    <a:lnTo>
                      <a:pt x="150" y="217"/>
                    </a:lnTo>
                    <a:lnTo>
                      <a:pt x="147" y="217"/>
                    </a:lnTo>
                    <a:lnTo>
                      <a:pt x="147" y="214"/>
                    </a:lnTo>
                    <a:lnTo>
                      <a:pt x="145" y="214"/>
                    </a:lnTo>
                    <a:lnTo>
                      <a:pt x="143" y="214"/>
                    </a:lnTo>
                    <a:lnTo>
                      <a:pt x="141" y="214"/>
                    </a:lnTo>
                    <a:lnTo>
                      <a:pt x="139" y="214"/>
                    </a:lnTo>
                    <a:lnTo>
                      <a:pt x="137" y="214"/>
                    </a:lnTo>
                    <a:lnTo>
                      <a:pt x="137" y="212"/>
                    </a:lnTo>
                    <a:lnTo>
                      <a:pt x="135" y="212"/>
                    </a:lnTo>
                    <a:lnTo>
                      <a:pt x="135" y="210"/>
                    </a:lnTo>
                    <a:lnTo>
                      <a:pt x="132" y="210"/>
                    </a:lnTo>
                    <a:lnTo>
                      <a:pt x="132" y="208"/>
                    </a:lnTo>
                    <a:lnTo>
                      <a:pt x="131" y="207"/>
                    </a:lnTo>
                    <a:lnTo>
                      <a:pt x="131" y="205"/>
                    </a:lnTo>
                    <a:lnTo>
                      <a:pt x="129" y="205"/>
                    </a:lnTo>
                    <a:lnTo>
                      <a:pt x="129" y="203"/>
                    </a:lnTo>
                    <a:lnTo>
                      <a:pt x="127" y="203"/>
                    </a:lnTo>
                    <a:lnTo>
                      <a:pt x="127" y="200"/>
                    </a:lnTo>
                    <a:lnTo>
                      <a:pt x="125" y="200"/>
                    </a:lnTo>
                    <a:lnTo>
                      <a:pt x="125" y="199"/>
                    </a:lnTo>
                    <a:lnTo>
                      <a:pt x="124" y="196"/>
                    </a:lnTo>
                    <a:lnTo>
                      <a:pt x="124" y="194"/>
                    </a:lnTo>
                    <a:lnTo>
                      <a:pt x="123" y="194"/>
                    </a:lnTo>
                    <a:lnTo>
                      <a:pt x="123" y="191"/>
                    </a:lnTo>
                    <a:lnTo>
                      <a:pt x="123" y="190"/>
                    </a:lnTo>
                    <a:lnTo>
                      <a:pt x="126" y="189"/>
                    </a:lnTo>
                    <a:lnTo>
                      <a:pt x="123" y="189"/>
                    </a:lnTo>
                    <a:lnTo>
                      <a:pt x="123" y="186"/>
                    </a:lnTo>
                    <a:lnTo>
                      <a:pt x="122" y="186"/>
                    </a:lnTo>
                    <a:lnTo>
                      <a:pt x="122" y="184"/>
                    </a:lnTo>
                    <a:lnTo>
                      <a:pt x="122" y="182"/>
                    </a:lnTo>
                    <a:lnTo>
                      <a:pt x="122" y="181"/>
                    </a:lnTo>
                    <a:lnTo>
                      <a:pt x="122" y="179"/>
                    </a:lnTo>
                    <a:lnTo>
                      <a:pt x="122" y="177"/>
                    </a:lnTo>
                    <a:lnTo>
                      <a:pt x="124" y="175"/>
                    </a:lnTo>
                    <a:lnTo>
                      <a:pt x="125" y="172"/>
                    </a:lnTo>
                    <a:lnTo>
                      <a:pt x="125" y="171"/>
                    </a:lnTo>
                    <a:lnTo>
                      <a:pt x="126" y="170"/>
                    </a:lnTo>
                    <a:lnTo>
                      <a:pt x="123" y="171"/>
                    </a:lnTo>
                    <a:lnTo>
                      <a:pt x="121" y="171"/>
                    </a:lnTo>
                    <a:lnTo>
                      <a:pt x="119" y="171"/>
                    </a:lnTo>
                    <a:lnTo>
                      <a:pt x="117" y="171"/>
                    </a:lnTo>
                    <a:lnTo>
                      <a:pt x="116" y="171"/>
                    </a:lnTo>
                    <a:lnTo>
                      <a:pt x="113" y="171"/>
                    </a:lnTo>
                    <a:lnTo>
                      <a:pt x="113" y="170"/>
                    </a:lnTo>
                    <a:lnTo>
                      <a:pt x="112" y="170"/>
                    </a:lnTo>
                    <a:lnTo>
                      <a:pt x="111" y="170"/>
                    </a:lnTo>
                    <a:lnTo>
                      <a:pt x="108" y="170"/>
                    </a:lnTo>
                    <a:lnTo>
                      <a:pt x="108" y="169"/>
                    </a:lnTo>
                    <a:lnTo>
                      <a:pt x="107" y="169"/>
                    </a:lnTo>
                    <a:lnTo>
                      <a:pt x="105" y="169"/>
                    </a:lnTo>
                    <a:lnTo>
                      <a:pt x="105" y="166"/>
                    </a:lnTo>
                    <a:lnTo>
                      <a:pt x="103" y="166"/>
                    </a:lnTo>
                    <a:lnTo>
                      <a:pt x="103" y="165"/>
                    </a:lnTo>
                    <a:lnTo>
                      <a:pt x="103" y="162"/>
                    </a:lnTo>
                    <a:lnTo>
                      <a:pt x="101" y="162"/>
                    </a:lnTo>
                    <a:lnTo>
                      <a:pt x="100" y="162"/>
                    </a:lnTo>
                    <a:lnTo>
                      <a:pt x="98" y="162"/>
                    </a:lnTo>
                    <a:lnTo>
                      <a:pt x="98" y="160"/>
                    </a:lnTo>
                    <a:lnTo>
                      <a:pt x="97" y="160"/>
                    </a:lnTo>
                    <a:lnTo>
                      <a:pt x="97" y="158"/>
                    </a:lnTo>
                    <a:lnTo>
                      <a:pt x="97" y="156"/>
                    </a:lnTo>
                    <a:lnTo>
                      <a:pt x="96" y="156"/>
                    </a:lnTo>
                    <a:lnTo>
                      <a:pt x="96" y="155"/>
                    </a:lnTo>
                    <a:lnTo>
                      <a:pt x="96" y="153"/>
                    </a:lnTo>
                    <a:lnTo>
                      <a:pt x="96" y="151"/>
                    </a:lnTo>
                    <a:lnTo>
                      <a:pt x="97" y="149"/>
                    </a:lnTo>
                    <a:lnTo>
                      <a:pt x="97" y="148"/>
                    </a:lnTo>
                    <a:lnTo>
                      <a:pt x="98" y="146"/>
                    </a:lnTo>
                    <a:lnTo>
                      <a:pt x="101" y="144"/>
                    </a:lnTo>
                    <a:lnTo>
                      <a:pt x="103" y="142"/>
                    </a:lnTo>
                    <a:lnTo>
                      <a:pt x="103" y="141"/>
                    </a:lnTo>
                    <a:lnTo>
                      <a:pt x="105" y="138"/>
                    </a:lnTo>
                    <a:lnTo>
                      <a:pt x="106" y="136"/>
                    </a:lnTo>
                    <a:lnTo>
                      <a:pt x="108" y="134"/>
                    </a:lnTo>
                    <a:lnTo>
                      <a:pt x="108" y="133"/>
                    </a:lnTo>
                    <a:lnTo>
                      <a:pt x="109" y="133"/>
                    </a:lnTo>
                    <a:lnTo>
                      <a:pt x="112" y="131"/>
                    </a:lnTo>
                    <a:lnTo>
                      <a:pt x="113" y="130"/>
                    </a:lnTo>
                    <a:lnTo>
                      <a:pt x="116" y="128"/>
                    </a:lnTo>
                    <a:lnTo>
                      <a:pt x="116" y="126"/>
                    </a:lnTo>
                    <a:lnTo>
                      <a:pt x="118" y="123"/>
                    </a:lnTo>
                    <a:lnTo>
                      <a:pt x="118" y="122"/>
                    </a:lnTo>
                    <a:lnTo>
                      <a:pt x="118" y="120"/>
                    </a:lnTo>
                    <a:lnTo>
                      <a:pt x="120" y="118"/>
                    </a:lnTo>
                    <a:lnTo>
                      <a:pt x="120" y="117"/>
                    </a:lnTo>
                    <a:lnTo>
                      <a:pt x="121" y="117"/>
                    </a:lnTo>
                    <a:lnTo>
                      <a:pt x="122" y="117"/>
                    </a:lnTo>
                    <a:lnTo>
                      <a:pt x="123" y="117"/>
                    </a:lnTo>
                    <a:lnTo>
                      <a:pt x="123" y="116"/>
                    </a:lnTo>
                    <a:lnTo>
                      <a:pt x="126" y="114"/>
                    </a:lnTo>
                    <a:lnTo>
                      <a:pt x="125" y="114"/>
                    </a:lnTo>
                    <a:lnTo>
                      <a:pt x="125" y="112"/>
                    </a:lnTo>
                    <a:lnTo>
                      <a:pt x="124" y="112"/>
                    </a:lnTo>
                    <a:lnTo>
                      <a:pt x="124" y="110"/>
                    </a:lnTo>
                    <a:lnTo>
                      <a:pt x="122" y="110"/>
                    </a:lnTo>
                    <a:lnTo>
                      <a:pt x="120" y="109"/>
                    </a:lnTo>
                    <a:lnTo>
                      <a:pt x="118" y="109"/>
                    </a:lnTo>
                    <a:lnTo>
                      <a:pt x="118" y="108"/>
                    </a:lnTo>
                    <a:lnTo>
                      <a:pt x="116" y="109"/>
                    </a:lnTo>
                    <a:lnTo>
                      <a:pt x="115" y="109"/>
                    </a:lnTo>
                    <a:lnTo>
                      <a:pt x="113" y="109"/>
                    </a:lnTo>
                    <a:lnTo>
                      <a:pt x="111" y="111"/>
                    </a:lnTo>
                    <a:lnTo>
                      <a:pt x="110" y="111"/>
                    </a:lnTo>
                    <a:lnTo>
                      <a:pt x="108" y="112"/>
                    </a:lnTo>
                    <a:lnTo>
                      <a:pt x="106" y="114"/>
                    </a:lnTo>
                    <a:lnTo>
                      <a:pt x="105" y="114"/>
                    </a:lnTo>
                    <a:lnTo>
                      <a:pt x="103" y="115"/>
                    </a:lnTo>
                    <a:lnTo>
                      <a:pt x="102" y="115"/>
                    </a:lnTo>
                    <a:lnTo>
                      <a:pt x="100" y="115"/>
                    </a:lnTo>
                    <a:lnTo>
                      <a:pt x="98" y="116"/>
                    </a:lnTo>
                    <a:lnTo>
                      <a:pt x="97" y="116"/>
                    </a:lnTo>
                    <a:lnTo>
                      <a:pt x="94" y="117"/>
                    </a:lnTo>
                    <a:lnTo>
                      <a:pt x="92" y="117"/>
                    </a:lnTo>
                    <a:lnTo>
                      <a:pt x="90" y="117"/>
                    </a:lnTo>
                    <a:lnTo>
                      <a:pt x="89" y="117"/>
                    </a:lnTo>
                    <a:lnTo>
                      <a:pt x="87" y="117"/>
                    </a:lnTo>
                    <a:lnTo>
                      <a:pt x="87" y="118"/>
                    </a:lnTo>
                    <a:lnTo>
                      <a:pt x="87" y="121"/>
                    </a:lnTo>
                    <a:lnTo>
                      <a:pt x="87" y="123"/>
                    </a:lnTo>
                    <a:lnTo>
                      <a:pt x="85" y="125"/>
                    </a:lnTo>
                    <a:lnTo>
                      <a:pt x="84" y="125"/>
                    </a:lnTo>
                    <a:lnTo>
                      <a:pt x="82" y="125"/>
                    </a:lnTo>
                    <a:lnTo>
                      <a:pt x="79" y="127"/>
                    </a:lnTo>
                    <a:lnTo>
                      <a:pt x="78" y="127"/>
                    </a:lnTo>
                    <a:lnTo>
                      <a:pt x="76" y="129"/>
                    </a:lnTo>
                    <a:lnTo>
                      <a:pt x="76" y="130"/>
                    </a:lnTo>
                    <a:lnTo>
                      <a:pt x="74" y="132"/>
                    </a:lnTo>
                    <a:lnTo>
                      <a:pt x="73" y="134"/>
                    </a:lnTo>
                    <a:lnTo>
                      <a:pt x="70" y="134"/>
                    </a:lnTo>
                    <a:lnTo>
                      <a:pt x="68" y="134"/>
                    </a:lnTo>
                    <a:lnTo>
                      <a:pt x="66" y="135"/>
                    </a:lnTo>
                    <a:lnTo>
                      <a:pt x="64" y="135"/>
                    </a:lnTo>
                    <a:lnTo>
                      <a:pt x="62" y="135"/>
                    </a:lnTo>
                    <a:lnTo>
                      <a:pt x="60" y="135"/>
                    </a:lnTo>
                    <a:lnTo>
                      <a:pt x="58" y="135"/>
                    </a:lnTo>
                    <a:lnTo>
                      <a:pt x="55" y="135"/>
                    </a:lnTo>
                    <a:lnTo>
                      <a:pt x="54" y="135"/>
                    </a:lnTo>
                    <a:lnTo>
                      <a:pt x="54" y="134"/>
                    </a:lnTo>
                    <a:lnTo>
                      <a:pt x="51" y="134"/>
                    </a:lnTo>
                    <a:lnTo>
                      <a:pt x="50" y="134"/>
                    </a:lnTo>
                    <a:lnTo>
                      <a:pt x="49" y="134"/>
                    </a:lnTo>
                    <a:lnTo>
                      <a:pt x="46" y="134"/>
                    </a:lnTo>
                    <a:lnTo>
                      <a:pt x="45" y="134"/>
                    </a:lnTo>
                    <a:lnTo>
                      <a:pt x="45" y="132"/>
                    </a:lnTo>
                    <a:lnTo>
                      <a:pt x="44" y="132"/>
                    </a:lnTo>
                    <a:lnTo>
                      <a:pt x="42" y="132"/>
                    </a:lnTo>
                    <a:lnTo>
                      <a:pt x="42" y="130"/>
                    </a:lnTo>
                    <a:lnTo>
                      <a:pt x="40" y="130"/>
                    </a:lnTo>
                    <a:lnTo>
                      <a:pt x="40" y="128"/>
                    </a:lnTo>
                    <a:lnTo>
                      <a:pt x="40" y="126"/>
                    </a:lnTo>
                    <a:lnTo>
                      <a:pt x="39" y="126"/>
                    </a:lnTo>
                    <a:lnTo>
                      <a:pt x="39" y="125"/>
                    </a:lnTo>
                    <a:lnTo>
                      <a:pt x="39" y="123"/>
                    </a:lnTo>
                    <a:lnTo>
                      <a:pt x="39" y="121"/>
                    </a:lnTo>
                    <a:lnTo>
                      <a:pt x="39" y="120"/>
                    </a:lnTo>
                    <a:lnTo>
                      <a:pt x="39" y="118"/>
                    </a:lnTo>
                    <a:lnTo>
                      <a:pt x="36" y="118"/>
                    </a:lnTo>
                    <a:lnTo>
                      <a:pt x="36" y="116"/>
                    </a:lnTo>
                    <a:lnTo>
                      <a:pt x="36" y="114"/>
                    </a:lnTo>
                    <a:lnTo>
                      <a:pt x="34" y="114"/>
                    </a:lnTo>
                    <a:lnTo>
                      <a:pt x="34" y="112"/>
                    </a:lnTo>
                    <a:lnTo>
                      <a:pt x="34" y="110"/>
                    </a:lnTo>
                    <a:lnTo>
                      <a:pt x="34" y="108"/>
                    </a:lnTo>
                    <a:lnTo>
                      <a:pt x="34" y="106"/>
                    </a:lnTo>
                    <a:lnTo>
                      <a:pt x="34" y="105"/>
                    </a:lnTo>
                    <a:lnTo>
                      <a:pt x="34" y="103"/>
                    </a:lnTo>
                    <a:lnTo>
                      <a:pt x="36" y="101"/>
                    </a:lnTo>
                    <a:lnTo>
                      <a:pt x="36" y="99"/>
                    </a:lnTo>
                    <a:lnTo>
                      <a:pt x="39" y="97"/>
                    </a:lnTo>
                    <a:lnTo>
                      <a:pt x="41" y="96"/>
                    </a:lnTo>
                    <a:lnTo>
                      <a:pt x="43" y="95"/>
                    </a:lnTo>
                    <a:lnTo>
                      <a:pt x="44" y="95"/>
                    </a:lnTo>
                    <a:lnTo>
                      <a:pt x="45" y="93"/>
                    </a:lnTo>
                    <a:lnTo>
                      <a:pt x="48" y="91"/>
                    </a:lnTo>
                    <a:lnTo>
                      <a:pt x="48" y="90"/>
                    </a:lnTo>
                    <a:lnTo>
                      <a:pt x="49" y="88"/>
                    </a:lnTo>
                    <a:lnTo>
                      <a:pt x="51" y="88"/>
                    </a:lnTo>
                    <a:lnTo>
                      <a:pt x="54" y="87"/>
                    </a:lnTo>
                    <a:lnTo>
                      <a:pt x="55" y="85"/>
                    </a:lnTo>
                    <a:lnTo>
                      <a:pt x="58" y="85"/>
                    </a:lnTo>
                    <a:lnTo>
                      <a:pt x="59" y="85"/>
                    </a:lnTo>
                    <a:lnTo>
                      <a:pt x="61" y="84"/>
                    </a:lnTo>
                    <a:lnTo>
                      <a:pt x="63" y="84"/>
                    </a:lnTo>
                    <a:lnTo>
                      <a:pt x="65" y="84"/>
                    </a:lnTo>
                    <a:lnTo>
                      <a:pt x="68" y="84"/>
                    </a:lnTo>
                    <a:lnTo>
                      <a:pt x="69" y="82"/>
                    </a:lnTo>
                    <a:lnTo>
                      <a:pt x="72" y="82"/>
                    </a:lnTo>
                    <a:lnTo>
                      <a:pt x="74" y="82"/>
                    </a:lnTo>
                    <a:lnTo>
                      <a:pt x="76" y="82"/>
                    </a:lnTo>
                    <a:lnTo>
                      <a:pt x="78" y="82"/>
                    </a:lnTo>
                    <a:lnTo>
                      <a:pt x="80" y="82"/>
                    </a:lnTo>
                    <a:lnTo>
                      <a:pt x="83" y="82"/>
                    </a:lnTo>
                    <a:lnTo>
                      <a:pt x="84" y="82"/>
                    </a:lnTo>
                    <a:lnTo>
                      <a:pt x="87" y="81"/>
                    </a:lnTo>
                    <a:lnTo>
                      <a:pt x="89" y="80"/>
                    </a:lnTo>
                    <a:lnTo>
                      <a:pt x="92" y="80"/>
                    </a:lnTo>
                    <a:lnTo>
                      <a:pt x="94" y="79"/>
                    </a:lnTo>
                    <a:lnTo>
                      <a:pt x="96" y="79"/>
                    </a:lnTo>
                    <a:lnTo>
                      <a:pt x="98" y="79"/>
                    </a:lnTo>
                    <a:lnTo>
                      <a:pt x="100" y="79"/>
                    </a:lnTo>
                    <a:lnTo>
                      <a:pt x="101" y="79"/>
                    </a:lnTo>
                    <a:lnTo>
                      <a:pt x="103" y="78"/>
                    </a:lnTo>
                    <a:lnTo>
                      <a:pt x="104" y="78"/>
                    </a:lnTo>
                    <a:lnTo>
                      <a:pt x="107" y="77"/>
                    </a:lnTo>
                    <a:lnTo>
                      <a:pt x="109" y="77"/>
                    </a:lnTo>
                    <a:lnTo>
                      <a:pt x="112" y="77"/>
                    </a:lnTo>
                    <a:lnTo>
                      <a:pt x="113" y="75"/>
                    </a:lnTo>
                    <a:lnTo>
                      <a:pt x="115" y="75"/>
                    </a:lnTo>
                    <a:lnTo>
                      <a:pt x="116" y="75"/>
                    </a:lnTo>
                    <a:lnTo>
                      <a:pt x="118" y="73"/>
                    </a:lnTo>
                    <a:lnTo>
                      <a:pt x="119" y="73"/>
                    </a:lnTo>
                    <a:lnTo>
                      <a:pt x="121" y="73"/>
                    </a:lnTo>
                    <a:lnTo>
                      <a:pt x="123" y="72"/>
                    </a:lnTo>
                    <a:lnTo>
                      <a:pt x="126" y="70"/>
                    </a:lnTo>
                    <a:lnTo>
                      <a:pt x="127" y="70"/>
                    </a:lnTo>
                    <a:lnTo>
                      <a:pt x="128" y="70"/>
                    </a:lnTo>
                    <a:lnTo>
                      <a:pt x="131" y="70"/>
                    </a:lnTo>
                    <a:lnTo>
                      <a:pt x="132" y="70"/>
                    </a:lnTo>
                    <a:lnTo>
                      <a:pt x="133" y="70"/>
                    </a:lnTo>
                    <a:lnTo>
                      <a:pt x="136" y="69"/>
                    </a:lnTo>
                    <a:lnTo>
                      <a:pt x="137" y="69"/>
                    </a:lnTo>
                    <a:lnTo>
                      <a:pt x="140" y="68"/>
                    </a:lnTo>
                    <a:lnTo>
                      <a:pt x="142" y="66"/>
                    </a:lnTo>
                    <a:lnTo>
                      <a:pt x="143" y="66"/>
                    </a:lnTo>
                    <a:lnTo>
                      <a:pt x="145" y="64"/>
                    </a:lnTo>
                    <a:lnTo>
                      <a:pt x="147" y="66"/>
                    </a:lnTo>
                    <a:lnTo>
                      <a:pt x="150" y="66"/>
                    </a:lnTo>
                    <a:lnTo>
                      <a:pt x="151" y="66"/>
                    </a:lnTo>
                    <a:lnTo>
                      <a:pt x="154" y="66"/>
                    </a:lnTo>
                    <a:lnTo>
                      <a:pt x="155" y="66"/>
                    </a:lnTo>
                    <a:lnTo>
                      <a:pt x="157" y="66"/>
                    </a:lnTo>
                    <a:lnTo>
                      <a:pt x="160" y="66"/>
                    </a:lnTo>
                    <a:lnTo>
                      <a:pt x="161" y="64"/>
                    </a:lnTo>
                    <a:lnTo>
                      <a:pt x="164" y="62"/>
                    </a:lnTo>
                    <a:lnTo>
                      <a:pt x="166" y="62"/>
                    </a:lnTo>
                    <a:lnTo>
                      <a:pt x="168" y="60"/>
                    </a:lnTo>
                    <a:lnTo>
                      <a:pt x="169" y="60"/>
                    </a:lnTo>
                    <a:lnTo>
                      <a:pt x="171" y="58"/>
                    </a:lnTo>
                    <a:lnTo>
                      <a:pt x="173" y="58"/>
                    </a:lnTo>
                    <a:lnTo>
                      <a:pt x="175" y="56"/>
                    </a:lnTo>
                    <a:lnTo>
                      <a:pt x="178" y="55"/>
                    </a:lnTo>
                    <a:lnTo>
                      <a:pt x="178" y="54"/>
                    </a:lnTo>
                    <a:lnTo>
                      <a:pt x="178" y="52"/>
                    </a:lnTo>
                    <a:lnTo>
                      <a:pt x="178" y="51"/>
                    </a:lnTo>
                    <a:lnTo>
                      <a:pt x="179" y="49"/>
                    </a:lnTo>
                    <a:lnTo>
                      <a:pt x="179" y="47"/>
                    </a:lnTo>
                    <a:lnTo>
                      <a:pt x="181" y="45"/>
                    </a:lnTo>
                    <a:lnTo>
                      <a:pt x="181" y="43"/>
                    </a:lnTo>
                    <a:lnTo>
                      <a:pt x="184" y="41"/>
                    </a:lnTo>
                    <a:lnTo>
                      <a:pt x="184" y="39"/>
                    </a:lnTo>
                    <a:lnTo>
                      <a:pt x="184" y="38"/>
                    </a:lnTo>
                    <a:lnTo>
                      <a:pt x="185" y="36"/>
                    </a:lnTo>
                    <a:lnTo>
                      <a:pt x="186" y="34"/>
                    </a:lnTo>
                    <a:lnTo>
                      <a:pt x="186" y="32"/>
                    </a:lnTo>
                    <a:lnTo>
                      <a:pt x="189" y="30"/>
                    </a:lnTo>
                    <a:lnTo>
                      <a:pt x="190" y="27"/>
                    </a:lnTo>
                    <a:lnTo>
                      <a:pt x="192" y="27"/>
                    </a:lnTo>
                    <a:lnTo>
                      <a:pt x="194" y="25"/>
                    </a:lnTo>
                    <a:lnTo>
                      <a:pt x="196" y="22"/>
                    </a:lnTo>
                    <a:lnTo>
                      <a:pt x="196" y="21"/>
                    </a:lnTo>
                    <a:lnTo>
                      <a:pt x="198" y="19"/>
                    </a:lnTo>
                    <a:lnTo>
                      <a:pt x="199" y="18"/>
                    </a:lnTo>
                    <a:lnTo>
                      <a:pt x="201" y="16"/>
                    </a:lnTo>
                    <a:lnTo>
                      <a:pt x="203" y="13"/>
                    </a:lnTo>
                    <a:lnTo>
                      <a:pt x="205" y="11"/>
                    </a:lnTo>
                    <a:lnTo>
                      <a:pt x="204" y="11"/>
                    </a:lnTo>
                    <a:lnTo>
                      <a:pt x="204" y="10"/>
                    </a:lnTo>
                    <a:lnTo>
                      <a:pt x="204" y="8"/>
                    </a:lnTo>
                    <a:lnTo>
                      <a:pt x="203" y="8"/>
                    </a:lnTo>
                    <a:lnTo>
                      <a:pt x="203" y="6"/>
                    </a:lnTo>
                    <a:lnTo>
                      <a:pt x="201" y="6"/>
                    </a:lnTo>
                    <a:lnTo>
                      <a:pt x="201" y="3"/>
                    </a:lnTo>
                    <a:lnTo>
                      <a:pt x="199" y="3"/>
                    </a:lnTo>
                    <a:lnTo>
                      <a:pt x="197" y="3"/>
                    </a:lnTo>
                    <a:lnTo>
                      <a:pt x="195" y="3"/>
                    </a:lnTo>
                    <a:lnTo>
                      <a:pt x="195" y="1"/>
                    </a:lnTo>
                    <a:lnTo>
                      <a:pt x="193" y="1"/>
                    </a:lnTo>
                    <a:lnTo>
                      <a:pt x="192" y="1"/>
                    </a:lnTo>
                    <a:lnTo>
                      <a:pt x="190" y="1"/>
                    </a:lnTo>
                    <a:lnTo>
                      <a:pt x="190" y="0"/>
                    </a:lnTo>
                  </a:path>
                </a:pathLst>
              </a:custGeom>
              <a:solidFill>
                <a:srgbClr val="FF0000"/>
              </a:solidFill>
              <a:ln w="0">
                <a:solidFill>
                  <a:schemeClr val="bg2"/>
                </a:solidFill>
                <a:round/>
                <a:headEnd/>
                <a:tailEnd/>
              </a:ln>
            </p:spPr>
            <p:txBody>
              <a:bodyPr/>
              <a:lstStyle/>
              <a:p>
                <a:endParaRPr lang="en-SG" dirty="0"/>
              </a:p>
            </p:txBody>
          </p:sp>
          <p:sp>
            <p:nvSpPr>
              <p:cNvPr id="183" name="9357349.75493.53.252.6255"/>
              <p:cNvSpPr>
                <a:spLocks noChangeAspect="1"/>
              </p:cNvSpPr>
              <p:nvPr/>
            </p:nvSpPr>
            <p:spPr bwMode="gray">
              <a:xfrm>
                <a:off x="3667" y="2852"/>
                <a:ext cx="24" cy="30"/>
              </a:xfrm>
              <a:custGeom>
                <a:avLst/>
                <a:gdLst>
                  <a:gd name="T0" fmla="*/ 0 w 23"/>
                  <a:gd name="T1" fmla="*/ 12 h 30"/>
                  <a:gd name="T2" fmla="*/ 0 w 23"/>
                  <a:gd name="T3" fmla="*/ 13 h 30"/>
                  <a:gd name="T4" fmla="*/ 0 w 23"/>
                  <a:gd name="T5" fmla="*/ 13 h 30"/>
                  <a:gd name="T6" fmla="*/ 0 w 23"/>
                  <a:gd name="T7" fmla="*/ 157 h 30"/>
                  <a:gd name="T8" fmla="*/ 0 w 23"/>
                  <a:gd name="T9" fmla="*/ 162 h 30"/>
                  <a:gd name="T10" fmla="*/ 0 w 23"/>
                  <a:gd name="T11" fmla="*/ 173 h 30"/>
                  <a:gd name="T12" fmla="*/ 0 w 23"/>
                  <a:gd name="T13" fmla="*/ 173 h 30"/>
                  <a:gd name="T14" fmla="*/ 0 w 23"/>
                  <a:gd name="T15" fmla="*/ 179 h 30"/>
                  <a:gd name="T16" fmla="*/ 1 w 23"/>
                  <a:gd name="T17" fmla="*/ 185 h 30"/>
                  <a:gd name="T18" fmla="*/ 1 w 23"/>
                  <a:gd name="T19" fmla="*/ 185 h 30"/>
                  <a:gd name="T20" fmla="*/ 2 w 23"/>
                  <a:gd name="T21" fmla="*/ 185 h 30"/>
                  <a:gd name="T22" fmla="*/ 2 w 23"/>
                  <a:gd name="T23" fmla="*/ 185 h 30"/>
                  <a:gd name="T24" fmla="*/ 2 w 23"/>
                  <a:gd name="T25" fmla="*/ 185 h 30"/>
                  <a:gd name="T26" fmla="*/ 2 w 23"/>
                  <a:gd name="T27" fmla="*/ 185 h 30"/>
                  <a:gd name="T28" fmla="*/ 3 w 23"/>
                  <a:gd name="T29" fmla="*/ 185 h 30"/>
                  <a:gd name="T30" fmla="*/ 3 w 23"/>
                  <a:gd name="T31" fmla="*/ 185 h 30"/>
                  <a:gd name="T32" fmla="*/ 5 w 23"/>
                  <a:gd name="T33" fmla="*/ 197 h 30"/>
                  <a:gd name="T34" fmla="*/ 5 w 23"/>
                  <a:gd name="T35" fmla="*/ 211 h 30"/>
                  <a:gd name="T36" fmla="*/ 3576 w 23"/>
                  <a:gd name="T37" fmla="*/ 211 h 30"/>
                  <a:gd name="T38" fmla="*/ 3576 w 23"/>
                  <a:gd name="T39" fmla="*/ 225 h 30"/>
                  <a:gd name="T40" fmla="*/ 3576 w 23"/>
                  <a:gd name="T41" fmla="*/ 241 h 30"/>
                  <a:gd name="T42" fmla="*/ 3885 w 23"/>
                  <a:gd name="T43" fmla="*/ 241 h 30"/>
                  <a:gd name="T44" fmla="*/ 3885 w 23"/>
                  <a:gd name="T45" fmla="*/ 241 h 30"/>
                  <a:gd name="T46" fmla="*/ 3885 w 23"/>
                  <a:gd name="T47" fmla="*/ 241 h 30"/>
                  <a:gd name="T48" fmla="*/ 3885 w 23"/>
                  <a:gd name="T49" fmla="*/ 241 h 30"/>
                  <a:gd name="T50" fmla="*/ 3885 w 23"/>
                  <a:gd name="T51" fmla="*/ 241 h 30"/>
                  <a:gd name="T52" fmla="*/ 3885 w 23"/>
                  <a:gd name="T53" fmla="*/ 241 h 30"/>
                  <a:gd name="T54" fmla="*/ 3885 w 23"/>
                  <a:gd name="T55" fmla="*/ 241 h 30"/>
                  <a:gd name="T56" fmla="*/ 3885 w 23"/>
                  <a:gd name="T57" fmla="*/ 211 h 30"/>
                  <a:gd name="T58" fmla="*/ 3885 w 23"/>
                  <a:gd name="T59" fmla="*/ 197 h 30"/>
                  <a:gd name="T60" fmla="*/ 3885 w 23"/>
                  <a:gd name="T61" fmla="*/ 185 h 30"/>
                  <a:gd name="T62" fmla="*/ 3885 w 23"/>
                  <a:gd name="T63" fmla="*/ 173 h 30"/>
                  <a:gd name="T64" fmla="*/ 3885 w 23"/>
                  <a:gd name="T65" fmla="*/ 162 h 30"/>
                  <a:gd name="T66" fmla="*/ 3885 w 23"/>
                  <a:gd name="T67" fmla="*/ 157 h 30"/>
                  <a:gd name="T68" fmla="*/ 4991 w 23"/>
                  <a:gd name="T69" fmla="*/ 13 h 30"/>
                  <a:gd name="T70" fmla="*/ 5897 w 23"/>
                  <a:gd name="T71" fmla="*/ 13 h 30"/>
                  <a:gd name="T72" fmla="*/ 8233 w 23"/>
                  <a:gd name="T73" fmla="*/ 13 h 30"/>
                  <a:gd name="T74" fmla="*/ 9726 w 23"/>
                  <a:gd name="T75" fmla="*/ 11 h 30"/>
                  <a:gd name="T76" fmla="*/ 9726 w 23"/>
                  <a:gd name="T77" fmla="*/ 11 h 30"/>
                  <a:gd name="T78" fmla="*/ 9726 w 23"/>
                  <a:gd name="T79" fmla="*/ 9 h 30"/>
                  <a:gd name="T80" fmla="*/ 9726 w 23"/>
                  <a:gd name="T81" fmla="*/ 6 h 30"/>
                  <a:gd name="T82" fmla="*/ 9726 w 23"/>
                  <a:gd name="T83" fmla="*/ 4 h 30"/>
                  <a:gd name="T84" fmla="*/ 9726 w 23"/>
                  <a:gd name="T85" fmla="*/ 1 h 30"/>
                  <a:gd name="T86" fmla="*/ 7577 w 23"/>
                  <a:gd name="T87" fmla="*/ 1 h 30"/>
                  <a:gd name="T88" fmla="*/ 6410 w 23"/>
                  <a:gd name="T89" fmla="*/ 1 h 30"/>
                  <a:gd name="T90" fmla="*/ 5428 w 23"/>
                  <a:gd name="T91" fmla="*/ 1 h 30"/>
                  <a:gd name="T92" fmla="*/ 5428 w 23"/>
                  <a:gd name="T93" fmla="*/ 1 h 30"/>
                  <a:gd name="T94" fmla="*/ 4590 w 23"/>
                  <a:gd name="T95" fmla="*/ 1 h 30"/>
                  <a:gd name="T96" fmla="*/ 3885 w 23"/>
                  <a:gd name="T97" fmla="*/ 2 h 30"/>
                  <a:gd name="T98" fmla="*/ 3885 w 23"/>
                  <a:gd name="T99" fmla="*/ 3 h 30"/>
                  <a:gd name="T100" fmla="*/ 3885 w 23"/>
                  <a:gd name="T101" fmla="*/ 3 h 30"/>
                  <a:gd name="T102" fmla="*/ 3885 w 23"/>
                  <a:gd name="T103" fmla="*/ 6 h 30"/>
                  <a:gd name="T104" fmla="*/ 3885 w 23"/>
                  <a:gd name="T105" fmla="*/ 7 h 30"/>
                  <a:gd name="T106" fmla="*/ 2 w 23"/>
                  <a:gd name="T107" fmla="*/ 11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
                  <a:gd name="T163" fmla="*/ 0 h 30"/>
                  <a:gd name="T164" fmla="*/ 23 w 23"/>
                  <a:gd name="T165" fmla="*/ 30 h 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 h="30">
                    <a:moveTo>
                      <a:pt x="2" y="11"/>
                    </a:moveTo>
                    <a:lnTo>
                      <a:pt x="0" y="12"/>
                    </a:lnTo>
                    <a:lnTo>
                      <a:pt x="0" y="13"/>
                    </a:lnTo>
                    <a:lnTo>
                      <a:pt x="0" y="16"/>
                    </a:lnTo>
                    <a:lnTo>
                      <a:pt x="0" y="17"/>
                    </a:lnTo>
                    <a:lnTo>
                      <a:pt x="0" y="19"/>
                    </a:lnTo>
                    <a:lnTo>
                      <a:pt x="0" y="20"/>
                    </a:lnTo>
                    <a:lnTo>
                      <a:pt x="1" y="20"/>
                    </a:lnTo>
                    <a:lnTo>
                      <a:pt x="1" y="21"/>
                    </a:lnTo>
                    <a:lnTo>
                      <a:pt x="2" y="21"/>
                    </a:lnTo>
                    <a:lnTo>
                      <a:pt x="3" y="21"/>
                    </a:lnTo>
                    <a:lnTo>
                      <a:pt x="5" y="21"/>
                    </a:lnTo>
                    <a:lnTo>
                      <a:pt x="5" y="23"/>
                    </a:lnTo>
                    <a:lnTo>
                      <a:pt x="5" y="25"/>
                    </a:lnTo>
                    <a:lnTo>
                      <a:pt x="7" y="25"/>
                    </a:lnTo>
                    <a:lnTo>
                      <a:pt x="7" y="27"/>
                    </a:lnTo>
                    <a:lnTo>
                      <a:pt x="7" y="29"/>
                    </a:lnTo>
                    <a:lnTo>
                      <a:pt x="8" y="29"/>
                    </a:lnTo>
                    <a:lnTo>
                      <a:pt x="8" y="27"/>
                    </a:lnTo>
                    <a:lnTo>
                      <a:pt x="8" y="25"/>
                    </a:lnTo>
                    <a:lnTo>
                      <a:pt x="8" y="23"/>
                    </a:lnTo>
                    <a:lnTo>
                      <a:pt x="8" y="21"/>
                    </a:lnTo>
                    <a:lnTo>
                      <a:pt x="8" y="19"/>
                    </a:lnTo>
                    <a:lnTo>
                      <a:pt x="8" y="17"/>
                    </a:lnTo>
                    <a:lnTo>
                      <a:pt x="8" y="16"/>
                    </a:lnTo>
                    <a:lnTo>
                      <a:pt x="9" y="16"/>
                    </a:lnTo>
                    <a:lnTo>
                      <a:pt x="11" y="13"/>
                    </a:lnTo>
                    <a:lnTo>
                      <a:pt x="13" y="13"/>
                    </a:lnTo>
                    <a:lnTo>
                      <a:pt x="14" y="13"/>
                    </a:lnTo>
                    <a:lnTo>
                      <a:pt x="17" y="13"/>
                    </a:lnTo>
                    <a:lnTo>
                      <a:pt x="18" y="13"/>
                    </a:lnTo>
                    <a:lnTo>
                      <a:pt x="20" y="11"/>
                    </a:lnTo>
                    <a:lnTo>
                      <a:pt x="20" y="9"/>
                    </a:lnTo>
                    <a:lnTo>
                      <a:pt x="22" y="7"/>
                    </a:lnTo>
                    <a:lnTo>
                      <a:pt x="20" y="7"/>
                    </a:lnTo>
                    <a:lnTo>
                      <a:pt x="20" y="6"/>
                    </a:lnTo>
                    <a:lnTo>
                      <a:pt x="20" y="4"/>
                    </a:lnTo>
                    <a:lnTo>
                      <a:pt x="20" y="3"/>
                    </a:lnTo>
                    <a:lnTo>
                      <a:pt x="20" y="1"/>
                    </a:lnTo>
                    <a:lnTo>
                      <a:pt x="18" y="1"/>
                    </a:lnTo>
                    <a:lnTo>
                      <a:pt x="16" y="1"/>
                    </a:lnTo>
                    <a:lnTo>
                      <a:pt x="14" y="1"/>
                    </a:lnTo>
                    <a:lnTo>
                      <a:pt x="12" y="1"/>
                    </a:lnTo>
                    <a:lnTo>
                      <a:pt x="10" y="1"/>
                    </a:lnTo>
                    <a:lnTo>
                      <a:pt x="10" y="0"/>
                    </a:lnTo>
                    <a:lnTo>
                      <a:pt x="8" y="2"/>
                    </a:lnTo>
                    <a:lnTo>
                      <a:pt x="8" y="3"/>
                    </a:lnTo>
                    <a:lnTo>
                      <a:pt x="8" y="6"/>
                    </a:lnTo>
                    <a:lnTo>
                      <a:pt x="8" y="7"/>
                    </a:lnTo>
                    <a:lnTo>
                      <a:pt x="2" y="11"/>
                    </a:lnTo>
                  </a:path>
                </a:pathLst>
              </a:custGeom>
              <a:solidFill>
                <a:srgbClr val="FF0000"/>
              </a:solidFill>
              <a:ln w="0">
                <a:solidFill>
                  <a:schemeClr val="bg2"/>
                </a:solidFill>
                <a:round/>
                <a:headEnd/>
                <a:tailEnd/>
              </a:ln>
            </p:spPr>
            <p:txBody>
              <a:bodyPr/>
              <a:lstStyle/>
              <a:p>
                <a:endParaRPr lang="en-SG" dirty="0"/>
              </a:p>
            </p:txBody>
          </p:sp>
          <p:sp>
            <p:nvSpPr>
              <p:cNvPr id="184" name="9358338.755053.1255.8755"/>
              <p:cNvSpPr>
                <a:spLocks noChangeAspect="1"/>
              </p:cNvSpPr>
              <p:nvPr/>
            </p:nvSpPr>
            <p:spPr bwMode="gray">
              <a:xfrm>
                <a:off x="3768" y="2747"/>
                <a:ext cx="56" cy="30"/>
              </a:xfrm>
              <a:custGeom>
                <a:avLst/>
                <a:gdLst>
                  <a:gd name="T0" fmla="*/ 4632 w 52"/>
                  <a:gd name="T1" fmla="*/ 4 h 29"/>
                  <a:gd name="T2" fmla="*/ 6709 w 52"/>
                  <a:gd name="T3" fmla="*/ 4 h 29"/>
                  <a:gd name="T4" fmla="*/ 9875 w 52"/>
                  <a:gd name="T5" fmla="*/ 2 h 29"/>
                  <a:gd name="T6" fmla="*/ 12139 w 52"/>
                  <a:gd name="T7" fmla="*/ 1 h 29"/>
                  <a:gd name="T8" fmla="*/ 15162 w 52"/>
                  <a:gd name="T9" fmla="*/ 1 h 29"/>
                  <a:gd name="T10" fmla="*/ 16590 w 52"/>
                  <a:gd name="T11" fmla="*/ 2 h 29"/>
                  <a:gd name="T12" fmla="*/ 18937 w 52"/>
                  <a:gd name="T13" fmla="*/ 4 h 29"/>
                  <a:gd name="T14" fmla="*/ 20720 w 52"/>
                  <a:gd name="T15" fmla="*/ 8 h 29"/>
                  <a:gd name="T16" fmla="*/ 20720 w 52"/>
                  <a:gd name="T17" fmla="*/ 270 h 29"/>
                  <a:gd name="T18" fmla="*/ 19240 w 52"/>
                  <a:gd name="T19" fmla="*/ 331 h 29"/>
                  <a:gd name="T20" fmla="*/ 17866 w 52"/>
                  <a:gd name="T21" fmla="*/ 379 h 29"/>
                  <a:gd name="T22" fmla="*/ 16328 w 52"/>
                  <a:gd name="T23" fmla="*/ 406 h 29"/>
                  <a:gd name="T24" fmla="*/ 13283 w 52"/>
                  <a:gd name="T25" fmla="*/ 420 h 29"/>
                  <a:gd name="T26" fmla="*/ 11272 w 52"/>
                  <a:gd name="T27" fmla="*/ 420 h 29"/>
                  <a:gd name="T28" fmla="*/ 9025 w 52"/>
                  <a:gd name="T29" fmla="*/ 420 h 29"/>
                  <a:gd name="T30" fmla="*/ 6709 w 52"/>
                  <a:gd name="T31" fmla="*/ 406 h 29"/>
                  <a:gd name="T32" fmla="*/ 5785 w 52"/>
                  <a:gd name="T33" fmla="*/ 379 h 29"/>
                  <a:gd name="T34" fmla="*/ 5785 w 52"/>
                  <a:gd name="T35" fmla="*/ 379 h 29"/>
                  <a:gd name="T36" fmla="*/ 5785 w 52"/>
                  <a:gd name="T37" fmla="*/ 366 h 29"/>
                  <a:gd name="T38" fmla="*/ 5785 w 52"/>
                  <a:gd name="T39" fmla="*/ 366 h 29"/>
                  <a:gd name="T40" fmla="*/ 5785 w 52"/>
                  <a:gd name="T41" fmla="*/ 342 h 29"/>
                  <a:gd name="T42" fmla="*/ 5785 w 52"/>
                  <a:gd name="T43" fmla="*/ 342 h 29"/>
                  <a:gd name="T44" fmla="*/ 5785 w 52"/>
                  <a:gd name="T45" fmla="*/ 320 h 29"/>
                  <a:gd name="T46" fmla="*/ 5785 w 52"/>
                  <a:gd name="T47" fmla="*/ 320 h 29"/>
                  <a:gd name="T48" fmla="*/ 5372 w 52"/>
                  <a:gd name="T49" fmla="*/ 299 h 29"/>
                  <a:gd name="T50" fmla="*/ 4632 w 52"/>
                  <a:gd name="T51" fmla="*/ 289 h 29"/>
                  <a:gd name="T52" fmla="*/ 3994 w 52"/>
                  <a:gd name="T53" fmla="*/ 270 h 29"/>
                  <a:gd name="T54" fmla="*/ 6 w 52"/>
                  <a:gd name="T55" fmla="*/ 270 h 29"/>
                  <a:gd name="T56" fmla="*/ 4 w 52"/>
                  <a:gd name="T57" fmla="*/ 270 h 29"/>
                  <a:gd name="T58" fmla="*/ 1 w 52"/>
                  <a:gd name="T59" fmla="*/ 270 h 29"/>
                  <a:gd name="T60" fmla="*/ 0 w 52"/>
                  <a:gd name="T61" fmla="*/ 270 h 29"/>
                  <a:gd name="T62" fmla="*/ 0 w 52"/>
                  <a:gd name="T63" fmla="*/ 12 h 29"/>
                  <a:gd name="T64" fmla="*/ 2 w 52"/>
                  <a:gd name="T65" fmla="*/ 10 h 29"/>
                  <a:gd name="T66" fmla="*/ 2 w 52"/>
                  <a:gd name="T67" fmla="*/ 10 h 29"/>
                  <a:gd name="T68" fmla="*/ 2 w 52"/>
                  <a:gd name="T69" fmla="*/ 10 h 29"/>
                  <a:gd name="T70" fmla="*/ 2 w 52"/>
                  <a:gd name="T71" fmla="*/ 10 h 29"/>
                  <a:gd name="T72" fmla="*/ 4 w 52"/>
                  <a:gd name="T73" fmla="*/ 7 h 29"/>
                  <a:gd name="T74" fmla="*/ 4 w 52"/>
                  <a:gd name="T75" fmla="*/ 7 h 29"/>
                  <a:gd name="T76" fmla="*/ 6 w 52"/>
                  <a:gd name="T77" fmla="*/ 5 h 29"/>
                  <a:gd name="T78" fmla="*/ 3444 w 52"/>
                  <a:gd name="T79" fmla="*/ 5 h 29"/>
                  <a:gd name="T80" fmla="*/ 3994 w 52"/>
                  <a:gd name="T81" fmla="*/ 4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29"/>
                  <a:gd name="T125" fmla="*/ 52 w 52"/>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29">
                    <a:moveTo>
                      <a:pt x="9" y="4"/>
                    </a:moveTo>
                    <a:lnTo>
                      <a:pt x="11" y="4"/>
                    </a:lnTo>
                    <a:lnTo>
                      <a:pt x="14" y="4"/>
                    </a:lnTo>
                    <a:lnTo>
                      <a:pt x="16" y="4"/>
                    </a:lnTo>
                    <a:lnTo>
                      <a:pt x="20" y="2"/>
                    </a:lnTo>
                    <a:lnTo>
                      <a:pt x="23" y="2"/>
                    </a:lnTo>
                    <a:lnTo>
                      <a:pt x="26" y="1"/>
                    </a:lnTo>
                    <a:lnTo>
                      <a:pt x="28" y="1"/>
                    </a:lnTo>
                    <a:lnTo>
                      <a:pt x="32" y="0"/>
                    </a:lnTo>
                    <a:lnTo>
                      <a:pt x="34" y="1"/>
                    </a:lnTo>
                    <a:lnTo>
                      <a:pt x="37" y="1"/>
                    </a:lnTo>
                    <a:lnTo>
                      <a:pt x="39" y="2"/>
                    </a:lnTo>
                    <a:lnTo>
                      <a:pt x="42" y="2"/>
                    </a:lnTo>
                    <a:lnTo>
                      <a:pt x="43" y="4"/>
                    </a:lnTo>
                    <a:lnTo>
                      <a:pt x="46" y="5"/>
                    </a:lnTo>
                    <a:lnTo>
                      <a:pt x="48" y="8"/>
                    </a:lnTo>
                    <a:lnTo>
                      <a:pt x="51" y="10"/>
                    </a:lnTo>
                    <a:lnTo>
                      <a:pt x="48" y="15"/>
                    </a:lnTo>
                    <a:lnTo>
                      <a:pt x="47" y="18"/>
                    </a:lnTo>
                    <a:lnTo>
                      <a:pt x="45" y="21"/>
                    </a:lnTo>
                    <a:lnTo>
                      <a:pt x="44" y="23"/>
                    </a:lnTo>
                    <a:lnTo>
                      <a:pt x="42" y="25"/>
                    </a:lnTo>
                    <a:lnTo>
                      <a:pt x="39" y="26"/>
                    </a:lnTo>
                    <a:lnTo>
                      <a:pt x="37" y="27"/>
                    </a:lnTo>
                    <a:lnTo>
                      <a:pt x="35" y="27"/>
                    </a:lnTo>
                    <a:lnTo>
                      <a:pt x="31" y="28"/>
                    </a:lnTo>
                    <a:lnTo>
                      <a:pt x="29" y="28"/>
                    </a:lnTo>
                    <a:lnTo>
                      <a:pt x="26" y="28"/>
                    </a:lnTo>
                    <a:lnTo>
                      <a:pt x="24" y="28"/>
                    </a:lnTo>
                    <a:lnTo>
                      <a:pt x="20" y="28"/>
                    </a:lnTo>
                    <a:lnTo>
                      <a:pt x="18" y="27"/>
                    </a:lnTo>
                    <a:lnTo>
                      <a:pt x="16" y="27"/>
                    </a:lnTo>
                    <a:lnTo>
                      <a:pt x="14" y="25"/>
                    </a:lnTo>
                    <a:lnTo>
                      <a:pt x="14" y="24"/>
                    </a:lnTo>
                    <a:lnTo>
                      <a:pt x="14" y="22"/>
                    </a:lnTo>
                    <a:lnTo>
                      <a:pt x="14" y="20"/>
                    </a:lnTo>
                    <a:lnTo>
                      <a:pt x="14" y="18"/>
                    </a:lnTo>
                    <a:lnTo>
                      <a:pt x="13" y="18"/>
                    </a:lnTo>
                    <a:lnTo>
                      <a:pt x="13" y="17"/>
                    </a:lnTo>
                    <a:lnTo>
                      <a:pt x="11" y="17"/>
                    </a:lnTo>
                    <a:lnTo>
                      <a:pt x="11" y="15"/>
                    </a:lnTo>
                    <a:lnTo>
                      <a:pt x="9" y="15"/>
                    </a:lnTo>
                    <a:lnTo>
                      <a:pt x="8" y="15"/>
                    </a:lnTo>
                    <a:lnTo>
                      <a:pt x="6" y="15"/>
                    </a:lnTo>
                    <a:lnTo>
                      <a:pt x="4" y="15"/>
                    </a:lnTo>
                    <a:lnTo>
                      <a:pt x="1" y="15"/>
                    </a:lnTo>
                    <a:lnTo>
                      <a:pt x="0" y="15"/>
                    </a:lnTo>
                    <a:lnTo>
                      <a:pt x="0" y="13"/>
                    </a:lnTo>
                    <a:lnTo>
                      <a:pt x="0" y="12"/>
                    </a:lnTo>
                    <a:lnTo>
                      <a:pt x="2" y="10"/>
                    </a:lnTo>
                    <a:lnTo>
                      <a:pt x="4" y="7"/>
                    </a:lnTo>
                    <a:lnTo>
                      <a:pt x="6" y="5"/>
                    </a:lnTo>
                    <a:lnTo>
                      <a:pt x="7" y="5"/>
                    </a:lnTo>
                    <a:lnTo>
                      <a:pt x="9" y="4"/>
                    </a:lnTo>
                  </a:path>
                </a:pathLst>
              </a:custGeom>
              <a:solidFill>
                <a:srgbClr val="FF0000"/>
              </a:solidFill>
              <a:ln w="0">
                <a:solidFill>
                  <a:schemeClr val="bg2"/>
                </a:solidFill>
                <a:round/>
                <a:headEnd/>
                <a:tailEnd/>
              </a:ln>
            </p:spPr>
            <p:txBody>
              <a:bodyPr/>
              <a:lstStyle/>
              <a:p>
                <a:endParaRPr lang="en-SG" dirty="0"/>
              </a:p>
            </p:txBody>
          </p:sp>
          <p:sp>
            <p:nvSpPr>
              <p:cNvPr id="185" name="9359333.25513.1255.87511.8755"/>
              <p:cNvSpPr>
                <a:spLocks noChangeAspect="1"/>
              </p:cNvSpPr>
              <p:nvPr/>
            </p:nvSpPr>
            <p:spPr bwMode="gray">
              <a:xfrm>
                <a:off x="3851" y="2695"/>
                <a:ext cx="110" cy="57"/>
              </a:xfrm>
              <a:custGeom>
                <a:avLst/>
                <a:gdLst>
                  <a:gd name="T0" fmla="*/ 1806 w 105"/>
                  <a:gd name="T1" fmla="*/ 641 h 54"/>
                  <a:gd name="T2" fmla="*/ 2656 w 105"/>
                  <a:gd name="T3" fmla="*/ 589 h 54"/>
                  <a:gd name="T4" fmla="*/ 3442 w 105"/>
                  <a:gd name="T5" fmla="*/ 528 h 54"/>
                  <a:gd name="T6" fmla="*/ 3669 w 105"/>
                  <a:gd name="T7" fmla="*/ 494 h 54"/>
                  <a:gd name="T8" fmla="*/ 4452 w 105"/>
                  <a:gd name="T9" fmla="*/ 443 h 54"/>
                  <a:gd name="T10" fmla="*/ 4750 w 105"/>
                  <a:gd name="T11" fmla="*/ 443 h 54"/>
                  <a:gd name="T12" fmla="*/ 5765 w 105"/>
                  <a:gd name="T13" fmla="*/ 443 h 54"/>
                  <a:gd name="T14" fmla="*/ 6146 w 105"/>
                  <a:gd name="T15" fmla="*/ 443 h 54"/>
                  <a:gd name="T16" fmla="*/ 7459 w 105"/>
                  <a:gd name="T17" fmla="*/ 25 h 54"/>
                  <a:gd name="T18" fmla="*/ 7958 w 105"/>
                  <a:gd name="T19" fmla="*/ 7 h 54"/>
                  <a:gd name="T20" fmla="*/ 7961 w 105"/>
                  <a:gd name="T21" fmla="*/ 7 h 54"/>
                  <a:gd name="T22" fmla="*/ 8488 w 105"/>
                  <a:gd name="T23" fmla="*/ 25 h 54"/>
                  <a:gd name="T24" fmla="*/ 9657 w 105"/>
                  <a:gd name="T25" fmla="*/ 25 h 54"/>
                  <a:gd name="T26" fmla="*/ 10702 w 105"/>
                  <a:gd name="T27" fmla="*/ 7 h 54"/>
                  <a:gd name="T28" fmla="*/ 10988 w 105"/>
                  <a:gd name="T29" fmla="*/ 4 h 54"/>
                  <a:gd name="T30" fmla="*/ 11416 w 105"/>
                  <a:gd name="T31" fmla="*/ 2 h 54"/>
                  <a:gd name="T32" fmla="*/ 12500 w 105"/>
                  <a:gd name="T33" fmla="*/ 0 h 54"/>
                  <a:gd name="T34" fmla="*/ 13314 w 105"/>
                  <a:gd name="T35" fmla="*/ 0 h 54"/>
                  <a:gd name="T36" fmla="*/ 13853 w 105"/>
                  <a:gd name="T37" fmla="*/ 4 h 54"/>
                  <a:gd name="T38" fmla="*/ 13853 w 105"/>
                  <a:gd name="T39" fmla="*/ 26 h 54"/>
                  <a:gd name="T40" fmla="*/ 13853 w 105"/>
                  <a:gd name="T41" fmla="*/ 29 h 54"/>
                  <a:gd name="T42" fmla="*/ 14222 w 105"/>
                  <a:gd name="T43" fmla="*/ 29 h 54"/>
                  <a:gd name="T44" fmla="*/ 15180 w 105"/>
                  <a:gd name="T45" fmla="*/ 29 h 54"/>
                  <a:gd name="T46" fmla="*/ 15180 w 105"/>
                  <a:gd name="T47" fmla="*/ 443 h 54"/>
                  <a:gd name="T48" fmla="*/ 15180 w 105"/>
                  <a:gd name="T49" fmla="*/ 550 h 54"/>
                  <a:gd name="T50" fmla="*/ 12482 w 105"/>
                  <a:gd name="T51" fmla="*/ 613 h 54"/>
                  <a:gd name="T52" fmla="*/ 8680 w 105"/>
                  <a:gd name="T53" fmla="*/ 613 h 54"/>
                  <a:gd name="T54" fmla="*/ 6552 w 105"/>
                  <a:gd name="T55" fmla="*/ 821 h 54"/>
                  <a:gd name="T56" fmla="*/ 5760 w 105"/>
                  <a:gd name="T57" fmla="*/ 821 h 54"/>
                  <a:gd name="T58" fmla="*/ 4452 w 105"/>
                  <a:gd name="T59" fmla="*/ 850 h 54"/>
                  <a:gd name="T60" fmla="*/ 4452 w 105"/>
                  <a:gd name="T61" fmla="*/ 850 h 54"/>
                  <a:gd name="T62" fmla="*/ 4177 w 105"/>
                  <a:gd name="T63" fmla="*/ 916 h 54"/>
                  <a:gd name="T64" fmla="*/ 3669 w 105"/>
                  <a:gd name="T65" fmla="*/ 1021 h 54"/>
                  <a:gd name="T66" fmla="*/ 3668 w 105"/>
                  <a:gd name="T67" fmla="*/ 1125 h 54"/>
                  <a:gd name="T68" fmla="*/ 3227 w 105"/>
                  <a:gd name="T69" fmla="*/ 1125 h 54"/>
                  <a:gd name="T70" fmla="*/ 2336 w 105"/>
                  <a:gd name="T71" fmla="*/ 1100 h 54"/>
                  <a:gd name="T72" fmla="*/ 2052 w 105"/>
                  <a:gd name="T73" fmla="*/ 946 h 54"/>
                  <a:gd name="T74" fmla="*/ 2194 w 105"/>
                  <a:gd name="T75" fmla="*/ 946 h 54"/>
                  <a:gd name="T76" fmla="*/ 2052 w 105"/>
                  <a:gd name="T77" fmla="*/ 916 h 54"/>
                  <a:gd name="T78" fmla="*/ 1587 w 105"/>
                  <a:gd name="T79" fmla="*/ 916 h 54"/>
                  <a:gd name="T80" fmla="*/ 6 w 105"/>
                  <a:gd name="T81" fmla="*/ 916 h 54"/>
                  <a:gd name="T82" fmla="*/ 5 w 105"/>
                  <a:gd name="T83" fmla="*/ 916 h 54"/>
                  <a:gd name="T84" fmla="*/ 5 w 105"/>
                  <a:gd name="T85" fmla="*/ 946 h 54"/>
                  <a:gd name="T86" fmla="*/ 4 w 105"/>
                  <a:gd name="T87" fmla="*/ 1138 h 54"/>
                  <a:gd name="T88" fmla="*/ 3 w 105"/>
                  <a:gd name="T89" fmla="*/ 1305 h 54"/>
                  <a:gd name="T90" fmla="*/ 2 w 105"/>
                  <a:gd name="T91" fmla="*/ 1366 h 54"/>
                  <a:gd name="T92" fmla="*/ 2 w 105"/>
                  <a:gd name="T93" fmla="*/ 1366 h 54"/>
                  <a:gd name="T94" fmla="*/ 2 w 105"/>
                  <a:gd name="T95" fmla="*/ 1366 h 54"/>
                  <a:gd name="T96" fmla="*/ 0 w 105"/>
                  <a:gd name="T97" fmla="*/ 1258 h 54"/>
                  <a:gd name="T98" fmla="*/ 0 w 105"/>
                  <a:gd name="T99" fmla="*/ 1125 h 54"/>
                  <a:gd name="T100" fmla="*/ 3 w 105"/>
                  <a:gd name="T101" fmla="*/ 916 h 54"/>
                  <a:gd name="T102" fmla="*/ 3 w 105"/>
                  <a:gd name="T103" fmla="*/ 850 h 54"/>
                  <a:gd name="T104" fmla="*/ 5 w 105"/>
                  <a:gd name="T105" fmla="*/ 763 h 54"/>
                  <a:gd name="T106" fmla="*/ 5 w 105"/>
                  <a:gd name="T107" fmla="*/ 737 h 54"/>
                  <a:gd name="T108" fmla="*/ 6 w 105"/>
                  <a:gd name="T109" fmla="*/ 641 h 54"/>
                  <a:gd name="T110" fmla="*/ 1310 w 105"/>
                  <a:gd name="T111" fmla="*/ 685 h 54"/>
                  <a:gd name="T112" fmla="*/ 1806 w 105"/>
                  <a:gd name="T113" fmla="*/ 657 h 54"/>
                  <a:gd name="T114" fmla="*/ 1928 w 105"/>
                  <a:gd name="T115" fmla="*/ 613 h 54"/>
                  <a:gd name="T116" fmla="*/ 1928 w 105"/>
                  <a:gd name="T117" fmla="*/ 613 h 54"/>
                  <a:gd name="T118" fmla="*/ 2052 w 105"/>
                  <a:gd name="T119" fmla="*/ 613 h 54"/>
                  <a:gd name="T120" fmla="*/ 2656 w 105"/>
                  <a:gd name="T121" fmla="*/ 574 h 54"/>
                  <a:gd name="T122" fmla="*/ 6 w 105"/>
                  <a:gd name="T123" fmla="*/ 641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
                  <a:gd name="T187" fmla="*/ 0 h 54"/>
                  <a:gd name="T188" fmla="*/ 105 w 105"/>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 h="54">
                    <a:moveTo>
                      <a:pt x="6" y="26"/>
                    </a:moveTo>
                    <a:lnTo>
                      <a:pt x="6" y="26"/>
                    </a:lnTo>
                    <a:lnTo>
                      <a:pt x="9" y="26"/>
                    </a:lnTo>
                    <a:lnTo>
                      <a:pt x="11" y="26"/>
                    </a:lnTo>
                    <a:lnTo>
                      <a:pt x="13" y="26"/>
                    </a:lnTo>
                    <a:lnTo>
                      <a:pt x="14" y="26"/>
                    </a:lnTo>
                    <a:lnTo>
                      <a:pt x="16" y="26"/>
                    </a:lnTo>
                    <a:lnTo>
                      <a:pt x="19" y="24"/>
                    </a:lnTo>
                    <a:lnTo>
                      <a:pt x="21" y="22"/>
                    </a:lnTo>
                    <a:lnTo>
                      <a:pt x="23" y="21"/>
                    </a:lnTo>
                    <a:lnTo>
                      <a:pt x="25" y="19"/>
                    </a:lnTo>
                    <a:lnTo>
                      <a:pt x="27" y="18"/>
                    </a:lnTo>
                    <a:lnTo>
                      <a:pt x="28" y="18"/>
                    </a:lnTo>
                    <a:lnTo>
                      <a:pt x="30" y="16"/>
                    </a:lnTo>
                    <a:lnTo>
                      <a:pt x="32" y="16"/>
                    </a:lnTo>
                    <a:lnTo>
                      <a:pt x="34" y="16"/>
                    </a:lnTo>
                    <a:lnTo>
                      <a:pt x="36" y="16"/>
                    </a:lnTo>
                    <a:lnTo>
                      <a:pt x="37" y="16"/>
                    </a:lnTo>
                    <a:lnTo>
                      <a:pt x="39" y="16"/>
                    </a:lnTo>
                    <a:lnTo>
                      <a:pt x="40" y="16"/>
                    </a:lnTo>
                    <a:lnTo>
                      <a:pt x="41" y="16"/>
                    </a:lnTo>
                    <a:lnTo>
                      <a:pt x="43" y="13"/>
                    </a:lnTo>
                    <a:lnTo>
                      <a:pt x="45" y="13"/>
                    </a:lnTo>
                    <a:lnTo>
                      <a:pt x="48" y="12"/>
                    </a:lnTo>
                    <a:lnTo>
                      <a:pt x="50" y="9"/>
                    </a:lnTo>
                    <a:lnTo>
                      <a:pt x="53" y="7"/>
                    </a:lnTo>
                    <a:lnTo>
                      <a:pt x="54" y="7"/>
                    </a:lnTo>
                    <a:lnTo>
                      <a:pt x="57" y="7"/>
                    </a:lnTo>
                    <a:lnTo>
                      <a:pt x="57" y="9"/>
                    </a:lnTo>
                    <a:lnTo>
                      <a:pt x="59" y="9"/>
                    </a:lnTo>
                    <a:lnTo>
                      <a:pt x="61" y="9"/>
                    </a:lnTo>
                    <a:lnTo>
                      <a:pt x="63" y="9"/>
                    </a:lnTo>
                    <a:lnTo>
                      <a:pt x="65" y="9"/>
                    </a:lnTo>
                    <a:lnTo>
                      <a:pt x="67" y="9"/>
                    </a:lnTo>
                    <a:lnTo>
                      <a:pt x="69" y="9"/>
                    </a:lnTo>
                    <a:lnTo>
                      <a:pt x="70" y="9"/>
                    </a:lnTo>
                    <a:lnTo>
                      <a:pt x="72" y="7"/>
                    </a:lnTo>
                    <a:lnTo>
                      <a:pt x="72" y="6"/>
                    </a:lnTo>
                    <a:lnTo>
                      <a:pt x="74" y="4"/>
                    </a:lnTo>
                    <a:lnTo>
                      <a:pt x="77" y="3"/>
                    </a:lnTo>
                    <a:lnTo>
                      <a:pt x="77" y="2"/>
                    </a:lnTo>
                    <a:lnTo>
                      <a:pt x="78" y="0"/>
                    </a:lnTo>
                    <a:lnTo>
                      <a:pt x="80" y="0"/>
                    </a:lnTo>
                    <a:lnTo>
                      <a:pt x="82" y="0"/>
                    </a:lnTo>
                    <a:lnTo>
                      <a:pt x="84" y="0"/>
                    </a:lnTo>
                    <a:lnTo>
                      <a:pt x="86" y="0"/>
                    </a:lnTo>
                    <a:lnTo>
                      <a:pt x="87" y="0"/>
                    </a:lnTo>
                    <a:lnTo>
                      <a:pt x="89" y="0"/>
                    </a:lnTo>
                    <a:lnTo>
                      <a:pt x="91" y="0"/>
                    </a:lnTo>
                    <a:lnTo>
                      <a:pt x="93" y="0"/>
                    </a:lnTo>
                    <a:lnTo>
                      <a:pt x="93" y="2"/>
                    </a:lnTo>
                    <a:lnTo>
                      <a:pt x="93" y="4"/>
                    </a:lnTo>
                    <a:lnTo>
                      <a:pt x="93" y="6"/>
                    </a:lnTo>
                    <a:lnTo>
                      <a:pt x="93" y="7"/>
                    </a:lnTo>
                    <a:lnTo>
                      <a:pt x="93" y="9"/>
                    </a:lnTo>
                    <a:lnTo>
                      <a:pt x="93" y="10"/>
                    </a:lnTo>
                    <a:lnTo>
                      <a:pt x="93" y="12"/>
                    </a:lnTo>
                    <a:lnTo>
                      <a:pt x="94" y="12"/>
                    </a:lnTo>
                    <a:lnTo>
                      <a:pt x="96" y="12"/>
                    </a:lnTo>
                    <a:lnTo>
                      <a:pt x="98" y="12"/>
                    </a:lnTo>
                    <a:lnTo>
                      <a:pt x="101" y="12"/>
                    </a:lnTo>
                    <a:lnTo>
                      <a:pt x="103" y="12"/>
                    </a:lnTo>
                    <a:lnTo>
                      <a:pt x="103" y="14"/>
                    </a:lnTo>
                    <a:lnTo>
                      <a:pt x="103" y="16"/>
                    </a:lnTo>
                    <a:lnTo>
                      <a:pt x="104" y="16"/>
                    </a:lnTo>
                    <a:lnTo>
                      <a:pt x="103" y="18"/>
                    </a:lnTo>
                    <a:lnTo>
                      <a:pt x="103" y="20"/>
                    </a:lnTo>
                    <a:lnTo>
                      <a:pt x="103" y="22"/>
                    </a:lnTo>
                    <a:lnTo>
                      <a:pt x="98" y="24"/>
                    </a:lnTo>
                    <a:lnTo>
                      <a:pt x="94" y="25"/>
                    </a:lnTo>
                    <a:lnTo>
                      <a:pt x="90" y="25"/>
                    </a:lnTo>
                    <a:lnTo>
                      <a:pt x="88" y="25"/>
                    </a:lnTo>
                    <a:lnTo>
                      <a:pt x="83" y="25"/>
                    </a:lnTo>
                    <a:lnTo>
                      <a:pt x="79" y="25"/>
                    </a:lnTo>
                    <a:lnTo>
                      <a:pt x="75" y="25"/>
                    </a:lnTo>
                    <a:lnTo>
                      <a:pt x="73" y="24"/>
                    </a:lnTo>
                    <a:lnTo>
                      <a:pt x="69" y="25"/>
                    </a:lnTo>
                    <a:lnTo>
                      <a:pt x="66" y="25"/>
                    </a:lnTo>
                    <a:lnTo>
                      <a:pt x="62" y="25"/>
                    </a:lnTo>
                    <a:lnTo>
                      <a:pt x="59" y="25"/>
                    </a:lnTo>
                    <a:lnTo>
                      <a:pt x="56" y="27"/>
                    </a:lnTo>
                    <a:lnTo>
                      <a:pt x="54" y="28"/>
                    </a:lnTo>
                    <a:lnTo>
                      <a:pt x="52" y="30"/>
                    </a:lnTo>
                    <a:lnTo>
                      <a:pt x="50" y="31"/>
                    </a:lnTo>
                    <a:lnTo>
                      <a:pt x="48" y="33"/>
                    </a:lnTo>
                    <a:lnTo>
                      <a:pt x="46" y="33"/>
                    </a:lnTo>
                    <a:lnTo>
                      <a:pt x="44" y="33"/>
                    </a:lnTo>
                    <a:lnTo>
                      <a:pt x="42" y="33"/>
                    </a:lnTo>
                    <a:lnTo>
                      <a:pt x="40" y="33"/>
                    </a:lnTo>
                    <a:lnTo>
                      <a:pt x="38" y="33"/>
                    </a:lnTo>
                    <a:lnTo>
                      <a:pt x="35" y="33"/>
                    </a:lnTo>
                    <a:lnTo>
                      <a:pt x="33" y="33"/>
                    </a:lnTo>
                    <a:lnTo>
                      <a:pt x="30" y="34"/>
                    </a:lnTo>
                    <a:lnTo>
                      <a:pt x="29" y="36"/>
                    </a:lnTo>
                    <a:lnTo>
                      <a:pt x="27" y="37"/>
                    </a:lnTo>
                    <a:lnTo>
                      <a:pt x="25" y="39"/>
                    </a:lnTo>
                    <a:lnTo>
                      <a:pt x="24" y="41"/>
                    </a:lnTo>
                    <a:lnTo>
                      <a:pt x="24" y="42"/>
                    </a:lnTo>
                    <a:lnTo>
                      <a:pt x="22" y="42"/>
                    </a:lnTo>
                    <a:lnTo>
                      <a:pt x="20" y="42"/>
                    </a:lnTo>
                    <a:lnTo>
                      <a:pt x="20" y="41"/>
                    </a:lnTo>
                    <a:lnTo>
                      <a:pt x="18" y="41"/>
                    </a:lnTo>
                    <a:lnTo>
                      <a:pt x="17" y="41"/>
                    </a:lnTo>
                    <a:lnTo>
                      <a:pt x="17" y="38"/>
                    </a:lnTo>
                    <a:lnTo>
                      <a:pt x="15" y="38"/>
                    </a:lnTo>
                    <a:lnTo>
                      <a:pt x="15" y="37"/>
                    </a:lnTo>
                    <a:lnTo>
                      <a:pt x="16" y="37"/>
                    </a:lnTo>
                    <a:lnTo>
                      <a:pt x="15" y="37"/>
                    </a:lnTo>
                    <a:lnTo>
                      <a:pt x="15" y="36"/>
                    </a:lnTo>
                    <a:lnTo>
                      <a:pt x="13" y="36"/>
                    </a:lnTo>
                    <a:lnTo>
                      <a:pt x="11" y="36"/>
                    </a:lnTo>
                    <a:lnTo>
                      <a:pt x="9" y="36"/>
                    </a:lnTo>
                    <a:lnTo>
                      <a:pt x="6" y="36"/>
                    </a:lnTo>
                    <a:lnTo>
                      <a:pt x="6" y="35"/>
                    </a:lnTo>
                    <a:lnTo>
                      <a:pt x="5" y="36"/>
                    </a:lnTo>
                    <a:lnTo>
                      <a:pt x="5" y="37"/>
                    </a:lnTo>
                    <a:lnTo>
                      <a:pt x="4" y="39"/>
                    </a:lnTo>
                    <a:lnTo>
                      <a:pt x="4" y="41"/>
                    </a:lnTo>
                    <a:lnTo>
                      <a:pt x="4" y="43"/>
                    </a:lnTo>
                    <a:lnTo>
                      <a:pt x="4" y="45"/>
                    </a:lnTo>
                    <a:lnTo>
                      <a:pt x="4" y="47"/>
                    </a:lnTo>
                    <a:lnTo>
                      <a:pt x="3" y="50"/>
                    </a:lnTo>
                    <a:lnTo>
                      <a:pt x="3" y="52"/>
                    </a:lnTo>
                    <a:lnTo>
                      <a:pt x="3" y="53"/>
                    </a:lnTo>
                    <a:lnTo>
                      <a:pt x="2" y="53"/>
                    </a:lnTo>
                    <a:lnTo>
                      <a:pt x="0" y="53"/>
                    </a:lnTo>
                    <a:lnTo>
                      <a:pt x="0" y="52"/>
                    </a:lnTo>
                    <a:lnTo>
                      <a:pt x="0" y="50"/>
                    </a:lnTo>
                    <a:lnTo>
                      <a:pt x="0" y="48"/>
                    </a:lnTo>
                    <a:lnTo>
                      <a:pt x="0" y="46"/>
                    </a:lnTo>
                    <a:lnTo>
                      <a:pt x="0" y="44"/>
                    </a:lnTo>
                    <a:lnTo>
                      <a:pt x="0" y="42"/>
                    </a:lnTo>
                    <a:lnTo>
                      <a:pt x="1" y="40"/>
                    </a:lnTo>
                    <a:lnTo>
                      <a:pt x="1" y="37"/>
                    </a:lnTo>
                    <a:lnTo>
                      <a:pt x="3" y="36"/>
                    </a:lnTo>
                    <a:lnTo>
                      <a:pt x="3" y="34"/>
                    </a:lnTo>
                    <a:lnTo>
                      <a:pt x="3" y="33"/>
                    </a:lnTo>
                    <a:lnTo>
                      <a:pt x="5" y="31"/>
                    </a:lnTo>
                    <a:lnTo>
                      <a:pt x="5" y="30"/>
                    </a:lnTo>
                    <a:lnTo>
                      <a:pt x="5" y="29"/>
                    </a:lnTo>
                    <a:lnTo>
                      <a:pt x="5" y="28"/>
                    </a:lnTo>
                    <a:lnTo>
                      <a:pt x="6" y="26"/>
                    </a:lnTo>
                    <a:lnTo>
                      <a:pt x="6" y="28"/>
                    </a:lnTo>
                    <a:lnTo>
                      <a:pt x="7" y="28"/>
                    </a:lnTo>
                    <a:lnTo>
                      <a:pt x="8" y="28"/>
                    </a:lnTo>
                    <a:lnTo>
                      <a:pt x="10" y="28"/>
                    </a:lnTo>
                    <a:lnTo>
                      <a:pt x="12" y="27"/>
                    </a:lnTo>
                    <a:lnTo>
                      <a:pt x="13" y="27"/>
                    </a:lnTo>
                    <a:lnTo>
                      <a:pt x="14" y="25"/>
                    </a:lnTo>
                    <a:lnTo>
                      <a:pt x="15" y="25"/>
                    </a:lnTo>
                    <a:lnTo>
                      <a:pt x="16" y="24"/>
                    </a:lnTo>
                    <a:lnTo>
                      <a:pt x="19" y="23"/>
                    </a:lnTo>
                    <a:lnTo>
                      <a:pt x="20" y="22"/>
                    </a:lnTo>
                    <a:lnTo>
                      <a:pt x="6" y="26"/>
                    </a:lnTo>
                  </a:path>
                </a:pathLst>
              </a:custGeom>
              <a:solidFill>
                <a:srgbClr val="FF0000"/>
              </a:solidFill>
              <a:ln w="0">
                <a:solidFill>
                  <a:schemeClr val="bg2"/>
                </a:solidFill>
                <a:round/>
                <a:headEnd/>
                <a:tailEnd/>
              </a:ln>
            </p:spPr>
            <p:txBody>
              <a:bodyPr/>
              <a:lstStyle/>
              <a:p>
                <a:endParaRPr lang="en-SG" dirty="0"/>
              </a:p>
            </p:txBody>
          </p:sp>
          <p:sp>
            <p:nvSpPr>
              <p:cNvPr id="186" name="9360318.75509.2511.256.8755"/>
              <p:cNvSpPr>
                <a:spLocks noChangeAspect="1"/>
              </p:cNvSpPr>
              <p:nvPr/>
            </p:nvSpPr>
            <p:spPr bwMode="gray">
              <a:xfrm>
                <a:off x="3815" y="2559"/>
                <a:ext cx="65" cy="106"/>
              </a:xfrm>
              <a:custGeom>
                <a:avLst/>
                <a:gdLst>
                  <a:gd name="T0" fmla="*/ 1075 w 61"/>
                  <a:gd name="T1" fmla="*/ 632 h 102"/>
                  <a:gd name="T2" fmla="*/ 980 w 61"/>
                  <a:gd name="T3" fmla="*/ 1233 h 102"/>
                  <a:gd name="T4" fmla="*/ 980 w 61"/>
                  <a:gd name="T5" fmla="*/ 1645 h 102"/>
                  <a:gd name="T6" fmla="*/ 1185 w 61"/>
                  <a:gd name="T7" fmla="*/ 1570 h 102"/>
                  <a:gd name="T8" fmla="*/ 1922 w 61"/>
                  <a:gd name="T9" fmla="*/ 1017 h 102"/>
                  <a:gd name="T10" fmla="*/ 2555 w 61"/>
                  <a:gd name="T11" fmla="*/ 767 h 102"/>
                  <a:gd name="T12" fmla="*/ 2975 w 61"/>
                  <a:gd name="T13" fmla="*/ 802 h 102"/>
                  <a:gd name="T14" fmla="*/ 2577 w 61"/>
                  <a:gd name="T15" fmla="*/ 1233 h 102"/>
                  <a:gd name="T16" fmla="*/ 2340 w 61"/>
                  <a:gd name="T17" fmla="*/ 1706 h 102"/>
                  <a:gd name="T18" fmla="*/ 2124 w 61"/>
                  <a:gd name="T19" fmla="*/ 1971 h 102"/>
                  <a:gd name="T20" fmla="*/ 2555 w 61"/>
                  <a:gd name="T21" fmla="*/ 2093 h 102"/>
                  <a:gd name="T22" fmla="*/ 3099 w 61"/>
                  <a:gd name="T23" fmla="*/ 2093 h 102"/>
                  <a:gd name="T24" fmla="*/ 3609 w 61"/>
                  <a:gd name="T25" fmla="*/ 2093 h 102"/>
                  <a:gd name="T26" fmla="*/ 3609 w 61"/>
                  <a:gd name="T27" fmla="*/ 2303 h 102"/>
                  <a:gd name="T28" fmla="*/ 3753 w 61"/>
                  <a:gd name="T29" fmla="*/ 2385 h 102"/>
                  <a:gd name="T30" fmla="*/ 3787 w 61"/>
                  <a:gd name="T31" fmla="*/ 2413 h 102"/>
                  <a:gd name="T32" fmla="*/ 3787 w 61"/>
                  <a:gd name="T33" fmla="*/ 2499 h 102"/>
                  <a:gd name="T34" fmla="*/ 3575 w 61"/>
                  <a:gd name="T35" fmla="*/ 2624 h 102"/>
                  <a:gd name="T36" fmla="*/ 3575 w 61"/>
                  <a:gd name="T37" fmla="*/ 2624 h 102"/>
                  <a:gd name="T38" fmla="*/ 3441 w 61"/>
                  <a:gd name="T39" fmla="*/ 2535 h 102"/>
                  <a:gd name="T40" fmla="*/ 3278 w 61"/>
                  <a:gd name="T41" fmla="*/ 2499 h 102"/>
                  <a:gd name="T42" fmla="*/ 3249 w 61"/>
                  <a:gd name="T43" fmla="*/ 2499 h 102"/>
                  <a:gd name="T44" fmla="*/ 3099 w 61"/>
                  <a:gd name="T45" fmla="*/ 2499 h 102"/>
                  <a:gd name="T46" fmla="*/ 2812 w 61"/>
                  <a:gd name="T47" fmla="*/ 2607 h 102"/>
                  <a:gd name="T48" fmla="*/ 2577 w 61"/>
                  <a:gd name="T49" fmla="*/ 2607 h 102"/>
                  <a:gd name="T50" fmla="*/ 2340 w 61"/>
                  <a:gd name="T51" fmla="*/ 2499 h 102"/>
                  <a:gd name="T52" fmla="*/ 2325 w 61"/>
                  <a:gd name="T53" fmla="*/ 2499 h 102"/>
                  <a:gd name="T54" fmla="*/ 2216 w 61"/>
                  <a:gd name="T55" fmla="*/ 2487 h 102"/>
                  <a:gd name="T56" fmla="*/ 2124 w 61"/>
                  <a:gd name="T57" fmla="*/ 2413 h 102"/>
                  <a:gd name="T58" fmla="*/ 1658 w 61"/>
                  <a:gd name="T59" fmla="*/ 3159 h 102"/>
                  <a:gd name="T60" fmla="*/ 2216 w 61"/>
                  <a:gd name="T61" fmla="*/ 3713 h 102"/>
                  <a:gd name="T62" fmla="*/ 2951 w 61"/>
                  <a:gd name="T63" fmla="*/ 4032 h 102"/>
                  <a:gd name="T64" fmla="*/ 2975 w 61"/>
                  <a:gd name="T65" fmla="*/ 4399 h 102"/>
                  <a:gd name="T66" fmla="*/ 2577 w 61"/>
                  <a:gd name="T67" fmla="*/ 4409 h 102"/>
                  <a:gd name="T68" fmla="*/ 2340 w 61"/>
                  <a:gd name="T69" fmla="*/ 4284 h 102"/>
                  <a:gd name="T70" fmla="*/ 2013 w 61"/>
                  <a:gd name="T71" fmla="*/ 4206 h 102"/>
                  <a:gd name="T72" fmla="*/ 1300 w 61"/>
                  <a:gd name="T73" fmla="*/ 3894 h 102"/>
                  <a:gd name="T74" fmla="*/ 980 w 61"/>
                  <a:gd name="T75" fmla="*/ 3647 h 102"/>
                  <a:gd name="T76" fmla="*/ 809 w 61"/>
                  <a:gd name="T77" fmla="*/ 3303 h 102"/>
                  <a:gd name="T78" fmla="*/ 809 w 61"/>
                  <a:gd name="T79" fmla="*/ 3027 h 102"/>
                  <a:gd name="T80" fmla="*/ 25 w 61"/>
                  <a:gd name="T81" fmla="*/ 2749 h 102"/>
                  <a:gd name="T82" fmla="*/ 5 w 61"/>
                  <a:gd name="T83" fmla="*/ 2535 h 102"/>
                  <a:gd name="T84" fmla="*/ 7 w 61"/>
                  <a:gd name="T85" fmla="*/ 2535 h 102"/>
                  <a:gd name="T86" fmla="*/ 29 w 61"/>
                  <a:gd name="T87" fmla="*/ 2487 h 102"/>
                  <a:gd name="T88" fmla="*/ 809 w 61"/>
                  <a:gd name="T89" fmla="*/ 2195 h 102"/>
                  <a:gd name="T90" fmla="*/ 6 w 61"/>
                  <a:gd name="T91" fmla="*/ 2195 h 102"/>
                  <a:gd name="T92" fmla="*/ 5 w 61"/>
                  <a:gd name="T93" fmla="*/ 2171 h 102"/>
                  <a:gd name="T94" fmla="*/ 4 w 61"/>
                  <a:gd name="T95" fmla="*/ 2171 h 102"/>
                  <a:gd name="T96" fmla="*/ 0 w 61"/>
                  <a:gd name="T97" fmla="*/ 1570 h 102"/>
                  <a:gd name="T98" fmla="*/ 2 w 61"/>
                  <a:gd name="T99" fmla="*/ 883 h 102"/>
                  <a:gd name="T100" fmla="*/ 29 w 61"/>
                  <a:gd name="T101" fmla="*/ 6 h 102"/>
                  <a:gd name="T102" fmla="*/ 936 w 61"/>
                  <a:gd name="T103" fmla="*/ 1 h 102"/>
                  <a:gd name="T104" fmla="*/ 980 w 61"/>
                  <a:gd name="T105" fmla="*/ 1 h 102"/>
                  <a:gd name="T106" fmla="*/ 980 w 61"/>
                  <a:gd name="T107" fmla="*/ 5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
                  <a:gd name="T163" fmla="*/ 0 h 102"/>
                  <a:gd name="T164" fmla="*/ 61 w 61"/>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 h="102">
                    <a:moveTo>
                      <a:pt x="16" y="5"/>
                    </a:moveTo>
                    <a:lnTo>
                      <a:pt x="16" y="8"/>
                    </a:lnTo>
                    <a:lnTo>
                      <a:pt x="16" y="10"/>
                    </a:lnTo>
                    <a:lnTo>
                      <a:pt x="16" y="13"/>
                    </a:lnTo>
                    <a:lnTo>
                      <a:pt x="17" y="15"/>
                    </a:lnTo>
                    <a:lnTo>
                      <a:pt x="16" y="18"/>
                    </a:lnTo>
                    <a:lnTo>
                      <a:pt x="16" y="20"/>
                    </a:lnTo>
                    <a:lnTo>
                      <a:pt x="16" y="22"/>
                    </a:lnTo>
                    <a:lnTo>
                      <a:pt x="16" y="24"/>
                    </a:lnTo>
                    <a:lnTo>
                      <a:pt x="15" y="29"/>
                    </a:lnTo>
                    <a:lnTo>
                      <a:pt x="15" y="31"/>
                    </a:lnTo>
                    <a:lnTo>
                      <a:pt x="15" y="33"/>
                    </a:lnTo>
                    <a:lnTo>
                      <a:pt x="15" y="35"/>
                    </a:lnTo>
                    <a:lnTo>
                      <a:pt x="15" y="37"/>
                    </a:lnTo>
                    <a:lnTo>
                      <a:pt x="15" y="39"/>
                    </a:lnTo>
                    <a:lnTo>
                      <a:pt x="15" y="41"/>
                    </a:lnTo>
                    <a:lnTo>
                      <a:pt x="16" y="42"/>
                    </a:lnTo>
                    <a:lnTo>
                      <a:pt x="16" y="41"/>
                    </a:lnTo>
                    <a:lnTo>
                      <a:pt x="19" y="39"/>
                    </a:lnTo>
                    <a:lnTo>
                      <a:pt x="19" y="37"/>
                    </a:lnTo>
                    <a:lnTo>
                      <a:pt x="21" y="34"/>
                    </a:lnTo>
                    <a:lnTo>
                      <a:pt x="22" y="32"/>
                    </a:lnTo>
                    <a:lnTo>
                      <a:pt x="24" y="30"/>
                    </a:lnTo>
                    <a:lnTo>
                      <a:pt x="26" y="28"/>
                    </a:lnTo>
                    <a:lnTo>
                      <a:pt x="29" y="25"/>
                    </a:lnTo>
                    <a:lnTo>
                      <a:pt x="31" y="24"/>
                    </a:lnTo>
                    <a:lnTo>
                      <a:pt x="33" y="22"/>
                    </a:lnTo>
                    <a:lnTo>
                      <a:pt x="35" y="21"/>
                    </a:lnTo>
                    <a:lnTo>
                      <a:pt x="37" y="19"/>
                    </a:lnTo>
                    <a:lnTo>
                      <a:pt x="39" y="19"/>
                    </a:lnTo>
                    <a:lnTo>
                      <a:pt x="42" y="17"/>
                    </a:lnTo>
                    <a:lnTo>
                      <a:pt x="44" y="17"/>
                    </a:lnTo>
                    <a:lnTo>
                      <a:pt x="48" y="15"/>
                    </a:lnTo>
                    <a:lnTo>
                      <a:pt x="46" y="17"/>
                    </a:lnTo>
                    <a:lnTo>
                      <a:pt x="46" y="20"/>
                    </a:lnTo>
                    <a:lnTo>
                      <a:pt x="44" y="22"/>
                    </a:lnTo>
                    <a:lnTo>
                      <a:pt x="44" y="23"/>
                    </a:lnTo>
                    <a:lnTo>
                      <a:pt x="42" y="25"/>
                    </a:lnTo>
                    <a:lnTo>
                      <a:pt x="42" y="27"/>
                    </a:lnTo>
                    <a:lnTo>
                      <a:pt x="40" y="29"/>
                    </a:lnTo>
                    <a:lnTo>
                      <a:pt x="40" y="32"/>
                    </a:lnTo>
                    <a:lnTo>
                      <a:pt x="39" y="34"/>
                    </a:lnTo>
                    <a:lnTo>
                      <a:pt x="39" y="36"/>
                    </a:lnTo>
                    <a:lnTo>
                      <a:pt x="36" y="38"/>
                    </a:lnTo>
                    <a:lnTo>
                      <a:pt x="36" y="40"/>
                    </a:lnTo>
                    <a:lnTo>
                      <a:pt x="34" y="42"/>
                    </a:lnTo>
                    <a:lnTo>
                      <a:pt x="34" y="43"/>
                    </a:lnTo>
                    <a:lnTo>
                      <a:pt x="32" y="44"/>
                    </a:lnTo>
                    <a:lnTo>
                      <a:pt x="32" y="46"/>
                    </a:lnTo>
                    <a:lnTo>
                      <a:pt x="34" y="46"/>
                    </a:lnTo>
                    <a:lnTo>
                      <a:pt x="35" y="48"/>
                    </a:lnTo>
                    <a:lnTo>
                      <a:pt x="37" y="48"/>
                    </a:lnTo>
                    <a:lnTo>
                      <a:pt x="37" y="49"/>
                    </a:lnTo>
                    <a:lnTo>
                      <a:pt x="39" y="49"/>
                    </a:lnTo>
                    <a:lnTo>
                      <a:pt x="41" y="49"/>
                    </a:lnTo>
                    <a:lnTo>
                      <a:pt x="43" y="49"/>
                    </a:lnTo>
                    <a:lnTo>
                      <a:pt x="45" y="49"/>
                    </a:lnTo>
                    <a:lnTo>
                      <a:pt x="47" y="49"/>
                    </a:lnTo>
                    <a:lnTo>
                      <a:pt x="49" y="49"/>
                    </a:lnTo>
                    <a:lnTo>
                      <a:pt x="51" y="49"/>
                    </a:lnTo>
                    <a:lnTo>
                      <a:pt x="53" y="49"/>
                    </a:lnTo>
                    <a:lnTo>
                      <a:pt x="55" y="49"/>
                    </a:lnTo>
                    <a:lnTo>
                      <a:pt x="55" y="51"/>
                    </a:lnTo>
                    <a:lnTo>
                      <a:pt x="55" y="53"/>
                    </a:lnTo>
                    <a:lnTo>
                      <a:pt x="57" y="53"/>
                    </a:lnTo>
                    <a:lnTo>
                      <a:pt x="57" y="55"/>
                    </a:lnTo>
                    <a:lnTo>
                      <a:pt x="58" y="55"/>
                    </a:lnTo>
                    <a:lnTo>
                      <a:pt x="58" y="56"/>
                    </a:lnTo>
                    <a:lnTo>
                      <a:pt x="60" y="56"/>
                    </a:lnTo>
                    <a:lnTo>
                      <a:pt x="58" y="58"/>
                    </a:lnTo>
                    <a:lnTo>
                      <a:pt x="56" y="60"/>
                    </a:lnTo>
                    <a:lnTo>
                      <a:pt x="54" y="61"/>
                    </a:lnTo>
                    <a:lnTo>
                      <a:pt x="54" y="59"/>
                    </a:lnTo>
                    <a:lnTo>
                      <a:pt x="52" y="59"/>
                    </a:lnTo>
                    <a:lnTo>
                      <a:pt x="50" y="59"/>
                    </a:lnTo>
                    <a:lnTo>
                      <a:pt x="50" y="58"/>
                    </a:lnTo>
                    <a:lnTo>
                      <a:pt x="49" y="58"/>
                    </a:lnTo>
                    <a:lnTo>
                      <a:pt x="49" y="56"/>
                    </a:lnTo>
                    <a:lnTo>
                      <a:pt x="47" y="58"/>
                    </a:lnTo>
                    <a:lnTo>
                      <a:pt x="46" y="59"/>
                    </a:lnTo>
                    <a:lnTo>
                      <a:pt x="44" y="60"/>
                    </a:lnTo>
                    <a:lnTo>
                      <a:pt x="43" y="60"/>
                    </a:lnTo>
                    <a:lnTo>
                      <a:pt x="41" y="60"/>
                    </a:lnTo>
                    <a:lnTo>
                      <a:pt x="40" y="60"/>
                    </a:lnTo>
                    <a:lnTo>
                      <a:pt x="39" y="60"/>
                    </a:lnTo>
                    <a:lnTo>
                      <a:pt x="39" y="58"/>
                    </a:lnTo>
                    <a:lnTo>
                      <a:pt x="36" y="58"/>
                    </a:lnTo>
                    <a:lnTo>
                      <a:pt x="35" y="58"/>
                    </a:lnTo>
                    <a:lnTo>
                      <a:pt x="35" y="57"/>
                    </a:lnTo>
                    <a:lnTo>
                      <a:pt x="33" y="57"/>
                    </a:lnTo>
                    <a:lnTo>
                      <a:pt x="32" y="57"/>
                    </a:lnTo>
                    <a:lnTo>
                      <a:pt x="32" y="56"/>
                    </a:lnTo>
                    <a:lnTo>
                      <a:pt x="29" y="60"/>
                    </a:lnTo>
                    <a:lnTo>
                      <a:pt x="26" y="62"/>
                    </a:lnTo>
                    <a:lnTo>
                      <a:pt x="26" y="66"/>
                    </a:lnTo>
                    <a:lnTo>
                      <a:pt x="26" y="68"/>
                    </a:lnTo>
                    <a:lnTo>
                      <a:pt x="26" y="72"/>
                    </a:lnTo>
                    <a:lnTo>
                      <a:pt x="26" y="74"/>
                    </a:lnTo>
                    <a:lnTo>
                      <a:pt x="27" y="77"/>
                    </a:lnTo>
                    <a:lnTo>
                      <a:pt x="29" y="80"/>
                    </a:lnTo>
                    <a:lnTo>
                      <a:pt x="31" y="84"/>
                    </a:lnTo>
                    <a:lnTo>
                      <a:pt x="33" y="86"/>
                    </a:lnTo>
                    <a:lnTo>
                      <a:pt x="35" y="88"/>
                    </a:lnTo>
                    <a:lnTo>
                      <a:pt x="39" y="90"/>
                    </a:lnTo>
                    <a:lnTo>
                      <a:pt x="40" y="92"/>
                    </a:lnTo>
                    <a:lnTo>
                      <a:pt x="43" y="92"/>
                    </a:lnTo>
                    <a:lnTo>
                      <a:pt x="45" y="93"/>
                    </a:lnTo>
                    <a:lnTo>
                      <a:pt x="49" y="93"/>
                    </a:lnTo>
                    <a:lnTo>
                      <a:pt x="47" y="96"/>
                    </a:lnTo>
                    <a:lnTo>
                      <a:pt x="47" y="98"/>
                    </a:lnTo>
                    <a:lnTo>
                      <a:pt x="46" y="100"/>
                    </a:lnTo>
                    <a:lnTo>
                      <a:pt x="44" y="101"/>
                    </a:lnTo>
                    <a:lnTo>
                      <a:pt x="43" y="101"/>
                    </a:lnTo>
                    <a:lnTo>
                      <a:pt x="40" y="101"/>
                    </a:lnTo>
                    <a:lnTo>
                      <a:pt x="39" y="101"/>
                    </a:lnTo>
                    <a:lnTo>
                      <a:pt x="39" y="99"/>
                    </a:lnTo>
                    <a:lnTo>
                      <a:pt x="36" y="99"/>
                    </a:lnTo>
                    <a:lnTo>
                      <a:pt x="36" y="98"/>
                    </a:lnTo>
                    <a:lnTo>
                      <a:pt x="34" y="98"/>
                    </a:lnTo>
                    <a:lnTo>
                      <a:pt x="32" y="96"/>
                    </a:lnTo>
                    <a:lnTo>
                      <a:pt x="30" y="96"/>
                    </a:lnTo>
                    <a:lnTo>
                      <a:pt x="28" y="94"/>
                    </a:lnTo>
                    <a:lnTo>
                      <a:pt x="26" y="94"/>
                    </a:lnTo>
                    <a:lnTo>
                      <a:pt x="24" y="92"/>
                    </a:lnTo>
                    <a:lnTo>
                      <a:pt x="21" y="92"/>
                    </a:lnTo>
                    <a:lnTo>
                      <a:pt x="21" y="90"/>
                    </a:lnTo>
                    <a:lnTo>
                      <a:pt x="19" y="90"/>
                    </a:lnTo>
                    <a:lnTo>
                      <a:pt x="19" y="88"/>
                    </a:lnTo>
                    <a:lnTo>
                      <a:pt x="16" y="87"/>
                    </a:lnTo>
                    <a:lnTo>
                      <a:pt x="16" y="85"/>
                    </a:lnTo>
                    <a:lnTo>
                      <a:pt x="15" y="84"/>
                    </a:lnTo>
                    <a:lnTo>
                      <a:pt x="15" y="82"/>
                    </a:lnTo>
                    <a:lnTo>
                      <a:pt x="14" y="80"/>
                    </a:lnTo>
                    <a:lnTo>
                      <a:pt x="14" y="77"/>
                    </a:lnTo>
                    <a:lnTo>
                      <a:pt x="11" y="77"/>
                    </a:lnTo>
                    <a:lnTo>
                      <a:pt x="11" y="75"/>
                    </a:lnTo>
                    <a:lnTo>
                      <a:pt x="11" y="73"/>
                    </a:lnTo>
                    <a:lnTo>
                      <a:pt x="11" y="71"/>
                    </a:lnTo>
                    <a:lnTo>
                      <a:pt x="11" y="70"/>
                    </a:lnTo>
                    <a:lnTo>
                      <a:pt x="11" y="68"/>
                    </a:lnTo>
                    <a:lnTo>
                      <a:pt x="9" y="68"/>
                    </a:lnTo>
                    <a:lnTo>
                      <a:pt x="9" y="66"/>
                    </a:lnTo>
                    <a:lnTo>
                      <a:pt x="8" y="66"/>
                    </a:lnTo>
                    <a:lnTo>
                      <a:pt x="8" y="64"/>
                    </a:lnTo>
                    <a:lnTo>
                      <a:pt x="6" y="64"/>
                    </a:lnTo>
                    <a:lnTo>
                      <a:pt x="6" y="62"/>
                    </a:lnTo>
                    <a:lnTo>
                      <a:pt x="5" y="61"/>
                    </a:lnTo>
                    <a:lnTo>
                      <a:pt x="5" y="59"/>
                    </a:lnTo>
                    <a:lnTo>
                      <a:pt x="6" y="59"/>
                    </a:lnTo>
                    <a:lnTo>
                      <a:pt x="7" y="59"/>
                    </a:lnTo>
                    <a:lnTo>
                      <a:pt x="10" y="57"/>
                    </a:lnTo>
                    <a:lnTo>
                      <a:pt x="10" y="55"/>
                    </a:lnTo>
                    <a:lnTo>
                      <a:pt x="10" y="53"/>
                    </a:lnTo>
                    <a:lnTo>
                      <a:pt x="11" y="51"/>
                    </a:lnTo>
                    <a:lnTo>
                      <a:pt x="10" y="51"/>
                    </a:lnTo>
                    <a:lnTo>
                      <a:pt x="9" y="51"/>
                    </a:lnTo>
                    <a:lnTo>
                      <a:pt x="6" y="51"/>
                    </a:lnTo>
                    <a:lnTo>
                      <a:pt x="6" y="50"/>
                    </a:lnTo>
                    <a:lnTo>
                      <a:pt x="5" y="50"/>
                    </a:lnTo>
                    <a:lnTo>
                      <a:pt x="4" y="50"/>
                    </a:lnTo>
                    <a:lnTo>
                      <a:pt x="4" y="48"/>
                    </a:lnTo>
                    <a:lnTo>
                      <a:pt x="2" y="46"/>
                    </a:lnTo>
                    <a:lnTo>
                      <a:pt x="1" y="44"/>
                    </a:lnTo>
                    <a:lnTo>
                      <a:pt x="0" y="41"/>
                    </a:lnTo>
                    <a:lnTo>
                      <a:pt x="0" y="37"/>
                    </a:lnTo>
                    <a:lnTo>
                      <a:pt x="0" y="35"/>
                    </a:lnTo>
                    <a:lnTo>
                      <a:pt x="0" y="31"/>
                    </a:lnTo>
                    <a:lnTo>
                      <a:pt x="0" y="29"/>
                    </a:lnTo>
                    <a:lnTo>
                      <a:pt x="2" y="24"/>
                    </a:lnTo>
                    <a:lnTo>
                      <a:pt x="2" y="22"/>
                    </a:lnTo>
                    <a:lnTo>
                      <a:pt x="4" y="18"/>
                    </a:lnTo>
                    <a:lnTo>
                      <a:pt x="5" y="16"/>
                    </a:lnTo>
                    <a:lnTo>
                      <a:pt x="6" y="12"/>
                    </a:lnTo>
                    <a:lnTo>
                      <a:pt x="7" y="10"/>
                    </a:lnTo>
                    <a:lnTo>
                      <a:pt x="10" y="6"/>
                    </a:lnTo>
                    <a:lnTo>
                      <a:pt x="11" y="4"/>
                    </a:lnTo>
                    <a:lnTo>
                      <a:pt x="14" y="0"/>
                    </a:lnTo>
                    <a:lnTo>
                      <a:pt x="14" y="1"/>
                    </a:lnTo>
                    <a:lnTo>
                      <a:pt x="15" y="1"/>
                    </a:lnTo>
                    <a:lnTo>
                      <a:pt x="15" y="3"/>
                    </a:lnTo>
                    <a:lnTo>
                      <a:pt x="15" y="5"/>
                    </a:lnTo>
                    <a:lnTo>
                      <a:pt x="16" y="5"/>
                    </a:lnTo>
                  </a:path>
                </a:pathLst>
              </a:custGeom>
              <a:solidFill>
                <a:srgbClr val="FF0000"/>
              </a:solidFill>
              <a:ln w="0">
                <a:solidFill>
                  <a:schemeClr val="bg2"/>
                </a:solidFill>
                <a:round/>
                <a:headEnd/>
                <a:tailEnd/>
              </a:ln>
            </p:spPr>
            <p:txBody>
              <a:bodyPr/>
              <a:lstStyle/>
              <a:p>
                <a:endParaRPr lang="en-SG" dirty="0"/>
              </a:p>
            </p:txBody>
          </p:sp>
          <p:sp>
            <p:nvSpPr>
              <p:cNvPr id="187" name="9361316.875512.1252.51.6255"/>
              <p:cNvSpPr>
                <a:spLocks noChangeAspect="1"/>
              </p:cNvSpPr>
              <p:nvPr/>
            </p:nvSpPr>
            <p:spPr bwMode="gray">
              <a:xfrm>
                <a:off x="3841" y="2540"/>
                <a:ext cx="16" cy="25"/>
              </a:xfrm>
              <a:custGeom>
                <a:avLst/>
                <a:gdLst>
                  <a:gd name="T0" fmla="*/ 7153 w 14"/>
                  <a:gd name="T1" fmla="*/ 2 h 23"/>
                  <a:gd name="T2" fmla="*/ 7153 w 14"/>
                  <a:gd name="T3" fmla="*/ 5 h 23"/>
                  <a:gd name="T4" fmla="*/ 7659 w 14"/>
                  <a:gd name="T5" fmla="*/ 28 h 23"/>
                  <a:gd name="T6" fmla="*/ 7659 w 14"/>
                  <a:gd name="T7" fmla="*/ 33 h 23"/>
                  <a:gd name="T8" fmla="*/ 8786 w 14"/>
                  <a:gd name="T9" fmla="*/ 39 h 23"/>
                  <a:gd name="T10" fmla="*/ 8786 w 14"/>
                  <a:gd name="T11" fmla="*/ 46 h 23"/>
                  <a:gd name="T12" fmla="*/ 8786 w 14"/>
                  <a:gd name="T13" fmla="*/ 54 h 23"/>
                  <a:gd name="T14" fmla="*/ 8786 w 14"/>
                  <a:gd name="T15" fmla="*/ 64 h 23"/>
                  <a:gd name="T16" fmla="*/ 8203 w 14"/>
                  <a:gd name="T17" fmla="*/ 74 h 23"/>
                  <a:gd name="T18" fmla="*/ 7659 w 14"/>
                  <a:gd name="T19" fmla="*/ 76 h 23"/>
                  <a:gd name="T20" fmla="*/ 7153 w 14"/>
                  <a:gd name="T21" fmla="*/ 83 h 23"/>
                  <a:gd name="T22" fmla="*/ 7153 w 14"/>
                  <a:gd name="T23" fmla="*/ 83 h 23"/>
                  <a:gd name="T24" fmla="*/ 43 w 14"/>
                  <a:gd name="T25" fmla="*/ 83 h 23"/>
                  <a:gd name="T26" fmla="*/ 3 w 14"/>
                  <a:gd name="T27" fmla="*/ 83 h 23"/>
                  <a:gd name="T28" fmla="*/ 1 w 14"/>
                  <a:gd name="T29" fmla="*/ 83 h 23"/>
                  <a:gd name="T30" fmla="*/ 0 w 14"/>
                  <a:gd name="T31" fmla="*/ 83 h 23"/>
                  <a:gd name="T32" fmla="*/ 0 w 14"/>
                  <a:gd name="T33" fmla="*/ 83 h 23"/>
                  <a:gd name="T34" fmla="*/ 0 w 14"/>
                  <a:gd name="T35" fmla="*/ 83 h 23"/>
                  <a:gd name="T36" fmla="*/ 0 w 14"/>
                  <a:gd name="T37" fmla="*/ 76 h 23"/>
                  <a:gd name="T38" fmla="*/ 0 w 14"/>
                  <a:gd name="T39" fmla="*/ 76 h 23"/>
                  <a:gd name="T40" fmla="*/ 1 w 14"/>
                  <a:gd name="T41" fmla="*/ 70 h 23"/>
                  <a:gd name="T42" fmla="*/ 1 w 14"/>
                  <a:gd name="T43" fmla="*/ 70 h 23"/>
                  <a:gd name="T44" fmla="*/ 3 w 14"/>
                  <a:gd name="T45" fmla="*/ 70 h 23"/>
                  <a:gd name="T46" fmla="*/ 38 w 14"/>
                  <a:gd name="T47" fmla="*/ 70 h 23"/>
                  <a:gd name="T48" fmla="*/ 38 w 14"/>
                  <a:gd name="T49" fmla="*/ 64 h 23"/>
                  <a:gd name="T50" fmla="*/ 2 w 14"/>
                  <a:gd name="T51" fmla="*/ 64 h 23"/>
                  <a:gd name="T52" fmla="*/ 0 w 14"/>
                  <a:gd name="T53" fmla="*/ 54 h 23"/>
                  <a:gd name="T54" fmla="*/ 0 w 14"/>
                  <a:gd name="T55" fmla="*/ 46 h 23"/>
                  <a:gd name="T56" fmla="*/ 0 w 14"/>
                  <a:gd name="T57" fmla="*/ 39 h 23"/>
                  <a:gd name="T58" fmla="*/ 0 w 14"/>
                  <a:gd name="T59" fmla="*/ 33 h 23"/>
                  <a:gd name="T60" fmla="*/ 0 w 14"/>
                  <a:gd name="T61" fmla="*/ 28 h 23"/>
                  <a:gd name="T62" fmla="*/ 0 w 14"/>
                  <a:gd name="T63" fmla="*/ 5 h 23"/>
                  <a:gd name="T64" fmla="*/ 1 w 14"/>
                  <a:gd name="T65" fmla="*/ 3 h 23"/>
                  <a:gd name="T66" fmla="*/ 1 w 14"/>
                  <a:gd name="T67" fmla="*/ 3 h 23"/>
                  <a:gd name="T68" fmla="*/ 2 w 14"/>
                  <a:gd name="T69" fmla="*/ 2 h 23"/>
                  <a:gd name="T70" fmla="*/ 2 w 14"/>
                  <a:gd name="T71" fmla="*/ 2 h 23"/>
                  <a:gd name="T72" fmla="*/ 38 w 14"/>
                  <a:gd name="T73" fmla="*/ 1 h 23"/>
                  <a:gd name="T74" fmla="*/ 38 w 14"/>
                  <a:gd name="T75" fmla="*/ 1 h 23"/>
                  <a:gd name="T76" fmla="*/ 49 w 14"/>
                  <a:gd name="T77" fmla="*/ 1 h 23"/>
                  <a:gd name="T78" fmla="*/ 49 w 14"/>
                  <a:gd name="T79" fmla="*/ 1 h 23"/>
                  <a:gd name="T80" fmla="*/ 7153 w 14"/>
                  <a:gd name="T81" fmla="*/ 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
                  <a:gd name="T124" fmla="*/ 0 h 23"/>
                  <a:gd name="T125" fmla="*/ 14 w 14"/>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 h="23">
                    <a:moveTo>
                      <a:pt x="8" y="0"/>
                    </a:moveTo>
                    <a:lnTo>
                      <a:pt x="8" y="2"/>
                    </a:lnTo>
                    <a:lnTo>
                      <a:pt x="8" y="3"/>
                    </a:lnTo>
                    <a:lnTo>
                      <a:pt x="8" y="5"/>
                    </a:lnTo>
                    <a:lnTo>
                      <a:pt x="9" y="5"/>
                    </a:lnTo>
                    <a:lnTo>
                      <a:pt x="9" y="7"/>
                    </a:lnTo>
                    <a:lnTo>
                      <a:pt x="9" y="9"/>
                    </a:lnTo>
                    <a:lnTo>
                      <a:pt x="11" y="9"/>
                    </a:lnTo>
                    <a:lnTo>
                      <a:pt x="11" y="11"/>
                    </a:lnTo>
                    <a:lnTo>
                      <a:pt x="11" y="13"/>
                    </a:lnTo>
                    <a:lnTo>
                      <a:pt x="11" y="15"/>
                    </a:lnTo>
                    <a:lnTo>
                      <a:pt x="11" y="17"/>
                    </a:lnTo>
                    <a:lnTo>
                      <a:pt x="13" y="17"/>
                    </a:lnTo>
                    <a:lnTo>
                      <a:pt x="10" y="19"/>
                    </a:lnTo>
                    <a:lnTo>
                      <a:pt x="9" y="20"/>
                    </a:lnTo>
                    <a:lnTo>
                      <a:pt x="8" y="22"/>
                    </a:lnTo>
                    <a:lnTo>
                      <a:pt x="5" y="22"/>
                    </a:lnTo>
                    <a:lnTo>
                      <a:pt x="3" y="22"/>
                    </a:lnTo>
                    <a:lnTo>
                      <a:pt x="1" y="22"/>
                    </a:lnTo>
                    <a:lnTo>
                      <a:pt x="0" y="22"/>
                    </a:lnTo>
                    <a:lnTo>
                      <a:pt x="0" y="20"/>
                    </a:lnTo>
                    <a:lnTo>
                      <a:pt x="1" y="18"/>
                    </a:lnTo>
                    <a:lnTo>
                      <a:pt x="3" y="18"/>
                    </a:lnTo>
                    <a:lnTo>
                      <a:pt x="4" y="18"/>
                    </a:lnTo>
                    <a:lnTo>
                      <a:pt x="6" y="17"/>
                    </a:lnTo>
                    <a:lnTo>
                      <a:pt x="4" y="17"/>
                    </a:lnTo>
                    <a:lnTo>
                      <a:pt x="3" y="17"/>
                    </a:lnTo>
                    <a:lnTo>
                      <a:pt x="2" y="17"/>
                    </a:lnTo>
                    <a:lnTo>
                      <a:pt x="2" y="15"/>
                    </a:lnTo>
                    <a:lnTo>
                      <a:pt x="0" y="15"/>
                    </a:lnTo>
                    <a:lnTo>
                      <a:pt x="0" y="13"/>
                    </a:lnTo>
                    <a:lnTo>
                      <a:pt x="0" y="11"/>
                    </a:lnTo>
                    <a:lnTo>
                      <a:pt x="0" y="9"/>
                    </a:lnTo>
                    <a:lnTo>
                      <a:pt x="0" y="7"/>
                    </a:lnTo>
                    <a:lnTo>
                      <a:pt x="0" y="5"/>
                    </a:lnTo>
                    <a:lnTo>
                      <a:pt x="1" y="3"/>
                    </a:lnTo>
                    <a:lnTo>
                      <a:pt x="2" y="2"/>
                    </a:lnTo>
                    <a:lnTo>
                      <a:pt x="4" y="1"/>
                    </a:lnTo>
                    <a:lnTo>
                      <a:pt x="6" y="1"/>
                    </a:lnTo>
                    <a:lnTo>
                      <a:pt x="8" y="0"/>
                    </a:lnTo>
                  </a:path>
                </a:pathLst>
              </a:custGeom>
              <a:solidFill>
                <a:srgbClr val="FF0000"/>
              </a:solidFill>
              <a:ln w="0">
                <a:solidFill>
                  <a:schemeClr val="bg2"/>
                </a:solidFill>
                <a:round/>
                <a:headEnd/>
                <a:tailEnd/>
              </a:ln>
            </p:spPr>
            <p:txBody>
              <a:bodyPr/>
              <a:lstStyle/>
              <a:p>
                <a:endParaRPr lang="en-SG" dirty="0"/>
              </a:p>
            </p:txBody>
          </p:sp>
          <p:sp>
            <p:nvSpPr>
              <p:cNvPr id="188" name="9362334.625492.6251.8752.1255"/>
              <p:cNvSpPr>
                <a:spLocks noChangeAspect="1"/>
              </p:cNvSpPr>
              <p:nvPr/>
            </p:nvSpPr>
            <p:spPr bwMode="gray">
              <a:xfrm>
                <a:off x="3658" y="2709"/>
                <a:ext cx="20" cy="22"/>
              </a:xfrm>
              <a:custGeom>
                <a:avLst/>
                <a:gdLst>
                  <a:gd name="T0" fmla="*/ 2 w 19"/>
                  <a:gd name="T1" fmla="*/ 171 h 17"/>
                  <a:gd name="T2" fmla="*/ 2 w 19"/>
                  <a:gd name="T3" fmla="*/ 171 h 17"/>
                  <a:gd name="T4" fmla="*/ 3 w 19"/>
                  <a:gd name="T5" fmla="*/ 171 h 17"/>
                  <a:gd name="T6" fmla="*/ 3 w 19"/>
                  <a:gd name="T7" fmla="*/ 171 h 17"/>
                  <a:gd name="T8" fmla="*/ 6 w 19"/>
                  <a:gd name="T9" fmla="*/ 1 h 17"/>
                  <a:gd name="T10" fmla="*/ 6 w 19"/>
                  <a:gd name="T11" fmla="*/ 1 h 17"/>
                  <a:gd name="T12" fmla="*/ 8 w 19"/>
                  <a:gd name="T13" fmla="*/ 1 h 17"/>
                  <a:gd name="T14" fmla="*/ 8 w 19"/>
                  <a:gd name="T15" fmla="*/ 1 h 17"/>
                  <a:gd name="T16" fmla="*/ 755 w 19"/>
                  <a:gd name="T17" fmla="*/ 132 h 17"/>
                  <a:gd name="T18" fmla="*/ 755 w 19"/>
                  <a:gd name="T19" fmla="*/ 132 h 17"/>
                  <a:gd name="T20" fmla="*/ 795 w 19"/>
                  <a:gd name="T21" fmla="*/ 132 h 17"/>
                  <a:gd name="T22" fmla="*/ 795 w 19"/>
                  <a:gd name="T23" fmla="*/ 132 h 17"/>
                  <a:gd name="T24" fmla="*/ 881 w 19"/>
                  <a:gd name="T25" fmla="*/ 171 h 17"/>
                  <a:gd name="T26" fmla="*/ 881 w 19"/>
                  <a:gd name="T27" fmla="*/ 171 h 17"/>
                  <a:gd name="T28" fmla="*/ 927 w 19"/>
                  <a:gd name="T29" fmla="*/ 171 h 17"/>
                  <a:gd name="T30" fmla="*/ 927 w 19"/>
                  <a:gd name="T31" fmla="*/ 171 h 17"/>
                  <a:gd name="T32" fmla="*/ 1027 w 19"/>
                  <a:gd name="T33" fmla="*/ 286 h 17"/>
                  <a:gd name="T34" fmla="*/ 1027 w 19"/>
                  <a:gd name="T35" fmla="*/ 286 h 17"/>
                  <a:gd name="T36" fmla="*/ 1027 w 19"/>
                  <a:gd name="T37" fmla="*/ 457 h 17"/>
                  <a:gd name="T38" fmla="*/ 1027 w 19"/>
                  <a:gd name="T39" fmla="*/ 457 h 17"/>
                  <a:gd name="T40" fmla="*/ 1138 w 19"/>
                  <a:gd name="T41" fmla="*/ 26718 h 17"/>
                  <a:gd name="T42" fmla="*/ 1138 w 19"/>
                  <a:gd name="T43" fmla="*/ 28273 h 17"/>
                  <a:gd name="T44" fmla="*/ 1138 w 19"/>
                  <a:gd name="T45" fmla="*/ 31670 h 17"/>
                  <a:gd name="T46" fmla="*/ 1138 w 19"/>
                  <a:gd name="T47" fmla="*/ 31670 h 17"/>
                  <a:gd name="T48" fmla="*/ 1027 w 19"/>
                  <a:gd name="T49" fmla="*/ 33509 h 17"/>
                  <a:gd name="T50" fmla="*/ 1027 w 19"/>
                  <a:gd name="T51" fmla="*/ 33509 h 17"/>
                  <a:gd name="T52" fmla="*/ 976 w 19"/>
                  <a:gd name="T53" fmla="*/ 33509 h 17"/>
                  <a:gd name="T54" fmla="*/ 976 w 19"/>
                  <a:gd name="T55" fmla="*/ 33509 h 17"/>
                  <a:gd name="T56" fmla="*/ 881 w 19"/>
                  <a:gd name="T57" fmla="*/ 33509 h 17"/>
                  <a:gd name="T58" fmla="*/ 881 w 19"/>
                  <a:gd name="T59" fmla="*/ 33509 h 17"/>
                  <a:gd name="T60" fmla="*/ 795 w 19"/>
                  <a:gd name="T61" fmla="*/ 33509 h 17"/>
                  <a:gd name="T62" fmla="*/ 755 w 19"/>
                  <a:gd name="T63" fmla="*/ 33509 h 17"/>
                  <a:gd name="T64" fmla="*/ 8 w 19"/>
                  <a:gd name="T65" fmla="*/ 35549 h 17"/>
                  <a:gd name="T66" fmla="*/ 8 w 19"/>
                  <a:gd name="T67" fmla="*/ 35549 h 17"/>
                  <a:gd name="T68" fmla="*/ 8 w 19"/>
                  <a:gd name="T69" fmla="*/ 37594 h 17"/>
                  <a:gd name="T70" fmla="*/ 8 w 19"/>
                  <a:gd name="T71" fmla="*/ 37594 h 17"/>
                  <a:gd name="T72" fmla="*/ 7 w 19"/>
                  <a:gd name="T73" fmla="*/ 39826 h 17"/>
                  <a:gd name="T74" fmla="*/ 7 w 19"/>
                  <a:gd name="T75" fmla="*/ 39826 h 17"/>
                  <a:gd name="T76" fmla="*/ 5 w 19"/>
                  <a:gd name="T77" fmla="*/ 39826 h 17"/>
                  <a:gd name="T78" fmla="*/ 5 w 19"/>
                  <a:gd name="T79" fmla="*/ 39826 h 17"/>
                  <a:gd name="T80" fmla="*/ 3 w 19"/>
                  <a:gd name="T81" fmla="*/ 39826 h 17"/>
                  <a:gd name="T82" fmla="*/ 3 w 19"/>
                  <a:gd name="T83" fmla="*/ 39826 h 17"/>
                  <a:gd name="T84" fmla="*/ 3 w 19"/>
                  <a:gd name="T85" fmla="*/ 39826 h 17"/>
                  <a:gd name="T86" fmla="*/ 3 w 19"/>
                  <a:gd name="T87" fmla="*/ 39826 h 17"/>
                  <a:gd name="T88" fmla="*/ 2 w 19"/>
                  <a:gd name="T89" fmla="*/ 37594 h 17"/>
                  <a:gd name="T90" fmla="*/ 2 w 19"/>
                  <a:gd name="T91" fmla="*/ 37594 h 17"/>
                  <a:gd name="T92" fmla="*/ 1 w 19"/>
                  <a:gd name="T93" fmla="*/ 33509 h 17"/>
                  <a:gd name="T94" fmla="*/ 1 w 19"/>
                  <a:gd name="T95" fmla="*/ 33509 h 17"/>
                  <a:gd name="T96" fmla="*/ 0 w 19"/>
                  <a:gd name="T97" fmla="*/ 31670 h 17"/>
                  <a:gd name="T98" fmla="*/ 0 w 19"/>
                  <a:gd name="T99" fmla="*/ 31670 h 17"/>
                  <a:gd name="T100" fmla="*/ 0 w 19"/>
                  <a:gd name="T101" fmla="*/ 28273 h 17"/>
                  <a:gd name="T102" fmla="*/ 0 w 19"/>
                  <a:gd name="T103" fmla="*/ 26718 h 17"/>
                  <a:gd name="T104" fmla="*/ 0 w 19"/>
                  <a:gd name="T105" fmla="*/ 457 h 17"/>
                  <a:gd name="T106" fmla="*/ 0 w 19"/>
                  <a:gd name="T107" fmla="*/ 457 h 17"/>
                  <a:gd name="T108" fmla="*/ 0 w 19"/>
                  <a:gd name="T109" fmla="*/ 286 h 17"/>
                  <a:gd name="T110" fmla="*/ 0 w 19"/>
                  <a:gd name="T111" fmla="*/ 286 h 17"/>
                  <a:gd name="T112" fmla="*/ 2 w 19"/>
                  <a:gd name="T113" fmla="*/ 171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17"/>
                  <a:gd name="T173" fmla="*/ 19 w 19"/>
                  <a:gd name="T174" fmla="*/ 17 h 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17">
                    <a:moveTo>
                      <a:pt x="2" y="3"/>
                    </a:moveTo>
                    <a:lnTo>
                      <a:pt x="2" y="3"/>
                    </a:lnTo>
                    <a:lnTo>
                      <a:pt x="3" y="3"/>
                    </a:lnTo>
                    <a:lnTo>
                      <a:pt x="6" y="1"/>
                    </a:lnTo>
                    <a:lnTo>
                      <a:pt x="8" y="1"/>
                    </a:lnTo>
                    <a:lnTo>
                      <a:pt x="10" y="0"/>
                    </a:lnTo>
                    <a:lnTo>
                      <a:pt x="10" y="2"/>
                    </a:lnTo>
                    <a:lnTo>
                      <a:pt x="11" y="2"/>
                    </a:lnTo>
                    <a:lnTo>
                      <a:pt x="13" y="2"/>
                    </a:lnTo>
                    <a:lnTo>
                      <a:pt x="13" y="3"/>
                    </a:lnTo>
                    <a:lnTo>
                      <a:pt x="14" y="3"/>
                    </a:lnTo>
                    <a:lnTo>
                      <a:pt x="16" y="3"/>
                    </a:lnTo>
                    <a:lnTo>
                      <a:pt x="16" y="5"/>
                    </a:lnTo>
                    <a:lnTo>
                      <a:pt x="16" y="7"/>
                    </a:lnTo>
                    <a:lnTo>
                      <a:pt x="18" y="7"/>
                    </a:lnTo>
                    <a:lnTo>
                      <a:pt x="18" y="9"/>
                    </a:lnTo>
                    <a:lnTo>
                      <a:pt x="18" y="10"/>
                    </a:lnTo>
                    <a:lnTo>
                      <a:pt x="18" y="12"/>
                    </a:lnTo>
                    <a:lnTo>
                      <a:pt x="16" y="13"/>
                    </a:lnTo>
                    <a:lnTo>
                      <a:pt x="15" y="13"/>
                    </a:lnTo>
                    <a:lnTo>
                      <a:pt x="13" y="13"/>
                    </a:lnTo>
                    <a:lnTo>
                      <a:pt x="11" y="13"/>
                    </a:lnTo>
                    <a:lnTo>
                      <a:pt x="10" y="13"/>
                    </a:lnTo>
                    <a:lnTo>
                      <a:pt x="8" y="14"/>
                    </a:lnTo>
                    <a:lnTo>
                      <a:pt x="8" y="15"/>
                    </a:lnTo>
                    <a:lnTo>
                      <a:pt x="7" y="16"/>
                    </a:lnTo>
                    <a:lnTo>
                      <a:pt x="5" y="16"/>
                    </a:lnTo>
                    <a:lnTo>
                      <a:pt x="3" y="16"/>
                    </a:lnTo>
                    <a:lnTo>
                      <a:pt x="3" y="15"/>
                    </a:lnTo>
                    <a:lnTo>
                      <a:pt x="2" y="15"/>
                    </a:lnTo>
                    <a:lnTo>
                      <a:pt x="2" y="13"/>
                    </a:lnTo>
                    <a:lnTo>
                      <a:pt x="1" y="13"/>
                    </a:lnTo>
                    <a:lnTo>
                      <a:pt x="1" y="12"/>
                    </a:lnTo>
                    <a:lnTo>
                      <a:pt x="0" y="12"/>
                    </a:lnTo>
                    <a:lnTo>
                      <a:pt x="0" y="10"/>
                    </a:lnTo>
                    <a:lnTo>
                      <a:pt x="0" y="9"/>
                    </a:lnTo>
                    <a:lnTo>
                      <a:pt x="0" y="7"/>
                    </a:lnTo>
                    <a:lnTo>
                      <a:pt x="0" y="5"/>
                    </a:lnTo>
                    <a:lnTo>
                      <a:pt x="2" y="3"/>
                    </a:lnTo>
                  </a:path>
                </a:pathLst>
              </a:custGeom>
              <a:solidFill>
                <a:srgbClr val="FF0000"/>
              </a:solidFill>
              <a:ln w="0">
                <a:solidFill>
                  <a:schemeClr val="bg2"/>
                </a:solidFill>
                <a:round/>
                <a:headEnd/>
                <a:tailEnd/>
              </a:ln>
            </p:spPr>
            <p:txBody>
              <a:bodyPr/>
              <a:lstStyle/>
              <a:p>
                <a:endParaRPr lang="en-SG" dirty="0"/>
              </a:p>
            </p:txBody>
          </p:sp>
          <p:sp>
            <p:nvSpPr>
              <p:cNvPr id="189" name="9363346.625526.53.8752.55"/>
              <p:cNvSpPr>
                <a:spLocks noChangeAspect="1"/>
              </p:cNvSpPr>
              <p:nvPr/>
            </p:nvSpPr>
            <p:spPr bwMode="gray">
              <a:xfrm>
                <a:off x="3975" y="2822"/>
                <a:ext cx="24" cy="36"/>
              </a:xfrm>
              <a:custGeom>
                <a:avLst/>
                <a:gdLst>
                  <a:gd name="T0" fmla="*/ 25803 w 22"/>
                  <a:gd name="T1" fmla="*/ 2 h 35"/>
                  <a:gd name="T2" fmla="*/ 25803 w 22"/>
                  <a:gd name="T3" fmla="*/ 4 h 35"/>
                  <a:gd name="T4" fmla="*/ 25803 w 22"/>
                  <a:gd name="T5" fmla="*/ 6 h 35"/>
                  <a:gd name="T6" fmla="*/ 25803 w 22"/>
                  <a:gd name="T7" fmla="*/ 7 h 35"/>
                  <a:gd name="T8" fmla="*/ 22978 w 22"/>
                  <a:gd name="T9" fmla="*/ 620 h 35"/>
                  <a:gd name="T10" fmla="*/ 22978 w 22"/>
                  <a:gd name="T11" fmla="*/ 656 h 35"/>
                  <a:gd name="T12" fmla="*/ 19875 w 22"/>
                  <a:gd name="T13" fmla="*/ 694 h 35"/>
                  <a:gd name="T14" fmla="*/ 19875 w 22"/>
                  <a:gd name="T15" fmla="*/ 694 h 35"/>
                  <a:gd name="T16" fmla="*/ 19875 w 22"/>
                  <a:gd name="T17" fmla="*/ 776 h 35"/>
                  <a:gd name="T18" fmla="*/ 19875 w 22"/>
                  <a:gd name="T19" fmla="*/ 776 h 35"/>
                  <a:gd name="T20" fmla="*/ 21682 w 22"/>
                  <a:gd name="T21" fmla="*/ 820 h 35"/>
                  <a:gd name="T22" fmla="*/ 21682 w 22"/>
                  <a:gd name="T23" fmla="*/ 820 h 35"/>
                  <a:gd name="T24" fmla="*/ 23653 w 22"/>
                  <a:gd name="T25" fmla="*/ 867 h 35"/>
                  <a:gd name="T26" fmla="*/ 23653 w 22"/>
                  <a:gd name="T27" fmla="*/ 867 h 35"/>
                  <a:gd name="T28" fmla="*/ 23653 w 22"/>
                  <a:gd name="T29" fmla="*/ 867 h 35"/>
                  <a:gd name="T30" fmla="*/ 23653 w 22"/>
                  <a:gd name="T31" fmla="*/ 867 h 35"/>
                  <a:gd name="T32" fmla="*/ 23653 w 22"/>
                  <a:gd name="T33" fmla="*/ 917 h 35"/>
                  <a:gd name="T34" fmla="*/ 19875 w 22"/>
                  <a:gd name="T35" fmla="*/ 1210 h 35"/>
                  <a:gd name="T36" fmla="*/ 16701 w 22"/>
                  <a:gd name="T37" fmla="*/ 1508 h 35"/>
                  <a:gd name="T38" fmla="*/ 15309 w 22"/>
                  <a:gd name="T39" fmla="*/ 1779 h 35"/>
                  <a:gd name="T40" fmla="*/ 12864 w 22"/>
                  <a:gd name="T41" fmla="*/ 1882 h 35"/>
                  <a:gd name="T42" fmla="*/ 9908 w 22"/>
                  <a:gd name="T43" fmla="*/ 2081 h 35"/>
                  <a:gd name="T44" fmla="*/ 8325 w 22"/>
                  <a:gd name="T45" fmla="*/ 2081 h 35"/>
                  <a:gd name="T46" fmla="*/ 2 w 22"/>
                  <a:gd name="T47" fmla="*/ 2081 h 35"/>
                  <a:gd name="T48" fmla="*/ 0 w 22"/>
                  <a:gd name="T49" fmla="*/ 1882 h 35"/>
                  <a:gd name="T50" fmla="*/ 0 w 22"/>
                  <a:gd name="T51" fmla="*/ 1595 h 35"/>
                  <a:gd name="T52" fmla="*/ 2 w 22"/>
                  <a:gd name="T53" fmla="*/ 1280 h 35"/>
                  <a:gd name="T54" fmla="*/ 3 w 22"/>
                  <a:gd name="T55" fmla="*/ 1023 h 35"/>
                  <a:gd name="T56" fmla="*/ 5 w 22"/>
                  <a:gd name="T57" fmla="*/ 867 h 35"/>
                  <a:gd name="T58" fmla="*/ 10809 w 22"/>
                  <a:gd name="T59" fmla="*/ 656 h 35"/>
                  <a:gd name="T60" fmla="*/ 15309 w 22"/>
                  <a:gd name="T61" fmla="*/ 6 h 35"/>
                  <a:gd name="T62" fmla="*/ 21682 w 22"/>
                  <a:gd name="T63" fmla="*/ 2 h 35"/>
                  <a:gd name="T64" fmla="*/ 25803 w 22"/>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35"/>
                  <a:gd name="T101" fmla="*/ 22 w 2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35">
                    <a:moveTo>
                      <a:pt x="21" y="0"/>
                    </a:moveTo>
                    <a:lnTo>
                      <a:pt x="21" y="2"/>
                    </a:lnTo>
                    <a:lnTo>
                      <a:pt x="21" y="4"/>
                    </a:lnTo>
                    <a:lnTo>
                      <a:pt x="21" y="6"/>
                    </a:lnTo>
                    <a:lnTo>
                      <a:pt x="21" y="7"/>
                    </a:lnTo>
                    <a:lnTo>
                      <a:pt x="18" y="9"/>
                    </a:lnTo>
                    <a:lnTo>
                      <a:pt x="18" y="10"/>
                    </a:lnTo>
                    <a:lnTo>
                      <a:pt x="16" y="11"/>
                    </a:lnTo>
                    <a:lnTo>
                      <a:pt x="16" y="13"/>
                    </a:lnTo>
                    <a:lnTo>
                      <a:pt x="17" y="13"/>
                    </a:lnTo>
                    <a:lnTo>
                      <a:pt x="17" y="14"/>
                    </a:lnTo>
                    <a:lnTo>
                      <a:pt x="19" y="14"/>
                    </a:lnTo>
                    <a:lnTo>
                      <a:pt x="19" y="15"/>
                    </a:lnTo>
                    <a:lnTo>
                      <a:pt x="21" y="15"/>
                    </a:lnTo>
                    <a:lnTo>
                      <a:pt x="19" y="16"/>
                    </a:lnTo>
                    <a:lnTo>
                      <a:pt x="18" y="19"/>
                    </a:lnTo>
                    <a:lnTo>
                      <a:pt x="16" y="21"/>
                    </a:lnTo>
                    <a:lnTo>
                      <a:pt x="16" y="22"/>
                    </a:lnTo>
                    <a:lnTo>
                      <a:pt x="14" y="25"/>
                    </a:lnTo>
                    <a:lnTo>
                      <a:pt x="14" y="26"/>
                    </a:lnTo>
                    <a:lnTo>
                      <a:pt x="13" y="29"/>
                    </a:lnTo>
                    <a:lnTo>
                      <a:pt x="11" y="31"/>
                    </a:lnTo>
                    <a:lnTo>
                      <a:pt x="10" y="32"/>
                    </a:lnTo>
                    <a:lnTo>
                      <a:pt x="8" y="34"/>
                    </a:lnTo>
                    <a:lnTo>
                      <a:pt x="6" y="34"/>
                    </a:lnTo>
                    <a:lnTo>
                      <a:pt x="4" y="34"/>
                    </a:lnTo>
                    <a:lnTo>
                      <a:pt x="2" y="34"/>
                    </a:lnTo>
                    <a:lnTo>
                      <a:pt x="0" y="32"/>
                    </a:lnTo>
                    <a:lnTo>
                      <a:pt x="0" y="31"/>
                    </a:lnTo>
                    <a:lnTo>
                      <a:pt x="0" y="29"/>
                    </a:lnTo>
                    <a:lnTo>
                      <a:pt x="0" y="26"/>
                    </a:lnTo>
                    <a:lnTo>
                      <a:pt x="2" y="25"/>
                    </a:lnTo>
                    <a:lnTo>
                      <a:pt x="2" y="22"/>
                    </a:lnTo>
                    <a:lnTo>
                      <a:pt x="3" y="20"/>
                    </a:lnTo>
                    <a:lnTo>
                      <a:pt x="3" y="18"/>
                    </a:lnTo>
                    <a:lnTo>
                      <a:pt x="5" y="16"/>
                    </a:lnTo>
                    <a:lnTo>
                      <a:pt x="5" y="15"/>
                    </a:lnTo>
                    <a:lnTo>
                      <a:pt x="7" y="12"/>
                    </a:lnTo>
                    <a:lnTo>
                      <a:pt x="9" y="10"/>
                    </a:lnTo>
                    <a:lnTo>
                      <a:pt x="11" y="8"/>
                    </a:lnTo>
                    <a:lnTo>
                      <a:pt x="13" y="6"/>
                    </a:lnTo>
                    <a:lnTo>
                      <a:pt x="15" y="4"/>
                    </a:lnTo>
                    <a:lnTo>
                      <a:pt x="17" y="2"/>
                    </a:lnTo>
                    <a:lnTo>
                      <a:pt x="21" y="0"/>
                    </a:lnTo>
                  </a:path>
                </a:pathLst>
              </a:custGeom>
              <a:solidFill>
                <a:srgbClr val="FF0000"/>
              </a:solidFill>
              <a:ln w="0">
                <a:solidFill>
                  <a:schemeClr val="bg2"/>
                </a:solidFill>
                <a:round/>
                <a:headEnd/>
                <a:tailEnd/>
              </a:ln>
            </p:spPr>
            <p:txBody>
              <a:bodyPr/>
              <a:lstStyle/>
              <a:p>
                <a:endParaRPr lang="en-SG" dirty="0"/>
              </a:p>
            </p:txBody>
          </p:sp>
          <p:sp>
            <p:nvSpPr>
              <p:cNvPr id="190" name="9364336.625537.255.3752.6255"/>
              <p:cNvSpPr>
                <a:spLocks noChangeAspect="1"/>
              </p:cNvSpPr>
              <p:nvPr/>
            </p:nvSpPr>
            <p:spPr bwMode="gray">
              <a:xfrm>
                <a:off x="4078" y="2728"/>
                <a:ext cx="24" cy="51"/>
              </a:xfrm>
              <a:custGeom>
                <a:avLst/>
                <a:gdLst>
                  <a:gd name="T0" fmla="*/ 4991 w 23"/>
                  <a:gd name="T1" fmla="*/ 0 h 49"/>
                  <a:gd name="T2" fmla="*/ 4991 w 23"/>
                  <a:gd name="T3" fmla="*/ 0 h 49"/>
                  <a:gd name="T4" fmla="*/ 5897 w 23"/>
                  <a:gd name="T5" fmla="*/ 0 h 49"/>
                  <a:gd name="T6" fmla="*/ 6970 w 23"/>
                  <a:gd name="T7" fmla="*/ 0 h 49"/>
                  <a:gd name="T8" fmla="*/ 8233 w 23"/>
                  <a:gd name="T9" fmla="*/ 0 h 49"/>
                  <a:gd name="T10" fmla="*/ 8233 w 23"/>
                  <a:gd name="T11" fmla="*/ 0 h 49"/>
                  <a:gd name="T12" fmla="*/ 8946 w 23"/>
                  <a:gd name="T13" fmla="*/ 0 h 49"/>
                  <a:gd name="T14" fmla="*/ 8946 w 23"/>
                  <a:gd name="T15" fmla="*/ 0 h 49"/>
                  <a:gd name="T16" fmla="*/ 9726 w 23"/>
                  <a:gd name="T17" fmla="*/ 4 h 49"/>
                  <a:gd name="T18" fmla="*/ 9726 w 23"/>
                  <a:gd name="T19" fmla="*/ 8 h 49"/>
                  <a:gd name="T20" fmla="*/ 10573 w 23"/>
                  <a:gd name="T21" fmla="*/ 12 h 49"/>
                  <a:gd name="T22" fmla="*/ 10573 w 23"/>
                  <a:gd name="T23" fmla="*/ 435 h 49"/>
                  <a:gd name="T24" fmla="*/ 9726 w 23"/>
                  <a:gd name="T25" fmla="*/ 531 h 49"/>
                  <a:gd name="T26" fmla="*/ 9566 w 23"/>
                  <a:gd name="T27" fmla="*/ 649 h 49"/>
                  <a:gd name="T28" fmla="*/ 8233 w 23"/>
                  <a:gd name="T29" fmla="*/ 762 h 49"/>
                  <a:gd name="T30" fmla="*/ 5897 w 23"/>
                  <a:gd name="T31" fmla="*/ 930 h 49"/>
                  <a:gd name="T32" fmla="*/ 4991 w 23"/>
                  <a:gd name="T33" fmla="*/ 1027 h 49"/>
                  <a:gd name="T34" fmla="*/ 4991 w 23"/>
                  <a:gd name="T35" fmla="*/ 1027 h 49"/>
                  <a:gd name="T36" fmla="*/ 5897 w 23"/>
                  <a:gd name="T37" fmla="*/ 1027 h 49"/>
                  <a:gd name="T38" fmla="*/ 5897 w 23"/>
                  <a:gd name="T39" fmla="*/ 1027 h 49"/>
                  <a:gd name="T40" fmla="*/ 6970 w 23"/>
                  <a:gd name="T41" fmla="*/ 1069 h 49"/>
                  <a:gd name="T42" fmla="*/ 6970 w 23"/>
                  <a:gd name="T43" fmla="*/ 1069 h 49"/>
                  <a:gd name="T44" fmla="*/ 7577 w 23"/>
                  <a:gd name="T45" fmla="*/ 1137 h 49"/>
                  <a:gd name="T46" fmla="*/ 7577 w 23"/>
                  <a:gd name="T47" fmla="*/ 1137 h 49"/>
                  <a:gd name="T48" fmla="*/ 6970 w 23"/>
                  <a:gd name="T49" fmla="*/ 1183 h 49"/>
                  <a:gd name="T50" fmla="*/ 6970 w 23"/>
                  <a:gd name="T51" fmla="*/ 1183 h 49"/>
                  <a:gd name="T52" fmla="*/ 5428 w 23"/>
                  <a:gd name="T53" fmla="*/ 1205 h 49"/>
                  <a:gd name="T54" fmla="*/ 5428 w 23"/>
                  <a:gd name="T55" fmla="*/ 1205 h 49"/>
                  <a:gd name="T56" fmla="*/ 4590 w 23"/>
                  <a:gd name="T57" fmla="*/ 1254 h 49"/>
                  <a:gd name="T58" fmla="*/ 4590 w 23"/>
                  <a:gd name="T59" fmla="*/ 1254 h 49"/>
                  <a:gd name="T60" fmla="*/ 4590 w 23"/>
                  <a:gd name="T61" fmla="*/ 1254 h 49"/>
                  <a:gd name="T62" fmla="*/ 4590 w 23"/>
                  <a:gd name="T63" fmla="*/ 1254 h 49"/>
                  <a:gd name="T64" fmla="*/ 3885 w 23"/>
                  <a:gd name="T65" fmla="*/ 1254 h 49"/>
                  <a:gd name="T66" fmla="*/ 5 w 23"/>
                  <a:gd name="T67" fmla="*/ 1254 h 49"/>
                  <a:gd name="T68" fmla="*/ 3 w 23"/>
                  <a:gd name="T69" fmla="*/ 1254 h 49"/>
                  <a:gd name="T70" fmla="*/ 3 w 23"/>
                  <a:gd name="T71" fmla="*/ 1254 h 49"/>
                  <a:gd name="T72" fmla="*/ 1 w 23"/>
                  <a:gd name="T73" fmla="*/ 1254 h 49"/>
                  <a:gd name="T74" fmla="*/ 1 w 23"/>
                  <a:gd name="T75" fmla="*/ 1254 h 49"/>
                  <a:gd name="T76" fmla="*/ 1 w 23"/>
                  <a:gd name="T77" fmla="*/ 1254 h 49"/>
                  <a:gd name="T78" fmla="*/ 1 w 23"/>
                  <a:gd name="T79" fmla="*/ 1254 h 49"/>
                  <a:gd name="T80" fmla="*/ 0 w 23"/>
                  <a:gd name="T81" fmla="*/ 1137 h 49"/>
                  <a:gd name="T82" fmla="*/ 0 w 23"/>
                  <a:gd name="T83" fmla="*/ 1049 h 49"/>
                  <a:gd name="T84" fmla="*/ 0 w 23"/>
                  <a:gd name="T85" fmla="*/ 859 h 49"/>
                  <a:gd name="T86" fmla="*/ 0 w 23"/>
                  <a:gd name="T87" fmla="*/ 732 h 49"/>
                  <a:gd name="T88" fmla="*/ 2 w 23"/>
                  <a:gd name="T89" fmla="*/ 553 h 49"/>
                  <a:gd name="T90" fmla="*/ 2 w 23"/>
                  <a:gd name="T91" fmla="*/ 471 h 49"/>
                  <a:gd name="T92" fmla="*/ 3 w 23"/>
                  <a:gd name="T93" fmla="*/ 12 h 49"/>
                  <a:gd name="T94" fmla="*/ 3 w 23"/>
                  <a:gd name="T95" fmla="*/ 8 h 49"/>
                  <a:gd name="T96" fmla="*/ 5 w 23"/>
                  <a:gd name="T97" fmla="*/ 4 h 49"/>
                  <a:gd name="T98" fmla="*/ 5 w 23"/>
                  <a:gd name="T99" fmla="*/ 4 h 49"/>
                  <a:gd name="T100" fmla="*/ 5 w 23"/>
                  <a:gd name="T101" fmla="*/ 4 h 49"/>
                  <a:gd name="T102" fmla="*/ 5 w 23"/>
                  <a:gd name="T103" fmla="*/ 4 h 49"/>
                  <a:gd name="T104" fmla="*/ 3576 w 23"/>
                  <a:gd name="T105" fmla="*/ 2 h 49"/>
                  <a:gd name="T106" fmla="*/ 3576 w 23"/>
                  <a:gd name="T107" fmla="*/ 2 h 49"/>
                  <a:gd name="T108" fmla="*/ 4224 w 23"/>
                  <a:gd name="T109" fmla="*/ 2 h 49"/>
                  <a:gd name="T110" fmla="*/ 4224 w 23"/>
                  <a:gd name="T111" fmla="*/ 2 h 49"/>
                  <a:gd name="T112" fmla="*/ 4991 w 23"/>
                  <a:gd name="T113" fmla="*/ 0 h 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
                  <a:gd name="T172" fmla="*/ 0 h 49"/>
                  <a:gd name="T173" fmla="*/ 23 w 23"/>
                  <a:gd name="T174" fmla="*/ 49 h 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 h="49">
                    <a:moveTo>
                      <a:pt x="11" y="0"/>
                    </a:moveTo>
                    <a:lnTo>
                      <a:pt x="11" y="0"/>
                    </a:lnTo>
                    <a:lnTo>
                      <a:pt x="13" y="0"/>
                    </a:lnTo>
                    <a:lnTo>
                      <a:pt x="15" y="0"/>
                    </a:lnTo>
                    <a:lnTo>
                      <a:pt x="17" y="0"/>
                    </a:lnTo>
                    <a:lnTo>
                      <a:pt x="18" y="0"/>
                    </a:lnTo>
                    <a:lnTo>
                      <a:pt x="20" y="0"/>
                    </a:lnTo>
                    <a:lnTo>
                      <a:pt x="20" y="4"/>
                    </a:lnTo>
                    <a:lnTo>
                      <a:pt x="20" y="6"/>
                    </a:lnTo>
                    <a:lnTo>
                      <a:pt x="20" y="8"/>
                    </a:lnTo>
                    <a:lnTo>
                      <a:pt x="22" y="10"/>
                    </a:lnTo>
                    <a:lnTo>
                      <a:pt x="22" y="12"/>
                    </a:lnTo>
                    <a:lnTo>
                      <a:pt x="22" y="14"/>
                    </a:lnTo>
                    <a:lnTo>
                      <a:pt x="22" y="16"/>
                    </a:lnTo>
                    <a:lnTo>
                      <a:pt x="22" y="19"/>
                    </a:lnTo>
                    <a:lnTo>
                      <a:pt x="20" y="21"/>
                    </a:lnTo>
                    <a:lnTo>
                      <a:pt x="20" y="24"/>
                    </a:lnTo>
                    <a:lnTo>
                      <a:pt x="19" y="26"/>
                    </a:lnTo>
                    <a:lnTo>
                      <a:pt x="19" y="28"/>
                    </a:lnTo>
                    <a:lnTo>
                      <a:pt x="17" y="30"/>
                    </a:lnTo>
                    <a:lnTo>
                      <a:pt x="15" y="33"/>
                    </a:lnTo>
                    <a:lnTo>
                      <a:pt x="13" y="35"/>
                    </a:lnTo>
                    <a:lnTo>
                      <a:pt x="11" y="37"/>
                    </a:lnTo>
                    <a:lnTo>
                      <a:pt x="11" y="38"/>
                    </a:lnTo>
                    <a:lnTo>
                      <a:pt x="13" y="38"/>
                    </a:lnTo>
                    <a:lnTo>
                      <a:pt x="15" y="38"/>
                    </a:lnTo>
                    <a:lnTo>
                      <a:pt x="15" y="40"/>
                    </a:lnTo>
                    <a:lnTo>
                      <a:pt x="16" y="40"/>
                    </a:lnTo>
                    <a:lnTo>
                      <a:pt x="16" y="43"/>
                    </a:lnTo>
                    <a:lnTo>
                      <a:pt x="15" y="45"/>
                    </a:lnTo>
                    <a:lnTo>
                      <a:pt x="12" y="46"/>
                    </a:lnTo>
                    <a:lnTo>
                      <a:pt x="10" y="48"/>
                    </a:lnTo>
                    <a:lnTo>
                      <a:pt x="8" y="48"/>
                    </a:lnTo>
                    <a:lnTo>
                      <a:pt x="5" y="48"/>
                    </a:lnTo>
                    <a:lnTo>
                      <a:pt x="3" y="48"/>
                    </a:lnTo>
                    <a:lnTo>
                      <a:pt x="1" y="48"/>
                    </a:lnTo>
                    <a:lnTo>
                      <a:pt x="1" y="45"/>
                    </a:lnTo>
                    <a:lnTo>
                      <a:pt x="0" y="43"/>
                    </a:lnTo>
                    <a:lnTo>
                      <a:pt x="0" y="41"/>
                    </a:lnTo>
                    <a:lnTo>
                      <a:pt x="0" y="39"/>
                    </a:lnTo>
                    <a:lnTo>
                      <a:pt x="0" y="35"/>
                    </a:lnTo>
                    <a:lnTo>
                      <a:pt x="0" y="33"/>
                    </a:lnTo>
                    <a:lnTo>
                      <a:pt x="0" y="30"/>
                    </a:lnTo>
                    <a:lnTo>
                      <a:pt x="0" y="29"/>
                    </a:lnTo>
                    <a:lnTo>
                      <a:pt x="2" y="24"/>
                    </a:lnTo>
                    <a:lnTo>
                      <a:pt x="2" y="22"/>
                    </a:lnTo>
                    <a:lnTo>
                      <a:pt x="2" y="20"/>
                    </a:lnTo>
                    <a:lnTo>
                      <a:pt x="2" y="18"/>
                    </a:lnTo>
                    <a:lnTo>
                      <a:pt x="3" y="14"/>
                    </a:lnTo>
                    <a:lnTo>
                      <a:pt x="3" y="12"/>
                    </a:lnTo>
                    <a:lnTo>
                      <a:pt x="3" y="10"/>
                    </a:lnTo>
                    <a:lnTo>
                      <a:pt x="3" y="8"/>
                    </a:lnTo>
                    <a:lnTo>
                      <a:pt x="5" y="4"/>
                    </a:lnTo>
                    <a:lnTo>
                      <a:pt x="7" y="2"/>
                    </a:lnTo>
                    <a:lnTo>
                      <a:pt x="9" y="2"/>
                    </a:lnTo>
                    <a:lnTo>
                      <a:pt x="11" y="0"/>
                    </a:lnTo>
                  </a:path>
                </a:pathLst>
              </a:custGeom>
              <a:solidFill>
                <a:srgbClr val="FF0000"/>
              </a:solidFill>
              <a:ln w="0">
                <a:solidFill>
                  <a:schemeClr val="bg2"/>
                </a:solidFill>
                <a:round/>
                <a:headEnd/>
                <a:tailEnd/>
              </a:ln>
            </p:spPr>
            <p:txBody>
              <a:bodyPr/>
              <a:lstStyle/>
              <a:p>
                <a:endParaRPr lang="en-SG" dirty="0"/>
              </a:p>
            </p:txBody>
          </p:sp>
          <p:sp>
            <p:nvSpPr>
              <p:cNvPr id="191" name="9366336.375550.755.254.8755"/>
              <p:cNvSpPr>
                <a:spLocks noChangeAspect="1"/>
              </p:cNvSpPr>
              <p:nvPr/>
            </p:nvSpPr>
            <p:spPr bwMode="gray">
              <a:xfrm>
                <a:off x="4203" y="2725"/>
                <a:ext cx="48" cy="49"/>
              </a:xfrm>
              <a:custGeom>
                <a:avLst/>
                <a:gdLst>
                  <a:gd name="T0" fmla="*/ 15037 w 43"/>
                  <a:gd name="T1" fmla="*/ 2 h 47"/>
                  <a:gd name="T2" fmla="*/ 14978 w 43"/>
                  <a:gd name="T3" fmla="*/ 6 h 47"/>
                  <a:gd name="T4" fmla="*/ 14978 w 43"/>
                  <a:gd name="T5" fmla="*/ 6 h 47"/>
                  <a:gd name="T6" fmla="*/ 14056 w 43"/>
                  <a:gd name="T7" fmla="*/ 10 h 47"/>
                  <a:gd name="T8" fmla="*/ 14056 w 43"/>
                  <a:gd name="T9" fmla="*/ 412 h 47"/>
                  <a:gd name="T10" fmla="*/ 13130 w 43"/>
                  <a:gd name="T11" fmla="*/ 448 h 47"/>
                  <a:gd name="T12" fmla="*/ 13091 w 43"/>
                  <a:gd name="T13" fmla="*/ 448 h 47"/>
                  <a:gd name="T14" fmla="*/ 13091 w 43"/>
                  <a:gd name="T15" fmla="*/ 448 h 47"/>
                  <a:gd name="T16" fmla="*/ 13091 w 43"/>
                  <a:gd name="T17" fmla="*/ 487 h 47"/>
                  <a:gd name="T18" fmla="*/ 13091 w 43"/>
                  <a:gd name="T19" fmla="*/ 487 h 47"/>
                  <a:gd name="T20" fmla="*/ 13091 w 43"/>
                  <a:gd name="T21" fmla="*/ 487 h 47"/>
                  <a:gd name="T22" fmla="*/ 11480 w 43"/>
                  <a:gd name="T23" fmla="*/ 508 h 47"/>
                  <a:gd name="T24" fmla="*/ 11480 w 43"/>
                  <a:gd name="T25" fmla="*/ 508 h 47"/>
                  <a:gd name="T26" fmla="*/ 10697 w 43"/>
                  <a:gd name="T27" fmla="*/ 508 h 47"/>
                  <a:gd name="T28" fmla="*/ 10697 w 43"/>
                  <a:gd name="T29" fmla="*/ 508 h 47"/>
                  <a:gd name="T30" fmla="*/ 9347 w 43"/>
                  <a:gd name="T31" fmla="*/ 508 h 47"/>
                  <a:gd name="T32" fmla="*/ 8159 w 43"/>
                  <a:gd name="T33" fmla="*/ 530 h 47"/>
                  <a:gd name="T34" fmla="*/ 7632 w 43"/>
                  <a:gd name="T35" fmla="*/ 628 h 47"/>
                  <a:gd name="T36" fmla="*/ 7632 w 43"/>
                  <a:gd name="T37" fmla="*/ 628 h 47"/>
                  <a:gd name="T38" fmla="*/ 7131 w 43"/>
                  <a:gd name="T39" fmla="*/ 683 h 47"/>
                  <a:gd name="T40" fmla="*/ 7131 w 43"/>
                  <a:gd name="T41" fmla="*/ 712 h 47"/>
                  <a:gd name="T42" fmla="*/ 6225 w 43"/>
                  <a:gd name="T43" fmla="*/ 774 h 47"/>
                  <a:gd name="T44" fmla="*/ 6225 w 43"/>
                  <a:gd name="T45" fmla="*/ 914 h 47"/>
                  <a:gd name="T46" fmla="*/ 5446 w 43"/>
                  <a:gd name="T47" fmla="*/ 1080 h 47"/>
                  <a:gd name="T48" fmla="*/ 4759 w 43"/>
                  <a:gd name="T49" fmla="*/ 1155 h 47"/>
                  <a:gd name="T50" fmla="*/ 4 w 43"/>
                  <a:gd name="T51" fmla="*/ 1224 h 47"/>
                  <a:gd name="T52" fmla="*/ 2 w 43"/>
                  <a:gd name="T53" fmla="*/ 1224 h 47"/>
                  <a:gd name="T54" fmla="*/ 1 w 43"/>
                  <a:gd name="T55" fmla="*/ 1308 h 47"/>
                  <a:gd name="T56" fmla="*/ 1 w 43"/>
                  <a:gd name="T57" fmla="*/ 1364 h 47"/>
                  <a:gd name="T58" fmla="*/ 0 w 43"/>
                  <a:gd name="T59" fmla="*/ 1387 h 47"/>
                  <a:gd name="T60" fmla="*/ 0 w 43"/>
                  <a:gd name="T61" fmla="*/ 1387 h 47"/>
                  <a:gd name="T62" fmla="*/ 0 w 43"/>
                  <a:gd name="T63" fmla="*/ 1387 h 47"/>
                  <a:gd name="T64" fmla="*/ 2 w 43"/>
                  <a:gd name="T65" fmla="*/ 1364 h 47"/>
                  <a:gd name="T66" fmla="*/ 40 w 43"/>
                  <a:gd name="T67" fmla="*/ 1308 h 47"/>
                  <a:gd name="T68" fmla="*/ 6225 w 43"/>
                  <a:gd name="T69" fmla="*/ 1255 h 47"/>
                  <a:gd name="T70" fmla="*/ 8734 w 43"/>
                  <a:gd name="T71" fmla="*/ 1255 h 47"/>
                  <a:gd name="T72" fmla="*/ 11480 w 43"/>
                  <a:gd name="T73" fmla="*/ 1224 h 47"/>
                  <a:gd name="T74" fmla="*/ 14006 w 43"/>
                  <a:gd name="T75" fmla="*/ 1224 h 47"/>
                  <a:gd name="T76" fmla="*/ 14978 w 43"/>
                  <a:gd name="T77" fmla="*/ 1224 h 47"/>
                  <a:gd name="T78" fmla="*/ 14978 w 43"/>
                  <a:gd name="T79" fmla="*/ 1224 h 47"/>
                  <a:gd name="T80" fmla="*/ 16029 w 43"/>
                  <a:gd name="T81" fmla="*/ 1204 h 47"/>
                  <a:gd name="T82" fmla="*/ 17138 w 43"/>
                  <a:gd name="T83" fmla="*/ 1204 h 47"/>
                  <a:gd name="T84" fmla="*/ 18338 w 43"/>
                  <a:gd name="T85" fmla="*/ 1155 h 47"/>
                  <a:gd name="T86" fmla="*/ 18338 w 43"/>
                  <a:gd name="T87" fmla="*/ 1126 h 47"/>
                  <a:gd name="T88" fmla="*/ 18406 w 43"/>
                  <a:gd name="T89" fmla="*/ 914 h 47"/>
                  <a:gd name="T90" fmla="*/ 19695 w 43"/>
                  <a:gd name="T91" fmla="*/ 841 h 47"/>
                  <a:gd name="T92" fmla="*/ 20191 w 43"/>
                  <a:gd name="T93" fmla="*/ 774 h 47"/>
                  <a:gd name="T94" fmla="*/ 20191 w 43"/>
                  <a:gd name="T95" fmla="*/ 742 h 47"/>
                  <a:gd name="T96" fmla="*/ 20986 w 43"/>
                  <a:gd name="T97" fmla="*/ 628 h 47"/>
                  <a:gd name="T98" fmla="*/ 20191 w 43"/>
                  <a:gd name="T99" fmla="*/ 577 h 47"/>
                  <a:gd name="T100" fmla="*/ 20191 w 43"/>
                  <a:gd name="T101" fmla="*/ 430 h 47"/>
                  <a:gd name="T102" fmla="*/ 19614 w 43"/>
                  <a:gd name="T103" fmla="*/ 10 h 47"/>
                  <a:gd name="T104" fmla="*/ 18406 w 43"/>
                  <a:gd name="T105" fmla="*/ 6 h 47"/>
                  <a:gd name="T106" fmla="*/ 17138 w 43"/>
                  <a:gd name="T107" fmla="*/ 2 h 47"/>
                  <a:gd name="T108" fmla="*/ 17138 w 43"/>
                  <a:gd name="T109" fmla="*/ 2 h 47"/>
                  <a:gd name="T110" fmla="*/ 16088 w 43"/>
                  <a:gd name="T111" fmla="*/ 2 h 47"/>
                  <a:gd name="T112" fmla="*/ 16088 w 43"/>
                  <a:gd name="T113" fmla="*/ 0 h 47"/>
                  <a:gd name="T114" fmla="*/ 16088 w 43"/>
                  <a:gd name="T115" fmla="*/ 0 h 47"/>
                  <a:gd name="T116" fmla="*/ 16088 w 43"/>
                  <a:gd name="T117" fmla="*/ 0 h 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
                  <a:gd name="T178" fmla="*/ 0 h 47"/>
                  <a:gd name="T179" fmla="*/ 43 w 43"/>
                  <a:gd name="T180" fmla="*/ 47 h 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 h="47">
                    <a:moveTo>
                      <a:pt x="33" y="0"/>
                    </a:moveTo>
                    <a:lnTo>
                      <a:pt x="31" y="2"/>
                    </a:lnTo>
                    <a:lnTo>
                      <a:pt x="30" y="4"/>
                    </a:lnTo>
                    <a:lnTo>
                      <a:pt x="30" y="6"/>
                    </a:lnTo>
                    <a:lnTo>
                      <a:pt x="29" y="8"/>
                    </a:lnTo>
                    <a:lnTo>
                      <a:pt x="29" y="10"/>
                    </a:lnTo>
                    <a:lnTo>
                      <a:pt x="29" y="12"/>
                    </a:lnTo>
                    <a:lnTo>
                      <a:pt x="29" y="13"/>
                    </a:lnTo>
                    <a:lnTo>
                      <a:pt x="27" y="14"/>
                    </a:lnTo>
                    <a:lnTo>
                      <a:pt x="26" y="14"/>
                    </a:lnTo>
                    <a:lnTo>
                      <a:pt x="26" y="16"/>
                    </a:lnTo>
                    <a:lnTo>
                      <a:pt x="23" y="17"/>
                    </a:lnTo>
                    <a:lnTo>
                      <a:pt x="21" y="17"/>
                    </a:lnTo>
                    <a:lnTo>
                      <a:pt x="19" y="17"/>
                    </a:lnTo>
                    <a:lnTo>
                      <a:pt x="19" y="16"/>
                    </a:lnTo>
                    <a:lnTo>
                      <a:pt x="17" y="18"/>
                    </a:lnTo>
                    <a:lnTo>
                      <a:pt x="17" y="20"/>
                    </a:lnTo>
                    <a:lnTo>
                      <a:pt x="16" y="22"/>
                    </a:lnTo>
                    <a:lnTo>
                      <a:pt x="15" y="24"/>
                    </a:lnTo>
                    <a:lnTo>
                      <a:pt x="15" y="25"/>
                    </a:lnTo>
                    <a:lnTo>
                      <a:pt x="13" y="27"/>
                    </a:lnTo>
                    <a:lnTo>
                      <a:pt x="13" y="28"/>
                    </a:lnTo>
                    <a:lnTo>
                      <a:pt x="13" y="31"/>
                    </a:lnTo>
                    <a:lnTo>
                      <a:pt x="11" y="32"/>
                    </a:lnTo>
                    <a:lnTo>
                      <a:pt x="11" y="35"/>
                    </a:lnTo>
                    <a:lnTo>
                      <a:pt x="9" y="37"/>
                    </a:lnTo>
                    <a:lnTo>
                      <a:pt x="7" y="38"/>
                    </a:lnTo>
                    <a:lnTo>
                      <a:pt x="4" y="40"/>
                    </a:lnTo>
                    <a:lnTo>
                      <a:pt x="2" y="40"/>
                    </a:lnTo>
                    <a:lnTo>
                      <a:pt x="1" y="42"/>
                    </a:lnTo>
                    <a:lnTo>
                      <a:pt x="1" y="43"/>
                    </a:lnTo>
                    <a:lnTo>
                      <a:pt x="1" y="45"/>
                    </a:lnTo>
                    <a:lnTo>
                      <a:pt x="0" y="46"/>
                    </a:lnTo>
                    <a:lnTo>
                      <a:pt x="2" y="45"/>
                    </a:lnTo>
                    <a:lnTo>
                      <a:pt x="4" y="45"/>
                    </a:lnTo>
                    <a:lnTo>
                      <a:pt x="7" y="43"/>
                    </a:lnTo>
                    <a:lnTo>
                      <a:pt x="9" y="43"/>
                    </a:lnTo>
                    <a:lnTo>
                      <a:pt x="11" y="43"/>
                    </a:lnTo>
                    <a:lnTo>
                      <a:pt x="13" y="41"/>
                    </a:lnTo>
                    <a:lnTo>
                      <a:pt x="16" y="41"/>
                    </a:lnTo>
                    <a:lnTo>
                      <a:pt x="18" y="41"/>
                    </a:lnTo>
                    <a:lnTo>
                      <a:pt x="20" y="40"/>
                    </a:lnTo>
                    <a:lnTo>
                      <a:pt x="21" y="40"/>
                    </a:lnTo>
                    <a:lnTo>
                      <a:pt x="23" y="40"/>
                    </a:lnTo>
                    <a:lnTo>
                      <a:pt x="26" y="40"/>
                    </a:lnTo>
                    <a:lnTo>
                      <a:pt x="28" y="40"/>
                    </a:lnTo>
                    <a:lnTo>
                      <a:pt x="30" y="40"/>
                    </a:lnTo>
                    <a:lnTo>
                      <a:pt x="32" y="39"/>
                    </a:lnTo>
                    <a:lnTo>
                      <a:pt x="34" y="39"/>
                    </a:lnTo>
                    <a:lnTo>
                      <a:pt x="36" y="37"/>
                    </a:lnTo>
                    <a:lnTo>
                      <a:pt x="36" y="36"/>
                    </a:lnTo>
                    <a:lnTo>
                      <a:pt x="37" y="33"/>
                    </a:lnTo>
                    <a:lnTo>
                      <a:pt x="37" y="31"/>
                    </a:lnTo>
                    <a:lnTo>
                      <a:pt x="40" y="29"/>
                    </a:lnTo>
                    <a:lnTo>
                      <a:pt x="41" y="27"/>
                    </a:lnTo>
                    <a:lnTo>
                      <a:pt x="41" y="26"/>
                    </a:lnTo>
                    <a:lnTo>
                      <a:pt x="42" y="24"/>
                    </a:lnTo>
                    <a:lnTo>
                      <a:pt x="42" y="22"/>
                    </a:lnTo>
                    <a:lnTo>
                      <a:pt x="42" y="20"/>
                    </a:lnTo>
                    <a:lnTo>
                      <a:pt x="41" y="20"/>
                    </a:lnTo>
                    <a:lnTo>
                      <a:pt x="41" y="18"/>
                    </a:lnTo>
                    <a:lnTo>
                      <a:pt x="41" y="16"/>
                    </a:lnTo>
                    <a:lnTo>
                      <a:pt x="41" y="13"/>
                    </a:lnTo>
                    <a:lnTo>
                      <a:pt x="39" y="13"/>
                    </a:lnTo>
                    <a:lnTo>
                      <a:pt x="39" y="12"/>
                    </a:lnTo>
                    <a:lnTo>
                      <a:pt x="39" y="10"/>
                    </a:lnTo>
                    <a:lnTo>
                      <a:pt x="39" y="8"/>
                    </a:lnTo>
                    <a:lnTo>
                      <a:pt x="37" y="8"/>
                    </a:lnTo>
                    <a:lnTo>
                      <a:pt x="37" y="6"/>
                    </a:lnTo>
                    <a:lnTo>
                      <a:pt x="36" y="4"/>
                    </a:lnTo>
                    <a:lnTo>
                      <a:pt x="36" y="2"/>
                    </a:lnTo>
                    <a:lnTo>
                      <a:pt x="34" y="2"/>
                    </a:lnTo>
                    <a:lnTo>
                      <a:pt x="33" y="2"/>
                    </a:lnTo>
                    <a:lnTo>
                      <a:pt x="33" y="0"/>
                    </a:lnTo>
                  </a:path>
                </a:pathLst>
              </a:custGeom>
              <a:solidFill>
                <a:srgbClr val="FF0000"/>
              </a:solidFill>
              <a:ln w="0">
                <a:solidFill>
                  <a:schemeClr val="bg2"/>
                </a:solidFill>
                <a:round/>
                <a:headEnd/>
                <a:tailEnd/>
              </a:ln>
            </p:spPr>
            <p:txBody>
              <a:bodyPr/>
              <a:lstStyle/>
              <a:p>
                <a:endParaRPr lang="en-SG" dirty="0"/>
              </a:p>
            </p:txBody>
          </p:sp>
        </p:grpSp>
        <p:sp>
          <p:nvSpPr>
            <p:cNvPr id="129" name="9368273.625429.37588.1255"/>
            <p:cNvSpPr>
              <a:spLocks noChangeAspect="1"/>
            </p:cNvSpPr>
            <p:nvPr/>
          </p:nvSpPr>
          <p:spPr bwMode="gray">
            <a:xfrm rot="378242">
              <a:off x="4273631" y="3256088"/>
              <a:ext cx="87315" cy="74606"/>
            </a:xfrm>
            <a:custGeom>
              <a:avLst/>
              <a:gdLst>
                <a:gd name="T0" fmla="*/ 2147483647 w 71"/>
                <a:gd name="T1" fmla="*/ 2147483647 h 72"/>
                <a:gd name="T2" fmla="*/ 2147483647 w 71"/>
                <a:gd name="T3" fmla="*/ 2147483647 h 72"/>
                <a:gd name="T4" fmla="*/ 2147483647 w 71"/>
                <a:gd name="T5" fmla="*/ 2147483647 h 72"/>
                <a:gd name="T6" fmla="*/ 2147483647 w 71"/>
                <a:gd name="T7" fmla="*/ 2147483647 h 72"/>
                <a:gd name="T8" fmla="*/ 2147483647 w 71"/>
                <a:gd name="T9" fmla="*/ 2147483647 h 72"/>
                <a:gd name="T10" fmla="*/ 2147483647 w 71"/>
                <a:gd name="T11" fmla="*/ 2147483647 h 72"/>
                <a:gd name="T12" fmla="*/ 2147483647 w 71"/>
                <a:gd name="T13" fmla="*/ 2147483647 h 72"/>
                <a:gd name="T14" fmla="*/ 2147483647 w 71"/>
                <a:gd name="T15" fmla="*/ 2147483647 h 72"/>
                <a:gd name="T16" fmla="*/ 2147483647 w 71"/>
                <a:gd name="T17" fmla="*/ 2147483647 h 72"/>
                <a:gd name="T18" fmla="*/ 2147483647 w 71"/>
                <a:gd name="T19" fmla="*/ 2147483647 h 72"/>
                <a:gd name="T20" fmla="*/ 2147483647 w 71"/>
                <a:gd name="T21" fmla="*/ 2147483647 h 72"/>
                <a:gd name="T22" fmla="*/ 0 w 71"/>
                <a:gd name="T23" fmla="*/ 2147483647 h 72"/>
                <a:gd name="T24" fmla="*/ 0 w 71"/>
                <a:gd name="T25" fmla="*/ 2147483647 h 72"/>
                <a:gd name="T26" fmla="*/ 0 w 71"/>
                <a:gd name="T27" fmla="*/ 2147483647 h 72"/>
                <a:gd name="T28" fmla="*/ 2147483647 w 71"/>
                <a:gd name="T29" fmla="*/ 2147483647 h 72"/>
                <a:gd name="T30" fmla="*/ 2147483647 w 71"/>
                <a:gd name="T31" fmla="*/ 2147483647 h 72"/>
                <a:gd name="T32" fmla="*/ 2147483647 w 71"/>
                <a:gd name="T33" fmla="*/ 2147483647 h 72"/>
                <a:gd name="T34" fmla="*/ 2147483647 w 71"/>
                <a:gd name="T35" fmla="*/ 2147483647 h 72"/>
                <a:gd name="T36" fmla="*/ 2147483647 w 71"/>
                <a:gd name="T37" fmla="*/ 2147483647 h 72"/>
                <a:gd name="T38" fmla="*/ 2147483647 w 71"/>
                <a:gd name="T39" fmla="*/ 2147483647 h 72"/>
                <a:gd name="T40" fmla="*/ 2147483647 w 71"/>
                <a:gd name="T41" fmla="*/ 2147483647 h 72"/>
                <a:gd name="T42" fmla="*/ 2147483647 w 71"/>
                <a:gd name="T43" fmla="*/ 2147483647 h 72"/>
                <a:gd name="T44" fmla="*/ 2147483647 w 71"/>
                <a:gd name="T45" fmla="*/ 2147483647 h 72"/>
                <a:gd name="T46" fmla="*/ 2147483647 w 71"/>
                <a:gd name="T47" fmla="*/ 2147483647 h 72"/>
                <a:gd name="T48" fmla="*/ 2147483647 w 71"/>
                <a:gd name="T49" fmla="*/ 2147483647 h 72"/>
                <a:gd name="T50" fmla="*/ 2147483647 w 71"/>
                <a:gd name="T51" fmla="*/ 2147483647 h 72"/>
                <a:gd name="T52" fmla="*/ 2147483647 w 71"/>
                <a:gd name="T53" fmla="*/ 2147483647 h 72"/>
                <a:gd name="T54" fmla="*/ 2147483647 w 71"/>
                <a:gd name="T55" fmla="*/ 2147483647 h 72"/>
                <a:gd name="T56" fmla="*/ 2147483647 w 71"/>
                <a:gd name="T57" fmla="*/ 2147483647 h 72"/>
                <a:gd name="T58" fmla="*/ 2147483647 w 71"/>
                <a:gd name="T59" fmla="*/ 2147483647 h 72"/>
                <a:gd name="T60" fmla="*/ 2147483647 w 71"/>
                <a:gd name="T61" fmla="*/ 2147483647 h 72"/>
                <a:gd name="T62" fmla="*/ 2147483647 w 71"/>
                <a:gd name="T63" fmla="*/ 2147483647 h 72"/>
                <a:gd name="T64" fmla="*/ 2147483647 w 71"/>
                <a:gd name="T65" fmla="*/ 2147483647 h 72"/>
                <a:gd name="T66" fmla="*/ 2147483647 w 71"/>
                <a:gd name="T67" fmla="*/ 2147483647 h 72"/>
                <a:gd name="T68" fmla="*/ 2147483647 w 71"/>
                <a:gd name="T69" fmla="*/ 2147483647 h 72"/>
                <a:gd name="T70" fmla="*/ 2147483647 w 71"/>
                <a:gd name="T71" fmla="*/ 2147483647 h 72"/>
                <a:gd name="T72" fmla="*/ 2147483647 w 71"/>
                <a:gd name="T73" fmla="*/ 2147483647 h 72"/>
                <a:gd name="T74" fmla="*/ 2147483647 w 71"/>
                <a:gd name="T75" fmla="*/ 2147483647 h 72"/>
                <a:gd name="T76" fmla="*/ 2147483647 w 71"/>
                <a:gd name="T77" fmla="*/ 2147483647 h 72"/>
                <a:gd name="T78" fmla="*/ 2147483647 w 71"/>
                <a:gd name="T79" fmla="*/ 2147483647 h 72"/>
                <a:gd name="T80" fmla="*/ 2147483647 w 71"/>
                <a:gd name="T81" fmla="*/ 2147483647 h 72"/>
                <a:gd name="T82" fmla="*/ 2147483647 w 71"/>
                <a:gd name="T83" fmla="*/ 2147483647 h 72"/>
                <a:gd name="T84" fmla="*/ 2147483647 w 71"/>
                <a:gd name="T85" fmla="*/ 2147483647 h 72"/>
                <a:gd name="T86" fmla="*/ 2147483647 w 71"/>
                <a:gd name="T87" fmla="*/ 2147483647 h 72"/>
                <a:gd name="T88" fmla="*/ 2147483647 w 71"/>
                <a:gd name="T89" fmla="*/ 2147483647 h 72"/>
                <a:gd name="T90" fmla="*/ 2147483647 w 71"/>
                <a:gd name="T91" fmla="*/ 2147483647 h 72"/>
                <a:gd name="T92" fmla="*/ 2147483647 w 71"/>
                <a:gd name="T93" fmla="*/ 2147483647 h 72"/>
                <a:gd name="T94" fmla="*/ 2147483647 w 71"/>
                <a:gd name="T95" fmla="*/ 2147483647 h 72"/>
                <a:gd name="T96" fmla="*/ 2147483647 w 71"/>
                <a:gd name="T97" fmla="*/ 2147483647 h 72"/>
                <a:gd name="T98" fmla="*/ 2147483647 w 71"/>
                <a:gd name="T99" fmla="*/ 2147483647 h 72"/>
                <a:gd name="T100" fmla="*/ 2147483647 w 71"/>
                <a:gd name="T101" fmla="*/ 2147483647 h 72"/>
                <a:gd name="T102" fmla="*/ 2147483647 w 71"/>
                <a:gd name="T103" fmla="*/ 2147483647 h 72"/>
                <a:gd name="T104" fmla="*/ 2147483647 w 71"/>
                <a:gd name="T105" fmla="*/ 2147483647 h 72"/>
                <a:gd name="T106" fmla="*/ 2147483647 w 71"/>
                <a:gd name="T107" fmla="*/ 2147483647 h 72"/>
                <a:gd name="T108" fmla="*/ 2147483647 w 71"/>
                <a:gd name="T109" fmla="*/ 2147483647 h 72"/>
                <a:gd name="T110" fmla="*/ 2147483647 w 71"/>
                <a:gd name="T111" fmla="*/ 2147483647 h 72"/>
                <a:gd name="T112" fmla="*/ 2147483647 w 71"/>
                <a:gd name="T113" fmla="*/ 2147483647 h 72"/>
                <a:gd name="T114" fmla="*/ 2147483647 w 71"/>
                <a:gd name="T115" fmla="*/ 2147483647 h 72"/>
                <a:gd name="T116" fmla="*/ 2147483647 w 71"/>
                <a:gd name="T117" fmla="*/ 2147483647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72"/>
                <a:gd name="T179" fmla="*/ 71 w 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72">
                  <a:moveTo>
                    <a:pt x="20" y="13"/>
                  </a:moveTo>
                  <a:lnTo>
                    <a:pt x="18" y="16"/>
                  </a:lnTo>
                  <a:lnTo>
                    <a:pt x="18" y="17"/>
                  </a:lnTo>
                  <a:lnTo>
                    <a:pt x="18" y="19"/>
                  </a:lnTo>
                  <a:lnTo>
                    <a:pt x="17" y="21"/>
                  </a:lnTo>
                  <a:lnTo>
                    <a:pt x="17" y="23"/>
                  </a:lnTo>
                  <a:lnTo>
                    <a:pt x="15" y="25"/>
                  </a:lnTo>
                  <a:lnTo>
                    <a:pt x="13" y="27"/>
                  </a:lnTo>
                  <a:lnTo>
                    <a:pt x="11" y="30"/>
                  </a:lnTo>
                  <a:lnTo>
                    <a:pt x="9" y="30"/>
                  </a:lnTo>
                  <a:lnTo>
                    <a:pt x="7" y="31"/>
                  </a:lnTo>
                  <a:lnTo>
                    <a:pt x="5" y="33"/>
                  </a:lnTo>
                  <a:lnTo>
                    <a:pt x="3" y="35"/>
                  </a:lnTo>
                  <a:lnTo>
                    <a:pt x="2" y="36"/>
                  </a:lnTo>
                  <a:lnTo>
                    <a:pt x="0" y="38"/>
                  </a:lnTo>
                  <a:lnTo>
                    <a:pt x="0" y="40"/>
                  </a:lnTo>
                  <a:lnTo>
                    <a:pt x="0" y="41"/>
                  </a:lnTo>
                  <a:lnTo>
                    <a:pt x="0" y="44"/>
                  </a:lnTo>
                  <a:lnTo>
                    <a:pt x="0" y="46"/>
                  </a:lnTo>
                  <a:lnTo>
                    <a:pt x="1" y="46"/>
                  </a:lnTo>
                  <a:lnTo>
                    <a:pt x="1" y="48"/>
                  </a:lnTo>
                  <a:lnTo>
                    <a:pt x="4" y="48"/>
                  </a:lnTo>
                  <a:lnTo>
                    <a:pt x="4" y="50"/>
                  </a:lnTo>
                  <a:lnTo>
                    <a:pt x="4" y="52"/>
                  </a:lnTo>
                  <a:lnTo>
                    <a:pt x="4" y="54"/>
                  </a:lnTo>
                  <a:lnTo>
                    <a:pt x="5" y="54"/>
                  </a:lnTo>
                  <a:lnTo>
                    <a:pt x="5" y="56"/>
                  </a:lnTo>
                  <a:lnTo>
                    <a:pt x="5" y="57"/>
                  </a:lnTo>
                  <a:lnTo>
                    <a:pt x="5" y="59"/>
                  </a:lnTo>
                  <a:lnTo>
                    <a:pt x="7" y="59"/>
                  </a:lnTo>
                  <a:lnTo>
                    <a:pt x="7" y="61"/>
                  </a:lnTo>
                  <a:lnTo>
                    <a:pt x="7" y="62"/>
                  </a:lnTo>
                  <a:lnTo>
                    <a:pt x="7" y="64"/>
                  </a:lnTo>
                  <a:lnTo>
                    <a:pt x="9" y="64"/>
                  </a:lnTo>
                  <a:lnTo>
                    <a:pt x="9" y="66"/>
                  </a:lnTo>
                  <a:lnTo>
                    <a:pt x="11" y="66"/>
                  </a:lnTo>
                  <a:lnTo>
                    <a:pt x="13" y="68"/>
                  </a:lnTo>
                  <a:lnTo>
                    <a:pt x="15" y="68"/>
                  </a:lnTo>
                  <a:lnTo>
                    <a:pt x="17" y="70"/>
                  </a:lnTo>
                  <a:lnTo>
                    <a:pt x="21" y="70"/>
                  </a:lnTo>
                  <a:lnTo>
                    <a:pt x="23" y="71"/>
                  </a:lnTo>
                  <a:lnTo>
                    <a:pt x="27" y="71"/>
                  </a:lnTo>
                  <a:lnTo>
                    <a:pt x="29" y="71"/>
                  </a:lnTo>
                  <a:lnTo>
                    <a:pt x="33" y="71"/>
                  </a:lnTo>
                  <a:lnTo>
                    <a:pt x="36" y="70"/>
                  </a:lnTo>
                  <a:lnTo>
                    <a:pt x="40" y="69"/>
                  </a:lnTo>
                  <a:lnTo>
                    <a:pt x="42" y="68"/>
                  </a:lnTo>
                  <a:lnTo>
                    <a:pt x="45" y="65"/>
                  </a:lnTo>
                  <a:lnTo>
                    <a:pt x="47" y="64"/>
                  </a:lnTo>
                  <a:lnTo>
                    <a:pt x="51" y="60"/>
                  </a:lnTo>
                  <a:lnTo>
                    <a:pt x="53" y="59"/>
                  </a:lnTo>
                  <a:lnTo>
                    <a:pt x="55" y="55"/>
                  </a:lnTo>
                  <a:lnTo>
                    <a:pt x="57" y="52"/>
                  </a:lnTo>
                  <a:lnTo>
                    <a:pt x="59" y="48"/>
                  </a:lnTo>
                  <a:lnTo>
                    <a:pt x="59" y="46"/>
                  </a:lnTo>
                  <a:lnTo>
                    <a:pt x="59" y="44"/>
                  </a:lnTo>
                  <a:lnTo>
                    <a:pt x="59" y="42"/>
                  </a:lnTo>
                  <a:lnTo>
                    <a:pt x="60" y="40"/>
                  </a:lnTo>
                  <a:lnTo>
                    <a:pt x="60" y="37"/>
                  </a:lnTo>
                  <a:lnTo>
                    <a:pt x="60" y="35"/>
                  </a:lnTo>
                  <a:lnTo>
                    <a:pt x="61" y="33"/>
                  </a:lnTo>
                  <a:lnTo>
                    <a:pt x="62" y="31"/>
                  </a:lnTo>
                  <a:lnTo>
                    <a:pt x="62" y="30"/>
                  </a:lnTo>
                  <a:lnTo>
                    <a:pt x="64" y="27"/>
                  </a:lnTo>
                  <a:lnTo>
                    <a:pt x="65" y="25"/>
                  </a:lnTo>
                  <a:lnTo>
                    <a:pt x="65" y="23"/>
                  </a:lnTo>
                  <a:lnTo>
                    <a:pt x="67" y="21"/>
                  </a:lnTo>
                  <a:lnTo>
                    <a:pt x="67" y="20"/>
                  </a:lnTo>
                  <a:lnTo>
                    <a:pt x="67" y="18"/>
                  </a:lnTo>
                  <a:lnTo>
                    <a:pt x="67" y="16"/>
                  </a:lnTo>
                  <a:lnTo>
                    <a:pt x="69" y="14"/>
                  </a:lnTo>
                  <a:lnTo>
                    <a:pt x="69" y="12"/>
                  </a:lnTo>
                  <a:lnTo>
                    <a:pt x="69" y="10"/>
                  </a:lnTo>
                  <a:lnTo>
                    <a:pt x="69" y="7"/>
                  </a:lnTo>
                  <a:lnTo>
                    <a:pt x="70" y="5"/>
                  </a:lnTo>
                  <a:lnTo>
                    <a:pt x="69" y="5"/>
                  </a:lnTo>
                  <a:lnTo>
                    <a:pt x="68" y="5"/>
                  </a:lnTo>
                  <a:lnTo>
                    <a:pt x="68" y="2"/>
                  </a:lnTo>
                  <a:lnTo>
                    <a:pt x="66" y="2"/>
                  </a:lnTo>
                  <a:lnTo>
                    <a:pt x="65" y="2"/>
                  </a:lnTo>
                  <a:lnTo>
                    <a:pt x="65" y="1"/>
                  </a:lnTo>
                  <a:lnTo>
                    <a:pt x="63" y="1"/>
                  </a:lnTo>
                  <a:lnTo>
                    <a:pt x="61" y="1"/>
                  </a:lnTo>
                  <a:lnTo>
                    <a:pt x="61" y="0"/>
                  </a:lnTo>
                  <a:lnTo>
                    <a:pt x="59" y="1"/>
                  </a:lnTo>
                  <a:lnTo>
                    <a:pt x="57" y="1"/>
                  </a:lnTo>
                  <a:lnTo>
                    <a:pt x="54" y="2"/>
                  </a:lnTo>
                  <a:lnTo>
                    <a:pt x="53" y="3"/>
                  </a:lnTo>
                  <a:lnTo>
                    <a:pt x="51" y="6"/>
                  </a:lnTo>
                  <a:lnTo>
                    <a:pt x="49" y="8"/>
                  </a:lnTo>
                  <a:lnTo>
                    <a:pt x="47" y="10"/>
                  </a:lnTo>
                  <a:lnTo>
                    <a:pt x="45" y="11"/>
                  </a:lnTo>
                  <a:lnTo>
                    <a:pt x="44" y="11"/>
                  </a:lnTo>
                  <a:lnTo>
                    <a:pt x="42" y="11"/>
                  </a:lnTo>
                  <a:lnTo>
                    <a:pt x="40" y="12"/>
                  </a:lnTo>
                  <a:lnTo>
                    <a:pt x="37" y="12"/>
                  </a:lnTo>
                  <a:lnTo>
                    <a:pt x="35" y="12"/>
                  </a:lnTo>
                  <a:lnTo>
                    <a:pt x="33" y="12"/>
                  </a:lnTo>
                  <a:lnTo>
                    <a:pt x="31" y="15"/>
                  </a:lnTo>
                  <a:lnTo>
                    <a:pt x="30" y="15"/>
                  </a:lnTo>
                  <a:lnTo>
                    <a:pt x="28" y="15"/>
                  </a:lnTo>
                  <a:lnTo>
                    <a:pt x="26" y="17"/>
                  </a:lnTo>
                  <a:lnTo>
                    <a:pt x="24" y="17"/>
                  </a:lnTo>
                  <a:lnTo>
                    <a:pt x="23" y="17"/>
                  </a:lnTo>
                  <a:lnTo>
                    <a:pt x="21" y="17"/>
                  </a:lnTo>
                  <a:lnTo>
                    <a:pt x="20" y="17"/>
                  </a:lnTo>
                  <a:lnTo>
                    <a:pt x="20" y="16"/>
                  </a:lnTo>
                  <a:lnTo>
                    <a:pt x="20" y="13"/>
                  </a:lnTo>
                </a:path>
              </a:pathLst>
            </a:custGeom>
            <a:solidFill>
              <a:srgbClr val="C0C0C0"/>
            </a:solidFill>
            <a:ln w="0">
              <a:solidFill>
                <a:srgbClr val="969696"/>
              </a:solidFill>
              <a:round/>
              <a:headEnd/>
              <a:tailEnd/>
            </a:ln>
          </p:spPr>
          <p:txBody>
            <a:bodyPr/>
            <a:lstStyle/>
            <a:p>
              <a:endParaRPr lang="en-SG" dirty="0"/>
            </a:p>
          </p:txBody>
        </p:sp>
        <p:sp>
          <p:nvSpPr>
            <p:cNvPr id="130" name="9369270399.12530.2529.55"/>
            <p:cNvSpPr>
              <a:spLocks noChangeAspect="1"/>
            </p:cNvSpPr>
            <p:nvPr/>
          </p:nvSpPr>
          <p:spPr bwMode="gray">
            <a:xfrm rot="378242">
              <a:off x="3937071" y="3195767"/>
              <a:ext cx="315921" cy="287315"/>
            </a:xfrm>
            <a:custGeom>
              <a:avLst/>
              <a:gdLst>
                <a:gd name="T0" fmla="*/ 2147483647 w 260"/>
                <a:gd name="T1" fmla="*/ 2147483647 h 274"/>
                <a:gd name="T2" fmla="*/ 2147483647 w 260"/>
                <a:gd name="T3" fmla="*/ 2147483647 h 274"/>
                <a:gd name="T4" fmla="*/ 2147483647 w 260"/>
                <a:gd name="T5" fmla="*/ 2147483647 h 274"/>
                <a:gd name="T6" fmla="*/ 2147483647 w 260"/>
                <a:gd name="T7" fmla="*/ 2147483647 h 274"/>
                <a:gd name="T8" fmla="*/ 2147483647 w 260"/>
                <a:gd name="T9" fmla="*/ 2147483647 h 274"/>
                <a:gd name="T10" fmla="*/ 2147483647 w 260"/>
                <a:gd name="T11" fmla="*/ 2147483647 h 274"/>
                <a:gd name="T12" fmla="*/ 2147483647 w 260"/>
                <a:gd name="T13" fmla="*/ 2147483647 h 274"/>
                <a:gd name="T14" fmla="*/ 2147483647 w 260"/>
                <a:gd name="T15" fmla="*/ 2147483647 h 274"/>
                <a:gd name="T16" fmla="*/ 2147483647 w 260"/>
                <a:gd name="T17" fmla="*/ 2147483647 h 274"/>
                <a:gd name="T18" fmla="*/ 2147483647 w 260"/>
                <a:gd name="T19" fmla="*/ 2147483647 h 274"/>
                <a:gd name="T20" fmla="*/ 2147483647 w 260"/>
                <a:gd name="T21" fmla="*/ 2147483647 h 274"/>
                <a:gd name="T22" fmla="*/ 2147483647 w 260"/>
                <a:gd name="T23" fmla="*/ 2147483647 h 274"/>
                <a:gd name="T24" fmla="*/ 2147483647 w 260"/>
                <a:gd name="T25" fmla="*/ 2147483647 h 274"/>
                <a:gd name="T26" fmla="*/ 2147483647 w 260"/>
                <a:gd name="T27" fmla="*/ 2147483647 h 274"/>
                <a:gd name="T28" fmla="*/ 2147483647 w 260"/>
                <a:gd name="T29" fmla="*/ 2147483647 h 274"/>
                <a:gd name="T30" fmla="*/ 2147483647 w 260"/>
                <a:gd name="T31" fmla="*/ 2147483647 h 274"/>
                <a:gd name="T32" fmla="*/ 2147483647 w 260"/>
                <a:gd name="T33" fmla="*/ 2147483647 h 274"/>
                <a:gd name="T34" fmla="*/ 2147483647 w 260"/>
                <a:gd name="T35" fmla="*/ 2147483647 h 274"/>
                <a:gd name="T36" fmla="*/ 2147483647 w 260"/>
                <a:gd name="T37" fmla="*/ 2147483647 h 274"/>
                <a:gd name="T38" fmla="*/ 2147483647 w 260"/>
                <a:gd name="T39" fmla="*/ 2147483647 h 274"/>
                <a:gd name="T40" fmla="*/ 2147483647 w 260"/>
                <a:gd name="T41" fmla="*/ 2147483647 h 274"/>
                <a:gd name="T42" fmla="*/ 2147483647 w 260"/>
                <a:gd name="T43" fmla="*/ 2147483647 h 274"/>
                <a:gd name="T44" fmla="*/ 2147483647 w 260"/>
                <a:gd name="T45" fmla="*/ 2147483647 h 274"/>
                <a:gd name="T46" fmla="*/ 2147483647 w 260"/>
                <a:gd name="T47" fmla="*/ 2147483647 h 274"/>
                <a:gd name="T48" fmla="*/ 2147483647 w 260"/>
                <a:gd name="T49" fmla="*/ 2147483647 h 274"/>
                <a:gd name="T50" fmla="*/ 2147483647 w 260"/>
                <a:gd name="T51" fmla="*/ 2147483647 h 274"/>
                <a:gd name="T52" fmla="*/ 2147483647 w 260"/>
                <a:gd name="T53" fmla="*/ 2147483647 h 274"/>
                <a:gd name="T54" fmla="*/ 2147483647 w 260"/>
                <a:gd name="T55" fmla="*/ 2147483647 h 274"/>
                <a:gd name="T56" fmla="*/ 2147483647 w 260"/>
                <a:gd name="T57" fmla="*/ 2147483647 h 274"/>
                <a:gd name="T58" fmla="*/ 2147483647 w 260"/>
                <a:gd name="T59" fmla="*/ 2147483647 h 274"/>
                <a:gd name="T60" fmla="*/ 2147483647 w 260"/>
                <a:gd name="T61" fmla="*/ 2147483647 h 274"/>
                <a:gd name="T62" fmla="*/ 2147483647 w 260"/>
                <a:gd name="T63" fmla="*/ 2147483647 h 274"/>
                <a:gd name="T64" fmla="*/ 2147483647 w 260"/>
                <a:gd name="T65" fmla="*/ 2147483647 h 274"/>
                <a:gd name="T66" fmla="*/ 2147483647 w 260"/>
                <a:gd name="T67" fmla="*/ 2147483647 h 274"/>
                <a:gd name="T68" fmla="*/ 2147483647 w 260"/>
                <a:gd name="T69" fmla="*/ 2147483647 h 274"/>
                <a:gd name="T70" fmla="*/ 2147483647 w 260"/>
                <a:gd name="T71" fmla="*/ 0 h 274"/>
                <a:gd name="T72" fmla="*/ 2147483647 w 260"/>
                <a:gd name="T73" fmla="*/ 2147483647 h 274"/>
                <a:gd name="T74" fmla="*/ 2147483647 w 260"/>
                <a:gd name="T75" fmla="*/ 2147483647 h 274"/>
                <a:gd name="T76" fmla="*/ 2147483647 w 260"/>
                <a:gd name="T77" fmla="*/ 2147483647 h 274"/>
                <a:gd name="T78" fmla="*/ 2147483647 w 260"/>
                <a:gd name="T79" fmla="*/ 2147483647 h 274"/>
                <a:gd name="T80" fmla="*/ 2147483647 w 260"/>
                <a:gd name="T81" fmla="*/ 2147483647 h 274"/>
                <a:gd name="T82" fmla="*/ 2147483647 w 260"/>
                <a:gd name="T83" fmla="*/ 2147483647 h 274"/>
                <a:gd name="T84" fmla="*/ 2147483647 w 260"/>
                <a:gd name="T85" fmla="*/ 2147483647 h 274"/>
                <a:gd name="T86" fmla="*/ 2147483647 w 260"/>
                <a:gd name="T87" fmla="*/ 2147483647 h 274"/>
                <a:gd name="T88" fmla="*/ 2147483647 w 260"/>
                <a:gd name="T89" fmla="*/ 2147483647 h 274"/>
                <a:gd name="T90" fmla="*/ 2147483647 w 260"/>
                <a:gd name="T91" fmla="*/ 2147483647 h 274"/>
                <a:gd name="T92" fmla="*/ 2147483647 w 260"/>
                <a:gd name="T93" fmla="*/ 2147483647 h 274"/>
                <a:gd name="T94" fmla="*/ 2147483647 w 260"/>
                <a:gd name="T95" fmla="*/ 2147483647 h 274"/>
                <a:gd name="T96" fmla="*/ 2147483647 w 260"/>
                <a:gd name="T97" fmla="*/ 2147483647 h 274"/>
                <a:gd name="T98" fmla="*/ 2147483647 w 260"/>
                <a:gd name="T99" fmla="*/ 2147483647 h 274"/>
                <a:gd name="T100" fmla="*/ 2147483647 w 260"/>
                <a:gd name="T101" fmla="*/ 2147483647 h 274"/>
                <a:gd name="T102" fmla="*/ 2147483647 w 260"/>
                <a:gd name="T103" fmla="*/ 2147483647 h 274"/>
                <a:gd name="T104" fmla="*/ 2147483647 w 260"/>
                <a:gd name="T105" fmla="*/ 2147483647 h 274"/>
                <a:gd name="T106" fmla="*/ 2147483647 w 260"/>
                <a:gd name="T107" fmla="*/ 2147483647 h 274"/>
                <a:gd name="T108" fmla="*/ 2147483647 w 260"/>
                <a:gd name="T109" fmla="*/ 2147483647 h 274"/>
                <a:gd name="T110" fmla="*/ 2147483647 w 260"/>
                <a:gd name="T111" fmla="*/ 2147483647 h 274"/>
                <a:gd name="T112" fmla="*/ 2147483647 w 260"/>
                <a:gd name="T113" fmla="*/ 2147483647 h 274"/>
                <a:gd name="T114" fmla="*/ 2147483647 w 260"/>
                <a:gd name="T115" fmla="*/ 2147483647 h 274"/>
                <a:gd name="T116" fmla="*/ 2147483647 w 260"/>
                <a:gd name="T117" fmla="*/ 2147483647 h 274"/>
                <a:gd name="T118" fmla="*/ 2147483647 w 260"/>
                <a:gd name="T119" fmla="*/ 2147483647 h 274"/>
                <a:gd name="T120" fmla="*/ 2147483647 w 260"/>
                <a:gd name="T121" fmla="*/ 2147483647 h 274"/>
                <a:gd name="T122" fmla="*/ 2147483647 w 260"/>
                <a:gd name="T123" fmla="*/ 2147483647 h 2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
                <a:gd name="T187" fmla="*/ 0 h 274"/>
                <a:gd name="T188" fmla="*/ 260 w 260"/>
                <a:gd name="T189" fmla="*/ 274 h 2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 h="274">
                  <a:moveTo>
                    <a:pt x="174" y="260"/>
                  </a:moveTo>
                  <a:lnTo>
                    <a:pt x="174" y="260"/>
                  </a:lnTo>
                  <a:lnTo>
                    <a:pt x="177" y="260"/>
                  </a:lnTo>
                  <a:lnTo>
                    <a:pt x="179" y="260"/>
                  </a:lnTo>
                  <a:lnTo>
                    <a:pt x="181" y="260"/>
                  </a:lnTo>
                  <a:lnTo>
                    <a:pt x="182" y="260"/>
                  </a:lnTo>
                  <a:lnTo>
                    <a:pt x="184" y="260"/>
                  </a:lnTo>
                  <a:lnTo>
                    <a:pt x="186" y="260"/>
                  </a:lnTo>
                  <a:lnTo>
                    <a:pt x="188" y="260"/>
                  </a:lnTo>
                  <a:lnTo>
                    <a:pt x="188" y="262"/>
                  </a:lnTo>
                  <a:lnTo>
                    <a:pt x="190" y="262"/>
                  </a:lnTo>
                  <a:lnTo>
                    <a:pt x="191" y="262"/>
                  </a:lnTo>
                  <a:lnTo>
                    <a:pt x="193" y="262"/>
                  </a:lnTo>
                  <a:lnTo>
                    <a:pt x="193" y="264"/>
                  </a:lnTo>
                  <a:lnTo>
                    <a:pt x="195" y="264"/>
                  </a:lnTo>
                  <a:lnTo>
                    <a:pt x="196" y="265"/>
                  </a:lnTo>
                  <a:lnTo>
                    <a:pt x="198" y="265"/>
                  </a:lnTo>
                  <a:lnTo>
                    <a:pt x="198" y="267"/>
                  </a:lnTo>
                  <a:lnTo>
                    <a:pt x="198" y="269"/>
                  </a:lnTo>
                  <a:lnTo>
                    <a:pt x="198" y="271"/>
                  </a:lnTo>
                  <a:lnTo>
                    <a:pt x="198" y="273"/>
                  </a:lnTo>
                  <a:lnTo>
                    <a:pt x="199" y="273"/>
                  </a:lnTo>
                  <a:lnTo>
                    <a:pt x="201" y="273"/>
                  </a:lnTo>
                  <a:lnTo>
                    <a:pt x="202" y="271"/>
                  </a:lnTo>
                  <a:lnTo>
                    <a:pt x="202" y="270"/>
                  </a:lnTo>
                  <a:lnTo>
                    <a:pt x="203" y="267"/>
                  </a:lnTo>
                  <a:lnTo>
                    <a:pt x="203" y="266"/>
                  </a:lnTo>
                  <a:lnTo>
                    <a:pt x="203" y="264"/>
                  </a:lnTo>
                  <a:lnTo>
                    <a:pt x="203" y="262"/>
                  </a:lnTo>
                  <a:lnTo>
                    <a:pt x="203" y="260"/>
                  </a:lnTo>
                  <a:lnTo>
                    <a:pt x="201" y="259"/>
                  </a:lnTo>
                  <a:lnTo>
                    <a:pt x="201" y="257"/>
                  </a:lnTo>
                  <a:lnTo>
                    <a:pt x="201" y="255"/>
                  </a:lnTo>
                  <a:lnTo>
                    <a:pt x="201" y="252"/>
                  </a:lnTo>
                  <a:lnTo>
                    <a:pt x="201" y="250"/>
                  </a:lnTo>
                  <a:lnTo>
                    <a:pt x="201" y="248"/>
                  </a:lnTo>
                  <a:lnTo>
                    <a:pt x="201" y="246"/>
                  </a:lnTo>
                  <a:lnTo>
                    <a:pt x="201" y="244"/>
                  </a:lnTo>
                  <a:lnTo>
                    <a:pt x="201" y="242"/>
                  </a:lnTo>
                  <a:lnTo>
                    <a:pt x="202" y="240"/>
                  </a:lnTo>
                  <a:lnTo>
                    <a:pt x="204" y="238"/>
                  </a:lnTo>
                  <a:lnTo>
                    <a:pt x="206" y="238"/>
                  </a:lnTo>
                  <a:lnTo>
                    <a:pt x="208" y="236"/>
                  </a:lnTo>
                  <a:lnTo>
                    <a:pt x="208" y="237"/>
                  </a:lnTo>
                  <a:lnTo>
                    <a:pt x="211" y="237"/>
                  </a:lnTo>
                  <a:lnTo>
                    <a:pt x="212" y="237"/>
                  </a:lnTo>
                  <a:lnTo>
                    <a:pt x="214" y="237"/>
                  </a:lnTo>
                  <a:lnTo>
                    <a:pt x="214" y="239"/>
                  </a:lnTo>
                  <a:lnTo>
                    <a:pt x="216" y="239"/>
                  </a:lnTo>
                  <a:lnTo>
                    <a:pt x="218" y="240"/>
                  </a:lnTo>
                  <a:lnTo>
                    <a:pt x="220" y="240"/>
                  </a:lnTo>
                  <a:lnTo>
                    <a:pt x="220" y="242"/>
                  </a:lnTo>
                  <a:lnTo>
                    <a:pt x="223" y="243"/>
                  </a:lnTo>
                  <a:lnTo>
                    <a:pt x="223" y="245"/>
                  </a:lnTo>
                  <a:lnTo>
                    <a:pt x="225" y="245"/>
                  </a:lnTo>
                  <a:lnTo>
                    <a:pt x="225" y="247"/>
                  </a:lnTo>
                  <a:lnTo>
                    <a:pt x="227" y="247"/>
                  </a:lnTo>
                  <a:lnTo>
                    <a:pt x="230" y="247"/>
                  </a:lnTo>
                  <a:lnTo>
                    <a:pt x="232" y="247"/>
                  </a:lnTo>
                  <a:lnTo>
                    <a:pt x="232" y="249"/>
                  </a:lnTo>
                  <a:lnTo>
                    <a:pt x="234" y="249"/>
                  </a:lnTo>
                  <a:lnTo>
                    <a:pt x="236" y="249"/>
                  </a:lnTo>
                  <a:lnTo>
                    <a:pt x="236" y="250"/>
                  </a:lnTo>
                  <a:lnTo>
                    <a:pt x="238" y="250"/>
                  </a:lnTo>
                  <a:lnTo>
                    <a:pt x="240" y="250"/>
                  </a:lnTo>
                  <a:lnTo>
                    <a:pt x="242" y="250"/>
                  </a:lnTo>
                  <a:lnTo>
                    <a:pt x="242" y="251"/>
                  </a:lnTo>
                  <a:lnTo>
                    <a:pt x="244" y="251"/>
                  </a:lnTo>
                  <a:lnTo>
                    <a:pt x="245" y="251"/>
                  </a:lnTo>
                  <a:lnTo>
                    <a:pt x="247" y="251"/>
                  </a:lnTo>
                  <a:lnTo>
                    <a:pt x="249" y="250"/>
                  </a:lnTo>
                  <a:lnTo>
                    <a:pt x="251" y="250"/>
                  </a:lnTo>
                  <a:lnTo>
                    <a:pt x="254" y="247"/>
                  </a:lnTo>
                  <a:lnTo>
                    <a:pt x="256" y="246"/>
                  </a:lnTo>
                  <a:lnTo>
                    <a:pt x="259" y="244"/>
                  </a:lnTo>
                  <a:lnTo>
                    <a:pt x="259" y="243"/>
                  </a:lnTo>
                  <a:lnTo>
                    <a:pt x="259" y="241"/>
                  </a:lnTo>
                  <a:lnTo>
                    <a:pt x="259" y="238"/>
                  </a:lnTo>
                  <a:lnTo>
                    <a:pt x="259" y="236"/>
                  </a:lnTo>
                  <a:lnTo>
                    <a:pt x="258" y="234"/>
                  </a:lnTo>
                  <a:lnTo>
                    <a:pt x="258" y="232"/>
                  </a:lnTo>
                  <a:lnTo>
                    <a:pt x="258" y="230"/>
                  </a:lnTo>
                  <a:lnTo>
                    <a:pt x="258" y="228"/>
                  </a:lnTo>
                  <a:lnTo>
                    <a:pt x="257" y="226"/>
                  </a:lnTo>
                  <a:lnTo>
                    <a:pt x="257" y="223"/>
                  </a:lnTo>
                  <a:lnTo>
                    <a:pt x="257" y="222"/>
                  </a:lnTo>
                  <a:lnTo>
                    <a:pt x="257" y="218"/>
                  </a:lnTo>
                  <a:lnTo>
                    <a:pt x="247" y="204"/>
                  </a:lnTo>
                  <a:lnTo>
                    <a:pt x="245" y="204"/>
                  </a:lnTo>
                  <a:lnTo>
                    <a:pt x="245" y="203"/>
                  </a:lnTo>
                  <a:lnTo>
                    <a:pt x="245" y="201"/>
                  </a:lnTo>
                  <a:lnTo>
                    <a:pt x="245" y="199"/>
                  </a:lnTo>
                  <a:lnTo>
                    <a:pt x="245" y="198"/>
                  </a:lnTo>
                  <a:lnTo>
                    <a:pt x="245" y="196"/>
                  </a:lnTo>
                  <a:lnTo>
                    <a:pt x="244" y="196"/>
                  </a:lnTo>
                  <a:lnTo>
                    <a:pt x="244" y="194"/>
                  </a:lnTo>
                  <a:lnTo>
                    <a:pt x="244" y="193"/>
                  </a:lnTo>
                  <a:lnTo>
                    <a:pt x="244" y="190"/>
                  </a:lnTo>
                  <a:lnTo>
                    <a:pt x="244" y="188"/>
                  </a:lnTo>
                  <a:lnTo>
                    <a:pt x="244" y="186"/>
                  </a:lnTo>
                  <a:lnTo>
                    <a:pt x="244" y="184"/>
                  </a:lnTo>
                  <a:lnTo>
                    <a:pt x="242" y="184"/>
                  </a:lnTo>
                  <a:lnTo>
                    <a:pt x="240" y="183"/>
                  </a:lnTo>
                  <a:lnTo>
                    <a:pt x="238" y="183"/>
                  </a:lnTo>
                  <a:lnTo>
                    <a:pt x="238" y="180"/>
                  </a:lnTo>
                  <a:lnTo>
                    <a:pt x="236" y="180"/>
                  </a:lnTo>
                  <a:lnTo>
                    <a:pt x="234" y="180"/>
                  </a:lnTo>
                  <a:lnTo>
                    <a:pt x="232" y="181"/>
                  </a:lnTo>
                  <a:lnTo>
                    <a:pt x="231" y="181"/>
                  </a:lnTo>
                  <a:lnTo>
                    <a:pt x="229" y="181"/>
                  </a:lnTo>
                  <a:lnTo>
                    <a:pt x="227" y="181"/>
                  </a:lnTo>
                  <a:lnTo>
                    <a:pt x="225" y="181"/>
                  </a:lnTo>
                  <a:lnTo>
                    <a:pt x="225" y="180"/>
                  </a:lnTo>
                  <a:lnTo>
                    <a:pt x="223" y="180"/>
                  </a:lnTo>
                  <a:lnTo>
                    <a:pt x="221" y="180"/>
                  </a:lnTo>
                  <a:lnTo>
                    <a:pt x="221" y="178"/>
                  </a:lnTo>
                  <a:lnTo>
                    <a:pt x="219" y="178"/>
                  </a:lnTo>
                  <a:lnTo>
                    <a:pt x="219" y="176"/>
                  </a:lnTo>
                  <a:lnTo>
                    <a:pt x="219" y="175"/>
                  </a:lnTo>
                  <a:lnTo>
                    <a:pt x="217" y="175"/>
                  </a:lnTo>
                  <a:lnTo>
                    <a:pt x="217" y="174"/>
                  </a:lnTo>
                  <a:lnTo>
                    <a:pt x="216" y="174"/>
                  </a:lnTo>
                  <a:lnTo>
                    <a:pt x="216" y="172"/>
                  </a:lnTo>
                  <a:lnTo>
                    <a:pt x="214" y="172"/>
                  </a:lnTo>
                  <a:lnTo>
                    <a:pt x="214" y="170"/>
                  </a:lnTo>
                  <a:lnTo>
                    <a:pt x="213" y="170"/>
                  </a:lnTo>
                  <a:lnTo>
                    <a:pt x="213" y="168"/>
                  </a:lnTo>
                  <a:lnTo>
                    <a:pt x="211" y="168"/>
                  </a:lnTo>
                  <a:lnTo>
                    <a:pt x="211" y="165"/>
                  </a:lnTo>
                  <a:lnTo>
                    <a:pt x="209" y="164"/>
                  </a:lnTo>
                  <a:lnTo>
                    <a:pt x="209" y="162"/>
                  </a:lnTo>
                  <a:lnTo>
                    <a:pt x="207" y="162"/>
                  </a:lnTo>
                  <a:lnTo>
                    <a:pt x="207" y="160"/>
                  </a:lnTo>
                  <a:lnTo>
                    <a:pt x="207" y="158"/>
                  </a:lnTo>
                  <a:lnTo>
                    <a:pt x="207" y="156"/>
                  </a:lnTo>
                  <a:lnTo>
                    <a:pt x="205" y="156"/>
                  </a:lnTo>
                  <a:lnTo>
                    <a:pt x="203" y="156"/>
                  </a:lnTo>
                  <a:lnTo>
                    <a:pt x="203" y="154"/>
                  </a:lnTo>
                  <a:lnTo>
                    <a:pt x="201" y="154"/>
                  </a:lnTo>
                  <a:lnTo>
                    <a:pt x="200" y="154"/>
                  </a:lnTo>
                  <a:lnTo>
                    <a:pt x="200" y="152"/>
                  </a:lnTo>
                  <a:lnTo>
                    <a:pt x="198" y="152"/>
                  </a:lnTo>
                  <a:lnTo>
                    <a:pt x="196" y="152"/>
                  </a:lnTo>
                  <a:lnTo>
                    <a:pt x="196" y="151"/>
                  </a:lnTo>
                  <a:lnTo>
                    <a:pt x="194" y="151"/>
                  </a:lnTo>
                  <a:lnTo>
                    <a:pt x="194" y="149"/>
                  </a:lnTo>
                  <a:lnTo>
                    <a:pt x="192" y="149"/>
                  </a:lnTo>
                  <a:lnTo>
                    <a:pt x="189" y="146"/>
                  </a:lnTo>
                  <a:lnTo>
                    <a:pt x="187" y="145"/>
                  </a:lnTo>
                  <a:lnTo>
                    <a:pt x="185" y="143"/>
                  </a:lnTo>
                  <a:lnTo>
                    <a:pt x="183" y="142"/>
                  </a:lnTo>
                  <a:lnTo>
                    <a:pt x="181" y="140"/>
                  </a:lnTo>
                  <a:lnTo>
                    <a:pt x="179" y="138"/>
                  </a:lnTo>
                  <a:lnTo>
                    <a:pt x="178" y="136"/>
                  </a:lnTo>
                  <a:lnTo>
                    <a:pt x="176" y="134"/>
                  </a:lnTo>
                  <a:lnTo>
                    <a:pt x="174" y="132"/>
                  </a:lnTo>
                  <a:lnTo>
                    <a:pt x="172" y="130"/>
                  </a:lnTo>
                  <a:lnTo>
                    <a:pt x="172" y="127"/>
                  </a:lnTo>
                  <a:lnTo>
                    <a:pt x="170" y="126"/>
                  </a:lnTo>
                  <a:lnTo>
                    <a:pt x="170" y="123"/>
                  </a:lnTo>
                  <a:lnTo>
                    <a:pt x="169" y="121"/>
                  </a:lnTo>
                  <a:lnTo>
                    <a:pt x="169" y="117"/>
                  </a:lnTo>
                  <a:lnTo>
                    <a:pt x="167" y="117"/>
                  </a:lnTo>
                  <a:lnTo>
                    <a:pt x="167" y="116"/>
                  </a:lnTo>
                  <a:lnTo>
                    <a:pt x="165" y="116"/>
                  </a:lnTo>
                  <a:lnTo>
                    <a:pt x="165" y="113"/>
                  </a:lnTo>
                  <a:lnTo>
                    <a:pt x="163" y="113"/>
                  </a:lnTo>
                  <a:lnTo>
                    <a:pt x="161" y="113"/>
                  </a:lnTo>
                  <a:lnTo>
                    <a:pt x="161" y="111"/>
                  </a:lnTo>
                  <a:lnTo>
                    <a:pt x="159" y="111"/>
                  </a:lnTo>
                  <a:lnTo>
                    <a:pt x="158" y="111"/>
                  </a:lnTo>
                  <a:lnTo>
                    <a:pt x="158" y="109"/>
                  </a:lnTo>
                  <a:lnTo>
                    <a:pt x="156" y="109"/>
                  </a:lnTo>
                  <a:lnTo>
                    <a:pt x="155" y="109"/>
                  </a:lnTo>
                  <a:lnTo>
                    <a:pt x="153" y="109"/>
                  </a:lnTo>
                  <a:lnTo>
                    <a:pt x="150" y="109"/>
                  </a:lnTo>
                  <a:lnTo>
                    <a:pt x="148" y="109"/>
                  </a:lnTo>
                  <a:lnTo>
                    <a:pt x="148" y="108"/>
                  </a:lnTo>
                  <a:lnTo>
                    <a:pt x="145" y="108"/>
                  </a:lnTo>
                  <a:lnTo>
                    <a:pt x="144" y="108"/>
                  </a:lnTo>
                  <a:lnTo>
                    <a:pt x="141" y="108"/>
                  </a:lnTo>
                  <a:lnTo>
                    <a:pt x="139" y="108"/>
                  </a:lnTo>
                  <a:lnTo>
                    <a:pt x="139" y="107"/>
                  </a:lnTo>
                  <a:lnTo>
                    <a:pt x="136" y="107"/>
                  </a:lnTo>
                  <a:lnTo>
                    <a:pt x="136" y="105"/>
                  </a:lnTo>
                  <a:lnTo>
                    <a:pt x="134" y="105"/>
                  </a:lnTo>
                  <a:lnTo>
                    <a:pt x="134" y="103"/>
                  </a:lnTo>
                  <a:lnTo>
                    <a:pt x="133" y="103"/>
                  </a:lnTo>
                  <a:lnTo>
                    <a:pt x="133" y="102"/>
                  </a:lnTo>
                  <a:lnTo>
                    <a:pt x="131" y="102"/>
                  </a:lnTo>
                  <a:lnTo>
                    <a:pt x="131" y="99"/>
                  </a:lnTo>
                  <a:lnTo>
                    <a:pt x="129" y="99"/>
                  </a:lnTo>
                  <a:lnTo>
                    <a:pt x="129" y="97"/>
                  </a:lnTo>
                  <a:lnTo>
                    <a:pt x="126" y="97"/>
                  </a:lnTo>
                  <a:lnTo>
                    <a:pt x="126" y="95"/>
                  </a:lnTo>
                  <a:lnTo>
                    <a:pt x="126" y="93"/>
                  </a:lnTo>
                  <a:lnTo>
                    <a:pt x="126" y="91"/>
                  </a:lnTo>
                  <a:lnTo>
                    <a:pt x="126" y="90"/>
                  </a:lnTo>
                  <a:lnTo>
                    <a:pt x="127" y="88"/>
                  </a:lnTo>
                  <a:lnTo>
                    <a:pt x="129" y="88"/>
                  </a:lnTo>
                  <a:lnTo>
                    <a:pt x="131" y="87"/>
                  </a:lnTo>
                  <a:lnTo>
                    <a:pt x="134" y="87"/>
                  </a:lnTo>
                  <a:lnTo>
                    <a:pt x="136" y="87"/>
                  </a:lnTo>
                  <a:lnTo>
                    <a:pt x="136" y="88"/>
                  </a:lnTo>
                  <a:lnTo>
                    <a:pt x="139" y="88"/>
                  </a:lnTo>
                  <a:lnTo>
                    <a:pt x="141" y="88"/>
                  </a:lnTo>
                  <a:lnTo>
                    <a:pt x="142" y="88"/>
                  </a:lnTo>
                  <a:lnTo>
                    <a:pt x="144" y="88"/>
                  </a:lnTo>
                  <a:lnTo>
                    <a:pt x="146" y="86"/>
                  </a:lnTo>
                  <a:lnTo>
                    <a:pt x="148" y="85"/>
                  </a:lnTo>
                  <a:lnTo>
                    <a:pt x="150" y="83"/>
                  </a:lnTo>
                  <a:lnTo>
                    <a:pt x="152" y="81"/>
                  </a:lnTo>
                  <a:lnTo>
                    <a:pt x="152" y="79"/>
                  </a:lnTo>
                  <a:lnTo>
                    <a:pt x="154" y="77"/>
                  </a:lnTo>
                  <a:lnTo>
                    <a:pt x="154" y="74"/>
                  </a:lnTo>
                  <a:lnTo>
                    <a:pt x="154" y="73"/>
                  </a:lnTo>
                  <a:lnTo>
                    <a:pt x="155" y="70"/>
                  </a:lnTo>
                  <a:lnTo>
                    <a:pt x="154" y="69"/>
                  </a:lnTo>
                  <a:lnTo>
                    <a:pt x="154" y="67"/>
                  </a:lnTo>
                  <a:lnTo>
                    <a:pt x="154" y="64"/>
                  </a:lnTo>
                  <a:lnTo>
                    <a:pt x="154" y="63"/>
                  </a:lnTo>
                  <a:lnTo>
                    <a:pt x="152" y="63"/>
                  </a:lnTo>
                  <a:lnTo>
                    <a:pt x="152" y="60"/>
                  </a:lnTo>
                  <a:lnTo>
                    <a:pt x="150" y="60"/>
                  </a:lnTo>
                  <a:lnTo>
                    <a:pt x="150" y="59"/>
                  </a:lnTo>
                  <a:lnTo>
                    <a:pt x="150" y="57"/>
                  </a:lnTo>
                  <a:lnTo>
                    <a:pt x="148" y="57"/>
                  </a:lnTo>
                  <a:lnTo>
                    <a:pt x="147" y="57"/>
                  </a:lnTo>
                  <a:lnTo>
                    <a:pt x="147" y="55"/>
                  </a:lnTo>
                  <a:lnTo>
                    <a:pt x="145" y="55"/>
                  </a:lnTo>
                  <a:lnTo>
                    <a:pt x="143" y="55"/>
                  </a:lnTo>
                  <a:lnTo>
                    <a:pt x="143" y="53"/>
                  </a:lnTo>
                  <a:lnTo>
                    <a:pt x="141" y="53"/>
                  </a:lnTo>
                  <a:lnTo>
                    <a:pt x="140" y="53"/>
                  </a:lnTo>
                  <a:lnTo>
                    <a:pt x="138" y="53"/>
                  </a:lnTo>
                  <a:lnTo>
                    <a:pt x="136" y="53"/>
                  </a:lnTo>
                  <a:lnTo>
                    <a:pt x="134" y="53"/>
                  </a:lnTo>
                  <a:lnTo>
                    <a:pt x="132" y="53"/>
                  </a:lnTo>
                  <a:lnTo>
                    <a:pt x="131" y="53"/>
                  </a:lnTo>
                  <a:lnTo>
                    <a:pt x="129" y="53"/>
                  </a:lnTo>
                  <a:lnTo>
                    <a:pt x="127" y="53"/>
                  </a:lnTo>
                  <a:lnTo>
                    <a:pt x="126" y="53"/>
                  </a:lnTo>
                  <a:lnTo>
                    <a:pt x="124" y="53"/>
                  </a:lnTo>
                  <a:lnTo>
                    <a:pt x="124" y="51"/>
                  </a:lnTo>
                  <a:lnTo>
                    <a:pt x="121" y="53"/>
                  </a:lnTo>
                  <a:lnTo>
                    <a:pt x="119" y="53"/>
                  </a:lnTo>
                  <a:lnTo>
                    <a:pt x="117" y="53"/>
                  </a:lnTo>
                  <a:lnTo>
                    <a:pt x="115" y="53"/>
                  </a:lnTo>
                  <a:lnTo>
                    <a:pt x="112" y="53"/>
                  </a:lnTo>
                  <a:lnTo>
                    <a:pt x="110" y="53"/>
                  </a:lnTo>
                  <a:lnTo>
                    <a:pt x="108" y="53"/>
                  </a:lnTo>
                  <a:lnTo>
                    <a:pt x="106" y="53"/>
                  </a:lnTo>
                  <a:lnTo>
                    <a:pt x="104" y="53"/>
                  </a:lnTo>
                  <a:lnTo>
                    <a:pt x="102" y="53"/>
                  </a:lnTo>
                  <a:lnTo>
                    <a:pt x="100" y="53"/>
                  </a:lnTo>
                  <a:lnTo>
                    <a:pt x="99" y="53"/>
                  </a:lnTo>
                  <a:lnTo>
                    <a:pt x="97" y="53"/>
                  </a:lnTo>
                  <a:lnTo>
                    <a:pt x="97" y="50"/>
                  </a:lnTo>
                  <a:lnTo>
                    <a:pt x="95" y="50"/>
                  </a:lnTo>
                  <a:lnTo>
                    <a:pt x="94" y="49"/>
                  </a:lnTo>
                  <a:lnTo>
                    <a:pt x="92" y="48"/>
                  </a:lnTo>
                  <a:lnTo>
                    <a:pt x="92" y="45"/>
                  </a:lnTo>
                  <a:lnTo>
                    <a:pt x="91" y="44"/>
                  </a:lnTo>
                  <a:lnTo>
                    <a:pt x="91" y="41"/>
                  </a:lnTo>
                  <a:lnTo>
                    <a:pt x="91" y="39"/>
                  </a:lnTo>
                  <a:lnTo>
                    <a:pt x="91" y="36"/>
                  </a:lnTo>
                  <a:lnTo>
                    <a:pt x="90" y="36"/>
                  </a:lnTo>
                  <a:lnTo>
                    <a:pt x="89" y="36"/>
                  </a:lnTo>
                  <a:lnTo>
                    <a:pt x="87" y="36"/>
                  </a:lnTo>
                  <a:lnTo>
                    <a:pt x="85" y="36"/>
                  </a:lnTo>
                  <a:lnTo>
                    <a:pt x="84" y="36"/>
                  </a:lnTo>
                  <a:lnTo>
                    <a:pt x="83" y="36"/>
                  </a:lnTo>
                  <a:lnTo>
                    <a:pt x="83" y="35"/>
                  </a:lnTo>
                  <a:lnTo>
                    <a:pt x="81" y="35"/>
                  </a:lnTo>
                  <a:lnTo>
                    <a:pt x="81" y="34"/>
                  </a:lnTo>
                  <a:lnTo>
                    <a:pt x="79" y="34"/>
                  </a:lnTo>
                  <a:lnTo>
                    <a:pt x="77" y="34"/>
                  </a:lnTo>
                  <a:lnTo>
                    <a:pt x="75" y="34"/>
                  </a:lnTo>
                  <a:lnTo>
                    <a:pt x="73" y="34"/>
                  </a:lnTo>
                  <a:lnTo>
                    <a:pt x="73" y="31"/>
                  </a:lnTo>
                  <a:lnTo>
                    <a:pt x="71" y="31"/>
                  </a:lnTo>
                  <a:lnTo>
                    <a:pt x="71" y="30"/>
                  </a:lnTo>
                  <a:lnTo>
                    <a:pt x="68" y="30"/>
                  </a:lnTo>
                  <a:lnTo>
                    <a:pt x="68" y="28"/>
                  </a:lnTo>
                  <a:lnTo>
                    <a:pt x="67" y="28"/>
                  </a:lnTo>
                  <a:lnTo>
                    <a:pt x="66" y="28"/>
                  </a:lnTo>
                  <a:lnTo>
                    <a:pt x="64" y="28"/>
                  </a:lnTo>
                  <a:lnTo>
                    <a:pt x="64" y="26"/>
                  </a:lnTo>
                  <a:lnTo>
                    <a:pt x="62" y="26"/>
                  </a:lnTo>
                  <a:lnTo>
                    <a:pt x="59" y="26"/>
                  </a:lnTo>
                  <a:lnTo>
                    <a:pt x="59" y="24"/>
                  </a:lnTo>
                  <a:lnTo>
                    <a:pt x="57" y="24"/>
                  </a:lnTo>
                  <a:lnTo>
                    <a:pt x="57" y="21"/>
                  </a:lnTo>
                  <a:lnTo>
                    <a:pt x="57" y="20"/>
                  </a:lnTo>
                  <a:lnTo>
                    <a:pt x="57" y="17"/>
                  </a:lnTo>
                  <a:lnTo>
                    <a:pt x="54" y="17"/>
                  </a:lnTo>
                  <a:lnTo>
                    <a:pt x="54" y="16"/>
                  </a:lnTo>
                  <a:lnTo>
                    <a:pt x="53" y="16"/>
                  </a:lnTo>
                  <a:lnTo>
                    <a:pt x="53" y="14"/>
                  </a:lnTo>
                  <a:lnTo>
                    <a:pt x="51" y="14"/>
                  </a:lnTo>
                  <a:lnTo>
                    <a:pt x="51" y="11"/>
                  </a:lnTo>
                  <a:lnTo>
                    <a:pt x="50" y="11"/>
                  </a:lnTo>
                  <a:lnTo>
                    <a:pt x="50" y="9"/>
                  </a:lnTo>
                  <a:lnTo>
                    <a:pt x="49" y="9"/>
                  </a:lnTo>
                  <a:lnTo>
                    <a:pt x="48" y="9"/>
                  </a:lnTo>
                  <a:lnTo>
                    <a:pt x="48" y="7"/>
                  </a:lnTo>
                  <a:lnTo>
                    <a:pt x="48" y="5"/>
                  </a:lnTo>
                  <a:lnTo>
                    <a:pt x="47" y="5"/>
                  </a:lnTo>
                  <a:lnTo>
                    <a:pt x="47" y="3"/>
                  </a:lnTo>
                  <a:lnTo>
                    <a:pt x="47" y="2"/>
                  </a:lnTo>
                  <a:lnTo>
                    <a:pt x="47" y="0"/>
                  </a:lnTo>
                  <a:lnTo>
                    <a:pt x="44" y="2"/>
                  </a:lnTo>
                  <a:lnTo>
                    <a:pt x="43" y="2"/>
                  </a:lnTo>
                  <a:lnTo>
                    <a:pt x="40" y="2"/>
                  </a:lnTo>
                  <a:lnTo>
                    <a:pt x="39" y="2"/>
                  </a:lnTo>
                  <a:lnTo>
                    <a:pt x="39" y="0"/>
                  </a:lnTo>
                  <a:lnTo>
                    <a:pt x="37" y="0"/>
                  </a:lnTo>
                  <a:lnTo>
                    <a:pt x="35" y="0"/>
                  </a:lnTo>
                  <a:lnTo>
                    <a:pt x="33" y="0"/>
                  </a:lnTo>
                  <a:lnTo>
                    <a:pt x="32" y="0"/>
                  </a:lnTo>
                  <a:lnTo>
                    <a:pt x="30" y="1"/>
                  </a:lnTo>
                  <a:lnTo>
                    <a:pt x="30" y="2"/>
                  </a:lnTo>
                  <a:lnTo>
                    <a:pt x="29" y="5"/>
                  </a:lnTo>
                  <a:lnTo>
                    <a:pt x="29" y="6"/>
                  </a:lnTo>
                  <a:lnTo>
                    <a:pt x="29" y="8"/>
                  </a:lnTo>
                  <a:lnTo>
                    <a:pt x="29" y="10"/>
                  </a:lnTo>
                  <a:lnTo>
                    <a:pt x="29" y="12"/>
                  </a:lnTo>
                  <a:lnTo>
                    <a:pt x="30" y="12"/>
                  </a:lnTo>
                  <a:lnTo>
                    <a:pt x="30" y="15"/>
                  </a:lnTo>
                  <a:lnTo>
                    <a:pt x="30" y="16"/>
                  </a:lnTo>
                  <a:lnTo>
                    <a:pt x="30" y="18"/>
                  </a:lnTo>
                  <a:lnTo>
                    <a:pt x="30" y="20"/>
                  </a:lnTo>
                  <a:lnTo>
                    <a:pt x="30" y="22"/>
                  </a:lnTo>
                  <a:lnTo>
                    <a:pt x="33" y="22"/>
                  </a:lnTo>
                  <a:lnTo>
                    <a:pt x="32" y="24"/>
                  </a:lnTo>
                  <a:lnTo>
                    <a:pt x="32" y="25"/>
                  </a:lnTo>
                  <a:lnTo>
                    <a:pt x="32" y="27"/>
                  </a:lnTo>
                  <a:lnTo>
                    <a:pt x="33" y="27"/>
                  </a:lnTo>
                  <a:lnTo>
                    <a:pt x="33" y="29"/>
                  </a:lnTo>
                  <a:lnTo>
                    <a:pt x="33" y="30"/>
                  </a:lnTo>
                  <a:lnTo>
                    <a:pt x="33" y="32"/>
                  </a:lnTo>
                  <a:lnTo>
                    <a:pt x="33" y="34"/>
                  </a:lnTo>
                  <a:lnTo>
                    <a:pt x="33" y="36"/>
                  </a:lnTo>
                  <a:lnTo>
                    <a:pt x="35" y="36"/>
                  </a:lnTo>
                  <a:lnTo>
                    <a:pt x="35" y="39"/>
                  </a:lnTo>
                  <a:lnTo>
                    <a:pt x="35" y="40"/>
                  </a:lnTo>
                  <a:lnTo>
                    <a:pt x="34" y="43"/>
                  </a:lnTo>
                  <a:lnTo>
                    <a:pt x="32" y="44"/>
                  </a:lnTo>
                  <a:lnTo>
                    <a:pt x="31" y="44"/>
                  </a:lnTo>
                  <a:lnTo>
                    <a:pt x="30" y="44"/>
                  </a:lnTo>
                  <a:lnTo>
                    <a:pt x="30" y="43"/>
                  </a:lnTo>
                  <a:lnTo>
                    <a:pt x="28" y="43"/>
                  </a:lnTo>
                  <a:lnTo>
                    <a:pt x="28" y="42"/>
                  </a:lnTo>
                  <a:lnTo>
                    <a:pt x="26" y="42"/>
                  </a:lnTo>
                  <a:lnTo>
                    <a:pt x="26" y="40"/>
                  </a:lnTo>
                  <a:lnTo>
                    <a:pt x="24" y="40"/>
                  </a:lnTo>
                  <a:lnTo>
                    <a:pt x="24" y="38"/>
                  </a:lnTo>
                  <a:lnTo>
                    <a:pt x="22" y="38"/>
                  </a:lnTo>
                  <a:lnTo>
                    <a:pt x="22" y="37"/>
                  </a:lnTo>
                  <a:lnTo>
                    <a:pt x="22" y="35"/>
                  </a:lnTo>
                  <a:lnTo>
                    <a:pt x="12" y="36"/>
                  </a:lnTo>
                  <a:lnTo>
                    <a:pt x="10" y="39"/>
                  </a:lnTo>
                  <a:lnTo>
                    <a:pt x="9" y="40"/>
                  </a:lnTo>
                  <a:lnTo>
                    <a:pt x="6" y="43"/>
                  </a:lnTo>
                  <a:lnTo>
                    <a:pt x="6" y="44"/>
                  </a:lnTo>
                  <a:lnTo>
                    <a:pt x="4" y="46"/>
                  </a:lnTo>
                  <a:lnTo>
                    <a:pt x="4" y="49"/>
                  </a:lnTo>
                  <a:lnTo>
                    <a:pt x="3" y="50"/>
                  </a:lnTo>
                  <a:lnTo>
                    <a:pt x="3" y="53"/>
                  </a:lnTo>
                  <a:lnTo>
                    <a:pt x="1" y="57"/>
                  </a:lnTo>
                  <a:lnTo>
                    <a:pt x="1" y="59"/>
                  </a:lnTo>
                  <a:lnTo>
                    <a:pt x="0" y="61"/>
                  </a:lnTo>
                  <a:lnTo>
                    <a:pt x="0" y="63"/>
                  </a:lnTo>
                  <a:lnTo>
                    <a:pt x="0" y="65"/>
                  </a:lnTo>
                  <a:lnTo>
                    <a:pt x="0" y="68"/>
                  </a:lnTo>
                  <a:lnTo>
                    <a:pt x="0" y="69"/>
                  </a:lnTo>
                  <a:lnTo>
                    <a:pt x="0" y="71"/>
                  </a:lnTo>
                  <a:lnTo>
                    <a:pt x="0" y="74"/>
                  </a:lnTo>
                  <a:lnTo>
                    <a:pt x="0" y="76"/>
                  </a:lnTo>
                  <a:lnTo>
                    <a:pt x="0" y="78"/>
                  </a:lnTo>
                  <a:lnTo>
                    <a:pt x="1" y="80"/>
                  </a:lnTo>
                  <a:lnTo>
                    <a:pt x="1" y="82"/>
                  </a:lnTo>
                  <a:lnTo>
                    <a:pt x="1" y="84"/>
                  </a:lnTo>
                  <a:lnTo>
                    <a:pt x="1" y="87"/>
                  </a:lnTo>
                  <a:lnTo>
                    <a:pt x="3" y="87"/>
                  </a:lnTo>
                  <a:lnTo>
                    <a:pt x="3" y="89"/>
                  </a:lnTo>
                  <a:lnTo>
                    <a:pt x="4" y="92"/>
                  </a:lnTo>
                  <a:lnTo>
                    <a:pt x="4" y="93"/>
                  </a:lnTo>
                  <a:lnTo>
                    <a:pt x="6" y="94"/>
                  </a:lnTo>
                  <a:lnTo>
                    <a:pt x="6" y="97"/>
                  </a:lnTo>
                  <a:lnTo>
                    <a:pt x="8" y="98"/>
                  </a:lnTo>
                  <a:lnTo>
                    <a:pt x="8" y="101"/>
                  </a:lnTo>
                  <a:lnTo>
                    <a:pt x="10" y="101"/>
                  </a:lnTo>
                  <a:lnTo>
                    <a:pt x="10" y="102"/>
                  </a:lnTo>
                  <a:lnTo>
                    <a:pt x="12" y="102"/>
                  </a:lnTo>
                  <a:lnTo>
                    <a:pt x="14" y="101"/>
                  </a:lnTo>
                  <a:lnTo>
                    <a:pt x="16" y="101"/>
                  </a:lnTo>
                  <a:lnTo>
                    <a:pt x="19" y="98"/>
                  </a:lnTo>
                  <a:lnTo>
                    <a:pt x="20" y="98"/>
                  </a:lnTo>
                  <a:lnTo>
                    <a:pt x="22" y="98"/>
                  </a:lnTo>
                  <a:lnTo>
                    <a:pt x="24" y="97"/>
                  </a:lnTo>
                  <a:lnTo>
                    <a:pt x="26" y="97"/>
                  </a:lnTo>
                  <a:lnTo>
                    <a:pt x="27" y="97"/>
                  </a:lnTo>
                  <a:lnTo>
                    <a:pt x="29" y="97"/>
                  </a:lnTo>
                  <a:lnTo>
                    <a:pt x="29" y="101"/>
                  </a:lnTo>
                  <a:lnTo>
                    <a:pt x="30" y="103"/>
                  </a:lnTo>
                  <a:lnTo>
                    <a:pt x="30" y="107"/>
                  </a:lnTo>
                  <a:lnTo>
                    <a:pt x="32" y="109"/>
                  </a:lnTo>
                  <a:lnTo>
                    <a:pt x="31" y="113"/>
                  </a:lnTo>
                  <a:lnTo>
                    <a:pt x="31" y="116"/>
                  </a:lnTo>
                  <a:lnTo>
                    <a:pt x="31" y="120"/>
                  </a:lnTo>
                  <a:lnTo>
                    <a:pt x="31" y="122"/>
                  </a:lnTo>
                  <a:lnTo>
                    <a:pt x="29" y="126"/>
                  </a:lnTo>
                  <a:lnTo>
                    <a:pt x="29" y="130"/>
                  </a:lnTo>
                  <a:lnTo>
                    <a:pt x="29" y="135"/>
                  </a:lnTo>
                  <a:lnTo>
                    <a:pt x="29" y="137"/>
                  </a:lnTo>
                  <a:lnTo>
                    <a:pt x="29" y="141"/>
                  </a:lnTo>
                  <a:lnTo>
                    <a:pt x="29" y="143"/>
                  </a:lnTo>
                  <a:lnTo>
                    <a:pt x="29" y="147"/>
                  </a:lnTo>
                  <a:lnTo>
                    <a:pt x="31" y="150"/>
                  </a:lnTo>
                  <a:lnTo>
                    <a:pt x="31" y="151"/>
                  </a:lnTo>
                  <a:lnTo>
                    <a:pt x="31" y="152"/>
                  </a:lnTo>
                  <a:lnTo>
                    <a:pt x="33" y="152"/>
                  </a:lnTo>
                  <a:lnTo>
                    <a:pt x="33" y="154"/>
                  </a:lnTo>
                  <a:lnTo>
                    <a:pt x="35" y="154"/>
                  </a:lnTo>
                  <a:lnTo>
                    <a:pt x="38" y="154"/>
                  </a:lnTo>
                  <a:lnTo>
                    <a:pt x="39" y="154"/>
                  </a:lnTo>
                  <a:lnTo>
                    <a:pt x="42" y="154"/>
                  </a:lnTo>
                  <a:lnTo>
                    <a:pt x="44" y="152"/>
                  </a:lnTo>
                  <a:lnTo>
                    <a:pt x="46" y="151"/>
                  </a:lnTo>
                  <a:lnTo>
                    <a:pt x="47" y="151"/>
                  </a:lnTo>
                  <a:lnTo>
                    <a:pt x="49" y="150"/>
                  </a:lnTo>
                  <a:lnTo>
                    <a:pt x="51" y="147"/>
                  </a:lnTo>
                  <a:lnTo>
                    <a:pt x="52" y="147"/>
                  </a:lnTo>
                  <a:lnTo>
                    <a:pt x="54" y="145"/>
                  </a:lnTo>
                  <a:lnTo>
                    <a:pt x="56" y="143"/>
                  </a:lnTo>
                  <a:lnTo>
                    <a:pt x="56" y="142"/>
                  </a:lnTo>
                  <a:lnTo>
                    <a:pt x="58" y="140"/>
                  </a:lnTo>
                  <a:lnTo>
                    <a:pt x="60" y="138"/>
                  </a:lnTo>
                  <a:lnTo>
                    <a:pt x="60" y="136"/>
                  </a:lnTo>
                  <a:lnTo>
                    <a:pt x="62" y="134"/>
                  </a:lnTo>
                  <a:lnTo>
                    <a:pt x="62" y="136"/>
                  </a:lnTo>
                  <a:lnTo>
                    <a:pt x="62" y="138"/>
                  </a:lnTo>
                  <a:lnTo>
                    <a:pt x="62" y="139"/>
                  </a:lnTo>
                  <a:lnTo>
                    <a:pt x="63" y="139"/>
                  </a:lnTo>
                  <a:lnTo>
                    <a:pt x="63" y="141"/>
                  </a:lnTo>
                  <a:lnTo>
                    <a:pt x="64" y="141"/>
                  </a:lnTo>
                  <a:lnTo>
                    <a:pt x="66" y="141"/>
                  </a:lnTo>
                  <a:lnTo>
                    <a:pt x="66" y="143"/>
                  </a:lnTo>
                  <a:lnTo>
                    <a:pt x="68" y="143"/>
                  </a:lnTo>
                  <a:lnTo>
                    <a:pt x="69" y="143"/>
                  </a:lnTo>
                  <a:lnTo>
                    <a:pt x="72" y="143"/>
                  </a:lnTo>
                  <a:lnTo>
                    <a:pt x="72" y="145"/>
                  </a:lnTo>
                  <a:lnTo>
                    <a:pt x="73" y="145"/>
                  </a:lnTo>
                  <a:lnTo>
                    <a:pt x="76" y="145"/>
                  </a:lnTo>
                  <a:lnTo>
                    <a:pt x="78" y="145"/>
                  </a:lnTo>
                  <a:lnTo>
                    <a:pt x="80" y="145"/>
                  </a:lnTo>
                  <a:lnTo>
                    <a:pt x="82" y="145"/>
                  </a:lnTo>
                  <a:lnTo>
                    <a:pt x="84" y="145"/>
                  </a:lnTo>
                  <a:lnTo>
                    <a:pt x="85" y="145"/>
                  </a:lnTo>
                  <a:lnTo>
                    <a:pt x="87" y="143"/>
                  </a:lnTo>
                  <a:lnTo>
                    <a:pt x="89" y="143"/>
                  </a:lnTo>
                  <a:lnTo>
                    <a:pt x="91" y="141"/>
                  </a:lnTo>
                  <a:lnTo>
                    <a:pt x="92" y="139"/>
                  </a:lnTo>
                  <a:lnTo>
                    <a:pt x="94" y="137"/>
                  </a:lnTo>
                  <a:lnTo>
                    <a:pt x="95" y="135"/>
                  </a:lnTo>
                  <a:lnTo>
                    <a:pt x="95" y="134"/>
                  </a:lnTo>
                  <a:lnTo>
                    <a:pt x="97" y="132"/>
                  </a:lnTo>
                  <a:lnTo>
                    <a:pt x="97" y="130"/>
                  </a:lnTo>
                  <a:lnTo>
                    <a:pt x="99" y="127"/>
                  </a:lnTo>
                  <a:lnTo>
                    <a:pt x="100" y="126"/>
                  </a:lnTo>
                  <a:lnTo>
                    <a:pt x="100" y="124"/>
                  </a:lnTo>
                  <a:lnTo>
                    <a:pt x="102" y="122"/>
                  </a:lnTo>
                  <a:lnTo>
                    <a:pt x="104" y="122"/>
                  </a:lnTo>
                  <a:lnTo>
                    <a:pt x="105" y="122"/>
                  </a:lnTo>
                  <a:lnTo>
                    <a:pt x="107" y="122"/>
                  </a:lnTo>
                  <a:lnTo>
                    <a:pt x="107" y="125"/>
                  </a:lnTo>
                  <a:lnTo>
                    <a:pt x="109" y="125"/>
                  </a:lnTo>
                  <a:lnTo>
                    <a:pt x="111" y="126"/>
                  </a:lnTo>
                  <a:lnTo>
                    <a:pt x="113" y="126"/>
                  </a:lnTo>
                  <a:lnTo>
                    <a:pt x="113" y="127"/>
                  </a:lnTo>
                  <a:lnTo>
                    <a:pt x="115" y="128"/>
                  </a:lnTo>
                  <a:lnTo>
                    <a:pt x="117" y="130"/>
                  </a:lnTo>
                  <a:lnTo>
                    <a:pt x="119" y="130"/>
                  </a:lnTo>
                  <a:lnTo>
                    <a:pt x="119" y="132"/>
                  </a:lnTo>
                  <a:lnTo>
                    <a:pt x="121" y="133"/>
                  </a:lnTo>
                  <a:lnTo>
                    <a:pt x="121" y="135"/>
                  </a:lnTo>
                  <a:lnTo>
                    <a:pt x="124" y="135"/>
                  </a:lnTo>
                  <a:lnTo>
                    <a:pt x="124" y="136"/>
                  </a:lnTo>
                  <a:lnTo>
                    <a:pt x="126" y="136"/>
                  </a:lnTo>
                  <a:lnTo>
                    <a:pt x="129" y="136"/>
                  </a:lnTo>
                  <a:lnTo>
                    <a:pt x="129" y="138"/>
                  </a:lnTo>
                  <a:lnTo>
                    <a:pt x="131" y="138"/>
                  </a:lnTo>
                  <a:lnTo>
                    <a:pt x="132" y="138"/>
                  </a:lnTo>
                  <a:lnTo>
                    <a:pt x="134" y="138"/>
                  </a:lnTo>
                  <a:lnTo>
                    <a:pt x="134" y="140"/>
                  </a:lnTo>
                  <a:lnTo>
                    <a:pt x="136" y="140"/>
                  </a:lnTo>
                  <a:lnTo>
                    <a:pt x="137" y="142"/>
                  </a:lnTo>
                  <a:lnTo>
                    <a:pt x="139" y="142"/>
                  </a:lnTo>
                  <a:lnTo>
                    <a:pt x="139" y="145"/>
                  </a:lnTo>
                  <a:lnTo>
                    <a:pt x="141" y="146"/>
                  </a:lnTo>
                  <a:lnTo>
                    <a:pt x="144" y="148"/>
                  </a:lnTo>
                  <a:lnTo>
                    <a:pt x="145" y="148"/>
                  </a:lnTo>
                  <a:lnTo>
                    <a:pt x="145" y="150"/>
                  </a:lnTo>
                  <a:lnTo>
                    <a:pt x="148" y="152"/>
                  </a:lnTo>
                  <a:lnTo>
                    <a:pt x="148" y="154"/>
                  </a:lnTo>
                  <a:lnTo>
                    <a:pt x="150" y="156"/>
                  </a:lnTo>
                  <a:lnTo>
                    <a:pt x="150" y="159"/>
                  </a:lnTo>
                  <a:lnTo>
                    <a:pt x="151" y="161"/>
                  </a:lnTo>
                  <a:lnTo>
                    <a:pt x="151" y="163"/>
                  </a:lnTo>
                  <a:lnTo>
                    <a:pt x="153" y="164"/>
                  </a:lnTo>
                  <a:lnTo>
                    <a:pt x="153" y="166"/>
                  </a:lnTo>
                  <a:lnTo>
                    <a:pt x="153" y="169"/>
                  </a:lnTo>
                  <a:lnTo>
                    <a:pt x="153" y="170"/>
                  </a:lnTo>
                  <a:lnTo>
                    <a:pt x="153" y="173"/>
                  </a:lnTo>
                  <a:lnTo>
                    <a:pt x="153" y="175"/>
                  </a:lnTo>
                  <a:lnTo>
                    <a:pt x="153" y="177"/>
                  </a:lnTo>
                  <a:lnTo>
                    <a:pt x="153" y="179"/>
                  </a:lnTo>
                  <a:lnTo>
                    <a:pt x="155" y="180"/>
                  </a:lnTo>
                  <a:lnTo>
                    <a:pt x="155" y="183"/>
                  </a:lnTo>
                  <a:lnTo>
                    <a:pt x="155" y="185"/>
                  </a:lnTo>
                  <a:lnTo>
                    <a:pt x="155" y="187"/>
                  </a:lnTo>
                  <a:lnTo>
                    <a:pt x="158" y="188"/>
                  </a:lnTo>
                  <a:lnTo>
                    <a:pt x="158" y="190"/>
                  </a:lnTo>
                  <a:lnTo>
                    <a:pt x="160" y="190"/>
                  </a:lnTo>
                  <a:lnTo>
                    <a:pt x="162" y="193"/>
                  </a:lnTo>
                  <a:lnTo>
                    <a:pt x="164" y="193"/>
                  </a:lnTo>
                  <a:lnTo>
                    <a:pt x="164" y="194"/>
                  </a:lnTo>
                  <a:lnTo>
                    <a:pt x="166" y="194"/>
                  </a:lnTo>
                  <a:lnTo>
                    <a:pt x="166" y="197"/>
                  </a:lnTo>
                  <a:lnTo>
                    <a:pt x="168" y="197"/>
                  </a:lnTo>
                  <a:lnTo>
                    <a:pt x="168" y="199"/>
                  </a:lnTo>
                  <a:lnTo>
                    <a:pt x="170" y="199"/>
                  </a:lnTo>
                  <a:lnTo>
                    <a:pt x="172" y="201"/>
                  </a:lnTo>
                  <a:lnTo>
                    <a:pt x="174" y="201"/>
                  </a:lnTo>
                  <a:lnTo>
                    <a:pt x="174" y="203"/>
                  </a:lnTo>
                  <a:lnTo>
                    <a:pt x="177" y="203"/>
                  </a:lnTo>
                  <a:lnTo>
                    <a:pt x="177" y="205"/>
                  </a:lnTo>
                  <a:lnTo>
                    <a:pt x="179" y="205"/>
                  </a:lnTo>
                  <a:lnTo>
                    <a:pt x="179" y="207"/>
                  </a:lnTo>
                  <a:lnTo>
                    <a:pt x="181" y="207"/>
                  </a:lnTo>
                  <a:lnTo>
                    <a:pt x="181" y="209"/>
                  </a:lnTo>
                  <a:lnTo>
                    <a:pt x="183" y="209"/>
                  </a:lnTo>
                  <a:lnTo>
                    <a:pt x="183" y="211"/>
                  </a:lnTo>
                  <a:lnTo>
                    <a:pt x="183" y="213"/>
                  </a:lnTo>
                  <a:lnTo>
                    <a:pt x="183" y="215"/>
                  </a:lnTo>
                  <a:lnTo>
                    <a:pt x="183" y="217"/>
                  </a:lnTo>
                  <a:lnTo>
                    <a:pt x="183" y="219"/>
                  </a:lnTo>
                  <a:lnTo>
                    <a:pt x="183" y="222"/>
                  </a:lnTo>
                  <a:lnTo>
                    <a:pt x="183" y="223"/>
                  </a:lnTo>
                  <a:lnTo>
                    <a:pt x="185" y="224"/>
                  </a:lnTo>
                  <a:lnTo>
                    <a:pt x="185" y="226"/>
                  </a:lnTo>
                  <a:lnTo>
                    <a:pt x="185" y="228"/>
                  </a:lnTo>
                  <a:lnTo>
                    <a:pt x="185" y="231"/>
                  </a:lnTo>
                  <a:lnTo>
                    <a:pt x="187" y="231"/>
                  </a:lnTo>
                  <a:lnTo>
                    <a:pt x="187" y="233"/>
                  </a:lnTo>
                  <a:lnTo>
                    <a:pt x="187" y="234"/>
                  </a:lnTo>
                  <a:lnTo>
                    <a:pt x="187" y="236"/>
                  </a:lnTo>
                  <a:lnTo>
                    <a:pt x="185" y="238"/>
                  </a:lnTo>
                  <a:lnTo>
                    <a:pt x="185" y="240"/>
                  </a:lnTo>
                  <a:lnTo>
                    <a:pt x="185" y="242"/>
                  </a:lnTo>
                  <a:lnTo>
                    <a:pt x="183" y="244"/>
                  </a:lnTo>
                  <a:lnTo>
                    <a:pt x="183" y="246"/>
                  </a:lnTo>
                  <a:lnTo>
                    <a:pt x="181" y="248"/>
                  </a:lnTo>
                  <a:lnTo>
                    <a:pt x="181" y="250"/>
                  </a:lnTo>
                  <a:lnTo>
                    <a:pt x="180" y="252"/>
                  </a:lnTo>
                  <a:lnTo>
                    <a:pt x="180" y="255"/>
                  </a:lnTo>
                  <a:lnTo>
                    <a:pt x="179" y="257"/>
                  </a:lnTo>
                  <a:lnTo>
                    <a:pt x="179" y="258"/>
                  </a:lnTo>
                  <a:lnTo>
                    <a:pt x="174" y="260"/>
                  </a:lnTo>
                </a:path>
              </a:pathLst>
            </a:custGeom>
            <a:solidFill>
              <a:srgbClr val="C0C0C0"/>
            </a:solidFill>
            <a:ln w="0">
              <a:solidFill>
                <a:srgbClr val="969696"/>
              </a:solidFill>
              <a:round/>
              <a:headEnd/>
              <a:tailEnd/>
            </a:ln>
          </p:spPr>
          <p:txBody>
            <a:bodyPr/>
            <a:lstStyle/>
            <a:p>
              <a:endParaRPr lang="en-SG" dirty="0"/>
            </a:p>
          </p:txBody>
        </p:sp>
        <p:sp>
          <p:nvSpPr>
            <p:cNvPr id="131" name="9370264.75404.37553.12531.255"/>
            <p:cNvSpPr>
              <a:spLocks noChangeAspect="1"/>
            </p:cNvSpPr>
            <p:nvPr/>
          </p:nvSpPr>
          <p:spPr bwMode="gray">
            <a:xfrm rot="378242">
              <a:off x="3984697" y="3154495"/>
              <a:ext cx="330210" cy="498437"/>
            </a:xfrm>
            <a:custGeom>
              <a:avLst/>
              <a:gdLst>
                <a:gd name="T0" fmla="*/ 2147483647 w 274"/>
                <a:gd name="T1" fmla="*/ 2147483647 h 482"/>
                <a:gd name="T2" fmla="*/ 2147483647 w 274"/>
                <a:gd name="T3" fmla="*/ 2147483647 h 482"/>
                <a:gd name="T4" fmla="*/ 2147483647 w 274"/>
                <a:gd name="T5" fmla="*/ 2147483647 h 482"/>
                <a:gd name="T6" fmla="*/ 2147483647 w 274"/>
                <a:gd name="T7" fmla="*/ 2147483647 h 482"/>
                <a:gd name="T8" fmla="*/ 2147483647 w 274"/>
                <a:gd name="T9" fmla="*/ 2147483647 h 482"/>
                <a:gd name="T10" fmla="*/ 2147483647 w 274"/>
                <a:gd name="T11" fmla="*/ 2147483647 h 482"/>
                <a:gd name="T12" fmla="*/ 2147483647 w 274"/>
                <a:gd name="T13" fmla="*/ 2147483647 h 482"/>
                <a:gd name="T14" fmla="*/ 2147483647 w 274"/>
                <a:gd name="T15" fmla="*/ 2147483647 h 482"/>
                <a:gd name="T16" fmla="*/ 2147483647 w 274"/>
                <a:gd name="T17" fmla="*/ 2147483647 h 482"/>
                <a:gd name="T18" fmla="*/ 2147483647 w 274"/>
                <a:gd name="T19" fmla="*/ 2147483647 h 482"/>
                <a:gd name="T20" fmla="*/ 2147483647 w 274"/>
                <a:gd name="T21" fmla="*/ 2147483647 h 482"/>
                <a:gd name="T22" fmla="*/ 2147483647 w 274"/>
                <a:gd name="T23" fmla="*/ 2147483647 h 482"/>
                <a:gd name="T24" fmla="*/ 2147483647 w 274"/>
                <a:gd name="T25" fmla="*/ 2147483647 h 482"/>
                <a:gd name="T26" fmla="*/ 2147483647 w 274"/>
                <a:gd name="T27" fmla="*/ 2147483647 h 482"/>
                <a:gd name="T28" fmla="*/ 2147483647 w 274"/>
                <a:gd name="T29" fmla="*/ 2147483647 h 482"/>
                <a:gd name="T30" fmla="*/ 2147483647 w 274"/>
                <a:gd name="T31" fmla="*/ 2147483647 h 482"/>
                <a:gd name="T32" fmla="*/ 2147483647 w 274"/>
                <a:gd name="T33" fmla="*/ 2147483647 h 482"/>
                <a:gd name="T34" fmla="*/ 2147483647 w 274"/>
                <a:gd name="T35" fmla="*/ 2147483647 h 482"/>
                <a:gd name="T36" fmla="*/ 2147483647 w 274"/>
                <a:gd name="T37" fmla="*/ 2147483647 h 482"/>
                <a:gd name="T38" fmla="*/ 2147483647 w 274"/>
                <a:gd name="T39" fmla="*/ 2147483647 h 482"/>
                <a:gd name="T40" fmla="*/ 2147483647 w 274"/>
                <a:gd name="T41" fmla="*/ 2147483647 h 482"/>
                <a:gd name="T42" fmla="*/ 2147483647 w 274"/>
                <a:gd name="T43" fmla="*/ 2147483647 h 482"/>
                <a:gd name="T44" fmla="*/ 0 w 274"/>
                <a:gd name="T45" fmla="*/ 2147483647 h 482"/>
                <a:gd name="T46" fmla="*/ 2147483647 w 274"/>
                <a:gd name="T47" fmla="*/ 2147483647 h 482"/>
                <a:gd name="T48" fmla="*/ 2147483647 w 274"/>
                <a:gd name="T49" fmla="*/ 2147483647 h 482"/>
                <a:gd name="T50" fmla="*/ 2147483647 w 274"/>
                <a:gd name="T51" fmla="*/ 2147483647 h 482"/>
                <a:gd name="T52" fmla="*/ 2147483647 w 274"/>
                <a:gd name="T53" fmla="*/ 2147483647 h 482"/>
                <a:gd name="T54" fmla="*/ 2147483647 w 274"/>
                <a:gd name="T55" fmla="*/ 2147483647 h 482"/>
                <a:gd name="T56" fmla="*/ 2147483647 w 274"/>
                <a:gd name="T57" fmla="*/ 2147483647 h 482"/>
                <a:gd name="T58" fmla="*/ 2147483647 w 274"/>
                <a:gd name="T59" fmla="*/ 2147483647 h 482"/>
                <a:gd name="T60" fmla="*/ 2147483647 w 274"/>
                <a:gd name="T61" fmla="*/ 2147483647 h 482"/>
                <a:gd name="T62" fmla="*/ 2147483647 w 274"/>
                <a:gd name="T63" fmla="*/ 2147483647 h 482"/>
                <a:gd name="T64" fmla="*/ 2147483647 w 274"/>
                <a:gd name="T65" fmla="*/ 2147483647 h 482"/>
                <a:gd name="T66" fmla="*/ 2147483647 w 274"/>
                <a:gd name="T67" fmla="*/ 2147483647 h 482"/>
                <a:gd name="T68" fmla="*/ 2147483647 w 274"/>
                <a:gd name="T69" fmla="*/ 2147483647 h 482"/>
                <a:gd name="T70" fmla="*/ 2147483647 w 274"/>
                <a:gd name="T71" fmla="*/ 2147483647 h 482"/>
                <a:gd name="T72" fmla="*/ 2147483647 w 274"/>
                <a:gd name="T73" fmla="*/ 2147483647 h 482"/>
                <a:gd name="T74" fmla="*/ 2147483647 w 274"/>
                <a:gd name="T75" fmla="*/ 2147483647 h 482"/>
                <a:gd name="T76" fmla="*/ 2147483647 w 274"/>
                <a:gd name="T77" fmla="*/ 2147483647 h 482"/>
                <a:gd name="T78" fmla="*/ 2147483647 w 274"/>
                <a:gd name="T79" fmla="*/ 2147483647 h 482"/>
                <a:gd name="T80" fmla="*/ 2147483647 w 274"/>
                <a:gd name="T81" fmla="*/ 2147483647 h 482"/>
                <a:gd name="T82" fmla="*/ 2147483647 w 274"/>
                <a:gd name="T83" fmla="*/ 2147483647 h 482"/>
                <a:gd name="T84" fmla="*/ 2147483647 w 274"/>
                <a:gd name="T85" fmla="*/ 2147483647 h 482"/>
                <a:gd name="T86" fmla="*/ 2147483647 w 274"/>
                <a:gd name="T87" fmla="*/ 2147483647 h 482"/>
                <a:gd name="T88" fmla="*/ 2147483647 w 274"/>
                <a:gd name="T89" fmla="*/ 2147483647 h 482"/>
                <a:gd name="T90" fmla="*/ 2147483647 w 274"/>
                <a:gd name="T91" fmla="*/ 2147483647 h 482"/>
                <a:gd name="T92" fmla="*/ 2147483647 w 274"/>
                <a:gd name="T93" fmla="*/ 2147483647 h 482"/>
                <a:gd name="T94" fmla="*/ 2147483647 w 274"/>
                <a:gd name="T95" fmla="*/ 2147483647 h 482"/>
                <a:gd name="T96" fmla="*/ 2147483647 w 274"/>
                <a:gd name="T97" fmla="*/ 2147483647 h 482"/>
                <a:gd name="T98" fmla="*/ 2147483647 w 274"/>
                <a:gd name="T99" fmla="*/ 2147483647 h 482"/>
                <a:gd name="T100" fmla="*/ 2147483647 w 274"/>
                <a:gd name="T101" fmla="*/ 2147483647 h 482"/>
                <a:gd name="T102" fmla="*/ 2147483647 w 274"/>
                <a:gd name="T103" fmla="*/ 2147483647 h 482"/>
                <a:gd name="T104" fmla="*/ 2147483647 w 274"/>
                <a:gd name="T105" fmla="*/ 2147483647 h 482"/>
                <a:gd name="T106" fmla="*/ 2147483647 w 274"/>
                <a:gd name="T107" fmla="*/ 2147483647 h 482"/>
                <a:gd name="T108" fmla="*/ 2147483647 w 274"/>
                <a:gd name="T109" fmla="*/ 2147483647 h 482"/>
                <a:gd name="T110" fmla="*/ 2147483647 w 274"/>
                <a:gd name="T111" fmla="*/ 2147483647 h 482"/>
                <a:gd name="T112" fmla="*/ 2147483647 w 274"/>
                <a:gd name="T113" fmla="*/ 2147483647 h 482"/>
                <a:gd name="T114" fmla="*/ 2147483647 w 274"/>
                <a:gd name="T115" fmla="*/ 2147483647 h 482"/>
                <a:gd name="T116" fmla="*/ 2147483647 w 274"/>
                <a:gd name="T117" fmla="*/ 2147483647 h 482"/>
                <a:gd name="T118" fmla="*/ 2147483647 w 274"/>
                <a:gd name="T119" fmla="*/ 2147483647 h 482"/>
                <a:gd name="T120" fmla="*/ 2147483647 w 274"/>
                <a:gd name="T121" fmla="*/ 2147483647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
                <a:gd name="T184" fmla="*/ 0 h 482"/>
                <a:gd name="T185" fmla="*/ 274 w 274"/>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 h="482">
                  <a:moveTo>
                    <a:pt x="122" y="435"/>
                  </a:moveTo>
                  <a:lnTo>
                    <a:pt x="122" y="435"/>
                  </a:lnTo>
                  <a:lnTo>
                    <a:pt x="123" y="435"/>
                  </a:lnTo>
                  <a:lnTo>
                    <a:pt x="124" y="433"/>
                  </a:lnTo>
                  <a:lnTo>
                    <a:pt x="125" y="430"/>
                  </a:lnTo>
                  <a:lnTo>
                    <a:pt x="125" y="428"/>
                  </a:lnTo>
                  <a:lnTo>
                    <a:pt x="127" y="426"/>
                  </a:lnTo>
                  <a:lnTo>
                    <a:pt x="127" y="425"/>
                  </a:lnTo>
                  <a:lnTo>
                    <a:pt x="127" y="423"/>
                  </a:lnTo>
                  <a:lnTo>
                    <a:pt x="129" y="423"/>
                  </a:lnTo>
                  <a:lnTo>
                    <a:pt x="131" y="421"/>
                  </a:lnTo>
                  <a:lnTo>
                    <a:pt x="132" y="421"/>
                  </a:lnTo>
                  <a:lnTo>
                    <a:pt x="135" y="420"/>
                  </a:lnTo>
                  <a:lnTo>
                    <a:pt x="137" y="418"/>
                  </a:lnTo>
                  <a:lnTo>
                    <a:pt x="140" y="416"/>
                  </a:lnTo>
                  <a:lnTo>
                    <a:pt x="142" y="414"/>
                  </a:lnTo>
                  <a:lnTo>
                    <a:pt x="144" y="411"/>
                  </a:lnTo>
                  <a:lnTo>
                    <a:pt x="145" y="411"/>
                  </a:lnTo>
                  <a:lnTo>
                    <a:pt x="147" y="409"/>
                  </a:lnTo>
                  <a:lnTo>
                    <a:pt x="149" y="409"/>
                  </a:lnTo>
                  <a:lnTo>
                    <a:pt x="151" y="407"/>
                  </a:lnTo>
                  <a:lnTo>
                    <a:pt x="154" y="407"/>
                  </a:lnTo>
                  <a:lnTo>
                    <a:pt x="155" y="407"/>
                  </a:lnTo>
                  <a:lnTo>
                    <a:pt x="157" y="407"/>
                  </a:lnTo>
                  <a:lnTo>
                    <a:pt x="157" y="409"/>
                  </a:lnTo>
                  <a:lnTo>
                    <a:pt x="159" y="409"/>
                  </a:lnTo>
                  <a:lnTo>
                    <a:pt x="161" y="410"/>
                  </a:lnTo>
                  <a:lnTo>
                    <a:pt x="164" y="410"/>
                  </a:lnTo>
                  <a:lnTo>
                    <a:pt x="164" y="412"/>
                  </a:lnTo>
                  <a:lnTo>
                    <a:pt x="166" y="412"/>
                  </a:lnTo>
                  <a:lnTo>
                    <a:pt x="168" y="412"/>
                  </a:lnTo>
                  <a:lnTo>
                    <a:pt x="170" y="412"/>
                  </a:lnTo>
                  <a:lnTo>
                    <a:pt x="170" y="413"/>
                  </a:lnTo>
                  <a:lnTo>
                    <a:pt x="171" y="413"/>
                  </a:lnTo>
                  <a:lnTo>
                    <a:pt x="172" y="412"/>
                  </a:lnTo>
                  <a:lnTo>
                    <a:pt x="172" y="410"/>
                  </a:lnTo>
                  <a:lnTo>
                    <a:pt x="172" y="409"/>
                  </a:lnTo>
                  <a:lnTo>
                    <a:pt x="173" y="407"/>
                  </a:lnTo>
                  <a:lnTo>
                    <a:pt x="171" y="407"/>
                  </a:lnTo>
                  <a:lnTo>
                    <a:pt x="171" y="405"/>
                  </a:lnTo>
                  <a:lnTo>
                    <a:pt x="171" y="403"/>
                  </a:lnTo>
                  <a:lnTo>
                    <a:pt x="169" y="403"/>
                  </a:lnTo>
                  <a:lnTo>
                    <a:pt x="169" y="402"/>
                  </a:lnTo>
                  <a:lnTo>
                    <a:pt x="167" y="402"/>
                  </a:lnTo>
                  <a:lnTo>
                    <a:pt x="167" y="400"/>
                  </a:lnTo>
                  <a:lnTo>
                    <a:pt x="165" y="400"/>
                  </a:lnTo>
                  <a:lnTo>
                    <a:pt x="165" y="399"/>
                  </a:lnTo>
                  <a:lnTo>
                    <a:pt x="163" y="399"/>
                  </a:lnTo>
                  <a:lnTo>
                    <a:pt x="163" y="397"/>
                  </a:lnTo>
                  <a:lnTo>
                    <a:pt x="162" y="397"/>
                  </a:lnTo>
                  <a:lnTo>
                    <a:pt x="162" y="394"/>
                  </a:lnTo>
                  <a:lnTo>
                    <a:pt x="162" y="392"/>
                  </a:lnTo>
                  <a:lnTo>
                    <a:pt x="162" y="391"/>
                  </a:lnTo>
                  <a:lnTo>
                    <a:pt x="163" y="389"/>
                  </a:lnTo>
                  <a:lnTo>
                    <a:pt x="165" y="388"/>
                  </a:lnTo>
                  <a:lnTo>
                    <a:pt x="166" y="388"/>
                  </a:lnTo>
                  <a:lnTo>
                    <a:pt x="169" y="386"/>
                  </a:lnTo>
                  <a:lnTo>
                    <a:pt x="171" y="384"/>
                  </a:lnTo>
                  <a:lnTo>
                    <a:pt x="173" y="384"/>
                  </a:lnTo>
                  <a:lnTo>
                    <a:pt x="175" y="382"/>
                  </a:lnTo>
                  <a:lnTo>
                    <a:pt x="177" y="381"/>
                  </a:lnTo>
                  <a:lnTo>
                    <a:pt x="179" y="381"/>
                  </a:lnTo>
                  <a:lnTo>
                    <a:pt x="181" y="379"/>
                  </a:lnTo>
                  <a:lnTo>
                    <a:pt x="183" y="377"/>
                  </a:lnTo>
                  <a:lnTo>
                    <a:pt x="185" y="377"/>
                  </a:lnTo>
                  <a:lnTo>
                    <a:pt x="188" y="375"/>
                  </a:lnTo>
                  <a:lnTo>
                    <a:pt x="188" y="374"/>
                  </a:lnTo>
                  <a:lnTo>
                    <a:pt x="189" y="373"/>
                  </a:lnTo>
                  <a:lnTo>
                    <a:pt x="191" y="371"/>
                  </a:lnTo>
                  <a:lnTo>
                    <a:pt x="193" y="369"/>
                  </a:lnTo>
                  <a:lnTo>
                    <a:pt x="195" y="367"/>
                  </a:lnTo>
                  <a:lnTo>
                    <a:pt x="197" y="365"/>
                  </a:lnTo>
                  <a:lnTo>
                    <a:pt x="200" y="363"/>
                  </a:lnTo>
                  <a:lnTo>
                    <a:pt x="202" y="361"/>
                  </a:lnTo>
                  <a:lnTo>
                    <a:pt x="204" y="360"/>
                  </a:lnTo>
                  <a:lnTo>
                    <a:pt x="206" y="360"/>
                  </a:lnTo>
                  <a:lnTo>
                    <a:pt x="208" y="358"/>
                  </a:lnTo>
                  <a:lnTo>
                    <a:pt x="210" y="358"/>
                  </a:lnTo>
                  <a:lnTo>
                    <a:pt x="212" y="358"/>
                  </a:lnTo>
                  <a:lnTo>
                    <a:pt x="214" y="358"/>
                  </a:lnTo>
                  <a:lnTo>
                    <a:pt x="219" y="357"/>
                  </a:lnTo>
                  <a:lnTo>
                    <a:pt x="219" y="355"/>
                  </a:lnTo>
                  <a:lnTo>
                    <a:pt x="219" y="353"/>
                  </a:lnTo>
                  <a:lnTo>
                    <a:pt x="219" y="351"/>
                  </a:lnTo>
                  <a:lnTo>
                    <a:pt x="219" y="349"/>
                  </a:lnTo>
                  <a:lnTo>
                    <a:pt x="219" y="347"/>
                  </a:lnTo>
                  <a:lnTo>
                    <a:pt x="219" y="345"/>
                  </a:lnTo>
                  <a:lnTo>
                    <a:pt x="218" y="345"/>
                  </a:lnTo>
                  <a:lnTo>
                    <a:pt x="218" y="343"/>
                  </a:lnTo>
                  <a:lnTo>
                    <a:pt x="218" y="341"/>
                  </a:lnTo>
                  <a:lnTo>
                    <a:pt x="218" y="339"/>
                  </a:lnTo>
                  <a:lnTo>
                    <a:pt x="216" y="339"/>
                  </a:lnTo>
                  <a:lnTo>
                    <a:pt x="216" y="337"/>
                  </a:lnTo>
                  <a:lnTo>
                    <a:pt x="215" y="334"/>
                  </a:lnTo>
                  <a:lnTo>
                    <a:pt x="215" y="332"/>
                  </a:lnTo>
                  <a:lnTo>
                    <a:pt x="213" y="331"/>
                  </a:lnTo>
                  <a:lnTo>
                    <a:pt x="211" y="329"/>
                  </a:lnTo>
                  <a:lnTo>
                    <a:pt x="209" y="327"/>
                  </a:lnTo>
                  <a:lnTo>
                    <a:pt x="209" y="324"/>
                  </a:lnTo>
                  <a:lnTo>
                    <a:pt x="207" y="322"/>
                  </a:lnTo>
                  <a:lnTo>
                    <a:pt x="207" y="320"/>
                  </a:lnTo>
                  <a:lnTo>
                    <a:pt x="207" y="318"/>
                  </a:lnTo>
                  <a:lnTo>
                    <a:pt x="207" y="314"/>
                  </a:lnTo>
                  <a:lnTo>
                    <a:pt x="207" y="312"/>
                  </a:lnTo>
                  <a:lnTo>
                    <a:pt x="207" y="310"/>
                  </a:lnTo>
                  <a:lnTo>
                    <a:pt x="207" y="308"/>
                  </a:lnTo>
                  <a:lnTo>
                    <a:pt x="208" y="303"/>
                  </a:lnTo>
                  <a:lnTo>
                    <a:pt x="208" y="301"/>
                  </a:lnTo>
                  <a:lnTo>
                    <a:pt x="208" y="298"/>
                  </a:lnTo>
                  <a:lnTo>
                    <a:pt x="208" y="296"/>
                  </a:lnTo>
                  <a:lnTo>
                    <a:pt x="210" y="292"/>
                  </a:lnTo>
                  <a:lnTo>
                    <a:pt x="210" y="290"/>
                  </a:lnTo>
                  <a:lnTo>
                    <a:pt x="210" y="289"/>
                  </a:lnTo>
                  <a:lnTo>
                    <a:pt x="212" y="286"/>
                  </a:lnTo>
                  <a:lnTo>
                    <a:pt x="212" y="285"/>
                  </a:lnTo>
                  <a:lnTo>
                    <a:pt x="212" y="283"/>
                  </a:lnTo>
                  <a:lnTo>
                    <a:pt x="212" y="281"/>
                  </a:lnTo>
                  <a:lnTo>
                    <a:pt x="212" y="279"/>
                  </a:lnTo>
                  <a:lnTo>
                    <a:pt x="210" y="279"/>
                  </a:lnTo>
                  <a:lnTo>
                    <a:pt x="210" y="276"/>
                  </a:lnTo>
                  <a:lnTo>
                    <a:pt x="210" y="274"/>
                  </a:lnTo>
                  <a:lnTo>
                    <a:pt x="210" y="272"/>
                  </a:lnTo>
                  <a:lnTo>
                    <a:pt x="210" y="270"/>
                  </a:lnTo>
                  <a:lnTo>
                    <a:pt x="210" y="269"/>
                  </a:lnTo>
                  <a:lnTo>
                    <a:pt x="210" y="266"/>
                  </a:lnTo>
                  <a:lnTo>
                    <a:pt x="200" y="252"/>
                  </a:lnTo>
                  <a:lnTo>
                    <a:pt x="198" y="252"/>
                  </a:lnTo>
                  <a:lnTo>
                    <a:pt x="198" y="251"/>
                  </a:lnTo>
                  <a:lnTo>
                    <a:pt x="198" y="249"/>
                  </a:lnTo>
                  <a:lnTo>
                    <a:pt x="198" y="247"/>
                  </a:lnTo>
                  <a:lnTo>
                    <a:pt x="198" y="246"/>
                  </a:lnTo>
                  <a:lnTo>
                    <a:pt x="198" y="244"/>
                  </a:lnTo>
                  <a:lnTo>
                    <a:pt x="197" y="244"/>
                  </a:lnTo>
                  <a:lnTo>
                    <a:pt x="197" y="242"/>
                  </a:lnTo>
                  <a:lnTo>
                    <a:pt x="197" y="241"/>
                  </a:lnTo>
                  <a:lnTo>
                    <a:pt x="197" y="238"/>
                  </a:lnTo>
                  <a:lnTo>
                    <a:pt x="197" y="236"/>
                  </a:lnTo>
                  <a:lnTo>
                    <a:pt x="197" y="234"/>
                  </a:lnTo>
                  <a:lnTo>
                    <a:pt x="197" y="232"/>
                  </a:lnTo>
                  <a:lnTo>
                    <a:pt x="195" y="232"/>
                  </a:lnTo>
                  <a:lnTo>
                    <a:pt x="193" y="231"/>
                  </a:lnTo>
                  <a:lnTo>
                    <a:pt x="191" y="231"/>
                  </a:lnTo>
                  <a:lnTo>
                    <a:pt x="191" y="228"/>
                  </a:lnTo>
                  <a:lnTo>
                    <a:pt x="189" y="228"/>
                  </a:lnTo>
                  <a:lnTo>
                    <a:pt x="187" y="228"/>
                  </a:lnTo>
                  <a:lnTo>
                    <a:pt x="185" y="229"/>
                  </a:lnTo>
                  <a:lnTo>
                    <a:pt x="184" y="229"/>
                  </a:lnTo>
                  <a:lnTo>
                    <a:pt x="182" y="229"/>
                  </a:lnTo>
                  <a:lnTo>
                    <a:pt x="180" y="229"/>
                  </a:lnTo>
                  <a:lnTo>
                    <a:pt x="178" y="229"/>
                  </a:lnTo>
                  <a:lnTo>
                    <a:pt x="178" y="228"/>
                  </a:lnTo>
                  <a:lnTo>
                    <a:pt x="176" y="228"/>
                  </a:lnTo>
                  <a:lnTo>
                    <a:pt x="174" y="228"/>
                  </a:lnTo>
                  <a:lnTo>
                    <a:pt x="174" y="226"/>
                  </a:lnTo>
                  <a:lnTo>
                    <a:pt x="172" y="226"/>
                  </a:lnTo>
                  <a:lnTo>
                    <a:pt x="172" y="224"/>
                  </a:lnTo>
                  <a:lnTo>
                    <a:pt x="172" y="223"/>
                  </a:lnTo>
                  <a:lnTo>
                    <a:pt x="170" y="223"/>
                  </a:lnTo>
                  <a:lnTo>
                    <a:pt x="170" y="222"/>
                  </a:lnTo>
                  <a:lnTo>
                    <a:pt x="169" y="222"/>
                  </a:lnTo>
                  <a:lnTo>
                    <a:pt x="169" y="220"/>
                  </a:lnTo>
                  <a:lnTo>
                    <a:pt x="167" y="220"/>
                  </a:lnTo>
                  <a:lnTo>
                    <a:pt x="167" y="218"/>
                  </a:lnTo>
                  <a:lnTo>
                    <a:pt x="166" y="218"/>
                  </a:lnTo>
                  <a:lnTo>
                    <a:pt x="166" y="216"/>
                  </a:lnTo>
                  <a:lnTo>
                    <a:pt x="164" y="216"/>
                  </a:lnTo>
                  <a:lnTo>
                    <a:pt x="164" y="213"/>
                  </a:lnTo>
                  <a:lnTo>
                    <a:pt x="162" y="212"/>
                  </a:lnTo>
                  <a:lnTo>
                    <a:pt x="162" y="210"/>
                  </a:lnTo>
                  <a:lnTo>
                    <a:pt x="160" y="210"/>
                  </a:lnTo>
                  <a:lnTo>
                    <a:pt x="160" y="208"/>
                  </a:lnTo>
                  <a:lnTo>
                    <a:pt x="160" y="206"/>
                  </a:lnTo>
                  <a:lnTo>
                    <a:pt x="160" y="204"/>
                  </a:lnTo>
                  <a:lnTo>
                    <a:pt x="158" y="204"/>
                  </a:lnTo>
                  <a:lnTo>
                    <a:pt x="156" y="204"/>
                  </a:lnTo>
                  <a:lnTo>
                    <a:pt x="156" y="202"/>
                  </a:lnTo>
                  <a:lnTo>
                    <a:pt x="154" y="202"/>
                  </a:lnTo>
                  <a:lnTo>
                    <a:pt x="153" y="202"/>
                  </a:lnTo>
                  <a:lnTo>
                    <a:pt x="153" y="200"/>
                  </a:lnTo>
                  <a:lnTo>
                    <a:pt x="151" y="200"/>
                  </a:lnTo>
                  <a:lnTo>
                    <a:pt x="149" y="200"/>
                  </a:lnTo>
                  <a:lnTo>
                    <a:pt x="149" y="199"/>
                  </a:lnTo>
                  <a:lnTo>
                    <a:pt x="147" y="199"/>
                  </a:lnTo>
                  <a:lnTo>
                    <a:pt x="147" y="197"/>
                  </a:lnTo>
                  <a:lnTo>
                    <a:pt x="145" y="197"/>
                  </a:lnTo>
                  <a:lnTo>
                    <a:pt x="142" y="194"/>
                  </a:lnTo>
                  <a:lnTo>
                    <a:pt x="140" y="193"/>
                  </a:lnTo>
                  <a:lnTo>
                    <a:pt x="138" y="191"/>
                  </a:lnTo>
                  <a:lnTo>
                    <a:pt x="136" y="190"/>
                  </a:lnTo>
                  <a:lnTo>
                    <a:pt x="134" y="188"/>
                  </a:lnTo>
                  <a:lnTo>
                    <a:pt x="132" y="186"/>
                  </a:lnTo>
                  <a:lnTo>
                    <a:pt x="131" y="184"/>
                  </a:lnTo>
                  <a:lnTo>
                    <a:pt x="129" y="182"/>
                  </a:lnTo>
                  <a:lnTo>
                    <a:pt x="127" y="180"/>
                  </a:lnTo>
                  <a:lnTo>
                    <a:pt x="125" y="178"/>
                  </a:lnTo>
                  <a:lnTo>
                    <a:pt x="125" y="175"/>
                  </a:lnTo>
                  <a:lnTo>
                    <a:pt x="123" y="174"/>
                  </a:lnTo>
                  <a:lnTo>
                    <a:pt x="123" y="171"/>
                  </a:lnTo>
                  <a:lnTo>
                    <a:pt x="122" y="169"/>
                  </a:lnTo>
                  <a:lnTo>
                    <a:pt x="122" y="165"/>
                  </a:lnTo>
                  <a:lnTo>
                    <a:pt x="120" y="165"/>
                  </a:lnTo>
                  <a:lnTo>
                    <a:pt x="120" y="164"/>
                  </a:lnTo>
                  <a:lnTo>
                    <a:pt x="118" y="164"/>
                  </a:lnTo>
                  <a:lnTo>
                    <a:pt x="118" y="161"/>
                  </a:lnTo>
                  <a:lnTo>
                    <a:pt x="116" y="161"/>
                  </a:lnTo>
                  <a:lnTo>
                    <a:pt x="114" y="161"/>
                  </a:lnTo>
                  <a:lnTo>
                    <a:pt x="114" y="159"/>
                  </a:lnTo>
                  <a:lnTo>
                    <a:pt x="112" y="159"/>
                  </a:lnTo>
                  <a:lnTo>
                    <a:pt x="111" y="159"/>
                  </a:lnTo>
                  <a:lnTo>
                    <a:pt x="111" y="157"/>
                  </a:lnTo>
                  <a:lnTo>
                    <a:pt x="109" y="157"/>
                  </a:lnTo>
                  <a:lnTo>
                    <a:pt x="108" y="157"/>
                  </a:lnTo>
                  <a:lnTo>
                    <a:pt x="106" y="157"/>
                  </a:lnTo>
                  <a:lnTo>
                    <a:pt x="103" y="157"/>
                  </a:lnTo>
                  <a:lnTo>
                    <a:pt x="101" y="157"/>
                  </a:lnTo>
                  <a:lnTo>
                    <a:pt x="101" y="156"/>
                  </a:lnTo>
                  <a:lnTo>
                    <a:pt x="98" y="156"/>
                  </a:lnTo>
                  <a:lnTo>
                    <a:pt x="97" y="156"/>
                  </a:lnTo>
                  <a:lnTo>
                    <a:pt x="94" y="156"/>
                  </a:lnTo>
                  <a:lnTo>
                    <a:pt x="92" y="156"/>
                  </a:lnTo>
                  <a:lnTo>
                    <a:pt x="92" y="155"/>
                  </a:lnTo>
                  <a:lnTo>
                    <a:pt x="89" y="155"/>
                  </a:lnTo>
                  <a:lnTo>
                    <a:pt x="89" y="153"/>
                  </a:lnTo>
                  <a:lnTo>
                    <a:pt x="87" y="153"/>
                  </a:lnTo>
                  <a:lnTo>
                    <a:pt x="87" y="151"/>
                  </a:lnTo>
                  <a:lnTo>
                    <a:pt x="86" y="151"/>
                  </a:lnTo>
                  <a:lnTo>
                    <a:pt x="86" y="150"/>
                  </a:lnTo>
                  <a:lnTo>
                    <a:pt x="84" y="150"/>
                  </a:lnTo>
                  <a:lnTo>
                    <a:pt x="84" y="147"/>
                  </a:lnTo>
                  <a:lnTo>
                    <a:pt x="82" y="147"/>
                  </a:lnTo>
                  <a:lnTo>
                    <a:pt x="82" y="145"/>
                  </a:lnTo>
                  <a:lnTo>
                    <a:pt x="79" y="145"/>
                  </a:lnTo>
                  <a:lnTo>
                    <a:pt x="79" y="143"/>
                  </a:lnTo>
                  <a:lnTo>
                    <a:pt x="79" y="141"/>
                  </a:lnTo>
                  <a:lnTo>
                    <a:pt x="79" y="139"/>
                  </a:lnTo>
                  <a:lnTo>
                    <a:pt x="79" y="138"/>
                  </a:lnTo>
                  <a:lnTo>
                    <a:pt x="80" y="136"/>
                  </a:lnTo>
                  <a:lnTo>
                    <a:pt x="82" y="136"/>
                  </a:lnTo>
                  <a:lnTo>
                    <a:pt x="84" y="135"/>
                  </a:lnTo>
                  <a:lnTo>
                    <a:pt x="87" y="135"/>
                  </a:lnTo>
                  <a:lnTo>
                    <a:pt x="89" y="135"/>
                  </a:lnTo>
                  <a:lnTo>
                    <a:pt x="89" y="136"/>
                  </a:lnTo>
                  <a:lnTo>
                    <a:pt x="92" y="136"/>
                  </a:lnTo>
                  <a:lnTo>
                    <a:pt x="94" y="136"/>
                  </a:lnTo>
                  <a:lnTo>
                    <a:pt x="95" y="136"/>
                  </a:lnTo>
                  <a:lnTo>
                    <a:pt x="97" y="136"/>
                  </a:lnTo>
                  <a:lnTo>
                    <a:pt x="99" y="134"/>
                  </a:lnTo>
                  <a:lnTo>
                    <a:pt x="101" y="133"/>
                  </a:lnTo>
                  <a:lnTo>
                    <a:pt x="103" y="131"/>
                  </a:lnTo>
                  <a:lnTo>
                    <a:pt x="105" y="129"/>
                  </a:lnTo>
                  <a:lnTo>
                    <a:pt x="105" y="127"/>
                  </a:lnTo>
                  <a:lnTo>
                    <a:pt x="107" y="125"/>
                  </a:lnTo>
                  <a:lnTo>
                    <a:pt x="107" y="122"/>
                  </a:lnTo>
                  <a:lnTo>
                    <a:pt x="107" y="121"/>
                  </a:lnTo>
                  <a:lnTo>
                    <a:pt x="108" y="118"/>
                  </a:lnTo>
                  <a:lnTo>
                    <a:pt x="107" y="117"/>
                  </a:lnTo>
                  <a:lnTo>
                    <a:pt x="107" y="115"/>
                  </a:lnTo>
                  <a:lnTo>
                    <a:pt x="107" y="112"/>
                  </a:lnTo>
                  <a:lnTo>
                    <a:pt x="107" y="111"/>
                  </a:lnTo>
                  <a:lnTo>
                    <a:pt x="105" y="111"/>
                  </a:lnTo>
                  <a:lnTo>
                    <a:pt x="105" y="108"/>
                  </a:lnTo>
                  <a:lnTo>
                    <a:pt x="103" y="108"/>
                  </a:lnTo>
                  <a:lnTo>
                    <a:pt x="103" y="107"/>
                  </a:lnTo>
                  <a:lnTo>
                    <a:pt x="103" y="105"/>
                  </a:lnTo>
                  <a:lnTo>
                    <a:pt x="101" y="105"/>
                  </a:lnTo>
                  <a:lnTo>
                    <a:pt x="100" y="105"/>
                  </a:lnTo>
                  <a:lnTo>
                    <a:pt x="100" y="103"/>
                  </a:lnTo>
                  <a:lnTo>
                    <a:pt x="98" y="103"/>
                  </a:lnTo>
                  <a:lnTo>
                    <a:pt x="96" y="103"/>
                  </a:lnTo>
                  <a:lnTo>
                    <a:pt x="96" y="101"/>
                  </a:lnTo>
                  <a:lnTo>
                    <a:pt x="94" y="101"/>
                  </a:lnTo>
                  <a:lnTo>
                    <a:pt x="93" y="101"/>
                  </a:lnTo>
                  <a:lnTo>
                    <a:pt x="91" y="101"/>
                  </a:lnTo>
                  <a:lnTo>
                    <a:pt x="89" y="101"/>
                  </a:lnTo>
                  <a:lnTo>
                    <a:pt x="87" y="101"/>
                  </a:lnTo>
                  <a:lnTo>
                    <a:pt x="85" y="101"/>
                  </a:lnTo>
                  <a:lnTo>
                    <a:pt x="84" y="101"/>
                  </a:lnTo>
                  <a:lnTo>
                    <a:pt x="82" y="101"/>
                  </a:lnTo>
                  <a:lnTo>
                    <a:pt x="80" y="101"/>
                  </a:lnTo>
                  <a:lnTo>
                    <a:pt x="79" y="101"/>
                  </a:lnTo>
                  <a:lnTo>
                    <a:pt x="77" y="101"/>
                  </a:lnTo>
                  <a:lnTo>
                    <a:pt x="77" y="99"/>
                  </a:lnTo>
                  <a:lnTo>
                    <a:pt x="74" y="101"/>
                  </a:lnTo>
                  <a:lnTo>
                    <a:pt x="72" y="101"/>
                  </a:lnTo>
                  <a:lnTo>
                    <a:pt x="70" y="101"/>
                  </a:lnTo>
                  <a:lnTo>
                    <a:pt x="68" y="101"/>
                  </a:lnTo>
                  <a:lnTo>
                    <a:pt x="65" y="101"/>
                  </a:lnTo>
                  <a:lnTo>
                    <a:pt x="63" y="101"/>
                  </a:lnTo>
                  <a:lnTo>
                    <a:pt x="61" y="101"/>
                  </a:lnTo>
                  <a:lnTo>
                    <a:pt x="59" y="101"/>
                  </a:lnTo>
                  <a:lnTo>
                    <a:pt x="57" y="101"/>
                  </a:lnTo>
                  <a:lnTo>
                    <a:pt x="55" y="101"/>
                  </a:lnTo>
                  <a:lnTo>
                    <a:pt x="53" y="101"/>
                  </a:lnTo>
                  <a:lnTo>
                    <a:pt x="52" y="101"/>
                  </a:lnTo>
                  <a:lnTo>
                    <a:pt x="50" y="101"/>
                  </a:lnTo>
                  <a:lnTo>
                    <a:pt x="50" y="98"/>
                  </a:lnTo>
                  <a:lnTo>
                    <a:pt x="48" y="98"/>
                  </a:lnTo>
                  <a:lnTo>
                    <a:pt x="47" y="97"/>
                  </a:lnTo>
                  <a:lnTo>
                    <a:pt x="45" y="96"/>
                  </a:lnTo>
                  <a:lnTo>
                    <a:pt x="45" y="93"/>
                  </a:lnTo>
                  <a:lnTo>
                    <a:pt x="44" y="92"/>
                  </a:lnTo>
                  <a:lnTo>
                    <a:pt x="44" y="89"/>
                  </a:lnTo>
                  <a:lnTo>
                    <a:pt x="44" y="87"/>
                  </a:lnTo>
                  <a:lnTo>
                    <a:pt x="44" y="84"/>
                  </a:lnTo>
                  <a:lnTo>
                    <a:pt x="43" y="84"/>
                  </a:lnTo>
                  <a:lnTo>
                    <a:pt x="42" y="84"/>
                  </a:lnTo>
                  <a:lnTo>
                    <a:pt x="40" y="84"/>
                  </a:lnTo>
                  <a:lnTo>
                    <a:pt x="38" y="84"/>
                  </a:lnTo>
                  <a:lnTo>
                    <a:pt x="37" y="84"/>
                  </a:lnTo>
                  <a:lnTo>
                    <a:pt x="36" y="84"/>
                  </a:lnTo>
                  <a:lnTo>
                    <a:pt x="36" y="83"/>
                  </a:lnTo>
                  <a:lnTo>
                    <a:pt x="34" y="83"/>
                  </a:lnTo>
                  <a:lnTo>
                    <a:pt x="34" y="82"/>
                  </a:lnTo>
                  <a:lnTo>
                    <a:pt x="32" y="82"/>
                  </a:lnTo>
                  <a:lnTo>
                    <a:pt x="30" y="82"/>
                  </a:lnTo>
                  <a:lnTo>
                    <a:pt x="28" y="82"/>
                  </a:lnTo>
                  <a:lnTo>
                    <a:pt x="26" y="82"/>
                  </a:lnTo>
                  <a:lnTo>
                    <a:pt x="26" y="79"/>
                  </a:lnTo>
                  <a:lnTo>
                    <a:pt x="24" y="79"/>
                  </a:lnTo>
                  <a:lnTo>
                    <a:pt x="24" y="78"/>
                  </a:lnTo>
                  <a:lnTo>
                    <a:pt x="21" y="78"/>
                  </a:lnTo>
                  <a:lnTo>
                    <a:pt x="21" y="76"/>
                  </a:lnTo>
                  <a:lnTo>
                    <a:pt x="20" y="76"/>
                  </a:lnTo>
                  <a:lnTo>
                    <a:pt x="19" y="76"/>
                  </a:lnTo>
                  <a:lnTo>
                    <a:pt x="17" y="76"/>
                  </a:lnTo>
                  <a:lnTo>
                    <a:pt x="17" y="74"/>
                  </a:lnTo>
                  <a:lnTo>
                    <a:pt x="15" y="74"/>
                  </a:lnTo>
                  <a:lnTo>
                    <a:pt x="12" y="74"/>
                  </a:lnTo>
                  <a:lnTo>
                    <a:pt x="12" y="72"/>
                  </a:lnTo>
                  <a:lnTo>
                    <a:pt x="10" y="72"/>
                  </a:lnTo>
                  <a:lnTo>
                    <a:pt x="10" y="69"/>
                  </a:lnTo>
                  <a:lnTo>
                    <a:pt x="10" y="68"/>
                  </a:lnTo>
                  <a:lnTo>
                    <a:pt x="10" y="65"/>
                  </a:lnTo>
                  <a:lnTo>
                    <a:pt x="7" y="65"/>
                  </a:lnTo>
                  <a:lnTo>
                    <a:pt x="7" y="64"/>
                  </a:lnTo>
                  <a:lnTo>
                    <a:pt x="6" y="64"/>
                  </a:lnTo>
                  <a:lnTo>
                    <a:pt x="6" y="62"/>
                  </a:lnTo>
                  <a:lnTo>
                    <a:pt x="4" y="62"/>
                  </a:lnTo>
                  <a:lnTo>
                    <a:pt x="4" y="59"/>
                  </a:lnTo>
                  <a:lnTo>
                    <a:pt x="3" y="59"/>
                  </a:lnTo>
                  <a:lnTo>
                    <a:pt x="3" y="57"/>
                  </a:lnTo>
                  <a:lnTo>
                    <a:pt x="2" y="57"/>
                  </a:lnTo>
                  <a:lnTo>
                    <a:pt x="1" y="57"/>
                  </a:lnTo>
                  <a:lnTo>
                    <a:pt x="1" y="55"/>
                  </a:lnTo>
                  <a:lnTo>
                    <a:pt x="1" y="53"/>
                  </a:lnTo>
                  <a:lnTo>
                    <a:pt x="0" y="53"/>
                  </a:lnTo>
                  <a:lnTo>
                    <a:pt x="0" y="51"/>
                  </a:lnTo>
                  <a:lnTo>
                    <a:pt x="0" y="50"/>
                  </a:lnTo>
                  <a:lnTo>
                    <a:pt x="0" y="48"/>
                  </a:lnTo>
                  <a:lnTo>
                    <a:pt x="6" y="45"/>
                  </a:lnTo>
                  <a:lnTo>
                    <a:pt x="7" y="45"/>
                  </a:lnTo>
                  <a:lnTo>
                    <a:pt x="10" y="45"/>
                  </a:lnTo>
                  <a:lnTo>
                    <a:pt x="12" y="45"/>
                  </a:lnTo>
                  <a:lnTo>
                    <a:pt x="14" y="44"/>
                  </a:lnTo>
                  <a:lnTo>
                    <a:pt x="15" y="45"/>
                  </a:lnTo>
                  <a:lnTo>
                    <a:pt x="17" y="45"/>
                  </a:lnTo>
                  <a:lnTo>
                    <a:pt x="20" y="46"/>
                  </a:lnTo>
                  <a:lnTo>
                    <a:pt x="21" y="46"/>
                  </a:lnTo>
                  <a:lnTo>
                    <a:pt x="21" y="48"/>
                  </a:lnTo>
                  <a:lnTo>
                    <a:pt x="24" y="49"/>
                  </a:lnTo>
                  <a:lnTo>
                    <a:pt x="26" y="51"/>
                  </a:lnTo>
                  <a:lnTo>
                    <a:pt x="28" y="51"/>
                  </a:lnTo>
                  <a:lnTo>
                    <a:pt x="29" y="53"/>
                  </a:lnTo>
                  <a:lnTo>
                    <a:pt x="31" y="53"/>
                  </a:lnTo>
                  <a:lnTo>
                    <a:pt x="33" y="55"/>
                  </a:lnTo>
                  <a:lnTo>
                    <a:pt x="35" y="55"/>
                  </a:lnTo>
                  <a:lnTo>
                    <a:pt x="35" y="54"/>
                  </a:lnTo>
                  <a:lnTo>
                    <a:pt x="35" y="52"/>
                  </a:lnTo>
                  <a:lnTo>
                    <a:pt x="35" y="50"/>
                  </a:lnTo>
                  <a:lnTo>
                    <a:pt x="36" y="48"/>
                  </a:lnTo>
                  <a:lnTo>
                    <a:pt x="34" y="48"/>
                  </a:lnTo>
                  <a:lnTo>
                    <a:pt x="34" y="46"/>
                  </a:lnTo>
                  <a:lnTo>
                    <a:pt x="34" y="44"/>
                  </a:lnTo>
                  <a:lnTo>
                    <a:pt x="34" y="42"/>
                  </a:lnTo>
                  <a:lnTo>
                    <a:pt x="34" y="41"/>
                  </a:lnTo>
                  <a:lnTo>
                    <a:pt x="35" y="39"/>
                  </a:lnTo>
                  <a:lnTo>
                    <a:pt x="36" y="39"/>
                  </a:lnTo>
                  <a:lnTo>
                    <a:pt x="39" y="38"/>
                  </a:lnTo>
                  <a:lnTo>
                    <a:pt x="41" y="38"/>
                  </a:lnTo>
                  <a:lnTo>
                    <a:pt x="43" y="38"/>
                  </a:lnTo>
                  <a:lnTo>
                    <a:pt x="45" y="38"/>
                  </a:lnTo>
                  <a:lnTo>
                    <a:pt x="46" y="38"/>
                  </a:lnTo>
                  <a:lnTo>
                    <a:pt x="49" y="38"/>
                  </a:lnTo>
                  <a:lnTo>
                    <a:pt x="49" y="39"/>
                  </a:lnTo>
                  <a:lnTo>
                    <a:pt x="49" y="40"/>
                  </a:lnTo>
                  <a:lnTo>
                    <a:pt x="50" y="40"/>
                  </a:lnTo>
                  <a:lnTo>
                    <a:pt x="50" y="43"/>
                  </a:lnTo>
                  <a:lnTo>
                    <a:pt x="52" y="43"/>
                  </a:lnTo>
                  <a:lnTo>
                    <a:pt x="52" y="44"/>
                  </a:lnTo>
                  <a:lnTo>
                    <a:pt x="53" y="44"/>
                  </a:lnTo>
                  <a:lnTo>
                    <a:pt x="55" y="41"/>
                  </a:lnTo>
                  <a:lnTo>
                    <a:pt x="58" y="39"/>
                  </a:lnTo>
                  <a:lnTo>
                    <a:pt x="60" y="39"/>
                  </a:lnTo>
                  <a:lnTo>
                    <a:pt x="62" y="39"/>
                  </a:lnTo>
                  <a:lnTo>
                    <a:pt x="63" y="39"/>
                  </a:lnTo>
                  <a:lnTo>
                    <a:pt x="65" y="36"/>
                  </a:lnTo>
                  <a:lnTo>
                    <a:pt x="65" y="38"/>
                  </a:lnTo>
                  <a:lnTo>
                    <a:pt x="66" y="38"/>
                  </a:lnTo>
                  <a:lnTo>
                    <a:pt x="68" y="38"/>
                  </a:lnTo>
                  <a:lnTo>
                    <a:pt x="70" y="38"/>
                  </a:lnTo>
                  <a:lnTo>
                    <a:pt x="70" y="39"/>
                  </a:lnTo>
                  <a:lnTo>
                    <a:pt x="72" y="39"/>
                  </a:lnTo>
                  <a:lnTo>
                    <a:pt x="73" y="39"/>
                  </a:lnTo>
                  <a:lnTo>
                    <a:pt x="75" y="39"/>
                  </a:lnTo>
                  <a:lnTo>
                    <a:pt x="76" y="39"/>
                  </a:lnTo>
                  <a:lnTo>
                    <a:pt x="78" y="39"/>
                  </a:lnTo>
                  <a:lnTo>
                    <a:pt x="80" y="39"/>
                  </a:lnTo>
                  <a:lnTo>
                    <a:pt x="82" y="36"/>
                  </a:lnTo>
                  <a:lnTo>
                    <a:pt x="83" y="36"/>
                  </a:lnTo>
                  <a:lnTo>
                    <a:pt x="85" y="36"/>
                  </a:lnTo>
                  <a:lnTo>
                    <a:pt x="87" y="35"/>
                  </a:lnTo>
                  <a:lnTo>
                    <a:pt x="87" y="34"/>
                  </a:lnTo>
                  <a:lnTo>
                    <a:pt x="88" y="32"/>
                  </a:lnTo>
                  <a:lnTo>
                    <a:pt x="86" y="32"/>
                  </a:lnTo>
                  <a:lnTo>
                    <a:pt x="86" y="30"/>
                  </a:lnTo>
                  <a:lnTo>
                    <a:pt x="86" y="28"/>
                  </a:lnTo>
                  <a:lnTo>
                    <a:pt x="86" y="26"/>
                  </a:lnTo>
                  <a:lnTo>
                    <a:pt x="84" y="26"/>
                  </a:lnTo>
                  <a:lnTo>
                    <a:pt x="84" y="24"/>
                  </a:lnTo>
                  <a:lnTo>
                    <a:pt x="84" y="22"/>
                  </a:lnTo>
                  <a:lnTo>
                    <a:pt x="84" y="20"/>
                  </a:lnTo>
                  <a:lnTo>
                    <a:pt x="85" y="19"/>
                  </a:lnTo>
                  <a:lnTo>
                    <a:pt x="87" y="18"/>
                  </a:lnTo>
                  <a:lnTo>
                    <a:pt x="88" y="16"/>
                  </a:lnTo>
                  <a:lnTo>
                    <a:pt x="90" y="16"/>
                  </a:lnTo>
                  <a:lnTo>
                    <a:pt x="92" y="16"/>
                  </a:lnTo>
                  <a:lnTo>
                    <a:pt x="94" y="14"/>
                  </a:lnTo>
                  <a:lnTo>
                    <a:pt x="97" y="11"/>
                  </a:lnTo>
                  <a:lnTo>
                    <a:pt x="98" y="11"/>
                  </a:lnTo>
                  <a:lnTo>
                    <a:pt x="101" y="10"/>
                  </a:lnTo>
                  <a:lnTo>
                    <a:pt x="103" y="7"/>
                  </a:lnTo>
                  <a:lnTo>
                    <a:pt x="106" y="5"/>
                  </a:lnTo>
                  <a:lnTo>
                    <a:pt x="108" y="3"/>
                  </a:lnTo>
                  <a:lnTo>
                    <a:pt x="109" y="2"/>
                  </a:lnTo>
                  <a:lnTo>
                    <a:pt x="111" y="0"/>
                  </a:lnTo>
                  <a:lnTo>
                    <a:pt x="111" y="2"/>
                  </a:lnTo>
                  <a:lnTo>
                    <a:pt x="111" y="5"/>
                  </a:lnTo>
                  <a:lnTo>
                    <a:pt x="111" y="6"/>
                  </a:lnTo>
                  <a:lnTo>
                    <a:pt x="111" y="8"/>
                  </a:lnTo>
                  <a:lnTo>
                    <a:pt x="112" y="8"/>
                  </a:lnTo>
                  <a:lnTo>
                    <a:pt x="112" y="10"/>
                  </a:lnTo>
                  <a:lnTo>
                    <a:pt x="112" y="11"/>
                  </a:lnTo>
                  <a:lnTo>
                    <a:pt x="114" y="11"/>
                  </a:lnTo>
                  <a:lnTo>
                    <a:pt x="114" y="14"/>
                  </a:lnTo>
                  <a:lnTo>
                    <a:pt x="116" y="14"/>
                  </a:lnTo>
                  <a:lnTo>
                    <a:pt x="118" y="14"/>
                  </a:lnTo>
                  <a:lnTo>
                    <a:pt x="120" y="14"/>
                  </a:lnTo>
                  <a:lnTo>
                    <a:pt x="120" y="16"/>
                  </a:lnTo>
                  <a:lnTo>
                    <a:pt x="120" y="17"/>
                  </a:lnTo>
                  <a:lnTo>
                    <a:pt x="120" y="19"/>
                  </a:lnTo>
                  <a:lnTo>
                    <a:pt x="121" y="19"/>
                  </a:lnTo>
                  <a:lnTo>
                    <a:pt x="121" y="20"/>
                  </a:lnTo>
                  <a:lnTo>
                    <a:pt x="123" y="20"/>
                  </a:lnTo>
                  <a:lnTo>
                    <a:pt x="124" y="20"/>
                  </a:lnTo>
                  <a:lnTo>
                    <a:pt x="125" y="20"/>
                  </a:lnTo>
                  <a:lnTo>
                    <a:pt x="127" y="20"/>
                  </a:lnTo>
                  <a:lnTo>
                    <a:pt x="130" y="20"/>
                  </a:lnTo>
                  <a:lnTo>
                    <a:pt x="132" y="20"/>
                  </a:lnTo>
                  <a:lnTo>
                    <a:pt x="134" y="20"/>
                  </a:lnTo>
                  <a:lnTo>
                    <a:pt x="136" y="20"/>
                  </a:lnTo>
                  <a:lnTo>
                    <a:pt x="138" y="20"/>
                  </a:lnTo>
                  <a:lnTo>
                    <a:pt x="140" y="20"/>
                  </a:lnTo>
                  <a:lnTo>
                    <a:pt x="142" y="20"/>
                  </a:lnTo>
                  <a:lnTo>
                    <a:pt x="142" y="22"/>
                  </a:lnTo>
                  <a:lnTo>
                    <a:pt x="142" y="23"/>
                  </a:lnTo>
                  <a:lnTo>
                    <a:pt x="142" y="25"/>
                  </a:lnTo>
                  <a:lnTo>
                    <a:pt x="140" y="27"/>
                  </a:lnTo>
                  <a:lnTo>
                    <a:pt x="140" y="29"/>
                  </a:lnTo>
                  <a:lnTo>
                    <a:pt x="140" y="31"/>
                  </a:lnTo>
                  <a:lnTo>
                    <a:pt x="140" y="32"/>
                  </a:lnTo>
                  <a:lnTo>
                    <a:pt x="138" y="34"/>
                  </a:lnTo>
                  <a:lnTo>
                    <a:pt x="138" y="35"/>
                  </a:lnTo>
                  <a:lnTo>
                    <a:pt x="138" y="37"/>
                  </a:lnTo>
                  <a:lnTo>
                    <a:pt x="140" y="37"/>
                  </a:lnTo>
                  <a:lnTo>
                    <a:pt x="140" y="38"/>
                  </a:lnTo>
                  <a:lnTo>
                    <a:pt x="142" y="38"/>
                  </a:lnTo>
                  <a:lnTo>
                    <a:pt x="145" y="38"/>
                  </a:lnTo>
                  <a:lnTo>
                    <a:pt x="145" y="40"/>
                  </a:lnTo>
                  <a:lnTo>
                    <a:pt x="147" y="40"/>
                  </a:lnTo>
                  <a:lnTo>
                    <a:pt x="147" y="41"/>
                  </a:lnTo>
                  <a:lnTo>
                    <a:pt x="149" y="41"/>
                  </a:lnTo>
                  <a:lnTo>
                    <a:pt x="151" y="41"/>
                  </a:lnTo>
                  <a:lnTo>
                    <a:pt x="151" y="44"/>
                  </a:lnTo>
                  <a:lnTo>
                    <a:pt x="153" y="44"/>
                  </a:lnTo>
                  <a:lnTo>
                    <a:pt x="153" y="46"/>
                  </a:lnTo>
                  <a:lnTo>
                    <a:pt x="154" y="46"/>
                  </a:lnTo>
                  <a:lnTo>
                    <a:pt x="156" y="46"/>
                  </a:lnTo>
                  <a:lnTo>
                    <a:pt x="159" y="48"/>
                  </a:lnTo>
                  <a:lnTo>
                    <a:pt x="161" y="48"/>
                  </a:lnTo>
                  <a:lnTo>
                    <a:pt x="163" y="49"/>
                  </a:lnTo>
                  <a:lnTo>
                    <a:pt x="165" y="49"/>
                  </a:lnTo>
                  <a:lnTo>
                    <a:pt x="167" y="49"/>
                  </a:lnTo>
                  <a:lnTo>
                    <a:pt x="169" y="49"/>
                  </a:lnTo>
                  <a:lnTo>
                    <a:pt x="171" y="49"/>
                  </a:lnTo>
                  <a:lnTo>
                    <a:pt x="176" y="49"/>
                  </a:lnTo>
                  <a:lnTo>
                    <a:pt x="178" y="50"/>
                  </a:lnTo>
                  <a:lnTo>
                    <a:pt x="180" y="50"/>
                  </a:lnTo>
                  <a:lnTo>
                    <a:pt x="182" y="50"/>
                  </a:lnTo>
                  <a:lnTo>
                    <a:pt x="184" y="50"/>
                  </a:lnTo>
                  <a:lnTo>
                    <a:pt x="186" y="50"/>
                  </a:lnTo>
                  <a:lnTo>
                    <a:pt x="188" y="50"/>
                  </a:lnTo>
                  <a:lnTo>
                    <a:pt x="190" y="50"/>
                  </a:lnTo>
                  <a:lnTo>
                    <a:pt x="193" y="50"/>
                  </a:lnTo>
                  <a:lnTo>
                    <a:pt x="193" y="51"/>
                  </a:lnTo>
                  <a:lnTo>
                    <a:pt x="193" y="53"/>
                  </a:lnTo>
                  <a:lnTo>
                    <a:pt x="193" y="54"/>
                  </a:lnTo>
                  <a:lnTo>
                    <a:pt x="193" y="55"/>
                  </a:lnTo>
                  <a:lnTo>
                    <a:pt x="190" y="58"/>
                  </a:lnTo>
                  <a:lnTo>
                    <a:pt x="188" y="59"/>
                  </a:lnTo>
                  <a:lnTo>
                    <a:pt x="186" y="61"/>
                  </a:lnTo>
                  <a:lnTo>
                    <a:pt x="184" y="61"/>
                  </a:lnTo>
                  <a:lnTo>
                    <a:pt x="182" y="63"/>
                  </a:lnTo>
                  <a:lnTo>
                    <a:pt x="180" y="63"/>
                  </a:lnTo>
                  <a:lnTo>
                    <a:pt x="178" y="65"/>
                  </a:lnTo>
                  <a:lnTo>
                    <a:pt x="176" y="65"/>
                  </a:lnTo>
                  <a:lnTo>
                    <a:pt x="174" y="68"/>
                  </a:lnTo>
                  <a:lnTo>
                    <a:pt x="172" y="69"/>
                  </a:lnTo>
                  <a:lnTo>
                    <a:pt x="170" y="71"/>
                  </a:lnTo>
                  <a:lnTo>
                    <a:pt x="168" y="71"/>
                  </a:lnTo>
                  <a:lnTo>
                    <a:pt x="166" y="73"/>
                  </a:lnTo>
                  <a:lnTo>
                    <a:pt x="164" y="75"/>
                  </a:lnTo>
                  <a:lnTo>
                    <a:pt x="161" y="77"/>
                  </a:lnTo>
                  <a:lnTo>
                    <a:pt x="160" y="79"/>
                  </a:lnTo>
                  <a:lnTo>
                    <a:pt x="160" y="80"/>
                  </a:lnTo>
                  <a:lnTo>
                    <a:pt x="160" y="81"/>
                  </a:lnTo>
                  <a:lnTo>
                    <a:pt x="158" y="82"/>
                  </a:lnTo>
                  <a:lnTo>
                    <a:pt x="157" y="82"/>
                  </a:lnTo>
                  <a:lnTo>
                    <a:pt x="155" y="82"/>
                  </a:lnTo>
                  <a:lnTo>
                    <a:pt x="153" y="82"/>
                  </a:lnTo>
                  <a:lnTo>
                    <a:pt x="151" y="83"/>
                  </a:lnTo>
                  <a:lnTo>
                    <a:pt x="151" y="84"/>
                  </a:lnTo>
                  <a:lnTo>
                    <a:pt x="149" y="87"/>
                  </a:lnTo>
                  <a:lnTo>
                    <a:pt x="149" y="88"/>
                  </a:lnTo>
                  <a:lnTo>
                    <a:pt x="149" y="91"/>
                  </a:lnTo>
                  <a:lnTo>
                    <a:pt x="147" y="93"/>
                  </a:lnTo>
                  <a:lnTo>
                    <a:pt x="147" y="95"/>
                  </a:lnTo>
                  <a:lnTo>
                    <a:pt x="145" y="97"/>
                  </a:lnTo>
                  <a:lnTo>
                    <a:pt x="145" y="98"/>
                  </a:lnTo>
                  <a:lnTo>
                    <a:pt x="145" y="101"/>
                  </a:lnTo>
                  <a:lnTo>
                    <a:pt x="145" y="103"/>
                  </a:lnTo>
                  <a:lnTo>
                    <a:pt x="145" y="105"/>
                  </a:lnTo>
                  <a:lnTo>
                    <a:pt x="143" y="107"/>
                  </a:lnTo>
                  <a:lnTo>
                    <a:pt x="142" y="108"/>
                  </a:lnTo>
                  <a:lnTo>
                    <a:pt x="140" y="111"/>
                  </a:lnTo>
                  <a:lnTo>
                    <a:pt x="138" y="113"/>
                  </a:lnTo>
                  <a:lnTo>
                    <a:pt x="136" y="116"/>
                  </a:lnTo>
                  <a:lnTo>
                    <a:pt x="136" y="117"/>
                  </a:lnTo>
                  <a:lnTo>
                    <a:pt x="134" y="119"/>
                  </a:lnTo>
                  <a:lnTo>
                    <a:pt x="132" y="120"/>
                  </a:lnTo>
                  <a:lnTo>
                    <a:pt x="130" y="121"/>
                  </a:lnTo>
                  <a:lnTo>
                    <a:pt x="128" y="122"/>
                  </a:lnTo>
                  <a:lnTo>
                    <a:pt x="127" y="122"/>
                  </a:lnTo>
                  <a:lnTo>
                    <a:pt x="125" y="125"/>
                  </a:lnTo>
                  <a:lnTo>
                    <a:pt x="125" y="127"/>
                  </a:lnTo>
                  <a:lnTo>
                    <a:pt x="125" y="129"/>
                  </a:lnTo>
                  <a:lnTo>
                    <a:pt x="125" y="130"/>
                  </a:lnTo>
                  <a:lnTo>
                    <a:pt x="125" y="132"/>
                  </a:lnTo>
                  <a:lnTo>
                    <a:pt x="125" y="134"/>
                  </a:lnTo>
                  <a:lnTo>
                    <a:pt x="125" y="136"/>
                  </a:lnTo>
                  <a:lnTo>
                    <a:pt x="125" y="138"/>
                  </a:lnTo>
                  <a:lnTo>
                    <a:pt x="125" y="140"/>
                  </a:lnTo>
                  <a:lnTo>
                    <a:pt x="125" y="142"/>
                  </a:lnTo>
                  <a:lnTo>
                    <a:pt x="125" y="145"/>
                  </a:lnTo>
                  <a:lnTo>
                    <a:pt x="125" y="146"/>
                  </a:lnTo>
                  <a:lnTo>
                    <a:pt x="125" y="149"/>
                  </a:lnTo>
                  <a:lnTo>
                    <a:pt x="124" y="151"/>
                  </a:lnTo>
                  <a:lnTo>
                    <a:pt x="124" y="153"/>
                  </a:lnTo>
                  <a:lnTo>
                    <a:pt x="124" y="155"/>
                  </a:lnTo>
                  <a:lnTo>
                    <a:pt x="126" y="155"/>
                  </a:lnTo>
                  <a:lnTo>
                    <a:pt x="126" y="157"/>
                  </a:lnTo>
                  <a:lnTo>
                    <a:pt x="127" y="157"/>
                  </a:lnTo>
                  <a:lnTo>
                    <a:pt x="129" y="157"/>
                  </a:lnTo>
                  <a:lnTo>
                    <a:pt x="131" y="157"/>
                  </a:lnTo>
                  <a:lnTo>
                    <a:pt x="133" y="157"/>
                  </a:lnTo>
                  <a:lnTo>
                    <a:pt x="133" y="158"/>
                  </a:lnTo>
                  <a:lnTo>
                    <a:pt x="135" y="158"/>
                  </a:lnTo>
                  <a:lnTo>
                    <a:pt x="136" y="157"/>
                  </a:lnTo>
                  <a:lnTo>
                    <a:pt x="136" y="159"/>
                  </a:lnTo>
                  <a:lnTo>
                    <a:pt x="136" y="160"/>
                  </a:lnTo>
                  <a:lnTo>
                    <a:pt x="136" y="162"/>
                  </a:lnTo>
                  <a:lnTo>
                    <a:pt x="137" y="162"/>
                  </a:lnTo>
                  <a:lnTo>
                    <a:pt x="137" y="164"/>
                  </a:lnTo>
                  <a:lnTo>
                    <a:pt x="137" y="165"/>
                  </a:lnTo>
                  <a:lnTo>
                    <a:pt x="139" y="165"/>
                  </a:lnTo>
                  <a:lnTo>
                    <a:pt x="139" y="167"/>
                  </a:lnTo>
                  <a:lnTo>
                    <a:pt x="141" y="167"/>
                  </a:lnTo>
                  <a:lnTo>
                    <a:pt x="141" y="169"/>
                  </a:lnTo>
                  <a:lnTo>
                    <a:pt x="142" y="169"/>
                  </a:lnTo>
                  <a:lnTo>
                    <a:pt x="145" y="169"/>
                  </a:lnTo>
                  <a:lnTo>
                    <a:pt x="145" y="170"/>
                  </a:lnTo>
                  <a:lnTo>
                    <a:pt x="145" y="171"/>
                  </a:lnTo>
                  <a:lnTo>
                    <a:pt x="145" y="174"/>
                  </a:lnTo>
                  <a:lnTo>
                    <a:pt x="147" y="174"/>
                  </a:lnTo>
                  <a:lnTo>
                    <a:pt x="147" y="175"/>
                  </a:lnTo>
                  <a:lnTo>
                    <a:pt x="148" y="175"/>
                  </a:lnTo>
                  <a:lnTo>
                    <a:pt x="150" y="175"/>
                  </a:lnTo>
                  <a:lnTo>
                    <a:pt x="152" y="175"/>
                  </a:lnTo>
                  <a:lnTo>
                    <a:pt x="154" y="175"/>
                  </a:lnTo>
                  <a:lnTo>
                    <a:pt x="156" y="175"/>
                  </a:lnTo>
                  <a:lnTo>
                    <a:pt x="156" y="178"/>
                  </a:lnTo>
                  <a:lnTo>
                    <a:pt x="156" y="180"/>
                  </a:lnTo>
                  <a:lnTo>
                    <a:pt x="157" y="180"/>
                  </a:lnTo>
                  <a:lnTo>
                    <a:pt x="156" y="182"/>
                  </a:lnTo>
                  <a:lnTo>
                    <a:pt x="154" y="183"/>
                  </a:lnTo>
                  <a:lnTo>
                    <a:pt x="154" y="185"/>
                  </a:lnTo>
                  <a:lnTo>
                    <a:pt x="154" y="186"/>
                  </a:lnTo>
                  <a:lnTo>
                    <a:pt x="154" y="188"/>
                  </a:lnTo>
                  <a:lnTo>
                    <a:pt x="156" y="188"/>
                  </a:lnTo>
                  <a:lnTo>
                    <a:pt x="156" y="189"/>
                  </a:lnTo>
                  <a:lnTo>
                    <a:pt x="159" y="189"/>
                  </a:lnTo>
                  <a:lnTo>
                    <a:pt x="159" y="191"/>
                  </a:lnTo>
                  <a:lnTo>
                    <a:pt x="161" y="191"/>
                  </a:lnTo>
                  <a:lnTo>
                    <a:pt x="163" y="191"/>
                  </a:lnTo>
                  <a:lnTo>
                    <a:pt x="165" y="193"/>
                  </a:lnTo>
                  <a:lnTo>
                    <a:pt x="168" y="195"/>
                  </a:lnTo>
                  <a:lnTo>
                    <a:pt x="170" y="198"/>
                  </a:lnTo>
                  <a:lnTo>
                    <a:pt x="174" y="199"/>
                  </a:lnTo>
                  <a:lnTo>
                    <a:pt x="176" y="202"/>
                  </a:lnTo>
                  <a:lnTo>
                    <a:pt x="178" y="204"/>
                  </a:lnTo>
                  <a:lnTo>
                    <a:pt x="180" y="206"/>
                  </a:lnTo>
                  <a:lnTo>
                    <a:pt x="185" y="207"/>
                  </a:lnTo>
                  <a:lnTo>
                    <a:pt x="187" y="209"/>
                  </a:lnTo>
                  <a:lnTo>
                    <a:pt x="189" y="211"/>
                  </a:lnTo>
                  <a:lnTo>
                    <a:pt x="191" y="213"/>
                  </a:lnTo>
                  <a:lnTo>
                    <a:pt x="194" y="215"/>
                  </a:lnTo>
                  <a:lnTo>
                    <a:pt x="196" y="217"/>
                  </a:lnTo>
                  <a:lnTo>
                    <a:pt x="198" y="219"/>
                  </a:lnTo>
                  <a:lnTo>
                    <a:pt x="200" y="222"/>
                  </a:lnTo>
                  <a:lnTo>
                    <a:pt x="204" y="223"/>
                  </a:lnTo>
                  <a:lnTo>
                    <a:pt x="204" y="225"/>
                  </a:lnTo>
                  <a:lnTo>
                    <a:pt x="205" y="226"/>
                  </a:lnTo>
                  <a:lnTo>
                    <a:pt x="205" y="228"/>
                  </a:lnTo>
                  <a:lnTo>
                    <a:pt x="207" y="228"/>
                  </a:lnTo>
                  <a:lnTo>
                    <a:pt x="207" y="229"/>
                  </a:lnTo>
                  <a:lnTo>
                    <a:pt x="209" y="229"/>
                  </a:lnTo>
                  <a:lnTo>
                    <a:pt x="212" y="229"/>
                  </a:lnTo>
                  <a:lnTo>
                    <a:pt x="214" y="229"/>
                  </a:lnTo>
                  <a:lnTo>
                    <a:pt x="216" y="229"/>
                  </a:lnTo>
                  <a:lnTo>
                    <a:pt x="218" y="229"/>
                  </a:lnTo>
                  <a:lnTo>
                    <a:pt x="220" y="229"/>
                  </a:lnTo>
                  <a:lnTo>
                    <a:pt x="222" y="229"/>
                  </a:lnTo>
                  <a:lnTo>
                    <a:pt x="224" y="229"/>
                  </a:lnTo>
                  <a:lnTo>
                    <a:pt x="226" y="229"/>
                  </a:lnTo>
                  <a:lnTo>
                    <a:pt x="226" y="231"/>
                  </a:lnTo>
                  <a:lnTo>
                    <a:pt x="226" y="233"/>
                  </a:lnTo>
                  <a:lnTo>
                    <a:pt x="226" y="235"/>
                  </a:lnTo>
                  <a:lnTo>
                    <a:pt x="226" y="237"/>
                  </a:lnTo>
                  <a:lnTo>
                    <a:pt x="226" y="239"/>
                  </a:lnTo>
                  <a:lnTo>
                    <a:pt x="226" y="241"/>
                  </a:lnTo>
                  <a:lnTo>
                    <a:pt x="227" y="241"/>
                  </a:lnTo>
                  <a:lnTo>
                    <a:pt x="227" y="242"/>
                  </a:lnTo>
                  <a:lnTo>
                    <a:pt x="229" y="242"/>
                  </a:lnTo>
                  <a:lnTo>
                    <a:pt x="229" y="245"/>
                  </a:lnTo>
                  <a:lnTo>
                    <a:pt x="231" y="245"/>
                  </a:lnTo>
                  <a:lnTo>
                    <a:pt x="231" y="247"/>
                  </a:lnTo>
                  <a:lnTo>
                    <a:pt x="233" y="247"/>
                  </a:lnTo>
                  <a:lnTo>
                    <a:pt x="234" y="247"/>
                  </a:lnTo>
                  <a:lnTo>
                    <a:pt x="236" y="247"/>
                  </a:lnTo>
                  <a:lnTo>
                    <a:pt x="236" y="249"/>
                  </a:lnTo>
                  <a:lnTo>
                    <a:pt x="238" y="249"/>
                  </a:lnTo>
                  <a:lnTo>
                    <a:pt x="241" y="249"/>
                  </a:lnTo>
                  <a:lnTo>
                    <a:pt x="241" y="250"/>
                  </a:lnTo>
                  <a:lnTo>
                    <a:pt x="243" y="250"/>
                  </a:lnTo>
                  <a:lnTo>
                    <a:pt x="245" y="250"/>
                  </a:lnTo>
                  <a:lnTo>
                    <a:pt x="244" y="252"/>
                  </a:lnTo>
                  <a:lnTo>
                    <a:pt x="244" y="254"/>
                  </a:lnTo>
                  <a:lnTo>
                    <a:pt x="243" y="256"/>
                  </a:lnTo>
                  <a:lnTo>
                    <a:pt x="243" y="258"/>
                  </a:lnTo>
                  <a:lnTo>
                    <a:pt x="243" y="260"/>
                  </a:lnTo>
                  <a:lnTo>
                    <a:pt x="243" y="262"/>
                  </a:lnTo>
                  <a:lnTo>
                    <a:pt x="244" y="264"/>
                  </a:lnTo>
                  <a:lnTo>
                    <a:pt x="246" y="264"/>
                  </a:lnTo>
                  <a:lnTo>
                    <a:pt x="248" y="268"/>
                  </a:lnTo>
                  <a:lnTo>
                    <a:pt x="250" y="270"/>
                  </a:lnTo>
                  <a:lnTo>
                    <a:pt x="253" y="274"/>
                  </a:lnTo>
                  <a:lnTo>
                    <a:pt x="255" y="276"/>
                  </a:lnTo>
                  <a:lnTo>
                    <a:pt x="257" y="280"/>
                  </a:lnTo>
                  <a:lnTo>
                    <a:pt x="259" y="282"/>
                  </a:lnTo>
                  <a:lnTo>
                    <a:pt x="261" y="286"/>
                  </a:lnTo>
                  <a:lnTo>
                    <a:pt x="263" y="288"/>
                  </a:lnTo>
                  <a:lnTo>
                    <a:pt x="263" y="292"/>
                  </a:lnTo>
                  <a:lnTo>
                    <a:pt x="265" y="294"/>
                  </a:lnTo>
                  <a:lnTo>
                    <a:pt x="265" y="298"/>
                  </a:lnTo>
                  <a:lnTo>
                    <a:pt x="267" y="300"/>
                  </a:lnTo>
                  <a:lnTo>
                    <a:pt x="267" y="305"/>
                  </a:lnTo>
                  <a:lnTo>
                    <a:pt x="267" y="307"/>
                  </a:lnTo>
                  <a:lnTo>
                    <a:pt x="266" y="311"/>
                  </a:lnTo>
                  <a:lnTo>
                    <a:pt x="266" y="313"/>
                  </a:lnTo>
                  <a:lnTo>
                    <a:pt x="266" y="315"/>
                  </a:lnTo>
                  <a:lnTo>
                    <a:pt x="267" y="317"/>
                  </a:lnTo>
                  <a:lnTo>
                    <a:pt x="267" y="319"/>
                  </a:lnTo>
                  <a:lnTo>
                    <a:pt x="269" y="319"/>
                  </a:lnTo>
                  <a:lnTo>
                    <a:pt x="269" y="321"/>
                  </a:lnTo>
                  <a:lnTo>
                    <a:pt x="270" y="321"/>
                  </a:lnTo>
                  <a:lnTo>
                    <a:pt x="270" y="323"/>
                  </a:lnTo>
                  <a:lnTo>
                    <a:pt x="272" y="323"/>
                  </a:lnTo>
                  <a:lnTo>
                    <a:pt x="272" y="325"/>
                  </a:lnTo>
                  <a:lnTo>
                    <a:pt x="272" y="326"/>
                  </a:lnTo>
                  <a:lnTo>
                    <a:pt x="272" y="328"/>
                  </a:lnTo>
                  <a:lnTo>
                    <a:pt x="273" y="328"/>
                  </a:lnTo>
                  <a:lnTo>
                    <a:pt x="273" y="330"/>
                  </a:lnTo>
                  <a:lnTo>
                    <a:pt x="273" y="332"/>
                  </a:lnTo>
                  <a:lnTo>
                    <a:pt x="270" y="335"/>
                  </a:lnTo>
                  <a:lnTo>
                    <a:pt x="268" y="337"/>
                  </a:lnTo>
                  <a:lnTo>
                    <a:pt x="266" y="339"/>
                  </a:lnTo>
                  <a:lnTo>
                    <a:pt x="266" y="342"/>
                  </a:lnTo>
                  <a:lnTo>
                    <a:pt x="264" y="345"/>
                  </a:lnTo>
                  <a:lnTo>
                    <a:pt x="264" y="347"/>
                  </a:lnTo>
                  <a:lnTo>
                    <a:pt x="264" y="349"/>
                  </a:lnTo>
                  <a:lnTo>
                    <a:pt x="264" y="351"/>
                  </a:lnTo>
                  <a:lnTo>
                    <a:pt x="263" y="356"/>
                  </a:lnTo>
                  <a:lnTo>
                    <a:pt x="263" y="358"/>
                  </a:lnTo>
                  <a:lnTo>
                    <a:pt x="263" y="360"/>
                  </a:lnTo>
                  <a:lnTo>
                    <a:pt x="263" y="362"/>
                  </a:lnTo>
                  <a:lnTo>
                    <a:pt x="262" y="365"/>
                  </a:lnTo>
                  <a:lnTo>
                    <a:pt x="262" y="367"/>
                  </a:lnTo>
                  <a:lnTo>
                    <a:pt x="262" y="369"/>
                  </a:lnTo>
                  <a:lnTo>
                    <a:pt x="262" y="371"/>
                  </a:lnTo>
                  <a:lnTo>
                    <a:pt x="261" y="373"/>
                  </a:lnTo>
                  <a:lnTo>
                    <a:pt x="261" y="375"/>
                  </a:lnTo>
                  <a:lnTo>
                    <a:pt x="261" y="377"/>
                  </a:lnTo>
                  <a:lnTo>
                    <a:pt x="261" y="379"/>
                  </a:lnTo>
                  <a:lnTo>
                    <a:pt x="259" y="381"/>
                  </a:lnTo>
                  <a:lnTo>
                    <a:pt x="257" y="383"/>
                  </a:lnTo>
                  <a:lnTo>
                    <a:pt x="255" y="385"/>
                  </a:lnTo>
                  <a:lnTo>
                    <a:pt x="253" y="386"/>
                  </a:lnTo>
                  <a:lnTo>
                    <a:pt x="251" y="388"/>
                  </a:lnTo>
                  <a:lnTo>
                    <a:pt x="249" y="388"/>
                  </a:lnTo>
                  <a:lnTo>
                    <a:pt x="247" y="389"/>
                  </a:lnTo>
                  <a:lnTo>
                    <a:pt x="246" y="389"/>
                  </a:lnTo>
                  <a:lnTo>
                    <a:pt x="243" y="391"/>
                  </a:lnTo>
                  <a:lnTo>
                    <a:pt x="241" y="393"/>
                  </a:lnTo>
                  <a:lnTo>
                    <a:pt x="238" y="395"/>
                  </a:lnTo>
                  <a:lnTo>
                    <a:pt x="236" y="395"/>
                  </a:lnTo>
                  <a:lnTo>
                    <a:pt x="234" y="397"/>
                  </a:lnTo>
                  <a:lnTo>
                    <a:pt x="232" y="399"/>
                  </a:lnTo>
                  <a:lnTo>
                    <a:pt x="230" y="401"/>
                  </a:lnTo>
                  <a:lnTo>
                    <a:pt x="228" y="401"/>
                  </a:lnTo>
                  <a:lnTo>
                    <a:pt x="225" y="404"/>
                  </a:lnTo>
                  <a:lnTo>
                    <a:pt x="223" y="406"/>
                  </a:lnTo>
                  <a:lnTo>
                    <a:pt x="221" y="408"/>
                  </a:lnTo>
                  <a:lnTo>
                    <a:pt x="219" y="409"/>
                  </a:lnTo>
                  <a:lnTo>
                    <a:pt x="217" y="411"/>
                  </a:lnTo>
                  <a:lnTo>
                    <a:pt x="214" y="414"/>
                  </a:lnTo>
                  <a:lnTo>
                    <a:pt x="212" y="416"/>
                  </a:lnTo>
                  <a:lnTo>
                    <a:pt x="210" y="418"/>
                  </a:lnTo>
                  <a:lnTo>
                    <a:pt x="208" y="419"/>
                  </a:lnTo>
                  <a:lnTo>
                    <a:pt x="206" y="419"/>
                  </a:lnTo>
                  <a:lnTo>
                    <a:pt x="204" y="419"/>
                  </a:lnTo>
                  <a:lnTo>
                    <a:pt x="203" y="419"/>
                  </a:lnTo>
                  <a:lnTo>
                    <a:pt x="201" y="419"/>
                  </a:lnTo>
                  <a:lnTo>
                    <a:pt x="199" y="419"/>
                  </a:lnTo>
                  <a:lnTo>
                    <a:pt x="197" y="419"/>
                  </a:lnTo>
                  <a:lnTo>
                    <a:pt x="197" y="418"/>
                  </a:lnTo>
                  <a:lnTo>
                    <a:pt x="195" y="419"/>
                  </a:lnTo>
                  <a:lnTo>
                    <a:pt x="194" y="419"/>
                  </a:lnTo>
                  <a:lnTo>
                    <a:pt x="193" y="420"/>
                  </a:lnTo>
                  <a:lnTo>
                    <a:pt x="190" y="422"/>
                  </a:lnTo>
                  <a:lnTo>
                    <a:pt x="190" y="424"/>
                  </a:lnTo>
                  <a:lnTo>
                    <a:pt x="190" y="426"/>
                  </a:lnTo>
                  <a:lnTo>
                    <a:pt x="190" y="428"/>
                  </a:lnTo>
                  <a:lnTo>
                    <a:pt x="190" y="430"/>
                  </a:lnTo>
                  <a:lnTo>
                    <a:pt x="190" y="432"/>
                  </a:lnTo>
                  <a:lnTo>
                    <a:pt x="190" y="434"/>
                  </a:lnTo>
                  <a:lnTo>
                    <a:pt x="191" y="434"/>
                  </a:lnTo>
                  <a:lnTo>
                    <a:pt x="191" y="436"/>
                  </a:lnTo>
                  <a:lnTo>
                    <a:pt x="191" y="438"/>
                  </a:lnTo>
                  <a:lnTo>
                    <a:pt x="191" y="440"/>
                  </a:lnTo>
                  <a:lnTo>
                    <a:pt x="192" y="440"/>
                  </a:lnTo>
                  <a:lnTo>
                    <a:pt x="191" y="442"/>
                  </a:lnTo>
                  <a:lnTo>
                    <a:pt x="191" y="445"/>
                  </a:lnTo>
                  <a:lnTo>
                    <a:pt x="190" y="447"/>
                  </a:lnTo>
                  <a:lnTo>
                    <a:pt x="188" y="449"/>
                  </a:lnTo>
                  <a:lnTo>
                    <a:pt x="187" y="450"/>
                  </a:lnTo>
                  <a:lnTo>
                    <a:pt x="185" y="451"/>
                  </a:lnTo>
                  <a:lnTo>
                    <a:pt x="183" y="451"/>
                  </a:lnTo>
                  <a:lnTo>
                    <a:pt x="180" y="451"/>
                  </a:lnTo>
                  <a:lnTo>
                    <a:pt x="180" y="449"/>
                  </a:lnTo>
                  <a:lnTo>
                    <a:pt x="178" y="449"/>
                  </a:lnTo>
                  <a:lnTo>
                    <a:pt x="177" y="447"/>
                  </a:lnTo>
                  <a:lnTo>
                    <a:pt x="175" y="447"/>
                  </a:lnTo>
                  <a:lnTo>
                    <a:pt x="175" y="445"/>
                  </a:lnTo>
                  <a:lnTo>
                    <a:pt x="173" y="445"/>
                  </a:lnTo>
                  <a:lnTo>
                    <a:pt x="173" y="442"/>
                  </a:lnTo>
                  <a:lnTo>
                    <a:pt x="171" y="440"/>
                  </a:lnTo>
                  <a:lnTo>
                    <a:pt x="171" y="438"/>
                  </a:lnTo>
                  <a:lnTo>
                    <a:pt x="171" y="440"/>
                  </a:lnTo>
                  <a:lnTo>
                    <a:pt x="171" y="441"/>
                  </a:lnTo>
                  <a:lnTo>
                    <a:pt x="171" y="443"/>
                  </a:lnTo>
                  <a:lnTo>
                    <a:pt x="171" y="445"/>
                  </a:lnTo>
                  <a:lnTo>
                    <a:pt x="171" y="447"/>
                  </a:lnTo>
                  <a:lnTo>
                    <a:pt x="172" y="447"/>
                  </a:lnTo>
                  <a:lnTo>
                    <a:pt x="173" y="447"/>
                  </a:lnTo>
                  <a:lnTo>
                    <a:pt x="174" y="447"/>
                  </a:lnTo>
                  <a:lnTo>
                    <a:pt x="173" y="450"/>
                  </a:lnTo>
                  <a:lnTo>
                    <a:pt x="173" y="452"/>
                  </a:lnTo>
                  <a:lnTo>
                    <a:pt x="173" y="454"/>
                  </a:lnTo>
                  <a:lnTo>
                    <a:pt x="173" y="455"/>
                  </a:lnTo>
                  <a:lnTo>
                    <a:pt x="171" y="457"/>
                  </a:lnTo>
                  <a:lnTo>
                    <a:pt x="170" y="457"/>
                  </a:lnTo>
                  <a:lnTo>
                    <a:pt x="168" y="459"/>
                  </a:lnTo>
                  <a:lnTo>
                    <a:pt x="166" y="462"/>
                  </a:lnTo>
                  <a:lnTo>
                    <a:pt x="164" y="462"/>
                  </a:lnTo>
                  <a:lnTo>
                    <a:pt x="161" y="464"/>
                  </a:lnTo>
                  <a:lnTo>
                    <a:pt x="160" y="464"/>
                  </a:lnTo>
                  <a:lnTo>
                    <a:pt x="158" y="466"/>
                  </a:lnTo>
                  <a:lnTo>
                    <a:pt x="156" y="466"/>
                  </a:lnTo>
                  <a:lnTo>
                    <a:pt x="154" y="466"/>
                  </a:lnTo>
                  <a:lnTo>
                    <a:pt x="153" y="466"/>
                  </a:lnTo>
                  <a:lnTo>
                    <a:pt x="151" y="469"/>
                  </a:lnTo>
                  <a:lnTo>
                    <a:pt x="150" y="469"/>
                  </a:lnTo>
                  <a:lnTo>
                    <a:pt x="148" y="470"/>
                  </a:lnTo>
                  <a:lnTo>
                    <a:pt x="146" y="472"/>
                  </a:lnTo>
                  <a:lnTo>
                    <a:pt x="144" y="473"/>
                  </a:lnTo>
                  <a:lnTo>
                    <a:pt x="142" y="475"/>
                  </a:lnTo>
                  <a:lnTo>
                    <a:pt x="140" y="477"/>
                  </a:lnTo>
                  <a:lnTo>
                    <a:pt x="137" y="479"/>
                  </a:lnTo>
                  <a:lnTo>
                    <a:pt x="137" y="481"/>
                  </a:lnTo>
                  <a:lnTo>
                    <a:pt x="135" y="481"/>
                  </a:lnTo>
                  <a:lnTo>
                    <a:pt x="135" y="479"/>
                  </a:lnTo>
                  <a:lnTo>
                    <a:pt x="135" y="477"/>
                  </a:lnTo>
                  <a:lnTo>
                    <a:pt x="135" y="475"/>
                  </a:lnTo>
                  <a:lnTo>
                    <a:pt x="135" y="474"/>
                  </a:lnTo>
                  <a:lnTo>
                    <a:pt x="135" y="472"/>
                  </a:lnTo>
                  <a:lnTo>
                    <a:pt x="135" y="470"/>
                  </a:lnTo>
                  <a:lnTo>
                    <a:pt x="135" y="468"/>
                  </a:lnTo>
                  <a:lnTo>
                    <a:pt x="135" y="466"/>
                  </a:lnTo>
                  <a:lnTo>
                    <a:pt x="135" y="464"/>
                  </a:lnTo>
                  <a:lnTo>
                    <a:pt x="136" y="462"/>
                  </a:lnTo>
                  <a:lnTo>
                    <a:pt x="134" y="462"/>
                  </a:lnTo>
                  <a:lnTo>
                    <a:pt x="134" y="461"/>
                  </a:lnTo>
                  <a:lnTo>
                    <a:pt x="134" y="459"/>
                  </a:lnTo>
                  <a:lnTo>
                    <a:pt x="134" y="457"/>
                  </a:lnTo>
                  <a:lnTo>
                    <a:pt x="134" y="454"/>
                  </a:lnTo>
                  <a:lnTo>
                    <a:pt x="134" y="452"/>
                  </a:lnTo>
                  <a:lnTo>
                    <a:pt x="135" y="450"/>
                  </a:lnTo>
                  <a:lnTo>
                    <a:pt x="135" y="448"/>
                  </a:lnTo>
                  <a:lnTo>
                    <a:pt x="135" y="447"/>
                  </a:lnTo>
                  <a:lnTo>
                    <a:pt x="137" y="445"/>
                  </a:lnTo>
                  <a:lnTo>
                    <a:pt x="137" y="443"/>
                  </a:lnTo>
                  <a:lnTo>
                    <a:pt x="137" y="441"/>
                  </a:lnTo>
                  <a:lnTo>
                    <a:pt x="137" y="439"/>
                  </a:lnTo>
                  <a:lnTo>
                    <a:pt x="137" y="438"/>
                  </a:lnTo>
                  <a:lnTo>
                    <a:pt x="137" y="436"/>
                  </a:lnTo>
                  <a:lnTo>
                    <a:pt x="135" y="436"/>
                  </a:lnTo>
                  <a:lnTo>
                    <a:pt x="132" y="436"/>
                  </a:lnTo>
                  <a:lnTo>
                    <a:pt x="130" y="436"/>
                  </a:lnTo>
                  <a:lnTo>
                    <a:pt x="129" y="436"/>
                  </a:lnTo>
                  <a:lnTo>
                    <a:pt x="129" y="435"/>
                  </a:lnTo>
                  <a:lnTo>
                    <a:pt x="127" y="435"/>
                  </a:lnTo>
                  <a:lnTo>
                    <a:pt x="125" y="435"/>
                  </a:lnTo>
                  <a:lnTo>
                    <a:pt x="123" y="435"/>
                  </a:lnTo>
                  <a:lnTo>
                    <a:pt x="122" y="435"/>
                  </a:lnTo>
                </a:path>
              </a:pathLst>
            </a:custGeom>
            <a:solidFill>
              <a:srgbClr val="C0C0C0"/>
            </a:solidFill>
            <a:ln w="0">
              <a:solidFill>
                <a:srgbClr val="969696"/>
              </a:solidFill>
              <a:round/>
              <a:headEnd/>
              <a:tailEnd/>
            </a:ln>
          </p:spPr>
          <p:txBody>
            <a:bodyPr/>
            <a:lstStyle/>
            <a:p>
              <a:endParaRPr lang="en-SG" dirty="0"/>
            </a:p>
          </p:txBody>
        </p:sp>
        <p:sp>
          <p:nvSpPr>
            <p:cNvPr id="132" name="9371315.125446.7524.528.8755"/>
            <p:cNvSpPr>
              <a:spLocks noChangeAspect="1"/>
            </p:cNvSpPr>
            <p:nvPr/>
          </p:nvSpPr>
          <p:spPr bwMode="gray">
            <a:xfrm rot="378242">
              <a:off x="4394284" y="3668807"/>
              <a:ext cx="301634" cy="231758"/>
            </a:xfrm>
            <a:custGeom>
              <a:avLst/>
              <a:gdLst>
                <a:gd name="T0" fmla="*/ 2147483647 w 255"/>
                <a:gd name="T1" fmla="*/ 2147483647 h 222"/>
                <a:gd name="T2" fmla="*/ 2147483647 w 255"/>
                <a:gd name="T3" fmla="*/ 2147483647 h 222"/>
                <a:gd name="T4" fmla="*/ 2147483647 w 255"/>
                <a:gd name="T5" fmla="*/ 2147483647 h 222"/>
                <a:gd name="T6" fmla="*/ 2147483647 w 255"/>
                <a:gd name="T7" fmla="*/ 2147483647 h 222"/>
                <a:gd name="T8" fmla="*/ 2147483647 w 255"/>
                <a:gd name="T9" fmla="*/ 2147483647 h 222"/>
                <a:gd name="T10" fmla="*/ 2147483647 w 255"/>
                <a:gd name="T11" fmla="*/ 2147483647 h 222"/>
                <a:gd name="T12" fmla="*/ 2147483647 w 255"/>
                <a:gd name="T13" fmla="*/ 2147483647 h 222"/>
                <a:gd name="T14" fmla="*/ 2147483647 w 255"/>
                <a:gd name="T15" fmla="*/ 2147483647 h 222"/>
                <a:gd name="T16" fmla="*/ 2147483647 w 255"/>
                <a:gd name="T17" fmla="*/ 2147483647 h 222"/>
                <a:gd name="T18" fmla="*/ 2147483647 w 255"/>
                <a:gd name="T19" fmla="*/ 2147483647 h 222"/>
                <a:gd name="T20" fmla="*/ 2147483647 w 255"/>
                <a:gd name="T21" fmla="*/ 2147483647 h 222"/>
                <a:gd name="T22" fmla="*/ 2147483647 w 255"/>
                <a:gd name="T23" fmla="*/ 2147483647 h 222"/>
                <a:gd name="T24" fmla="*/ 2147483647 w 255"/>
                <a:gd name="T25" fmla="*/ 2147483647 h 222"/>
                <a:gd name="T26" fmla="*/ 2147483647 w 255"/>
                <a:gd name="T27" fmla="*/ 2147483647 h 222"/>
                <a:gd name="T28" fmla="*/ 2147483647 w 255"/>
                <a:gd name="T29" fmla="*/ 2147483647 h 222"/>
                <a:gd name="T30" fmla="*/ 2147483647 w 255"/>
                <a:gd name="T31" fmla="*/ 2147483647 h 222"/>
                <a:gd name="T32" fmla="*/ 2147483647 w 255"/>
                <a:gd name="T33" fmla="*/ 2147483647 h 222"/>
                <a:gd name="T34" fmla="*/ 2147483647 w 255"/>
                <a:gd name="T35" fmla="*/ 2147483647 h 222"/>
                <a:gd name="T36" fmla="*/ 2147483647 w 255"/>
                <a:gd name="T37" fmla="*/ 2147483647 h 222"/>
                <a:gd name="T38" fmla="*/ 2147483647 w 255"/>
                <a:gd name="T39" fmla="*/ 2147483647 h 222"/>
                <a:gd name="T40" fmla="*/ 2147483647 w 255"/>
                <a:gd name="T41" fmla="*/ 2147483647 h 222"/>
                <a:gd name="T42" fmla="*/ 2147483647 w 255"/>
                <a:gd name="T43" fmla="*/ 2147483647 h 222"/>
                <a:gd name="T44" fmla="*/ 2147483647 w 255"/>
                <a:gd name="T45" fmla="*/ 2147483647 h 222"/>
                <a:gd name="T46" fmla="*/ 2147483647 w 255"/>
                <a:gd name="T47" fmla="*/ 2147483647 h 222"/>
                <a:gd name="T48" fmla="*/ 2147483647 w 255"/>
                <a:gd name="T49" fmla="*/ 2147483647 h 222"/>
                <a:gd name="T50" fmla="*/ 2147483647 w 255"/>
                <a:gd name="T51" fmla="*/ 2147483647 h 222"/>
                <a:gd name="T52" fmla="*/ 2147483647 w 255"/>
                <a:gd name="T53" fmla="*/ 2147483647 h 222"/>
                <a:gd name="T54" fmla="*/ 2147483647 w 255"/>
                <a:gd name="T55" fmla="*/ 2147483647 h 222"/>
                <a:gd name="T56" fmla="*/ 2147483647 w 255"/>
                <a:gd name="T57" fmla="*/ 2147483647 h 222"/>
                <a:gd name="T58" fmla="*/ 2147483647 w 255"/>
                <a:gd name="T59" fmla="*/ 2147483647 h 222"/>
                <a:gd name="T60" fmla="*/ 2147483647 w 255"/>
                <a:gd name="T61" fmla="*/ 2147483647 h 222"/>
                <a:gd name="T62" fmla="*/ 2147483647 w 255"/>
                <a:gd name="T63" fmla="*/ 2147483647 h 222"/>
                <a:gd name="T64" fmla="*/ 2147483647 w 255"/>
                <a:gd name="T65" fmla="*/ 2147483647 h 222"/>
                <a:gd name="T66" fmla="*/ 2147483647 w 255"/>
                <a:gd name="T67" fmla="*/ 2147483647 h 222"/>
                <a:gd name="T68" fmla="*/ 2147483647 w 255"/>
                <a:gd name="T69" fmla="*/ 2147483647 h 222"/>
                <a:gd name="T70" fmla="*/ 2147483647 w 255"/>
                <a:gd name="T71" fmla="*/ 2147483647 h 222"/>
                <a:gd name="T72" fmla="*/ 2147483647 w 255"/>
                <a:gd name="T73" fmla="*/ 2147483647 h 222"/>
                <a:gd name="T74" fmla="*/ 2147483647 w 255"/>
                <a:gd name="T75" fmla="*/ 2147483647 h 222"/>
                <a:gd name="T76" fmla="*/ 2147483647 w 255"/>
                <a:gd name="T77" fmla="*/ 2147483647 h 222"/>
                <a:gd name="T78" fmla="*/ 2147483647 w 255"/>
                <a:gd name="T79" fmla="*/ 2147483647 h 222"/>
                <a:gd name="T80" fmla="*/ 2147483647 w 255"/>
                <a:gd name="T81" fmla="*/ 2147483647 h 222"/>
                <a:gd name="T82" fmla="*/ 2147483647 w 255"/>
                <a:gd name="T83" fmla="*/ 2147483647 h 222"/>
                <a:gd name="T84" fmla="*/ 2147483647 w 255"/>
                <a:gd name="T85" fmla="*/ 2147483647 h 222"/>
                <a:gd name="T86" fmla="*/ 2147483647 w 255"/>
                <a:gd name="T87" fmla="*/ 2147483647 h 222"/>
                <a:gd name="T88" fmla="*/ 2147483647 w 255"/>
                <a:gd name="T89" fmla="*/ 2147483647 h 222"/>
                <a:gd name="T90" fmla="*/ 2147483647 w 255"/>
                <a:gd name="T91" fmla="*/ 2147483647 h 222"/>
                <a:gd name="T92" fmla="*/ 2147483647 w 255"/>
                <a:gd name="T93" fmla="*/ 2147483647 h 222"/>
                <a:gd name="T94" fmla="*/ 2147483647 w 255"/>
                <a:gd name="T95" fmla="*/ 2147483647 h 222"/>
                <a:gd name="T96" fmla="*/ 2147483647 w 255"/>
                <a:gd name="T97" fmla="*/ 2147483647 h 222"/>
                <a:gd name="T98" fmla="*/ 2147483647 w 255"/>
                <a:gd name="T99" fmla="*/ 2147483647 h 222"/>
                <a:gd name="T100" fmla="*/ 2147483647 w 255"/>
                <a:gd name="T101" fmla="*/ 2147483647 h 222"/>
                <a:gd name="T102" fmla="*/ 2147483647 w 255"/>
                <a:gd name="T103" fmla="*/ 2147483647 h 222"/>
                <a:gd name="T104" fmla="*/ 2147483647 w 255"/>
                <a:gd name="T105" fmla="*/ 2147483647 h 222"/>
                <a:gd name="T106" fmla="*/ 2147483647 w 255"/>
                <a:gd name="T107" fmla="*/ 2147483647 h 222"/>
                <a:gd name="T108" fmla="*/ 2147483647 w 255"/>
                <a:gd name="T109" fmla="*/ 2147483647 h 222"/>
                <a:gd name="T110" fmla="*/ 2147483647 w 255"/>
                <a:gd name="T111" fmla="*/ 2147483647 h 222"/>
                <a:gd name="T112" fmla="*/ 2147483647 w 255"/>
                <a:gd name="T113" fmla="*/ 2147483647 h 222"/>
                <a:gd name="T114" fmla="*/ 2147483647 w 255"/>
                <a:gd name="T115" fmla="*/ 2147483647 h 222"/>
                <a:gd name="T116" fmla="*/ 2147483647 w 255"/>
                <a:gd name="T117" fmla="*/ 2147483647 h 222"/>
                <a:gd name="T118" fmla="*/ 2147483647 w 255"/>
                <a:gd name="T119" fmla="*/ 2147483647 h 222"/>
                <a:gd name="T120" fmla="*/ 2147483647 w 255"/>
                <a:gd name="T121" fmla="*/ 2147483647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5"/>
                <a:gd name="T184" fmla="*/ 0 h 222"/>
                <a:gd name="T185" fmla="*/ 255 w 255"/>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5" h="222">
                  <a:moveTo>
                    <a:pt x="177" y="11"/>
                  </a:moveTo>
                  <a:lnTo>
                    <a:pt x="176" y="13"/>
                  </a:lnTo>
                  <a:lnTo>
                    <a:pt x="175" y="14"/>
                  </a:lnTo>
                  <a:lnTo>
                    <a:pt x="173" y="14"/>
                  </a:lnTo>
                  <a:lnTo>
                    <a:pt x="171" y="14"/>
                  </a:lnTo>
                  <a:lnTo>
                    <a:pt x="170" y="14"/>
                  </a:lnTo>
                  <a:lnTo>
                    <a:pt x="167" y="14"/>
                  </a:lnTo>
                  <a:lnTo>
                    <a:pt x="165" y="14"/>
                  </a:lnTo>
                  <a:lnTo>
                    <a:pt x="165" y="12"/>
                  </a:lnTo>
                  <a:lnTo>
                    <a:pt x="162" y="14"/>
                  </a:lnTo>
                  <a:lnTo>
                    <a:pt x="161" y="17"/>
                  </a:lnTo>
                  <a:lnTo>
                    <a:pt x="160" y="19"/>
                  </a:lnTo>
                  <a:lnTo>
                    <a:pt x="160" y="21"/>
                  </a:lnTo>
                  <a:lnTo>
                    <a:pt x="158" y="23"/>
                  </a:lnTo>
                  <a:lnTo>
                    <a:pt x="157" y="25"/>
                  </a:lnTo>
                  <a:lnTo>
                    <a:pt x="155" y="27"/>
                  </a:lnTo>
                  <a:lnTo>
                    <a:pt x="154" y="29"/>
                  </a:lnTo>
                  <a:lnTo>
                    <a:pt x="154" y="31"/>
                  </a:lnTo>
                  <a:lnTo>
                    <a:pt x="154" y="32"/>
                  </a:lnTo>
                  <a:lnTo>
                    <a:pt x="154" y="34"/>
                  </a:lnTo>
                  <a:lnTo>
                    <a:pt x="154" y="36"/>
                  </a:lnTo>
                  <a:lnTo>
                    <a:pt x="154" y="38"/>
                  </a:lnTo>
                  <a:lnTo>
                    <a:pt x="156" y="38"/>
                  </a:lnTo>
                  <a:lnTo>
                    <a:pt x="154" y="39"/>
                  </a:lnTo>
                  <a:lnTo>
                    <a:pt x="154" y="40"/>
                  </a:lnTo>
                  <a:lnTo>
                    <a:pt x="153" y="42"/>
                  </a:lnTo>
                  <a:lnTo>
                    <a:pt x="153" y="43"/>
                  </a:lnTo>
                  <a:lnTo>
                    <a:pt x="153" y="45"/>
                  </a:lnTo>
                  <a:lnTo>
                    <a:pt x="153" y="47"/>
                  </a:lnTo>
                  <a:lnTo>
                    <a:pt x="153" y="49"/>
                  </a:lnTo>
                  <a:lnTo>
                    <a:pt x="153" y="51"/>
                  </a:lnTo>
                  <a:lnTo>
                    <a:pt x="151" y="51"/>
                  </a:lnTo>
                  <a:lnTo>
                    <a:pt x="149" y="51"/>
                  </a:lnTo>
                  <a:lnTo>
                    <a:pt x="147" y="51"/>
                  </a:lnTo>
                  <a:lnTo>
                    <a:pt x="145" y="51"/>
                  </a:lnTo>
                  <a:lnTo>
                    <a:pt x="143" y="51"/>
                  </a:lnTo>
                  <a:lnTo>
                    <a:pt x="141" y="51"/>
                  </a:lnTo>
                  <a:lnTo>
                    <a:pt x="138" y="53"/>
                  </a:lnTo>
                  <a:lnTo>
                    <a:pt x="137" y="53"/>
                  </a:lnTo>
                  <a:lnTo>
                    <a:pt x="136" y="55"/>
                  </a:lnTo>
                  <a:lnTo>
                    <a:pt x="135" y="57"/>
                  </a:lnTo>
                  <a:lnTo>
                    <a:pt x="135" y="58"/>
                  </a:lnTo>
                  <a:lnTo>
                    <a:pt x="135" y="60"/>
                  </a:lnTo>
                  <a:lnTo>
                    <a:pt x="135" y="61"/>
                  </a:lnTo>
                  <a:lnTo>
                    <a:pt x="135" y="63"/>
                  </a:lnTo>
                  <a:lnTo>
                    <a:pt x="136" y="63"/>
                  </a:lnTo>
                  <a:lnTo>
                    <a:pt x="136" y="65"/>
                  </a:lnTo>
                  <a:lnTo>
                    <a:pt x="138" y="65"/>
                  </a:lnTo>
                  <a:lnTo>
                    <a:pt x="140" y="65"/>
                  </a:lnTo>
                  <a:lnTo>
                    <a:pt x="142" y="64"/>
                  </a:lnTo>
                  <a:lnTo>
                    <a:pt x="141" y="66"/>
                  </a:lnTo>
                  <a:lnTo>
                    <a:pt x="141" y="67"/>
                  </a:lnTo>
                  <a:lnTo>
                    <a:pt x="138" y="70"/>
                  </a:lnTo>
                  <a:lnTo>
                    <a:pt x="136" y="72"/>
                  </a:lnTo>
                  <a:lnTo>
                    <a:pt x="135" y="72"/>
                  </a:lnTo>
                  <a:lnTo>
                    <a:pt x="135" y="74"/>
                  </a:lnTo>
                  <a:lnTo>
                    <a:pt x="135" y="77"/>
                  </a:lnTo>
                  <a:lnTo>
                    <a:pt x="135" y="79"/>
                  </a:lnTo>
                  <a:lnTo>
                    <a:pt x="135" y="81"/>
                  </a:lnTo>
                  <a:lnTo>
                    <a:pt x="135" y="83"/>
                  </a:lnTo>
                  <a:lnTo>
                    <a:pt x="135" y="85"/>
                  </a:lnTo>
                  <a:lnTo>
                    <a:pt x="135" y="87"/>
                  </a:lnTo>
                  <a:lnTo>
                    <a:pt x="135" y="89"/>
                  </a:lnTo>
                  <a:lnTo>
                    <a:pt x="136" y="89"/>
                  </a:lnTo>
                  <a:lnTo>
                    <a:pt x="136" y="91"/>
                  </a:lnTo>
                  <a:lnTo>
                    <a:pt x="137" y="91"/>
                  </a:lnTo>
                  <a:lnTo>
                    <a:pt x="138" y="92"/>
                  </a:lnTo>
                  <a:lnTo>
                    <a:pt x="141" y="92"/>
                  </a:lnTo>
                  <a:lnTo>
                    <a:pt x="139" y="94"/>
                  </a:lnTo>
                  <a:lnTo>
                    <a:pt x="139" y="96"/>
                  </a:lnTo>
                  <a:lnTo>
                    <a:pt x="137" y="99"/>
                  </a:lnTo>
                  <a:lnTo>
                    <a:pt x="137" y="100"/>
                  </a:lnTo>
                  <a:lnTo>
                    <a:pt x="136" y="102"/>
                  </a:lnTo>
                  <a:lnTo>
                    <a:pt x="136" y="103"/>
                  </a:lnTo>
                  <a:lnTo>
                    <a:pt x="135" y="105"/>
                  </a:lnTo>
                  <a:lnTo>
                    <a:pt x="133" y="106"/>
                  </a:lnTo>
                  <a:lnTo>
                    <a:pt x="131" y="106"/>
                  </a:lnTo>
                  <a:lnTo>
                    <a:pt x="128" y="106"/>
                  </a:lnTo>
                  <a:lnTo>
                    <a:pt x="128" y="105"/>
                  </a:lnTo>
                  <a:lnTo>
                    <a:pt x="126" y="105"/>
                  </a:lnTo>
                  <a:lnTo>
                    <a:pt x="126" y="103"/>
                  </a:lnTo>
                  <a:lnTo>
                    <a:pt x="125" y="103"/>
                  </a:lnTo>
                  <a:lnTo>
                    <a:pt x="125" y="101"/>
                  </a:lnTo>
                  <a:lnTo>
                    <a:pt x="123" y="103"/>
                  </a:lnTo>
                  <a:lnTo>
                    <a:pt x="122" y="105"/>
                  </a:lnTo>
                  <a:lnTo>
                    <a:pt x="119" y="107"/>
                  </a:lnTo>
                  <a:lnTo>
                    <a:pt x="119" y="108"/>
                  </a:lnTo>
                  <a:lnTo>
                    <a:pt x="117" y="110"/>
                  </a:lnTo>
                  <a:lnTo>
                    <a:pt x="117" y="113"/>
                  </a:lnTo>
                  <a:lnTo>
                    <a:pt x="114" y="115"/>
                  </a:lnTo>
                  <a:lnTo>
                    <a:pt x="113" y="115"/>
                  </a:lnTo>
                  <a:lnTo>
                    <a:pt x="111" y="115"/>
                  </a:lnTo>
                  <a:lnTo>
                    <a:pt x="109" y="113"/>
                  </a:lnTo>
                  <a:lnTo>
                    <a:pt x="107" y="113"/>
                  </a:lnTo>
                  <a:lnTo>
                    <a:pt x="107" y="110"/>
                  </a:lnTo>
                  <a:lnTo>
                    <a:pt x="104" y="110"/>
                  </a:lnTo>
                  <a:lnTo>
                    <a:pt x="104" y="108"/>
                  </a:lnTo>
                  <a:lnTo>
                    <a:pt x="102" y="108"/>
                  </a:lnTo>
                  <a:lnTo>
                    <a:pt x="102" y="106"/>
                  </a:lnTo>
                  <a:lnTo>
                    <a:pt x="99" y="106"/>
                  </a:lnTo>
                  <a:lnTo>
                    <a:pt x="98" y="104"/>
                  </a:lnTo>
                  <a:lnTo>
                    <a:pt x="96" y="104"/>
                  </a:lnTo>
                  <a:lnTo>
                    <a:pt x="96" y="102"/>
                  </a:lnTo>
                  <a:lnTo>
                    <a:pt x="94" y="102"/>
                  </a:lnTo>
                  <a:lnTo>
                    <a:pt x="94" y="100"/>
                  </a:lnTo>
                  <a:lnTo>
                    <a:pt x="92" y="98"/>
                  </a:lnTo>
                  <a:lnTo>
                    <a:pt x="92" y="96"/>
                  </a:lnTo>
                  <a:lnTo>
                    <a:pt x="89" y="98"/>
                  </a:lnTo>
                  <a:lnTo>
                    <a:pt x="89" y="100"/>
                  </a:lnTo>
                  <a:lnTo>
                    <a:pt x="89" y="102"/>
                  </a:lnTo>
                  <a:lnTo>
                    <a:pt x="89" y="103"/>
                  </a:lnTo>
                  <a:lnTo>
                    <a:pt x="89" y="105"/>
                  </a:lnTo>
                  <a:lnTo>
                    <a:pt x="89" y="108"/>
                  </a:lnTo>
                  <a:lnTo>
                    <a:pt x="89" y="110"/>
                  </a:lnTo>
                  <a:lnTo>
                    <a:pt x="87" y="113"/>
                  </a:lnTo>
                  <a:lnTo>
                    <a:pt x="85" y="115"/>
                  </a:lnTo>
                  <a:lnTo>
                    <a:pt x="83" y="117"/>
                  </a:lnTo>
                  <a:lnTo>
                    <a:pt x="83" y="118"/>
                  </a:lnTo>
                  <a:lnTo>
                    <a:pt x="81" y="120"/>
                  </a:lnTo>
                  <a:lnTo>
                    <a:pt x="81" y="123"/>
                  </a:lnTo>
                  <a:lnTo>
                    <a:pt x="79" y="125"/>
                  </a:lnTo>
                  <a:lnTo>
                    <a:pt x="77" y="127"/>
                  </a:lnTo>
                  <a:lnTo>
                    <a:pt x="76" y="127"/>
                  </a:lnTo>
                  <a:lnTo>
                    <a:pt x="74" y="129"/>
                  </a:lnTo>
                  <a:lnTo>
                    <a:pt x="72" y="132"/>
                  </a:lnTo>
                  <a:lnTo>
                    <a:pt x="71" y="132"/>
                  </a:lnTo>
                  <a:lnTo>
                    <a:pt x="69" y="132"/>
                  </a:lnTo>
                  <a:lnTo>
                    <a:pt x="69" y="134"/>
                  </a:lnTo>
                  <a:lnTo>
                    <a:pt x="69" y="136"/>
                  </a:lnTo>
                  <a:lnTo>
                    <a:pt x="69" y="138"/>
                  </a:lnTo>
                  <a:lnTo>
                    <a:pt x="67" y="140"/>
                  </a:lnTo>
                  <a:lnTo>
                    <a:pt x="67" y="142"/>
                  </a:lnTo>
                  <a:lnTo>
                    <a:pt x="65" y="144"/>
                  </a:lnTo>
                  <a:lnTo>
                    <a:pt x="64" y="147"/>
                  </a:lnTo>
                  <a:lnTo>
                    <a:pt x="62" y="149"/>
                  </a:lnTo>
                  <a:lnTo>
                    <a:pt x="60" y="151"/>
                  </a:lnTo>
                  <a:lnTo>
                    <a:pt x="60" y="152"/>
                  </a:lnTo>
                  <a:lnTo>
                    <a:pt x="58" y="153"/>
                  </a:lnTo>
                  <a:lnTo>
                    <a:pt x="56" y="156"/>
                  </a:lnTo>
                  <a:lnTo>
                    <a:pt x="54" y="158"/>
                  </a:lnTo>
                  <a:lnTo>
                    <a:pt x="51" y="161"/>
                  </a:lnTo>
                  <a:lnTo>
                    <a:pt x="49" y="161"/>
                  </a:lnTo>
                  <a:lnTo>
                    <a:pt x="47" y="161"/>
                  </a:lnTo>
                  <a:lnTo>
                    <a:pt x="45" y="161"/>
                  </a:lnTo>
                  <a:lnTo>
                    <a:pt x="43" y="163"/>
                  </a:lnTo>
                  <a:lnTo>
                    <a:pt x="41" y="163"/>
                  </a:lnTo>
                  <a:lnTo>
                    <a:pt x="39" y="163"/>
                  </a:lnTo>
                  <a:lnTo>
                    <a:pt x="38" y="163"/>
                  </a:lnTo>
                  <a:lnTo>
                    <a:pt x="36" y="166"/>
                  </a:lnTo>
                  <a:lnTo>
                    <a:pt x="34" y="166"/>
                  </a:lnTo>
                  <a:lnTo>
                    <a:pt x="32" y="166"/>
                  </a:lnTo>
                  <a:lnTo>
                    <a:pt x="30" y="166"/>
                  </a:lnTo>
                  <a:lnTo>
                    <a:pt x="27" y="166"/>
                  </a:lnTo>
                  <a:lnTo>
                    <a:pt x="25" y="166"/>
                  </a:lnTo>
                  <a:lnTo>
                    <a:pt x="23" y="166"/>
                  </a:lnTo>
                  <a:lnTo>
                    <a:pt x="21" y="166"/>
                  </a:lnTo>
                  <a:lnTo>
                    <a:pt x="19" y="168"/>
                  </a:lnTo>
                  <a:lnTo>
                    <a:pt x="18" y="171"/>
                  </a:lnTo>
                  <a:lnTo>
                    <a:pt x="16" y="173"/>
                  </a:lnTo>
                  <a:lnTo>
                    <a:pt x="14" y="176"/>
                  </a:lnTo>
                  <a:lnTo>
                    <a:pt x="14" y="178"/>
                  </a:lnTo>
                  <a:lnTo>
                    <a:pt x="14" y="179"/>
                  </a:lnTo>
                  <a:lnTo>
                    <a:pt x="14" y="180"/>
                  </a:lnTo>
                  <a:lnTo>
                    <a:pt x="12" y="182"/>
                  </a:lnTo>
                  <a:lnTo>
                    <a:pt x="11" y="184"/>
                  </a:lnTo>
                  <a:lnTo>
                    <a:pt x="8" y="186"/>
                  </a:lnTo>
                  <a:lnTo>
                    <a:pt x="6" y="188"/>
                  </a:lnTo>
                  <a:lnTo>
                    <a:pt x="5" y="188"/>
                  </a:lnTo>
                  <a:lnTo>
                    <a:pt x="3" y="190"/>
                  </a:lnTo>
                  <a:lnTo>
                    <a:pt x="3" y="192"/>
                  </a:lnTo>
                  <a:lnTo>
                    <a:pt x="5" y="192"/>
                  </a:lnTo>
                  <a:lnTo>
                    <a:pt x="5" y="195"/>
                  </a:lnTo>
                  <a:lnTo>
                    <a:pt x="6" y="195"/>
                  </a:lnTo>
                  <a:lnTo>
                    <a:pt x="8" y="195"/>
                  </a:lnTo>
                  <a:lnTo>
                    <a:pt x="8" y="197"/>
                  </a:lnTo>
                  <a:lnTo>
                    <a:pt x="8" y="199"/>
                  </a:lnTo>
                  <a:lnTo>
                    <a:pt x="6" y="201"/>
                  </a:lnTo>
                  <a:lnTo>
                    <a:pt x="5" y="202"/>
                  </a:lnTo>
                  <a:lnTo>
                    <a:pt x="3" y="205"/>
                  </a:lnTo>
                  <a:lnTo>
                    <a:pt x="1" y="206"/>
                  </a:lnTo>
                  <a:lnTo>
                    <a:pt x="0" y="209"/>
                  </a:lnTo>
                  <a:lnTo>
                    <a:pt x="0" y="211"/>
                  </a:lnTo>
                  <a:lnTo>
                    <a:pt x="0" y="212"/>
                  </a:lnTo>
                  <a:lnTo>
                    <a:pt x="1" y="212"/>
                  </a:lnTo>
                  <a:lnTo>
                    <a:pt x="1" y="214"/>
                  </a:lnTo>
                  <a:lnTo>
                    <a:pt x="3" y="214"/>
                  </a:lnTo>
                  <a:lnTo>
                    <a:pt x="3" y="216"/>
                  </a:lnTo>
                  <a:lnTo>
                    <a:pt x="6" y="216"/>
                  </a:lnTo>
                  <a:lnTo>
                    <a:pt x="6" y="217"/>
                  </a:lnTo>
                  <a:lnTo>
                    <a:pt x="8" y="217"/>
                  </a:lnTo>
                  <a:lnTo>
                    <a:pt x="8" y="219"/>
                  </a:lnTo>
                  <a:lnTo>
                    <a:pt x="11" y="219"/>
                  </a:lnTo>
                  <a:lnTo>
                    <a:pt x="13" y="219"/>
                  </a:lnTo>
                  <a:lnTo>
                    <a:pt x="13" y="220"/>
                  </a:lnTo>
                  <a:lnTo>
                    <a:pt x="15" y="220"/>
                  </a:lnTo>
                  <a:lnTo>
                    <a:pt x="16" y="220"/>
                  </a:lnTo>
                  <a:lnTo>
                    <a:pt x="17" y="220"/>
                  </a:lnTo>
                  <a:lnTo>
                    <a:pt x="17" y="221"/>
                  </a:lnTo>
                  <a:lnTo>
                    <a:pt x="20" y="221"/>
                  </a:lnTo>
                  <a:lnTo>
                    <a:pt x="22" y="221"/>
                  </a:lnTo>
                  <a:lnTo>
                    <a:pt x="24" y="220"/>
                  </a:lnTo>
                  <a:lnTo>
                    <a:pt x="26" y="220"/>
                  </a:lnTo>
                  <a:lnTo>
                    <a:pt x="28" y="218"/>
                  </a:lnTo>
                  <a:lnTo>
                    <a:pt x="29" y="218"/>
                  </a:lnTo>
                  <a:lnTo>
                    <a:pt x="31" y="217"/>
                  </a:lnTo>
                  <a:lnTo>
                    <a:pt x="32" y="217"/>
                  </a:lnTo>
                  <a:lnTo>
                    <a:pt x="35" y="215"/>
                  </a:lnTo>
                  <a:lnTo>
                    <a:pt x="35" y="213"/>
                  </a:lnTo>
                  <a:lnTo>
                    <a:pt x="35" y="211"/>
                  </a:lnTo>
                  <a:lnTo>
                    <a:pt x="35" y="209"/>
                  </a:lnTo>
                  <a:lnTo>
                    <a:pt x="35" y="207"/>
                  </a:lnTo>
                  <a:lnTo>
                    <a:pt x="36" y="206"/>
                  </a:lnTo>
                  <a:lnTo>
                    <a:pt x="38" y="204"/>
                  </a:lnTo>
                  <a:lnTo>
                    <a:pt x="40" y="201"/>
                  </a:lnTo>
                  <a:lnTo>
                    <a:pt x="42" y="201"/>
                  </a:lnTo>
                  <a:lnTo>
                    <a:pt x="44" y="201"/>
                  </a:lnTo>
                  <a:lnTo>
                    <a:pt x="44" y="203"/>
                  </a:lnTo>
                  <a:lnTo>
                    <a:pt x="44" y="204"/>
                  </a:lnTo>
                  <a:lnTo>
                    <a:pt x="44" y="206"/>
                  </a:lnTo>
                  <a:lnTo>
                    <a:pt x="46" y="206"/>
                  </a:lnTo>
                  <a:lnTo>
                    <a:pt x="46" y="207"/>
                  </a:lnTo>
                  <a:lnTo>
                    <a:pt x="49" y="207"/>
                  </a:lnTo>
                  <a:lnTo>
                    <a:pt x="49" y="208"/>
                  </a:lnTo>
                  <a:lnTo>
                    <a:pt x="51" y="208"/>
                  </a:lnTo>
                  <a:lnTo>
                    <a:pt x="54" y="207"/>
                  </a:lnTo>
                  <a:lnTo>
                    <a:pt x="54" y="206"/>
                  </a:lnTo>
                  <a:lnTo>
                    <a:pt x="56" y="204"/>
                  </a:lnTo>
                  <a:lnTo>
                    <a:pt x="57" y="204"/>
                  </a:lnTo>
                  <a:lnTo>
                    <a:pt x="59" y="201"/>
                  </a:lnTo>
                  <a:lnTo>
                    <a:pt x="60" y="201"/>
                  </a:lnTo>
                  <a:lnTo>
                    <a:pt x="62" y="201"/>
                  </a:lnTo>
                  <a:lnTo>
                    <a:pt x="64" y="201"/>
                  </a:lnTo>
                  <a:lnTo>
                    <a:pt x="65" y="201"/>
                  </a:lnTo>
                  <a:lnTo>
                    <a:pt x="65" y="203"/>
                  </a:lnTo>
                  <a:lnTo>
                    <a:pt x="65" y="205"/>
                  </a:lnTo>
                  <a:lnTo>
                    <a:pt x="65" y="206"/>
                  </a:lnTo>
                  <a:lnTo>
                    <a:pt x="68" y="206"/>
                  </a:lnTo>
                  <a:lnTo>
                    <a:pt x="68" y="207"/>
                  </a:lnTo>
                  <a:lnTo>
                    <a:pt x="70" y="207"/>
                  </a:lnTo>
                  <a:lnTo>
                    <a:pt x="71" y="207"/>
                  </a:lnTo>
                  <a:lnTo>
                    <a:pt x="73" y="207"/>
                  </a:lnTo>
                  <a:lnTo>
                    <a:pt x="73" y="206"/>
                  </a:lnTo>
                  <a:lnTo>
                    <a:pt x="75" y="204"/>
                  </a:lnTo>
                  <a:lnTo>
                    <a:pt x="78" y="201"/>
                  </a:lnTo>
                  <a:lnTo>
                    <a:pt x="80" y="201"/>
                  </a:lnTo>
                  <a:lnTo>
                    <a:pt x="81" y="201"/>
                  </a:lnTo>
                  <a:lnTo>
                    <a:pt x="83" y="201"/>
                  </a:lnTo>
                  <a:lnTo>
                    <a:pt x="85" y="201"/>
                  </a:lnTo>
                  <a:lnTo>
                    <a:pt x="86" y="201"/>
                  </a:lnTo>
                  <a:lnTo>
                    <a:pt x="88" y="199"/>
                  </a:lnTo>
                  <a:lnTo>
                    <a:pt x="89" y="197"/>
                  </a:lnTo>
                  <a:lnTo>
                    <a:pt x="92" y="195"/>
                  </a:lnTo>
                  <a:lnTo>
                    <a:pt x="92" y="197"/>
                  </a:lnTo>
                  <a:lnTo>
                    <a:pt x="93" y="197"/>
                  </a:lnTo>
                  <a:lnTo>
                    <a:pt x="94" y="197"/>
                  </a:lnTo>
                  <a:lnTo>
                    <a:pt x="96" y="197"/>
                  </a:lnTo>
                  <a:lnTo>
                    <a:pt x="98" y="197"/>
                  </a:lnTo>
                  <a:lnTo>
                    <a:pt x="98" y="199"/>
                  </a:lnTo>
                  <a:lnTo>
                    <a:pt x="100" y="199"/>
                  </a:lnTo>
                  <a:lnTo>
                    <a:pt x="101" y="199"/>
                  </a:lnTo>
                  <a:lnTo>
                    <a:pt x="103" y="199"/>
                  </a:lnTo>
                  <a:lnTo>
                    <a:pt x="104" y="197"/>
                  </a:lnTo>
                  <a:lnTo>
                    <a:pt x="107" y="197"/>
                  </a:lnTo>
                  <a:lnTo>
                    <a:pt x="109" y="195"/>
                  </a:lnTo>
                  <a:lnTo>
                    <a:pt x="111" y="194"/>
                  </a:lnTo>
                  <a:lnTo>
                    <a:pt x="112" y="194"/>
                  </a:lnTo>
                  <a:lnTo>
                    <a:pt x="113" y="192"/>
                  </a:lnTo>
                  <a:lnTo>
                    <a:pt x="116" y="190"/>
                  </a:lnTo>
                  <a:lnTo>
                    <a:pt x="118" y="188"/>
                  </a:lnTo>
                  <a:lnTo>
                    <a:pt x="120" y="186"/>
                  </a:lnTo>
                  <a:lnTo>
                    <a:pt x="118" y="186"/>
                  </a:lnTo>
                  <a:lnTo>
                    <a:pt x="118" y="185"/>
                  </a:lnTo>
                  <a:lnTo>
                    <a:pt x="118" y="183"/>
                  </a:lnTo>
                  <a:lnTo>
                    <a:pt x="118" y="181"/>
                  </a:lnTo>
                  <a:lnTo>
                    <a:pt x="118" y="179"/>
                  </a:lnTo>
                  <a:lnTo>
                    <a:pt x="117" y="179"/>
                  </a:lnTo>
                  <a:lnTo>
                    <a:pt x="117" y="177"/>
                  </a:lnTo>
                  <a:lnTo>
                    <a:pt x="118" y="176"/>
                  </a:lnTo>
                  <a:lnTo>
                    <a:pt x="120" y="174"/>
                  </a:lnTo>
                  <a:lnTo>
                    <a:pt x="120" y="173"/>
                  </a:lnTo>
                  <a:lnTo>
                    <a:pt x="120" y="171"/>
                  </a:lnTo>
                  <a:lnTo>
                    <a:pt x="120" y="168"/>
                  </a:lnTo>
                  <a:lnTo>
                    <a:pt x="120" y="166"/>
                  </a:lnTo>
                  <a:lnTo>
                    <a:pt x="120" y="163"/>
                  </a:lnTo>
                  <a:lnTo>
                    <a:pt x="120" y="161"/>
                  </a:lnTo>
                  <a:lnTo>
                    <a:pt x="120" y="159"/>
                  </a:lnTo>
                  <a:lnTo>
                    <a:pt x="120" y="157"/>
                  </a:lnTo>
                  <a:lnTo>
                    <a:pt x="120" y="155"/>
                  </a:lnTo>
                  <a:lnTo>
                    <a:pt x="120" y="153"/>
                  </a:lnTo>
                  <a:lnTo>
                    <a:pt x="120" y="152"/>
                  </a:lnTo>
                  <a:lnTo>
                    <a:pt x="120" y="149"/>
                  </a:lnTo>
                  <a:lnTo>
                    <a:pt x="120" y="147"/>
                  </a:lnTo>
                  <a:lnTo>
                    <a:pt x="120" y="144"/>
                  </a:lnTo>
                  <a:lnTo>
                    <a:pt x="122" y="142"/>
                  </a:lnTo>
                  <a:lnTo>
                    <a:pt x="124" y="140"/>
                  </a:lnTo>
                  <a:lnTo>
                    <a:pt x="126" y="138"/>
                  </a:lnTo>
                  <a:lnTo>
                    <a:pt x="128" y="134"/>
                  </a:lnTo>
                  <a:lnTo>
                    <a:pt x="131" y="132"/>
                  </a:lnTo>
                  <a:lnTo>
                    <a:pt x="133" y="127"/>
                  </a:lnTo>
                  <a:lnTo>
                    <a:pt x="135" y="125"/>
                  </a:lnTo>
                  <a:lnTo>
                    <a:pt x="137" y="121"/>
                  </a:lnTo>
                  <a:lnTo>
                    <a:pt x="138" y="119"/>
                  </a:lnTo>
                  <a:lnTo>
                    <a:pt x="141" y="115"/>
                  </a:lnTo>
                  <a:lnTo>
                    <a:pt x="142" y="113"/>
                  </a:lnTo>
                  <a:lnTo>
                    <a:pt x="145" y="108"/>
                  </a:lnTo>
                  <a:lnTo>
                    <a:pt x="147" y="106"/>
                  </a:lnTo>
                  <a:lnTo>
                    <a:pt x="149" y="102"/>
                  </a:lnTo>
                  <a:lnTo>
                    <a:pt x="151" y="100"/>
                  </a:lnTo>
                  <a:lnTo>
                    <a:pt x="154" y="96"/>
                  </a:lnTo>
                  <a:lnTo>
                    <a:pt x="154" y="94"/>
                  </a:lnTo>
                  <a:lnTo>
                    <a:pt x="154" y="92"/>
                  </a:lnTo>
                  <a:lnTo>
                    <a:pt x="154" y="90"/>
                  </a:lnTo>
                  <a:lnTo>
                    <a:pt x="153" y="90"/>
                  </a:lnTo>
                  <a:lnTo>
                    <a:pt x="153" y="88"/>
                  </a:lnTo>
                  <a:lnTo>
                    <a:pt x="153" y="86"/>
                  </a:lnTo>
                  <a:lnTo>
                    <a:pt x="153" y="84"/>
                  </a:lnTo>
                  <a:lnTo>
                    <a:pt x="155" y="84"/>
                  </a:lnTo>
                  <a:lnTo>
                    <a:pt x="157" y="84"/>
                  </a:lnTo>
                  <a:lnTo>
                    <a:pt x="160" y="84"/>
                  </a:lnTo>
                  <a:lnTo>
                    <a:pt x="161" y="84"/>
                  </a:lnTo>
                  <a:lnTo>
                    <a:pt x="164" y="83"/>
                  </a:lnTo>
                  <a:lnTo>
                    <a:pt x="166" y="83"/>
                  </a:lnTo>
                  <a:lnTo>
                    <a:pt x="168" y="83"/>
                  </a:lnTo>
                  <a:lnTo>
                    <a:pt x="170" y="81"/>
                  </a:lnTo>
                  <a:lnTo>
                    <a:pt x="171" y="81"/>
                  </a:lnTo>
                  <a:lnTo>
                    <a:pt x="173" y="79"/>
                  </a:lnTo>
                  <a:lnTo>
                    <a:pt x="175" y="79"/>
                  </a:lnTo>
                  <a:lnTo>
                    <a:pt x="177" y="77"/>
                  </a:lnTo>
                  <a:lnTo>
                    <a:pt x="179" y="79"/>
                  </a:lnTo>
                  <a:lnTo>
                    <a:pt x="183" y="79"/>
                  </a:lnTo>
                  <a:lnTo>
                    <a:pt x="185" y="79"/>
                  </a:lnTo>
                  <a:lnTo>
                    <a:pt x="189" y="79"/>
                  </a:lnTo>
                  <a:lnTo>
                    <a:pt x="191" y="79"/>
                  </a:lnTo>
                  <a:lnTo>
                    <a:pt x="195" y="79"/>
                  </a:lnTo>
                  <a:lnTo>
                    <a:pt x="198" y="79"/>
                  </a:lnTo>
                  <a:lnTo>
                    <a:pt x="202" y="77"/>
                  </a:lnTo>
                  <a:lnTo>
                    <a:pt x="204" y="77"/>
                  </a:lnTo>
                  <a:lnTo>
                    <a:pt x="208" y="77"/>
                  </a:lnTo>
                  <a:lnTo>
                    <a:pt x="210" y="77"/>
                  </a:lnTo>
                  <a:lnTo>
                    <a:pt x="214" y="74"/>
                  </a:lnTo>
                  <a:lnTo>
                    <a:pt x="217" y="74"/>
                  </a:lnTo>
                  <a:lnTo>
                    <a:pt x="221" y="74"/>
                  </a:lnTo>
                  <a:lnTo>
                    <a:pt x="224" y="74"/>
                  </a:lnTo>
                  <a:lnTo>
                    <a:pt x="228" y="72"/>
                  </a:lnTo>
                  <a:lnTo>
                    <a:pt x="230" y="71"/>
                  </a:lnTo>
                  <a:lnTo>
                    <a:pt x="231" y="71"/>
                  </a:lnTo>
                  <a:lnTo>
                    <a:pt x="233" y="70"/>
                  </a:lnTo>
                  <a:lnTo>
                    <a:pt x="235" y="70"/>
                  </a:lnTo>
                  <a:lnTo>
                    <a:pt x="235" y="69"/>
                  </a:lnTo>
                  <a:lnTo>
                    <a:pt x="237" y="67"/>
                  </a:lnTo>
                  <a:lnTo>
                    <a:pt x="235" y="67"/>
                  </a:lnTo>
                  <a:lnTo>
                    <a:pt x="233" y="67"/>
                  </a:lnTo>
                  <a:lnTo>
                    <a:pt x="233" y="65"/>
                  </a:lnTo>
                  <a:lnTo>
                    <a:pt x="231" y="65"/>
                  </a:lnTo>
                  <a:lnTo>
                    <a:pt x="229" y="65"/>
                  </a:lnTo>
                  <a:lnTo>
                    <a:pt x="229" y="63"/>
                  </a:lnTo>
                  <a:lnTo>
                    <a:pt x="228" y="63"/>
                  </a:lnTo>
                  <a:lnTo>
                    <a:pt x="228" y="62"/>
                  </a:lnTo>
                  <a:lnTo>
                    <a:pt x="225" y="62"/>
                  </a:lnTo>
                  <a:lnTo>
                    <a:pt x="225" y="60"/>
                  </a:lnTo>
                  <a:lnTo>
                    <a:pt x="223" y="60"/>
                  </a:lnTo>
                  <a:lnTo>
                    <a:pt x="223" y="58"/>
                  </a:lnTo>
                  <a:lnTo>
                    <a:pt x="223" y="57"/>
                  </a:lnTo>
                  <a:lnTo>
                    <a:pt x="223" y="55"/>
                  </a:lnTo>
                  <a:lnTo>
                    <a:pt x="225" y="55"/>
                  </a:lnTo>
                  <a:lnTo>
                    <a:pt x="228" y="53"/>
                  </a:lnTo>
                  <a:lnTo>
                    <a:pt x="229" y="53"/>
                  </a:lnTo>
                  <a:lnTo>
                    <a:pt x="230" y="53"/>
                  </a:lnTo>
                  <a:lnTo>
                    <a:pt x="232" y="50"/>
                  </a:lnTo>
                  <a:lnTo>
                    <a:pt x="234" y="50"/>
                  </a:lnTo>
                  <a:lnTo>
                    <a:pt x="235" y="50"/>
                  </a:lnTo>
                  <a:lnTo>
                    <a:pt x="237" y="50"/>
                  </a:lnTo>
                  <a:lnTo>
                    <a:pt x="239" y="50"/>
                  </a:lnTo>
                  <a:lnTo>
                    <a:pt x="242" y="50"/>
                  </a:lnTo>
                  <a:lnTo>
                    <a:pt x="243" y="48"/>
                  </a:lnTo>
                  <a:lnTo>
                    <a:pt x="246" y="46"/>
                  </a:lnTo>
                  <a:lnTo>
                    <a:pt x="246" y="44"/>
                  </a:lnTo>
                  <a:lnTo>
                    <a:pt x="248" y="42"/>
                  </a:lnTo>
                  <a:lnTo>
                    <a:pt x="250" y="40"/>
                  </a:lnTo>
                  <a:lnTo>
                    <a:pt x="252" y="39"/>
                  </a:lnTo>
                  <a:lnTo>
                    <a:pt x="254" y="38"/>
                  </a:lnTo>
                  <a:lnTo>
                    <a:pt x="252" y="38"/>
                  </a:lnTo>
                  <a:lnTo>
                    <a:pt x="252" y="37"/>
                  </a:lnTo>
                  <a:lnTo>
                    <a:pt x="252" y="36"/>
                  </a:lnTo>
                  <a:lnTo>
                    <a:pt x="249" y="36"/>
                  </a:lnTo>
                  <a:lnTo>
                    <a:pt x="248" y="36"/>
                  </a:lnTo>
                  <a:lnTo>
                    <a:pt x="248" y="33"/>
                  </a:lnTo>
                  <a:lnTo>
                    <a:pt x="246" y="33"/>
                  </a:lnTo>
                  <a:lnTo>
                    <a:pt x="244" y="33"/>
                  </a:lnTo>
                  <a:lnTo>
                    <a:pt x="244" y="32"/>
                  </a:lnTo>
                  <a:lnTo>
                    <a:pt x="243" y="32"/>
                  </a:lnTo>
                  <a:lnTo>
                    <a:pt x="243" y="31"/>
                  </a:lnTo>
                  <a:lnTo>
                    <a:pt x="243" y="29"/>
                  </a:lnTo>
                  <a:lnTo>
                    <a:pt x="242" y="31"/>
                  </a:lnTo>
                  <a:lnTo>
                    <a:pt x="239" y="31"/>
                  </a:lnTo>
                  <a:lnTo>
                    <a:pt x="237" y="31"/>
                  </a:lnTo>
                  <a:lnTo>
                    <a:pt x="236" y="31"/>
                  </a:lnTo>
                  <a:lnTo>
                    <a:pt x="234" y="31"/>
                  </a:lnTo>
                  <a:lnTo>
                    <a:pt x="232" y="31"/>
                  </a:lnTo>
                  <a:lnTo>
                    <a:pt x="230" y="31"/>
                  </a:lnTo>
                  <a:lnTo>
                    <a:pt x="228" y="33"/>
                  </a:lnTo>
                  <a:lnTo>
                    <a:pt x="227" y="33"/>
                  </a:lnTo>
                  <a:lnTo>
                    <a:pt x="224" y="33"/>
                  </a:lnTo>
                  <a:lnTo>
                    <a:pt x="223" y="33"/>
                  </a:lnTo>
                  <a:lnTo>
                    <a:pt x="220" y="33"/>
                  </a:lnTo>
                  <a:lnTo>
                    <a:pt x="218" y="33"/>
                  </a:lnTo>
                  <a:lnTo>
                    <a:pt x="218" y="32"/>
                  </a:lnTo>
                  <a:lnTo>
                    <a:pt x="216" y="32"/>
                  </a:lnTo>
                  <a:lnTo>
                    <a:pt x="216" y="30"/>
                  </a:lnTo>
                  <a:lnTo>
                    <a:pt x="214" y="30"/>
                  </a:lnTo>
                  <a:lnTo>
                    <a:pt x="213" y="30"/>
                  </a:lnTo>
                  <a:lnTo>
                    <a:pt x="213" y="28"/>
                  </a:lnTo>
                  <a:lnTo>
                    <a:pt x="211" y="28"/>
                  </a:lnTo>
                  <a:lnTo>
                    <a:pt x="211" y="26"/>
                  </a:lnTo>
                  <a:lnTo>
                    <a:pt x="210" y="26"/>
                  </a:lnTo>
                  <a:lnTo>
                    <a:pt x="210" y="24"/>
                  </a:lnTo>
                  <a:lnTo>
                    <a:pt x="208" y="26"/>
                  </a:lnTo>
                  <a:lnTo>
                    <a:pt x="208" y="28"/>
                  </a:lnTo>
                  <a:lnTo>
                    <a:pt x="208" y="29"/>
                  </a:lnTo>
                  <a:lnTo>
                    <a:pt x="206" y="30"/>
                  </a:lnTo>
                  <a:lnTo>
                    <a:pt x="205" y="30"/>
                  </a:lnTo>
                  <a:lnTo>
                    <a:pt x="205" y="29"/>
                  </a:lnTo>
                  <a:lnTo>
                    <a:pt x="205" y="27"/>
                  </a:lnTo>
                  <a:lnTo>
                    <a:pt x="205" y="25"/>
                  </a:lnTo>
                  <a:lnTo>
                    <a:pt x="205" y="23"/>
                  </a:lnTo>
                  <a:lnTo>
                    <a:pt x="205" y="21"/>
                  </a:lnTo>
                  <a:lnTo>
                    <a:pt x="205" y="19"/>
                  </a:lnTo>
                  <a:lnTo>
                    <a:pt x="203" y="19"/>
                  </a:lnTo>
                  <a:lnTo>
                    <a:pt x="203" y="17"/>
                  </a:lnTo>
                  <a:lnTo>
                    <a:pt x="203" y="15"/>
                  </a:lnTo>
                  <a:lnTo>
                    <a:pt x="201" y="15"/>
                  </a:lnTo>
                  <a:lnTo>
                    <a:pt x="201" y="13"/>
                  </a:lnTo>
                  <a:lnTo>
                    <a:pt x="200" y="13"/>
                  </a:lnTo>
                  <a:lnTo>
                    <a:pt x="200" y="11"/>
                  </a:lnTo>
                  <a:lnTo>
                    <a:pt x="198" y="11"/>
                  </a:lnTo>
                  <a:lnTo>
                    <a:pt x="195" y="11"/>
                  </a:lnTo>
                  <a:lnTo>
                    <a:pt x="194" y="11"/>
                  </a:lnTo>
                  <a:lnTo>
                    <a:pt x="193" y="10"/>
                  </a:lnTo>
                  <a:lnTo>
                    <a:pt x="190" y="10"/>
                  </a:lnTo>
                  <a:lnTo>
                    <a:pt x="190" y="8"/>
                  </a:lnTo>
                  <a:lnTo>
                    <a:pt x="189" y="8"/>
                  </a:lnTo>
                  <a:lnTo>
                    <a:pt x="189" y="7"/>
                  </a:lnTo>
                  <a:lnTo>
                    <a:pt x="188" y="7"/>
                  </a:lnTo>
                  <a:lnTo>
                    <a:pt x="188" y="5"/>
                  </a:lnTo>
                  <a:lnTo>
                    <a:pt x="185" y="5"/>
                  </a:lnTo>
                  <a:lnTo>
                    <a:pt x="184" y="5"/>
                  </a:lnTo>
                  <a:lnTo>
                    <a:pt x="184" y="3"/>
                  </a:lnTo>
                  <a:lnTo>
                    <a:pt x="181" y="3"/>
                  </a:lnTo>
                  <a:lnTo>
                    <a:pt x="181" y="2"/>
                  </a:lnTo>
                  <a:lnTo>
                    <a:pt x="181" y="0"/>
                  </a:lnTo>
                  <a:lnTo>
                    <a:pt x="179" y="2"/>
                  </a:lnTo>
                  <a:lnTo>
                    <a:pt x="178" y="2"/>
                  </a:lnTo>
                  <a:lnTo>
                    <a:pt x="177" y="5"/>
                  </a:lnTo>
                  <a:lnTo>
                    <a:pt x="177" y="7"/>
                  </a:lnTo>
                  <a:lnTo>
                    <a:pt x="177" y="8"/>
                  </a:lnTo>
                  <a:lnTo>
                    <a:pt x="177" y="10"/>
                  </a:lnTo>
                  <a:lnTo>
                    <a:pt x="177" y="11"/>
                  </a:lnTo>
                </a:path>
              </a:pathLst>
            </a:custGeom>
            <a:solidFill>
              <a:srgbClr val="C0C0C0"/>
            </a:solidFill>
            <a:ln w="0">
              <a:solidFill>
                <a:srgbClr val="969696"/>
              </a:solidFill>
              <a:round/>
              <a:headEnd/>
              <a:tailEnd/>
            </a:ln>
          </p:spPr>
          <p:txBody>
            <a:bodyPr/>
            <a:lstStyle/>
            <a:p>
              <a:endParaRPr lang="en-SG" dirty="0"/>
            </a:p>
          </p:txBody>
        </p:sp>
        <p:sp>
          <p:nvSpPr>
            <p:cNvPr id="133" name="9372277.5389.2552.12531.255"/>
            <p:cNvSpPr>
              <a:spLocks noChangeAspect="1"/>
            </p:cNvSpPr>
            <p:nvPr/>
          </p:nvSpPr>
          <p:spPr bwMode="gray">
            <a:xfrm rot="378242">
              <a:off x="3813242" y="3251325"/>
              <a:ext cx="331797" cy="490501"/>
            </a:xfrm>
            <a:custGeom>
              <a:avLst/>
              <a:gdLst>
                <a:gd name="T0" fmla="*/ 2147483647 w 275"/>
                <a:gd name="T1" fmla="*/ 2147483647 h 473"/>
                <a:gd name="T2" fmla="*/ 2147483647 w 275"/>
                <a:gd name="T3" fmla="*/ 2147483647 h 473"/>
                <a:gd name="T4" fmla="*/ 2147483647 w 275"/>
                <a:gd name="T5" fmla="*/ 2147483647 h 473"/>
                <a:gd name="T6" fmla="*/ 2147483647 w 275"/>
                <a:gd name="T7" fmla="*/ 2147483647 h 473"/>
                <a:gd name="T8" fmla="*/ 2147483647 w 275"/>
                <a:gd name="T9" fmla="*/ 2147483647 h 473"/>
                <a:gd name="T10" fmla="*/ 2147483647 w 275"/>
                <a:gd name="T11" fmla="*/ 2147483647 h 473"/>
                <a:gd name="T12" fmla="*/ 2147483647 w 275"/>
                <a:gd name="T13" fmla="*/ 2147483647 h 473"/>
                <a:gd name="T14" fmla="*/ 2147483647 w 275"/>
                <a:gd name="T15" fmla="*/ 2147483647 h 473"/>
                <a:gd name="T16" fmla="*/ 2147483647 w 275"/>
                <a:gd name="T17" fmla="*/ 2147483647 h 473"/>
                <a:gd name="T18" fmla="*/ 2147483647 w 275"/>
                <a:gd name="T19" fmla="*/ 2147483647 h 473"/>
                <a:gd name="T20" fmla="*/ 2147483647 w 275"/>
                <a:gd name="T21" fmla="*/ 2147483647 h 473"/>
                <a:gd name="T22" fmla="*/ 2147483647 w 275"/>
                <a:gd name="T23" fmla="*/ 2147483647 h 473"/>
                <a:gd name="T24" fmla="*/ 2147483647 w 275"/>
                <a:gd name="T25" fmla="*/ 2147483647 h 473"/>
                <a:gd name="T26" fmla="*/ 2147483647 w 275"/>
                <a:gd name="T27" fmla="*/ 2147483647 h 473"/>
                <a:gd name="T28" fmla="*/ 2147483647 w 275"/>
                <a:gd name="T29" fmla="*/ 2147483647 h 473"/>
                <a:gd name="T30" fmla="*/ 2147483647 w 275"/>
                <a:gd name="T31" fmla="*/ 2147483647 h 473"/>
                <a:gd name="T32" fmla="*/ 2147483647 w 275"/>
                <a:gd name="T33" fmla="*/ 0 h 473"/>
                <a:gd name="T34" fmla="*/ 2147483647 w 275"/>
                <a:gd name="T35" fmla="*/ 2147483647 h 473"/>
                <a:gd name="T36" fmla="*/ 2147483647 w 275"/>
                <a:gd name="T37" fmla="*/ 2147483647 h 473"/>
                <a:gd name="T38" fmla="*/ 2147483647 w 275"/>
                <a:gd name="T39" fmla="*/ 2147483647 h 473"/>
                <a:gd name="T40" fmla="*/ 2147483647 w 275"/>
                <a:gd name="T41" fmla="*/ 2147483647 h 473"/>
                <a:gd name="T42" fmla="*/ 2147483647 w 275"/>
                <a:gd name="T43" fmla="*/ 2147483647 h 473"/>
                <a:gd name="T44" fmla="*/ 2147483647 w 275"/>
                <a:gd name="T45" fmla="*/ 2147483647 h 473"/>
                <a:gd name="T46" fmla="*/ 2147483647 w 275"/>
                <a:gd name="T47" fmla="*/ 2147483647 h 473"/>
                <a:gd name="T48" fmla="*/ 2147483647 w 275"/>
                <a:gd name="T49" fmla="*/ 2147483647 h 473"/>
                <a:gd name="T50" fmla="*/ 2147483647 w 275"/>
                <a:gd name="T51" fmla="*/ 2147483647 h 473"/>
                <a:gd name="T52" fmla="*/ 2147483647 w 275"/>
                <a:gd name="T53" fmla="*/ 2147483647 h 473"/>
                <a:gd name="T54" fmla="*/ 2147483647 w 275"/>
                <a:gd name="T55" fmla="*/ 2147483647 h 473"/>
                <a:gd name="T56" fmla="*/ 2147483647 w 275"/>
                <a:gd name="T57" fmla="*/ 2147483647 h 473"/>
                <a:gd name="T58" fmla="*/ 2147483647 w 275"/>
                <a:gd name="T59" fmla="*/ 2147483647 h 473"/>
                <a:gd name="T60" fmla="*/ 2147483647 w 275"/>
                <a:gd name="T61" fmla="*/ 2147483647 h 473"/>
                <a:gd name="T62" fmla="*/ 2147483647 w 275"/>
                <a:gd name="T63" fmla="*/ 2147483647 h 473"/>
                <a:gd name="T64" fmla="*/ 2147483647 w 275"/>
                <a:gd name="T65" fmla="*/ 2147483647 h 473"/>
                <a:gd name="T66" fmla="*/ 2147483647 w 275"/>
                <a:gd name="T67" fmla="*/ 2147483647 h 473"/>
                <a:gd name="T68" fmla="*/ 2147483647 w 275"/>
                <a:gd name="T69" fmla="*/ 2147483647 h 473"/>
                <a:gd name="T70" fmla="*/ 2147483647 w 275"/>
                <a:gd name="T71" fmla="*/ 2147483647 h 473"/>
                <a:gd name="T72" fmla="*/ 2147483647 w 275"/>
                <a:gd name="T73" fmla="*/ 2147483647 h 473"/>
                <a:gd name="T74" fmla="*/ 2147483647 w 275"/>
                <a:gd name="T75" fmla="*/ 2147483647 h 473"/>
                <a:gd name="T76" fmla="*/ 2147483647 w 275"/>
                <a:gd name="T77" fmla="*/ 2147483647 h 473"/>
                <a:gd name="T78" fmla="*/ 2147483647 w 275"/>
                <a:gd name="T79" fmla="*/ 2147483647 h 473"/>
                <a:gd name="T80" fmla="*/ 2147483647 w 275"/>
                <a:gd name="T81" fmla="*/ 2147483647 h 473"/>
                <a:gd name="T82" fmla="*/ 2147483647 w 275"/>
                <a:gd name="T83" fmla="*/ 2147483647 h 473"/>
                <a:gd name="T84" fmla="*/ 2147483647 w 275"/>
                <a:gd name="T85" fmla="*/ 2147483647 h 473"/>
                <a:gd name="T86" fmla="*/ 2147483647 w 275"/>
                <a:gd name="T87" fmla="*/ 2147483647 h 473"/>
                <a:gd name="T88" fmla="*/ 2147483647 w 275"/>
                <a:gd name="T89" fmla="*/ 2147483647 h 473"/>
                <a:gd name="T90" fmla="*/ 2147483647 w 275"/>
                <a:gd name="T91" fmla="*/ 2147483647 h 473"/>
                <a:gd name="T92" fmla="*/ 2147483647 w 275"/>
                <a:gd name="T93" fmla="*/ 2147483647 h 473"/>
                <a:gd name="T94" fmla="*/ 2147483647 w 275"/>
                <a:gd name="T95" fmla="*/ 2147483647 h 473"/>
                <a:gd name="T96" fmla="*/ 2147483647 w 275"/>
                <a:gd name="T97" fmla="*/ 2147483647 h 473"/>
                <a:gd name="T98" fmla="*/ 2147483647 w 275"/>
                <a:gd name="T99" fmla="*/ 2147483647 h 473"/>
                <a:gd name="T100" fmla="*/ 2147483647 w 275"/>
                <a:gd name="T101" fmla="*/ 2147483647 h 473"/>
                <a:gd name="T102" fmla="*/ 2147483647 w 275"/>
                <a:gd name="T103" fmla="*/ 2147483647 h 473"/>
                <a:gd name="T104" fmla="*/ 2147483647 w 275"/>
                <a:gd name="T105" fmla="*/ 2147483647 h 473"/>
                <a:gd name="T106" fmla="*/ 2147483647 w 275"/>
                <a:gd name="T107" fmla="*/ 2147483647 h 473"/>
                <a:gd name="T108" fmla="*/ 2147483647 w 275"/>
                <a:gd name="T109" fmla="*/ 2147483647 h 473"/>
                <a:gd name="T110" fmla="*/ 2147483647 w 275"/>
                <a:gd name="T111" fmla="*/ 2147483647 h 473"/>
                <a:gd name="T112" fmla="*/ 2147483647 w 275"/>
                <a:gd name="T113" fmla="*/ 2147483647 h 473"/>
                <a:gd name="T114" fmla="*/ 2147483647 w 275"/>
                <a:gd name="T115" fmla="*/ 2147483647 h 473"/>
                <a:gd name="T116" fmla="*/ 2147483647 w 275"/>
                <a:gd name="T117" fmla="*/ 2147483647 h 473"/>
                <a:gd name="T118" fmla="*/ 2147483647 w 275"/>
                <a:gd name="T119" fmla="*/ 2147483647 h 473"/>
                <a:gd name="T120" fmla="*/ 2147483647 w 275"/>
                <a:gd name="T121" fmla="*/ 2147483647 h 473"/>
                <a:gd name="T122" fmla="*/ 2147483647 w 275"/>
                <a:gd name="T123" fmla="*/ 2147483647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5"/>
                <a:gd name="T187" fmla="*/ 0 h 473"/>
                <a:gd name="T188" fmla="*/ 275 w 275"/>
                <a:gd name="T189" fmla="*/ 473 h 4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5" h="473">
                  <a:moveTo>
                    <a:pt x="53" y="353"/>
                  </a:moveTo>
                  <a:lnTo>
                    <a:pt x="51" y="353"/>
                  </a:lnTo>
                  <a:lnTo>
                    <a:pt x="51" y="350"/>
                  </a:lnTo>
                  <a:lnTo>
                    <a:pt x="51" y="348"/>
                  </a:lnTo>
                  <a:lnTo>
                    <a:pt x="49" y="348"/>
                  </a:lnTo>
                  <a:lnTo>
                    <a:pt x="49" y="346"/>
                  </a:lnTo>
                  <a:lnTo>
                    <a:pt x="49" y="344"/>
                  </a:lnTo>
                  <a:lnTo>
                    <a:pt x="48" y="344"/>
                  </a:lnTo>
                  <a:lnTo>
                    <a:pt x="48" y="342"/>
                  </a:lnTo>
                  <a:lnTo>
                    <a:pt x="48" y="340"/>
                  </a:lnTo>
                  <a:lnTo>
                    <a:pt x="48" y="338"/>
                  </a:lnTo>
                  <a:lnTo>
                    <a:pt x="49" y="336"/>
                  </a:lnTo>
                  <a:lnTo>
                    <a:pt x="49" y="334"/>
                  </a:lnTo>
                  <a:lnTo>
                    <a:pt x="49" y="332"/>
                  </a:lnTo>
                  <a:lnTo>
                    <a:pt x="52" y="330"/>
                  </a:lnTo>
                  <a:lnTo>
                    <a:pt x="54" y="328"/>
                  </a:lnTo>
                  <a:lnTo>
                    <a:pt x="56" y="327"/>
                  </a:lnTo>
                  <a:lnTo>
                    <a:pt x="58" y="325"/>
                  </a:lnTo>
                  <a:lnTo>
                    <a:pt x="60" y="323"/>
                  </a:lnTo>
                  <a:lnTo>
                    <a:pt x="62" y="322"/>
                  </a:lnTo>
                  <a:lnTo>
                    <a:pt x="64" y="320"/>
                  </a:lnTo>
                  <a:lnTo>
                    <a:pt x="64" y="319"/>
                  </a:lnTo>
                  <a:lnTo>
                    <a:pt x="66" y="317"/>
                  </a:lnTo>
                  <a:lnTo>
                    <a:pt x="67" y="315"/>
                  </a:lnTo>
                  <a:lnTo>
                    <a:pt x="69" y="313"/>
                  </a:lnTo>
                  <a:lnTo>
                    <a:pt x="69" y="311"/>
                  </a:lnTo>
                  <a:lnTo>
                    <a:pt x="69" y="309"/>
                  </a:lnTo>
                  <a:lnTo>
                    <a:pt x="69" y="307"/>
                  </a:lnTo>
                  <a:lnTo>
                    <a:pt x="69" y="305"/>
                  </a:lnTo>
                  <a:lnTo>
                    <a:pt x="69" y="303"/>
                  </a:lnTo>
                  <a:lnTo>
                    <a:pt x="72" y="301"/>
                  </a:lnTo>
                  <a:lnTo>
                    <a:pt x="72" y="299"/>
                  </a:lnTo>
                  <a:lnTo>
                    <a:pt x="72" y="297"/>
                  </a:lnTo>
                  <a:lnTo>
                    <a:pt x="73" y="295"/>
                  </a:lnTo>
                  <a:lnTo>
                    <a:pt x="73" y="294"/>
                  </a:lnTo>
                  <a:lnTo>
                    <a:pt x="75" y="292"/>
                  </a:lnTo>
                  <a:lnTo>
                    <a:pt x="75" y="290"/>
                  </a:lnTo>
                  <a:lnTo>
                    <a:pt x="77" y="288"/>
                  </a:lnTo>
                  <a:lnTo>
                    <a:pt x="77" y="285"/>
                  </a:lnTo>
                  <a:lnTo>
                    <a:pt x="77" y="283"/>
                  </a:lnTo>
                  <a:lnTo>
                    <a:pt x="77" y="281"/>
                  </a:lnTo>
                  <a:lnTo>
                    <a:pt x="77" y="280"/>
                  </a:lnTo>
                  <a:lnTo>
                    <a:pt x="77" y="278"/>
                  </a:lnTo>
                  <a:lnTo>
                    <a:pt x="74" y="278"/>
                  </a:lnTo>
                  <a:lnTo>
                    <a:pt x="74" y="276"/>
                  </a:lnTo>
                  <a:lnTo>
                    <a:pt x="74" y="275"/>
                  </a:lnTo>
                  <a:lnTo>
                    <a:pt x="74" y="273"/>
                  </a:lnTo>
                  <a:lnTo>
                    <a:pt x="72" y="273"/>
                  </a:lnTo>
                  <a:lnTo>
                    <a:pt x="72" y="271"/>
                  </a:lnTo>
                  <a:lnTo>
                    <a:pt x="72" y="269"/>
                  </a:lnTo>
                  <a:lnTo>
                    <a:pt x="72" y="267"/>
                  </a:lnTo>
                  <a:lnTo>
                    <a:pt x="69" y="267"/>
                  </a:lnTo>
                  <a:lnTo>
                    <a:pt x="69" y="266"/>
                  </a:lnTo>
                  <a:lnTo>
                    <a:pt x="67" y="266"/>
                  </a:lnTo>
                  <a:lnTo>
                    <a:pt x="67" y="264"/>
                  </a:lnTo>
                  <a:lnTo>
                    <a:pt x="64" y="264"/>
                  </a:lnTo>
                  <a:lnTo>
                    <a:pt x="63" y="264"/>
                  </a:lnTo>
                  <a:lnTo>
                    <a:pt x="63" y="261"/>
                  </a:lnTo>
                  <a:lnTo>
                    <a:pt x="63" y="259"/>
                  </a:lnTo>
                  <a:lnTo>
                    <a:pt x="61" y="256"/>
                  </a:lnTo>
                  <a:lnTo>
                    <a:pt x="61" y="254"/>
                  </a:lnTo>
                  <a:lnTo>
                    <a:pt x="61" y="252"/>
                  </a:lnTo>
                  <a:lnTo>
                    <a:pt x="61" y="249"/>
                  </a:lnTo>
                  <a:lnTo>
                    <a:pt x="59" y="247"/>
                  </a:lnTo>
                  <a:lnTo>
                    <a:pt x="59" y="245"/>
                  </a:lnTo>
                  <a:lnTo>
                    <a:pt x="59" y="242"/>
                  </a:lnTo>
                  <a:lnTo>
                    <a:pt x="59" y="238"/>
                  </a:lnTo>
                  <a:lnTo>
                    <a:pt x="58" y="236"/>
                  </a:lnTo>
                  <a:lnTo>
                    <a:pt x="58" y="234"/>
                  </a:lnTo>
                  <a:lnTo>
                    <a:pt x="58" y="232"/>
                  </a:lnTo>
                  <a:lnTo>
                    <a:pt x="58" y="230"/>
                  </a:lnTo>
                  <a:lnTo>
                    <a:pt x="57" y="228"/>
                  </a:lnTo>
                  <a:lnTo>
                    <a:pt x="57" y="226"/>
                  </a:lnTo>
                  <a:lnTo>
                    <a:pt x="57" y="223"/>
                  </a:lnTo>
                  <a:lnTo>
                    <a:pt x="57" y="221"/>
                  </a:lnTo>
                  <a:lnTo>
                    <a:pt x="54" y="221"/>
                  </a:lnTo>
                  <a:lnTo>
                    <a:pt x="54" y="218"/>
                  </a:lnTo>
                  <a:lnTo>
                    <a:pt x="53" y="218"/>
                  </a:lnTo>
                  <a:lnTo>
                    <a:pt x="53" y="216"/>
                  </a:lnTo>
                  <a:lnTo>
                    <a:pt x="51" y="216"/>
                  </a:lnTo>
                  <a:lnTo>
                    <a:pt x="50" y="213"/>
                  </a:lnTo>
                  <a:lnTo>
                    <a:pt x="48" y="213"/>
                  </a:lnTo>
                  <a:lnTo>
                    <a:pt x="48" y="211"/>
                  </a:lnTo>
                  <a:lnTo>
                    <a:pt x="46" y="211"/>
                  </a:lnTo>
                  <a:lnTo>
                    <a:pt x="44" y="209"/>
                  </a:lnTo>
                  <a:lnTo>
                    <a:pt x="42" y="209"/>
                  </a:lnTo>
                  <a:lnTo>
                    <a:pt x="42" y="207"/>
                  </a:lnTo>
                  <a:lnTo>
                    <a:pt x="40" y="207"/>
                  </a:lnTo>
                  <a:lnTo>
                    <a:pt x="38" y="205"/>
                  </a:lnTo>
                  <a:lnTo>
                    <a:pt x="35" y="205"/>
                  </a:lnTo>
                  <a:lnTo>
                    <a:pt x="35" y="203"/>
                  </a:lnTo>
                  <a:lnTo>
                    <a:pt x="34" y="203"/>
                  </a:lnTo>
                  <a:lnTo>
                    <a:pt x="34" y="201"/>
                  </a:lnTo>
                  <a:lnTo>
                    <a:pt x="33" y="201"/>
                  </a:lnTo>
                  <a:lnTo>
                    <a:pt x="33" y="199"/>
                  </a:lnTo>
                  <a:lnTo>
                    <a:pt x="31" y="199"/>
                  </a:lnTo>
                  <a:lnTo>
                    <a:pt x="31" y="197"/>
                  </a:lnTo>
                  <a:lnTo>
                    <a:pt x="31" y="194"/>
                  </a:lnTo>
                  <a:lnTo>
                    <a:pt x="31" y="192"/>
                  </a:lnTo>
                  <a:lnTo>
                    <a:pt x="31" y="190"/>
                  </a:lnTo>
                  <a:lnTo>
                    <a:pt x="31" y="188"/>
                  </a:lnTo>
                  <a:lnTo>
                    <a:pt x="31" y="186"/>
                  </a:lnTo>
                  <a:lnTo>
                    <a:pt x="31" y="184"/>
                  </a:lnTo>
                  <a:lnTo>
                    <a:pt x="31" y="182"/>
                  </a:lnTo>
                  <a:lnTo>
                    <a:pt x="34" y="179"/>
                  </a:lnTo>
                  <a:lnTo>
                    <a:pt x="34" y="178"/>
                  </a:lnTo>
                  <a:lnTo>
                    <a:pt x="36" y="176"/>
                  </a:lnTo>
                  <a:lnTo>
                    <a:pt x="35" y="174"/>
                  </a:lnTo>
                  <a:lnTo>
                    <a:pt x="35" y="172"/>
                  </a:lnTo>
                  <a:lnTo>
                    <a:pt x="35" y="170"/>
                  </a:lnTo>
                  <a:lnTo>
                    <a:pt x="36" y="167"/>
                  </a:lnTo>
                  <a:lnTo>
                    <a:pt x="36" y="165"/>
                  </a:lnTo>
                  <a:lnTo>
                    <a:pt x="37" y="163"/>
                  </a:lnTo>
                  <a:lnTo>
                    <a:pt x="37" y="160"/>
                  </a:lnTo>
                  <a:lnTo>
                    <a:pt x="39" y="157"/>
                  </a:lnTo>
                  <a:lnTo>
                    <a:pt x="39" y="155"/>
                  </a:lnTo>
                  <a:lnTo>
                    <a:pt x="41" y="153"/>
                  </a:lnTo>
                  <a:lnTo>
                    <a:pt x="41" y="150"/>
                  </a:lnTo>
                  <a:lnTo>
                    <a:pt x="43" y="149"/>
                  </a:lnTo>
                  <a:lnTo>
                    <a:pt x="43" y="147"/>
                  </a:lnTo>
                  <a:lnTo>
                    <a:pt x="45" y="145"/>
                  </a:lnTo>
                  <a:lnTo>
                    <a:pt x="47" y="143"/>
                  </a:lnTo>
                  <a:lnTo>
                    <a:pt x="49" y="141"/>
                  </a:lnTo>
                  <a:lnTo>
                    <a:pt x="47" y="141"/>
                  </a:lnTo>
                  <a:lnTo>
                    <a:pt x="45" y="141"/>
                  </a:lnTo>
                  <a:lnTo>
                    <a:pt x="43" y="141"/>
                  </a:lnTo>
                  <a:lnTo>
                    <a:pt x="43" y="139"/>
                  </a:lnTo>
                  <a:lnTo>
                    <a:pt x="41" y="139"/>
                  </a:lnTo>
                  <a:lnTo>
                    <a:pt x="41" y="136"/>
                  </a:lnTo>
                  <a:lnTo>
                    <a:pt x="39" y="136"/>
                  </a:lnTo>
                  <a:lnTo>
                    <a:pt x="39" y="134"/>
                  </a:lnTo>
                  <a:lnTo>
                    <a:pt x="37" y="134"/>
                  </a:lnTo>
                  <a:lnTo>
                    <a:pt x="37" y="132"/>
                  </a:lnTo>
                  <a:lnTo>
                    <a:pt x="36" y="132"/>
                  </a:lnTo>
                  <a:lnTo>
                    <a:pt x="36" y="130"/>
                  </a:lnTo>
                  <a:lnTo>
                    <a:pt x="35" y="130"/>
                  </a:lnTo>
                  <a:lnTo>
                    <a:pt x="35" y="128"/>
                  </a:lnTo>
                  <a:lnTo>
                    <a:pt x="35" y="126"/>
                  </a:lnTo>
                  <a:lnTo>
                    <a:pt x="35" y="124"/>
                  </a:lnTo>
                  <a:lnTo>
                    <a:pt x="34" y="123"/>
                  </a:lnTo>
                  <a:lnTo>
                    <a:pt x="34" y="121"/>
                  </a:lnTo>
                  <a:lnTo>
                    <a:pt x="31" y="119"/>
                  </a:lnTo>
                  <a:lnTo>
                    <a:pt x="31" y="117"/>
                  </a:lnTo>
                  <a:lnTo>
                    <a:pt x="29" y="117"/>
                  </a:lnTo>
                  <a:lnTo>
                    <a:pt x="28" y="115"/>
                  </a:lnTo>
                  <a:lnTo>
                    <a:pt x="25" y="113"/>
                  </a:lnTo>
                  <a:lnTo>
                    <a:pt x="25" y="111"/>
                  </a:lnTo>
                  <a:lnTo>
                    <a:pt x="24" y="111"/>
                  </a:lnTo>
                  <a:lnTo>
                    <a:pt x="21" y="110"/>
                  </a:lnTo>
                  <a:lnTo>
                    <a:pt x="19" y="110"/>
                  </a:lnTo>
                  <a:lnTo>
                    <a:pt x="19" y="108"/>
                  </a:lnTo>
                  <a:lnTo>
                    <a:pt x="17" y="108"/>
                  </a:lnTo>
                  <a:lnTo>
                    <a:pt x="16" y="108"/>
                  </a:lnTo>
                  <a:lnTo>
                    <a:pt x="15" y="108"/>
                  </a:lnTo>
                  <a:lnTo>
                    <a:pt x="15" y="107"/>
                  </a:lnTo>
                  <a:lnTo>
                    <a:pt x="13" y="107"/>
                  </a:lnTo>
                  <a:lnTo>
                    <a:pt x="11" y="107"/>
                  </a:lnTo>
                  <a:lnTo>
                    <a:pt x="9" y="107"/>
                  </a:lnTo>
                  <a:lnTo>
                    <a:pt x="9" y="106"/>
                  </a:lnTo>
                  <a:lnTo>
                    <a:pt x="6" y="106"/>
                  </a:lnTo>
                  <a:lnTo>
                    <a:pt x="6" y="105"/>
                  </a:lnTo>
                  <a:lnTo>
                    <a:pt x="6" y="102"/>
                  </a:lnTo>
                  <a:lnTo>
                    <a:pt x="6" y="101"/>
                  </a:lnTo>
                  <a:lnTo>
                    <a:pt x="6" y="98"/>
                  </a:lnTo>
                  <a:lnTo>
                    <a:pt x="6" y="96"/>
                  </a:lnTo>
                  <a:lnTo>
                    <a:pt x="6" y="95"/>
                  </a:lnTo>
                  <a:lnTo>
                    <a:pt x="6" y="93"/>
                  </a:lnTo>
                  <a:lnTo>
                    <a:pt x="6" y="91"/>
                  </a:lnTo>
                  <a:lnTo>
                    <a:pt x="6" y="89"/>
                  </a:lnTo>
                  <a:lnTo>
                    <a:pt x="6" y="87"/>
                  </a:lnTo>
                  <a:lnTo>
                    <a:pt x="5" y="87"/>
                  </a:lnTo>
                  <a:lnTo>
                    <a:pt x="5" y="85"/>
                  </a:lnTo>
                  <a:lnTo>
                    <a:pt x="2" y="85"/>
                  </a:lnTo>
                  <a:lnTo>
                    <a:pt x="2" y="84"/>
                  </a:lnTo>
                  <a:lnTo>
                    <a:pt x="2" y="82"/>
                  </a:lnTo>
                  <a:lnTo>
                    <a:pt x="0" y="82"/>
                  </a:lnTo>
                  <a:lnTo>
                    <a:pt x="0" y="80"/>
                  </a:lnTo>
                  <a:lnTo>
                    <a:pt x="0" y="78"/>
                  </a:lnTo>
                  <a:lnTo>
                    <a:pt x="0" y="77"/>
                  </a:lnTo>
                  <a:lnTo>
                    <a:pt x="1" y="75"/>
                  </a:lnTo>
                  <a:lnTo>
                    <a:pt x="3" y="73"/>
                  </a:lnTo>
                  <a:lnTo>
                    <a:pt x="5" y="71"/>
                  </a:lnTo>
                  <a:lnTo>
                    <a:pt x="7" y="69"/>
                  </a:lnTo>
                  <a:lnTo>
                    <a:pt x="9" y="69"/>
                  </a:lnTo>
                  <a:lnTo>
                    <a:pt x="11" y="67"/>
                  </a:lnTo>
                  <a:lnTo>
                    <a:pt x="13" y="65"/>
                  </a:lnTo>
                  <a:lnTo>
                    <a:pt x="13" y="64"/>
                  </a:lnTo>
                  <a:lnTo>
                    <a:pt x="13" y="62"/>
                  </a:lnTo>
                  <a:lnTo>
                    <a:pt x="11" y="62"/>
                  </a:lnTo>
                  <a:lnTo>
                    <a:pt x="11" y="60"/>
                  </a:lnTo>
                  <a:lnTo>
                    <a:pt x="11" y="58"/>
                  </a:lnTo>
                  <a:lnTo>
                    <a:pt x="11" y="56"/>
                  </a:lnTo>
                  <a:lnTo>
                    <a:pt x="11" y="54"/>
                  </a:lnTo>
                  <a:lnTo>
                    <a:pt x="9" y="54"/>
                  </a:lnTo>
                  <a:lnTo>
                    <a:pt x="9" y="52"/>
                  </a:lnTo>
                  <a:lnTo>
                    <a:pt x="8" y="51"/>
                  </a:lnTo>
                  <a:lnTo>
                    <a:pt x="8" y="49"/>
                  </a:lnTo>
                  <a:lnTo>
                    <a:pt x="7" y="48"/>
                  </a:lnTo>
                  <a:lnTo>
                    <a:pt x="7" y="45"/>
                  </a:lnTo>
                  <a:lnTo>
                    <a:pt x="7" y="43"/>
                  </a:lnTo>
                  <a:lnTo>
                    <a:pt x="8" y="41"/>
                  </a:lnTo>
                  <a:lnTo>
                    <a:pt x="8" y="40"/>
                  </a:lnTo>
                  <a:lnTo>
                    <a:pt x="8" y="38"/>
                  </a:lnTo>
                  <a:lnTo>
                    <a:pt x="8" y="36"/>
                  </a:lnTo>
                  <a:lnTo>
                    <a:pt x="10" y="34"/>
                  </a:lnTo>
                  <a:lnTo>
                    <a:pt x="11" y="34"/>
                  </a:lnTo>
                  <a:lnTo>
                    <a:pt x="13" y="32"/>
                  </a:lnTo>
                  <a:lnTo>
                    <a:pt x="15" y="30"/>
                  </a:lnTo>
                  <a:lnTo>
                    <a:pt x="18" y="29"/>
                  </a:lnTo>
                  <a:lnTo>
                    <a:pt x="20" y="30"/>
                  </a:lnTo>
                  <a:lnTo>
                    <a:pt x="22" y="30"/>
                  </a:lnTo>
                  <a:lnTo>
                    <a:pt x="24" y="30"/>
                  </a:lnTo>
                  <a:lnTo>
                    <a:pt x="26" y="30"/>
                  </a:lnTo>
                  <a:lnTo>
                    <a:pt x="29" y="30"/>
                  </a:lnTo>
                  <a:lnTo>
                    <a:pt x="30" y="30"/>
                  </a:lnTo>
                  <a:lnTo>
                    <a:pt x="33" y="30"/>
                  </a:lnTo>
                  <a:lnTo>
                    <a:pt x="36" y="29"/>
                  </a:lnTo>
                  <a:lnTo>
                    <a:pt x="38" y="29"/>
                  </a:lnTo>
                  <a:lnTo>
                    <a:pt x="40" y="29"/>
                  </a:lnTo>
                  <a:lnTo>
                    <a:pt x="43" y="29"/>
                  </a:lnTo>
                  <a:lnTo>
                    <a:pt x="45" y="27"/>
                  </a:lnTo>
                  <a:lnTo>
                    <a:pt x="46" y="27"/>
                  </a:lnTo>
                  <a:lnTo>
                    <a:pt x="48" y="25"/>
                  </a:lnTo>
                  <a:lnTo>
                    <a:pt x="50" y="23"/>
                  </a:lnTo>
                  <a:lnTo>
                    <a:pt x="53" y="20"/>
                  </a:lnTo>
                  <a:lnTo>
                    <a:pt x="53" y="18"/>
                  </a:lnTo>
                  <a:lnTo>
                    <a:pt x="54" y="16"/>
                  </a:lnTo>
                  <a:lnTo>
                    <a:pt x="54" y="14"/>
                  </a:lnTo>
                  <a:lnTo>
                    <a:pt x="54" y="12"/>
                  </a:lnTo>
                  <a:lnTo>
                    <a:pt x="54" y="10"/>
                  </a:lnTo>
                  <a:lnTo>
                    <a:pt x="54" y="8"/>
                  </a:lnTo>
                  <a:lnTo>
                    <a:pt x="54" y="6"/>
                  </a:lnTo>
                  <a:lnTo>
                    <a:pt x="55" y="4"/>
                  </a:lnTo>
                  <a:lnTo>
                    <a:pt x="55" y="3"/>
                  </a:lnTo>
                  <a:lnTo>
                    <a:pt x="58" y="1"/>
                  </a:lnTo>
                  <a:lnTo>
                    <a:pt x="59" y="0"/>
                  </a:lnTo>
                  <a:lnTo>
                    <a:pt x="62" y="0"/>
                  </a:lnTo>
                  <a:lnTo>
                    <a:pt x="64" y="0"/>
                  </a:lnTo>
                  <a:lnTo>
                    <a:pt x="66" y="0"/>
                  </a:lnTo>
                  <a:lnTo>
                    <a:pt x="68" y="0"/>
                  </a:lnTo>
                  <a:lnTo>
                    <a:pt x="70" y="0"/>
                  </a:lnTo>
                  <a:lnTo>
                    <a:pt x="72" y="0"/>
                  </a:lnTo>
                  <a:lnTo>
                    <a:pt x="73" y="2"/>
                  </a:lnTo>
                  <a:lnTo>
                    <a:pt x="75" y="2"/>
                  </a:lnTo>
                  <a:lnTo>
                    <a:pt x="77" y="2"/>
                  </a:lnTo>
                  <a:lnTo>
                    <a:pt x="79" y="2"/>
                  </a:lnTo>
                  <a:lnTo>
                    <a:pt x="81" y="3"/>
                  </a:lnTo>
                  <a:lnTo>
                    <a:pt x="83" y="3"/>
                  </a:lnTo>
                  <a:lnTo>
                    <a:pt x="85" y="3"/>
                  </a:lnTo>
                  <a:lnTo>
                    <a:pt x="87" y="3"/>
                  </a:lnTo>
                  <a:lnTo>
                    <a:pt x="87" y="5"/>
                  </a:lnTo>
                  <a:lnTo>
                    <a:pt x="87" y="7"/>
                  </a:lnTo>
                  <a:lnTo>
                    <a:pt x="87" y="9"/>
                  </a:lnTo>
                  <a:lnTo>
                    <a:pt x="88" y="11"/>
                  </a:lnTo>
                  <a:lnTo>
                    <a:pt x="88" y="14"/>
                  </a:lnTo>
                  <a:lnTo>
                    <a:pt x="88" y="16"/>
                  </a:lnTo>
                  <a:lnTo>
                    <a:pt x="88" y="18"/>
                  </a:lnTo>
                  <a:lnTo>
                    <a:pt x="91" y="19"/>
                  </a:lnTo>
                  <a:lnTo>
                    <a:pt x="91" y="20"/>
                  </a:lnTo>
                  <a:lnTo>
                    <a:pt x="91" y="23"/>
                  </a:lnTo>
                  <a:lnTo>
                    <a:pt x="91" y="25"/>
                  </a:lnTo>
                  <a:lnTo>
                    <a:pt x="93" y="26"/>
                  </a:lnTo>
                  <a:lnTo>
                    <a:pt x="93" y="29"/>
                  </a:lnTo>
                  <a:lnTo>
                    <a:pt x="95" y="30"/>
                  </a:lnTo>
                  <a:lnTo>
                    <a:pt x="95" y="33"/>
                  </a:lnTo>
                  <a:lnTo>
                    <a:pt x="97" y="33"/>
                  </a:lnTo>
                  <a:lnTo>
                    <a:pt x="97" y="34"/>
                  </a:lnTo>
                  <a:lnTo>
                    <a:pt x="99" y="34"/>
                  </a:lnTo>
                  <a:lnTo>
                    <a:pt x="101" y="33"/>
                  </a:lnTo>
                  <a:lnTo>
                    <a:pt x="103" y="33"/>
                  </a:lnTo>
                  <a:lnTo>
                    <a:pt x="106" y="30"/>
                  </a:lnTo>
                  <a:lnTo>
                    <a:pt x="107" y="30"/>
                  </a:lnTo>
                  <a:lnTo>
                    <a:pt x="109" y="30"/>
                  </a:lnTo>
                  <a:lnTo>
                    <a:pt x="111" y="29"/>
                  </a:lnTo>
                  <a:lnTo>
                    <a:pt x="113" y="29"/>
                  </a:lnTo>
                  <a:lnTo>
                    <a:pt x="114" y="29"/>
                  </a:lnTo>
                  <a:lnTo>
                    <a:pt x="116" y="29"/>
                  </a:lnTo>
                  <a:lnTo>
                    <a:pt x="116" y="33"/>
                  </a:lnTo>
                  <a:lnTo>
                    <a:pt x="117" y="35"/>
                  </a:lnTo>
                  <a:lnTo>
                    <a:pt x="117" y="39"/>
                  </a:lnTo>
                  <a:lnTo>
                    <a:pt x="119" y="41"/>
                  </a:lnTo>
                  <a:lnTo>
                    <a:pt x="118" y="45"/>
                  </a:lnTo>
                  <a:lnTo>
                    <a:pt x="118" y="48"/>
                  </a:lnTo>
                  <a:lnTo>
                    <a:pt x="118" y="52"/>
                  </a:lnTo>
                  <a:lnTo>
                    <a:pt x="118" y="54"/>
                  </a:lnTo>
                  <a:lnTo>
                    <a:pt x="116" y="58"/>
                  </a:lnTo>
                  <a:lnTo>
                    <a:pt x="116" y="62"/>
                  </a:lnTo>
                  <a:lnTo>
                    <a:pt x="116" y="67"/>
                  </a:lnTo>
                  <a:lnTo>
                    <a:pt x="116" y="69"/>
                  </a:lnTo>
                  <a:lnTo>
                    <a:pt x="116" y="73"/>
                  </a:lnTo>
                  <a:lnTo>
                    <a:pt x="116" y="75"/>
                  </a:lnTo>
                  <a:lnTo>
                    <a:pt x="116" y="79"/>
                  </a:lnTo>
                  <a:lnTo>
                    <a:pt x="118" y="82"/>
                  </a:lnTo>
                  <a:lnTo>
                    <a:pt x="118" y="83"/>
                  </a:lnTo>
                  <a:lnTo>
                    <a:pt x="118" y="84"/>
                  </a:lnTo>
                  <a:lnTo>
                    <a:pt x="120" y="84"/>
                  </a:lnTo>
                  <a:lnTo>
                    <a:pt x="120" y="86"/>
                  </a:lnTo>
                  <a:lnTo>
                    <a:pt x="122" y="86"/>
                  </a:lnTo>
                  <a:lnTo>
                    <a:pt x="125" y="86"/>
                  </a:lnTo>
                  <a:lnTo>
                    <a:pt x="126" y="86"/>
                  </a:lnTo>
                  <a:lnTo>
                    <a:pt x="129" y="86"/>
                  </a:lnTo>
                  <a:lnTo>
                    <a:pt x="131" y="84"/>
                  </a:lnTo>
                  <a:lnTo>
                    <a:pt x="133" y="83"/>
                  </a:lnTo>
                  <a:lnTo>
                    <a:pt x="134" y="83"/>
                  </a:lnTo>
                  <a:lnTo>
                    <a:pt x="136" y="82"/>
                  </a:lnTo>
                  <a:lnTo>
                    <a:pt x="138" y="79"/>
                  </a:lnTo>
                  <a:lnTo>
                    <a:pt x="139" y="79"/>
                  </a:lnTo>
                  <a:lnTo>
                    <a:pt x="141" y="77"/>
                  </a:lnTo>
                  <a:lnTo>
                    <a:pt x="143" y="75"/>
                  </a:lnTo>
                  <a:lnTo>
                    <a:pt x="143" y="74"/>
                  </a:lnTo>
                  <a:lnTo>
                    <a:pt x="145" y="72"/>
                  </a:lnTo>
                  <a:lnTo>
                    <a:pt x="147" y="70"/>
                  </a:lnTo>
                  <a:lnTo>
                    <a:pt x="147" y="68"/>
                  </a:lnTo>
                  <a:lnTo>
                    <a:pt x="149" y="66"/>
                  </a:lnTo>
                  <a:lnTo>
                    <a:pt x="149" y="68"/>
                  </a:lnTo>
                  <a:lnTo>
                    <a:pt x="149" y="70"/>
                  </a:lnTo>
                  <a:lnTo>
                    <a:pt x="149" y="71"/>
                  </a:lnTo>
                  <a:lnTo>
                    <a:pt x="150" y="71"/>
                  </a:lnTo>
                  <a:lnTo>
                    <a:pt x="150" y="73"/>
                  </a:lnTo>
                  <a:lnTo>
                    <a:pt x="151" y="73"/>
                  </a:lnTo>
                  <a:lnTo>
                    <a:pt x="153" y="73"/>
                  </a:lnTo>
                  <a:lnTo>
                    <a:pt x="153" y="75"/>
                  </a:lnTo>
                  <a:lnTo>
                    <a:pt x="155" y="75"/>
                  </a:lnTo>
                  <a:lnTo>
                    <a:pt x="156" y="75"/>
                  </a:lnTo>
                  <a:lnTo>
                    <a:pt x="159" y="75"/>
                  </a:lnTo>
                  <a:lnTo>
                    <a:pt x="159" y="77"/>
                  </a:lnTo>
                  <a:lnTo>
                    <a:pt x="160" y="77"/>
                  </a:lnTo>
                  <a:lnTo>
                    <a:pt x="163" y="77"/>
                  </a:lnTo>
                  <a:lnTo>
                    <a:pt x="165" y="77"/>
                  </a:lnTo>
                  <a:lnTo>
                    <a:pt x="167" y="77"/>
                  </a:lnTo>
                  <a:lnTo>
                    <a:pt x="169" y="77"/>
                  </a:lnTo>
                  <a:lnTo>
                    <a:pt x="171" y="77"/>
                  </a:lnTo>
                  <a:lnTo>
                    <a:pt x="172" y="77"/>
                  </a:lnTo>
                  <a:lnTo>
                    <a:pt x="174" y="75"/>
                  </a:lnTo>
                  <a:lnTo>
                    <a:pt x="176" y="75"/>
                  </a:lnTo>
                  <a:lnTo>
                    <a:pt x="178" y="73"/>
                  </a:lnTo>
                  <a:lnTo>
                    <a:pt x="179" y="71"/>
                  </a:lnTo>
                  <a:lnTo>
                    <a:pt x="181" y="69"/>
                  </a:lnTo>
                  <a:lnTo>
                    <a:pt x="182" y="67"/>
                  </a:lnTo>
                  <a:lnTo>
                    <a:pt x="182" y="66"/>
                  </a:lnTo>
                  <a:lnTo>
                    <a:pt x="184" y="64"/>
                  </a:lnTo>
                  <a:lnTo>
                    <a:pt x="184" y="62"/>
                  </a:lnTo>
                  <a:lnTo>
                    <a:pt x="186" y="59"/>
                  </a:lnTo>
                  <a:lnTo>
                    <a:pt x="187" y="58"/>
                  </a:lnTo>
                  <a:lnTo>
                    <a:pt x="187" y="56"/>
                  </a:lnTo>
                  <a:lnTo>
                    <a:pt x="189" y="54"/>
                  </a:lnTo>
                  <a:lnTo>
                    <a:pt x="191" y="54"/>
                  </a:lnTo>
                  <a:lnTo>
                    <a:pt x="192" y="54"/>
                  </a:lnTo>
                  <a:lnTo>
                    <a:pt x="194" y="54"/>
                  </a:lnTo>
                  <a:lnTo>
                    <a:pt x="194" y="57"/>
                  </a:lnTo>
                  <a:lnTo>
                    <a:pt x="196" y="57"/>
                  </a:lnTo>
                  <a:lnTo>
                    <a:pt x="198" y="58"/>
                  </a:lnTo>
                  <a:lnTo>
                    <a:pt x="200" y="58"/>
                  </a:lnTo>
                  <a:lnTo>
                    <a:pt x="200" y="59"/>
                  </a:lnTo>
                  <a:lnTo>
                    <a:pt x="202" y="60"/>
                  </a:lnTo>
                  <a:lnTo>
                    <a:pt x="204" y="62"/>
                  </a:lnTo>
                  <a:lnTo>
                    <a:pt x="206" y="62"/>
                  </a:lnTo>
                  <a:lnTo>
                    <a:pt x="206" y="64"/>
                  </a:lnTo>
                  <a:lnTo>
                    <a:pt x="208" y="65"/>
                  </a:lnTo>
                  <a:lnTo>
                    <a:pt x="208" y="67"/>
                  </a:lnTo>
                  <a:lnTo>
                    <a:pt x="211" y="67"/>
                  </a:lnTo>
                  <a:lnTo>
                    <a:pt x="211" y="68"/>
                  </a:lnTo>
                  <a:lnTo>
                    <a:pt x="213" y="68"/>
                  </a:lnTo>
                  <a:lnTo>
                    <a:pt x="216" y="68"/>
                  </a:lnTo>
                  <a:lnTo>
                    <a:pt x="216" y="70"/>
                  </a:lnTo>
                  <a:lnTo>
                    <a:pt x="218" y="70"/>
                  </a:lnTo>
                  <a:lnTo>
                    <a:pt x="219" y="70"/>
                  </a:lnTo>
                  <a:lnTo>
                    <a:pt x="221" y="70"/>
                  </a:lnTo>
                  <a:lnTo>
                    <a:pt x="221" y="72"/>
                  </a:lnTo>
                  <a:lnTo>
                    <a:pt x="223" y="72"/>
                  </a:lnTo>
                  <a:lnTo>
                    <a:pt x="224" y="74"/>
                  </a:lnTo>
                  <a:lnTo>
                    <a:pt x="226" y="74"/>
                  </a:lnTo>
                  <a:lnTo>
                    <a:pt x="226" y="77"/>
                  </a:lnTo>
                  <a:lnTo>
                    <a:pt x="228" y="78"/>
                  </a:lnTo>
                  <a:lnTo>
                    <a:pt x="231" y="80"/>
                  </a:lnTo>
                  <a:lnTo>
                    <a:pt x="232" y="80"/>
                  </a:lnTo>
                  <a:lnTo>
                    <a:pt x="232" y="82"/>
                  </a:lnTo>
                  <a:lnTo>
                    <a:pt x="235" y="84"/>
                  </a:lnTo>
                  <a:lnTo>
                    <a:pt x="235" y="86"/>
                  </a:lnTo>
                  <a:lnTo>
                    <a:pt x="237" y="88"/>
                  </a:lnTo>
                  <a:lnTo>
                    <a:pt x="237" y="91"/>
                  </a:lnTo>
                  <a:lnTo>
                    <a:pt x="238" y="93"/>
                  </a:lnTo>
                  <a:lnTo>
                    <a:pt x="238" y="95"/>
                  </a:lnTo>
                  <a:lnTo>
                    <a:pt x="240" y="96"/>
                  </a:lnTo>
                  <a:lnTo>
                    <a:pt x="240" y="98"/>
                  </a:lnTo>
                  <a:lnTo>
                    <a:pt x="240" y="101"/>
                  </a:lnTo>
                  <a:lnTo>
                    <a:pt x="240" y="102"/>
                  </a:lnTo>
                  <a:lnTo>
                    <a:pt x="240" y="105"/>
                  </a:lnTo>
                  <a:lnTo>
                    <a:pt x="240" y="107"/>
                  </a:lnTo>
                  <a:lnTo>
                    <a:pt x="240" y="109"/>
                  </a:lnTo>
                  <a:lnTo>
                    <a:pt x="240" y="111"/>
                  </a:lnTo>
                  <a:lnTo>
                    <a:pt x="242" y="112"/>
                  </a:lnTo>
                  <a:lnTo>
                    <a:pt x="242" y="115"/>
                  </a:lnTo>
                  <a:lnTo>
                    <a:pt x="242" y="117"/>
                  </a:lnTo>
                  <a:lnTo>
                    <a:pt x="242" y="119"/>
                  </a:lnTo>
                  <a:lnTo>
                    <a:pt x="245" y="120"/>
                  </a:lnTo>
                  <a:lnTo>
                    <a:pt x="245" y="122"/>
                  </a:lnTo>
                  <a:lnTo>
                    <a:pt x="247" y="122"/>
                  </a:lnTo>
                  <a:lnTo>
                    <a:pt x="249" y="125"/>
                  </a:lnTo>
                  <a:lnTo>
                    <a:pt x="251" y="125"/>
                  </a:lnTo>
                  <a:lnTo>
                    <a:pt x="251" y="126"/>
                  </a:lnTo>
                  <a:lnTo>
                    <a:pt x="253" y="126"/>
                  </a:lnTo>
                  <a:lnTo>
                    <a:pt x="253" y="129"/>
                  </a:lnTo>
                  <a:lnTo>
                    <a:pt x="255" y="129"/>
                  </a:lnTo>
                  <a:lnTo>
                    <a:pt x="255" y="131"/>
                  </a:lnTo>
                  <a:lnTo>
                    <a:pt x="257" y="131"/>
                  </a:lnTo>
                  <a:lnTo>
                    <a:pt x="259" y="133"/>
                  </a:lnTo>
                  <a:lnTo>
                    <a:pt x="261" y="133"/>
                  </a:lnTo>
                  <a:lnTo>
                    <a:pt x="261" y="135"/>
                  </a:lnTo>
                  <a:lnTo>
                    <a:pt x="264" y="135"/>
                  </a:lnTo>
                  <a:lnTo>
                    <a:pt x="264" y="137"/>
                  </a:lnTo>
                  <a:lnTo>
                    <a:pt x="266" y="137"/>
                  </a:lnTo>
                  <a:lnTo>
                    <a:pt x="266" y="139"/>
                  </a:lnTo>
                  <a:lnTo>
                    <a:pt x="268" y="139"/>
                  </a:lnTo>
                  <a:lnTo>
                    <a:pt x="268" y="141"/>
                  </a:lnTo>
                  <a:lnTo>
                    <a:pt x="270" y="141"/>
                  </a:lnTo>
                  <a:lnTo>
                    <a:pt x="270" y="143"/>
                  </a:lnTo>
                  <a:lnTo>
                    <a:pt x="270" y="145"/>
                  </a:lnTo>
                  <a:lnTo>
                    <a:pt x="270" y="147"/>
                  </a:lnTo>
                  <a:lnTo>
                    <a:pt x="270" y="149"/>
                  </a:lnTo>
                  <a:lnTo>
                    <a:pt x="270" y="151"/>
                  </a:lnTo>
                  <a:lnTo>
                    <a:pt x="270" y="154"/>
                  </a:lnTo>
                  <a:lnTo>
                    <a:pt x="270" y="155"/>
                  </a:lnTo>
                  <a:lnTo>
                    <a:pt x="272" y="156"/>
                  </a:lnTo>
                  <a:lnTo>
                    <a:pt x="272" y="158"/>
                  </a:lnTo>
                  <a:lnTo>
                    <a:pt x="272" y="160"/>
                  </a:lnTo>
                  <a:lnTo>
                    <a:pt x="272" y="163"/>
                  </a:lnTo>
                  <a:lnTo>
                    <a:pt x="274" y="163"/>
                  </a:lnTo>
                  <a:lnTo>
                    <a:pt x="274" y="165"/>
                  </a:lnTo>
                  <a:lnTo>
                    <a:pt x="274" y="166"/>
                  </a:lnTo>
                  <a:lnTo>
                    <a:pt x="274" y="168"/>
                  </a:lnTo>
                  <a:lnTo>
                    <a:pt x="272" y="170"/>
                  </a:lnTo>
                  <a:lnTo>
                    <a:pt x="272" y="172"/>
                  </a:lnTo>
                  <a:lnTo>
                    <a:pt x="272" y="174"/>
                  </a:lnTo>
                  <a:lnTo>
                    <a:pt x="270" y="176"/>
                  </a:lnTo>
                  <a:lnTo>
                    <a:pt x="270" y="178"/>
                  </a:lnTo>
                  <a:lnTo>
                    <a:pt x="268" y="180"/>
                  </a:lnTo>
                  <a:lnTo>
                    <a:pt x="268" y="182"/>
                  </a:lnTo>
                  <a:lnTo>
                    <a:pt x="267" y="184"/>
                  </a:lnTo>
                  <a:lnTo>
                    <a:pt x="267" y="187"/>
                  </a:lnTo>
                  <a:lnTo>
                    <a:pt x="265" y="189"/>
                  </a:lnTo>
                  <a:lnTo>
                    <a:pt x="263" y="191"/>
                  </a:lnTo>
                  <a:lnTo>
                    <a:pt x="261" y="193"/>
                  </a:lnTo>
                  <a:lnTo>
                    <a:pt x="259" y="194"/>
                  </a:lnTo>
                  <a:lnTo>
                    <a:pt x="257" y="196"/>
                  </a:lnTo>
                  <a:lnTo>
                    <a:pt x="256" y="196"/>
                  </a:lnTo>
                  <a:lnTo>
                    <a:pt x="255" y="197"/>
                  </a:lnTo>
                  <a:lnTo>
                    <a:pt x="251" y="199"/>
                  </a:lnTo>
                  <a:lnTo>
                    <a:pt x="249" y="199"/>
                  </a:lnTo>
                  <a:lnTo>
                    <a:pt x="247" y="200"/>
                  </a:lnTo>
                  <a:lnTo>
                    <a:pt x="245" y="200"/>
                  </a:lnTo>
                  <a:lnTo>
                    <a:pt x="242" y="200"/>
                  </a:lnTo>
                  <a:lnTo>
                    <a:pt x="240" y="200"/>
                  </a:lnTo>
                  <a:lnTo>
                    <a:pt x="238" y="200"/>
                  </a:lnTo>
                  <a:lnTo>
                    <a:pt x="236" y="199"/>
                  </a:lnTo>
                  <a:lnTo>
                    <a:pt x="234" y="199"/>
                  </a:lnTo>
                  <a:lnTo>
                    <a:pt x="232" y="199"/>
                  </a:lnTo>
                  <a:lnTo>
                    <a:pt x="230" y="199"/>
                  </a:lnTo>
                  <a:lnTo>
                    <a:pt x="228" y="198"/>
                  </a:lnTo>
                  <a:lnTo>
                    <a:pt x="226" y="198"/>
                  </a:lnTo>
                  <a:lnTo>
                    <a:pt x="224" y="198"/>
                  </a:lnTo>
                  <a:lnTo>
                    <a:pt x="222" y="198"/>
                  </a:lnTo>
                  <a:lnTo>
                    <a:pt x="222" y="197"/>
                  </a:lnTo>
                  <a:lnTo>
                    <a:pt x="218" y="199"/>
                  </a:lnTo>
                  <a:lnTo>
                    <a:pt x="215" y="201"/>
                  </a:lnTo>
                  <a:lnTo>
                    <a:pt x="211" y="203"/>
                  </a:lnTo>
                  <a:lnTo>
                    <a:pt x="208" y="203"/>
                  </a:lnTo>
                  <a:lnTo>
                    <a:pt x="205" y="205"/>
                  </a:lnTo>
                  <a:lnTo>
                    <a:pt x="203" y="206"/>
                  </a:lnTo>
                  <a:lnTo>
                    <a:pt x="201" y="208"/>
                  </a:lnTo>
                  <a:lnTo>
                    <a:pt x="199" y="208"/>
                  </a:lnTo>
                  <a:lnTo>
                    <a:pt x="197" y="211"/>
                  </a:lnTo>
                  <a:lnTo>
                    <a:pt x="194" y="213"/>
                  </a:lnTo>
                  <a:lnTo>
                    <a:pt x="192" y="215"/>
                  </a:lnTo>
                  <a:lnTo>
                    <a:pt x="191" y="217"/>
                  </a:lnTo>
                  <a:lnTo>
                    <a:pt x="189" y="220"/>
                  </a:lnTo>
                  <a:lnTo>
                    <a:pt x="189" y="222"/>
                  </a:lnTo>
                  <a:lnTo>
                    <a:pt x="189" y="224"/>
                  </a:lnTo>
                  <a:lnTo>
                    <a:pt x="189" y="226"/>
                  </a:lnTo>
                  <a:lnTo>
                    <a:pt x="187" y="228"/>
                  </a:lnTo>
                  <a:lnTo>
                    <a:pt x="187" y="229"/>
                  </a:lnTo>
                  <a:lnTo>
                    <a:pt x="184" y="231"/>
                  </a:lnTo>
                  <a:lnTo>
                    <a:pt x="183" y="233"/>
                  </a:lnTo>
                  <a:lnTo>
                    <a:pt x="182" y="235"/>
                  </a:lnTo>
                  <a:lnTo>
                    <a:pt x="182" y="237"/>
                  </a:lnTo>
                  <a:lnTo>
                    <a:pt x="182" y="239"/>
                  </a:lnTo>
                  <a:lnTo>
                    <a:pt x="183" y="239"/>
                  </a:lnTo>
                  <a:lnTo>
                    <a:pt x="183" y="241"/>
                  </a:lnTo>
                  <a:lnTo>
                    <a:pt x="185" y="241"/>
                  </a:lnTo>
                  <a:lnTo>
                    <a:pt x="187" y="245"/>
                  </a:lnTo>
                  <a:lnTo>
                    <a:pt x="189" y="247"/>
                  </a:lnTo>
                  <a:lnTo>
                    <a:pt x="192" y="251"/>
                  </a:lnTo>
                  <a:lnTo>
                    <a:pt x="194" y="253"/>
                  </a:lnTo>
                  <a:lnTo>
                    <a:pt x="195" y="257"/>
                  </a:lnTo>
                  <a:lnTo>
                    <a:pt x="197" y="260"/>
                  </a:lnTo>
                  <a:lnTo>
                    <a:pt x="199" y="264"/>
                  </a:lnTo>
                  <a:lnTo>
                    <a:pt x="202" y="266"/>
                  </a:lnTo>
                  <a:lnTo>
                    <a:pt x="202" y="271"/>
                  </a:lnTo>
                  <a:lnTo>
                    <a:pt x="204" y="275"/>
                  </a:lnTo>
                  <a:lnTo>
                    <a:pt x="204" y="279"/>
                  </a:lnTo>
                  <a:lnTo>
                    <a:pt x="205" y="282"/>
                  </a:lnTo>
                  <a:lnTo>
                    <a:pt x="205" y="286"/>
                  </a:lnTo>
                  <a:lnTo>
                    <a:pt x="205" y="290"/>
                  </a:lnTo>
                  <a:lnTo>
                    <a:pt x="204" y="295"/>
                  </a:lnTo>
                  <a:lnTo>
                    <a:pt x="204" y="298"/>
                  </a:lnTo>
                  <a:lnTo>
                    <a:pt x="202" y="295"/>
                  </a:lnTo>
                  <a:lnTo>
                    <a:pt x="200" y="293"/>
                  </a:lnTo>
                  <a:lnTo>
                    <a:pt x="198" y="291"/>
                  </a:lnTo>
                  <a:lnTo>
                    <a:pt x="198" y="289"/>
                  </a:lnTo>
                  <a:lnTo>
                    <a:pt x="196" y="288"/>
                  </a:lnTo>
                  <a:lnTo>
                    <a:pt x="196" y="286"/>
                  </a:lnTo>
                  <a:lnTo>
                    <a:pt x="194" y="284"/>
                  </a:lnTo>
                  <a:lnTo>
                    <a:pt x="194" y="282"/>
                  </a:lnTo>
                  <a:lnTo>
                    <a:pt x="192" y="282"/>
                  </a:lnTo>
                  <a:lnTo>
                    <a:pt x="190" y="280"/>
                  </a:lnTo>
                  <a:lnTo>
                    <a:pt x="188" y="278"/>
                  </a:lnTo>
                  <a:lnTo>
                    <a:pt x="188" y="276"/>
                  </a:lnTo>
                  <a:lnTo>
                    <a:pt x="186" y="274"/>
                  </a:lnTo>
                  <a:lnTo>
                    <a:pt x="186" y="272"/>
                  </a:lnTo>
                  <a:lnTo>
                    <a:pt x="185" y="270"/>
                  </a:lnTo>
                  <a:lnTo>
                    <a:pt x="185" y="267"/>
                  </a:lnTo>
                  <a:lnTo>
                    <a:pt x="187" y="266"/>
                  </a:lnTo>
                  <a:lnTo>
                    <a:pt x="187" y="265"/>
                  </a:lnTo>
                  <a:lnTo>
                    <a:pt x="189" y="263"/>
                  </a:lnTo>
                  <a:lnTo>
                    <a:pt x="187" y="265"/>
                  </a:lnTo>
                  <a:lnTo>
                    <a:pt x="187" y="266"/>
                  </a:lnTo>
                  <a:lnTo>
                    <a:pt x="186" y="267"/>
                  </a:lnTo>
                  <a:lnTo>
                    <a:pt x="184" y="268"/>
                  </a:lnTo>
                  <a:lnTo>
                    <a:pt x="183" y="268"/>
                  </a:lnTo>
                  <a:lnTo>
                    <a:pt x="179" y="268"/>
                  </a:lnTo>
                  <a:lnTo>
                    <a:pt x="178" y="266"/>
                  </a:lnTo>
                  <a:lnTo>
                    <a:pt x="175" y="266"/>
                  </a:lnTo>
                  <a:lnTo>
                    <a:pt x="173" y="264"/>
                  </a:lnTo>
                  <a:lnTo>
                    <a:pt x="171" y="264"/>
                  </a:lnTo>
                  <a:lnTo>
                    <a:pt x="169" y="262"/>
                  </a:lnTo>
                  <a:lnTo>
                    <a:pt x="167" y="261"/>
                  </a:lnTo>
                  <a:lnTo>
                    <a:pt x="165" y="259"/>
                  </a:lnTo>
                  <a:lnTo>
                    <a:pt x="162" y="259"/>
                  </a:lnTo>
                  <a:lnTo>
                    <a:pt x="160" y="258"/>
                  </a:lnTo>
                  <a:lnTo>
                    <a:pt x="158" y="258"/>
                  </a:lnTo>
                  <a:lnTo>
                    <a:pt x="155" y="256"/>
                  </a:lnTo>
                  <a:lnTo>
                    <a:pt x="153" y="256"/>
                  </a:lnTo>
                  <a:lnTo>
                    <a:pt x="151" y="256"/>
                  </a:lnTo>
                  <a:lnTo>
                    <a:pt x="149" y="256"/>
                  </a:lnTo>
                  <a:lnTo>
                    <a:pt x="146" y="255"/>
                  </a:lnTo>
                  <a:lnTo>
                    <a:pt x="148" y="255"/>
                  </a:lnTo>
                  <a:lnTo>
                    <a:pt x="149" y="255"/>
                  </a:lnTo>
                  <a:lnTo>
                    <a:pt x="147" y="256"/>
                  </a:lnTo>
                  <a:lnTo>
                    <a:pt x="145" y="256"/>
                  </a:lnTo>
                  <a:lnTo>
                    <a:pt x="143" y="256"/>
                  </a:lnTo>
                  <a:lnTo>
                    <a:pt x="141" y="256"/>
                  </a:lnTo>
                  <a:lnTo>
                    <a:pt x="139" y="257"/>
                  </a:lnTo>
                  <a:lnTo>
                    <a:pt x="136" y="257"/>
                  </a:lnTo>
                  <a:lnTo>
                    <a:pt x="135" y="257"/>
                  </a:lnTo>
                  <a:lnTo>
                    <a:pt x="133" y="257"/>
                  </a:lnTo>
                  <a:lnTo>
                    <a:pt x="131" y="259"/>
                  </a:lnTo>
                  <a:lnTo>
                    <a:pt x="129" y="259"/>
                  </a:lnTo>
                  <a:lnTo>
                    <a:pt x="126" y="259"/>
                  </a:lnTo>
                  <a:lnTo>
                    <a:pt x="125" y="259"/>
                  </a:lnTo>
                  <a:lnTo>
                    <a:pt x="122" y="259"/>
                  </a:lnTo>
                  <a:lnTo>
                    <a:pt x="120" y="258"/>
                  </a:lnTo>
                  <a:lnTo>
                    <a:pt x="118" y="257"/>
                  </a:lnTo>
                  <a:lnTo>
                    <a:pt x="118" y="255"/>
                  </a:lnTo>
                  <a:lnTo>
                    <a:pt x="118" y="254"/>
                  </a:lnTo>
                  <a:lnTo>
                    <a:pt x="118" y="252"/>
                  </a:lnTo>
                  <a:lnTo>
                    <a:pt x="118" y="250"/>
                  </a:lnTo>
                  <a:lnTo>
                    <a:pt x="118" y="249"/>
                  </a:lnTo>
                  <a:lnTo>
                    <a:pt x="120" y="248"/>
                  </a:lnTo>
                  <a:lnTo>
                    <a:pt x="122" y="248"/>
                  </a:lnTo>
                  <a:lnTo>
                    <a:pt x="122" y="247"/>
                  </a:lnTo>
                  <a:lnTo>
                    <a:pt x="123" y="245"/>
                  </a:lnTo>
                  <a:lnTo>
                    <a:pt x="123" y="243"/>
                  </a:lnTo>
                  <a:lnTo>
                    <a:pt x="123" y="241"/>
                  </a:lnTo>
                  <a:lnTo>
                    <a:pt x="123" y="239"/>
                  </a:lnTo>
                  <a:lnTo>
                    <a:pt x="122" y="239"/>
                  </a:lnTo>
                  <a:lnTo>
                    <a:pt x="122" y="237"/>
                  </a:lnTo>
                  <a:lnTo>
                    <a:pt x="122" y="235"/>
                  </a:lnTo>
                  <a:lnTo>
                    <a:pt x="120" y="235"/>
                  </a:lnTo>
                  <a:lnTo>
                    <a:pt x="120" y="232"/>
                  </a:lnTo>
                  <a:lnTo>
                    <a:pt x="117" y="232"/>
                  </a:lnTo>
                  <a:lnTo>
                    <a:pt x="115" y="232"/>
                  </a:lnTo>
                  <a:lnTo>
                    <a:pt x="113" y="232"/>
                  </a:lnTo>
                  <a:lnTo>
                    <a:pt x="112" y="231"/>
                  </a:lnTo>
                  <a:lnTo>
                    <a:pt x="111" y="231"/>
                  </a:lnTo>
                  <a:lnTo>
                    <a:pt x="108" y="231"/>
                  </a:lnTo>
                  <a:lnTo>
                    <a:pt x="106" y="231"/>
                  </a:lnTo>
                  <a:lnTo>
                    <a:pt x="106" y="230"/>
                  </a:lnTo>
                  <a:lnTo>
                    <a:pt x="104" y="232"/>
                  </a:lnTo>
                  <a:lnTo>
                    <a:pt x="102" y="232"/>
                  </a:lnTo>
                  <a:lnTo>
                    <a:pt x="100" y="233"/>
                  </a:lnTo>
                  <a:lnTo>
                    <a:pt x="98" y="233"/>
                  </a:lnTo>
                  <a:lnTo>
                    <a:pt x="96" y="235"/>
                  </a:lnTo>
                  <a:lnTo>
                    <a:pt x="93" y="235"/>
                  </a:lnTo>
                  <a:lnTo>
                    <a:pt x="91" y="237"/>
                  </a:lnTo>
                  <a:lnTo>
                    <a:pt x="91" y="243"/>
                  </a:lnTo>
                  <a:lnTo>
                    <a:pt x="93" y="250"/>
                  </a:lnTo>
                  <a:lnTo>
                    <a:pt x="93" y="256"/>
                  </a:lnTo>
                  <a:lnTo>
                    <a:pt x="93" y="262"/>
                  </a:lnTo>
                  <a:lnTo>
                    <a:pt x="91" y="269"/>
                  </a:lnTo>
                  <a:lnTo>
                    <a:pt x="91" y="275"/>
                  </a:lnTo>
                  <a:lnTo>
                    <a:pt x="88" y="281"/>
                  </a:lnTo>
                  <a:lnTo>
                    <a:pt x="88" y="286"/>
                  </a:lnTo>
                  <a:lnTo>
                    <a:pt x="85" y="293"/>
                  </a:lnTo>
                  <a:lnTo>
                    <a:pt x="83" y="299"/>
                  </a:lnTo>
                  <a:lnTo>
                    <a:pt x="81" y="305"/>
                  </a:lnTo>
                  <a:lnTo>
                    <a:pt x="78" y="310"/>
                  </a:lnTo>
                  <a:lnTo>
                    <a:pt x="77" y="317"/>
                  </a:lnTo>
                  <a:lnTo>
                    <a:pt x="74" y="322"/>
                  </a:lnTo>
                  <a:lnTo>
                    <a:pt x="72" y="328"/>
                  </a:lnTo>
                  <a:lnTo>
                    <a:pt x="71" y="332"/>
                  </a:lnTo>
                  <a:lnTo>
                    <a:pt x="69" y="334"/>
                  </a:lnTo>
                  <a:lnTo>
                    <a:pt x="68" y="336"/>
                  </a:lnTo>
                  <a:lnTo>
                    <a:pt x="67" y="338"/>
                  </a:lnTo>
                  <a:lnTo>
                    <a:pt x="67" y="341"/>
                  </a:lnTo>
                  <a:lnTo>
                    <a:pt x="67" y="343"/>
                  </a:lnTo>
                  <a:lnTo>
                    <a:pt x="67" y="345"/>
                  </a:lnTo>
                  <a:lnTo>
                    <a:pt x="67" y="347"/>
                  </a:lnTo>
                  <a:lnTo>
                    <a:pt x="67" y="348"/>
                  </a:lnTo>
                  <a:lnTo>
                    <a:pt x="67" y="350"/>
                  </a:lnTo>
                  <a:lnTo>
                    <a:pt x="67" y="353"/>
                  </a:lnTo>
                  <a:lnTo>
                    <a:pt x="67" y="355"/>
                  </a:lnTo>
                  <a:lnTo>
                    <a:pt x="68" y="355"/>
                  </a:lnTo>
                  <a:lnTo>
                    <a:pt x="68" y="357"/>
                  </a:lnTo>
                  <a:lnTo>
                    <a:pt x="69" y="358"/>
                  </a:lnTo>
                  <a:lnTo>
                    <a:pt x="69" y="360"/>
                  </a:lnTo>
                  <a:lnTo>
                    <a:pt x="71" y="360"/>
                  </a:lnTo>
                  <a:lnTo>
                    <a:pt x="71" y="362"/>
                  </a:lnTo>
                  <a:lnTo>
                    <a:pt x="71" y="364"/>
                  </a:lnTo>
                  <a:lnTo>
                    <a:pt x="71" y="366"/>
                  </a:lnTo>
                  <a:lnTo>
                    <a:pt x="72" y="366"/>
                  </a:lnTo>
                  <a:lnTo>
                    <a:pt x="72" y="368"/>
                  </a:lnTo>
                  <a:lnTo>
                    <a:pt x="73" y="368"/>
                  </a:lnTo>
                  <a:lnTo>
                    <a:pt x="73" y="370"/>
                  </a:lnTo>
                  <a:lnTo>
                    <a:pt x="75" y="370"/>
                  </a:lnTo>
                  <a:lnTo>
                    <a:pt x="75" y="372"/>
                  </a:lnTo>
                  <a:lnTo>
                    <a:pt x="76" y="372"/>
                  </a:lnTo>
                  <a:lnTo>
                    <a:pt x="76" y="374"/>
                  </a:lnTo>
                  <a:lnTo>
                    <a:pt x="78" y="374"/>
                  </a:lnTo>
                  <a:lnTo>
                    <a:pt x="78" y="377"/>
                  </a:lnTo>
                  <a:lnTo>
                    <a:pt x="78" y="379"/>
                  </a:lnTo>
                  <a:lnTo>
                    <a:pt x="80" y="379"/>
                  </a:lnTo>
                  <a:lnTo>
                    <a:pt x="82" y="377"/>
                  </a:lnTo>
                  <a:lnTo>
                    <a:pt x="83" y="375"/>
                  </a:lnTo>
                  <a:lnTo>
                    <a:pt x="85" y="373"/>
                  </a:lnTo>
                  <a:lnTo>
                    <a:pt x="87" y="372"/>
                  </a:lnTo>
                  <a:lnTo>
                    <a:pt x="89" y="372"/>
                  </a:lnTo>
                  <a:lnTo>
                    <a:pt x="91" y="370"/>
                  </a:lnTo>
                  <a:lnTo>
                    <a:pt x="91" y="372"/>
                  </a:lnTo>
                  <a:lnTo>
                    <a:pt x="93" y="374"/>
                  </a:lnTo>
                  <a:lnTo>
                    <a:pt x="93" y="377"/>
                  </a:lnTo>
                  <a:lnTo>
                    <a:pt x="96" y="378"/>
                  </a:lnTo>
                  <a:lnTo>
                    <a:pt x="96" y="380"/>
                  </a:lnTo>
                  <a:lnTo>
                    <a:pt x="98" y="382"/>
                  </a:lnTo>
                  <a:lnTo>
                    <a:pt x="98" y="384"/>
                  </a:lnTo>
                  <a:lnTo>
                    <a:pt x="101" y="385"/>
                  </a:lnTo>
                  <a:lnTo>
                    <a:pt x="101" y="387"/>
                  </a:lnTo>
                  <a:lnTo>
                    <a:pt x="102" y="389"/>
                  </a:lnTo>
                  <a:lnTo>
                    <a:pt x="104" y="391"/>
                  </a:lnTo>
                  <a:lnTo>
                    <a:pt x="106" y="391"/>
                  </a:lnTo>
                  <a:lnTo>
                    <a:pt x="108" y="393"/>
                  </a:lnTo>
                  <a:lnTo>
                    <a:pt x="111" y="393"/>
                  </a:lnTo>
                  <a:lnTo>
                    <a:pt x="112" y="393"/>
                  </a:lnTo>
                  <a:lnTo>
                    <a:pt x="116" y="393"/>
                  </a:lnTo>
                  <a:lnTo>
                    <a:pt x="116" y="395"/>
                  </a:lnTo>
                  <a:lnTo>
                    <a:pt x="116" y="396"/>
                  </a:lnTo>
                  <a:lnTo>
                    <a:pt x="116" y="398"/>
                  </a:lnTo>
                  <a:lnTo>
                    <a:pt x="116" y="400"/>
                  </a:lnTo>
                  <a:lnTo>
                    <a:pt x="116" y="401"/>
                  </a:lnTo>
                  <a:lnTo>
                    <a:pt x="116" y="403"/>
                  </a:lnTo>
                  <a:lnTo>
                    <a:pt x="116" y="405"/>
                  </a:lnTo>
                  <a:lnTo>
                    <a:pt x="116" y="407"/>
                  </a:lnTo>
                  <a:lnTo>
                    <a:pt x="116" y="409"/>
                  </a:lnTo>
                  <a:lnTo>
                    <a:pt x="114" y="411"/>
                  </a:lnTo>
                  <a:lnTo>
                    <a:pt x="112" y="412"/>
                  </a:lnTo>
                  <a:lnTo>
                    <a:pt x="111" y="414"/>
                  </a:lnTo>
                  <a:lnTo>
                    <a:pt x="109" y="416"/>
                  </a:lnTo>
                  <a:lnTo>
                    <a:pt x="109" y="417"/>
                  </a:lnTo>
                  <a:lnTo>
                    <a:pt x="109" y="419"/>
                  </a:lnTo>
                  <a:lnTo>
                    <a:pt x="108" y="421"/>
                  </a:lnTo>
                  <a:lnTo>
                    <a:pt x="108" y="423"/>
                  </a:lnTo>
                  <a:lnTo>
                    <a:pt x="109" y="423"/>
                  </a:lnTo>
                  <a:lnTo>
                    <a:pt x="109" y="425"/>
                  </a:lnTo>
                  <a:lnTo>
                    <a:pt x="111" y="425"/>
                  </a:lnTo>
                  <a:lnTo>
                    <a:pt x="112" y="425"/>
                  </a:lnTo>
                  <a:lnTo>
                    <a:pt x="112" y="427"/>
                  </a:lnTo>
                  <a:lnTo>
                    <a:pt x="115" y="429"/>
                  </a:lnTo>
                  <a:lnTo>
                    <a:pt x="116" y="431"/>
                  </a:lnTo>
                  <a:lnTo>
                    <a:pt x="118" y="432"/>
                  </a:lnTo>
                  <a:lnTo>
                    <a:pt x="120" y="434"/>
                  </a:lnTo>
                  <a:lnTo>
                    <a:pt x="122" y="435"/>
                  </a:lnTo>
                  <a:lnTo>
                    <a:pt x="125" y="437"/>
                  </a:lnTo>
                  <a:lnTo>
                    <a:pt x="126" y="437"/>
                  </a:lnTo>
                  <a:lnTo>
                    <a:pt x="129" y="440"/>
                  </a:lnTo>
                  <a:lnTo>
                    <a:pt x="131" y="440"/>
                  </a:lnTo>
                  <a:lnTo>
                    <a:pt x="133" y="442"/>
                  </a:lnTo>
                  <a:lnTo>
                    <a:pt x="136" y="442"/>
                  </a:lnTo>
                  <a:lnTo>
                    <a:pt x="138" y="442"/>
                  </a:lnTo>
                  <a:lnTo>
                    <a:pt x="140" y="442"/>
                  </a:lnTo>
                  <a:lnTo>
                    <a:pt x="142" y="442"/>
                  </a:lnTo>
                  <a:lnTo>
                    <a:pt x="146" y="442"/>
                  </a:lnTo>
                  <a:lnTo>
                    <a:pt x="147" y="442"/>
                  </a:lnTo>
                  <a:lnTo>
                    <a:pt x="149" y="442"/>
                  </a:lnTo>
                  <a:lnTo>
                    <a:pt x="151" y="440"/>
                  </a:lnTo>
                  <a:lnTo>
                    <a:pt x="151" y="438"/>
                  </a:lnTo>
                  <a:lnTo>
                    <a:pt x="152" y="436"/>
                  </a:lnTo>
                  <a:lnTo>
                    <a:pt x="152" y="434"/>
                  </a:lnTo>
                  <a:lnTo>
                    <a:pt x="153" y="432"/>
                  </a:lnTo>
                  <a:lnTo>
                    <a:pt x="155" y="432"/>
                  </a:lnTo>
                  <a:lnTo>
                    <a:pt x="158" y="432"/>
                  </a:lnTo>
                  <a:lnTo>
                    <a:pt x="159" y="432"/>
                  </a:lnTo>
                  <a:lnTo>
                    <a:pt x="160" y="432"/>
                  </a:lnTo>
                  <a:lnTo>
                    <a:pt x="160" y="434"/>
                  </a:lnTo>
                  <a:lnTo>
                    <a:pt x="162" y="434"/>
                  </a:lnTo>
                  <a:lnTo>
                    <a:pt x="162" y="436"/>
                  </a:lnTo>
                  <a:lnTo>
                    <a:pt x="164" y="436"/>
                  </a:lnTo>
                  <a:lnTo>
                    <a:pt x="164" y="438"/>
                  </a:lnTo>
                  <a:lnTo>
                    <a:pt x="164" y="440"/>
                  </a:lnTo>
                  <a:lnTo>
                    <a:pt x="165" y="440"/>
                  </a:lnTo>
                  <a:lnTo>
                    <a:pt x="165" y="442"/>
                  </a:lnTo>
                  <a:lnTo>
                    <a:pt x="165" y="444"/>
                  </a:lnTo>
                  <a:lnTo>
                    <a:pt x="165" y="446"/>
                  </a:lnTo>
                  <a:lnTo>
                    <a:pt x="166" y="446"/>
                  </a:lnTo>
                  <a:lnTo>
                    <a:pt x="166" y="448"/>
                  </a:lnTo>
                  <a:lnTo>
                    <a:pt x="167" y="448"/>
                  </a:lnTo>
                  <a:lnTo>
                    <a:pt x="167" y="450"/>
                  </a:lnTo>
                  <a:lnTo>
                    <a:pt x="169" y="450"/>
                  </a:lnTo>
                  <a:lnTo>
                    <a:pt x="169" y="452"/>
                  </a:lnTo>
                  <a:lnTo>
                    <a:pt x="170" y="452"/>
                  </a:lnTo>
                  <a:lnTo>
                    <a:pt x="173" y="452"/>
                  </a:lnTo>
                  <a:lnTo>
                    <a:pt x="175" y="452"/>
                  </a:lnTo>
                  <a:lnTo>
                    <a:pt x="176" y="452"/>
                  </a:lnTo>
                  <a:lnTo>
                    <a:pt x="178" y="452"/>
                  </a:lnTo>
                  <a:lnTo>
                    <a:pt x="175" y="454"/>
                  </a:lnTo>
                  <a:lnTo>
                    <a:pt x="173" y="454"/>
                  </a:lnTo>
                  <a:lnTo>
                    <a:pt x="171" y="454"/>
                  </a:lnTo>
                  <a:lnTo>
                    <a:pt x="170" y="454"/>
                  </a:lnTo>
                  <a:lnTo>
                    <a:pt x="168" y="456"/>
                  </a:lnTo>
                  <a:lnTo>
                    <a:pt x="166" y="456"/>
                  </a:lnTo>
                  <a:lnTo>
                    <a:pt x="164" y="458"/>
                  </a:lnTo>
                  <a:lnTo>
                    <a:pt x="162" y="460"/>
                  </a:lnTo>
                  <a:lnTo>
                    <a:pt x="162" y="461"/>
                  </a:lnTo>
                  <a:lnTo>
                    <a:pt x="160" y="463"/>
                  </a:lnTo>
                  <a:lnTo>
                    <a:pt x="159" y="465"/>
                  </a:lnTo>
                  <a:lnTo>
                    <a:pt x="159" y="467"/>
                  </a:lnTo>
                  <a:lnTo>
                    <a:pt x="157" y="469"/>
                  </a:lnTo>
                  <a:lnTo>
                    <a:pt x="155" y="470"/>
                  </a:lnTo>
                  <a:lnTo>
                    <a:pt x="154" y="472"/>
                  </a:lnTo>
                  <a:lnTo>
                    <a:pt x="151" y="472"/>
                  </a:lnTo>
                  <a:lnTo>
                    <a:pt x="149" y="472"/>
                  </a:lnTo>
                  <a:lnTo>
                    <a:pt x="147" y="472"/>
                  </a:lnTo>
                  <a:lnTo>
                    <a:pt x="145" y="472"/>
                  </a:lnTo>
                  <a:lnTo>
                    <a:pt x="144" y="470"/>
                  </a:lnTo>
                  <a:lnTo>
                    <a:pt x="144" y="468"/>
                  </a:lnTo>
                  <a:lnTo>
                    <a:pt x="141" y="466"/>
                  </a:lnTo>
                  <a:lnTo>
                    <a:pt x="141" y="463"/>
                  </a:lnTo>
                  <a:lnTo>
                    <a:pt x="139" y="462"/>
                  </a:lnTo>
                  <a:lnTo>
                    <a:pt x="137" y="460"/>
                  </a:lnTo>
                  <a:lnTo>
                    <a:pt x="135" y="459"/>
                  </a:lnTo>
                  <a:lnTo>
                    <a:pt x="134" y="456"/>
                  </a:lnTo>
                  <a:lnTo>
                    <a:pt x="131" y="456"/>
                  </a:lnTo>
                  <a:lnTo>
                    <a:pt x="129" y="455"/>
                  </a:lnTo>
                  <a:lnTo>
                    <a:pt x="126" y="455"/>
                  </a:lnTo>
                  <a:lnTo>
                    <a:pt x="125" y="454"/>
                  </a:lnTo>
                  <a:lnTo>
                    <a:pt x="122" y="454"/>
                  </a:lnTo>
                  <a:lnTo>
                    <a:pt x="120" y="454"/>
                  </a:lnTo>
                  <a:lnTo>
                    <a:pt x="118" y="454"/>
                  </a:lnTo>
                  <a:lnTo>
                    <a:pt x="117" y="454"/>
                  </a:lnTo>
                  <a:lnTo>
                    <a:pt x="115" y="456"/>
                  </a:lnTo>
                  <a:lnTo>
                    <a:pt x="113" y="456"/>
                  </a:lnTo>
                  <a:lnTo>
                    <a:pt x="111" y="458"/>
                  </a:lnTo>
                  <a:lnTo>
                    <a:pt x="109" y="458"/>
                  </a:lnTo>
                  <a:lnTo>
                    <a:pt x="108" y="458"/>
                  </a:lnTo>
                  <a:lnTo>
                    <a:pt x="106" y="458"/>
                  </a:lnTo>
                  <a:lnTo>
                    <a:pt x="106" y="456"/>
                  </a:lnTo>
                  <a:lnTo>
                    <a:pt x="104" y="456"/>
                  </a:lnTo>
                  <a:lnTo>
                    <a:pt x="103" y="455"/>
                  </a:lnTo>
                  <a:lnTo>
                    <a:pt x="101" y="455"/>
                  </a:lnTo>
                  <a:lnTo>
                    <a:pt x="101" y="453"/>
                  </a:lnTo>
                  <a:lnTo>
                    <a:pt x="99" y="453"/>
                  </a:lnTo>
                  <a:lnTo>
                    <a:pt x="99" y="451"/>
                  </a:lnTo>
                  <a:lnTo>
                    <a:pt x="97" y="451"/>
                  </a:lnTo>
                  <a:lnTo>
                    <a:pt x="97" y="449"/>
                  </a:lnTo>
                  <a:lnTo>
                    <a:pt x="95" y="449"/>
                  </a:lnTo>
                  <a:lnTo>
                    <a:pt x="94" y="449"/>
                  </a:lnTo>
                  <a:lnTo>
                    <a:pt x="94" y="446"/>
                  </a:lnTo>
                  <a:lnTo>
                    <a:pt x="93" y="446"/>
                  </a:lnTo>
                  <a:lnTo>
                    <a:pt x="93" y="444"/>
                  </a:lnTo>
                  <a:lnTo>
                    <a:pt x="93" y="442"/>
                  </a:lnTo>
                  <a:lnTo>
                    <a:pt x="91" y="442"/>
                  </a:lnTo>
                  <a:lnTo>
                    <a:pt x="91" y="441"/>
                  </a:lnTo>
                  <a:lnTo>
                    <a:pt x="91" y="439"/>
                  </a:lnTo>
                  <a:lnTo>
                    <a:pt x="91" y="437"/>
                  </a:lnTo>
                  <a:lnTo>
                    <a:pt x="91" y="435"/>
                  </a:lnTo>
                  <a:lnTo>
                    <a:pt x="89" y="435"/>
                  </a:lnTo>
                  <a:lnTo>
                    <a:pt x="89" y="433"/>
                  </a:lnTo>
                  <a:lnTo>
                    <a:pt x="87" y="433"/>
                  </a:lnTo>
                  <a:lnTo>
                    <a:pt x="87" y="431"/>
                  </a:lnTo>
                  <a:lnTo>
                    <a:pt x="85" y="431"/>
                  </a:lnTo>
                  <a:lnTo>
                    <a:pt x="85" y="429"/>
                  </a:lnTo>
                  <a:lnTo>
                    <a:pt x="83" y="429"/>
                  </a:lnTo>
                  <a:lnTo>
                    <a:pt x="83" y="427"/>
                  </a:lnTo>
                  <a:lnTo>
                    <a:pt x="82" y="427"/>
                  </a:lnTo>
                  <a:lnTo>
                    <a:pt x="82" y="425"/>
                  </a:lnTo>
                  <a:lnTo>
                    <a:pt x="81" y="425"/>
                  </a:lnTo>
                  <a:lnTo>
                    <a:pt x="81" y="422"/>
                  </a:lnTo>
                  <a:lnTo>
                    <a:pt x="79" y="422"/>
                  </a:lnTo>
                  <a:lnTo>
                    <a:pt x="79" y="420"/>
                  </a:lnTo>
                  <a:lnTo>
                    <a:pt x="79" y="418"/>
                  </a:lnTo>
                  <a:lnTo>
                    <a:pt x="79" y="416"/>
                  </a:lnTo>
                  <a:lnTo>
                    <a:pt x="77" y="416"/>
                  </a:lnTo>
                  <a:lnTo>
                    <a:pt x="75" y="414"/>
                  </a:lnTo>
                  <a:lnTo>
                    <a:pt x="73" y="413"/>
                  </a:lnTo>
                  <a:lnTo>
                    <a:pt x="72" y="411"/>
                  </a:lnTo>
                  <a:lnTo>
                    <a:pt x="70" y="411"/>
                  </a:lnTo>
                  <a:lnTo>
                    <a:pt x="68" y="410"/>
                  </a:lnTo>
                  <a:lnTo>
                    <a:pt x="66" y="410"/>
                  </a:lnTo>
                  <a:lnTo>
                    <a:pt x="64" y="408"/>
                  </a:lnTo>
                  <a:lnTo>
                    <a:pt x="63" y="408"/>
                  </a:lnTo>
                  <a:lnTo>
                    <a:pt x="60" y="408"/>
                  </a:lnTo>
                  <a:lnTo>
                    <a:pt x="58" y="408"/>
                  </a:lnTo>
                  <a:lnTo>
                    <a:pt x="56" y="406"/>
                  </a:lnTo>
                  <a:lnTo>
                    <a:pt x="54" y="406"/>
                  </a:lnTo>
                  <a:lnTo>
                    <a:pt x="52" y="406"/>
                  </a:lnTo>
                  <a:lnTo>
                    <a:pt x="49" y="406"/>
                  </a:lnTo>
                  <a:lnTo>
                    <a:pt x="49" y="405"/>
                  </a:lnTo>
                  <a:lnTo>
                    <a:pt x="47" y="407"/>
                  </a:lnTo>
                  <a:lnTo>
                    <a:pt x="46" y="409"/>
                  </a:lnTo>
                  <a:lnTo>
                    <a:pt x="46" y="411"/>
                  </a:lnTo>
                  <a:lnTo>
                    <a:pt x="46" y="413"/>
                  </a:lnTo>
                  <a:lnTo>
                    <a:pt x="45" y="413"/>
                  </a:lnTo>
                  <a:lnTo>
                    <a:pt x="43" y="413"/>
                  </a:lnTo>
                  <a:lnTo>
                    <a:pt x="43" y="411"/>
                  </a:lnTo>
                  <a:lnTo>
                    <a:pt x="42" y="411"/>
                  </a:lnTo>
                  <a:lnTo>
                    <a:pt x="42" y="410"/>
                  </a:lnTo>
                  <a:lnTo>
                    <a:pt x="42" y="409"/>
                  </a:lnTo>
                  <a:lnTo>
                    <a:pt x="42" y="407"/>
                  </a:lnTo>
                  <a:lnTo>
                    <a:pt x="40" y="407"/>
                  </a:lnTo>
                  <a:lnTo>
                    <a:pt x="40" y="405"/>
                  </a:lnTo>
                  <a:lnTo>
                    <a:pt x="40" y="403"/>
                  </a:lnTo>
                  <a:lnTo>
                    <a:pt x="40" y="401"/>
                  </a:lnTo>
                  <a:lnTo>
                    <a:pt x="40" y="399"/>
                  </a:lnTo>
                  <a:lnTo>
                    <a:pt x="40" y="397"/>
                  </a:lnTo>
                  <a:lnTo>
                    <a:pt x="40" y="395"/>
                  </a:lnTo>
                  <a:lnTo>
                    <a:pt x="39" y="395"/>
                  </a:lnTo>
                  <a:lnTo>
                    <a:pt x="39" y="393"/>
                  </a:lnTo>
                  <a:lnTo>
                    <a:pt x="39" y="391"/>
                  </a:lnTo>
                  <a:lnTo>
                    <a:pt x="39" y="389"/>
                  </a:lnTo>
                  <a:lnTo>
                    <a:pt x="40" y="387"/>
                  </a:lnTo>
                  <a:lnTo>
                    <a:pt x="40" y="384"/>
                  </a:lnTo>
                  <a:lnTo>
                    <a:pt x="42" y="382"/>
                  </a:lnTo>
                  <a:lnTo>
                    <a:pt x="42" y="381"/>
                  </a:lnTo>
                  <a:lnTo>
                    <a:pt x="42" y="379"/>
                  </a:lnTo>
                  <a:lnTo>
                    <a:pt x="42" y="377"/>
                  </a:lnTo>
                  <a:lnTo>
                    <a:pt x="43" y="374"/>
                  </a:lnTo>
                  <a:lnTo>
                    <a:pt x="43" y="372"/>
                  </a:lnTo>
                  <a:lnTo>
                    <a:pt x="43" y="370"/>
                  </a:lnTo>
                  <a:lnTo>
                    <a:pt x="43" y="368"/>
                  </a:lnTo>
                  <a:lnTo>
                    <a:pt x="45" y="366"/>
                  </a:lnTo>
                  <a:lnTo>
                    <a:pt x="45" y="364"/>
                  </a:lnTo>
                  <a:lnTo>
                    <a:pt x="45" y="362"/>
                  </a:lnTo>
                  <a:lnTo>
                    <a:pt x="45" y="360"/>
                  </a:lnTo>
                  <a:lnTo>
                    <a:pt x="47" y="356"/>
                  </a:lnTo>
                  <a:lnTo>
                    <a:pt x="47" y="354"/>
                  </a:lnTo>
                  <a:lnTo>
                    <a:pt x="48" y="352"/>
                  </a:lnTo>
                  <a:lnTo>
                    <a:pt x="48" y="350"/>
                  </a:lnTo>
                  <a:lnTo>
                    <a:pt x="49" y="346"/>
                  </a:lnTo>
                  <a:lnTo>
                    <a:pt x="53" y="353"/>
                  </a:lnTo>
                </a:path>
              </a:pathLst>
            </a:custGeom>
            <a:gradFill rotWithShape="1">
              <a:gsLst>
                <a:gs pos="0">
                  <a:srgbClr val="990000"/>
                </a:gs>
                <a:gs pos="100000">
                  <a:srgbClr val="FF0000"/>
                </a:gs>
              </a:gsLst>
              <a:lin ang="2700000" scaled="1"/>
            </a:gradFill>
            <a:ln w="0">
              <a:solidFill>
                <a:schemeClr val="bg2"/>
              </a:solidFill>
              <a:round/>
              <a:headEnd/>
              <a:tailEnd/>
            </a:ln>
          </p:spPr>
          <p:txBody>
            <a:bodyPr/>
            <a:lstStyle/>
            <a:p>
              <a:endParaRPr lang="en-SG" dirty="0"/>
            </a:p>
          </p:txBody>
        </p:sp>
        <p:sp>
          <p:nvSpPr>
            <p:cNvPr id="134" name="9373221.875291.25100.87594.6255"/>
            <p:cNvSpPr>
              <a:spLocks noChangeAspect="1"/>
            </p:cNvSpPr>
            <p:nvPr/>
          </p:nvSpPr>
          <p:spPr bwMode="gray">
            <a:xfrm rot="378242">
              <a:off x="2808325" y="2663994"/>
              <a:ext cx="1006504" cy="950841"/>
            </a:xfrm>
            <a:custGeom>
              <a:avLst/>
              <a:gdLst>
                <a:gd name="T0" fmla="*/ 2147483647 w 833"/>
                <a:gd name="T1" fmla="*/ 2147483647 h 914"/>
                <a:gd name="T2" fmla="*/ 2147483647 w 833"/>
                <a:gd name="T3" fmla="*/ 2147483647 h 914"/>
                <a:gd name="T4" fmla="*/ 2147483647 w 833"/>
                <a:gd name="T5" fmla="*/ 2147483647 h 914"/>
                <a:gd name="T6" fmla="*/ 2147483647 w 833"/>
                <a:gd name="T7" fmla="*/ 2147483647 h 914"/>
                <a:gd name="T8" fmla="*/ 2147483647 w 833"/>
                <a:gd name="T9" fmla="*/ 2147483647 h 914"/>
                <a:gd name="T10" fmla="*/ 2147483647 w 833"/>
                <a:gd name="T11" fmla="*/ 2147483647 h 914"/>
                <a:gd name="T12" fmla="*/ 2147483647 w 833"/>
                <a:gd name="T13" fmla="*/ 2147483647 h 914"/>
                <a:gd name="T14" fmla="*/ 2147483647 w 833"/>
                <a:gd name="T15" fmla="*/ 2147483647 h 914"/>
                <a:gd name="T16" fmla="*/ 2147483647 w 833"/>
                <a:gd name="T17" fmla="*/ 2147483647 h 914"/>
                <a:gd name="T18" fmla="*/ 2147483647 w 833"/>
                <a:gd name="T19" fmla="*/ 2147483647 h 914"/>
                <a:gd name="T20" fmla="*/ 2147483647 w 833"/>
                <a:gd name="T21" fmla="*/ 2147483647 h 914"/>
                <a:gd name="T22" fmla="*/ 2147483647 w 833"/>
                <a:gd name="T23" fmla="*/ 2147483647 h 914"/>
                <a:gd name="T24" fmla="*/ 2147483647 w 833"/>
                <a:gd name="T25" fmla="*/ 2147483647 h 914"/>
                <a:gd name="T26" fmla="*/ 2147483647 w 833"/>
                <a:gd name="T27" fmla="*/ 2147483647 h 914"/>
                <a:gd name="T28" fmla="*/ 2147483647 w 833"/>
                <a:gd name="T29" fmla="*/ 2147483647 h 914"/>
                <a:gd name="T30" fmla="*/ 2147483647 w 833"/>
                <a:gd name="T31" fmla="*/ 2147483647 h 914"/>
                <a:gd name="T32" fmla="*/ 2147483647 w 833"/>
                <a:gd name="T33" fmla="*/ 2147483647 h 914"/>
                <a:gd name="T34" fmla="*/ 2147483647 w 833"/>
                <a:gd name="T35" fmla="*/ 2147483647 h 914"/>
                <a:gd name="T36" fmla="*/ 2147483647 w 833"/>
                <a:gd name="T37" fmla="*/ 2147483647 h 914"/>
                <a:gd name="T38" fmla="*/ 2147483647 w 833"/>
                <a:gd name="T39" fmla="*/ 2147483647 h 914"/>
                <a:gd name="T40" fmla="*/ 2147483647 w 833"/>
                <a:gd name="T41" fmla="*/ 2147483647 h 914"/>
                <a:gd name="T42" fmla="*/ 2147483647 w 833"/>
                <a:gd name="T43" fmla="*/ 2147483647 h 914"/>
                <a:gd name="T44" fmla="*/ 2147483647 w 833"/>
                <a:gd name="T45" fmla="*/ 2147483647 h 914"/>
                <a:gd name="T46" fmla="*/ 2147483647 w 833"/>
                <a:gd name="T47" fmla="*/ 2147483647 h 914"/>
                <a:gd name="T48" fmla="*/ 2147483647 w 833"/>
                <a:gd name="T49" fmla="*/ 2147483647 h 914"/>
                <a:gd name="T50" fmla="*/ 2147483647 w 833"/>
                <a:gd name="T51" fmla="*/ 2147483647 h 914"/>
                <a:gd name="T52" fmla="*/ 2147483647 w 833"/>
                <a:gd name="T53" fmla="*/ 2147483647 h 914"/>
                <a:gd name="T54" fmla="*/ 2147483647 w 833"/>
                <a:gd name="T55" fmla="*/ 2147483647 h 914"/>
                <a:gd name="T56" fmla="*/ 2147483647 w 833"/>
                <a:gd name="T57" fmla="*/ 2147483647 h 914"/>
                <a:gd name="T58" fmla="*/ 2147483647 w 833"/>
                <a:gd name="T59" fmla="*/ 2147483647 h 914"/>
                <a:gd name="T60" fmla="*/ 2147483647 w 833"/>
                <a:gd name="T61" fmla="*/ 2147483647 h 914"/>
                <a:gd name="T62" fmla="*/ 2147483647 w 833"/>
                <a:gd name="T63" fmla="*/ 2147483647 h 914"/>
                <a:gd name="T64" fmla="*/ 2147483647 w 833"/>
                <a:gd name="T65" fmla="*/ 2147483647 h 914"/>
                <a:gd name="T66" fmla="*/ 2147483647 w 833"/>
                <a:gd name="T67" fmla="*/ 2147483647 h 914"/>
                <a:gd name="T68" fmla="*/ 2147483647 w 833"/>
                <a:gd name="T69" fmla="*/ 2147483647 h 914"/>
                <a:gd name="T70" fmla="*/ 2147483647 w 833"/>
                <a:gd name="T71" fmla="*/ 2147483647 h 914"/>
                <a:gd name="T72" fmla="*/ 2147483647 w 833"/>
                <a:gd name="T73" fmla="*/ 2147483647 h 914"/>
                <a:gd name="T74" fmla="*/ 2147483647 w 833"/>
                <a:gd name="T75" fmla="*/ 2147483647 h 914"/>
                <a:gd name="T76" fmla="*/ 2147483647 w 833"/>
                <a:gd name="T77" fmla="*/ 2147483647 h 914"/>
                <a:gd name="T78" fmla="*/ 2147483647 w 833"/>
                <a:gd name="T79" fmla="*/ 2147483647 h 914"/>
                <a:gd name="T80" fmla="*/ 2147483647 w 833"/>
                <a:gd name="T81" fmla="*/ 2147483647 h 914"/>
                <a:gd name="T82" fmla="*/ 2147483647 w 833"/>
                <a:gd name="T83" fmla="*/ 2147483647 h 914"/>
                <a:gd name="T84" fmla="*/ 2147483647 w 833"/>
                <a:gd name="T85" fmla="*/ 2147483647 h 914"/>
                <a:gd name="T86" fmla="*/ 2147483647 w 833"/>
                <a:gd name="T87" fmla="*/ 2147483647 h 914"/>
                <a:gd name="T88" fmla="*/ 2147483647 w 833"/>
                <a:gd name="T89" fmla="*/ 2147483647 h 914"/>
                <a:gd name="T90" fmla="*/ 2147483647 w 833"/>
                <a:gd name="T91" fmla="*/ 2147483647 h 914"/>
                <a:gd name="T92" fmla="*/ 2147483647 w 833"/>
                <a:gd name="T93" fmla="*/ 2147483647 h 914"/>
                <a:gd name="T94" fmla="*/ 2147483647 w 833"/>
                <a:gd name="T95" fmla="*/ 2147483647 h 914"/>
                <a:gd name="T96" fmla="*/ 2147483647 w 833"/>
                <a:gd name="T97" fmla="*/ 2147483647 h 914"/>
                <a:gd name="T98" fmla="*/ 2147483647 w 833"/>
                <a:gd name="T99" fmla="*/ 2147483647 h 914"/>
                <a:gd name="T100" fmla="*/ 2147483647 w 833"/>
                <a:gd name="T101" fmla="*/ 2147483647 h 914"/>
                <a:gd name="T102" fmla="*/ 2147483647 w 833"/>
                <a:gd name="T103" fmla="*/ 2147483647 h 914"/>
                <a:gd name="T104" fmla="*/ 2147483647 w 833"/>
                <a:gd name="T105" fmla="*/ 2147483647 h 914"/>
                <a:gd name="T106" fmla="*/ 2147483647 w 833"/>
                <a:gd name="T107" fmla="*/ 2147483647 h 914"/>
                <a:gd name="T108" fmla="*/ 2147483647 w 833"/>
                <a:gd name="T109" fmla="*/ 2147483647 h 914"/>
                <a:gd name="T110" fmla="*/ 2147483647 w 833"/>
                <a:gd name="T111" fmla="*/ 2147483647 h 914"/>
                <a:gd name="T112" fmla="*/ 2147483647 w 833"/>
                <a:gd name="T113" fmla="*/ 2147483647 h 914"/>
                <a:gd name="T114" fmla="*/ 2147483647 w 833"/>
                <a:gd name="T115" fmla="*/ 2147483647 h 914"/>
                <a:gd name="T116" fmla="*/ 2147483647 w 833"/>
                <a:gd name="T117" fmla="*/ 2147483647 h 914"/>
                <a:gd name="T118" fmla="*/ 2147483647 w 833"/>
                <a:gd name="T119" fmla="*/ 2147483647 h 914"/>
                <a:gd name="T120" fmla="*/ 2147483647 w 833"/>
                <a:gd name="T121" fmla="*/ 2147483647 h 914"/>
                <a:gd name="T122" fmla="*/ 2147483647 w 833"/>
                <a:gd name="T123" fmla="*/ 2147483647 h 914"/>
                <a:gd name="T124" fmla="*/ 2147483647 w 833"/>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3"/>
                <a:gd name="T190" fmla="*/ 0 h 914"/>
                <a:gd name="T191" fmla="*/ 833 w 833"/>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3" h="914">
                  <a:moveTo>
                    <a:pt x="163" y="32"/>
                  </a:moveTo>
                  <a:lnTo>
                    <a:pt x="163" y="34"/>
                  </a:lnTo>
                  <a:lnTo>
                    <a:pt x="165" y="34"/>
                  </a:lnTo>
                  <a:lnTo>
                    <a:pt x="167" y="34"/>
                  </a:lnTo>
                  <a:lnTo>
                    <a:pt x="169" y="34"/>
                  </a:lnTo>
                  <a:lnTo>
                    <a:pt x="171" y="34"/>
                  </a:lnTo>
                  <a:lnTo>
                    <a:pt x="172" y="33"/>
                  </a:lnTo>
                  <a:lnTo>
                    <a:pt x="172" y="32"/>
                  </a:lnTo>
                  <a:lnTo>
                    <a:pt x="174" y="30"/>
                  </a:lnTo>
                  <a:lnTo>
                    <a:pt x="174" y="28"/>
                  </a:lnTo>
                  <a:lnTo>
                    <a:pt x="174" y="27"/>
                  </a:lnTo>
                  <a:lnTo>
                    <a:pt x="175" y="24"/>
                  </a:lnTo>
                  <a:lnTo>
                    <a:pt x="177" y="24"/>
                  </a:lnTo>
                  <a:lnTo>
                    <a:pt x="178" y="24"/>
                  </a:lnTo>
                  <a:lnTo>
                    <a:pt x="180" y="24"/>
                  </a:lnTo>
                  <a:lnTo>
                    <a:pt x="182" y="24"/>
                  </a:lnTo>
                  <a:lnTo>
                    <a:pt x="184" y="22"/>
                  </a:lnTo>
                  <a:lnTo>
                    <a:pt x="185" y="22"/>
                  </a:lnTo>
                  <a:lnTo>
                    <a:pt x="187" y="22"/>
                  </a:lnTo>
                  <a:lnTo>
                    <a:pt x="190" y="22"/>
                  </a:lnTo>
                  <a:lnTo>
                    <a:pt x="191" y="21"/>
                  </a:lnTo>
                  <a:lnTo>
                    <a:pt x="193" y="19"/>
                  </a:lnTo>
                  <a:lnTo>
                    <a:pt x="193" y="21"/>
                  </a:lnTo>
                  <a:lnTo>
                    <a:pt x="193" y="22"/>
                  </a:lnTo>
                  <a:lnTo>
                    <a:pt x="194" y="22"/>
                  </a:lnTo>
                  <a:lnTo>
                    <a:pt x="194" y="24"/>
                  </a:lnTo>
                  <a:lnTo>
                    <a:pt x="195" y="24"/>
                  </a:lnTo>
                  <a:lnTo>
                    <a:pt x="197" y="24"/>
                  </a:lnTo>
                  <a:lnTo>
                    <a:pt x="197" y="27"/>
                  </a:lnTo>
                  <a:lnTo>
                    <a:pt x="199" y="27"/>
                  </a:lnTo>
                  <a:lnTo>
                    <a:pt x="201" y="27"/>
                  </a:lnTo>
                  <a:lnTo>
                    <a:pt x="201" y="29"/>
                  </a:lnTo>
                  <a:lnTo>
                    <a:pt x="203" y="29"/>
                  </a:lnTo>
                  <a:lnTo>
                    <a:pt x="204" y="29"/>
                  </a:lnTo>
                  <a:lnTo>
                    <a:pt x="206" y="29"/>
                  </a:lnTo>
                  <a:lnTo>
                    <a:pt x="207" y="29"/>
                  </a:lnTo>
                  <a:lnTo>
                    <a:pt x="209" y="29"/>
                  </a:lnTo>
                  <a:lnTo>
                    <a:pt x="210" y="29"/>
                  </a:lnTo>
                  <a:lnTo>
                    <a:pt x="211" y="32"/>
                  </a:lnTo>
                  <a:lnTo>
                    <a:pt x="214" y="32"/>
                  </a:lnTo>
                  <a:lnTo>
                    <a:pt x="216" y="34"/>
                  </a:lnTo>
                  <a:lnTo>
                    <a:pt x="218" y="34"/>
                  </a:lnTo>
                  <a:lnTo>
                    <a:pt x="220" y="34"/>
                  </a:lnTo>
                  <a:lnTo>
                    <a:pt x="222" y="34"/>
                  </a:lnTo>
                  <a:lnTo>
                    <a:pt x="224" y="34"/>
                  </a:lnTo>
                  <a:lnTo>
                    <a:pt x="226" y="34"/>
                  </a:lnTo>
                  <a:lnTo>
                    <a:pt x="229" y="34"/>
                  </a:lnTo>
                  <a:lnTo>
                    <a:pt x="231" y="34"/>
                  </a:lnTo>
                  <a:lnTo>
                    <a:pt x="233" y="34"/>
                  </a:lnTo>
                  <a:lnTo>
                    <a:pt x="235" y="33"/>
                  </a:lnTo>
                  <a:lnTo>
                    <a:pt x="237" y="33"/>
                  </a:lnTo>
                  <a:lnTo>
                    <a:pt x="239" y="32"/>
                  </a:lnTo>
                  <a:lnTo>
                    <a:pt x="241" y="32"/>
                  </a:lnTo>
                  <a:lnTo>
                    <a:pt x="243" y="29"/>
                  </a:lnTo>
                  <a:lnTo>
                    <a:pt x="243" y="30"/>
                  </a:lnTo>
                  <a:lnTo>
                    <a:pt x="243" y="32"/>
                  </a:lnTo>
                  <a:lnTo>
                    <a:pt x="243" y="34"/>
                  </a:lnTo>
                  <a:lnTo>
                    <a:pt x="245" y="34"/>
                  </a:lnTo>
                  <a:lnTo>
                    <a:pt x="245" y="35"/>
                  </a:lnTo>
                  <a:lnTo>
                    <a:pt x="248" y="35"/>
                  </a:lnTo>
                  <a:lnTo>
                    <a:pt x="250" y="35"/>
                  </a:lnTo>
                  <a:lnTo>
                    <a:pt x="250" y="36"/>
                  </a:lnTo>
                  <a:lnTo>
                    <a:pt x="252" y="36"/>
                  </a:lnTo>
                  <a:lnTo>
                    <a:pt x="254" y="36"/>
                  </a:lnTo>
                  <a:lnTo>
                    <a:pt x="256" y="36"/>
                  </a:lnTo>
                  <a:lnTo>
                    <a:pt x="257" y="36"/>
                  </a:lnTo>
                  <a:lnTo>
                    <a:pt x="260" y="34"/>
                  </a:lnTo>
                  <a:lnTo>
                    <a:pt x="260" y="32"/>
                  </a:lnTo>
                  <a:lnTo>
                    <a:pt x="260" y="29"/>
                  </a:lnTo>
                  <a:lnTo>
                    <a:pt x="259" y="29"/>
                  </a:lnTo>
                  <a:lnTo>
                    <a:pt x="259" y="27"/>
                  </a:lnTo>
                  <a:lnTo>
                    <a:pt x="259" y="26"/>
                  </a:lnTo>
                  <a:lnTo>
                    <a:pt x="259" y="24"/>
                  </a:lnTo>
                  <a:lnTo>
                    <a:pt x="257" y="24"/>
                  </a:lnTo>
                  <a:lnTo>
                    <a:pt x="257" y="22"/>
                  </a:lnTo>
                  <a:lnTo>
                    <a:pt x="256" y="22"/>
                  </a:lnTo>
                  <a:lnTo>
                    <a:pt x="256" y="19"/>
                  </a:lnTo>
                  <a:lnTo>
                    <a:pt x="254" y="19"/>
                  </a:lnTo>
                  <a:lnTo>
                    <a:pt x="254" y="17"/>
                  </a:lnTo>
                  <a:lnTo>
                    <a:pt x="253" y="17"/>
                  </a:lnTo>
                  <a:lnTo>
                    <a:pt x="253" y="15"/>
                  </a:lnTo>
                  <a:lnTo>
                    <a:pt x="250" y="15"/>
                  </a:lnTo>
                  <a:lnTo>
                    <a:pt x="250" y="14"/>
                  </a:lnTo>
                  <a:lnTo>
                    <a:pt x="249" y="14"/>
                  </a:lnTo>
                  <a:lnTo>
                    <a:pt x="249" y="12"/>
                  </a:lnTo>
                  <a:lnTo>
                    <a:pt x="248" y="12"/>
                  </a:lnTo>
                  <a:lnTo>
                    <a:pt x="248" y="10"/>
                  </a:lnTo>
                  <a:lnTo>
                    <a:pt x="248" y="8"/>
                  </a:lnTo>
                  <a:lnTo>
                    <a:pt x="248" y="6"/>
                  </a:lnTo>
                  <a:lnTo>
                    <a:pt x="250" y="4"/>
                  </a:lnTo>
                  <a:lnTo>
                    <a:pt x="251" y="3"/>
                  </a:lnTo>
                  <a:lnTo>
                    <a:pt x="253" y="0"/>
                  </a:lnTo>
                  <a:lnTo>
                    <a:pt x="253" y="1"/>
                  </a:lnTo>
                  <a:lnTo>
                    <a:pt x="254" y="1"/>
                  </a:lnTo>
                  <a:lnTo>
                    <a:pt x="256" y="1"/>
                  </a:lnTo>
                  <a:lnTo>
                    <a:pt x="257" y="1"/>
                  </a:lnTo>
                  <a:lnTo>
                    <a:pt x="260" y="1"/>
                  </a:lnTo>
                  <a:lnTo>
                    <a:pt x="260" y="3"/>
                  </a:lnTo>
                  <a:lnTo>
                    <a:pt x="262" y="3"/>
                  </a:lnTo>
                  <a:lnTo>
                    <a:pt x="263" y="3"/>
                  </a:lnTo>
                  <a:lnTo>
                    <a:pt x="265" y="3"/>
                  </a:lnTo>
                  <a:lnTo>
                    <a:pt x="265" y="5"/>
                  </a:lnTo>
                  <a:lnTo>
                    <a:pt x="267" y="8"/>
                  </a:lnTo>
                  <a:lnTo>
                    <a:pt x="267" y="10"/>
                  </a:lnTo>
                  <a:lnTo>
                    <a:pt x="269" y="10"/>
                  </a:lnTo>
                  <a:lnTo>
                    <a:pt x="269" y="12"/>
                  </a:lnTo>
                  <a:lnTo>
                    <a:pt x="272" y="12"/>
                  </a:lnTo>
                  <a:lnTo>
                    <a:pt x="274" y="13"/>
                  </a:lnTo>
                  <a:lnTo>
                    <a:pt x="276" y="13"/>
                  </a:lnTo>
                  <a:lnTo>
                    <a:pt x="277" y="15"/>
                  </a:lnTo>
                  <a:lnTo>
                    <a:pt x="279" y="15"/>
                  </a:lnTo>
                  <a:lnTo>
                    <a:pt x="281" y="17"/>
                  </a:lnTo>
                  <a:lnTo>
                    <a:pt x="283" y="17"/>
                  </a:lnTo>
                  <a:lnTo>
                    <a:pt x="284" y="19"/>
                  </a:lnTo>
                  <a:lnTo>
                    <a:pt x="286" y="20"/>
                  </a:lnTo>
                  <a:lnTo>
                    <a:pt x="289" y="22"/>
                  </a:lnTo>
                  <a:lnTo>
                    <a:pt x="291" y="22"/>
                  </a:lnTo>
                  <a:lnTo>
                    <a:pt x="291" y="24"/>
                  </a:lnTo>
                  <a:lnTo>
                    <a:pt x="291" y="26"/>
                  </a:lnTo>
                  <a:lnTo>
                    <a:pt x="291" y="28"/>
                  </a:lnTo>
                  <a:lnTo>
                    <a:pt x="292" y="28"/>
                  </a:lnTo>
                  <a:lnTo>
                    <a:pt x="292" y="30"/>
                  </a:lnTo>
                  <a:lnTo>
                    <a:pt x="292" y="31"/>
                  </a:lnTo>
                  <a:lnTo>
                    <a:pt x="292" y="33"/>
                  </a:lnTo>
                  <a:lnTo>
                    <a:pt x="293" y="33"/>
                  </a:lnTo>
                  <a:lnTo>
                    <a:pt x="293" y="35"/>
                  </a:lnTo>
                  <a:lnTo>
                    <a:pt x="293" y="37"/>
                  </a:lnTo>
                  <a:lnTo>
                    <a:pt x="293" y="39"/>
                  </a:lnTo>
                  <a:lnTo>
                    <a:pt x="295" y="39"/>
                  </a:lnTo>
                  <a:lnTo>
                    <a:pt x="295" y="41"/>
                  </a:lnTo>
                  <a:lnTo>
                    <a:pt x="295" y="43"/>
                  </a:lnTo>
                  <a:lnTo>
                    <a:pt x="297" y="43"/>
                  </a:lnTo>
                  <a:lnTo>
                    <a:pt x="297" y="44"/>
                  </a:lnTo>
                  <a:lnTo>
                    <a:pt x="297" y="46"/>
                  </a:lnTo>
                  <a:lnTo>
                    <a:pt x="297" y="47"/>
                  </a:lnTo>
                  <a:lnTo>
                    <a:pt x="296" y="49"/>
                  </a:lnTo>
                  <a:lnTo>
                    <a:pt x="296" y="51"/>
                  </a:lnTo>
                  <a:lnTo>
                    <a:pt x="294" y="53"/>
                  </a:lnTo>
                  <a:lnTo>
                    <a:pt x="294" y="55"/>
                  </a:lnTo>
                  <a:lnTo>
                    <a:pt x="293" y="57"/>
                  </a:lnTo>
                  <a:lnTo>
                    <a:pt x="293" y="59"/>
                  </a:lnTo>
                  <a:lnTo>
                    <a:pt x="293" y="61"/>
                  </a:lnTo>
                  <a:lnTo>
                    <a:pt x="293" y="62"/>
                  </a:lnTo>
                  <a:lnTo>
                    <a:pt x="293" y="65"/>
                  </a:lnTo>
                  <a:lnTo>
                    <a:pt x="293" y="66"/>
                  </a:lnTo>
                  <a:lnTo>
                    <a:pt x="293" y="68"/>
                  </a:lnTo>
                  <a:lnTo>
                    <a:pt x="293" y="70"/>
                  </a:lnTo>
                  <a:lnTo>
                    <a:pt x="293" y="71"/>
                  </a:lnTo>
                  <a:lnTo>
                    <a:pt x="293" y="73"/>
                  </a:lnTo>
                  <a:lnTo>
                    <a:pt x="295" y="73"/>
                  </a:lnTo>
                  <a:lnTo>
                    <a:pt x="295" y="75"/>
                  </a:lnTo>
                  <a:lnTo>
                    <a:pt x="295" y="76"/>
                  </a:lnTo>
                  <a:lnTo>
                    <a:pt x="296" y="76"/>
                  </a:lnTo>
                  <a:lnTo>
                    <a:pt x="296" y="77"/>
                  </a:lnTo>
                  <a:lnTo>
                    <a:pt x="297" y="77"/>
                  </a:lnTo>
                  <a:lnTo>
                    <a:pt x="297" y="79"/>
                  </a:lnTo>
                  <a:lnTo>
                    <a:pt x="297" y="80"/>
                  </a:lnTo>
                  <a:lnTo>
                    <a:pt x="299" y="80"/>
                  </a:lnTo>
                  <a:lnTo>
                    <a:pt x="299" y="82"/>
                  </a:lnTo>
                  <a:lnTo>
                    <a:pt x="300" y="82"/>
                  </a:lnTo>
                  <a:lnTo>
                    <a:pt x="302" y="82"/>
                  </a:lnTo>
                  <a:lnTo>
                    <a:pt x="302" y="84"/>
                  </a:lnTo>
                  <a:lnTo>
                    <a:pt x="303" y="84"/>
                  </a:lnTo>
                  <a:lnTo>
                    <a:pt x="303" y="85"/>
                  </a:lnTo>
                  <a:lnTo>
                    <a:pt x="305" y="85"/>
                  </a:lnTo>
                  <a:lnTo>
                    <a:pt x="305" y="87"/>
                  </a:lnTo>
                  <a:lnTo>
                    <a:pt x="305" y="88"/>
                  </a:lnTo>
                  <a:lnTo>
                    <a:pt x="306" y="88"/>
                  </a:lnTo>
                  <a:lnTo>
                    <a:pt x="306" y="89"/>
                  </a:lnTo>
                  <a:lnTo>
                    <a:pt x="308" y="89"/>
                  </a:lnTo>
                  <a:lnTo>
                    <a:pt x="308" y="91"/>
                  </a:lnTo>
                  <a:lnTo>
                    <a:pt x="309" y="91"/>
                  </a:lnTo>
                  <a:lnTo>
                    <a:pt x="309" y="93"/>
                  </a:lnTo>
                  <a:lnTo>
                    <a:pt x="309" y="95"/>
                  </a:lnTo>
                  <a:lnTo>
                    <a:pt x="310" y="95"/>
                  </a:lnTo>
                  <a:lnTo>
                    <a:pt x="310" y="97"/>
                  </a:lnTo>
                  <a:lnTo>
                    <a:pt x="310" y="99"/>
                  </a:lnTo>
                  <a:lnTo>
                    <a:pt x="309" y="99"/>
                  </a:lnTo>
                  <a:lnTo>
                    <a:pt x="309" y="101"/>
                  </a:lnTo>
                  <a:lnTo>
                    <a:pt x="309" y="104"/>
                  </a:lnTo>
                  <a:lnTo>
                    <a:pt x="309" y="106"/>
                  </a:lnTo>
                  <a:lnTo>
                    <a:pt x="310" y="106"/>
                  </a:lnTo>
                  <a:lnTo>
                    <a:pt x="310" y="109"/>
                  </a:lnTo>
                  <a:lnTo>
                    <a:pt x="310" y="110"/>
                  </a:lnTo>
                  <a:lnTo>
                    <a:pt x="310" y="113"/>
                  </a:lnTo>
                  <a:lnTo>
                    <a:pt x="312" y="113"/>
                  </a:lnTo>
                  <a:lnTo>
                    <a:pt x="311" y="115"/>
                  </a:lnTo>
                  <a:lnTo>
                    <a:pt x="311" y="116"/>
                  </a:lnTo>
                  <a:lnTo>
                    <a:pt x="311" y="118"/>
                  </a:lnTo>
                  <a:lnTo>
                    <a:pt x="310" y="120"/>
                  </a:lnTo>
                  <a:lnTo>
                    <a:pt x="308" y="120"/>
                  </a:lnTo>
                  <a:lnTo>
                    <a:pt x="305" y="120"/>
                  </a:lnTo>
                  <a:lnTo>
                    <a:pt x="304" y="120"/>
                  </a:lnTo>
                  <a:lnTo>
                    <a:pt x="304" y="119"/>
                  </a:lnTo>
                  <a:lnTo>
                    <a:pt x="302" y="119"/>
                  </a:lnTo>
                  <a:lnTo>
                    <a:pt x="301" y="119"/>
                  </a:lnTo>
                  <a:lnTo>
                    <a:pt x="301" y="117"/>
                  </a:lnTo>
                  <a:lnTo>
                    <a:pt x="298" y="117"/>
                  </a:lnTo>
                  <a:lnTo>
                    <a:pt x="296" y="117"/>
                  </a:lnTo>
                  <a:lnTo>
                    <a:pt x="296" y="116"/>
                  </a:lnTo>
                  <a:lnTo>
                    <a:pt x="294" y="116"/>
                  </a:lnTo>
                  <a:lnTo>
                    <a:pt x="293" y="116"/>
                  </a:lnTo>
                  <a:lnTo>
                    <a:pt x="291" y="118"/>
                  </a:lnTo>
                  <a:lnTo>
                    <a:pt x="291" y="120"/>
                  </a:lnTo>
                  <a:lnTo>
                    <a:pt x="291" y="123"/>
                  </a:lnTo>
                  <a:lnTo>
                    <a:pt x="291" y="125"/>
                  </a:lnTo>
                  <a:lnTo>
                    <a:pt x="292" y="125"/>
                  </a:lnTo>
                  <a:lnTo>
                    <a:pt x="292" y="127"/>
                  </a:lnTo>
                  <a:lnTo>
                    <a:pt x="292" y="129"/>
                  </a:lnTo>
                  <a:lnTo>
                    <a:pt x="294" y="129"/>
                  </a:lnTo>
                  <a:lnTo>
                    <a:pt x="294" y="131"/>
                  </a:lnTo>
                  <a:lnTo>
                    <a:pt x="294" y="132"/>
                  </a:lnTo>
                  <a:lnTo>
                    <a:pt x="296" y="132"/>
                  </a:lnTo>
                  <a:lnTo>
                    <a:pt x="296" y="134"/>
                  </a:lnTo>
                  <a:lnTo>
                    <a:pt x="296" y="136"/>
                  </a:lnTo>
                  <a:lnTo>
                    <a:pt x="296" y="138"/>
                  </a:lnTo>
                  <a:lnTo>
                    <a:pt x="296" y="139"/>
                  </a:lnTo>
                  <a:lnTo>
                    <a:pt x="296" y="142"/>
                  </a:lnTo>
                  <a:lnTo>
                    <a:pt x="296" y="143"/>
                  </a:lnTo>
                  <a:lnTo>
                    <a:pt x="296" y="145"/>
                  </a:lnTo>
                  <a:lnTo>
                    <a:pt x="296" y="147"/>
                  </a:lnTo>
                  <a:lnTo>
                    <a:pt x="296" y="148"/>
                  </a:lnTo>
                  <a:lnTo>
                    <a:pt x="296" y="150"/>
                  </a:lnTo>
                  <a:lnTo>
                    <a:pt x="296" y="152"/>
                  </a:lnTo>
                  <a:lnTo>
                    <a:pt x="296" y="153"/>
                  </a:lnTo>
                  <a:lnTo>
                    <a:pt x="296" y="155"/>
                  </a:lnTo>
                  <a:lnTo>
                    <a:pt x="296" y="156"/>
                  </a:lnTo>
                  <a:lnTo>
                    <a:pt x="298" y="156"/>
                  </a:lnTo>
                  <a:lnTo>
                    <a:pt x="298" y="158"/>
                  </a:lnTo>
                  <a:lnTo>
                    <a:pt x="298" y="159"/>
                  </a:lnTo>
                  <a:lnTo>
                    <a:pt x="298" y="162"/>
                  </a:lnTo>
                  <a:lnTo>
                    <a:pt x="298" y="163"/>
                  </a:lnTo>
                  <a:lnTo>
                    <a:pt x="298" y="166"/>
                  </a:lnTo>
                  <a:lnTo>
                    <a:pt x="301" y="166"/>
                  </a:lnTo>
                  <a:lnTo>
                    <a:pt x="301" y="168"/>
                  </a:lnTo>
                  <a:lnTo>
                    <a:pt x="301" y="169"/>
                  </a:lnTo>
                  <a:lnTo>
                    <a:pt x="303" y="169"/>
                  </a:lnTo>
                  <a:lnTo>
                    <a:pt x="303" y="170"/>
                  </a:lnTo>
                  <a:lnTo>
                    <a:pt x="305" y="170"/>
                  </a:lnTo>
                  <a:lnTo>
                    <a:pt x="305" y="172"/>
                  </a:lnTo>
                  <a:lnTo>
                    <a:pt x="305" y="173"/>
                  </a:lnTo>
                  <a:lnTo>
                    <a:pt x="308" y="173"/>
                  </a:lnTo>
                  <a:lnTo>
                    <a:pt x="308" y="174"/>
                  </a:lnTo>
                  <a:lnTo>
                    <a:pt x="309" y="174"/>
                  </a:lnTo>
                  <a:lnTo>
                    <a:pt x="310" y="173"/>
                  </a:lnTo>
                  <a:lnTo>
                    <a:pt x="310" y="171"/>
                  </a:lnTo>
                  <a:lnTo>
                    <a:pt x="312" y="169"/>
                  </a:lnTo>
                  <a:lnTo>
                    <a:pt x="313" y="169"/>
                  </a:lnTo>
                  <a:lnTo>
                    <a:pt x="315" y="169"/>
                  </a:lnTo>
                  <a:lnTo>
                    <a:pt x="316" y="169"/>
                  </a:lnTo>
                  <a:lnTo>
                    <a:pt x="317" y="169"/>
                  </a:lnTo>
                  <a:lnTo>
                    <a:pt x="317" y="171"/>
                  </a:lnTo>
                  <a:lnTo>
                    <a:pt x="320" y="173"/>
                  </a:lnTo>
                  <a:lnTo>
                    <a:pt x="321" y="175"/>
                  </a:lnTo>
                  <a:lnTo>
                    <a:pt x="323" y="175"/>
                  </a:lnTo>
                  <a:lnTo>
                    <a:pt x="324" y="177"/>
                  </a:lnTo>
                  <a:lnTo>
                    <a:pt x="326" y="177"/>
                  </a:lnTo>
                  <a:lnTo>
                    <a:pt x="328" y="179"/>
                  </a:lnTo>
                  <a:lnTo>
                    <a:pt x="330" y="179"/>
                  </a:lnTo>
                  <a:lnTo>
                    <a:pt x="331" y="181"/>
                  </a:lnTo>
                  <a:lnTo>
                    <a:pt x="333" y="183"/>
                  </a:lnTo>
                  <a:lnTo>
                    <a:pt x="335" y="186"/>
                  </a:lnTo>
                  <a:lnTo>
                    <a:pt x="337" y="186"/>
                  </a:lnTo>
                  <a:lnTo>
                    <a:pt x="339" y="187"/>
                  </a:lnTo>
                  <a:lnTo>
                    <a:pt x="341" y="188"/>
                  </a:lnTo>
                  <a:lnTo>
                    <a:pt x="343" y="191"/>
                  </a:lnTo>
                  <a:lnTo>
                    <a:pt x="345" y="191"/>
                  </a:lnTo>
                  <a:lnTo>
                    <a:pt x="345" y="192"/>
                  </a:lnTo>
                  <a:lnTo>
                    <a:pt x="346" y="192"/>
                  </a:lnTo>
                  <a:lnTo>
                    <a:pt x="349" y="192"/>
                  </a:lnTo>
                  <a:lnTo>
                    <a:pt x="349" y="195"/>
                  </a:lnTo>
                  <a:lnTo>
                    <a:pt x="350" y="195"/>
                  </a:lnTo>
                  <a:lnTo>
                    <a:pt x="350" y="196"/>
                  </a:lnTo>
                  <a:lnTo>
                    <a:pt x="352" y="196"/>
                  </a:lnTo>
                  <a:lnTo>
                    <a:pt x="352" y="198"/>
                  </a:lnTo>
                  <a:lnTo>
                    <a:pt x="353" y="199"/>
                  </a:lnTo>
                  <a:lnTo>
                    <a:pt x="353" y="201"/>
                  </a:lnTo>
                  <a:lnTo>
                    <a:pt x="355" y="201"/>
                  </a:lnTo>
                  <a:lnTo>
                    <a:pt x="355" y="203"/>
                  </a:lnTo>
                  <a:lnTo>
                    <a:pt x="357" y="203"/>
                  </a:lnTo>
                  <a:lnTo>
                    <a:pt x="358" y="204"/>
                  </a:lnTo>
                  <a:lnTo>
                    <a:pt x="361" y="204"/>
                  </a:lnTo>
                  <a:lnTo>
                    <a:pt x="358" y="205"/>
                  </a:lnTo>
                  <a:lnTo>
                    <a:pt x="357" y="205"/>
                  </a:lnTo>
                  <a:lnTo>
                    <a:pt x="355" y="205"/>
                  </a:lnTo>
                  <a:lnTo>
                    <a:pt x="353" y="205"/>
                  </a:lnTo>
                  <a:lnTo>
                    <a:pt x="351" y="205"/>
                  </a:lnTo>
                  <a:lnTo>
                    <a:pt x="349" y="206"/>
                  </a:lnTo>
                  <a:lnTo>
                    <a:pt x="347" y="206"/>
                  </a:lnTo>
                  <a:lnTo>
                    <a:pt x="345" y="206"/>
                  </a:lnTo>
                  <a:lnTo>
                    <a:pt x="344" y="209"/>
                  </a:lnTo>
                  <a:lnTo>
                    <a:pt x="344" y="210"/>
                  </a:lnTo>
                  <a:lnTo>
                    <a:pt x="344" y="211"/>
                  </a:lnTo>
                  <a:lnTo>
                    <a:pt x="344" y="214"/>
                  </a:lnTo>
                  <a:lnTo>
                    <a:pt x="344" y="216"/>
                  </a:lnTo>
                  <a:lnTo>
                    <a:pt x="344" y="218"/>
                  </a:lnTo>
                  <a:lnTo>
                    <a:pt x="342" y="220"/>
                  </a:lnTo>
                  <a:lnTo>
                    <a:pt x="342" y="221"/>
                  </a:lnTo>
                  <a:lnTo>
                    <a:pt x="340" y="223"/>
                  </a:lnTo>
                  <a:lnTo>
                    <a:pt x="338" y="225"/>
                  </a:lnTo>
                  <a:lnTo>
                    <a:pt x="337" y="227"/>
                  </a:lnTo>
                  <a:lnTo>
                    <a:pt x="335" y="229"/>
                  </a:lnTo>
                  <a:lnTo>
                    <a:pt x="333" y="231"/>
                  </a:lnTo>
                  <a:lnTo>
                    <a:pt x="331" y="234"/>
                  </a:lnTo>
                  <a:lnTo>
                    <a:pt x="329" y="236"/>
                  </a:lnTo>
                  <a:lnTo>
                    <a:pt x="329" y="237"/>
                  </a:lnTo>
                  <a:lnTo>
                    <a:pt x="329" y="239"/>
                  </a:lnTo>
                  <a:lnTo>
                    <a:pt x="329" y="241"/>
                  </a:lnTo>
                  <a:lnTo>
                    <a:pt x="329" y="244"/>
                  </a:lnTo>
                  <a:lnTo>
                    <a:pt x="332" y="244"/>
                  </a:lnTo>
                  <a:lnTo>
                    <a:pt x="332" y="245"/>
                  </a:lnTo>
                  <a:lnTo>
                    <a:pt x="333" y="245"/>
                  </a:lnTo>
                  <a:lnTo>
                    <a:pt x="333" y="248"/>
                  </a:lnTo>
                  <a:lnTo>
                    <a:pt x="335" y="248"/>
                  </a:lnTo>
                  <a:lnTo>
                    <a:pt x="335" y="250"/>
                  </a:lnTo>
                  <a:lnTo>
                    <a:pt x="337" y="250"/>
                  </a:lnTo>
                  <a:lnTo>
                    <a:pt x="338" y="250"/>
                  </a:lnTo>
                  <a:lnTo>
                    <a:pt x="340" y="250"/>
                  </a:lnTo>
                  <a:lnTo>
                    <a:pt x="340" y="249"/>
                  </a:lnTo>
                  <a:lnTo>
                    <a:pt x="341" y="247"/>
                  </a:lnTo>
                  <a:lnTo>
                    <a:pt x="342" y="245"/>
                  </a:lnTo>
                  <a:lnTo>
                    <a:pt x="344" y="245"/>
                  </a:lnTo>
                  <a:lnTo>
                    <a:pt x="344" y="246"/>
                  </a:lnTo>
                  <a:lnTo>
                    <a:pt x="346" y="246"/>
                  </a:lnTo>
                  <a:lnTo>
                    <a:pt x="346" y="248"/>
                  </a:lnTo>
                  <a:lnTo>
                    <a:pt x="348" y="248"/>
                  </a:lnTo>
                  <a:lnTo>
                    <a:pt x="348" y="250"/>
                  </a:lnTo>
                  <a:lnTo>
                    <a:pt x="349" y="250"/>
                  </a:lnTo>
                  <a:lnTo>
                    <a:pt x="349" y="252"/>
                  </a:lnTo>
                  <a:lnTo>
                    <a:pt x="350" y="252"/>
                  </a:lnTo>
                  <a:lnTo>
                    <a:pt x="350" y="254"/>
                  </a:lnTo>
                  <a:lnTo>
                    <a:pt x="352" y="254"/>
                  </a:lnTo>
                  <a:lnTo>
                    <a:pt x="352" y="256"/>
                  </a:lnTo>
                  <a:lnTo>
                    <a:pt x="354" y="256"/>
                  </a:lnTo>
                  <a:lnTo>
                    <a:pt x="354" y="258"/>
                  </a:lnTo>
                  <a:lnTo>
                    <a:pt x="356" y="258"/>
                  </a:lnTo>
                  <a:lnTo>
                    <a:pt x="356" y="260"/>
                  </a:lnTo>
                  <a:lnTo>
                    <a:pt x="358" y="260"/>
                  </a:lnTo>
                  <a:lnTo>
                    <a:pt x="358" y="263"/>
                  </a:lnTo>
                  <a:lnTo>
                    <a:pt x="360" y="263"/>
                  </a:lnTo>
                  <a:lnTo>
                    <a:pt x="360" y="264"/>
                  </a:lnTo>
                  <a:lnTo>
                    <a:pt x="362" y="264"/>
                  </a:lnTo>
                  <a:lnTo>
                    <a:pt x="362" y="266"/>
                  </a:lnTo>
                  <a:lnTo>
                    <a:pt x="364" y="266"/>
                  </a:lnTo>
                  <a:lnTo>
                    <a:pt x="363" y="266"/>
                  </a:lnTo>
                  <a:lnTo>
                    <a:pt x="363" y="265"/>
                  </a:lnTo>
                  <a:lnTo>
                    <a:pt x="363" y="263"/>
                  </a:lnTo>
                  <a:lnTo>
                    <a:pt x="363" y="264"/>
                  </a:lnTo>
                  <a:lnTo>
                    <a:pt x="364" y="264"/>
                  </a:lnTo>
                  <a:lnTo>
                    <a:pt x="364" y="267"/>
                  </a:lnTo>
                  <a:lnTo>
                    <a:pt x="366" y="267"/>
                  </a:lnTo>
                  <a:lnTo>
                    <a:pt x="366" y="269"/>
                  </a:lnTo>
                  <a:lnTo>
                    <a:pt x="368" y="269"/>
                  </a:lnTo>
                  <a:lnTo>
                    <a:pt x="370" y="269"/>
                  </a:lnTo>
                  <a:lnTo>
                    <a:pt x="370" y="271"/>
                  </a:lnTo>
                  <a:lnTo>
                    <a:pt x="370" y="273"/>
                  </a:lnTo>
                  <a:lnTo>
                    <a:pt x="371" y="273"/>
                  </a:lnTo>
                  <a:lnTo>
                    <a:pt x="371" y="275"/>
                  </a:lnTo>
                  <a:lnTo>
                    <a:pt x="372" y="275"/>
                  </a:lnTo>
                  <a:lnTo>
                    <a:pt x="374" y="275"/>
                  </a:lnTo>
                  <a:lnTo>
                    <a:pt x="374" y="277"/>
                  </a:lnTo>
                  <a:lnTo>
                    <a:pt x="376" y="277"/>
                  </a:lnTo>
                  <a:lnTo>
                    <a:pt x="378" y="277"/>
                  </a:lnTo>
                  <a:lnTo>
                    <a:pt x="380" y="277"/>
                  </a:lnTo>
                  <a:lnTo>
                    <a:pt x="382" y="277"/>
                  </a:lnTo>
                  <a:lnTo>
                    <a:pt x="384" y="277"/>
                  </a:lnTo>
                  <a:lnTo>
                    <a:pt x="386" y="277"/>
                  </a:lnTo>
                  <a:lnTo>
                    <a:pt x="387" y="277"/>
                  </a:lnTo>
                  <a:lnTo>
                    <a:pt x="389" y="277"/>
                  </a:lnTo>
                  <a:lnTo>
                    <a:pt x="391" y="277"/>
                  </a:lnTo>
                  <a:lnTo>
                    <a:pt x="393" y="277"/>
                  </a:lnTo>
                  <a:lnTo>
                    <a:pt x="395" y="276"/>
                  </a:lnTo>
                  <a:lnTo>
                    <a:pt x="395" y="278"/>
                  </a:lnTo>
                  <a:lnTo>
                    <a:pt x="395" y="279"/>
                  </a:lnTo>
                  <a:lnTo>
                    <a:pt x="395" y="281"/>
                  </a:lnTo>
                  <a:lnTo>
                    <a:pt x="397" y="281"/>
                  </a:lnTo>
                  <a:lnTo>
                    <a:pt x="397" y="283"/>
                  </a:lnTo>
                  <a:lnTo>
                    <a:pt x="398" y="283"/>
                  </a:lnTo>
                  <a:lnTo>
                    <a:pt x="398" y="285"/>
                  </a:lnTo>
                  <a:lnTo>
                    <a:pt x="400" y="285"/>
                  </a:lnTo>
                  <a:lnTo>
                    <a:pt x="400" y="287"/>
                  </a:lnTo>
                  <a:lnTo>
                    <a:pt x="401" y="288"/>
                  </a:lnTo>
                  <a:lnTo>
                    <a:pt x="401" y="290"/>
                  </a:lnTo>
                  <a:lnTo>
                    <a:pt x="403" y="290"/>
                  </a:lnTo>
                  <a:lnTo>
                    <a:pt x="403" y="292"/>
                  </a:lnTo>
                  <a:lnTo>
                    <a:pt x="405" y="292"/>
                  </a:lnTo>
                  <a:lnTo>
                    <a:pt x="406" y="294"/>
                  </a:lnTo>
                  <a:lnTo>
                    <a:pt x="409" y="294"/>
                  </a:lnTo>
                  <a:lnTo>
                    <a:pt x="409" y="295"/>
                  </a:lnTo>
                  <a:lnTo>
                    <a:pt x="411" y="295"/>
                  </a:lnTo>
                  <a:lnTo>
                    <a:pt x="414" y="294"/>
                  </a:lnTo>
                  <a:lnTo>
                    <a:pt x="414" y="295"/>
                  </a:lnTo>
                  <a:lnTo>
                    <a:pt x="415" y="295"/>
                  </a:lnTo>
                  <a:lnTo>
                    <a:pt x="417" y="293"/>
                  </a:lnTo>
                  <a:lnTo>
                    <a:pt x="419" y="292"/>
                  </a:lnTo>
                  <a:lnTo>
                    <a:pt x="421" y="292"/>
                  </a:lnTo>
                  <a:lnTo>
                    <a:pt x="423" y="291"/>
                  </a:lnTo>
                  <a:lnTo>
                    <a:pt x="425" y="293"/>
                  </a:lnTo>
                  <a:lnTo>
                    <a:pt x="427" y="293"/>
                  </a:lnTo>
                  <a:lnTo>
                    <a:pt x="429" y="293"/>
                  </a:lnTo>
                  <a:lnTo>
                    <a:pt x="431" y="293"/>
                  </a:lnTo>
                  <a:lnTo>
                    <a:pt x="433" y="295"/>
                  </a:lnTo>
                  <a:lnTo>
                    <a:pt x="435" y="295"/>
                  </a:lnTo>
                  <a:lnTo>
                    <a:pt x="438" y="295"/>
                  </a:lnTo>
                  <a:lnTo>
                    <a:pt x="440" y="295"/>
                  </a:lnTo>
                  <a:lnTo>
                    <a:pt x="442" y="295"/>
                  </a:lnTo>
                  <a:lnTo>
                    <a:pt x="444" y="295"/>
                  </a:lnTo>
                  <a:lnTo>
                    <a:pt x="446" y="295"/>
                  </a:lnTo>
                  <a:lnTo>
                    <a:pt x="448" y="295"/>
                  </a:lnTo>
                  <a:lnTo>
                    <a:pt x="450" y="295"/>
                  </a:lnTo>
                  <a:lnTo>
                    <a:pt x="452" y="295"/>
                  </a:lnTo>
                  <a:lnTo>
                    <a:pt x="454" y="295"/>
                  </a:lnTo>
                  <a:lnTo>
                    <a:pt x="457" y="294"/>
                  </a:lnTo>
                  <a:lnTo>
                    <a:pt x="457" y="296"/>
                  </a:lnTo>
                  <a:lnTo>
                    <a:pt x="458" y="296"/>
                  </a:lnTo>
                  <a:lnTo>
                    <a:pt x="458" y="297"/>
                  </a:lnTo>
                  <a:lnTo>
                    <a:pt x="459" y="297"/>
                  </a:lnTo>
                  <a:lnTo>
                    <a:pt x="459" y="298"/>
                  </a:lnTo>
                  <a:lnTo>
                    <a:pt x="459" y="299"/>
                  </a:lnTo>
                  <a:lnTo>
                    <a:pt x="459" y="301"/>
                  </a:lnTo>
                  <a:lnTo>
                    <a:pt x="460" y="301"/>
                  </a:lnTo>
                  <a:lnTo>
                    <a:pt x="460" y="303"/>
                  </a:lnTo>
                  <a:lnTo>
                    <a:pt x="460" y="305"/>
                  </a:lnTo>
                  <a:lnTo>
                    <a:pt x="462" y="305"/>
                  </a:lnTo>
                  <a:lnTo>
                    <a:pt x="462" y="307"/>
                  </a:lnTo>
                  <a:lnTo>
                    <a:pt x="464" y="308"/>
                  </a:lnTo>
                  <a:lnTo>
                    <a:pt x="466" y="311"/>
                  </a:lnTo>
                  <a:lnTo>
                    <a:pt x="468" y="311"/>
                  </a:lnTo>
                  <a:lnTo>
                    <a:pt x="468" y="312"/>
                  </a:lnTo>
                  <a:lnTo>
                    <a:pt x="470" y="312"/>
                  </a:lnTo>
                  <a:lnTo>
                    <a:pt x="472" y="313"/>
                  </a:lnTo>
                  <a:lnTo>
                    <a:pt x="474" y="313"/>
                  </a:lnTo>
                  <a:lnTo>
                    <a:pt x="474" y="315"/>
                  </a:lnTo>
                  <a:lnTo>
                    <a:pt x="476" y="315"/>
                  </a:lnTo>
                  <a:lnTo>
                    <a:pt x="478" y="315"/>
                  </a:lnTo>
                  <a:lnTo>
                    <a:pt x="481" y="315"/>
                  </a:lnTo>
                  <a:lnTo>
                    <a:pt x="482" y="315"/>
                  </a:lnTo>
                  <a:lnTo>
                    <a:pt x="484" y="315"/>
                  </a:lnTo>
                  <a:lnTo>
                    <a:pt x="486" y="315"/>
                  </a:lnTo>
                  <a:lnTo>
                    <a:pt x="488" y="312"/>
                  </a:lnTo>
                  <a:lnTo>
                    <a:pt x="488" y="314"/>
                  </a:lnTo>
                  <a:lnTo>
                    <a:pt x="488" y="315"/>
                  </a:lnTo>
                  <a:lnTo>
                    <a:pt x="489" y="315"/>
                  </a:lnTo>
                  <a:lnTo>
                    <a:pt x="489" y="316"/>
                  </a:lnTo>
                  <a:lnTo>
                    <a:pt x="491" y="316"/>
                  </a:lnTo>
                  <a:lnTo>
                    <a:pt x="493" y="316"/>
                  </a:lnTo>
                  <a:lnTo>
                    <a:pt x="493" y="318"/>
                  </a:lnTo>
                  <a:lnTo>
                    <a:pt x="493" y="320"/>
                  </a:lnTo>
                  <a:lnTo>
                    <a:pt x="493" y="322"/>
                  </a:lnTo>
                  <a:lnTo>
                    <a:pt x="494" y="322"/>
                  </a:lnTo>
                  <a:lnTo>
                    <a:pt x="494" y="323"/>
                  </a:lnTo>
                  <a:lnTo>
                    <a:pt x="496" y="323"/>
                  </a:lnTo>
                  <a:lnTo>
                    <a:pt x="496" y="324"/>
                  </a:lnTo>
                  <a:lnTo>
                    <a:pt x="498" y="324"/>
                  </a:lnTo>
                  <a:lnTo>
                    <a:pt x="500" y="324"/>
                  </a:lnTo>
                  <a:lnTo>
                    <a:pt x="502" y="322"/>
                  </a:lnTo>
                  <a:lnTo>
                    <a:pt x="504" y="322"/>
                  </a:lnTo>
                  <a:lnTo>
                    <a:pt x="504" y="323"/>
                  </a:lnTo>
                  <a:lnTo>
                    <a:pt x="505" y="323"/>
                  </a:lnTo>
                  <a:lnTo>
                    <a:pt x="507" y="323"/>
                  </a:lnTo>
                  <a:lnTo>
                    <a:pt x="507" y="326"/>
                  </a:lnTo>
                  <a:lnTo>
                    <a:pt x="509" y="326"/>
                  </a:lnTo>
                  <a:lnTo>
                    <a:pt x="509" y="328"/>
                  </a:lnTo>
                  <a:lnTo>
                    <a:pt x="510" y="328"/>
                  </a:lnTo>
                  <a:lnTo>
                    <a:pt x="512" y="328"/>
                  </a:lnTo>
                  <a:lnTo>
                    <a:pt x="512" y="330"/>
                  </a:lnTo>
                  <a:lnTo>
                    <a:pt x="513" y="330"/>
                  </a:lnTo>
                  <a:lnTo>
                    <a:pt x="515" y="330"/>
                  </a:lnTo>
                  <a:lnTo>
                    <a:pt x="517" y="330"/>
                  </a:lnTo>
                  <a:lnTo>
                    <a:pt x="518" y="330"/>
                  </a:lnTo>
                  <a:lnTo>
                    <a:pt x="520" y="330"/>
                  </a:lnTo>
                  <a:lnTo>
                    <a:pt x="520" y="331"/>
                  </a:lnTo>
                  <a:lnTo>
                    <a:pt x="521" y="331"/>
                  </a:lnTo>
                  <a:lnTo>
                    <a:pt x="523" y="331"/>
                  </a:lnTo>
                  <a:lnTo>
                    <a:pt x="524" y="331"/>
                  </a:lnTo>
                  <a:lnTo>
                    <a:pt x="526" y="331"/>
                  </a:lnTo>
                  <a:lnTo>
                    <a:pt x="529" y="331"/>
                  </a:lnTo>
                  <a:lnTo>
                    <a:pt x="531" y="331"/>
                  </a:lnTo>
                  <a:lnTo>
                    <a:pt x="534" y="330"/>
                  </a:lnTo>
                  <a:lnTo>
                    <a:pt x="534" y="331"/>
                  </a:lnTo>
                  <a:lnTo>
                    <a:pt x="534" y="332"/>
                  </a:lnTo>
                  <a:lnTo>
                    <a:pt x="536" y="332"/>
                  </a:lnTo>
                  <a:lnTo>
                    <a:pt x="536" y="334"/>
                  </a:lnTo>
                  <a:lnTo>
                    <a:pt x="537" y="334"/>
                  </a:lnTo>
                  <a:lnTo>
                    <a:pt x="539" y="334"/>
                  </a:lnTo>
                  <a:lnTo>
                    <a:pt x="539" y="336"/>
                  </a:lnTo>
                  <a:lnTo>
                    <a:pt x="539" y="337"/>
                  </a:lnTo>
                  <a:lnTo>
                    <a:pt x="541" y="337"/>
                  </a:lnTo>
                  <a:lnTo>
                    <a:pt x="541" y="338"/>
                  </a:lnTo>
                  <a:lnTo>
                    <a:pt x="543" y="338"/>
                  </a:lnTo>
                  <a:lnTo>
                    <a:pt x="545" y="338"/>
                  </a:lnTo>
                  <a:lnTo>
                    <a:pt x="545" y="337"/>
                  </a:lnTo>
                  <a:lnTo>
                    <a:pt x="545" y="335"/>
                  </a:lnTo>
                  <a:lnTo>
                    <a:pt x="546" y="335"/>
                  </a:lnTo>
                  <a:lnTo>
                    <a:pt x="549" y="333"/>
                  </a:lnTo>
                  <a:lnTo>
                    <a:pt x="550" y="333"/>
                  </a:lnTo>
                  <a:lnTo>
                    <a:pt x="553" y="333"/>
                  </a:lnTo>
                  <a:lnTo>
                    <a:pt x="555" y="333"/>
                  </a:lnTo>
                  <a:lnTo>
                    <a:pt x="556" y="333"/>
                  </a:lnTo>
                  <a:lnTo>
                    <a:pt x="558" y="332"/>
                  </a:lnTo>
                  <a:lnTo>
                    <a:pt x="559" y="332"/>
                  </a:lnTo>
                  <a:lnTo>
                    <a:pt x="560" y="331"/>
                  </a:lnTo>
                  <a:lnTo>
                    <a:pt x="562" y="330"/>
                  </a:lnTo>
                  <a:lnTo>
                    <a:pt x="563" y="327"/>
                  </a:lnTo>
                  <a:lnTo>
                    <a:pt x="565" y="325"/>
                  </a:lnTo>
                  <a:lnTo>
                    <a:pt x="567" y="322"/>
                  </a:lnTo>
                  <a:lnTo>
                    <a:pt x="568" y="320"/>
                  </a:lnTo>
                  <a:lnTo>
                    <a:pt x="565" y="320"/>
                  </a:lnTo>
                  <a:lnTo>
                    <a:pt x="565" y="319"/>
                  </a:lnTo>
                  <a:lnTo>
                    <a:pt x="563" y="319"/>
                  </a:lnTo>
                  <a:lnTo>
                    <a:pt x="563" y="317"/>
                  </a:lnTo>
                  <a:lnTo>
                    <a:pt x="562" y="317"/>
                  </a:lnTo>
                  <a:lnTo>
                    <a:pt x="562" y="316"/>
                  </a:lnTo>
                  <a:lnTo>
                    <a:pt x="562" y="314"/>
                  </a:lnTo>
                  <a:lnTo>
                    <a:pt x="562" y="312"/>
                  </a:lnTo>
                  <a:lnTo>
                    <a:pt x="562" y="310"/>
                  </a:lnTo>
                  <a:lnTo>
                    <a:pt x="563" y="308"/>
                  </a:lnTo>
                  <a:lnTo>
                    <a:pt x="564" y="306"/>
                  </a:lnTo>
                  <a:lnTo>
                    <a:pt x="565" y="305"/>
                  </a:lnTo>
                  <a:lnTo>
                    <a:pt x="568" y="303"/>
                  </a:lnTo>
                  <a:lnTo>
                    <a:pt x="566" y="303"/>
                  </a:lnTo>
                  <a:lnTo>
                    <a:pt x="566" y="302"/>
                  </a:lnTo>
                  <a:lnTo>
                    <a:pt x="565" y="302"/>
                  </a:lnTo>
                  <a:lnTo>
                    <a:pt x="565" y="300"/>
                  </a:lnTo>
                  <a:lnTo>
                    <a:pt x="563" y="300"/>
                  </a:lnTo>
                  <a:lnTo>
                    <a:pt x="563" y="298"/>
                  </a:lnTo>
                  <a:lnTo>
                    <a:pt x="565" y="296"/>
                  </a:lnTo>
                  <a:lnTo>
                    <a:pt x="566" y="296"/>
                  </a:lnTo>
                  <a:lnTo>
                    <a:pt x="568" y="293"/>
                  </a:lnTo>
                  <a:lnTo>
                    <a:pt x="570" y="293"/>
                  </a:lnTo>
                  <a:lnTo>
                    <a:pt x="573" y="291"/>
                  </a:lnTo>
                  <a:lnTo>
                    <a:pt x="570" y="291"/>
                  </a:lnTo>
                  <a:lnTo>
                    <a:pt x="570" y="290"/>
                  </a:lnTo>
                  <a:lnTo>
                    <a:pt x="571" y="288"/>
                  </a:lnTo>
                  <a:lnTo>
                    <a:pt x="573" y="287"/>
                  </a:lnTo>
                  <a:lnTo>
                    <a:pt x="574" y="287"/>
                  </a:lnTo>
                  <a:lnTo>
                    <a:pt x="574" y="285"/>
                  </a:lnTo>
                  <a:lnTo>
                    <a:pt x="575" y="283"/>
                  </a:lnTo>
                  <a:lnTo>
                    <a:pt x="577" y="283"/>
                  </a:lnTo>
                  <a:lnTo>
                    <a:pt x="578" y="283"/>
                  </a:lnTo>
                  <a:lnTo>
                    <a:pt x="579" y="282"/>
                  </a:lnTo>
                  <a:lnTo>
                    <a:pt x="581" y="282"/>
                  </a:lnTo>
                  <a:lnTo>
                    <a:pt x="582" y="282"/>
                  </a:lnTo>
                  <a:lnTo>
                    <a:pt x="584" y="282"/>
                  </a:lnTo>
                  <a:lnTo>
                    <a:pt x="584" y="283"/>
                  </a:lnTo>
                  <a:lnTo>
                    <a:pt x="587" y="283"/>
                  </a:lnTo>
                  <a:lnTo>
                    <a:pt x="589" y="283"/>
                  </a:lnTo>
                  <a:lnTo>
                    <a:pt x="587" y="285"/>
                  </a:lnTo>
                  <a:lnTo>
                    <a:pt x="587" y="286"/>
                  </a:lnTo>
                  <a:lnTo>
                    <a:pt x="587" y="288"/>
                  </a:lnTo>
                  <a:lnTo>
                    <a:pt x="585" y="290"/>
                  </a:lnTo>
                  <a:lnTo>
                    <a:pt x="585" y="292"/>
                  </a:lnTo>
                  <a:lnTo>
                    <a:pt x="584" y="294"/>
                  </a:lnTo>
                  <a:lnTo>
                    <a:pt x="584" y="297"/>
                  </a:lnTo>
                  <a:lnTo>
                    <a:pt x="584" y="298"/>
                  </a:lnTo>
                  <a:lnTo>
                    <a:pt x="585" y="298"/>
                  </a:lnTo>
                  <a:lnTo>
                    <a:pt x="586" y="300"/>
                  </a:lnTo>
                  <a:lnTo>
                    <a:pt x="588" y="300"/>
                  </a:lnTo>
                  <a:lnTo>
                    <a:pt x="588" y="302"/>
                  </a:lnTo>
                  <a:lnTo>
                    <a:pt x="588" y="304"/>
                  </a:lnTo>
                  <a:lnTo>
                    <a:pt x="590" y="304"/>
                  </a:lnTo>
                  <a:lnTo>
                    <a:pt x="590" y="306"/>
                  </a:lnTo>
                  <a:lnTo>
                    <a:pt x="590" y="308"/>
                  </a:lnTo>
                  <a:lnTo>
                    <a:pt x="592" y="308"/>
                  </a:lnTo>
                  <a:lnTo>
                    <a:pt x="592" y="311"/>
                  </a:lnTo>
                  <a:lnTo>
                    <a:pt x="594" y="311"/>
                  </a:lnTo>
                  <a:lnTo>
                    <a:pt x="594" y="312"/>
                  </a:lnTo>
                  <a:lnTo>
                    <a:pt x="594" y="314"/>
                  </a:lnTo>
                  <a:lnTo>
                    <a:pt x="597" y="314"/>
                  </a:lnTo>
                  <a:lnTo>
                    <a:pt x="597" y="316"/>
                  </a:lnTo>
                  <a:lnTo>
                    <a:pt x="598" y="316"/>
                  </a:lnTo>
                  <a:lnTo>
                    <a:pt x="600" y="316"/>
                  </a:lnTo>
                  <a:lnTo>
                    <a:pt x="600" y="318"/>
                  </a:lnTo>
                  <a:lnTo>
                    <a:pt x="602" y="318"/>
                  </a:lnTo>
                  <a:lnTo>
                    <a:pt x="604" y="318"/>
                  </a:lnTo>
                  <a:lnTo>
                    <a:pt x="604" y="321"/>
                  </a:lnTo>
                  <a:lnTo>
                    <a:pt x="607" y="321"/>
                  </a:lnTo>
                  <a:lnTo>
                    <a:pt x="609" y="321"/>
                  </a:lnTo>
                  <a:lnTo>
                    <a:pt x="609" y="322"/>
                  </a:lnTo>
                  <a:lnTo>
                    <a:pt x="611" y="322"/>
                  </a:lnTo>
                  <a:lnTo>
                    <a:pt x="612" y="322"/>
                  </a:lnTo>
                  <a:lnTo>
                    <a:pt x="614" y="322"/>
                  </a:lnTo>
                  <a:lnTo>
                    <a:pt x="614" y="323"/>
                  </a:lnTo>
                  <a:lnTo>
                    <a:pt x="616" y="323"/>
                  </a:lnTo>
                  <a:lnTo>
                    <a:pt x="618" y="323"/>
                  </a:lnTo>
                  <a:lnTo>
                    <a:pt x="621" y="323"/>
                  </a:lnTo>
                  <a:lnTo>
                    <a:pt x="623" y="322"/>
                  </a:lnTo>
                  <a:lnTo>
                    <a:pt x="624" y="322"/>
                  </a:lnTo>
                  <a:lnTo>
                    <a:pt x="626" y="321"/>
                  </a:lnTo>
                  <a:lnTo>
                    <a:pt x="628" y="318"/>
                  </a:lnTo>
                  <a:lnTo>
                    <a:pt x="631" y="318"/>
                  </a:lnTo>
                  <a:lnTo>
                    <a:pt x="632" y="317"/>
                  </a:lnTo>
                  <a:lnTo>
                    <a:pt x="632" y="319"/>
                  </a:lnTo>
                  <a:lnTo>
                    <a:pt x="633" y="319"/>
                  </a:lnTo>
                  <a:lnTo>
                    <a:pt x="635" y="319"/>
                  </a:lnTo>
                  <a:lnTo>
                    <a:pt x="635" y="321"/>
                  </a:lnTo>
                  <a:lnTo>
                    <a:pt x="637" y="321"/>
                  </a:lnTo>
                  <a:lnTo>
                    <a:pt x="640" y="321"/>
                  </a:lnTo>
                  <a:lnTo>
                    <a:pt x="642" y="321"/>
                  </a:lnTo>
                  <a:lnTo>
                    <a:pt x="645" y="320"/>
                  </a:lnTo>
                  <a:lnTo>
                    <a:pt x="646" y="319"/>
                  </a:lnTo>
                  <a:lnTo>
                    <a:pt x="648" y="317"/>
                  </a:lnTo>
                  <a:lnTo>
                    <a:pt x="650" y="317"/>
                  </a:lnTo>
                  <a:lnTo>
                    <a:pt x="651" y="316"/>
                  </a:lnTo>
                  <a:lnTo>
                    <a:pt x="651" y="318"/>
                  </a:lnTo>
                  <a:lnTo>
                    <a:pt x="654" y="318"/>
                  </a:lnTo>
                  <a:lnTo>
                    <a:pt x="654" y="320"/>
                  </a:lnTo>
                  <a:lnTo>
                    <a:pt x="656" y="320"/>
                  </a:lnTo>
                  <a:lnTo>
                    <a:pt x="656" y="321"/>
                  </a:lnTo>
                  <a:lnTo>
                    <a:pt x="658" y="321"/>
                  </a:lnTo>
                  <a:lnTo>
                    <a:pt x="660" y="321"/>
                  </a:lnTo>
                  <a:lnTo>
                    <a:pt x="662" y="321"/>
                  </a:lnTo>
                  <a:lnTo>
                    <a:pt x="664" y="321"/>
                  </a:lnTo>
                  <a:lnTo>
                    <a:pt x="666" y="320"/>
                  </a:lnTo>
                  <a:lnTo>
                    <a:pt x="668" y="318"/>
                  </a:lnTo>
                  <a:lnTo>
                    <a:pt x="670" y="316"/>
                  </a:lnTo>
                  <a:lnTo>
                    <a:pt x="670" y="314"/>
                  </a:lnTo>
                  <a:lnTo>
                    <a:pt x="670" y="312"/>
                  </a:lnTo>
                  <a:lnTo>
                    <a:pt x="670" y="310"/>
                  </a:lnTo>
                  <a:lnTo>
                    <a:pt x="673" y="308"/>
                  </a:lnTo>
                  <a:lnTo>
                    <a:pt x="673" y="306"/>
                  </a:lnTo>
                  <a:lnTo>
                    <a:pt x="674" y="304"/>
                  </a:lnTo>
                  <a:lnTo>
                    <a:pt x="674" y="302"/>
                  </a:lnTo>
                  <a:lnTo>
                    <a:pt x="675" y="300"/>
                  </a:lnTo>
                  <a:lnTo>
                    <a:pt x="676" y="300"/>
                  </a:lnTo>
                  <a:lnTo>
                    <a:pt x="677" y="298"/>
                  </a:lnTo>
                  <a:lnTo>
                    <a:pt x="676" y="298"/>
                  </a:lnTo>
                  <a:lnTo>
                    <a:pt x="676" y="297"/>
                  </a:lnTo>
                  <a:lnTo>
                    <a:pt x="676" y="294"/>
                  </a:lnTo>
                  <a:lnTo>
                    <a:pt x="674" y="294"/>
                  </a:lnTo>
                  <a:lnTo>
                    <a:pt x="674" y="293"/>
                  </a:lnTo>
                  <a:lnTo>
                    <a:pt x="674" y="291"/>
                  </a:lnTo>
                  <a:lnTo>
                    <a:pt x="672" y="291"/>
                  </a:lnTo>
                  <a:lnTo>
                    <a:pt x="672" y="288"/>
                  </a:lnTo>
                  <a:lnTo>
                    <a:pt x="672" y="287"/>
                  </a:lnTo>
                  <a:lnTo>
                    <a:pt x="672" y="288"/>
                  </a:lnTo>
                  <a:lnTo>
                    <a:pt x="673" y="288"/>
                  </a:lnTo>
                  <a:lnTo>
                    <a:pt x="675" y="286"/>
                  </a:lnTo>
                  <a:lnTo>
                    <a:pt x="676" y="284"/>
                  </a:lnTo>
                  <a:lnTo>
                    <a:pt x="677" y="284"/>
                  </a:lnTo>
                  <a:lnTo>
                    <a:pt x="679" y="283"/>
                  </a:lnTo>
                  <a:lnTo>
                    <a:pt x="680" y="283"/>
                  </a:lnTo>
                  <a:lnTo>
                    <a:pt x="682" y="283"/>
                  </a:lnTo>
                  <a:lnTo>
                    <a:pt x="684" y="283"/>
                  </a:lnTo>
                  <a:lnTo>
                    <a:pt x="685" y="283"/>
                  </a:lnTo>
                  <a:lnTo>
                    <a:pt x="687" y="283"/>
                  </a:lnTo>
                  <a:lnTo>
                    <a:pt x="689" y="283"/>
                  </a:lnTo>
                  <a:lnTo>
                    <a:pt x="690" y="283"/>
                  </a:lnTo>
                  <a:lnTo>
                    <a:pt x="692" y="283"/>
                  </a:lnTo>
                  <a:lnTo>
                    <a:pt x="694" y="283"/>
                  </a:lnTo>
                  <a:lnTo>
                    <a:pt x="695" y="283"/>
                  </a:lnTo>
                  <a:lnTo>
                    <a:pt x="698" y="282"/>
                  </a:lnTo>
                  <a:lnTo>
                    <a:pt x="699" y="282"/>
                  </a:lnTo>
                  <a:lnTo>
                    <a:pt x="701" y="282"/>
                  </a:lnTo>
                  <a:lnTo>
                    <a:pt x="703" y="282"/>
                  </a:lnTo>
                  <a:lnTo>
                    <a:pt x="705" y="281"/>
                  </a:lnTo>
                  <a:lnTo>
                    <a:pt x="708" y="281"/>
                  </a:lnTo>
                  <a:lnTo>
                    <a:pt x="709" y="279"/>
                  </a:lnTo>
                  <a:lnTo>
                    <a:pt x="712" y="277"/>
                  </a:lnTo>
                  <a:lnTo>
                    <a:pt x="714" y="275"/>
                  </a:lnTo>
                  <a:lnTo>
                    <a:pt x="714" y="273"/>
                  </a:lnTo>
                  <a:lnTo>
                    <a:pt x="714" y="272"/>
                  </a:lnTo>
                  <a:lnTo>
                    <a:pt x="717" y="269"/>
                  </a:lnTo>
                  <a:lnTo>
                    <a:pt x="719" y="267"/>
                  </a:lnTo>
                  <a:lnTo>
                    <a:pt x="722" y="264"/>
                  </a:lnTo>
                  <a:lnTo>
                    <a:pt x="723" y="263"/>
                  </a:lnTo>
                  <a:lnTo>
                    <a:pt x="724" y="263"/>
                  </a:lnTo>
                  <a:lnTo>
                    <a:pt x="727" y="263"/>
                  </a:lnTo>
                  <a:lnTo>
                    <a:pt x="728" y="263"/>
                  </a:lnTo>
                  <a:lnTo>
                    <a:pt x="729" y="263"/>
                  </a:lnTo>
                  <a:lnTo>
                    <a:pt x="731" y="260"/>
                  </a:lnTo>
                  <a:lnTo>
                    <a:pt x="733" y="260"/>
                  </a:lnTo>
                  <a:lnTo>
                    <a:pt x="735" y="260"/>
                  </a:lnTo>
                  <a:lnTo>
                    <a:pt x="737" y="259"/>
                  </a:lnTo>
                  <a:lnTo>
                    <a:pt x="738" y="259"/>
                  </a:lnTo>
                  <a:lnTo>
                    <a:pt x="740" y="257"/>
                  </a:lnTo>
                  <a:lnTo>
                    <a:pt x="741" y="255"/>
                  </a:lnTo>
                  <a:lnTo>
                    <a:pt x="741" y="254"/>
                  </a:lnTo>
                  <a:lnTo>
                    <a:pt x="743" y="252"/>
                  </a:lnTo>
                  <a:lnTo>
                    <a:pt x="746" y="251"/>
                  </a:lnTo>
                  <a:lnTo>
                    <a:pt x="748" y="250"/>
                  </a:lnTo>
                  <a:lnTo>
                    <a:pt x="748" y="248"/>
                  </a:lnTo>
                  <a:lnTo>
                    <a:pt x="750" y="246"/>
                  </a:lnTo>
                  <a:lnTo>
                    <a:pt x="751" y="246"/>
                  </a:lnTo>
                  <a:lnTo>
                    <a:pt x="752" y="244"/>
                  </a:lnTo>
                  <a:lnTo>
                    <a:pt x="754" y="244"/>
                  </a:lnTo>
                  <a:lnTo>
                    <a:pt x="756" y="244"/>
                  </a:lnTo>
                  <a:lnTo>
                    <a:pt x="758" y="244"/>
                  </a:lnTo>
                  <a:lnTo>
                    <a:pt x="761" y="243"/>
                  </a:lnTo>
                  <a:lnTo>
                    <a:pt x="762" y="242"/>
                  </a:lnTo>
                  <a:lnTo>
                    <a:pt x="763" y="242"/>
                  </a:lnTo>
                  <a:lnTo>
                    <a:pt x="766" y="242"/>
                  </a:lnTo>
                  <a:lnTo>
                    <a:pt x="767" y="242"/>
                  </a:lnTo>
                  <a:lnTo>
                    <a:pt x="769" y="242"/>
                  </a:lnTo>
                  <a:lnTo>
                    <a:pt x="769" y="244"/>
                  </a:lnTo>
                  <a:lnTo>
                    <a:pt x="770" y="244"/>
                  </a:lnTo>
                  <a:lnTo>
                    <a:pt x="770" y="245"/>
                  </a:lnTo>
                  <a:lnTo>
                    <a:pt x="772" y="245"/>
                  </a:lnTo>
                  <a:lnTo>
                    <a:pt x="774" y="245"/>
                  </a:lnTo>
                  <a:lnTo>
                    <a:pt x="775" y="245"/>
                  </a:lnTo>
                  <a:lnTo>
                    <a:pt x="776" y="243"/>
                  </a:lnTo>
                  <a:lnTo>
                    <a:pt x="779" y="242"/>
                  </a:lnTo>
                  <a:lnTo>
                    <a:pt x="781" y="240"/>
                  </a:lnTo>
                  <a:lnTo>
                    <a:pt x="783" y="240"/>
                  </a:lnTo>
                  <a:lnTo>
                    <a:pt x="784" y="240"/>
                  </a:lnTo>
                  <a:lnTo>
                    <a:pt x="786" y="240"/>
                  </a:lnTo>
                  <a:lnTo>
                    <a:pt x="786" y="239"/>
                  </a:lnTo>
                  <a:lnTo>
                    <a:pt x="786" y="237"/>
                  </a:lnTo>
                  <a:lnTo>
                    <a:pt x="786" y="236"/>
                  </a:lnTo>
                  <a:lnTo>
                    <a:pt x="788" y="234"/>
                  </a:lnTo>
                  <a:lnTo>
                    <a:pt x="790" y="234"/>
                  </a:lnTo>
                  <a:lnTo>
                    <a:pt x="792" y="234"/>
                  </a:lnTo>
                  <a:lnTo>
                    <a:pt x="794" y="233"/>
                  </a:lnTo>
                  <a:lnTo>
                    <a:pt x="795" y="233"/>
                  </a:lnTo>
                  <a:lnTo>
                    <a:pt x="797" y="230"/>
                  </a:lnTo>
                  <a:lnTo>
                    <a:pt x="797" y="232"/>
                  </a:lnTo>
                  <a:lnTo>
                    <a:pt x="797" y="233"/>
                  </a:lnTo>
                  <a:lnTo>
                    <a:pt x="799" y="233"/>
                  </a:lnTo>
                  <a:lnTo>
                    <a:pt x="799" y="235"/>
                  </a:lnTo>
                  <a:lnTo>
                    <a:pt x="801" y="235"/>
                  </a:lnTo>
                  <a:lnTo>
                    <a:pt x="801" y="238"/>
                  </a:lnTo>
                  <a:lnTo>
                    <a:pt x="801" y="239"/>
                  </a:lnTo>
                  <a:lnTo>
                    <a:pt x="802" y="239"/>
                  </a:lnTo>
                  <a:lnTo>
                    <a:pt x="801" y="241"/>
                  </a:lnTo>
                  <a:lnTo>
                    <a:pt x="801" y="243"/>
                  </a:lnTo>
                  <a:lnTo>
                    <a:pt x="799" y="245"/>
                  </a:lnTo>
                  <a:lnTo>
                    <a:pt x="798" y="246"/>
                  </a:lnTo>
                  <a:lnTo>
                    <a:pt x="798" y="248"/>
                  </a:lnTo>
                  <a:lnTo>
                    <a:pt x="798" y="249"/>
                  </a:lnTo>
                  <a:lnTo>
                    <a:pt x="800" y="249"/>
                  </a:lnTo>
                  <a:lnTo>
                    <a:pt x="800" y="250"/>
                  </a:lnTo>
                  <a:lnTo>
                    <a:pt x="801" y="250"/>
                  </a:lnTo>
                  <a:lnTo>
                    <a:pt x="803" y="250"/>
                  </a:lnTo>
                  <a:lnTo>
                    <a:pt x="805" y="250"/>
                  </a:lnTo>
                  <a:lnTo>
                    <a:pt x="808" y="250"/>
                  </a:lnTo>
                  <a:lnTo>
                    <a:pt x="809" y="250"/>
                  </a:lnTo>
                  <a:lnTo>
                    <a:pt x="810" y="250"/>
                  </a:lnTo>
                  <a:lnTo>
                    <a:pt x="810" y="252"/>
                  </a:lnTo>
                  <a:lnTo>
                    <a:pt x="811" y="252"/>
                  </a:lnTo>
                  <a:lnTo>
                    <a:pt x="811" y="253"/>
                  </a:lnTo>
                  <a:lnTo>
                    <a:pt x="813" y="253"/>
                  </a:lnTo>
                  <a:lnTo>
                    <a:pt x="810" y="255"/>
                  </a:lnTo>
                  <a:lnTo>
                    <a:pt x="809" y="258"/>
                  </a:lnTo>
                  <a:lnTo>
                    <a:pt x="807" y="259"/>
                  </a:lnTo>
                  <a:lnTo>
                    <a:pt x="805" y="259"/>
                  </a:lnTo>
                  <a:lnTo>
                    <a:pt x="804" y="262"/>
                  </a:lnTo>
                  <a:lnTo>
                    <a:pt x="802" y="262"/>
                  </a:lnTo>
                  <a:lnTo>
                    <a:pt x="802" y="263"/>
                  </a:lnTo>
                  <a:lnTo>
                    <a:pt x="804" y="263"/>
                  </a:lnTo>
                  <a:lnTo>
                    <a:pt x="804" y="264"/>
                  </a:lnTo>
                  <a:lnTo>
                    <a:pt x="804" y="265"/>
                  </a:lnTo>
                  <a:lnTo>
                    <a:pt x="804" y="266"/>
                  </a:lnTo>
                  <a:lnTo>
                    <a:pt x="805" y="266"/>
                  </a:lnTo>
                  <a:lnTo>
                    <a:pt x="808" y="266"/>
                  </a:lnTo>
                  <a:lnTo>
                    <a:pt x="810" y="265"/>
                  </a:lnTo>
                  <a:lnTo>
                    <a:pt x="810" y="264"/>
                  </a:lnTo>
                  <a:lnTo>
                    <a:pt x="813" y="263"/>
                  </a:lnTo>
                  <a:lnTo>
                    <a:pt x="814" y="263"/>
                  </a:lnTo>
                  <a:lnTo>
                    <a:pt x="816" y="263"/>
                  </a:lnTo>
                  <a:lnTo>
                    <a:pt x="819" y="263"/>
                  </a:lnTo>
                  <a:lnTo>
                    <a:pt x="821" y="263"/>
                  </a:lnTo>
                  <a:lnTo>
                    <a:pt x="823" y="263"/>
                  </a:lnTo>
                  <a:lnTo>
                    <a:pt x="824" y="263"/>
                  </a:lnTo>
                  <a:lnTo>
                    <a:pt x="826" y="263"/>
                  </a:lnTo>
                  <a:lnTo>
                    <a:pt x="828" y="263"/>
                  </a:lnTo>
                  <a:lnTo>
                    <a:pt x="829" y="263"/>
                  </a:lnTo>
                  <a:lnTo>
                    <a:pt x="832" y="263"/>
                  </a:lnTo>
                  <a:lnTo>
                    <a:pt x="829" y="264"/>
                  </a:lnTo>
                  <a:lnTo>
                    <a:pt x="829" y="265"/>
                  </a:lnTo>
                  <a:lnTo>
                    <a:pt x="829" y="268"/>
                  </a:lnTo>
                  <a:lnTo>
                    <a:pt x="829" y="269"/>
                  </a:lnTo>
                  <a:lnTo>
                    <a:pt x="829" y="271"/>
                  </a:lnTo>
                  <a:lnTo>
                    <a:pt x="832" y="271"/>
                  </a:lnTo>
                  <a:lnTo>
                    <a:pt x="830" y="273"/>
                  </a:lnTo>
                  <a:lnTo>
                    <a:pt x="830" y="274"/>
                  </a:lnTo>
                  <a:lnTo>
                    <a:pt x="830" y="277"/>
                  </a:lnTo>
                  <a:lnTo>
                    <a:pt x="830" y="279"/>
                  </a:lnTo>
                  <a:lnTo>
                    <a:pt x="830" y="281"/>
                  </a:lnTo>
                  <a:lnTo>
                    <a:pt x="828" y="283"/>
                  </a:lnTo>
                  <a:lnTo>
                    <a:pt x="828" y="284"/>
                  </a:lnTo>
                  <a:lnTo>
                    <a:pt x="827" y="287"/>
                  </a:lnTo>
                  <a:lnTo>
                    <a:pt x="826" y="288"/>
                  </a:lnTo>
                  <a:lnTo>
                    <a:pt x="826" y="291"/>
                  </a:lnTo>
                  <a:lnTo>
                    <a:pt x="826" y="293"/>
                  </a:lnTo>
                  <a:lnTo>
                    <a:pt x="828" y="293"/>
                  </a:lnTo>
                  <a:lnTo>
                    <a:pt x="828" y="295"/>
                  </a:lnTo>
                  <a:lnTo>
                    <a:pt x="829" y="295"/>
                  </a:lnTo>
                  <a:lnTo>
                    <a:pt x="829" y="297"/>
                  </a:lnTo>
                  <a:lnTo>
                    <a:pt x="832" y="297"/>
                  </a:lnTo>
                  <a:lnTo>
                    <a:pt x="832" y="298"/>
                  </a:lnTo>
                  <a:lnTo>
                    <a:pt x="829" y="301"/>
                  </a:lnTo>
                  <a:lnTo>
                    <a:pt x="828" y="301"/>
                  </a:lnTo>
                  <a:lnTo>
                    <a:pt x="825" y="301"/>
                  </a:lnTo>
                  <a:lnTo>
                    <a:pt x="823" y="301"/>
                  </a:lnTo>
                  <a:lnTo>
                    <a:pt x="820" y="301"/>
                  </a:lnTo>
                  <a:lnTo>
                    <a:pt x="819" y="301"/>
                  </a:lnTo>
                  <a:lnTo>
                    <a:pt x="816" y="303"/>
                  </a:lnTo>
                  <a:lnTo>
                    <a:pt x="814" y="303"/>
                  </a:lnTo>
                  <a:lnTo>
                    <a:pt x="812" y="303"/>
                  </a:lnTo>
                  <a:lnTo>
                    <a:pt x="810" y="303"/>
                  </a:lnTo>
                  <a:lnTo>
                    <a:pt x="809" y="305"/>
                  </a:lnTo>
                  <a:lnTo>
                    <a:pt x="806" y="305"/>
                  </a:lnTo>
                  <a:lnTo>
                    <a:pt x="804" y="305"/>
                  </a:lnTo>
                  <a:lnTo>
                    <a:pt x="802" y="307"/>
                  </a:lnTo>
                  <a:lnTo>
                    <a:pt x="801" y="309"/>
                  </a:lnTo>
                  <a:lnTo>
                    <a:pt x="799" y="311"/>
                  </a:lnTo>
                  <a:lnTo>
                    <a:pt x="799" y="312"/>
                  </a:lnTo>
                  <a:lnTo>
                    <a:pt x="796" y="315"/>
                  </a:lnTo>
                  <a:lnTo>
                    <a:pt x="796" y="317"/>
                  </a:lnTo>
                  <a:lnTo>
                    <a:pt x="794" y="319"/>
                  </a:lnTo>
                  <a:lnTo>
                    <a:pt x="794" y="320"/>
                  </a:lnTo>
                  <a:lnTo>
                    <a:pt x="792" y="322"/>
                  </a:lnTo>
                  <a:lnTo>
                    <a:pt x="791" y="322"/>
                  </a:lnTo>
                  <a:lnTo>
                    <a:pt x="790" y="322"/>
                  </a:lnTo>
                  <a:lnTo>
                    <a:pt x="787" y="323"/>
                  </a:lnTo>
                  <a:lnTo>
                    <a:pt x="786" y="323"/>
                  </a:lnTo>
                  <a:lnTo>
                    <a:pt x="784" y="324"/>
                  </a:lnTo>
                  <a:lnTo>
                    <a:pt x="781" y="324"/>
                  </a:lnTo>
                  <a:lnTo>
                    <a:pt x="780" y="325"/>
                  </a:lnTo>
                  <a:lnTo>
                    <a:pt x="778" y="325"/>
                  </a:lnTo>
                  <a:lnTo>
                    <a:pt x="776" y="327"/>
                  </a:lnTo>
                  <a:lnTo>
                    <a:pt x="776" y="330"/>
                  </a:lnTo>
                  <a:lnTo>
                    <a:pt x="775" y="332"/>
                  </a:lnTo>
                  <a:lnTo>
                    <a:pt x="775" y="334"/>
                  </a:lnTo>
                  <a:lnTo>
                    <a:pt x="772" y="336"/>
                  </a:lnTo>
                  <a:lnTo>
                    <a:pt x="772" y="338"/>
                  </a:lnTo>
                  <a:lnTo>
                    <a:pt x="772" y="340"/>
                  </a:lnTo>
                  <a:lnTo>
                    <a:pt x="770" y="342"/>
                  </a:lnTo>
                  <a:lnTo>
                    <a:pt x="770" y="344"/>
                  </a:lnTo>
                  <a:lnTo>
                    <a:pt x="767" y="346"/>
                  </a:lnTo>
                  <a:lnTo>
                    <a:pt x="766" y="349"/>
                  </a:lnTo>
                  <a:lnTo>
                    <a:pt x="764" y="351"/>
                  </a:lnTo>
                  <a:lnTo>
                    <a:pt x="762" y="353"/>
                  </a:lnTo>
                  <a:lnTo>
                    <a:pt x="760" y="355"/>
                  </a:lnTo>
                  <a:lnTo>
                    <a:pt x="758" y="357"/>
                  </a:lnTo>
                  <a:lnTo>
                    <a:pt x="757" y="359"/>
                  </a:lnTo>
                  <a:lnTo>
                    <a:pt x="757" y="361"/>
                  </a:lnTo>
                  <a:lnTo>
                    <a:pt x="757" y="364"/>
                  </a:lnTo>
                  <a:lnTo>
                    <a:pt x="757" y="365"/>
                  </a:lnTo>
                  <a:lnTo>
                    <a:pt x="757" y="368"/>
                  </a:lnTo>
                  <a:lnTo>
                    <a:pt x="757" y="369"/>
                  </a:lnTo>
                  <a:lnTo>
                    <a:pt x="757" y="370"/>
                  </a:lnTo>
                  <a:lnTo>
                    <a:pt x="757" y="372"/>
                  </a:lnTo>
                  <a:lnTo>
                    <a:pt x="757" y="374"/>
                  </a:lnTo>
                  <a:lnTo>
                    <a:pt x="760" y="374"/>
                  </a:lnTo>
                  <a:lnTo>
                    <a:pt x="760" y="376"/>
                  </a:lnTo>
                  <a:lnTo>
                    <a:pt x="761" y="377"/>
                  </a:lnTo>
                  <a:lnTo>
                    <a:pt x="761" y="379"/>
                  </a:lnTo>
                  <a:lnTo>
                    <a:pt x="762" y="379"/>
                  </a:lnTo>
                  <a:lnTo>
                    <a:pt x="762" y="381"/>
                  </a:lnTo>
                  <a:lnTo>
                    <a:pt x="765" y="381"/>
                  </a:lnTo>
                  <a:lnTo>
                    <a:pt x="766" y="383"/>
                  </a:lnTo>
                  <a:lnTo>
                    <a:pt x="768" y="383"/>
                  </a:lnTo>
                  <a:lnTo>
                    <a:pt x="766" y="383"/>
                  </a:lnTo>
                  <a:lnTo>
                    <a:pt x="764" y="383"/>
                  </a:lnTo>
                  <a:lnTo>
                    <a:pt x="762" y="383"/>
                  </a:lnTo>
                  <a:lnTo>
                    <a:pt x="761" y="383"/>
                  </a:lnTo>
                  <a:lnTo>
                    <a:pt x="758" y="383"/>
                  </a:lnTo>
                  <a:lnTo>
                    <a:pt x="757" y="383"/>
                  </a:lnTo>
                  <a:lnTo>
                    <a:pt x="756" y="385"/>
                  </a:lnTo>
                  <a:lnTo>
                    <a:pt x="755" y="388"/>
                  </a:lnTo>
                  <a:lnTo>
                    <a:pt x="752" y="389"/>
                  </a:lnTo>
                  <a:lnTo>
                    <a:pt x="752" y="391"/>
                  </a:lnTo>
                  <a:lnTo>
                    <a:pt x="751" y="393"/>
                  </a:lnTo>
                  <a:lnTo>
                    <a:pt x="751" y="395"/>
                  </a:lnTo>
                  <a:lnTo>
                    <a:pt x="750" y="398"/>
                  </a:lnTo>
                  <a:lnTo>
                    <a:pt x="748" y="399"/>
                  </a:lnTo>
                  <a:lnTo>
                    <a:pt x="748" y="402"/>
                  </a:lnTo>
                  <a:lnTo>
                    <a:pt x="748" y="404"/>
                  </a:lnTo>
                  <a:lnTo>
                    <a:pt x="748" y="406"/>
                  </a:lnTo>
                  <a:lnTo>
                    <a:pt x="748" y="408"/>
                  </a:lnTo>
                  <a:lnTo>
                    <a:pt x="748" y="410"/>
                  </a:lnTo>
                  <a:lnTo>
                    <a:pt x="748" y="412"/>
                  </a:lnTo>
                  <a:lnTo>
                    <a:pt x="748" y="414"/>
                  </a:lnTo>
                  <a:lnTo>
                    <a:pt x="748" y="417"/>
                  </a:lnTo>
                  <a:lnTo>
                    <a:pt x="748" y="418"/>
                  </a:lnTo>
                  <a:lnTo>
                    <a:pt x="751" y="418"/>
                  </a:lnTo>
                  <a:lnTo>
                    <a:pt x="748" y="418"/>
                  </a:lnTo>
                  <a:lnTo>
                    <a:pt x="747" y="418"/>
                  </a:lnTo>
                  <a:lnTo>
                    <a:pt x="745" y="418"/>
                  </a:lnTo>
                  <a:lnTo>
                    <a:pt x="745" y="417"/>
                  </a:lnTo>
                  <a:lnTo>
                    <a:pt x="743" y="417"/>
                  </a:lnTo>
                  <a:lnTo>
                    <a:pt x="741" y="417"/>
                  </a:lnTo>
                  <a:lnTo>
                    <a:pt x="741" y="414"/>
                  </a:lnTo>
                  <a:lnTo>
                    <a:pt x="739" y="414"/>
                  </a:lnTo>
                  <a:lnTo>
                    <a:pt x="739" y="412"/>
                  </a:lnTo>
                  <a:lnTo>
                    <a:pt x="739" y="410"/>
                  </a:lnTo>
                  <a:lnTo>
                    <a:pt x="737" y="411"/>
                  </a:lnTo>
                  <a:lnTo>
                    <a:pt x="734" y="411"/>
                  </a:lnTo>
                  <a:lnTo>
                    <a:pt x="732" y="413"/>
                  </a:lnTo>
                  <a:lnTo>
                    <a:pt x="730" y="415"/>
                  </a:lnTo>
                  <a:lnTo>
                    <a:pt x="730" y="417"/>
                  </a:lnTo>
                  <a:lnTo>
                    <a:pt x="730" y="419"/>
                  </a:lnTo>
                  <a:lnTo>
                    <a:pt x="730" y="420"/>
                  </a:lnTo>
                  <a:lnTo>
                    <a:pt x="728" y="424"/>
                  </a:lnTo>
                  <a:lnTo>
                    <a:pt x="727" y="427"/>
                  </a:lnTo>
                  <a:lnTo>
                    <a:pt x="725" y="428"/>
                  </a:lnTo>
                  <a:lnTo>
                    <a:pt x="725" y="431"/>
                  </a:lnTo>
                  <a:lnTo>
                    <a:pt x="723" y="434"/>
                  </a:lnTo>
                  <a:lnTo>
                    <a:pt x="723" y="436"/>
                  </a:lnTo>
                  <a:lnTo>
                    <a:pt x="723" y="438"/>
                  </a:lnTo>
                  <a:lnTo>
                    <a:pt x="723" y="441"/>
                  </a:lnTo>
                  <a:lnTo>
                    <a:pt x="723" y="445"/>
                  </a:lnTo>
                  <a:lnTo>
                    <a:pt x="723" y="447"/>
                  </a:lnTo>
                  <a:lnTo>
                    <a:pt x="723" y="449"/>
                  </a:lnTo>
                  <a:lnTo>
                    <a:pt x="723" y="451"/>
                  </a:lnTo>
                  <a:lnTo>
                    <a:pt x="722" y="456"/>
                  </a:lnTo>
                  <a:lnTo>
                    <a:pt x="722" y="457"/>
                  </a:lnTo>
                  <a:lnTo>
                    <a:pt x="722" y="460"/>
                  </a:lnTo>
                  <a:lnTo>
                    <a:pt x="722" y="462"/>
                  </a:lnTo>
                  <a:lnTo>
                    <a:pt x="720" y="464"/>
                  </a:lnTo>
                  <a:lnTo>
                    <a:pt x="720" y="465"/>
                  </a:lnTo>
                  <a:lnTo>
                    <a:pt x="718" y="467"/>
                  </a:lnTo>
                  <a:lnTo>
                    <a:pt x="716" y="467"/>
                  </a:lnTo>
                  <a:lnTo>
                    <a:pt x="714" y="467"/>
                  </a:lnTo>
                  <a:lnTo>
                    <a:pt x="712" y="468"/>
                  </a:lnTo>
                  <a:lnTo>
                    <a:pt x="709" y="468"/>
                  </a:lnTo>
                  <a:lnTo>
                    <a:pt x="708" y="468"/>
                  </a:lnTo>
                  <a:lnTo>
                    <a:pt x="705" y="469"/>
                  </a:lnTo>
                  <a:lnTo>
                    <a:pt x="704" y="469"/>
                  </a:lnTo>
                  <a:lnTo>
                    <a:pt x="703" y="469"/>
                  </a:lnTo>
                  <a:lnTo>
                    <a:pt x="703" y="468"/>
                  </a:lnTo>
                  <a:lnTo>
                    <a:pt x="704" y="466"/>
                  </a:lnTo>
                  <a:lnTo>
                    <a:pt x="703" y="466"/>
                  </a:lnTo>
                  <a:lnTo>
                    <a:pt x="703" y="465"/>
                  </a:lnTo>
                  <a:lnTo>
                    <a:pt x="703" y="463"/>
                  </a:lnTo>
                  <a:lnTo>
                    <a:pt x="701" y="463"/>
                  </a:lnTo>
                  <a:lnTo>
                    <a:pt x="701" y="462"/>
                  </a:lnTo>
                  <a:lnTo>
                    <a:pt x="699" y="462"/>
                  </a:lnTo>
                  <a:lnTo>
                    <a:pt x="699" y="460"/>
                  </a:lnTo>
                  <a:lnTo>
                    <a:pt x="697" y="458"/>
                  </a:lnTo>
                  <a:lnTo>
                    <a:pt x="697" y="456"/>
                  </a:lnTo>
                  <a:lnTo>
                    <a:pt x="697" y="454"/>
                  </a:lnTo>
                  <a:lnTo>
                    <a:pt x="697" y="451"/>
                  </a:lnTo>
                  <a:lnTo>
                    <a:pt x="697" y="448"/>
                  </a:lnTo>
                  <a:lnTo>
                    <a:pt x="697" y="446"/>
                  </a:lnTo>
                  <a:lnTo>
                    <a:pt x="697" y="444"/>
                  </a:lnTo>
                  <a:lnTo>
                    <a:pt x="697" y="441"/>
                  </a:lnTo>
                  <a:lnTo>
                    <a:pt x="697" y="438"/>
                  </a:lnTo>
                  <a:lnTo>
                    <a:pt x="697" y="436"/>
                  </a:lnTo>
                  <a:lnTo>
                    <a:pt x="697" y="434"/>
                  </a:lnTo>
                  <a:lnTo>
                    <a:pt x="697" y="432"/>
                  </a:lnTo>
                  <a:lnTo>
                    <a:pt x="697" y="430"/>
                  </a:lnTo>
                  <a:lnTo>
                    <a:pt x="697" y="428"/>
                  </a:lnTo>
                  <a:lnTo>
                    <a:pt x="697" y="426"/>
                  </a:lnTo>
                  <a:lnTo>
                    <a:pt x="697" y="423"/>
                  </a:lnTo>
                  <a:lnTo>
                    <a:pt x="695" y="425"/>
                  </a:lnTo>
                  <a:lnTo>
                    <a:pt x="693" y="427"/>
                  </a:lnTo>
                  <a:lnTo>
                    <a:pt x="691" y="428"/>
                  </a:lnTo>
                  <a:lnTo>
                    <a:pt x="689" y="428"/>
                  </a:lnTo>
                  <a:lnTo>
                    <a:pt x="687" y="428"/>
                  </a:lnTo>
                  <a:lnTo>
                    <a:pt x="685" y="428"/>
                  </a:lnTo>
                  <a:lnTo>
                    <a:pt x="684" y="428"/>
                  </a:lnTo>
                  <a:lnTo>
                    <a:pt x="684" y="427"/>
                  </a:lnTo>
                  <a:lnTo>
                    <a:pt x="684" y="424"/>
                  </a:lnTo>
                  <a:lnTo>
                    <a:pt x="682" y="426"/>
                  </a:lnTo>
                  <a:lnTo>
                    <a:pt x="681" y="426"/>
                  </a:lnTo>
                  <a:lnTo>
                    <a:pt x="681" y="428"/>
                  </a:lnTo>
                  <a:lnTo>
                    <a:pt x="681" y="430"/>
                  </a:lnTo>
                  <a:lnTo>
                    <a:pt x="681" y="432"/>
                  </a:lnTo>
                  <a:lnTo>
                    <a:pt x="681" y="434"/>
                  </a:lnTo>
                  <a:lnTo>
                    <a:pt x="680" y="436"/>
                  </a:lnTo>
                  <a:lnTo>
                    <a:pt x="680" y="438"/>
                  </a:lnTo>
                  <a:lnTo>
                    <a:pt x="679" y="441"/>
                  </a:lnTo>
                  <a:lnTo>
                    <a:pt x="677" y="441"/>
                  </a:lnTo>
                  <a:lnTo>
                    <a:pt x="676" y="440"/>
                  </a:lnTo>
                  <a:lnTo>
                    <a:pt x="674" y="440"/>
                  </a:lnTo>
                  <a:lnTo>
                    <a:pt x="674" y="438"/>
                  </a:lnTo>
                  <a:lnTo>
                    <a:pt x="672" y="438"/>
                  </a:lnTo>
                  <a:lnTo>
                    <a:pt x="670" y="438"/>
                  </a:lnTo>
                  <a:lnTo>
                    <a:pt x="670" y="436"/>
                  </a:lnTo>
                  <a:lnTo>
                    <a:pt x="668" y="438"/>
                  </a:lnTo>
                  <a:lnTo>
                    <a:pt x="666" y="438"/>
                  </a:lnTo>
                  <a:lnTo>
                    <a:pt x="664" y="438"/>
                  </a:lnTo>
                  <a:lnTo>
                    <a:pt x="663" y="438"/>
                  </a:lnTo>
                  <a:lnTo>
                    <a:pt x="661" y="438"/>
                  </a:lnTo>
                  <a:lnTo>
                    <a:pt x="661" y="436"/>
                  </a:lnTo>
                  <a:lnTo>
                    <a:pt x="660" y="436"/>
                  </a:lnTo>
                  <a:lnTo>
                    <a:pt x="660" y="435"/>
                  </a:lnTo>
                  <a:lnTo>
                    <a:pt x="660" y="433"/>
                  </a:lnTo>
                  <a:lnTo>
                    <a:pt x="659" y="433"/>
                  </a:lnTo>
                  <a:lnTo>
                    <a:pt x="659" y="432"/>
                  </a:lnTo>
                  <a:lnTo>
                    <a:pt x="659" y="430"/>
                  </a:lnTo>
                  <a:lnTo>
                    <a:pt x="659" y="428"/>
                  </a:lnTo>
                  <a:lnTo>
                    <a:pt x="659" y="426"/>
                  </a:lnTo>
                  <a:lnTo>
                    <a:pt x="660" y="424"/>
                  </a:lnTo>
                  <a:lnTo>
                    <a:pt x="661" y="422"/>
                  </a:lnTo>
                  <a:lnTo>
                    <a:pt x="661" y="419"/>
                  </a:lnTo>
                  <a:lnTo>
                    <a:pt x="661" y="417"/>
                  </a:lnTo>
                  <a:lnTo>
                    <a:pt x="663" y="415"/>
                  </a:lnTo>
                  <a:lnTo>
                    <a:pt x="664" y="414"/>
                  </a:lnTo>
                  <a:lnTo>
                    <a:pt x="666" y="413"/>
                  </a:lnTo>
                  <a:lnTo>
                    <a:pt x="666" y="412"/>
                  </a:lnTo>
                  <a:lnTo>
                    <a:pt x="667" y="410"/>
                  </a:lnTo>
                  <a:lnTo>
                    <a:pt x="669" y="410"/>
                  </a:lnTo>
                  <a:lnTo>
                    <a:pt x="671" y="410"/>
                  </a:lnTo>
                  <a:lnTo>
                    <a:pt x="674" y="410"/>
                  </a:lnTo>
                  <a:lnTo>
                    <a:pt x="675" y="410"/>
                  </a:lnTo>
                  <a:lnTo>
                    <a:pt x="678" y="410"/>
                  </a:lnTo>
                  <a:lnTo>
                    <a:pt x="680" y="409"/>
                  </a:lnTo>
                  <a:lnTo>
                    <a:pt x="682" y="409"/>
                  </a:lnTo>
                  <a:lnTo>
                    <a:pt x="684" y="409"/>
                  </a:lnTo>
                  <a:lnTo>
                    <a:pt x="686" y="409"/>
                  </a:lnTo>
                  <a:lnTo>
                    <a:pt x="687" y="409"/>
                  </a:lnTo>
                  <a:lnTo>
                    <a:pt x="689" y="409"/>
                  </a:lnTo>
                  <a:lnTo>
                    <a:pt x="691" y="409"/>
                  </a:lnTo>
                  <a:lnTo>
                    <a:pt x="693" y="408"/>
                  </a:lnTo>
                  <a:lnTo>
                    <a:pt x="691" y="408"/>
                  </a:lnTo>
                  <a:lnTo>
                    <a:pt x="691" y="407"/>
                  </a:lnTo>
                  <a:lnTo>
                    <a:pt x="690" y="407"/>
                  </a:lnTo>
                  <a:lnTo>
                    <a:pt x="692" y="404"/>
                  </a:lnTo>
                  <a:lnTo>
                    <a:pt x="692" y="403"/>
                  </a:lnTo>
                  <a:lnTo>
                    <a:pt x="693" y="400"/>
                  </a:lnTo>
                  <a:lnTo>
                    <a:pt x="693" y="398"/>
                  </a:lnTo>
                  <a:lnTo>
                    <a:pt x="693" y="397"/>
                  </a:lnTo>
                  <a:lnTo>
                    <a:pt x="695" y="394"/>
                  </a:lnTo>
                  <a:lnTo>
                    <a:pt x="695" y="393"/>
                  </a:lnTo>
                  <a:lnTo>
                    <a:pt x="695" y="392"/>
                  </a:lnTo>
                  <a:lnTo>
                    <a:pt x="696" y="389"/>
                  </a:lnTo>
                  <a:lnTo>
                    <a:pt x="696" y="388"/>
                  </a:lnTo>
                  <a:lnTo>
                    <a:pt x="696" y="385"/>
                  </a:lnTo>
                  <a:lnTo>
                    <a:pt x="697" y="383"/>
                  </a:lnTo>
                  <a:lnTo>
                    <a:pt x="695" y="383"/>
                  </a:lnTo>
                  <a:lnTo>
                    <a:pt x="694" y="383"/>
                  </a:lnTo>
                  <a:lnTo>
                    <a:pt x="694" y="381"/>
                  </a:lnTo>
                  <a:lnTo>
                    <a:pt x="692" y="381"/>
                  </a:lnTo>
                  <a:lnTo>
                    <a:pt x="692" y="380"/>
                  </a:lnTo>
                  <a:lnTo>
                    <a:pt x="690" y="380"/>
                  </a:lnTo>
                  <a:lnTo>
                    <a:pt x="690" y="378"/>
                  </a:lnTo>
                  <a:lnTo>
                    <a:pt x="688" y="378"/>
                  </a:lnTo>
                  <a:lnTo>
                    <a:pt x="686" y="378"/>
                  </a:lnTo>
                  <a:lnTo>
                    <a:pt x="686" y="375"/>
                  </a:lnTo>
                  <a:lnTo>
                    <a:pt x="684" y="375"/>
                  </a:lnTo>
                  <a:lnTo>
                    <a:pt x="684" y="373"/>
                  </a:lnTo>
                  <a:lnTo>
                    <a:pt x="682" y="374"/>
                  </a:lnTo>
                  <a:lnTo>
                    <a:pt x="680" y="374"/>
                  </a:lnTo>
                  <a:lnTo>
                    <a:pt x="678" y="374"/>
                  </a:lnTo>
                  <a:lnTo>
                    <a:pt x="675" y="374"/>
                  </a:lnTo>
                  <a:lnTo>
                    <a:pt x="674" y="374"/>
                  </a:lnTo>
                  <a:lnTo>
                    <a:pt x="671" y="374"/>
                  </a:lnTo>
                  <a:lnTo>
                    <a:pt x="669" y="374"/>
                  </a:lnTo>
                  <a:lnTo>
                    <a:pt x="667" y="374"/>
                  </a:lnTo>
                  <a:lnTo>
                    <a:pt x="664" y="374"/>
                  </a:lnTo>
                  <a:lnTo>
                    <a:pt x="662" y="374"/>
                  </a:lnTo>
                  <a:lnTo>
                    <a:pt x="660" y="374"/>
                  </a:lnTo>
                  <a:lnTo>
                    <a:pt x="658" y="374"/>
                  </a:lnTo>
                  <a:lnTo>
                    <a:pt x="656" y="374"/>
                  </a:lnTo>
                  <a:lnTo>
                    <a:pt x="654" y="374"/>
                  </a:lnTo>
                  <a:lnTo>
                    <a:pt x="651" y="374"/>
                  </a:lnTo>
                  <a:lnTo>
                    <a:pt x="650" y="373"/>
                  </a:lnTo>
                  <a:lnTo>
                    <a:pt x="647" y="373"/>
                  </a:lnTo>
                  <a:lnTo>
                    <a:pt x="645" y="373"/>
                  </a:lnTo>
                  <a:lnTo>
                    <a:pt x="643" y="373"/>
                  </a:lnTo>
                  <a:lnTo>
                    <a:pt x="641" y="373"/>
                  </a:lnTo>
                  <a:lnTo>
                    <a:pt x="639" y="373"/>
                  </a:lnTo>
                  <a:lnTo>
                    <a:pt x="637" y="373"/>
                  </a:lnTo>
                  <a:lnTo>
                    <a:pt x="635" y="373"/>
                  </a:lnTo>
                  <a:lnTo>
                    <a:pt x="633" y="373"/>
                  </a:lnTo>
                  <a:lnTo>
                    <a:pt x="631" y="373"/>
                  </a:lnTo>
                  <a:lnTo>
                    <a:pt x="629" y="373"/>
                  </a:lnTo>
                  <a:lnTo>
                    <a:pt x="629" y="372"/>
                  </a:lnTo>
                  <a:lnTo>
                    <a:pt x="627" y="372"/>
                  </a:lnTo>
                  <a:lnTo>
                    <a:pt x="627" y="370"/>
                  </a:lnTo>
                  <a:lnTo>
                    <a:pt x="626" y="370"/>
                  </a:lnTo>
                  <a:lnTo>
                    <a:pt x="624" y="370"/>
                  </a:lnTo>
                  <a:lnTo>
                    <a:pt x="622" y="370"/>
                  </a:lnTo>
                  <a:lnTo>
                    <a:pt x="621" y="370"/>
                  </a:lnTo>
                  <a:lnTo>
                    <a:pt x="621" y="369"/>
                  </a:lnTo>
                  <a:lnTo>
                    <a:pt x="618" y="369"/>
                  </a:lnTo>
                  <a:lnTo>
                    <a:pt x="617" y="369"/>
                  </a:lnTo>
                  <a:lnTo>
                    <a:pt x="617" y="367"/>
                  </a:lnTo>
                  <a:lnTo>
                    <a:pt x="617" y="365"/>
                  </a:lnTo>
                  <a:lnTo>
                    <a:pt x="617" y="364"/>
                  </a:lnTo>
                  <a:lnTo>
                    <a:pt x="617" y="361"/>
                  </a:lnTo>
                  <a:lnTo>
                    <a:pt x="617" y="359"/>
                  </a:lnTo>
                  <a:lnTo>
                    <a:pt x="617" y="356"/>
                  </a:lnTo>
                  <a:lnTo>
                    <a:pt x="618" y="354"/>
                  </a:lnTo>
                  <a:lnTo>
                    <a:pt x="617" y="354"/>
                  </a:lnTo>
                  <a:lnTo>
                    <a:pt x="617" y="352"/>
                  </a:lnTo>
                  <a:lnTo>
                    <a:pt x="617" y="350"/>
                  </a:lnTo>
                  <a:lnTo>
                    <a:pt x="616" y="350"/>
                  </a:lnTo>
                  <a:lnTo>
                    <a:pt x="614" y="350"/>
                  </a:lnTo>
                  <a:lnTo>
                    <a:pt x="612" y="350"/>
                  </a:lnTo>
                  <a:lnTo>
                    <a:pt x="612" y="349"/>
                  </a:lnTo>
                  <a:lnTo>
                    <a:pt x="612" y="351"/>
                  </a:lnTo>
                  <a:lnTo>
                    <a:pt x="612" y="352"/>
                  </a:lnTo>
                  <a:lnTo>
                    <a:pt x="610" y="352"/>
                  </a:lnTo>
                  <a:lnTo>
                    <a:pt x="610" y="351"/>
                  </a:lnTo>
                  <a:lnTo>
                    <a:pt x="608" y="351"/>
                  </a:lnTo>
                  <a:lnTo>
                    <a:pt x="608" y="349"/>
                  </a:lnTo>
                  <a:lnTo>
                    <a:pt x="608" y="346"/>
                  </a:lnTo>
                  <a:lnTo>
                    <a:pt x="608" y="344"/>
                  </a:lnTo>
                  <a:lnTo>
                    <a:pt x="608" y="343"/>
                  </a:lnTo>
                  <a:lnTo>
                    <a:pt x="608" y="341"/>
                  </a:lnTo>
                  <a:lnTo>
                    <a:pt x="607" y="341"/>
                  </a:lnTo>
                  <a:lnTo>
                    <a:pt x="605" y="341"/>
                  </a:lnTo>
                  <a:lnTo>
                    <a:pt x="603" y="341"/>
                  </a:lnTo>
                  <a:lnTo>
                    <a:pt x="601" y="341"/>
                  </a:lnTo>
                  <a:lnTo>
                    <a:pt x="598" y="341"/>
                  </a:lnTo>
                  <a:lnTo>
                    <a:pt x="597" y="341"/>
                  </a:lnTo>
                  <a:lnTo>
                    <a:pt x="596" y="341"/>
                  </a:lnTo>
                  <a:lnTo>
                    <a:pt x="593" y="341"/>
                  </a:lnTo>
                  <a:lnTo>
                    <a:pt x="592" y="341"/>
                  </a:lnTo>
                  <a:lnTo>
                    <a:pt x="589" y="341"/>
                  </a:lnTo>
                  <a:lnTo>
                    <a:pt x="587" y="341"/>
                  </a:lnTo>
                  <a:lnTo>
                    <a:pt x="587" y="340"/>
                  </a:lnTo>
                  <a:lnTo>
                    <a:pt x="587" y="339"/>
                  </a:lnTo>
                  <a:lnTo>
                    <a:pt x="587" y="336"/>
                  </a:lnTo>
                  <a:lnTo>
                    <a:pt x="584" y="336"/>
                  </a:lnTo>
                  <a:lnTo>
                    <a:pt x="584" y="335"/>
                  </a:lnTo>
                  <a:lnTo>
                    <a:pt x="582" y="335"/>
                  </a:lnTo>
                  <a:lnTo>
                    <a:pt x="582" y="334"/>
                  </a:lnTo>
                  <a:lnTo>
                    <a:pt x="582" y="332"/>
                  </a:lnTo>
                  <a:lnTo>
                    <a:pt x="580" y="332"/>
                  </a:lnTo>
                  <a:lnTo>
                    <a:pt x="580" y="330"/>
                  </a:lnTo>
                  <a:lnTo>
                    <a:pt x="579" y="332"/>
                  </a:lnTo>
                  <a:lnTo>
                    <a:pt x="578" y="334"/>
                  </a:lnTo>
                  <a:lnTo>
                    <a:pt x="578" y="336"/>
                  </a:lnTo>
                  <a:lnTo>
                    <a:pt x="578" y="338"/>
                  </a:lnTo>
                  <a:lnTo>
                    <a:pt x="576" y="340"/>
                  </a:lnTo>
                  <a:lnTo>
                    <a:pt x="576" y="342"/>
                  </a:lnTo>
                  <a:lnTo>
                    <a:pt x="574" y="345"/>
                  </a:lnTo>
                  <a:lnTo>
                    <a:pt x="573" y="346"/>
                  </a:lnTo>
                  <a:lnTo>
                    <a:pt x="570" y="349"/>
                  </a:lnTo>
                  <a:lnTo>
                    <a:pt x="569" y="349"/>
                  </a:lnTo>
                  <a:lnTo>
                    <a:pt x="568" y="350"/>
                  </a:lnTo>
                  <a:lnTo>
                    <a:pt x="565" y="351"/>
                  </a:lnTo>
                  <a:lnTo>
                    <a:pt x="564" y="353"/>
                  </a:lnTo>
                  <a:lnTo>
                    <a:pt x="563" y="355"/>
                  </a:lnTo>
                  <a:lnTo>
                    <a:pt x="563" y="356"/>
                  </a:lnTo>
                  <a:lnTo>
                    <a:pt x="563" y="358"/>
                  </a:lnTo>
                  <a:lnTo>
                    <a:pt x="565" y="358"/>
                  </a:lnTo>
                  <a:lnTo>
                    <a:pt x="565" y="360"/>
                  </a:lnTo>
                  <a:lnTo>
                    <a:pt x="567" y="360"/>
                  </a:lnTo>
                  <a:lnTo>
                    <a:pt x="567" y="361"/>
                  </a:lnTo>
                  <a:lnTo>
                    <a:pt x="569" y="361"/>
                  </a:lnTo>
                  <a:lnTo>
                    <a:pt x="571" y="361"/>
                  </a:lnTo>
                  <a:lnTo>
                    <a:pt x="573" y="361"/>
                  </a:lnTo>
                  <a:lnTo>
                    <a:pt x="574" y="361"/>
                  </a:lnTo>
                  <a:lnTo>
                    <a:pt x="577" y="361"/>
                  </a:lnTo>
                  <a:lnTo>
                    <a:pt x="577" y="364"/>
                  </a:lnTo>
                  <a:lnTo>
                    <a:pt x="577" y="366"/>
                  </a:lnTo>
                  <a:lnTo>
                    <a:pt x="579" y="366"/>
                  </a:lnTo>
                  <a:lnTo>
                    <a:pt x="579" y="369"/>
                  </a:lnTo>
                  <a:lnTo>
                    <a:pt x="581" y="369"/>
                  </a:lnTo>
                  <a:lnTo>
                    <a:pt x="583" y="369"/>
                  </a:lnTo>
                  <a:lnTo>
                    <a:pt x="583" y="370"/>
                  </a:lnTo>
                  <a:lnTo>
                    <a:pt x="584" y="370"/>
                  </a:lnTo>
                  <a:lnTo>
                    <a:pt x="586" y="370"/>
                  </a:lnTo>
                  <a:lnTo>
                    <a:pt x="586" y="372"/>
                  </a:lnTo>
                  <a:lnTo>
                    <a:pt x="587" y="372"/>
                  </a:lnTo>
                  <a:lnTo>
                    <a:pt x="585" y="374"/>
                  </a:lnTo>
                  <a:lnTo>
                    <a:pt x="584" y="374"/>
                  </a:lnTo>
                  <a:lnTo>
                    <a:pt x="582" y="374"/>
                  </a:lnTo>
                  <a:lnTo>
                    <a:pt x="581" y="374"/>
                  </a:lnTo>
                  <a:lnTo>
                    <a:pt x="579" y="374"/>
                  </a:lnTo>
                  <a:lnTo>
                    <a:pt x="577" y="374"/>
                  </a:lnTo>
                  <a:lnTo>
                    <a:pt x="576" y="375"/>
                  </a:lnTo>
                  <a:lnTo>
                    <a:pt x="574" y="377"/>
                  </a:lnTo>
                  <a:lnTo>
                    <a:pt x="574" y="379"/>
                  </a:lnTo>
                  <a:lnTo>
                    <a:pt x="572" y="381"/>
                  </a:lnTo>
                  <a:lnTo>
                    <a:pt x="572" y="382"/>
                  </a:lnTo>
                  <a:lnTo>
                    <a:pt x="569" y="384"/>
                  </a:lnTo>
                  <a:lnTo>
                    <a:pt x="569" y="386"/>
                  </a:lnTo>
                  <a:lnTo>
                    <a:pt x="569" y="388"/>
                  </a:lnTo>
                  <a:lnTo>
                    <a:pt x="568" y="390"/>
                  </a:lnTo>
                  <a:lnTo>
                    <a:pt x="568" y="393"/>
                  </a:lnTo>
                  <a:lnTo>
                    <a:pt x="568" y="394"/>
                  </a:lnTo>
                  <a:lnTo>
                    <a:pt x="568" y="395"/>
                  </a:lnTo>
                  <a:lnTo>
                    <a:pt x="568" y="398"/>
                  </a:lnTo>
                  <a:lnTo>
                    <a:pt x="568" y="399"/>
                  </a:lnTo>
                  <a:lnTo>
                    <a:pt x="568" y="402"/>
                  </a:lnTo>
                  <a:lnTo>
                    <a:pt x="568" y="403"/>
                  </a:lnTo>
                  <a:lnTo>
                    <a:pt x="569" y="403"/>
                  </a:lnTo>
                  <a:lnTo>
                    <a:pt x="569" y="404"/>
                  </a:lnTo>
                  <a:lnTo>
                    <a:pt x="570" y="404"/>
                  </a:lnTo>
                  <a:lnTo>
                    <a:pt x="573" y="404"/>
                  </a:lnTo>
                  <a:lnTo>
                    <a:pt x="573" y="403"/>
                  </a:lnTo>
                  <a:lnTo>
                    <a:pt x="573" y="402"/>
                  </a:lnTo>
                  <a:lnTo>
                    <a:pt x="573" y="403"/>
                  </a:lnTo>
                  <a:lnTo>
                    <a:pt x="574" y="403"/>
                  </a:lnTo>
                  <a:lnTo>
                    <a:pt x="574" y="404"/>
                  </a:lnTo>
                  <a:lnTo>
                    <a:pt x="576" y="404"/>
                  </a:lnTo>
                  <a:lnTo>
                    <a:pt x="576" y="406"/>
                  </a:lnTo>
                  <a:lnTo>
                    <a:pt x="577" y="406"/>
                  </a:lnTo>
                  <a:lnTo>
                    <a:pt x="577" y="407"/>
                  </a:lnTo>
                  <a:lnTo>
                    <a:pt x="578" y="407"/>
                  </a:lnTo>
                  <a:lnTo>
                    <a:pt x="579" y="407"/>
                  </a:lnTo>
                  <a:lnTo>
                    <a:pt x="582" y="407"/>
                  </a:lnTo>
                  <a:lnTo>
                    <a:pt x="584" y="407"/>
                  </a:lnTo>
                  <a:lnTo>
                    <a:pt x="584" y="408"/>
                  </a:lnTo>
                  <a:lnTo>
                    <a:pt x="586" y="408"/>
                  </a:lnTo>
                  <a:lnTo>
                    <a:pt x="586" y="409"/>
                  </a:lnTo>
                  <a:lnTo>
                    <a:pt x="587" y="409"/>
                  </a:lnTo>
                  <a:lnTo>
                    <a:pt x="589" y="409"/>
                  </a:lnTo>
                  <a:lnTo>
                    <a:pt x="587" y="410"/>
                  </a:lnTo>
                  <a:lnTo>
                    <a:pt x="587" y="412"/>
                  </a:lnTo>
                  <a:lnTo>
                    <a:pt x="587" y="414"/>
                  </a:lnTo>
                  <a:lnTo>
                    <a:pt x="584" y="416"/>
                  </a:lnTo>
                  <a:lnTo>
                    <a:pt x="584" y="417"/>
                  </a:lnTo>
                  <a:lnTo>
                    <a:pt x="584" y="418"/>
                  </a:lnTo>
                  <a:lnTo>
                    <a:pt x="584" y="421"/>
                  </a:lnTo>
                  <a:lnTo>
                    <a:pt x="584" y="422"/>
                  </a:lnTo>
                  <a:lnTo>
                    <a:pt x="582" y="424"/>
                  </a:lnTo>
                  <a:lnTo>
                    <a:pt x="582" y="425"/>
                  </a:lnTo>
                  <a:lnTo>
                    <a:pt x="582" y="427"/>
                  </a:lnTo>
                  <a:lnTo>
                    <a:pt x="580" y="428"/>
                  </a:lnTo>
                  <a:lnTo>
                    <a:pt x="579" y="428"/>
                  </a:lnTo>
                  <a:lnTo>
                    <a:pt x="577" y="429"/>
                  </a:lnTo>
                  <a:lnTo>
                    <a:pt x="577" y="432"/>
                  </a:lnTo>
                  <a:lnTo>
                    <a:pt x="577" y="433"/>
                  </a:lnTo>
                  <a:lnTo>
                    <a:pt x="577" y="434"/>
                  </a:lnTo>
                  <a:lnTo>
                    <a:pt x="579" y="434"/>
                  </a:lnTo>
                  <a:lnTo>
                    <a:pt x="579" y="436"/>
                  </a:lnTo>
                  <a:lnTo>
                    <a:pt x="580" y="436"/>
                  </a:lnTo>
                  <a:lnTo>
                    <a:pt x="582" y="436"/>
                  </a:lnTo>
                  <a:lnTo>
                    <a:pt x="582" y="438"/>
                  </a:lnTo>
                  <a:lnTo>
                    <a:pt x="582" y="441"/>
                  </a:lnTo>
                  <a:lnTo>
                    <a:pt x="579" y="441"/>
                  </a:lnTo>
                  <a:lnTo>
                    <a:pt x="578" y="441"/>
                  </a:lnTo>
                  <a:lnTo>
                    <a:pt x="576" y="441"/>
                  </a:lnTo>
                  <a:lnTo>
                    <a:pt x="575" y="441"/>
                  </a:lnTo>
                  <a:lnTo>
                    <a:pt x="573" y="442"/>
                  </a:lnTo>
                  <a:lnTo>
                    <a:pt x="571" y="442"/>
                  </a:lnTo>
                  <a:lnTo>
                    <a:pt x="569" y="443"/>
                  </a:lnTo>
                  <a:lnTo>
                    <a:pt x="568" y="443"/>
                  </a:lnTo>
                  <a:lnTo>
                    <a:pt x="568" y="445"/>
                  </a:lnTo>
                  <a:lnTo>
                    <a:pt x="569" y="445"/>
                  </a:lnTo>
                  <a:lnTo>
                    <a:pt x="571" y="445"/>
                  </a:lnTo>
                  <a:lnTo>
                    <a:pt x="573" y="445"/>
                  </a:lnTo>
                  <a:lnTo>
                    <a:pt x="573" y="447"/>
                  </a:lnTo>
                  <a:lnTo>
                    <a:pt x="573" y="449"/>
                  </a:lnTo>
                  <a:lnTo>
                    <a:pt x="572" y="451"/>
                  </a:lnTo>
                  <a:lnTo>
                    <a:pt x="569" y="453"/>
                  </a:lnTo>
                  <a:lnTo>
                    <a:pt x="568" y="456"/>
                  </a:lnTo>
                  <a:lnTo>
                    <a:pt x="568" y="458"/>
                  </a:lnTo>
                  <a:lnTo>
                    <a:pt x="568" y="460"/>
                  </a:lnTo>
                  <a:lnTo>
                    <a:pt x="568" y="461"/>
                  </a:lnTo>
                  <a:lnTo>
                    <a:pt x="565" y="463"/>
                  </a:lnTo>
                  <a:lnTo>
                    <a:pt x="565" y="465"/>
                  </a:lnTo>
                  <a:lnTo>
                    <a:pt x="563" y="467"/>
                  </a:lnTo>
                  <a:lnTo>
                    <a:pt x="560" y="469"/>
                  </a:lnTo>
                  <a:lnTo>
                    <a:pt x="559" y="470"/>
                  </a:lnTo>
                  <a:lnTo>
                    <a:pt x="557" y="472"/>
                  </a:lnTo>
                  <a:lnTo>
                    <a:pt x="557" y="475"/>
                  </a:lnTo>
                  <a:lnTo>
                    <a:pt x="557" y="476"/>
                  </a:lnTo>
                  <a:lnTo>
                    <a:pt x="557" y="479"/>
                  </a:lnTo>
                  <a:lnTo>
                    <a:pt x="559" y="479"/>
                  </a:lnTo>
                  <a:lnTo>
                    <a:pt x="559" y="480"/>
                  </a:lnTo>
                  <a:lnTo>
                    <a:pt x="559" y="481"/>
                  </a:lnTo>
                  <a:lnTo>
                    <a:pt x="559" y="484"/>
                  </a:lnTo>
                  <a:lnTo>
                    <a:pt x="559" y="485"/>
                  </a:lnTo>
                  <a:lnTo>
                    <a:pt x="560" y="485"/>
                  </a:lnTo>
                  <a:lnTo>
                    <a:pt x="560" y="486"/>
                  </a:lnTo>
                  <a:lnTo>
                    <a:pt x="560" y="488"/>
                  </a:lnTo>
                  <a:lnTo>
                    <a:pt x="560" y="489"/>
                  </a:lnTo>
                  <a:lnTo>
                    <a:pt x="562" y="489"/>
                  </a:lnTo>
                  <a:lnTo>
                    <a:pt x="560" y="490"/>
                  </a:lnTo>
                  <a:lnTo>
                    <a:pt x="558" y="490"/>
                  </a:lnTo>
                  <a:lnTo>
                    <a:pt x="558" y="489"/>
                  </a:lnTo>
                  <a:lnTo>
                    <a:pt x="556" y="489"/>
                  </a:lnTo>
                  <a:lnTo>
                    <a:pt x="555" y="489"/>
                  </a:lnTo>
                  <a:lnTo>
                    <a:pt x="553" y="489"/>
                  </a:lnTo>
                  <a:lnTo>
                    <a:pt x="552" y="489"/>
                  </a:lnTo>
                  <a:lnTo>
                    <a:pt x="552" y="487"/>
                  </a:lnTo>
                  <a:lnTo>
                    <a:pt x="550" y="489"/>
                  </a:lnTo>
                  <a:lnTo>
                    <a:pt x="549" y="491"/>
                  </a:lnTo>
                  <a:lnTo>
                    <a:pt x="547" y="493"/>
                  </a:lnTo>
                  <a:lnTo>
                    <a:pt x="545" y="493"/>
                  </a:lnTo>
                  <a:lnTo>
                    <a:pt x="545" y="494"/>
                  </a:lnTo>
                  <a:lnTo>
                    <a:pt x="543" y="496"/>
                  </a:lnTo>
                  <a:lnTo>
                    <a:pt x="541" y="496"/>
                  </a:lnTo>
                  <a:lnTo>
                    <a:pt x="539" y="498"/>
                  </a:lnTo>
                  <a:lnTo>
                    <a:pt x="537" y="498"/>
                  </a:lnTo>
                  <a:lnTo>
                    <a:pt x="535" y="500"/>
                  </a:lnTo>
                  <a:lnTo>
                    <a:pt x="534" y="500"/>
                  </a:lnTo>
                  <a:lnTo>
                    <a:pt x="531" y="500"/>
                  </a:lnTo>
                  <a:lnTo>
                    <a:pt x="529" y="503"/>
                  </a:lnTo>
                  <a:lnTo>
                    <a:pt x="526" y="505"/>
                  </a:lnTo>
                  <a:lnTo>
                    <a:pt x="526" y="507"/>
                  </a:lnTo>
                  <a:lnTo>
                    <a:pt x="526" y="509"/>
                  </a:lnTo>
                  <a:lnTo>
                    <a:pt x="526" y="511"/>
                  </a:lnTo>
                  <a:lnTo>
                    <a:pt x="528" y="511"/>
                  </a:lnTo>
                  <a:lnTo>
                    <a:pt x="528" y="512"/>
                  </a:lnTo>
                  <a:lnTo>
                    <a:pt x="529" y="512"/>
                  </a:lnTo>
                  <a:lnTo>
                    <a:pt x="531" y="512"/>
                  </a:lnTo>
                  <a:lnTo>
                    <a:pt x="531" y="514"/>
                  </a:lnTo>
                  <a:lnTo>
                    <a:pt x="531" y="515"/>
                  </a:lnTo>
                  <a:lnTo>
                    <a:pt x="531" y="518"/>
                  </a:lnTo>
                  <a:lnTo>
                    <a:pt x="532" y="518"/>
                  </a:lnTo>
                  <a:lnTo>
                    <a:pt x="532" y="520"/>
                  </a:lnTo>
                  <a:lnTo>
                    <a:pt x="532" y="521"/>
                  </a:lnTo>
                  <a:lnTo>
                    <a:pt x="533" y="521"/>
                  </a:lnTo>
                  <a:lnTo>
                    <a:pt x="531" y="523"/>
                  </a:lnTo>
                  <a:lnTo>
                    <a:pt x="531" y="524"/>
                  </a:lnTo>
                  <a:lnTo>
                    <a:pt x="529" y="524"/>
                  </a:lnTo>
                  <a:lnTo>
                    <a:pt x="528" y="524"/>
                  </a:lnTo>
                  <a:lnTo>
                    <a:pt x="526" y="524"/>
                  </a:lnTo>
                  <a:lnTo>
                    <a:pt x="526" y="527"/>
                  </a:lnTo>
                  <a:lnTo>
                    <a:pt x="526" y="528"/>
                  </a:lnTo>
                  <a:lnTo>
                    <a:pt x="525" y="529"/>
                  </a:lnTo>
                  <a:lnTo>
                    <a:pt x="525" y="532"/>
                  </a:lnTo>
                  <a:lnTo>
                    <a:pt x="524" y="534"/>
                  </a:lnTo>
                  <a:lnTo>
                    <a:pt x="521" y="536"/>
                  </a:lnTo>
                  <a:lnTo>
                    <a:pt x="521" y="538"/>
                  </a:lnTo>
                  <a:lnTo>
                    <a:pt x="519" y="539"/>
                  </a:lnTo>
                  <a:lnTo>
                    <a:pt x="517" y="542"/>
                  </a:lnTo>
                  <a:lnTo>
                    <a:pt x="517" y="544"/>
                  </a:lnTo>
                  <a:lnTo>
                    <a:pt x="515" y="547"/>
                  </a:lnTo>
                  <a:lnTo>
                    <a:pt x="512" y="549"/>
                  </a:lnTo>
                  <a:lnTo>
                    <a:pt x="510" y="552"/>
                  </a:lnTo>
                  <a:lnTo>
                    <a:pt x="507" y="553"/>
                  </a:lnTo>
                  <a:lnTo>
                    <a:pt x="506" y="553"/>
                  </a:lnTo>
                  <a:lnTo>
                    <a:pt x="504" y="553"/>
                  </a:lnTo>
                  <a:lnTo>
                    <a:pt x="502" y="553"/>
                  </a:lnTo>
                  <a:lnTo>
                    <a:pt x="501" y="553"/>
                  </a:lnTo>
                  <a:lnTo>
                    <a:pt x="499" y="553"/>
                  </a:lnTo>
                  <a:lnTo>
                    <a:pt x="497" y="556"/>
                  </a:lnTo>
                  <a:lnTo>
                    <a:pt x="495" y="558"/>
                  </a:lnTo>
                  <a:lnTo>
                    <a:pt x="494" y="558"/>
                  </a:lnTo>
                  <a:lnTo>
                    <a:pt x="492" y="558"/>
                  </a:lnTo>
                  <a:lnTo>
                    <a:pt x="491" y="558"/>
                  </a:lnTo>
                  <a:lnTo>
                    <a:pt x="491" y="557"/>
                  </a:lnTo>
                  <a:lnTo>
                    <a:pt x="488" y="557"/>
                  </a:lnTo>
                  <a:lnTo>
                    <a:pt x="488" y="554"/>
                  </a:lnTo>
                  <a:lnTo>
                    <a:pt x="488" y="553"/>
                  </a:lnTo>
                  <a:lnTo>
                    <a:pt x="488" y="552"/>
                  </a:lnTo>
                  <a:lnTo>
                    <a:pt x="487" y="552"/>
                  </a:lnTo>
                  <a:lnTo>
                    <a:pt x="487" y="549"/>
                  </a:lnTo>
                  <a:lnTo>
                    <a:pt x="487" y="547"/>
                  </a:lnTo>
                  <a:lnTo>
                    <a:pt x="488" y="544"/>
                  </a:lnTo>
                  <a:lnTo>
                    <a:pt x="486" y="547"/>
                  </a:lnTo>
                  <a:lnTo>
                    <a:pt x="486" y="548"/>
                  </a:lnTo>
                  <a:lnTo>
                    <a:pt x="486" y="550"/>
                  </a:lnTo>
                  <a:lnTo>
                    <a:pt x="483" y="552"/>
                  </a:lnTo>
                  <a:lnTo>
                    <a:pt x="483" y="553"/>
                  </a:lnTo>
                  <a:lnTo>
                    <a:pt x="481" y="556"/>
                  </a:lnTo>
                  <a:lnTo>
                    <a:pt x="481" y="557"/>
                  </a:lnTo>
                  <a:lnTo>
                    <a:pt x="479" y="558"/>
                  </a:lnTo>
                  <a:lnTo>
                    <a:pt x="477" y="560"/>
                  </a:lnTo>
                  <a:lnTo>
                    <a:pt x="476" y="560"/>
                  </a:lnTo>
                  <a:lnTo>
                    <a:pt x="475" y="560"/>
                  </a:lnTo>
                  <a:lnTo>
                    <a:pt x="473" y="562"/>
                  </a:lnTo>
                  <a:lnTo>
                    <a:pt x="471" y="564"/>
                  </a:lnTo>
                  <a:lnTo>
                    <a:pt x="471" y="566"/>
                  </a:lnTo>
                  <a:lnTo>
                    <a:pt x="469" y="568"/>
                  </a:lnTo>
                  <a:lnTo>
                    <a:pt x="467" y="568"/>
                  </a:lnTo>
                  <a:lnTo>
                    <a:pt x="465" y="571"/>
                  </a:lnTo>
                  <a:lnTo>
                    <a:pt x="464" y="571"/>
                  </a:lnTo>
                  <a:lnTo>
                    <a:pt x="462" y="573"/>
                  </a:lnTo>
                  <a:lnTo>
                    <a:pt x="459" y="574"/>
                  </a:lnTo>
                  <a:lnTo>
                    <a:pt x="459" y="576"/>
                  </a:lnTo>
                  <a:lnTo>
                    <a:pt x="459" y="577"/>
                  </a:lnTo>
                  <a:lnTo>
                    <a:pt x="457" y="578"/>
                  </a:lnTo>
                  <a:lnTo>
                    <a:pt x="455" y="578"/>
                  </a:lnTo>
                  <a:lnTo>
                    <a:pt x="453" y="579"/>
                  </a:lnTo>
                  <a:lnTo>
                    <a:pt x="451" y="579"/>
                  </a:lnTo>
                  <a:lnTo>
                    <a:pt x="450" y="579"/>
                  </a:lnTo>
                  <a:lnTo>
                    <a:pt x="449" y="581"/>
                  </a:lnTo>
                  <a:lnTo>
                    <a:pt x="449" y="583"/>
                  </a:lnTo>
                  <a:lnTo>
                    <a:pt x="449" y="586"/>
                  </a:lnTo>
                  <a:lnTo>
                    <a:pt x="447" y="587"/>
                  </a:lnTo>
                  <a:lnTo>
                    <a:pt x="447" y="590"/>
                  </a:lnTo>
                  <a:lnTo>
                    <a:pt x="445" y="592"/>
                  </a:lnTo>
                  <a:lnTo>
                    <a:pt x="443" y="593"/>
                  </a:lnTo>
                  <a:lnTo>
                    <a:pt x="440" y="595"/>
                  </a:lnTo>
                  <a:lnTo>
                    <a:pt x="438" y="595"/>
                  </a:lnTo>
                  <a:lnTo>
                    <a:pt x="436" y="597"/>
                  </a:lnTo>
                  <a:lnTo>
                    <a:pt x="436" y="598"/>
                  </a:lnTo>
                  <a:lnTo>
                    <a:pt x="436" y="600"/>
                  </a:lnTo>
                  <a:lnTo>
                    <a:pt x="435" y="600"/>
                  </a:lnTo>
                  <a:lnTo>
                    <a:pt x="434" y="600"/>
                  </a:lnTo>
                  <a:lnTo>
                    <a:pt x="432" y="601"/>
                  </a:lnTo>
                  <a:lnTo>
                    <a:pt x="430" y="601"/>
                  </a:lnTo>
                  <a:lnTo>
                    <a:pt x="428" y="602"/>
                  </a:lnTo>
                  <a:lnTo>
                    <a:pt x="425" y="602"/>
                  </a:lnTo>
                  <a:lnTo>
                    <a:pt x="423" y="605"/>
                  </a:lnTo>
                  <a:lnTo>
                    <a:pt x="421" y="605"/>
                  </a:lnTo>
                  <a:lnTo>
                    <a:pt x="419" y="605"/>
                  </a:lnTo>
                  <a:lnTo>
                    <a:pt x="417" y="606"/>
                  </a:lnTo>
                  <a:lnTo>
                    <a:pt x="416" y="606"/>
                  </a:lnTo>
                  <a:lnTo>
                    <a:pt x="414" y="609"/>
                  </a:lnTo>
                  <a:lnTo>
                    <a:pt x="411" y="611"/>
                  </a:lnTo>
                  <a:lnTo>
                    <a:pt x="409" y="611"/>
                  </a:lnTo>
                  <a:lnTo>
                    <a:pt x="407" y="611"/>
                  </a:lnTo>
                  <a:lnTo>
                    <a:pt x="407" y="614"/>
                  </a:lnTo>
                  <a:lnTo>
                    <a:pt x="407" y="616"/>
                  </a:lnTo>
                  <a:lnTo>
                    <a:pt x="405" y="618"/>
                  </a:lnTo>
                  <a:lnTo>
                    <a:pt x="403" y="618"/>
                  </a:lnTo>
                  <a:lnTo>
                    <a:pt x="401" y="619"/>
                  </a:lnTo>
                  <a:lnTo>
                    <a:pt x="399" y="619"/>
                  </a:lnTo>
                  <a:lnTo>
                    <a:pt x="397" y="621"/>
                  </a:lnTo>
                  <a:lnTo>
                    <a:pt x="395" y="621"/>
                  </a:lnTo>
                  <a:lnTo>
                    <a:pt x="392" y="623"/>
                  </a:lnTo>
                  <a:lnTo>
                    <a:pt x="391" y="623"/>
                  </a:lnTo>
                  <a:lnTo>
                    <a:pt x="389" y="625"/>
                  </a:lnTo>
                  <a:lnTo>
                    <a:pt x="387" y="627"/>
                  </a:lnTo>
                  <a:lnTo>
                    <a:pt x="386" y="627"/>
                  </a:lnTo>
                  <a:lnTo>
                    <a:pt x="384" y="629"/>
                  </a:lnTo>
                  <a:lnTo>
                    <a:pt x="382" y="630"/>
                  </a:lnTo>
                  <a:lnTo>
                    <a:pt x="381" y="630"/>
                  </a:lnTo>
                  <a:lnTo>
                    <a:pt x="380" y="631"/>
                  </a:lnTo>
                  <a:lnTo>
                    <a:pt x="377" y="634"/>
                  </a:lnTo>
                  <a:lnTo>
                    <a:pt x="377" y="635"/>
                  </a:lnTo>
                  <a:lnTo>
                    <a:pt x="375" y="637"/>
                  </a:lnTo>
                  <a:lnTo>
                    <a:pt x="375" y="639"/>
                  </a:lnTo>
                  <a:lnTo>
                    <a:pt x="374" y="640"/>
                  </a:lnTo>
                  <a:lnTo>
                    <a:pt x="374" y="643"/>
                  </a:lnTo>
                  <a:lnTo>
                    <a:pt x="374" y="644"/>
                  </a:lnTo>
                  <a:lnTo>
                    <a:pt x="374" y="646"/>
                  </a:lnTo>
                  <a:lnTo>
                    <a:pt x="374" y="648"/>
                  </a:lnTo>
                  <a:lnTo>
                    <a:pt x="374" y="649"/>
                  </a:lnTo>
                  <a:lnTo>
                    <a:pt x="374" y="651"/>
                  </a:lnTo>
                  <a:lnTo>
                    <a:pt x="374" y="652"/>
                  </a:lnTo>
                  <a:lnTo>
                    <a:pt x="373" y="654"/>
                  </a:lnTo>
                  <a:lnTo>
                    <a:pt x="373" y="655"/>
                  </a:lnTo>
                  <a:lnTo>
                    <a:pt x="370" y="658"/>
                  </a:lnTo>
                  <a:lnTo>
                    <a:pt x="368" y="658"/>
                  </a:lnTo>
                  <a:lnTo>
                    <a:pt x="366" y="658"/>
                  </a:lnTo>
                  <a:lnTo>
                    <a:pt x="364" y="658"/>
                  </a:lnTo>
                  <a:lnTo>
                    <a:pt x="363" y="658"/>
                  </a:lnTo>
                  <a:lnTo>
                    <a:pt x="361" y="658"/>
                  </a:lnTo>
                  <a:lnTo>
                    <a:pt x="358" y="658"/>
                  </a:lnTo>
                  <a:lnTo>
                    <a:pt x="356" y="658"/>
                  </a:lnTo>
                  <a:lnTo>
                    <a:pt x="354" y="658"/>
                  </a:lnTo>
                  <a:lnTo>
                    <a:pt x="352" y="658"/>
                  </a:lnTo>
                  <a:lnTo>
                    <a:pt x="350" y="658"/>
                  </a:lnTo>
                  <a:lnTo>
                    <a:pt x="348" y="658"/>
                  </a:lnTo>
                  <a:lnTo>
                    <a:pt x="346" y="658"/>
                  </a:lnTo>
                  <a:lnTo>
                    <a:pt x="344" y="658"/>
                  </a:lnTo>
                  <a:lnTo>
                    <a:pt x="343" y="660"/>
                  </a:lnTo>
                  <a:lnTo>
                    <a:pt x="343" y="662"/>
                  </a:lnTo>
                  <a:lnTo>
                    <a:pt x="342" y="664"/>
                  </a:lnTo>
                  <a:lnTo>
                    <a:pt x="340" y="666"/>
                  </a:lnTo>
                  <a:lnTo>
                    <a:pt x="339" y="667"/>
                  </a:lnTo>
                  <a:lnTo>
                    <a:pt x="337" y="669"/>
                  </a:lnTo>
                  <a:lnTo>
                    <a:pt x="335" y="670"/>
                  </a:lnTo>
                  <a:lnTo>
                    <a:pt x="333" y="670"/>
                  </a:lnTo>
                  <a:lnTo>
                    <a:pt x="331" y="670"/>
                  </a:lnTo>
                  <a:lnTo>
                    <a:pt x="329" y="670"/>
                  </a:lnTo>
                  <a:lnTo>
                    <a:pt x="327" y="670"/>
                  </a:lnTo>
                  <a:lnTo>
                    <a:pt x="325" y="670"/>
                  </a:lnTo>
                  <a:lnTo>
                    <a:pt x="322" y="670"/>
                  </a:lnTo>
                  <a:lnTo>
                    <a:pt x="320" y="671"/>
                  </a:lnTo>
                  <a:lnTo>
                    <a:pt x="318" y="671"/>
                  </a:lnTo>
                  <a:lnTo>
                    <a:pt x="316" y="671"/>
                  </a:lnTo>
                  <a:lnTo>
                    <a:pt x="315" y="671"/>
                  </a:lnTo>
                  <a:lnTo>
                    <a:pt x="313" y="673"/>
                  </a:lnTo>
                  <a:lnTo>
                    <a:pt x="310" y="673"/>
                  </a:lnTo>
                  <a:lnTo>
                    <a:pt x="308" y="674"/>
                  </a:lnTo>
                  <a:lnTo>
                    <a:pt x="307" y="676"/>
                  </a:lnTo>
                  <a:lnTo>
                    <a:pt x="307" y="677"/>
                  </a:lnTo>
                  <a:lnTo>
                    <a:pt x="307" y="679"/>
                  </a:lnTo>
                  <a:lnTo>
                    <a:pt x="308" y="680"/>
                  </a:lnTo>
                  <a:lnTo>
                    <a:pt x="305" y="682"/>
                  </a:lnTo>
                  <a:lnTo>
                    <a:pt x="304" y="682"/>
                  </a:lnTo>
                  <a:lnTo>
                    <a:pt x="302" y="682"/>
                  </a:lnTo>
                  <a:lnTo>
                    <a:pt x="300" y="683"/>
                  </a:lnTo>
                  <a:lnTo>
                    <a:pt x="299" y="683"/>
                  </a:lnTo>
                  <a:lnTo>
                    <a:pt x="297" y="683"/>
                  </a:lnTo>
                  <a:lnTo>
                    <a:pt x="297" y="686"/>
                  </a:lnTo>
                  <a:lnTo>
                    <a:pt x="297" y="688"/>
                  </a:lnTo>
                  <a:lnTo>
                    <a:pt x="297" y="690"/>
                  </a:lnTo>
                  <a:lnTo>
                    <a:pt x="298" y="690"/>
                  </a:lnTo>
                  <a:lnTo>
                    <a:pt x="298" y="692"/>
                  </a:lnTo>
                  <a:lnTo>
                    <a:pt x="298" y="693"/>
                  </a:lnTo>
                  <a:lnTo>
                    <a:pt x="298" y="695"/>
                  </a:lnTo>
                  <a:lnTo>
                    <a:pt x="299" y="695"/>
                  </a:lnTo>
                  <a:lnTo>
                    <a:pt x="299" y="697"/>
                  </a:lnTo>
                  <a:lnTo>
                    <a:pt x="299" y="699"/>
                  </a:lnTo>
                  <a:lnTo>
                    <a:pt x="299" y="701"/>
                  </a:lnTo>
                  <a:lnTo>
                    <a:pt x="301" y="701"/>
                  </a:lnTo>
                  <a:lnTo>
                    <a:pt x="303" y="701"/>
                  </a:lnTo>
                  <a:lnTo>
                    <a:pt x="305" y="701"/>
                  </a:lnTo>
                  <a:lnTo>
                    <a:pt x="305" y="703"/>
                  </a:lnTo>
                  <a:lnTo>
                    <a:pt x="305" y="704"/>
                  </a:lnTo>
                  <a:lnTo>
                    <a:pt x="305" y="706"/>
                  </a:lnTo>
                  <a:lnTo>
                    <a:pt x="305" y="707"/>
                  </a:lnTo>
                  <a:lnTo>
                    <a:pt x="308" y="707"/>
                  </a:lnTo>
                  <a:lnTo>
                    <a:pt x="308" y="709"/>
                  </a:lnTo>
                  <a:lnTo>
                    <a:pt x="308" y="711"/>
                  </a:lnTo>
                  <a:lnTo>
                    <a:pt x="308" y="713"/>
                  </a:lnTo>
                  <a:lnTo>
                    <a:pt x="305" y="715"/>
                  </a:lnTo>
                  <a:lnTo>
                    <a:pt x="305" y="716"/>
                  </a:lnTo>
                  <a:lnTo>
                    <a:pt x="303" y="717"/>
                  </a:lnTo>
                  <a:lnTo>
                    <a:pt x="301" y="720"/>
                  </a:lnTo>
                  <a:lnTo>
                    <a:pt x="300" y="720"/>
                  </a:lnTo>
                  <a:lnTo>
                    <a:pt x="298" y="720"/>
                  </a:lnTo>
                  <a:lnTo>
                    <a:pt x="296" y="722"/>
                  </a:lnTo>
                  <a:lnTo>
                    <a:pt x="296" y="723"/>
                  </a:lnTo>
                  <a:lnTo>
                    <a:pt x="295" y="725"/>
                  </a:lnTo>
                  <a:lnTo>
                    <a:pt x="295" y="727"/>
                  </a:lnTo>
                  <a:lnTo>
                    <a:pt x="295" y="728"/>
                  </a:lnTo>
                  <a:lnTo>
                    <a:pt x="296" y="728"/>
                  </a:lnTo>
                  <a:lnTo>
                    <a:pt x="296" y="730"/>
                  </a:lnTo>
                  <a:lnTo>
                    <a:pt x="298" y="730"/>
                  </a:lnTo>
                  <a:lnTo>
                    <a:pt x="298" y="732"/>
                  </a:lnTo>
                  <a:lnTo>
                    <a:pt x="300" y="732"/>
                  </a:lnTo>
                  <a:lnTo>
                    <a:pt x="300" y="734"/>
                  </a:lnTo>
                  <a:lnTo>
                    <a:pt x="302" y="734"/>
                  </a:lnTo>
                  <a:lnTo>
                    <a:pt x="303" y="734"/>
                  </a:lnTo>
                  <a:lnTo>
                    <a:pt x="305" y="734"/>
                  </a:lnTo>
                  <a:lnTo>
                    <a:pt x="305" y="736"/>
                  </a:lnTo>
                  <a:lnTo>
                    <a:pt x="305" y="738"/>
                  </a:lnTo>
                  <a:lnTo>
                    <a:pt x="305" y="740"/>
                  </a:lnTo>
                  <a:lnTo>
                    <a:pt x="305" y="742"/>
                  </a:lnTo>
                  <a:lnTo>
                    <a:pt x="305" y="744"/>
                  </a:lnTo>
                  <a:lnTo>
                    <a:pt x="305" y="746"/>
                  </a:lnTo>
                  <a:lnTo>
                    <a:pt x="305" y="747"/>
                  </a:lnTo>
                  <a:lnTo>
                    <a:pt x="305" y="749"/>
                  </a:lnTo>
                  <a:lnTo>
                    <a:pt x="305" y="751"/>
                  </a:lnTo>
                  <a:lnTo>
                    <a:pt x="305" y="754"/>
                  </a:lnTo>
                  <a:lnTo>
                    <a:pt x="303" y="756"/>
                  </a:lnTo>
                  <a:lnTo>
                    <a:pt x="302" y="756"/>
                  </a:lnTo>
                  <a:lnTo>
                    <a:pt x="300" y="758"/>
                  </a:lnTo>
                  <a:lnTo>
                    <a:pt x="298" y="760"/>
                  </a:lnTo>
                  <a:lnTo>
                    <a:pt x="298" y="762"/>
                  </a:lnTo>
                  <a:lnTo>
                    <a:pt x="298" y="764"/>
                  </a:lnTo>
                  <a:lnTo>
                    <a:pt x="298" y="765"/>
                  </a:lnTo>
                  <a:lnTo>
                    <a:pt x="298" y="768"/>
                  </a:lnTo>
                  <a:lnTo>
                    <a:pt x="298" y="770"/>
                  </a:lnTo>
                  <a:lnTo>
                    <a:pt x="298" y="771"/>
                  </a:lnTo>
                  <a:lnTo>
                    <a:pt x="297" y="772"/>
                  </a:lnTo>
                  <a:lnTo>
                    <a:pt x="295" y="774"/>
                  </a:lnTo>
                  <a:lnTo>
                    <a:pt x="294" y="776"/>
                  </a:lnTo>
                  <a:lnTo>
                    <a:pt x="292" y="778"/>
                  </a:lnTo>
                  <a:lnTo>
                    <a:pt x="292" y="779"/>
                  </a:lnTo>
                  <a:lnTo>
                    <a:pt x="290" y="781"/>
                  </a:lnTo>
                  <a:lnTo>
                    <a:pt x="290" y="783"/>
                  </a:lnTo>
                  <a:lnTo>
                    <a:pt x="289" y="785"/>
                  </a:lnTo>
                  <a:lnTo>
                    <a:pt x="288" y="787"/>
                  </a:lnTo>
                  <a:lnTo>
                    <a:pt x="288" y="788"/>
                  </a:lnTo>
                  <a:lnTo>
                    <a:pt x="288" y="790"/>
                  </a:lnTo>
                  <a:lnTo>
                    <a:pt x="288" y="792"/>
                  </a:lnTo>
                  <a:lnTo>
                    <a:pt x="289" y="792"/>
                  </a:lnTo>
                  <a:lnTo>
                    <a:pt x="288" y="794"/>
                  </a:lnTo>
                  <a:lnTo>
                    <a:pt x="288" y="796"/>
                  </a:lnTo>
                  <a:lnTo>
                    <a:pt x="288" y="798"/>
                  </a:lnTo>
                  <a:lnTo>
                    <a:pt x="286" y="800"/>
                  </a:lnTo>
                  <a:lnTo>
                    <a:pt x="286" y="802"/>
                  </a:lnTo>
                  <a:lnTo>
                    <a:pt x="284" y="804"/>
                  </a:lnTo>
                  <a:lnTo>
                    <a:pt x="284" y="806"/>
                  </a:lnTo>
                  <a:lnTo>
                    <a:pt x="283" y="808"/>
                  </a:lnTo>
                  <a:lnTo>
                    <a:pt x="283" y="810"/>
                  </a:lnTo>
                  <a:lnTo>
                    <a:pt x="284" y="810"/>
                  </a:lnTo>
                  <a:lnTo>
                    <a:pt x="284" y="812"/>
                  </a:lnTo>
                  <a:lnTo>
                    <a:pt x="286" y="812"/>
                  </a:lnTo>
                  <a:lnTo>
                    <a:pt x="286" y="814"/>
                  </a:lnTo>
                  <a:lnTo>
                    <a:pt x="286" y="815"/>
                  </a:lnTo>
                  <a:lnTo>
                    <a:pt x="286" y="817"/>
                  </a:lnTo>
                  <a:lnTo>
                    <a:pt x="288" y="817"/>
                  </a:lnTo>
                  <a:lnTo>
                    <a:pt x="286" y="819"/>
                  </a:lnTo>
                  <a:lnTo>
                    <a:pt x="285" y="820"/>
                  </a:lnTo>
                  <a:lnTo>
                    <a:pt x="285" y="822"/>
                  </a:lnTo>
                  <a:lnTo>
                    <a:pt x="285" y="824"/>
                  </a:lnTo>
                  <a:lnTo>
                    <a:pt x="287" y="824"/>
                  </a:lnTo>
                  <a:lnTo>
                    <a:pt x="287" y="826"/>
                  </a:lnTo>
                  <a:lnTo>
                    <a:pt x="289" y="826"/>
                  </a:lnTo>
                  <a:lnTo>
                    <a:pt x="289" y="828"/>
                  </a:lnTo>
                  <a:lnTo>
                    <a:pt x="289" y="830"/>
                  </a:lnTo>
                  <a:lnTo>
                    <a:pt x="290" y="830"/>
                  </a:lnTo>
                  <a:lnTo>
                    <a:pt x="290" y="832"/>
                  </a:lnTo>
                  <a:lnTo>
                    <a:pt x="290" y="833"/>
                  </a:lnTo>
                  <a:lnTo>
                    <a:pt x="291" y="833"/>
                  </a:lnTo>
                  <a:lnTo>
                    <a:pt x="289" y="835"/>
                  </a:lnTo>
                  <a:lnTo>
                    <a:pt x="289" y="836"/>
                  </a:lnTo>
                  <a:lnTo>
                    <a:pt x="286" y="838"/>
                  </a:lnTo>
                  <a:lnTo>
                    <a:pt x="285" y="839"/>
                  </a:lnTo>
                  <a:lnTo>
                    <a:pt x="283" y="841"/>
                  </a:lnTo>
                  <a:lnTo>
                    <a:pt x="281" y="841"/>
                  </a:lnTo>
                  <a:lnTo>
                    <a:pt x="279" y="842"/>
                  </a:lnTo>
                  <a:lnTo>
                    <a:pt x="278" y="842"/>
                  </a:lnTo>
                  <a:lnTo>
                    <a:pt x="276" y="842"/>
                  </a:lnTo>
                  <a:lnTo>
                    <a:pt x="274" y="842"/>
                  </a:lnTo>
                  <a:lnTo>
                    <a:pt x="272" y="842"/>
                  </a:lnTo>
                  <a:lnTo>
                    <a:pt x="270" y="842"/>
                  </a:lnTo>
                  <a:lnTo>
                    <a:pt x="268" y="842"/>
                  </a:lnTo>
                  <a:lnTo>
                    <a:pt x="266" y="842"/>
                  </a:lnTo>
                  <a:lnTo>
                    <a:pt x="264" y="842"/>
                  </a:lnTo>
                  <a:lnTo>
                    <a:pt x="262" y="842"/>
                  </a:lnTo>
                  <a:lnTo>
                    <a:pt x="260" y="844"/>
                  </a:lnTo>
                  <a:lnTo>
                    <a:pt x="260" y="845"/>
                  </a:lnTo>
                  <a:lnTo>
                    <a:pt x="260" y="847"/>
                  </a:lnTo>
                  <a:lnTo>
                    <a:pt x="258" y="850"/>
                  </a:lnTo>
                  <a:lnTo>
                    <a:pt x="258" y="852"/>
                  </a:lnTo>
                  <a:lnTo>
                    <a:pt x="256" y="854"/>
                  </a:lnTo>
                  <a:lnTo>
                    <a:pt x="255" y="856"/>
                  </a:lnTo>
                  <a:lnTo>
                    <a:pt x="253" y="857"/>
                  </a:lnTo>
                  <a:lnTo>
                    <a:pt x="252" y="857"/>
                  </a:lnTo>
                  <a:lnTo>
                    <a:pt x="250" y="857"/>
                  </a:lnTo>
                  <a:lnTo>
                    <a:pt x="248" y="857"/>
                  </a:lnTo>
                  <a:lnTo>
                    <a:pt x="246" y="857"/>
                  </a:lnTo>
                  <a:lnTo>
                    <a:pt x="244" y="857"/>
                  </a:lnTo>
                  <a:lnTo>
                    <a:pt x="243" y="857"/>
                  </a:lnTo>
                  <a:lnTo>
                    <a:pt x="241" y="857"/>
                  </a:lnTo>
                  <a:lnTo>
                    <a:pt x="240" y="857"/>
                  </a:lnTo>
                  <a:lnTo>
                    <a:pt x="238" y="859"/>
                  </a:lnTo>
                  <a:lnTo>
                    <a:pt x="238" y="861"/>
                  </a:lnTo>
                  <a:lnTo>
                    <a:pt x="238" y="863"/>
                  </a:lnTo>
                  <a:lnTo>
                    <a:pt x="240" y="863"/>
                  </a:lnTo>
                  <a:lnTo>
                    <a:pt x="240" y="865"/>
                  </a:lnTo>
                  <a:lnTo>
                    <a:pt x="241" y="865"/>
                  </a:lnTo>
                  <a:lnTo>
                    <a:pt x="241" y="866"/>
                  </a:lnTo>
                  <a:lnTo>
                    <a:pt x="243" y="866"/>
                  </a:lnTo>
                  <a:lnTo>
                    <a:pt x="243" y="869"/>
                  </a:lnTo>
                  <a:lnTo>
                    <a:pt x="245" y="869"/>
                  </a:lnTo>
                  <a:lnTo>
                    <a:pt x="247" y="869"/>
                  </a:lnTo>
                  <a:lnTo>
                    <a:pt x="248" y="869"/>
                  </a:lnTo>
                  <a:lnTo>
                    <a:pt x="248" y="871"/>
                  </a:lnTo>
                  <a:lnTo>
                    <a:pt x="250" y="871"/>
                  </a:lnTo>
                  <a:lnTo>
                    <a:pt x="250" y="873"/>
                  </a:lnTo>
                  <a:lnTo>
                    <a:pt x="251" y="873"/>
                  </a:lnTo>
                  <a:lnTo>
                    <a:pt x="251" y="874"/>
                  </a:lnTo>
                  <a:lnTo>
                    <a:pt x="253" y="874"/>
                  </a:lnTo>
                  <a:lnTo>
                    <a:pt x="253" y="876"/>
                  </a:lnTo>
                  <a:lnTo>
                    <a:pt x="253" y="877"/>
                  </a:lnTo>
                  <a:lnTo>
                    <a:pt x="250" y="877"/>
                  </a:lnTo>
                  <a:lnTo>
                    <a:pt x="248" y="877"/>
                  </a:lnTo>
                  <a:lnTo>
                    <a:pt x="245" y="878"/>
                  </a:lnTo>
                  <a:lnTo>
                    <a:pt x="244" y="878"/>
                  </a:lnTo>
                  <a:lnTo>
                    <a:pt x="242" y="880"/>
                  </a:lnTo>
                  <a:lnTo>
                    <a:pt x="242" y="881"/>
                  </a:lnTo>
                  <a:lnTo>
                    <a:pt x="240" y="883"/>
                  </a:lnTo>
                  <a:lnTo>
                    <a:pt x="238" y="883"/>
                  </a:lnTo>
                  <a:lnTo>
                    <a:pt x="238" y="881"/>
                  </a:lnTo>
                  <a:lnTo>
                    <a:pt x="236" y="881"/>
                  </a:lnTo>
                  <a:lnTo>
                    <a:pt x="236" y="879"/>
                  </a:lnTo>
                  <a:lnTo>
                    <a:pt x="234" y="879"/>
                  </a:lnTo>
                  <a:lnTo>
                    <a:pt x="234" y="877"/>
                  </a:lnTo>
                  <a:lnTo>
                    <a:pt x="232" y="877"/>
                  </a:lnTo>
                  <a:lnTo>
                    <a:pt x="230" y="877"/>
                  </a:lnTo>
                  <a:lnTo>
                    <a:pt x="228" y="878"/>
                  </a:lnTo>
                  <a:lnTo>
                    <a:pt x="227" y="878"/>
                  </a:lnTo>
                  <a:lnTo>
                    <a:pt x="225" y="879"/>
                  </a:lnTo>
                  <a:lnTo>
                    <a:pt x="224" y="879"/>
                  </a:lnTo>
                  <a:lnTo>
                    <a:pt x="223" y="881"/>
                  </a:lnTo>
                  <a:lnTo>
                    <a:pt x="223" y="883"/>
                  </a:lnTo>
                  <a:lnTo>
                    <a:pt x="223" y="885"/>
                  </a:lnTo>
                  <a:lnTo>
                    <a:pt x="223" y="887"/>
                  </a:lnTo>
                  <a:lnTo>
                    <a:pt x="223" y="889"/>
                  </a:lnTo>
                  <a:lnTo>
                    <a:pt x="225" y="889"/>
                  </a:lnTo>
                  <a:lnTo>
                    <a:pt x="225" y="891"/>
                  </a:lnTo>
                  <a:lnTo>
                    <a:pt x="225" y="893"/>
                  </a:lnTo>
                  <a:lnTo>
                    <a:pt x="226" y="893"/>
                  </a:lnTo>
                  <a:lnTo>
                    <a:pt x="226" y="895"/>
                  </a:lnTo>
                  <a:lnTo>
                    <a:pt x="227" y="895"/>
                  </a:lnTo>
                  <a:lnTo>
                    <a:pt x="226" y="896"/>
                  </a:lnTo>
                  <a:lnTo>
                    <a:pt x="225" y="897"/>
                  </a:lnTo>
                  <a:lnTo>
                    <a:pt x="224" y="897"/>
                  </a:lnTo>
                  <a:lnTo>
                    <a:pt x="222" y="899"/>
                  </a:lnTo>
                  <a:lnTo>
                    <a:pt x="221" y="899"/>
                  </a:lnTo>
                  <a:lnTo>
                    <a:pt x="219" y="901"/>
                  </a:lnTo>
                  <a:lnTo>
                    <a:pt x="217" y="903"/>
                  </a:lnTo>
                  <a:lnTo>
                    <a:pt x="216" y="905"/>
                  </a:lnTo>
                  <a:lnTo>
                    <a:pt x="214" y="907"/>
                  </a:lnTo>
                  <a:lnTo>
                    <a:pt x="213" y="909"/>
                  </a:lnTo>
                  <a:lnTo>
                    <a:pt x="211" y="909"/>
                  </a:lnTo>
                  <a:lnTo>
                    <a:pt x="210" y="909"/>
                  </a:lnTo>
                  <a:lnTo>
                    <a:pt x="208" y="909"/>
                  </a:lnTo>
                  <a:lnTo>
                    <a:pt x="207" y="909"/>
                  </a:lnTo>
                  <a:lnTo>
                    <a:pt x="205" y="909"/>
                  </a:lnTo>
                  <a:lnTo>
                    <a:pt x="203" y="911"/>
                  </a:lnTo>
                  <a:lnTo>
                    <a:pt x="202" y="911"/>
                  </a:lnTo>
                  <a:lnTo>
                    <a:pt x="201" y="911"/>
                  </a:lnTo>
                  <a:lnTo>
                    <a:pt x="199" y="913"/>
                  </a:lnTo>
                  <a:lnTo>
                    <a:pt x="197" y="913"/>
                  </a:lnTo>
                  <a:lnTo>
                    <a:pt x="195" y="913"/>
                  </a:lnTo>
                  <a:lnTo>
                    <a:pt x="193" y="913"/>
                  </a:lnTo>
                  <a:lnTo>
                    <a:pt x="191" y="913"/>
                  </a:lnTo>
                  <a:lnTo>
                    <a:pt x="191" y="912"/>
                  </a:lnTo>
                  <a:lnTo>
                    <a:pt x="190" y="912"/>
                  </a:lnTo>
                  <a:lnTo>
                    <a:pt x="190" y="910"/>
                  </a:lnTo>
                  <a:lnTo>
                    <a:pt x="190" y="909"/>
                  </a:lnTo>
                  <a:lnTo>
                    <a:pt x="190" y="907"/>
                  </a:lnTo>
                  <a:lnTo>
                    <a:pt x="190" y="905"/>
                  </a:lnTo>
                  <a:lnTo>
                    <a:pt x="190" y="903"/>
                  </a:lnTo>
                  <a:lnTo>
                    <a:pt x="191" y="901"/>
                  </a:lnTo>
                  <a:lnTo>
                    <a:pt x="189" y="901"/>
                  </a:lnTo>
                  <a:lnTo>
                    <a:pt x="187" y="901"/>
                  </a:lnTo>
                  <a:lnTo>
                    <a:pt x="187" y="900"/>
                  </a:lnTo>
                  <a:lnTo>
                    <a:pt x="185" y="900"/>
                  </a:lnTo>
                  <a:lnTo>
                    <a:pt x="184" y="900"/>
                  </a:lnTo>
                  <a:lnTo>
                    <a:pt x="184" y="898"/>
                  </a:lnTo>
                  <a:lnTo>
                    <a:pt x="182" y="898"/>
                  </a:lnTo>
                  <a:lnTo>
                    <a:pt x="182" y="896"/>
                  </a:lnTo>
                  <a:lnTo>
                    <a:pt x="181" y="896"/>
                  </a:lnTo>
                  <a:lnTo>
                    <a:pt x="181" y="895"/>
                  </a:lnTo>
                  <a:lnTo>
                    <a:pt x="181" y="893"/>
                  </a:lnTo>
                  <a:lnTo>
                    <a:pt x="180" y="893"/>
                  </a:lnTo>
                  <a:lnTo>
                    <a:pt x="179" y="893"/>
                  </a:lnTo>
                  <a:lnTo>
                    <a:pt x="179" y="892"/>
                  </a:lnTo>
                  <a:lnTo>
                    <a:pt x="178" y="892"/>
                  </a:lnTo>
                  <a:lnTo>
                    <a:pt x="178" y="891"/>
                  </a:lnTo>
                  <a:lnTo>
                    <a:pt x="178" y="888"/>
                  </a:lnTo>
                  <a:lnTo>
                    <a:pt x="176" y="888"/>
                  </a:lnTo>
                  <a:lnTo>
                    <a:pt x="176" y="886"/>
                  </a:lnTo>
                  <a:lnTo>
                    <a:pt x="175" y="886"/>
                  </a:lnTo>
                  <a:lnTo>
                    <a:pt x="175" y="885"/>
                  </a:lnTo>
                  <a:lnTo>
                    <a:pt x="175" y="883"/>
                  </a:lnTo>
                  <a:lnTo>
                    <a:pt x="174" y="883"/>
                  </a:lnTo>
                  <a:lnTo>
                    <a:pt x="174" y="881"/>
                  </a:lnTo>
                  <a:lnTo>
                    <a:pt x="174" y="878"/>
                  </a:lnTo>
                  <a:lnTo>
                    <a:pt x="173" y="878"/>
                  </a:lnTo>
                  <a:lnTo>
                    <a:pt x="173" y="876"/>
                  </a:lnTo>
                  <a:lnTo>
                    <a:pt x="172" y="876"/>
                  </a:lnTo>
                  <a:lnTo>
                    <a:pt x="172" y="874"/>
                  </a:lnTo>
                  <a:lnTo>
                    <a:pt x="170" y="874"/>
                  </a:lnTo>
                  <a:lnTo>
                    <a:pt x="170" y="873"/>
                  </a:lnTo>
                  <a:lnTo>
                    <a:pt x="170" y="871"/>
                  </a:lnTo>
                  <a:lnTo>
                    <a:pt x="169" y="871"/>
                  </a:lnTo>
                  <a:lnTo>
                    <a:pt x="169" y="870"/>
                  </a:lnTo>
                  <a:lnTo>
                    <a:pt x="169" y="868"/>
                  </a:lnTo>
                  <a:lnTo>
                    <a:pt x="167" y="868"/>
                  </a:lnTo>
                  <a:lnTo>
                    <a:pt x="167" y="866"/>
                  </a:lnTo>
                  <a:lnTo>
                    <a:pt x="166" y="866"/>
                  </a:lnTo>
                  <a:lnTo>
                    <a:pt x="166" y="864"/>
                  </a:lnTo>
                  <a:lnTo>
                    <a:pt x="164" y="864"/>
                  </a:lnTo>
                  <a:lnTo>
                    <a:pt x="164" y="862"/>
                  </a:lnTo>
                  <a:lnTo>
                    <a:pt x="164" y="860"/>
                  </a:lnTo>
                  <a:lnTo>
                    <a:pt x="164" y="859"/>
                  </a:lnTo>
                  <a:lnTo>
                    <a:pt x="166" y="857"/>
                  </a:lnTo>
                  <a:lnTo>
                    <a:pt x="168" y="857"/>
                  </a:lnTo>
                  <a:lnTo>
                    <a:pt x="168" y="855"/>
                  </a:lnTo>
                  <a:lnTo>
                    <a:pt x="168" y="853"/>
                  </a:lnTo>
                  <a:lnTo>
                    <a:pt x="168" y="851"/>
                  </a:lnTo>
                  <a:lnTo>
                    <a:pt x="168" y="849"/>
                  </a:lnTo>
                  <a:lnTo>
                    <a:pt x="163" y="847"/>
                  </a:lnTo>
                  <a:lnTo>
                    <a:pt x="163" y="849"/>
                  </a:lnTo>
                  <a:lnTo>
                    <a:pt x="165" y="849"/>
                  </a:lnTo>
                  <a:lnTo>
                    <a:pt x="163" y="849"/>
                  </a:lnTo>
                  <a:lnTo>
                    <a:pt x="163" y="847"/>
                  </a:lnTo>
                  <a:lnTo>
                    <a:pt x="163" y="845"/>
                  </a:lnTo>
                  <a:lnTo>
                    <a:pt x="163" y="842"/>
                  </a:lnTo>
                  <a:lnTo>
                    <a:pt x="163" y="840"/>
                  </a:lnTo>
                  <a:lnTo>
                    <a:pt x="163" y="838"/>
                  </a:lnTo>
                  <a:lnTo>
                    <a:pt x="164" y="836"/>
                  </a:lnTo>
                  <a:lnTo>
                    <a:pt x="162" y="836"/>
                  </a:lnTo>
                  <a:lnTo>
                    <a:pt x="162" y="835"/>
                  </a:lnTo>
                  <a:lnTo>
                    <a:pt x="160" y="835"/>
                  </a:lnTo>
                  <a:lnTo>
                    <a:pt x="160" y="833"/>
                  </a:lnTo>
                  <a:lnTo>
                    <a:pt x="158" y="833"/>
                  </a:lnTo>
                  <a:lnTo>
                    <a:pt x="158" y="831"/>
                  </a:lnTo>
                  <a:lnTo>
                    <a:pt x="158" y="830"/>
                  </a:lnTo>
                  <a:lnTo>
                    <a:pt x="158" y="828"/>
                  </a:lnTo>
                  <a:lnTo>
                    <a:pt x="158" y="827"/>
                  </a:lnTo>
                  <a:lnTo>
                    <a:pt x="160" y="826"/>
                  </a:lnTo>
                  <a:lnTo>
                    <a:pt x="158" y="826"/>
                  </a:lnTo>
                  <a:lnTo>
                    <a:pt x="158" y="824"/>
                  </a:lnTo>
                  <a:lnTo>
                    <a:pt x="156" y="824"/>
                  </a:lnTo>
                  <a:lnTo>
                    <a:pt x="156" y="823"/>
                  </a:lnTo>
                  <a:lnTo>
                    <a:pt x="156" y="821"/>
                  </a:lnTo>
                  <a:lnTo>
                    <a:pt x="154" y="821"/>
                  </a:lnTo>
                  <a:lnTo>
                    <a:pt x="152" y="821"/>
                  </a:lnTo>
                  <a:lnTo>
                    <a:pt x="152" y="820"/>
                  </a:lnTo>
                  <a:lnTo>
                    <a:pt x="150" y="820"/>
                  </a:lnTo>
                  <a:lnTo>
                    <a:pt x="148" y="820"/>
                  </a:lnTo>
                  <a:lnTo>
                    <a:pt x="148" y="818"/>
                  </a:lnTo>
                  <a:lnTo>
                    <a:pt x="146" y="818"/>
                  </a:lnTo>
                  <a:lnTo>
                    <a:pt x="146" y="816"/>
                  </a:lnTo>
                  <a:lnTo>
                    <a:pt x="146" y="813"/>
                  </a:lnTo>
                  <a:lnTo>
                    <a:pt x="146" y="811"/>
                  </a:lnTo>
                  <a:lnTo>
                    <a:pt x="145" y="811"/>
                  </a:lnTo>
                  <a:lnTo>
                    <a:pt x="145" y="810"/>
                  </a:lnTo>
                  <a:lnTo>
                    <a:pt x="145" y="808"/>
                  </a:lnTo>
                  <a:lnTo>
                    <a:pt x="144" y="808"/>
                  </a:lnTo>
                  <a:lnTo>
                    <a:pt x="144" y="806"/>
                  </a:lnTo>
                  <a:lnTo>
                    <a:pt x="144" y="804"/>
                  </a:lnTo>
                  <a:lnTo>
                    <a:pt x="143" y="804"/>
                  </a:lnTo>
                  <a:lnTo>
                    <a:pt x="143" y="803"/>
                  </a:lnTo>
                  <a:lnTo>
                    <a:pt x="143" y="801"/>
                  </a:lnTo>
                  <a:lnTo>
                    <a:pt x="143" y="799"/>
                  </a:lnTo>
                  <a:lnTo>
                    <a:pt x="143" y="797"/>
                  </a:lnTo>
                  <a:lnTo>
                    <a:pt x="141" y="797"/>
                  </a:lnTo>
                  <a:lnTo>
                    <a:pt x="141" y="796"/>
                  </a:lnTo>
                  <a:lnTo>
                    <a:pt x="141" y="794"/>
                  </a:lnTo>
                  <a:lnTo>
                    <a:pt x="139" y="794"/>
                  </a:lnTo>
                  <a:lnTo>
                    <a:pt x="139" y="793"/>
                  </a:lnTo>
                  <a:lnTo>
                    <a:pt x="139" y="791"/>
                  </a:lnTo>
                  <a:lnTo>
                    <a:pt x="138" y="791"/>
                  </a:lnTo>
                  <a:lnTo>
                    <a:pt x="138" y="790"/>
                  </a:lnTo>
                  <a:lnTo>
                    <a:pt x="138" y="788"/>
                  </a:lnTo>
                  <a:lnTo>
                    <a:pt x="138" y="787"/>
                  </a:lnTo>
                  <a:lnTo>
                    <a:pt x="138" y="786"/>
                  </a:lnTo>
                  <a:lnTo>
                    <a:pt x="139" y="784"/>
                  </a:lnTo>
                  <a:lnTo>
                    <a:pt x="140" y="782"/>
                  </a:lnTo>
                  <a:lnTo>
                    <a:pt x="142" y="780"/>
                  </a:lnTo>
                  <a:lnTo>
                    <a:pt x="144" y="778"/>
                  </a:lnTo>
                  <a:lnTo>
                    <a:pt x="144" y="776"/>
                  </a:lnTo>
                  <a:lnTo>
                    <a:pt x="144" y="775"/>
                  </a:lnTo>
                  <a:lnTo>
                    <a:pt x="144" y="773"/>
                  </a:lnTo>
                  <a:lnTo>
                    <a:pt x="144" y="771"/>
                  </a:lnTo>
                  <a:lnTo>
                    <a:pt x="144" y="769"/>
                  </a:lnTo>
                  <a:lnTo>
                    <a:pt x="144" y="767"/>
                  </a:lnTo>
                  <a:lnTo>
                    <a:pt x="144" y="765"/>
                  </a:lnTo>
                  <a:lnTo>
                    <a:pt x="144" y="763"/>
                  </a:lnTo>
                  <a:lnTo>
                    <a:pt x="144" y="760"/>
                  </a:lnTo>
                  <a:lnTo>
                    <a:pt x="144" y="758"/>
                  </a:lnTo>
                  <a:lnTo>
                    <a:pt x="144" y="756"/>
                  </a:lnTo>
                  <a:lnTo>
                    <a:pt x="144" y="754"/>
                  </a:lnTo>
                  <a:lnTo>
                    <a:pt x="142" y="754"/>
                  </a:lnTo>
                  <a:lnTo>
                    <a:pt x="142" y="753"/>
                  </a:lnTo>
                  <a:lnTo>
                    <a:pt x="142" y="751"/>
                  </a:lnTo>
                  <a:lnTo>
                    <a:pt x="142" y="749"/>
                  </a:lnTo>
                  <a:lnTo>
                    <a:pt x="142" y="746"/>
                  </a:lnTo>
                  <a:lnTo>
                    <a:pt x="142" y="745"/>
                  </a:lnTo>
                  <a:lnTo>
                    <a:pt x="142" y="743"/>
                  </a:lnTo>
                  <a:lnTo>
                    <a:pt x="142" y="741"/>
                  </a:lnTo>
                  <a:lnTo>
                    <a:pt x="142" y="739"/>
                  </a:lnTo>
                  <a:lnTo>
                    <a:pt x="144" y="737"/>
                  </a:lnTo>
                  <a:lnTo>
                    <a:pt x="142" y="737"/>
                  </a:lnTo>
                  <a:lnTo>
                    <a:pt x="142" y="735"/>
                  </a:lnTo>
                  <a:lnTo>
                    <a:pt x="141" y="735"/>
                  </a:lnTo>
                  <a:lnTo>
                    <a:pt x="141" y="733"/>
                  </a:lnTo>
                  <a:lnTo>
                    <a:pt x="139" y="733"/>
                  </a:lnTo>
                  <a:lnTo>
                    <a:pt x="139" y="731"/>
                  </a:lnTo>
                  <a:lnTo>
                    <a:pt x="139" y="729"/>
                  </a:lnTo>
                  <a:lnTo>
                    <a:pt x="139" y="727"/>
                  </a:lnTo>
                  <a:lnTo>
                    <a:pt x="139" y="725"/>
                  </a:lnTo>
                  <a:lnTo>
                    <a:pt x="141" y="723"/>
                  </a:lnTo>
                  <a:lnTo>
                    <a:pt x="142" y="722"/>
                  </a:lnTo>
                  <a:lnTo>
                    <a:pt x="144" y="720"/>
                  </a:lnTo>
                  <a:lnTo>
                    <a:pt x="144" y="718"/>
                  </a:lnTo>
                  <a:lnTo>
                    <a:pt x="144" y="716"/>
                  </a:lnTo>
                  <a:lnTo>
                    <a:pt x="144" y="714"/>
                  </a:lnTo>
                  <a:lnTo>
                    <a:pt x="144" y="713"/>
                  </a:lnTo>
                  <a:lnTo>
                    <a:pt x="144" y="711"/>
                  </a:lnTo>
                  <a:lnTo>
                    <a:pt x="144" y="709"/>
                  </a:lnTo>
                  <a:lnTo>
                    <a:pt x="145" y="707"/>
                  </a:lnTo>
                  <a:lnTo>
                    <a:pt x="146" y="705"/>
                  </a:lnTo>
                  <a:lnTo>
                    <a:pt x="146" y="703"/>
                  </a:lnTo>
                  <a:lnTo>
                    <a:pt x="148" y="701"/>
                  </a:lnTo>
                  <a:lnTo>
                    <a:pt x="146" y="701"/>
                  </a:lnTo>
                  <a:lnTo>
                    <a:pt x="146" y="700"/>
                  </a:lnTo>
                  <a:lnTo>
                    <a:pt x="145" y="700"/>
                  </a:lnTo>
                  <a:lnTo>
                    <a:pt x="144" y="700"/>
                  </a:lnTo>
                  <a:lnTo>
                    <a:pt x="144" y="698"/>
                  </a:lnTo>
                  <a:lnTo>
                    <a:pt x="142" y="698"/>
                  </a:lnTo>
                  <a:lnTo>
                    <a:pt x="142" y="696"/>
                  </a:lnTo>
                  <a:lnTo>
                    <a:pt x="141" y="694"/>
                  </a:lnTo>
                  <a:lnTo>
                    <a:pt x="141" y="692"/>
                  </a:lnTo>
                  <a:lnTo>
                    <a:pt x="141" y="690"/>
                  </a:lnTo>
                  <a:lnTo>
                    <a:pt x="141" y="688"/>
                  </a:lnTo>
                  <a:lnTo>
                    <a:pt x="141" y="686"/>
                  </a:lnTo>
                  <a:lnTo>
                    <a:pt x="140" y="686"/>
                  </a:lnTo>
                  <a:lnTo>
                    <a:pt x="140" y="683"/>
                  </a:lnTo>
                  <a:lnTo>
                    <a:pt x="140" y="682"/>
                  </a:lnTo>
                  <a:lnTo>
                    <a:pt x="140" y="679"/>
                  </a:lnTo>
                  <a:lnTo>
                    <a:pt x="139" y="679"/>
                  </a:lnTo>
                  <a:lnTo>
                    <a:pt x="139" y="677"/>
                  </a:lnTo>
                  <a:lnTo>
                    <a:pt x="139" y="674"/>
                  </a:lnTo>
                  <a:lnTo>
                    <a:pt x="139" y="672"/>
                  </a:lnTo>
                  <a:lnTo>
                    <a:pt x="137" y="672"/>
                  </a:lnTo>
                  <a:lnTo>
                    <a:pt x="137" y="670"/>
                  </a:lnTo>
                  <a:lnTo>
                    <a:pt x="137" y="668"/>
                  </a:lnTo>
                  <a:lnTo>
                    <a:pt x="137" y="666"/>
                  </a:lnTo>
                  <a:lnTo>
                    <a:pt x="137" y="664"/>
                  </a:lnTo>
                  <a:lnTo>
                    <a:pt x="135" y="664"/>
                  </a:lnTo>
                  <a:lnTo>
                    <a:pt x="135" y="662"/>
                  </a:lnTo>
                  <a:lnTo>
                    <a:pt x="135" y="659"/>
                  </a:lnTo>
                  <a:lnTo>
                    <a:pt x="134" y="659"/>
                  </a:lnTo>
                  <a:lnTo>
                    <a:pt x="134" y="658"/>
                  </a:lnTo>
                  <a:lnTo>
                    <a:pt x="134" y="655"/>
                  </a:lnTo>
                  <a:lnTo>
                    <a:pt x="133" y="653"/>
                  </a:lnTo>
                  <a:lnTo>
                    <a:pt x="130" y="651"/>
                  </a:lnTo>
                  <a:lnTo>
                    <a:pt x="128" y="649"/>
                  </a:lnTo>
                  <a:lnTo>
                    <a:pt x="128" y="647"/>
                  </a:lnTo>
                  <a:lnTo>
                    <a:pt x="127" y="645"/>
                  </a:lnTo>
                  <a:lnTo>
                    <a:pt x="127" y="643"/>
                  </a:lnTo>
                  <a:lnTo>
                    <a:pt x="127" y="640"/>
                  </a:lnTo>
                  <a:lnTo>
                    <a:pt x="127" y="636"/>
                  </a:lnTo>
                  <a:lnTo>
                    <a:pt x="127" y="634"/>
                  </a:lnTo>
                  <a:lnTo>
                    <a:pt x="127" y="630"/>
                  </a:lnTo>
                  <a:lnTo>
                    <a:pt x="127" y="629"/>
                  </a:lnTo>
                  <a:lnTo>
                    <a:pt x="128" y="624"/>
                  </a:lnTo>
                  <a:lnTo>
                    <a:pt x="128" y="622"/>
                  </a:lnTo>
                  <a:lnTo>
                    <a:pt x="128" y="618"/>
                  </a:lnTo>
                  <a:lnTo>
                    <a:pt x="128" y="615"/>
                  </a:lnTo>
                  <a:lnTo>
                    <a:pt x="130" y="611"/>
                  </a:lnTo>
                  <a:lnTo>
                    <a:pt x="129" y="611"/>
                  </a:lnTo>
                  <a:lnTo>
                    <a:pt x="129" y="610"/>
                  </a:lnTo>
                  <a:lnTo>
                    <a:pt x="128" y="610"/>
                  </a:lnTo>
                  <a:lnTo>
                    <a:pt x="128" y="609"/>
                  </a:lnTo>
                  <a:lnTo>
                    <a:pt x="125" y="609"/>
                  </a:lnTo>
                  <a:lnTo>
                    <a:pt x="125" y="606"/>
                  </a:lnTo>
                  <a:lnTo>
                    <a:pt x="123" y="606"/>
                  </a:lnTo>
                  <a:lnTo>
                    <a:pt x="121" y="606"/>
                  </a:lnTo>
                  <a:lnTo>
                    <a:pt x="120" y="606"/>
                  </a:lnTo>
                  <a:lnTo>
                    <a:pt x="120" y="605"/>
                  </a:lnTo>
                  <a:lnTo>
                    <a:pt x="119" y="605"/>
                  </a:lnTo>
                  <a:lnTo>
                    <a:pt x="119" y="603"/>
                  </a:lnTo>
                  <a:lnTo>
                    <a:pt x="119" y="602"/>
                  </a:lnTo>
                  <a:lnTo>
                    <a:pt x="119" y="600"/>
                  </a:lnTo>
                  <a:lnTo>
                    <a:pt x="118" y="600"/>
                  </a:lnTo>
                  <a:lnTo>
                    <a:pt x="119" y="599"/>
                  </a:lnTo>
                  <a:lnTo>
                    <a:pt x="118" y="599"/>
                  </a:lnTo>
                  <a:lnTo>
                    <a:pt x="118" y="597"/>
                  </a:lnTo>
                  <a:lnTo>
                    <a:pt x="118" y="595"/>
                  </a:lnTo>
                  <a:lnTo>
                    <a:pt x="118" y="593"/>
                  </a:lnTo>
                  <a:lnTo>
                    <a:pt x="118" y="591"/>
                  </a:lnTo>
                  <a:lnTo>
                    <a:pt x="115" y="591"/>
                  </a:lnTo>
                  <a:lnTo>
                    <a:pt x="115" y="589"/>
                  </a:lnTo>
                  <a:lnTo>
                    <a:pt x="115" y="587"/>
                  </a:lnTo>
                  <a:lnTo>
                    <a:pt x="115" y="585"/>
                  </a:lnTo>
                  <a:lnTo>
                    <a:pt x="113" y="585"/>
                  </a:lnTo>
                  <a:lnTo>
                    <a:pt x="113" y="584"/>
                  </a:lnTo>
                  <a:lnTo>
                    <a:pt x="112" y="584"/>
                  </a:lnTo>
                  <a:lnTo>
                    <a:pt x="112" y="582"/>
                  </a:lnTo>
                  <a:lnTo>
                    <a:pt x="111" y="582"/>
                  </a:lnTo>
                  <a:lnTo>
                    <a:pt x="112" y="581"/>
                  </a:lnTo>
                  <a:lnTo>
                    <a:pt x="113" y="581"/>
                  </a:lnTo>
                  <a:lnTo>
                    <a:pt x="114" y="581"/>
                  </a:lnTo>
                  <a:lnTo>
                    <a:pt x="116" y="579"/>
                  </a:lnTo>
                  <a:lnTo>
                    <a:pt x="113" y="579"/>
                  </a:lnTo>
                  <a:lnTo>
                    <a:pt x="111" y="577"/>
                  </a:lnTo>
                  <a:lnTo>
                    <a:pt x="109" y="577"/>
                  </a:lnTo>
                  <a:lnTo>
                    <a:pt x="109" y="575"/>
                  </a:lnTo>
                  <a:lnTo>
                    <a:pt x="107" y="573"/>
                  </a:lnTo>
                  <a:lnTo>
                    <a:pt x="107" y="571"/>
                  </a:lnTo>
                  <a:lnTo>
                    <a:pt x="106" y="569"/>
                  </a:lnTo>
                  <a:lnTo>
                    <a:pt x="106" y="567"/>
                  </a:lnTo>
                  <a:lnTo>
                    <a:pt x="105" y="566"/>
                  </a:lnTo>
                  <a:lnTo>
                    <a:pt x="105" y="564"/>
                  </a:lnTo>
                  <a:lnTo>
                    <a:pt x="105" y="562"/>
                  </a:lnTo>
                  <a:lnTo>
                    <a:pt x="105" y="560"/>
                  </a:lnTo>
                  <a:lnTo>
                    <a:pt x="104" y="558"/>
                  </a:lnTo>
                  <a:lnTo>
                    <a:pt x="104" y="557"/>
                  </a:lnTo>
                  <a:lnTo>
                    <a:pt x="104" y="554"/>
                  </a:lnTo>
                  <a:lnTo>
                    <a:pt x="104" y="552"/>
                  </a:lnTo>
                  <a:lnTo>
                    <a:pt x="102" y="552"/>
                  </a:lnTo>
                  <a:lnTo>
                    <a:pt x="101" y="552"/>
                  </a:lnTo>
                  <a:lnTo>
                    <a:pt x="101" y="549"/>
                  </a:lnTo>
                  <a:lnTo>
                    <a:pt x="101" y="548"/>
                  </a:lnTo>
                  <a:lnTo>
                    <a:pt x="101" y="547"/>
                  </a:lnTo>
                  <a:lnTo>
                    <a:pt x="101" y="546"/>
                  </a:lnTo>
                  <a:lnTo>
                    <a:pt x="101" y="544"/>
                  </a:lnTo>
                  <a:lnTo>
                    <a:pt x="100" y="544"/>
                  </a:lnTo>
                  <a:lnTo>
                    <a:pt x="100" y="542"/>
                  </a:lnTo>
                  <a:lnTo>
                    <a:pt x="99" y="542"/>
                  </a:lnTo>
                  <a:lnTo>
                    <a:pt x="99" y="540"/>
                  </a:lnTo>
                  <a:lnTo>
                    <a:pt x="99" y="538"/>
                  </a:lnTo>
                  <a:lnTo>
                    <a:pt x="97" y="538"/>
                  </a:lnTo>
                  <a:lnTo>
                    <a:pt x="96" y="538"/>
                  </a:lnTo>
                  <a:lnTo>
                    <a:pt x="96" y="536"/>
                  </a:lnTo>
                  <a:lnTo>
                    <a:pt x="94" y="536"/>
                  </a:lnTo>
                  <a:lnTo>
                    <a:pt x="94" y="534"/>
                  </a:lnTo>
                  <a:lnTo>
                    <a:pt x="91" y="534"/>
                  </a:lnTo>
                  <a:lnTo>
                    <a:pt x="91" y="533"/>
                  </a:lnTo>
                  <a:lnTo>
                    <a:pt x="91" y="530"/>
                  </a:lnTo>
                  <a:lnTo>
                    <a:pt x="91" y="529"/>
                  </a:lnTo>
                  <a:lnTo>
                    <a:pt x="91" y="527"/>
                  </a:lnTo>
                  <a:lnTo>
                    <a:pt x="91" y="526"/>
                  </a:lnTo>
                  <a:lnTo>
                    <a:pt x="93" y="526"/>
                  </a:lnTo>
                  <a:lnTo>
                    <a:pt x="95" y="524"/>
                  </a:lnTo>
                  <a:lnTo>
                    <a:pt x="94" y="524"/>
                  </a:lnTo>
                  <a:lnTo>
                    <a:pt x="94" y="523"/>
                  </a:lnTo>
                  <a:lnTo>
                    <a:pt x="94" y="520"/>
                  </a:lnTo>
                  <a:lnTo>
                    <a:pt x="95" y="518"/>
                  </a:lnTo>
                  <a:lnTo>
                    <a:pt x="95" y="517"/>
                  </a:lnTo>
                  <a:lnTo>
                    <a:pt x="96" y="515"/>
                  </a:lnTo>
                  <a:lnTo>
                    <a:pt x="98" y="513"/>
                  </a:lnTo>
                  <a:lnTo>
                    <a:pt x="99" y="511"/>
                  </a:lnTo>
                  <a:lnTo>
                    <a:pt x="101" y="509"/>
                  </a:lnTo>
                  <a:lnTo>
                    <a:pt x="101" y="507"/>
                  </a:lnTo>
                  <a:lnTo>
                    <a:pt x="101" y="505"/>
                  </a:lnTo>
                  <a:lnTo>
                    <a:pt x="101" y="503"/>
                  </a:lnTo>
                  <a:lnTo>
                    <a:pt x="101" y="500"/>
                  </a:lnTo>
                  <a:lnTo>
                    <a:pt x="101" y="499"/>
                  </a:lnTo>
                  <a:lnTo>
                    <a:pt x="100" y="499"/>
                  </a:lnTo>
                  <a:lnTo>
                    <a:pt x="100" y="496"/>
                  </a:lnTo>
                  <a:lnTo>
                    <a:pt x="100" y="494"/>
                  </a:lnTo>
                  <a:lnTo>
                    <a:pt x="100" y="492"/>
                  </a:lnTo>
                  <a:lnTo>
                    <a:pt x="99" y="491"/>
                  </a:lnTo>
                  <a:lnTo>
                    <a:pt x="99" y="489"/>
                  </a:lnTo>
                  <a:lnTo>
                    <a:pt x="99" y="486"/>
                  </a:lnTo>
                  <a:lnTo>
                    <a:pt x="99" y="485"/>
                  </a:lnTo>
                  <a:lnTo>
                    <a:pt x="97" y="485"/>
                  </a:lnTo>
                  <a:lnTo>
                    <a:pt x="97" y="482"/>
                  </a:lnTo>
                  <a:lnTo>
                    <a:pt x="97" y="480"/>
                  </a:lnTo>
                  <a:lnTo>
                    <a:pt x="97" y="478"/>
                  </a:lnTo>
                  <a:lnTo>
                    <a:pt x="95" y="476"/>
                  </a:lnTo>
                  <a:lnTo>
                    <a:pt x="95" y="474"/>
                  </a:lnTo>
                  <a:lnTo>
                    <a:pt x="94" y="471"/>
                  </a:lnTo>
                  <a:lnTo>
                    <a:pt x="94" y="470"/>
                  </a:lnTo>
                  <a:lnTo>
                    <a:pt x="95" y="469"/>
                  </a:lnTo>
                  <a:lnTo>
                    <a:pt x="96" y="469"/>
                  </a:lnTo>
                  <a:lnTo>
                    <a:pt x="98" y="467"/>
                  </a:lnTo>
                  <a:lnTo>
                    <a:pt x="98" y="466"/>
                  </a:lnTo>
                  <a:lnTo>
                    <a:pt x="100" y="464"/>
                  </a:lnTo>
                  <a:lnTo>
                    <a:pt x="101" y="462"/>
                  </a:lnTo>
                  <a:lnTo>
                    <a:pt x="104" y="460"/>
                  </a:lnTo>
                  <a:lnTo>
                    <a:pt x="104" y="457"/>
                  </a:lnTo>
                  <a:lnTo>
                    <a:pt x="104" y="456"/>
                  </a:lnTo>
                  <a:lnTo>
                    <a:pt x="105" y="454"/>
                  </a:lnTo>
                  <a:lnTo>
                    <a:pt x="105" y="452"/>
                  </a:lnTo>
                  <a:lnTo>
                    <a:pt x="104" y="452"/>
                  </a:lnTo>
                  <a:lnTo>
                    <a:pt x="104" y="451"/>
                  </a:lnTo>
                  <a:lnTo>
                    <a:pt x="104" y="450"/>
                  </a:lnTo>
                  <a:lnTo>
                    <a:pt x="104" y="447"/>
                  </a:lnTo>
                  <a:lnTo>
                    <a:pt x="104" y="445"/>
                  </a:lnTo>
                  <a:lnTo>
                    <a:pt x="104" y="443"/>
                  </a:lnTo>
                  <a:lnTo>
                    <a:pt x="104" y="441"/>
                  </a:lnTo>
                  <a:lnTo>
                    <a:pt x="101" y="442"/>
                  </a:lnTo>
                  <a:lnTo>
                    <a:pt x="99" y="442"/>
                  </a:lnTo>
                  <a:lnTo>
                    <a:pt x="97" y="442"/>
                  </a:lnTo>
                  <a:lnTo>
                    <a:pt x="95" y="442"/>
                  </a:lnTo>
                  <a:lnTo>
                    <a:pt x="95" y="441"/>
                  </a:lnTo>
                  <a:lnTo>
                    <a:pt x="94" y="441"/>
                  </a:lnTo>
                  <a:lnTo>
                    <a:pt x="94" y="438"/>
                  </a:lnTo>
                  <a:lnTo>
                    <a:pt x="91" y="438"/>
                  </a:lnTo>
                  <a:lnTo>
                    <a:pt x="91" y="436"/>
                  </a:lnTo>
                  <a:lnTo>
                    <a:pt x="91" y="434"/>
                  </a:lnTo>
                  <a:lnTo>
                    <a:pt x="90" y="434"/>
                  </a:lnTo>
                  <a:lnTo>
                    <a:pt x="90" y="432"/>
                  </a:lnTo>
                  <a:lnTo>
                    <a:pt x="90" y="431"/>
                  </a:lnTo>
                  <a:lnTo>
                    <a:pt x="90" y="428"/>
                  </a:lnTo>
                  <a:lnTo>
                    <a:pt x="90" y="426"/>
                  </a:lnTo>
                  <a:lnTo>
                    <a:pt x="91" y="423"/>
                  </a:lnTo>
                  <a:lnTo>
                    <a:pt x="93" y="422"/>
                  </a:lnTo>
                  <a:lnTo>
                    <a:pt x="94" y="420"/>
                  </a:lnTo>
                  <a:lnTo>
                    <a:pt x="96" y="418"/>
                  </a:lnTo>
                  <a:lnTo>
                    <a:pt x="99" y="416"/>
                  </a:lnTo>
                  <a:lnTo>
                    <a:pt x="101" y="414"/>
                  </a:lnTo>
                  <a:lnTo>
                    <a:pt x="101" y="412"/>
                  </a:lnTo>
                  <a:lnTo>
                    <a:pt x="103" y="409"/>
                  </a:lnTo>
                  <a:lnTo>
                    <a:pt x="103" y="407"/>
                  </a:lnTo>
                  <a:lnTo>
                    <a:pt x="104" y="404"/>
                  </a:lnTo>
                  <a:lnTo>
                    <a:pt x="105" y="403"/>
                  </a:lnTo>
                  <a:lnTo>
                    <a:pt x="105" y="400"/>
                  </a:lnTo>
                  <a:lnTo>
                    <a:pt x="104" y="400"/>
                  </a:lnTo>
                  <a:lnTo>
                    <a:pt x="104" y="398"/>
                  </a:lnTo>
                  <a:lnTo>
                    <a:pt x="104" y="396"/>
                  </a:lnTo>
                  <a:lnTo>
                    <a:pt x="104" y="394"/>
                  </a:lnTo>
                  <a:lnTo>
                    <a:pt x="102" y="394"/>
                  </a:lnTo>
                  <a:lnTo>
                    <a:pt x="102" y="393"/>
                  </a:lnTo>
                  <a:lnTo>
                    <a:pt x="101" y="393"/>
                  </a:lnTo>
                  <a:lnTo>
                    <a:pt x="101" y="391"/>
                  </a:lnTo>
                  <a:lnTo>
                    <a:pt x="101" y="390"/>
                  </a:lnTo>
                  <a:lnTo>
                    <a:pt x="101" y="388"/>
                  </a:lnTo>
                  <a:lnTo>
                    <a:pt x="102" y="386"/>
                  </a:lnTo>
                  <a:lnTo>
                    <a:pt x="102" y="385"/>
                  </a:lnTo>
                  <a:lnTo>
                    <a:pt x="104" y="383"/>
                  </a:lnTo>
                  <a:lnTo>
                    <a:pt x="104" y="381"/>
                  </a:lnTo>
                  <a:lnTo>
                    <a:pt x="104" y="379"/>
                  </a:lnTo>
                  <a:lnTo>
                    <a:pt x="104" y="377"/>
                  </a:lnTo>
                  <a:lnTo>
                    <a:pt x="104" y="375"/>
                  </a:lnTo>
                  <a:lnTo>
                    <a:pt x="104" y="374"/>
                  </a:lnTo>
                  <a:lnTo>
                    <a:pt x="104" y="371"/>
                  </a:lnTo>
                  <a:lnTo>
                    <a:pt x="104" y="370"/>
                  </a:lnTo>
                  <a:lnTo>
                    <a:pt x="104" y="368"/>
                  </a:lnTo>
                  <a:lnTo>
                    <a:pt x="104" y="366"/>
                  </a:lnTo>
                  <a:lnTo>
                    <a:pt x="104" y="364"/>
                  </a:lnTo>
                  <a:lnTo>
                    <a:pt x="104" y="362"/>
                  </a:lnTo>
                  <a:lnTo>
                    <a:pt x="104" y="360"/>
                  </a:lnTo>
                  <a:lnTo>
                    <a:pt x="102" y="360"/>
                  </a:lnTo>
                  <a:lnTo>
                    <a:pt x="102" y="359"/>
                  </a:lnTo>
                  <a:lnTo>
                    <a:pt x="102" y="357"/>
                  </a:lnTo>
                  <a:lnTo>
                    <a:pt x="101" y="357"/>
                  </a:lnTo>
                  <a:lnTo>
                    <a:pt x="101" y="356"/>
                  </a:lnTo>
                  <a:lnTo>
                    <a:pt x="101" y="354"/>
                  </a:lnTo>
                  <a:lnTo>
                    <a:pt x="99" y="355"/>
                  </a:lnTo>
                  <a:lnTo>
                    <a:pt x="98" y="355"/>
                  </a:lnTo>
                  <a:lnTo>
                    <a:pt x="96" y="355"/>
                  </a:lnTo>
                  <a:lnTo>
                    <a:pt x="94" y="356"/>
                  </a:lnTo>
                  <a:lnTo>
                    <a:pt x="93" y="356"/>
                  </a:lnTo>
                  <a:lnTo>
                    <a:pt x="91" y="359"/>
                  </a:lnTo>
                  <a:lnTo>
                    <a:pt x="90" y="359"/>
                  </a:lnTo>
                  <a:lnTo>
                    <a:pt x="90" y="361"/>
                  </a:lnTo>
                  <a:lnTo>
                    <a:pt x="90" y="363"/>
                  </a:lnTo>
                  <a:lnTo>
                    <a:pt x="90" y="365"/>
                  </a:lnTo>
                  <a:lnTo>
                    <a:pt x="90" y="366"/>
                  </a:lnTo>
                  <a:lnTo>
                    <a:pt x="90" y="369"/>
                  </a:lnTo>
                  <a:lnTo>
                    <a:pt x="90" y="371"/>
                  </a:lnTo>
                  <a:lnTo>
                    <a:pt x="90" y="372"/>
                  </a:lnTo>
                  <a:lnTo>
                    <a:pt x="89" y="374"/>
                  </a:lnTo>
                  <a:lnTo>
                    <a:pt x="89" y="376"/>
                  </a:lnTo>
                  <a:lnTo>
                    <a:pt x="89" y="379"/>
                  </a:lnTo>
                  <a:lnTo>
                    <a:pt x="89" y="381"/>
                  </a:lnTo>
                  <a:lnTo>
                    <a:pt x="86" y="383"/>
                  </a:lnTo>
                  <a:lnTo>
                    <a:pt x="85" y="383"/>
                  </a:lnTo>
                  <a:lnTo>
                    <a:pt x="83" y="383"/>
                  </a:lnTo>
                  <a:lnTo>
                    <a:pt x="82" y="383"/>
                  </a:lnTo>
                  <a:lnTo>
                    <a:pt x="80" y="383"/>
                  </a:lnTo>
                  <a:lnTo>
                    <a:pt x="78" y="383"/>
                  </a:lnTo>
                  <a:lnTo>
                    <a:pt x="76" y="383"/>
                  </a:lnTo>
                  <a:lnTo>
                    <a:pt x="74" y="383"/>
                  </a:lnTo>
                  <a:lnTo>
                    <a:pt x="72" y="383"/>
                  </a:lnTo>
                  <a:lnTo>
                    <a:pt x="70" y="383"/>
                  </a:lnTo>
                  <a:lnTo>
                    <a:pt x="67" y="383"/>
                  </a:lnTo>
                  <a:lnTo>
                    <a:pt x="65" y="383"/>
                  </a:lnTo>
                  <a:lnTo>
                    <a:pt x="63" y="383"/>
                  </a:lnTo>
                  <a:lnTo>
                    <a:pt x="61" y="383"/>
                  </a:lnTo>
                  <a:lnTo>
                    <a:pt x="58" y="383"/>
                  </a:lnTo>
                  <a:lnTo>
                    <a:pt x="56" y="383"/>
                  </a:lnTo>
                  <a:lnTo>
                    <a:pt x="54" y="383"/>
                  </a:lnTo>
                  <a:lnTo>
                    <a:pt x="52" y="385"/>
                  </a:lnTo>
                  <a:lnTo>
                    <a:pt x="51" y="385"/>
                  </a:lnTo>
                  <a:lnTo>
                    <a:pt x="48" y="386"/>
                  </a:lnTo>
                  <a:lnTo>
                    <a:pt x="46" y="388"/>
                  </a:lnTo>
                  <a:lnTo>
                    <a:pt x="45" y="388"/>
                  </a:lnTo>
                  <a:lnTo>
                    <a:pt x="45" y="387"/>
                  </a:lnTo>
                  <a:lnTo>
                    <a:pt x="43" y="387"/>
                  </a:lnTo>
                  <a:lnTo>
                    <a:pt x="41" y="387"/>
                  </a:lnTo>
                  <a:lnTo>
                    <a:pt x="41" y="386"/>
                  </a:lnTo>
                  <a:lnTo>
                    <a:pt x="39" y="386"/>
                  </a:lnTo>
                  <a:lnTo>
                    <a:pt x="39" y="384"/>
                  </a:lnTo>
                  <a:lnTo>
                    <a:pt x="37" y="384"/>
                  </a:lnTo>
                  <a:lnTo>
                    <a:pt x="36" y="384"/>
                  </a:lnTo>
                  <a:lnTo>
                    <a:pt x="33" y="384"/>
                  </a:lnTo>
                  <a:lnTo>
                    <a:pt x="33" y="383"/>
                  </a:lnTo>
                  <a:lnTo>
                    <a:pt x="32" y="383"/>
                  </a:lnTo>
                  <a:lnTo>
                    <a:pt x="30" y="382"/>
                  </a:lnTo>
                  <a:lnTo>
                    <a:pt x="28" y="382"/>
                  </a:lnTo>
                  <a:lnTo>
                    <a:pt x="28" y="380"/>
                  </a:lnTo>
                  <a:lnTo>
                    <a:pt x="26" y="380"/>
                  </a:lnTo>
                  <a:lnTo>
                    <a:pt x="26" y="378"/>
                  </a:lnTo>
                  <a:lnTo>
                    <a:pt x="25" y="378"/>
                  </a:lnTo>
                  <a:lnTo>
                    <a:pt x="25" y="375"/>
                  </a:lnTo>
                  <a:lnTo>
                    <a:pt x="23" y="375"/>
                  </a:lnTo>
                  <a:lnTo>
                    <a:pt x="22" y="375"/>
                  </a:lnTo>
                  <a:lnTo>
                    <a:pt x="22" y="374"/>
                  </a:lnTo>
                  <a:lnTo>
                    <a:pt x="20" y="374"/>
                  </a:lnTo>
                  <a:lnTo>
                    <a:pt x="20" y="373"/>
                  </a:lnTo>
                  <a:lnTo>
                    <a:pt x="19" y="373"/>
                  </a:lnTo>
                  <a:lnTo>
                    <a:pt x="19" y="370"/>
                  </a:lnTo>
                  <a:lnTo>
                    <a:pt x="19" y="369"/>
                  </a:lnTo>
                  <a:lnTo>
                    <a:pt x="19" y="367"/>
                  </a:lnTo>
                  <a:lnTo>
                    <a:pt x="19" y="365"/>
                  </a:lnTo>
                  <a:lnTo>
                    <a:pt x="19" y="364"/>
                  </a:lnTo>
                  <a:lnTo>
                    <a:pt x="19" y="361"/>
                  </a:lnTo>
                  <a:lnTo>
                    <a:pt x="19" y="359"/>
                  </a:lnTo>
                  <a:lnTo>
                    <a:pt x="17" y="359"/>
                  </a:lnTo>
                  <a:lnTo>
                    <a:pt x="14" y="359"/>
                  </a:lnTo>
                  <a:lnTo>
                    <a:pt x="14" y="356"/>
                  </a:lnTo>
                  <a:lnTo>
                    <a:pt x="13" y="356"/>
                  </a:lnTo>
                  <a:lnTo>
                    <a:pt x="13" y="354"/>
                  </a:lnTo>
                  <a:lnTo>
                    <a:pt x="10" y="354"/>
                  </a:lnTo>
                  <a:lnTo>
                    <a:pt x="10" y="352"/>
                  </a:lnTo>
                  <a:lnTo>
                    <a:pt x="10" y="350"/>
                  </a:lnTo>
                  <a:lnTo>
                    <a:pt x="9" y="350"/>
                  </a:lnTo>
                  <a:lnTo>
                    <a:pt x="9" y="348"/>
                  </a:lnTo>
                  <a:lnTo>
                    <a:pt x="9" y="346"/>
                  </a:lnTo>
                  <a:lnTo>
                    <a:pt x="9" y="345"/>
                  </a:lnTo>
                  <a:lnTo>
                    <a:pt x="8" y="345"/>
                  </a:lnTo>
                  <a:lnTo>
                    <a:pt x="8" y="343"/>
                  </a:lnTo>
                  <a:lnTo>
                    <a:pt x="8" y="342"/>
                  </a:lnTo>
                  <a:lnTo>
                    <a:pt x="8" y="340"/>
                  </a:lnTo>
                  <a:lnTo>
                    <a:pt x="5" y="340"/>
                  </a:lnTo>
                  <a:lnTo>
                    <a:pt x="5" y="338"/>
                  </a:lnTo>
                  <a:lnTo>
                    <a:pt x="4" y="338"/>
                  </a:lnTo>
                  <a:lnTo>
                    <a:pt x="4" y="336"/>
                  </a:lnTo>
                  <a:lnTo>
                    <a:pt x="4" y="334"/>
                  </a:lnTo>
                  <a:lnTo>
                    <a:pt x="4" y="333"/>
                  </a:lnTo>
                  <a:lnTo>
                    <a:pt x="5" y="331"/>
                  </a:lnTo>
                  <a:lnTo>
                    <a:pt x="5" y="330"/>
                  </a:lnTo>
                  <a:lnTo>
                    <a:pt x="6" y="327"/>
                  </a:lnTo>
                  <a:lnTo>
                    <a:pt x="6" y="326"/>
                  </a:lnTo>
                  <a:lnTo>
                    <a:pt x="8" y="324"/>
                  </a:lnTo>
                  <a:lnTo>
                    <a:pt x="9" y="323"/>
                  </a:lnTo>
                  <a:lnTo>
                    <a:pt x="9" y="326"/>
                  </a:lnTo>
                  <a:lnTo>
                    <a:pt x="10" y="326"/>
                  </a:lnTo>
                  <a:lnTo>
                    <a:pt x="10" y="328"/>
                  </a:lnTo>
                  <a:lnTo>
                    <a:pt x="10" y="330"/>
                  </a:lnTo>
                  <a:lnTo>
                    <a:pt x="10" y="332"/>
                  </a:lnTo>
                  <a:lnTo>
                    <a:pt x="10" y="333"/>
                  </a:lnTo>
                  <a:lnTo>
                    <a:pt x="12" y="333"/>
                  </a:lnTo>
                  <a:lnTo>
                    <a:pt x="12" y="335"/>
                  </a:lnTo>
                  <a:lnTo>
                    <a:pt x="13" y="335"/>
                  </a:lnTo>
                  <a:lnTo>
                    <a:pt x="13" y="337"/>
                  </a:lnTo>
                  <a:lnTo>
                    <a:pt x="15" y="337"/>
                  </a:lnTo>
                  <a:lnTo>
                    <a:pt x="15" y="340"/>
                  </a:lnTo>
                  <a:lnTo>
                    <a:pt x="17" y="340"/>
                  </a:lnTo>
                  <a:lnTo>
                    <a:pt x="19" y="340"/>
                  </a:lnTo>
                  <a:lnTo>
                    <a:pt x="19" y="341"/>
                  </a:lnTo>
                  <a:lnTo>
                    <a:pt x="22" y="341"/>
                  </a:lnTo>
                  <a:lnTo>
                    <a:pt x="24" y="341"/>
                  </a:lnTo>
                  <a:lnTo>
                    <a:pt x="26" y="341"/>
                  </a:lnTo>
                  <a:lnTo>
                    <a:pt x="28" y="340"/>
                  </a:lnTo>
                  <a:lnTo>
                    <a:pt x="30" y="340"/>
                  </a:lnTo>
                  <a:lnTo>
                    <a:pt x="32" y="340"/>
                  </a:lnTo>
                  <a:lnTo>
                    <a:pt x="33" y="338"/>
                  </a:lnTo>
                  <a:lnTo>
                    <a:pt x="36" y="336"/>
                  </a:lnTo>
                  <a:lnTo>
                    <a:pt x="37" y="336"/>
                  </a:lnTo>
                  <a:lnTo>
                    <a:pt x="39" y="335"/>
                  </a:lnTo>
                  <a:lnTo>
                    <a:pt x="41" y="332"/>
                  </a:lnTo>
                  <a:lnTo>
                    <a:pt x="43" y="330"/>
                  </a:lnTo>
                  <a:lnTo>
                    <a:pt x="46" y="328"/>
                  </a:lnTo>
                  <a:lnTo>
                    <a:pt x="47" y="328"/>
                  </a:lnTo>
                  <a:lnTo>
                    <a:pt x="49" y="326"/>
                  </a:lnTo>
                  <a:lnTo>
                    <a:pt x="51" y="326"/>
                  </a:lnTo>
                  <a:lnTo>
                    <a:pt x="52" y="326"/>
                  </a:lnTo>
                  <a:lnTo>
                    <a:pt x="54" y="324"/>
                  </a:lnTo>
                  <a:lnTo>
                    <a:pt x="54" y="323"/>
                  </a:lnTo>
                  <a:lnTo>
                    <a:pt x="55" y="321"/>
                  </a:lnTo>
                  <a:lnTo>
                    <a:pt x="55" y="319"/>
                  </a:lnTo>
                  <a:lnTo>
                    <a:pt x="56" y="317"/>
                  </a:lnTo>
                  <a:lnTo>
                    <a:pt x="54" y="317"/>
                  </a:lnTo>
                  <a:lnTo>
                    <a:pt x="53" y="317"/>
                  </a:lnTo>
                  <a:lnTo>
                    <a:pt x="53" y="316"/>
                  </a:lnTo>
                  <a:lnTo>
                    <a:pt x="51" y="317"/>
                  </a:lnTo>
                  <a:lnTo>
                    <a:pt x="49" y="317"/>
                  </a:lnTo>
                  <a:lnTo>
                    <a:pt x="47" y="317"/>
                  </a:lnTo>
                  <a:lnTo>
                    <a:pt x="46" y="317"/>
                  </a:lnTo>
                  <a:lnTo>
                    <a:pt x="43" y="320"/>
                  </a:lnTo>
                  <a:lnTo>
                    <a:pt x="41" y="320"/>
                  </a:lnTo>
                  <a:lnTo>
                    <a:pt x="39" y="321"/>
                  </a:lnTo>
                  <a:lnTo>
                    <a:pt x="38" y="321"/>
                  </a:lnTo>
                  <a:lnTo>
                    <a:pt x="36" y="323"/>
                  </a:lnTo>
                  <a:lnTo>
                    <a:pt x="34" y="323"/>
                  </a:lnTo>
                  <a:lnTo>
                    <a:pt x="32" y="324"/>
                  </a:lnTo>
                  <a:lnTo>
                    <a:pt x="31" y="324"/>
                  </a:lnTo>
                  <a:lnTo>
                    <a:pt x="28" y="324"/>
                  </a:lnTo>
                  <a:lnTo>
                    <a:pt x="27" y="324"/>
                  </a:lnTo>
                  <a:lnTo>
                    <a:pt x="25" y="324"/>
                  </a:lnTo>
                  <a:lnTo>
                    <a:pt x="25" y="323"/>
                  </a:lnTo>
                  <a:lnTo>
                    <a:pt x="23" y="323"/>
                  </a:lnTo>
                  <a:lnTo>
                    <a:pt x="21" y="323"/>
                  </a:lnTo>
                  <a:lnTo>
                    <a:pt x="21" y="322"/>
                  </a:lnTo>
                  <a:lnTo>
                    <a:pt x="19" y="322"/>
                  </a:lnTo>
                  <a:lnTo>
                    <a:pt x="17" y="322"/>
                  </a:lnTo>
                  <a:lnTo>
                    <a:pt x="17" y="320"/>
                  </a:lnTo>
                  <a:lnTo>
                    <a:pt x="15" y="320"/>
                  </a:lnTo>
                  <a:lnTo>
                    <a:pt x="13" y="320"/>
                  </a:lnTo>
                  <a:lnTo>
                    <a:pt x="13" y="318"/>
                  </a:lnTo>
                  <a:lnTo>
                    <a:pt x="11" y="318"/>
                  </a:lnTo>
                  <a:lnTo>
                    <a:pt x="11" y="317"/>
                  </a:lnTo>
                  <a:lnTo>
                    <a:pt x="9" y="317"/>
                  </a:lnTo>
                  <a:lnTo>
                    <a:pt x="9" y="316"/>
                  </a:lnTo>
                  <a:lnTo>
                    <a:pt x="8" y="316"/>
                  </a:lnTo>
                  <a:lnTo>
                    <a:pt x="8" y="315"/>
                  </a:lnTo>
                  <a:lnTo>
                    <a:pt x="8" y="312"/>
                  </a:lnTo>
                  <a:lnTo>
                    <a:pt x="8" y="311"/>
                  </a:lnTo>
                  <a:lnTo>
                    <a:pt x="8" y="309"/>
                  </a:lnTo>
                  <a:lnTo>
                    <a:pt x="8" y="307"/>
                  </a:lnTo>
                  <a:lnTo>
                    <a:pt x="9" y="305"/>
                  </a:lnTo>
                  <a:lnTo>
                    <a:pt x="8" y="305"/>
                  </a:lnTo>
                  <a:lnTo>
                    <a:pt x="8" y="304"/>
                  </a:lnTo>
                  <a:lnTo>
                    <a:pt x="5" y="304"/>
                  </a:lnTo>
                  <a:lnTo>
                    <a:pt x="3" y="304"/>
                  </a:lnTo>
                  <a:lnTo>
                    <a:pt x="3" y="303"/>
                  </a:lnTo>
                  <a:lnTo>
                    <a:pt x="0" y="303"/>
                  </a:lnTo>
                  <a:lnTo>
                    <a:pt x="0" y="301"/>
                  </a:lnTo>
                  <a:lnTo>
                    <a:pt x="0" y="300"/>
                  </a:lnTo>
                  <a:lnTo>
                    <a:pt x="0" y="298"/>
                  </a:lnTo>
                  <a:lnTo>
                    <a:pt x="0" y="297"/>
                  </a:lnTo>
                  <a:lnTo>
                    <a:pt x="1" y="295"/>
                  </a:lnTo>
                  <a:lnTo>
                    <a:pt x="1" y="293"/>
                  </a:lnTo>
                  <a:lnTo>
                    <a:pt x="3" y="291"/>
                  </a:lnTo>
                  <a:lnTo>
                    <a:pt x="4" y="291"/>
                  </a:lnTo>
                  <a:lnTo>
                    <a:pt x="7" y="291"/>
                  </a:lnTo>
                  <a:lnTo>
                    <a:pt x="8" y="288"/>
                  </a:lnTo>
                  <a:lnTo>
                    <a:pt x="9" y="287"/>
                  </a:lnTo>
                  <a:lnTo>
                    <a:pt x="9" y="285"/>
                  </a:lnTo>
                  <a:lnTo>
                    <a:pt x="9" y="284"/>
                  </a:lnTo>
                  <a:lnTo>
                    <a:pt x="9" y="283"/>
                  </a:lnTo>
                  <a:lnTo>
                    <a:pt x="10" y="283"/>
                  </a:lnTo>
                  <a:lnTo>
                    <a:pt x="13" y="283"/>
                  </a:lnTo>
                  <a:lnTo>
                    <a:pt x="14" y="283"/>
                  </a:lnTo>
                  <a:lnTo>
                    <a:pt x="17" y="282"/>
                  </a:lnTo>
                  <a:lnTo>
                    <a:pt x="16" y="282"/>
                  </a:lnTo>
                  <a:lnTo>
                    <a:pt x="16" y="279"/>
                  </a:lnTo>
                  <a:lnTo>
                    <a:pt x="15" y="279"/>
                  </a:lnTo>
                  <a:lnTo>
                    <a:pt x="15" y="277"/>
                  </a:lnTo>
                  <a:lnTo>
                    <a:pt x="13" y="277"/>
                  </a:lnTo>
                  <a:lnTo>
                    <a:pt x="13" y="275"/>
                  </a:lnTo>
                  <a:lnTo>
                    <a:pt x="11" y="275"/>
                  </a:lnTo>
                  <a:lnTo>
                    <a:pt x="11" y="273"/>
                  </a:lnTo>
                  <a:lnTo>
                    <a:pt x="11" y="271"/>
                  </a:lnTo>
                  <a:lnTo>
                    <a:pt x="11" y="272"/>
                  </a:lnTo>
                  <a:lnTo>
                    <a:pt x="11" y="273"/>
                  </a:lnTo>
                  <a:lnTo>
                    <a:pt x="11" y="274"/>
                  </a:lnTo>
                  <a:lnTo>
                    <a:pt x="13" y="274"/>
                  </a:lnTo>
                  <a:lnTo>
                    <a:pt x="13" y="276"/>
                  </a:lnTo>
                  <a:lnTo>
                    <a:pt x="13" y="277"/>
                  </a:lnTo>
                  <a:lnTo>
                    <a:pt x="13" y="279"/>
                  </a:lnTo>
                  <a:lnTo>
                    <a:pt x="13" y="282"/>
                  </a:lnTo>
                  <a:lnTo>
                    <a:pt x="14" y="282"/>
                  </a:lnTo>
                  <a:lnTo>
                    <a:pt x="16" y="282"/>
                  </a:lnTo>
                  <a:lnTo>
                    <a:pt x="18" y="281"/>
                  </a:lnTo>
                  <a:lnTo>
                    <a:pt x="20" y="281"/>
                  </a:lnTo>
                  <a:lnTo>
                    <a:pt x="22" y="279"/>
                  </a:lnTo>
                  <a:lnTo>
                    <a:pt x="24" y="279"/>
                  </a:lnTo>
                  <a:lnTo>
                    <a:pt x="26" y="279"/>
                  </a:lnTo>
                  <a:lnTo>
                    <a:pt x="28" y="278"/>
                  </a:lnTo>
                  <a:lnTo>
                    <a:pt x="28" y="280"/>
                  </a:lnTo>
                  <a:lnTo>
                    <a:pt x="28" y="281"/>
                  </a:lnTo>
                  <a:lnTo>
                    <a:pt x="31" y="281"/>
                  </a:lnTo>
                  <a:lnTo>
                    <a:pt x="31" y="282"/>
                  </a:lnTo>
                  <a:lnTo>
                    <a:pt x="32" y="282"/>
                  </a:lnTo>
                  <a:lnTo>
                    <a:pt x="33" y="282"/>
                  </a:lnTo>
                  <a:lnTo>
                    <a:pt x="34" y="282"/>
                  </a:lnTo>
                  <a:lnTo>
                    <a:pt x="37" y="282"/>
                  </a:lnTo>
                  <a:lnTo>
                    <a:pt x="38" y="282"/>
                  </a:lnTo>
                  <a:lnTo>
                    <a:pt x="41" y="282"/>
                  </a:lnTo>
                  <a:lnTo>
                    <a:pt x="43" y="282"/>
                  </a:lnTo>
                  <a:lnTo>
                    <a:pt x="45" y="282"/>
                  </a:lnTo>
                  <a:lnTo>
                    <a:pt x="47" y="282"/>
                  </a:lnTo>
                  <a:lnTo>
                    <a:pt x="48" y="282"/>
                  </a:lnTo>
                  <a:lnTo>
                    <a:pt x="50" y="282"/>
                  </a:lnTo>
                  <a:lnTo>
                    <a:pt x="52" y="282"/>
                  </a:lnTo>
                  <a:lnTo>
                    <a:pt x="53" y="282"/>
                  </a:lnTo>
                  <a:lnTo>
                    <a:pt x="56" y="282"/>
                  </a:lnTo>
                  <a:lnTo>
                    <a:pt x="58" y="282"/>
                  </a:lnTo>
                  <a:lnTo>
                    <a:pt x="61" y="282"/>
                  </a:lnTo>
                  <a:lnTo>
                    <a:pt x="62" y="282"/>
                  </a:lnTo>
                  <a:lnTo>
                    <a:pt x="62" y="283"/>
                  </a:lnTo>
                  <a:lnTo>
                    <a:pt x="62" y="286"/>
                  </a:lnTo>
                  <a:lnTo>
                    <a:pt x="64" y="286"/>
                  </a:lnTo>
                  <a:lnTo>
                    <a:pt x="64" y="287"/>
                  </a:lnTo>
                  <a:lnTo>
                    <a:pt x="65" y="287"/>
                  </a:lnTo>
                  <a:lnTo>
                    <a:pt x="67" y="287"/>
                  </a:lnTo>
                  <a:lnTo>
                    <a:pt x="67" y="288"/>
                  </a:lnTo>
                  <a:lnTo>
                    <a:pt x="70" y="288"/>
                  </a:lnTo>
                  <a:lnTo>
                    <a:pt x="72" y="288"/>
                  </a:lnTo>
                  <a:lnTo>
                    <a:pt x="74" y="287"/>
                  </a:lnTo>
                  <a:lnTo>
                    <a:pt x="75" y="287"/>
                  </a:lnTo>
                  <a:lnTo>
                    <a:pt x="77" y="287"/>
                  </a:lnTo>
                  <a:lnTo>
                    <a:pt x="78" y="287"/>
                  </a:lnTo>
                  <a:lnTo>
                    <a:pt x="80" y="285"/>
                  </a:lnTo>
                  <a:lnTo>
                    <a:pt x="81" y="283"/>
                  </a:lnTo>
                  <a:lnTo>
                    <a:pt x="81" y="282"/>
                  </a:lnTo>
                  <a:lnTo>
                    <a:pt x="80" y="282"/>
                  </a:lnTo>
                  <a:lnTo>
                    <a:pt x="77" y="282"/>
                  </a:lnTo>
                  <a:lnTo>
                    <a:pt x="77" y="279"/>
                  </a:lnTo>
                  <a:lnTo>
                    <a:pt x="75" y="279"/>
                  </a:lnTo>
                  <a:lnTo>
                    <a:pt x="75" y="277"/>
                  </a:lnTo>
                  <a:lnTo>
                    <a:pt x="74" y="277"/>
                  </a:lnTo>
                  <a:lnTo>
                    <a:pt x="74" y="275"/>
                  </a:lnTo>
                  <a:lnTo>
                    <a:pt x="72" y="275"/>
                  </a:lnTo>
                  <a:lnTo>
                    <a:pt x="72" y="274"/>
                  </a:lnTo>
                  <a:lnTo>
                    <a:pt x="72" y="273"/>
                  </a:lnTo>
                  <a:lnTo>
                    <a:pt x="72" y="270"/>
                  </a:lnTo>
                  <a:lnTo>
                    <a:pt x="72" y="268"/>
                  </a:lnTo>
                  <a:lnTo>
                    <a:pt x="72" y="266"/>
                  </a:lnTo>
                  <a:lnTo>
                    <a:pt x="72" y="264"/>
                  </a:lnTo>
                  <a:lnTo>
                    <a:pt x="74" y="262"/>
                  </a:lnTo>
                  <a:lnTo>
                    <a:pt x="73" y="262"/>
                  </a:lnTo>
                  <a:lnTo>
                    <a:pt x="73" y="259"/>
                  </a:lnTo>
                  <a:lnTo>
                    <a:pt x="73" y="258"/>
                  </a:lnTo>
                  <a:lnTo>
                    <a:pt x="73" y="255"/>
                  </a:lnTo>
                  <a:lnTo>
                    <a:pt x="73" y="253"/>
                  </a:lnTo>
                  <a:lnTo>
                    <a:pt x="73" y="251"/>
                  </a:lnTo>
                  <a:lnTo>
                    <a:pt x="73" y="249"/>
                  </a:lnTo>
                  <a:lnTo>
                    <a:pt x="73" y="248"/>
                  </a:lnTo>
                  <a:lnTo>
                    <a:pt x="74" y="245"/>
                  </a:lnTo>
                  <a:lnTo>
                    <a:pt x="74" y="244"/>
                  </a:lnTo>
                  <a:lnTo>
                    <a:pt x="74" y="243"/>
                  </a:lnTo>
                  <a:lnTo>
                    <a:pt x="73" y="243"/>
                  </a:lnTo>
                  <a:lnTo>
                    <a:pt x="73" y="242"/>
                  </a:lnTo>
                  <a:lnTo>
                    <a:pt x="71" y="242"/>
                  </a:lnTo>
                  <a:lnTo>
                    <a:pt x="71" y="241"/>
                  </a:lnTo>
                  <a:lnTo>
                    <a:pt x="71" y="239"/>
                  </a:lnTo>
                  <a:lnTo>
                    <a:pt x="69" y="239"/>
                  </a:lnTo>
                  <a:lnTo>
                    <a:pt x="69" y="237"/>
                  </a:lnTo>
                  <a:lnTo>
                    <a:pt x="69" y="235"/>
                  </a:lnTo>
                  <a:lnTo>
                    <a:pt x="67" y="235"/>
                  </a:lnTo>
                  <a:lnTo>
                    <a:pt x="67" y="233"/>
                  </a:lnTo>
                  <a:lnTo>
                    <a:pt x="67" y="230"/>
                  </a:lnTo>
                  <a:lnTo>
                    <a:pt x="65" y="230"/>
                  </a:lnTo>
                  <a:lnTo>
                    <a:pt x="65" y="229"/>
                  </a:lnTo>
                  <a:lnTo>
                    <a:pt x="65" y="227"/>
                  </a:lnTo>
                  <a:lnTo>
                    <a:pt x="65" y="225"/>
                  </a:lnTo>
                  <a:lnTo>
                    <a:pt x="65" y="224"/>
                  </a:lnTo>
                  <a:lnTo>
                    <a:pt x="66" y="221"/>
                  </a:lnTo>
                  <a:lnTo>
                    <a:pt x="66" y="220"/>
                  </a:lnTo>
                  <a:lnTo>
                    <a:pt x="68" y="218"/>
                  </a:lnTo>
                  <a:lnTo>
                    <a:pt x="69" y="217"/>
                  </a:lnTo>
                  <a:lnTo>
                    <a:pt x="71" y="215"/>
                  </a:lnTo>
                  <a:lnTo>
                    <a:pt x="71" y="212"/>
                  </a:lnTo>
                  <a:lnTo>
                    <a:pt x="71" y="210"/>
                  </a:lnTo>
                  <a:lnTo>
                    <a:pt x="73" y="208"/>
                  </a:lnTo>
                  <a:lnTo>
                    <a:pt x="72" y="208"/>
                  </a:lnTo>
                  <a:lnTo>
                    <a:pt x="72" y="206"/>
                  </a:lnTo>
                  <a:lnTo>
                    <a:pt x="70" y="206"/>
                  </a:lnTo>
                  <a:lnTo>
                    <a:pt x="70" y="205"/>
                  </a:lnTo>
                  <a:lnTo>
                    <a:pt x="69" y="205"/>
                  </a:lnTo>
                  <a:lnTo>
                    <a:pt x="69" y="203"/>
                  </a:lnTo>
                  <a:lnTo>
                    <a:pt x="67" y="203"/>
                  </a:lnTo>
                  <a:lnTo>
                    <a:pt x="65" y="203"/>
                  </a:lnTo>
                  <a:lnTo>
                    <a:pt x="62" y="203"/>
                  </a:lnTo>
                  <a:lnTo>
                    <a:pt x="61" y="203"/>
                  </a:lnTo>
                  <a:lnTo>
                    <a:pt x="61" y="201"/>
                  </a:lnTo>
                  <a:lnTo>
                    <a:pt x="59" y="201"/>
                  </a:lnTo>
                  <a:lnTo>
                    <a:pt x="57" y="201"/>
                  </a:lnTo>
                  <a:lnTo>
                    <a:pt x="57" y="199"/>
                  </a:lnTo>
                  <a:lnTo>
                    <a:pt x="56" y="199"/>
                  </a:lnTo>
                  <a:lnTo>
                    <a:pt x="56" y="197"/>
                  </a:lnTo>
                  <a:lnTo>
                    <a:pt x="56" y="195"/>
                  </a:lnTo>
                  <a:lnTo>
                    <a:pt x="56" y="192"/>
                  </a:lnTo>
                  <a:lnTo>
                    <a:pt x="57" y="192"/>
                  </a:lnTo>
                  <a:lnTo>
                    <a:pt x="59" y="191"/>
                  </a:lnTo>
                  <a:lnTo>
                    <a:pt x="60" y="191"/>
                  </a:lnTo>
                  <a:lnTo>
                    <a:pt x="62" y="190"/>
                  </a:lnTo>
                  <a:lnTo>
                    <a:pt x="63" y="190"/>
                  </a:lnTo>
                  <a:lnTo>
                    <a:pt x="65" y="187"/>
                  </a:lnTo>
                  <a:lnTo>
                    <a:pt x="67" y="186"/>
                  </a:lnTo>
                  <a:lnTo>
                    <a:pt x="69" y="184"/>
                  </a:lnTo>
                  <a:lnTo>
                    <a:pt x="69" y="183"/>
                  </a:lnTo>
                  <a:lnTo>
                    <a:pt x="69" y="181"/>
                  </a:lnTo>
                  <a:lnTo>
                    <a:pt x="69" y="179"/>
                  </a:lnTo>
                  <a:lnTo>
                    <a:pt x="71" y="177"/>
                  </a:lnTo>
                  <a:lnTo>
                    <a:pt x="71" y="178"/>
                  </a:lnTo>
                  <a:lnTo>
                    <a:pt x="71" y="179"/>
                  </a:lnTo>
                  <a:lnTo>
                    <a:pt x="72" y="179"/>
                  </a:lnTo>
                  <a:lnTo>
                    <a:pt x="72" y="180"/>
                  </a:lnTo>
                  <a:lnTo>
                    <a:pt x="72" y="179"/>
                  </a:lnTo>
                  <a:lnTo>
                    <a:pt x="74" y="177"/>
                  </a:lnTo>
                  <a:lnTo>
                    <a:pt x="74" y="178"/>
                  </a:lnTo>
                  <a:lnTo>
                    <a:pt x="75" y="178"/>
                  </a:lnTo>
                  <a:lnTo>
                    <a:pt x="75" y="179"/>
                  </a:lnTo>
                  <a:lnTo>
                    <a:pt x="77" y="179"/>
                  </a:lnTo>
                  <a:lnTo>
                    <a:pt x="77" y="180"/>
                  </a:lnTo>
                  <a:lnTo>
                    <a:pt x="80" y="180"/>
                  </a:lnTo>
                  <a:lnTo>
                    <a:pt x="80" y="179"/>
                  </a:lnTo>
                  <a:lnTo>
                    <a:pt x="81" y="177"/>
                  </a:lnTo>
                  <a:lnTo>
                    <a:pt x="81" y="176"/>
                  </a:lnTo>
                  <a:lnTo>
                    <a:pt x="81" y="173"/>
                  </a:lnTo>
                  <a:lnTo>
                    <a:pt x="81" y="172"/>
                  </a:lnTo>
                  <a:lnTo>
                    <a:pt x="82" y="170"/>
                  </a:lnTo>
                  <a:lnTo>
                    <a:pt x="83" y="170"/>
                  </a:lnTo>
                  <a:lnTo>
                    <a:pt x="85" y="170"/>
                  </a:lnTo>
                  <a:lnTo>
                    <a:pt x="87" y="170"/>
                  </a:lnTo>
                  <a:lnTo>
                    <a:pt x="88" y="170"/>
                  </a:lnTo>
                  <a:lnTo>
                    <a:pt x="90" y="169"/>
                  </a:lnTo>
                  <a:lnTo>
                    <a:pt x="90" y="171"/>
                  </a:lnTo>
                  <a:lnTo>
                    <a:pt x="90" y="173"/>
                  </a:lnTo>
                  <a:lnTo>
                    <a:pt x="90" y="176"/>
                  </a:lnTo>
                  <a:lnTo>
                    <a:pt x="90" y="178"/>
                  </a:lnTo>
                  <a:lnTo>
                    <a:pt x="90" y="180"/>
                  </a:lnTo>
                  <a:lnTo>
                    <a:pt x="90" y="182"/>
                  </a:lnTo>
                  <a:lnTo>
                    <a:pt x="91" y="182"/>
                  </a:lnTo>
                  <a:lnTo>
                    <a:pt x="94" y="182"/>
                  </a:lnTo>
                  <a:lnTo>
                    <a:pt x="95" y="182"/>
                  </a:lnTo>
                  <a:lnTo>
                    <a:pt x="97" y="180"/>
                  </a:lnTo>
                  <a:lnTo>
                    <a:pt x="99" y="178"/>
                  </a:lnTo>
                  <a:lnTo>
                    <a:pt x="100" y="178"/>
                  </a:lnTo>
                  <a:lnTo>
                    <a:pt x="101" y="177"/>
                  </a:lnTo>
                  <a:lnTo>
                    <a:pt x="102" y="177"/>
                  </a:lnTo>
                  <a:lnTo>
                    <a:pt x="104" y="176"/>
                  </a:lnTo>
                  <a:lnTo>
                    <a:pt x="105" y="175"/>
                  </a:lnTo>
                  <a:lnTo>
                    <a:pt x="106" y="175"/>
                  </a:lnTo>
                  <a:lnTo>
                    <a:pt x="109" y="174"/>
                  </a:lnTo>
                  <a:lnTo>
                    <a:pt x="109" y="176"/>
                  </a:lnTo>
                  <a:lnTo>
                    <a:pt x="109" y="177"/>
                  </a:lnTo>
                  <a:lnTo>
                    <a:pt x="111" y="179"/>
                  </a:lnTo>
                  <a:lnTo>
                    <a:pt x="113" y="180"/>
                  </a:lnTo>
                  <a:lnTo>
                    <a:pt x="115" y="180"/>
                  </a:lnTo>
                  <a:lnTo>
                    <a:pt x="119" y="180"/>
                  </a:lnTo>
                  <a:lnTo>
                    <a:pt x="120" y="180"/>
                  </a:lnTo>
                  <a:lnTo>
                    <a:pt x="122" y="180"/>
                  </a:lnTo>
                  <a:lnTo>
                    <a:pt x="124" y="180"/>
                  </a:lnTo>
                  <a:lnTo>
                    <a:pt x="126" y="178"/>
                  </a:lnTo>
                  <a:lnTo>
                    <a:pt x="128" y="176"/>
                  </a:lnTo>
                  <a:lnTo>
                    <a:pt x="129" y="176"/>
                  </a:lnTo>
                  <a:lnTo>
                    <a:pt x="131" y="174"/>
                  </a:lnTo>
                  <a:lnTo>
                    <a:pt x="133" y="172"/>
                  </a:lnTo>
                  <a:lnTo>
                    <a:pt x="133" y="171"/>
                  </a:lnTo>
                  <a:lnTo>
                    <a:pt x="134" y="168"/>
                  </a:lnTo>
                  <a:lnTo>
                    <a:pt x="135" y="168"/>
                  </a:lnTo>
                  <a:lnTo>
                    <a:pt x="137" y="168"/>
                  </a:lnTo>
                  <a:lnTo>
                    <a:pt x="139" y="167"/>
                  </a:lnTo>
                  <a:lnTo>
                    <a:pt x="139" y="168"/>
                  </a:lnTo>
                  <a:lnTo>
                    <a:pt x="140" y="168"/>
                  </a:lnTo>
                  <a:lnTo>
                    <a:pt x="140" y="170"/>
                  </a:lnTo>
                  <a:lnTo>
                    <a:pt x="142" y="170"/>
                  </a:lnTo>
                  <a:lnTo>
                    <a:pt x="141" y="172"/>
                  </a:lnTo>
                  <a:lnTo>
                    <a:pt x="141" y="173"/>
                  </a:lnTo>
                  <a:lnTo>
                    <a:pt x="140" y="176"/>
                  </a:lnTo>
                  <a:lnTo>
                    <a:pt x="140" y="177"/>
                  </a:lnTo>
                  <a:lnTo>
                    <a:pt x="142" y="177"/>
                  </a:lnTo>
                  <a:lnTo>
                    <a:pt x="142" y="179"/>
                  </a:lnTo>
                  <a:lnTo>
                    <a:pt x="142" y="180"/>
                  </a:lnTo>
                  <a:lnTo>
                    <a:pt x="142" y="182"/>
                  </a:lnTo>
                  <a:lnTo>
                    <a:pt x="142" y="184"/>
                  </a:lnTo>
                  <a:lnTo>
                    <a:pt x="143" y="184"/>
                  </a:lnTo>
                  <a:lnTo>
                    <a:pt x="143" y="185"/>
                  </a:lnTo>
                  <a:lnTo>
                    <a:pt x="144" y="185"/>
                  </a:lnTo>
                  <a:lnTo>
                    <a:pt x="147" y="185"/>
                  </a:lnTo>
                  <a:lnTo>
                    <a:pt x="149" y="185"/>
                  </a:lnTo>
                  <a:lnTo>
                    <a:pt x="150" y="185"/>
                  </a:lnTo>
                  <a:lnTo>
                    <a:pt x="152" y="184"/>
                  </a:lnTo>
                  <a:lnTo>
                    <a:pt x="154" y="182"/>
                  </a:lnTo>
                  <a:lnTo>
                    <a:pt x="154" y="181"/>
                  </a:lnTo>
                  <a:lnTo>
                    <a:pt x="154" y="179"/>
                  </a:lnTo>
                  <a:lnTo>
                    <a:pt x="156" y="177"/>
                  </a:lnTo>
                  <a:lnTo>
                    <a:pt x="156" y="176"/>
                  </a:lnTo>
                  <a:lnTo>
                    <a:pt x="156" y="173"/>
                  </a:lnTo>
                  <a:lnTo>
                    <a:pt x="156" y="171"/>
                  </a:lnTo>
                  <a:lnTo>
                    <a:pt x="158" y="169"/>
                  </a:lnTo>
                  <a:lnTo>
                    <a:pt x="159" y="168"/>
                  </a:lnTo>
                  <a:lnTo>
                    <a:pt x="159" y="167"/>
                  </a:lnTo>
                  <a:lnTo>
                    <a:pt x="159" y="166"/>
                  </a:lnTo>
                  <a:lnTo>
                    <a:pt x="161" y="163"/>
                  </a:lnTo>
                  <a:lnTo>
                    <a:pt x="163" y="161"/>
                  </a:lnTo>
                  <a:lnTo>
                    <a:pt x="163" y="158"/>
                  </a:lnTo>
                  <a:lnTo>
                    <a:pt x="166" y="157"/>
                  </a:lnTo>
                  <a:lnTo>
                    <a:pt x="167" y="157"/>
                  </a:lnTo>
                  <a:lnTo>
                    <a:pt x="168" y="157"/>
                  </a:lnTo>
                  <a:lnTo>
                    <a:pt x="170" y="156"/>
                  </a:lnTo>
                  <a:lnTo>
                    <a:pt x="170" y="154"/>
                  </a:lnTo>
                  <a:lnTo>
                    <a:pt x="171" y="152"/>
                  </a:lnTo>
                  <a:lnTo>
                    <a:pt x="172" y="152"/>
                  </a:lnTo>
                  <a:lnTo>
                    <a:pt x="174" y="151"/>
                  </a:lnTo>
                  <a:lnTo>
                    <a:pt x="174" y="149"/>
                  </a:lnTo>
                  <a:lnTo>
                    <a:pt x="175" y="148"/>
                  </a:lnTo>
                  <a:lnTo>
                    <a:pt x="176" y="148"/>
                  </a:lnTo>
                  <a:lnTo>
                    <a:pt x="178" y="148"/>
                  </a:lnTo>
                  <a:lnTo>
                    <a:pt x="181" y="148"/>
                  </a:lnTo>
                  <a:lnTo>
                    <a:pt x="183" y="147"/>
                  </a:lnTo>
                  <a:lnTo>
                    <a:pt x="185" y="144"/>
                  </a:lnTo>
                  <a:lnTo>
                    <a:pt x="185" y="142"/>
                  </a:lnTo>
                  <a:lnTo>
                    <a:pt x="187" y="139"/>
                  </a:lnTo>
                  <a:lnTo>
                    <a:pt x="185" y="139"/>
                  </a:lnTo>
                  <a:lnTo>
                    <a:pt x="183" y="139"/>
                  </a:lnTo>
                  <a:lnTo>
                    <a:pt x="181" y="139"/>
                  </a:lnTo>
                  <a:lnTo>
                    <a:pt x="181" y="138"/>
                  </a:lnTo>
                  <a:lnTo>
                    <a:pt x="178" y="138"/>
                  </a:lnTo>
                  <a:lnTo>
                    <a:pt x="177" y="138"/>
                  </a:lnTo>
                  <a:lnTo>
                    <a:pt x="175" y="138"/>
                  </a:lnTo>
                  <a:lnTo>
                    <a:pt x="175" y="137"/>
                  </a:lnTo>
                  <a:lnTo>
                    <a:pt x="175" y="134"/>
                  </a:lnTo>
                  <a:lnTo>
                    <a:pt x="176" y="133"/>
                  </a:lnTo>
                  <a:lnTo>
                    <a:pt x="178" y="131"/>
                  </a:lnTo>
                  <a:lnTo>
                    <a:pt x="178" y="130"/>
                  </a:lnTo>
                  <a:lnTo>
                    <a:pt x="179" y="128"/>
                  </a:lnTo>
                  <a:lnTo>
                    <a:pt x="179" y="126"/>
                  </a:lnTo>
                  <a:lnTo>
                    <a:pt x="181" y="124"/>
                  </a:lnTo>
                  <a:lnTo>
                    <a:pt x="181" y="125"/>
                  </a:lnTo>
                  <a:lnTo>
                    <a:pt x="183" y="125"/>
                  </a:lnTo>
                  <a:lnTo>
                    <a:pt x="183" y="123"/>
                  </a:lnTo>
                  <a:lnTo>
                    <a:pt x="184" y="121"/>
                  </a:lnTo>
                  <a:lnTo>
                    <a:pt x="186" y="120"/>
                  </a:lnTo>
                  <a:lnTo>
                    <a:pt x="187" y="120"/>
                  </a:lnTo>
                  <a:lnTo>
                    <a:pt x="190" y="118"/>
                  </a:lnTo>
                  <a:lnTo>
                    <a:pt x="192" y="115"/>
                  </a:lnTo>
                  <a:lnTo>
                    <a:pt x="193" y="113"/>
                  </a:lnTo>
                  <a:lnTo>
                    <a:pt x="193" y="111"/>
                  </a:lnTo>
                  <a:lnTo>
                    <a:pt x="195" y="111"/>
                  </a:lnTo>
                  <a:lnTo>
                    <a:pt x="197" y="111"/>
                  </a:lnTo>
                  <a:lnTo>
                    <a:pt x="200" y="111"/>
                  </a:lnTo>
                  <a:lnTo>
                    <a:pt x="202" y="111"/>
                  </a:lnTo>
                  <a:lnTo>
                    <a:pt x="205" y="111"/>
                  </a:lnTo>
                  <a:lnTo>
                    <a:pt x="207" y="111"/>
                  </a:lnTo>
                  <a:lnTo>
                    <a:pt x="209" y="111"/>
                  </a:lnTo>
                  <a:lnTo>
                    <a:pt x="211" y="111"/>
                  </a:lnTo>
                  <a:lnTo>
                    <a:pt x="214" y="110"/>
                  </a:lnTo>
                  <a:lnTo>
                    <a:pt x="214" y="108"/>
                  </a:lnTo>
                  <a:lnTo>
                    <a:pt x="214" y="106"/>
                  </a:lnTo>
                  <a:lnTo>
                    <a:pt x="211" y="106"/>
                  </a:lnTo>
                  <a:lnTo>
                    <a:pt x="209" y="106"/>
                  </a:lnTo>
                  <a:lnTo>
                    <a:pt x="207" y="106"/>
                  </a:lnTo>
                  <a:lnTo>
                    <a:pt x="207" y="105"/>
                  </a:lnTo>
                  <a:lnTo>
                    <a:pt x="205" y="105"/>
                  </a:lnTo>
                  <a:lnTo>
                    <a:pt x="203" y="105"/>
                  </a:lnTo>
                  <a:lnTo>
                    <a:pt x="203" y="104"/>
                  </a:lnTo>
                  <a:lnTo>
                    <a:pt x="201" y="104"/>
                  </a:lnTo>
                  <a:lnTo>
                    <a:pt x="200" y="104"/>
                  </a:lnTo>
                  <a:lnTo>
                    <a:pt x="200" y="101"/>
                  </a:lnTo>
                  <a:lnTo>
                    <a:pt x="198" y="101"/>
                  </a:lnTo>
                  <a:lnTo>
                    <a:pt x="198" y="99"/>
                  </a:lnTo>
                  <a:lnTo>
                    <a:pt x="196" y="100"/>
                  </a:lnTo>
                  <a:lnTo>
                    <a:pt x="194" y="100"/>
                  </a:lnTo>
                  <a:lnTo>
                    <a:pt x="192" y="100"/>
                  </a:lnTo>
                  <a:lnTo>
                    <a:pt x="190" y="100"/>
                  </a:lnTo>
                  <a:lnTo>
                    <a:pt x="187" y="100"/>
                  </a:lnTo>
                  <a:lnTo>
                    <a:pt x="185" y="101"/>
                  </a:lnTo>
                  <a:lnTo>
                    <a:pt x="183" y="101"/>
                  </a:lnTo>
                  <a:lnTo>
                    <a:pt x="181" y="101"/>
                  </a:lnTo>
                  <a:lnTo>
                    <a:pt x="179" y="101"/>
                  </a:lnTo>
                  <a:lnTo>
                    <a:pt x="179" y="99"/>
                  </a:lnTo>
                  <a:lnTo>
                    <a:pt x="181" y="97"/>
                  </a:lnTo>
                  <a:lnTo>
                    <a:pt x="183" y="95"/>
                  </a:lnTo>
                  <a:lnTo>
                    <a:pt x="184" y="94"/>
                  </a:lnTo>
                  <a:lnTo>
                    <a:pt x="186" y="93"/>
                  </a:lnTo>
                  <a:lnTo>
                    <a:pt x="187" y="93"/>
                  </a:lnTo>
                  <a:lnTo>
                    <a:pt x="188" y="93"/>
                  </a:lnTo>
                  <a:lnTo>
                    <a:pt x="188" y="91"/>
                  </a:lnTo>
                  <a:lnTo>
                    <a:pt x="187" y="91"/>
                  </a:lnTo>
                  <a:lnTo>
                    <a:pt x="187" y="90"/>
                  </a:lnTo>
                  <a:lnTo>
                    <a:pt x="187" y="89"/>
                  </a:lnTo>
                  <a:lnTo>
                    <a:pt x="185" y="90"/>
                  </a:lnTo>
                  <a:lnTo>
                    <a:pt x="183" y="90"/>
                  </a:lnTo>
                  <a:lnTo>
                    <a:pt x="181" y="90"/>
                  </a:lnTo>
                  <a:lnTo>
                    <a:pt x="179" y="91"/>
                  </a:lnTo>
                  <a:lnTo>
                    <a:pt x="178" y="91"/>
                  </a:lnTo>
                  <a:lnTo>
                    <a:pt x="176" y="93"/>
                  </a:lnTo>
                  <a:lnTo>
                    <a:pt x="175" y="93"/>
                  </a:lnTo>
                  <a:lnTo>
                    <a:pt x="175" y="91"/>
                  </a:lnTo>
                  <a:lnTo>
                    <a:pt x="173" y="91"/>
                  </a:lnTo>
                  <a:lnTo>
                    <a:pt x="173" y="89"/>
                  </a:lnTo>
                  <a:lnTo>
                    <a:pt x="173" y="88"/>
                  </a:lnTo>
                  <a:lnTo>
                    <a:pt x="173" y="86"/>
                  </a:lnTo>
                  <a:lnTo>
                    <a:pt x="173" y="84"/>
                  </a:lnTo>
                  <a:lnTo>
                    <a:pt x="173" y="82"/>
                  </a:lnTo>
                  <a:lnTo>
                    <a:pt x="175" y="80"/>
                  </a:lnTo>
                  <a:lnTo>
                    <a:pt x="173" y="80"/>
                  </a:lnTo>
                  <a:lnTo>
                    <a:pt x="173" y="78"/>
                  </a:lnTo>
                  <a:lnTo>
                    <a:pt x="173" y="76"/>
                  </a:lnTo>
                  <a:lnTo>
                    <a:pt x="171" y="76"/>
                  </a:lnTo>
                  <a:lnTo>
                    <a:pt x="171" y="74"/>
                  </a:lnTo>
                  <a:lnTo>
                    <a:pt x="171" y="72"/>
                  </a:lnTo>
                  <a:lnTo>
                    <a:pt x="171" y="70"/>
                  </a:lnTo>
                  <a:lnTo>
                    <a:pt x="171" y="71"/>
                  </a:lnTo>
                  <a:lnTo>
                    <a:pt x="172" y="71"/>
                  </a:lnTo>
                  <a:lnTo>
                    <a:pt x="174" y="71"/>
                  </a:lnTo>
                  <a:lnTo>
                    <a:pt x="176" y="71"/>
                  </a:lnTo>
                  <a:lnTo>
                    <a:pt x="178" y="70"/>
                  </a:lnTo>
                  <a:lnTo>
                    <a:pt x="178" y="69"/>
                  </a:lnTo>
                  <a:lnTo>
                    <a:pt x="178" y="67"/>
                  </a:lnTo>
                  <a:lnTo>
                    <a:pt x="177" y="67"/>
                  </a:lnTo>
                  <a:lnTo>
                    <a:pt x="176" y="67"/>
                  </a:lnTo>
                  <a:lnTo>
                    <a:pt x="176" y="66"/>
                  </a:lnTo>
                  <a:lnTo>
                    <a:pt x="175" y="66"/>
                  </a:lnTo>
                  <a:lnTo>
                    <a:pt x="175" y="65"/>
                  </a:lnTo>
                  <a:lnTo>
                    <a:pt x="173" y="65"/>
                  </a:lnTo>
                  <a:lnTo>
                    <a:pt x="172" y="65"/>
                  </a:lnTo>
                  <a:lnTo>
                    <a:pt x="172" y="64"/>
                  </a:lnTo>
                  <a:lnTo>
                    <a:pt x="170" y="64"/>
                  </a:lnTo>
                  <a:lnTo>
                    <a:pt x="168" y="64"/>
                  </a:lnTo>
                  <a:lnTo>
                    <a:pt x="168" y="62"/>
                  </a:lnTo>
                  <a:lnTo>
                    <a:pt x="171" y="61"/>
                  </a:lnTo>
                  <a:lnTo>
                    <a:pt x="173" y="60"/>
                  </a:lnTo>
                  <a:lnTo>
                    <a:pt x="175" y="60"/>
                  </a:lnTo>
                  <a:lnTo>
                    <a:pt x="176" y="60"/>
                  </a:lnTo>
                  <a:lnTo>
                    <a:pt x="178" y="59"/>
                  </a:lnTo>
                  <a:lnTo>
                    <a:pt x="181" y="57"/>
                  </a:lnTo>
                  <a:lnTo>
                    <a:pt x="182" y="56"/>
                  </a:lnTo>
                  <a:lnTo>
                    <a:pt x="184" y="53"/>
                  </a:lnTo>
                  <a:lnTo>
                    <a:pt x="182" y="53"/>
                  </a:lnTo>
                  <a:lnTo>
                    <a:pt x="181" y="53"/>
                  </a:lnTo>
                  <a:lnTo>
                    <a:pt x="181" y="51"/>
                  </a:lnTo>
                  <a:lnTo>
                    <a:pt x="179" y="51"/>
                  </a:lnTo>
                  <a:lnTo>
                    <a:pt x="178" y="51"/>
                  </a:lnTo>
                  <a:lnTo>
                    <a:pt x="178" y="48"/>
                  </a:lnTo>
                  <a:lnTo>
                    <a:pt x="176" y="48"/>
                  </a:lnTo>
                  <a:lnTo>
                    <a:pt x="176" y="46"/>
                  </a:lnTo>
                  <a:lnTo>
                    <a:pt x="173" y="46"/>
                  </a:lnTo>
                  <a:lnTo>
                    <a:pt x="173" y="44"/>
                  </a:lnTo>
                  <a:lnTo>
                    <a:pt x="171" y="44"/>
                  </a:lnTo>
                  <a:lnTo>
                    <a:pt x="171" y="42"/>
                  </a:lnTo>
                  <a:lnTo>
                    <a:pt x="170" y="42"/>
                  </a:lnTo>
                  <a:lnTo>
                    <a:pt x="170" y="41"/>
                  </a:lnTo>
                  <a:lnTo>
                    <a:pt x="168" y="41"/>
                  </a:lnTo>
                  <a:lnTo>
                    <a:pt x="168" y="40"/>
                  </a:lnTo>
                  <a:lnTo>
                    <a:pt x="168" y="39"/>
                  </a:lnTo>
                  <a:lnTo>
                    <a:pt x="168" y="37"/>
                  </a:lnTo>
                  <a:lnTo>
                    <a:pt x="166" y="37"/>
                  </a:lnTo>
                  <a:lnTo>
                    <a:pt x="166" y="36"/>
                  </a:lnTo>
                  <a:lnTo>
                    <a:pt x="166" y="34"/>
                  </a:lnTo>
                  <a:lnTo>
                    <a:pt x="163" y="34"/>
                  </a:lnTo>
                  <a:lnTo>
                    <a:pt x="161" y="34"/>
                  </a:lnTo>
                  <a:lnTo>
                    <a:pt x="161" y="33"/>
                  </a:lnTo>
                  <a:lnTo>
                    <a:pt x="159" y="33"/>
                  </a:lnTo>
                  <a:lnTo>
                    <a:pt x="159" y="31"/>
                  </a:lnTo>
                  <a:lnTo>
                    <a:pt x="159" y="29"/>
                  </a:lnTo>
                  <a:lnTo>
                    <a:pt x="160" y="27"/>
                  </a:lnTo>
                  <a:lnTo>
                    <a:pt x="162" y="27"/>
                  </a:lnTo>
                  <a:lnTo>
                    <a:pt x="164" y="25"/>
                  </a:lnTo>
                  <a:lnTo>
                    <a:pt x="166" y="25"/>
                  </a:lnTo>
                  <a:lnTo>
                    <a:pt x="168" y="24"/>
                  </a:lnTo>
                  <a:lnTo>
                    <a:pt x="167" y="24"/>
                  </a:lnTo>
                  <a:lnTo>
                    <a:pt x="168" y="22"/>
                  </a:lnTo>
                  <a:lnTo>
                    <a:pt x="163" y="32"/>
                  </a:lnTo>
                </a:path>
              </a:pathLst>
            </a:custGeom>
            <a:gradFill rotWithShape="1">
              <a:gsLst>
                <a:gs pos="0">
                  <a:srgbClr val="760000"/>
                </a:gs>
                <a:gs pos="100000">
                  <a:srgbClr val="FF0000"/>
                </a:gs>
              </a:gsLst>
              <a:lin ang="18900000" scaled="1"/>
            </a:gradFill>
            <a:ln w="3175" cap="rnd">
              <a:solidFill>
                <a:srgbClr val="808080"/>
              </a:solidFill>
              <a:round/>
              <a:headEnd/>
              <a:tailEnd/>
            </a:ln>
          </p:spPr>
          <p:txBody>
            <a:bodyPr/>
            <a:lstStyle/>
            <a:p>
              <a:endParaRPr lang="en-SG" dirty="0"/>
            </a:p>
          </p:txBody>
        </p:sp>
        <p:sp>
          <p:nvSpPr>
            <p:cNvPr id="135" name="9374195.625462.7512.12510.3755"/>
            <p:cNvSpPr>
              <a:spLocks noChangeAspect="1"/>
            </p:cNvSpPr>
            <p:nvPr/>
          </p:nvSpPr>
          <p:spPr bwMode="gray">
            <a:xfrm rot="378242">
              <a:off x="4705443" y="2556052"/>
              <a:ext cx="112715" cy="114291"/>
            </a:xfrm>
            <a:custGeom>
              <a:avLst/>
              <a:gdLst>
                <a:gd name="T0" fmla="*/ 2147483647 w 91"/>
                <a:gd name="T1" fmla="*/ 2147483647 h 110"/>
                <a:gd name="T2" fmla="*/ 2147483647 w 91"/>
                <a:gd name="T3" fmla="*/ 2147483647 h 110"/>
                <a:gd name="T4" fmla="*/ 2147483647 w 91"/>
                <a:gd name="T5" fmla="*/ 2147483647 h 110"/>
                <a:gd name="T6" fmla="*/ 2147483647 w 91"/>
                <a:gd name="T7" fmla="*/ 2147483647 h 110"/>
                <a:gd name="T8" fmla="*/ 2147483647 w 91"/>
                <a:gd name="T9" fmla="*/ 2147483647 h 110"/>
                <a:gd name="T10" fmla="*/ 2147483647 w 91"/>
                <a:gd name="T11" fmla="*/ 2147483647 h 110"/>
                <a:gd name="T12" fmla="*/ 2147483647 w 91"/>
                <a:gd name="T13" fmla="*/ 2147483647 h 110"/>
                <a:gd name="T14" fmla="*/ 0 w 91"/>
                <a:gd name="T15" fmla="*/ 2147483647 h 110"/>
                <a:gd name="T16" fmla="*/ 2147483647 w 91"/>
                <a:gd name="T17" fmla="*/ 2147483647 h 110"/>
                <a:gd name="T18" fmla="*/ 2147483647 w 91"/>
                <a:gd name="T19" fmla="*/ 2147483647 h 110"/>
                <a:gd name="T20" fmla="*/ 2147483647 w 91"/>
                <a:gd name="T21" fmla="*/ 2147483647 h 110"/>
                <a:gd name="T22" fmla="*/ 2147483647 w 91"/>
                <a:gd name="T23" fmla="*/ 2147483647 h 110"/>
                <a:gd name="T24" fmla="*/ 2147483647 w 91"/>
                <a:gd name="T25" fmla="*/ 2147483647 h 110"/>
                <a:gd name="T26" fmla="*/ 2147483647 w 91"/>
                <a:gd name="T27" fmla="*/ 2147483647 h 110"/>
                <a:gd name="T28" fmla="*/ 2147483647 w 91"/>
                <a:gd name="T29" fmla="*/ 2147483647 h 110"/>
                <a:gd name="T30" fmla="*/ 2147483647 w 91"/>
                <a:gd name="T31" fmla="*/ 2147483647 h 110"/>
                <a:gd name="T32" fmla="*/ 2147483647 w 91"/>
                <a:gd name="T33" fmla="*/ 2147483647 h 110"/>
                <a:gd name="T34" fmla="*/ 2147483647 w 91"/>
                <a:gd name="T35" fmla="*/ 2147483647 h 110"/>
                <a:gd name="T36" fmla="*/ 2147483647 w 91"/>
                <a:gd name="T37" fmla="*/ 2147483647 h 110"/>
                <a:gd name="T38" fmla="*/ 2147483647 w 91"/>
                <a:gd name="T39" fmla="*/ 2147483647 h 110"/>
                <a:gd name="T40" fmla="*/ 2147483647 w 91"/>
                <a:gd name="T41" fmla="*/ 2147483647 h 110"/>
                <a:gd name="T42" fmla="*/ 2147483647 w 91"/>
                <a:gd name="T43" fmla="*/ 2147483647 h 110"/>
                <a:gd name="T44" fmla="*/ 2147483647 w 91"/>
                <a:gd name="T45" fmla="*/ 2147483647 h 110"/>
                <a:gd name="T46" fmla="*/ 2147483647 w 91"/>
                <a:gd name="T47" fmla="*/ 2147483647 h 110"/>
                <a:gd name="T48" fmla="*/ 2147483647 w 91"/>
                <a:gd name="T49" fmla="*/ 2147483647 h 110"/>
                <a:gd name="T50" fmla="*/ 2147483647 w 91"/>
                <a:gd name="T51" fmla="*/ 2147483647 h 110"/>
                <a:gd name="T52" fmla="*/ 2147483647 w 91"/>
                <a:gd name="T53" fmla="*/ 2147483647 h 110"/>
                <a:gd name="T54" fmla="*/ 2147483647 w 91"/>
                <a:gd name="T55" fmla="*/ 2147483647 h 110"/>
                <a:gd name="T56" fmla="*/ 2147483647 w 91"/>
                <a:gd name="T57" fmla="*/ 2147483647 h 110"/>
                <a:gd name="T58" fmla="*/ 2147483647 w 91"/>
                <a:gd name="T59" fmla="*/ 2147483647 h 110"/>
                <a:gd name="T60" fmla="*/ 2147483647 w 91"/>
                <a:gd name="T61" fmla="*/ 2147483647 h 110"/>
                <a:gd name="T62" fmla="*/ 2147483647 w 91"/>
                <a:gd name="T63" fmla="*/ 2147483647 h 110"/>
                <a:gd name="T64" fmla="*/ 2147483647 w 91"/>
                <a:gd name="T65" fmla="*/ 2147483647 h 110"/>
                <a:gd name="T66" fmla="*/ 2147483647 w 91"/>
                <a:gd name="T67" fmla="*/ 2147483647 h 110"/>
                <a:gd name="T68" fmla="*/ 2147483647 w 91"/>
                <a:gd name="T69" fmla="*/ 2147483647 h 110"/>
                <a:gd name="T70" fmla="*/ 2147483647 w 91"/>
                <a:gd name="T71" fmla="*/ 2147483647 h 110"/>
                <a:gd name="T72" fmla="*/ 2147483647 w 91"/>
                <a:gd name="T73" fmla="*/ 2147483647 h 110"/>
                <a:gd name="T74" fmla="*/ 2147483647 w 91"/>
                <a:gd name="T75" fmla="*/ 2147483647 h 110"/>
                <a:gd name="T76" fmla="*/ 2147483647 w 91"/>
                <a:gd name="T77" fmla="*/ 2147483647 h 110"/>
                <a:gd name="T78" fmla="*/ 2147483647 w 91"/>
                <a:gd name="T79" fmla="*/ 2147483647 h 110"/>
                <a:gd name="T80" fmla="*/ 2147483647 w 91"/>
                <a:gd name="T81" fmla="*/ 2147483647 h 110"/>
                <a:gd name="T82" fmla="*/ 2147483647 w 91"/>
                <a:gd name="T83" fmla="*/ 2147483647 h 110"/>
                <a:gd name="T84" fmla="*/ 2147483647 w 91"/>
                <a:gd name="T85" fmla="*/ 2147483647 h 110"/>
                <a:gd name="T86" fmla="*/ 2147483647 w 91"/>
                <a:gd name="T87" fmla="*/ 2147483647 h 110"/>
                <a:gd name="T88" fmla="*/ 2147483647 w 91"/>
                <a:gd name="T89" fmla="*/ 2147483647 h 110"/>
                <a:gd name="T90" fmla="*/ 2147483647 w 91"/>
                <a:gd name="T91" fmla="*/ 2147483647 h 110"/>
                <a:gd name="T92" fmla="*/ 2147483647 w 91"/>
                <a:gd name="T93" fmla="*/ 2147483647 h 110"/>
                <a:gd name="T94" fmla="*/ 2147483647 w 91"/>
                <a:gd name="T95" fmla="*/ 2147483647 h 110"/>
                <a:gd name="T96" fmla="*/ 2147483647 w 91"/>
                <a:gd name="T97" fmla="*/ 2147483647 h 110"/>
                <a:gd name="T98" fmla="*/ 2147483647 w 91"/>
                <a:gd name="T99" fmla="*/ 2147483647 h 110"/>
                <a:gd name="T100" fmla="*/ 2147483647 w 91"/>
                <a:gd name="T101" fmla="*/ 2147483647 h 110"/>
                <a:gd name="T102" fmla="*/ 2147483647 w 91"/>
                <a:gd name="T103" fmla="*/ 2147483647 h 110"/>
                <a:gd name="T104" fmla="*/ 2147483647 w 91"/>
                <a:gd name="T105" fmla="*/ 2147483647 h 110"/>
                <a:gd name="T106" fmla="*/ 2147483647 w 91"/>
                <a:gd name="T107" fmla="*/ 2147483647 h 110"/>
                <a:gd name="T108" fmla="*/ 2147483647 w 91"/>
                <a:gd name="T109" fmla="*/ 2147483647 h 110"/>
                <a:gd name="T110" fmla="*/ 2147483647 w 91"/>
                <a:gd name="T111" fmla="*/ 2147483647 h 110"/>
                <a:gd name="T112" fmla="*/ 2147483647 w 91"/>
                <a:gd name="T113" fmla="*/ 2147483647 h 110"/>
                <a:gd name="T114" fmla="*/ 2147483647 w 91"/>
                <a:gd name="T115" fmla="*/ 0 h 110"/>
                <a:gd name="T116" fmla="*/ 2147483647 w 91"/>
                <a:gd name="T117" fmla="*/ 0 h 1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
                <a:gd name="T178" fmla="*/ 0 h 110"/>
                <a:gd name="T179" fmla="*/ 91 w 91"/>
                <a:gd name="T180" fmla="*/ 110 h 1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 h="110">
                  <a:moveTo>
                    <a:pt x="31" y="0"/>
                  </a:moveTo>
                  <a:lnTo>
                    <a:pt x="29" y="1"/>
                  </a:lnTo>
                  <a:lnTo>
                    <a:pt x="29" y="2"/>
                  </a:lnTo>
                  <a:lnTo>
                    <a:pt x="27" y="3"/>
                  </a:lnTo>
                  <a:lnTo>
                    <a:pt x="25" y="5"/>
                  </a:lnTo>
                  <a:lnTo>
                    <a:pt x="23" y="5"/>
                  </a:lnTo>
                  <a:lnTo>
                    <a:pt x="20" y="7"/>
                  </a:lnTo>
                  <a:lnTo>
                    <a:pt x="19" y="9"/>
                  </a:lnTo>
                  <a:lnTo>
                    <a:pt x="17" y="9"/>
                  </a:lnTo>
                  <a:lnTo>
                    <a:pt x="15" y="10"/>
                  </a:lnTo>
                  <a:lnTo>
                    <a:pt x="15" y="11"/>
                  </a:lnTo>
                  <a:lnTo>
                    <a:pt x="13" y="13"/>
                  </a:lnTo>
                  <a:lnTo>
                    <a:pt x="11" y="15"/>
                  </a:lnTo>
                  <a:lnTo>
                    <a:pt x="9" y="17"/>
                  </a:lnTo>
                  <a:lnTo>
                    <a:pt x="7" y="17"/>
                  </a:lnTo>
                  <a:lnTo>
                    <a:pt x="5" y="19"/>
                  </a:lnTo>
                  <a:lnTo>
                    <a:pt x="3" y="19"/>
                  </a:lnTo>
                  <a:lnTo>
                    <a:pt x="1" y="22"/>
                  </a:lnTo>
                  <a:lnTo>
                    <a:pt x="1" y="24"/>
                  </a:lnTo>
                  <a:lnTo>
                    <a:pt x="1" y="26"/>
                  </a:lnTo>
                  <a:lnTo>
                    <a:pt x="1" y="27"/>
                  </a:lnTo>
                  <a:lnTo>
                    <a:pt x="0" y="29"/>
                  </a:lnTo>
                  <a:lnTo>
                    <a:pt x="0" y="31"/>
                  </a:lnTo>
                  <a:lnTo>
                    <a:pt x="0" y="32"/>
                  </a:lnTo>
                  <a:lnTo>
                    <a:pt x="0" y="34"/>
                  </a:lnTo>
                  <a:lnTo>
                    <a:pt x="0" y="36"/>
                  </a:lnTo>
                  <a:lnTo>
                    <a:pt x="0" y="38"/>
                  </a:lnTo>
                  <a:lnTo>
                    <a:pt x="1" y="38"/>
                  </a:lnTo>
                  <a:lnTo>
                    <a:pt x="1" y="40"/>
                  </a:lnTo>
                  <a:lnTo>
                    <a:pt x="4" y="40"/>
                  </a:lnTo>
                  <a:lnTo>
                    <a:pt x="4" y="41"/>
                  </a:lnTo>
                  <a:lnTo>
                    <a:pt x="6" y="41"/>
                  </a:lnTo>
                  <a:lnTo>
                    <a:pt x="6" y="43"/>
                  </a:lnTo>
                  <a:lnTo>
                    <a:pt x="8" y="43"/>
                  </a:lnTo>
                  <a:lnTo>
                    <a:pt x="8" y="44"/>
                  </a:lnTo>
                  <a:lnTo>
                    <a:pt x="10" y="44"/>
                  </a:lnTo>
                  <a:lnTo>
                    <a:pt x="10" y="46"/>
                  </a:lnTo>
                  <a:lnTo>
                    <a:pt x="11" y="46"/>
                  </a:lnTo>
                  <a:lnTo>
                    <a:pt x="11" y="48"/>
                  </a:lnTo>
                  <a:lnTo>
                    <a:pt x="12" y="48"/>
                  </a:lnTo>
                  <a:lnTo>
                    <a:pt x="11" y="51"/>
                  </a:lnTo>
                  <a:lnTo>
                    <a:pt x="11" y="53"/>
                  </a:lnTo>
                  <a:lnTo>
                    <a:pt x="11" y="55"/>
                  </a:lnTo>
                  <a:lnTo>
                    <a:pt x="11" y="56"/>
                  </a:lnTo>
                  <a:lnTo>
                    <a:pt x="9" y="58"/>
                  </a:lnTo>
                  <a:lnTo>
                    <a:pt x="7" y="58"/>
                  </a:lnTo>
                  <a:lnTo>
                    <a:pt x="5" y="60"/>
                  </a:lnTo>
                  <a:lnTo>
                    <a:pt x="3" y="60"/>
                  </a:lnTo>
                  <a:lnTo>
                    <a:pt x="1" y="62"/>
                  </a:lnTo>
                  <a:lnTo>
                    <a:pt x="1" y="63"/>
                  </a:lnTo>
                  <a:lnTo>
                    <a:pt x="0" y="65"/>
                  </a:lnTo>
                  <a:lnTo>
                    <a:pt x="0" y="66"/>
                  </a:lnTo>
                  <a:lnTo>
                    <a:pt x="1" y="66"/>
                  </a:lnTo>
                  <a:lnTo>
                    <a:pt x="1" y="68"/>
                  </a:lnTo>
                  <a:lnTo>
                    <a:pt x="3" y="68"/>
                  </a:lnTo>
                  <a:lnTo>
                    <a:pt x="3" y="70"/>
                  </a:lnTo>
                  <a:lnTo>
                    <a:pt x="5" y="70"/>
                  </a:lnTo>
                  <a:lnTo>
                    <a:pt x="6" y="70"/>
                  </a:lnTo>
                  <a:lnTo>
                    <a:pt x="8" y="70"/>
                  </a:lnTo>
                  <a:lnTo>
                    <a:pt x="8" y="72"/>
                  </a:lnTo>
                  <a:lnTo>
                    <a:pt x="10" y="72"/>
                  </a:lnTo>
                  <a:lnTo>
                    <a:pt x="12" y="72"/>
                  </a:lnTo>
                  <a:lnTo>
                    <a:pt x="12" y="74"/>
                  </a:lnTo>
                  <a:lnTo>
                    <a:pt x="14" y="74"/>
                  </a:lnTo>
                  <a:lnTo>
                    <a:pt x="14" y="75"/>
                  </a:lnTo>
                  <a:lnTo>
                    <a:pt x="15" y="75"/>
                  </a:lnTo>
                  <a:lnTo>
                    <a:pt x="15" y="77"/>
                  </a:lnTo>
                  <a:lnTo>
                    <a:pt x="15" y="79"/>
                  </a:lnTo>
                  <a:lnTo>
                    <a:pt x="15" y="81"/>
                  </a:lnTo>
                  <a:lnTo>
                    <a:pt x="17" y="81"/>
                  </a:lnTo>
                  <a:lnTo>
                    <a:pt x="17" y="83"/>
                  </a:lnTo>
                  <a:lnTo>
                    <a:pt x="18" y="85"/>
                  </a:lnTo>
                  <a:lnTo>
                    <a:pt x="18" y="87"/>
                  </a:lnTo>
                  <a:lnTo>
                    <a:pt x="20" y="87"/>
                  </a:lnTo>
                  <a:lnTo>
                    <a:pt x="20" y="89"/>
                  </a:lnTo>
                  <a:lnTo>
                    <a:pt x="20" y="91"/>
                  </a:lnTo>
                  <a:lnTo>
                    <a:pt x="20" y="94"/>
                  </a:lnTo>
                  <a:lnTo>
                    <a:pt x="22" y="94"/>
                  </a:lnTo>
                  <a:lnTo>
                    <a:pt x="22" y="96"/>
                  </a:lnTo>
                  <a:lnTo>
                    <a:pt x="22" y="99"/>
                  </a:lnTo>
                  <a:lnTo>
                    <a:pt x="22" y="101"/>
                  </a:lnTo>
                  <a:lnTo>
                    <a:pt x="24" y="101"/>
                  </a:lnTo>
                  <a:lnTo>
                    <a:pt x="24" y="103"/>
                  </a:lnTo>
                  <a:lnTo>
                    <a:pt x="24" y="104"/>
                  </a:lnTo>
                  <a:lnTo>
                    <a:pt x="25" y="104"/>
                  </a:lnTo>
                  <a:lnTo>
                    <a:pt x="28" y="104"/>
                  </a:lnTo>
                  <a:lnTo>
                    <a:pt x="29" y="104"/>
                  </a:lnTo>
                  <a:lnTo>
                    <a:pt x="31" y="104"/>
                  </a:lnTo>
                  <a:lnTo>
                    <a:pt x="32" y="102"/>
                  </a:lnTo>
                  <a:lnTo>
                    <a:pt x="32" y="101"/>
                  </a:lnTo>
                  <a:lnTo>
                    <a:pt x="34" y="99"/>
                  </a:lnTo>
                  <a:lnTo>
                    <a:pt x="36" y="97"/>
                  </a:lnTo>
                  <a:lnTo>
                    <a:pt x="38" y="95"/>
                  </a:lnTo>
                  <a:lnTo>
                    <a:pt x="37" y="97"/>
                  </a:lnTo>
                  <a:lnTo>
                    <a:pt x="37" y="99"/>
                  </a:lnTo>
                  <a:lnTo>
                    <a:pt x="37" y="101"/>
                  </a:lnTo>
                  <a:lnTo>
                    <a:pt x="36" y="103"/>
                  </a:lnTo>
                  <a:lnTo>
                    <a:pt x="36" y="104"/>
                  </a:lnTo>
                  <a:lnTo>
                    <a:pt x="36" y="105"/>
                  </a:lnTo>
                  <a:lnTo>
                    <a:pt x="38" y="105"/>
                  </a:lnTo>
                  <a:lnTo>
                    <a:pt x="39" y="104"/>
                  </a:lnTo>
                  <a:lnTo>
                    <a:pt x="39" y="102"/>
                  </a:lnTo>
                  <a:lnTo>
                    <a:pt x="39" y="101"/>
                  </a:lnTo>
                  <a:lnTo>
                    <a:pt x="40" y="99"/>
                  </a:lnTo>
                  <a:lnTo>
                    <a:pt x="41" y="97"/>
                  </a:lnTo>
                  <a:lnTo>
                    <a:pt x="43" y="97"/>
                  </a:lnTo>
                  <a:lnTo>
                    <a:pt x="45" y="96"/>
                  </a:lnTo>
                  <a:lnTo>
                    <a:pt x="45" y="98"/>
                  </a:lnTo>
                  <a:lnTo>
                    <a:pt x="45" y="100"/>
                  </a:lnTo>
                  <a:lnTo>
                    <a:pt x="45" y="102"/>
                  </a:lnTo>
                  <a:lnTo>
                    <a:pt x="45" y="103"/>
                  </a:lnTo>
                  <a:lnTo>
                    <a:pt x="45" y="105"/>
                  </a:lnTo>
                  <a:lnTo>
                    <a:pt x="45" y="107"/>
                  </a:lnTo>
                  <a:lnTo>
                    <a:pt x="46" y="107"/>
                  </a:lnTo>
                  <a:lnTo>
                    <a:pt x="46" y="109"/>
                  </a:lnTo>
                  <a:lnTo>
                    <a:pt x="47" y="109"/>
                  </a:lnTo>
                  <a:lnTo>
                    <a:pt x="49" y="109"/>
                  </a:lnTo>
                  <a:lnTo>
                    <a:pt x="52" y="109"/>
                  </a:lnTo>
                  <a:lnTo>
                    <a:pt x="53" y="109"/>
                  </a:lnTo>
                  <a:lnTo>
                    <a:pt x="54" y="109"/>
                  </a:lnTo>
                  <a:lnTo>
                    <a:pt x="54" y="108"/>
                  </a:lnTo>
                  <a:lnTo>
                    <a:pt x="54" y="106"/>
                  </a:lnTo>
                  <a:lnTo>
                    <a:pt x="54" y="104"/>
                  </a:lnTo>
                  <a:lnTo>
                    <a:pt x="54" y="103"/>
                  </a:lnTo>
                  <a:lnTo>
                    <a:pt x="54" y="101"/>
                  </a:lnTo>
                  <a:lnTo>
                    <a:pt x="55" y="101"/>
                  </a:lnTo>
                  <a:lnTo>
                    <a:pt x="58" y="99"/>
                  </a:lnTo>
                  <a:lnTo>
                    <a:pt x="58" y="98"/>
                  </a:lnTo>
                  <a:lnTo>
                    <a:pt x="59" y="98"/>
                  </a:lnTo>
                  <a:lnTo>
                    <a:pt x="61" y="96"/>
                  </a:lnTo>
                  <a:lnTo>
                    <a:pt x="63" y="96"/>
                  </a:lnTo>
                  <a:lnTo>
                    <a:pt x="65" y="96"/>
                  </a:lnTo>
                  <a:lnTo>
                    <a:pt x="67" y="96"/>
                  </a:lnTo>
                  <a:lnTo>
                    <a:pt x="69" y="96"/>
                  </a:lnTo>
                  <a:lnTo>
                    <a:pt x="70" y="96"/>
                  </a:lnTo>
                  <a:lnTo>
                    <a:pt x="70" y="95"/>
                  </a:lnTo>
                  <a:lnTo>
                    <a:pt x="72" y="93"/>
                  </a:lnTo>
                  <a:lnTo>
                    <a:pt x="72" y="91"/>
                  </a:lnTo>
                  <a:lnTo>
                    <a:pt x="72" y="90"/>
                  </a:lnTo>
                  <a:lnTo>
                    <a:pt x="73" y="88"/>
                  </a:lnTo>
                  <a:lnTo>
                    <a:pt x="73" y="86"/>
                  </a:lnTo>
                  <a:lnTo>
                    <a:pt x="73" y="84"/>
                  </a:lnTo>
                  <a:lnTo>
                    <a:pt x="75" y="82"/>
                  </a:lnTo>
                  <a:lnTo>
                    <a:pt x="77" y="80"/>
                  </a:lnTo>
                  <a:lnTo>
                    <a:pt x="78" y="80"/>
                  </a:lnTo>
                  <a:lnTo>
                    <a:pt x="80" y="78"/>
                  </a:lnTo>
                  <a:lnTo>
                    <a:pt x="82" y="78"/>
                  </a:lnTo>
                  <a:lnTo>
                    <a:pt x="83" y="78"/>
                  </a:lnTo>
                  <a:lnTo>
                    <a:pt x="84" y="76"/>
                  </a:lnTo>
                  <a:lnTo>
                    <a:pt x="85" y="74"/>
                  </a:lnTo>
                  <a:lnTo>
                    <a:pt x="85" y="73"/>
                  </a:lnTo>
                  <a:lnTo>
                    <a:pt x="87" y="71"/>
                  </a:lnTo>
                  <a:lnTo>
                    <a:pt x="88" y="69"/>
                  </a:lnTo>
                  <a:lnTo>
                    <a:pt x="88" y="68"/>
                  </a:lnTo>
                  <a:lnTo>
                    <a:pt x="90" y="66"/>
                  </a:lnTo>
                  <a:lnTo>
                    <a:pt x="90" y="65"/>
                  </a:lnTo>
                  <a:lnTo>
                    <a:pt x="90" y="63"/>
                  </a:lnTo>
                  <a:lnTo>
                    <a:pt x="90" y="61"/>
                  </a:lnTo>
                  <a:lnTo>
                    <a:pt x="90" y="60"/>
                  </a:lnTo>
                  <a:lnTo>
                    <a:pt x="90" y="58"/>
                  </a:lnTo>
                  <a:lnTo>
                    <a:pt x="89" y="58"/>
                  </a:lnTo>
                  <a:lnTo>
                    <a:pt x="89" y="56"/>
                  </a:lnTo>
                  <a:lnTo>
                    <a:pt x="89" y="54"/>
                  </a:lnTo>
                  <a:lnTo>
                    <a:pt x="89" y="52"/>
                  </a:lnTo>
                  <a:lnTo>
                    <a:pt x="88" y="52"/>
                  </a:lnTo>
                  <a:lnTo>
                    <a:pt x="88" y="50"/>
                  </a:lnTo>
                  <a:lnTo>
                    <a:pt x="88" y="48"/>
                  </a:lnTo>
                  <a:lnTo>
                    <a:pt x="87" y="48"/>
                  </a:lnTo>
                  <a:lnTo>
                    <a:pt x="87" y="46"/>
                  </a:lnTo>
                  <a:lnTo>
                    <a:pt x="87" y="43"/>
                  </a:lnTo>
                  <a:lnTo>
                    <a:pt x="86" y="46"/>
                  </a:lnTo>
                  <a:lnTo>
                    <a:pt x="86" y="47"/>
                  </a:lnTo>
                  <a:lnTo>
                    <a:pt x="86" y="49"/>
                  </a:lnTo>
                  <a:lnTo>
                    <a:pt x="85" y="51"/>
                  </a:lnTo>
                  <a:lnTo>
                    <a:pt x="85" y="53"/>
                  </a:lnTo>
                  <a:lnTo>
                    <a:pt x="85" y="55"/>
                  </a:lnTo>
                  <a:lnTo>
                    <a:pt x="85" y="56"/>
                  </a:lnTo>
                  <a:lnTo>
                    <a:pt x="86" y="56"/>
                  </a:lnTo>
                  <a:lnTo>
                    <a:pt x="83" y="57"/>
                  </a:lnTo>
                  <a:lnTo>
                    <a:pt x="82" y="57"/>
                  </a:lnTo>
                  <a:lnTo>
                    <a:pt x="80" y="57"/>
                  </a:lnTo>
                  <a:lnTo>
                    <a:pt x="80" y="56"/>
                  </a:lnTo>
                  <a:lnTo>
                    <a:pt x="78" y="56"/>
                  </a:lnTo>
                  <a:lnTo>
                    <a:pt x="78" y="53"/>
                  </a:lnTo>
                  <a:lnTo>
                    <a:pt x="77" y="53"/>
                  </a:lnTo>
                  <a:lnTo>
                    <a:pt x="77" y="51"/>
                  </a:lnTo>
                  <a:lnTo>
                    <a:pt x="75" y="51"/>
                  </a:lnTo>
                  <a:lnTo>
                    <a:pt x="75" y="48"/>
                  </a:lnTo>
                  <a:lnTo>
                    <a:pt x="75" y="46"/>
                  </a:lnTo>
                  <a:lnTo>
                    <a:pt x="75" y="44"/>
                  </a:lnTo>
                  <a:lnTo>
                    <a:pt x="73" y="44"/>
                  </a:lnTo>
                  <a:lnTo>
                    <a:pt x="73" y="42"/>
                  </a:lnTo>
                  <a:lnTo>
                    <a:pt x="72" y="41"/>
                  </a:lnTo>
                  <a:lnTo>
                    <a:pt x="72" y="38"/>
                  </a:lnTo>
                  <a:lnTo>
                    <a:pt x="69" y="38"/>
                  </a:lnTo>
                  <a:lnTo>
                    <a:pt x="69" y="36"/>
                  </a:lnTo>
                  <a:lnTo>
                    <a:pt x="69" y="34"/>
                  </a:lnTo>
                  <a:lnTo>
                    <a:pt x="69" y="32"/>
                  </a:lnTo>
                  <a:lnTo>
                    <a:pt x="67" y="32"/>
                  </a:lnTo>
                  <a:lnTo>
                    <a:pt x="67" y="30"/>
                  </a:lnTo>
                  <a:lnTo>
                    <a:pt x="67" y="29"/>
                  </a:lnTo>
                  <a:lnTo>
                    <a:pt x="65" y="29"/>
                  </a:lnTo>
                  <a:lnTo>
                    <a:pt x="64" y="29"/>
                  </a:lnTo>
                  <a:lnTo>
                    <a:pt x="64" y="27"/>
                  </a:lnTo>
                  <a:lnTo>
                    <a:pt x="62" y="27"/>
                  </a:lnTo>
                  <a:lnTo>
                    <a:pt x="62" y="24"/>
                  </a:lnTo>
                  <a:lnTo>
                    <a:pt x="59" y="24"/>
                  </a:lnTo>
                  <a:lnTo>
                    <a:pt x="58" y="24"/>
                  </a:lnTo>
                  <a:lnTo>
                    <a:pt x="58" y="23"/>
                  </a:lnTo>
                  <a:lnTo>
                    <a:pt x="57" y="23"/>
                  </a:lnTo>
                  <a:lnTo>
                    <a:pt x="57" y="22"/>
                  </a:lnTo>
                  <a:lnTo>
                    <a:pt x="56" y="22"/>
                  </a:lnTo>
                  <a:lnTo>
                    <a:pt x="56" y="20"/>
                  </a:lnTo>
                  <a:lnTo>
                    <a:pt x="56" y="18"/>
                  </a:lnTo>
                  <a:lnTo>
                    <a:pt x="54" y="18"/>
                  </a:lnTo>
                  <a:lnTo>
                    <a:pt x="53" y="18"/>
                  </a:lnTo>
                  <a:lnTo>
                    <a:pt x="50" y="16"/>
                  </a:lnTo>
                  <a:lnTo>
                    <a:pt x="48" y="15"/>
                  </a:lnTo>
                  <a:lnTo>
                    <a:pt x="48" y="13"/>
                  </a:lnTo>
                  <a:lnTo>
                    <a:pt x="45" y="12"/>
                  </a:lnTo>
                  <a:lnTo>
                    <a:pt x="44" y="10"/>
                  </a:lnTo>
                  <a:lnTo>
                    <a:pt x="42" y="8"/>
                  </a:lnTo>
                  <a:lnTo>
                    <a:pt x="42" y="6"/>
                  </a:lnTo>
                  <a:lnTo>
                    <a:pt x="40" y="6"/>
                  </a:lnTo>
                  <a:lnTo>
                    <a:pt x="38" y="4"/>
                  </a:lnTo>
                  <a:lnTo>
                    <a:pt x="35" y="3"/>
                  </a:lnTo>
                  <a:lnTo>
                    <a:pt x="35" y="1"/>
                  </a:lnTo>
                  <a:lnTo>
                    <a:pt x="33" y="1"/>
                  </a:lnTo>
                  <a:lnTo>
                    <a:pt x="30" y="0"/>
                  </a:lnTo>
                  <a:lnTo>
                    <a:pt x="29" y="0"/>
                  </a:lnTo>
                  <a:lnTo>
                    <a:pt x="27" y="0"/>
                  </a:lnTo>
                  <a:lnTo>
                    <a:pt x="28" y="0"/>
                  </a:lnTo>
                  <a:lnTo>
                    <a:pt x="29" y="0"/>
                  </a:lnTo>
                  <a:lnTo>
                    <a:pt x="31" y="0"/>
                  </a:lnTo>
                </a:path>
              </a:pathLst>
            </a:custGeom>
            <a:solidFill>
              <a:srgbClr val="C0C0C0"/>
            </a:solidFill>
            <a:ln w="0">
              <a:solidFill>
                <a:srgbClr val="969696"/>
              </a:solidFill>
              <a:round/>
              <a:headEnd/>
              <a:tailEnd/>
            </a:ln>
          </p:spPr>
          <p:txBody>
            <a:bodyPr/>
            <a:lstStyle/>
            <a:p>
              <a:endParaRPr lang="en-SG" dirty="0"/>
            </a:p>
          </p:txBody>
        </p:sp>
        <p:sp>
          <p:nvSpPr>
            <p:cNvPr id="136" name="9375180.62545519.7511.3755"/>
            <p:cNvSpPr>
              <a:spLocks noChangeAspect="1"/>
            </p:cNvSpPr>
            <p:nvPr/>
          </p:nvSpPr>
          <p:spPr bwMode="gray">
            <a:xfrm rot="378242">
              <a:off x="4637178" y="2406839"/>
              <a:ext cx="120653" cy="187311"/>
            </a:xfrm>
            <a:custGeom>
              <a:avLst/>
              <a:gdLst>
                <a:gd name="T0" fmla="*/ 2147483647 w 100"/>
                <a:gd name="T1" fmla="*/ 2147483647 h 179"/>
                <a:gd name="T2" fmla="*/ 2147483647 w 100"/>
                <a:gd name="T3" fmla="*/ 2147483647 h 179"/>
                <a:gd name="T4" fmla="*/ 2147483647 w 100"/>
                <a:gd name="T5" fmla="*/ 2147483647 h 179"/>
                <a:gd name="T6" fmla="*/ 2147483647 w 100"/>
                <a:gd name="T7" fmla="*/ 2147483647 h 179"/>
                <a:gd name="T8" fmla="*/ 2147483647 w 100"/>
                <a:gd name="T9" fmla="*/ 2147483647 h 179"/>
                <a:gd name="T10" fmla="*/ 2147483647 w 100"/>
                <a:gd name="T11" fmla="*/ 2147483647 h 179"/>
                <a:gd name="T12" fmla="*/ 2147483647 w 100"/>
                <a:gd name="T13" fmla="*/ 2147483647 h 179"/>
                <a:gd name="T14" fmla="*/ 2147483647 w 100"/>
                <a:gd name="T15" fmla="*/ 2147483647 h 179"/>
                <a:gd name="T16" fmla="*/ 2147483647 w 100"/>
                <a:gd name="T17" fmla="*/ 2147483647 h 179"/>
                <a:gd name="T18" fmla="*/ 2147483647 w 100"/>
                <a:gd name="T19" fmla="*/ 2147483647 h 179"/>
                <a:gd name="T20" fmla="*/ 2147483647 w 100"/>
                <a:gd name="T21" fmla="*/ 2147483647 h 179"/>
                <a:gd name="T22" fmla="*/ 2147483647 w 100"/>
                <a:gd name="T23" fmla="*/ 2147483647 h 179"/>
                <a:gd name="T24" fmla="*/ 0 w 100"/>
                <a:gd name="T25" fmla="*/ 2147483647 h 179"/>
                <a:gd name="T26" fmla="*/ 2147483647 w 100"/>
                <a:gd name="T27" fmla="*/ 2147483647 h 179"/>
                <a:gd name="T28" fmla="*/ 2147483647 w 100"/>
                <a:gd name="T29" fmla="*/ 2147483647 h 179"/>
                <a:gd name="T30" fmla="*/ 2147483647 w 100"/>
                <a:gd name="T31" fmla="*/ 2147483647 h 179"/>
                <a:gd name="T32" fmla="*/ 2147483647 w 100"/>
                <a:gd name="T33" fmla="*/ 2147483647 h 179"/>
                <a:gd name="T34" fmla="*/ 2147483647 w 100"/>
                <a:gd name="T35" fmla="*/ 2147483647 h 179"/>
                <a:gd name="T36" fmla="*/ 2147483647 w 100"/>
                <a:gd name="T37" fmla="*/ 2147483647 h 179"/>
                <a:gd name="T38" fmla="*/ 2147483647 w 100"/>
                <a:gd name="T39" fmla="*/ 2147483647 h 179"/>
                <a:gd name="T40" fmla="*/ 2147483647 w 100"/>
                <a:gd name="T41" fmla="*/ 2147483647 h 179"/>
                <a:gd name="T42" fmla="*/ 2147483647 w 100"/>
                <a:gd name="T43" fmla="*/ 2147483647 h 179"/>
                <a:gd name="T44" fmla="*/ 2147483647 w 100"/>
                <a:gd name="T45" fmla="*/ 2147483647 h 179"/>
                <a:gd name="T46" fmla="*/ 2147483647 w 100"/>
                <a:gd name="T47" fmla="*/ 2147483647 h 179"/>
                <a:gd name="T48" fmla="*/ 2147483647 w 100"/>
                <a:gd name="T49" fmla="*/ 2147483647 h 179"/>
                <a:gd name="T50" fmla="*/ 2147483647 w 100"/>
                <a:gd name="T51" fmla="*/ 2147483647 h 179"/>
                <a:gd name="T52" fmla="*/ 2147483647 w 100"/>
                <a:gd name="T53" fmla="*/ 2147483647 h 179"/>
                <a:gd name="T54" fmla="*/ 2147483647 w 100"/>
                <a:gd name="T55" fmla="*/ 2147483647 h 179"/>
                <a:gd name="T56" fmla="*/ 2147483647 w 100"/>
                <a:gd name="T57" fmla="*/ 2147483647 h 179"/>
                <a:gd name="T58" fmla="*/ 2147483647 w 100"/>
                <a:gd name="T59" fmla="*/ 2147483647 h 179"/>
                <a:gd name="T60" fmla="*/ 2147483647 w 100"/>
                <a:gd name="T61" fmla="*/ 2147483647 h 179"/>
                <a:gd name="T62" fmla="*/ 2147483647 w 100"/>
                <a:gd name="T63" fmla="*/ 2147483647 h 179"/>
                <a:gd name="T64" fmla="*/ 2147483647 w 100"/>
                <a:gd name="T65" fmla="*/ 2147483647 h 179"/>
                <a:gd name="T66" fmla="*/ 2147483647 w 100"/>
                <a:gd name="T67" fmla="*/ 2147483647 h 179"/>
                <a:gd name="T68" fmla="*/ 2147483647 w 100"/>
                <a:gd name="T69" fmla="*/ 2147483647 h 179"/>
                <a:gd name="T70" fmla="*/ 2147483647 w 100"/>
                <a:gd name="T71" fmla="*/ 2147483647 h 179"/>
                <a:gd name="T72" fmla="*/ 2147483647 w 100"/>
                <a:gd name="T73" fmla="*/ 2147483647 h 179"/>
                <a:gd name="T74" fmla="*/ 2147483647 w 100"/>
                <a:gd name="T75" fmla="*/ 2147483647 h 179"/>
                <a:gd name="T76" fmla="*/ 2147483647 w 100"/>
                <a:gd name="T77" fmla="*/ 2147483647 h 179"/>
                <a:gd name="T78" fmla="*/ 2147483647 w 100"/>
                <a:gd name="T79" fmla="*/ 2147483647 h 179"/>
                <a:gd name="T80" fmla="*/ 2147483647 w 100"/>
                <a:gd name="T81" fmla="*/ 2147483647 h 179"/>
                <a:gd name="T82" fmla="*/ 2147483647 w 100"/>
                <a:gd name="T83" fmla="*/ 2147483647 h 179"/>
                <a:gd name="T84" fmla="*/ 2147483647 w 100"/>
                <a:gd name="T85" fmla="*/ 2147483647 h 179"/>
                <a:gd name="T86" fmla="*/ 2147483647 w 100"/>
                <a:gd name="T87" fmla="*/ 2147483647 h 179"/>
                <a:gd name="T88" fmla="*/ 2147483647 w 100"/>
                <a:gd name="T89" fmla="*/ 2147483647 h 179"/>
                <a:gd name="T90" fmla="*/ 2147483647 w 100"/>
                <a:gd name="T91" fmla="*/ 2147483647 h 179"/>
                <a:gd name="T92" fmla="*/ 2147483647 w 100"/>
                <a:gd name="T93" fmla="*/ 2147483647 h 179"/>
                <a:gd name="T94" fmla="*/ 2147483647 w 100"/>
                <a:gd name="T95" fmla="*/ 2147483647 h 179"/>
                <a:gd name="T96" fmla="*/ 2147483647 w 100"/>
                <a:gd name="T97" fmla="*/ 2147483647 h 179"/>
                <a:gd name="T98" fmla="*/ 2147483647 w 100"/>
                <a:gd name="T99" fmla="*/ 2147483647 h 179"/>
                <a:gd name="T100" fmla="*/ 2147483647 w 100"/>
                <a:gd name="T101" fmla="*/ 2147483647 h 179"/>
                <a:gd name="T102" fmla="*/ 2147483647 w 100"/>
                <a:gd name="T103" fmla="*/ 2147483647 h 179"/>
                <a:gd name="T104" fmla="*/ 2147483647 w 100"/>
                <a:gd name="T105" fmla="*/ 2147483647 h 179"/>
                <a:gd name="T106" fmla="*/ 2147483647 w 100"/>
                <a:gd name="T107" fmla="*/ 2147483647 h 179"/>
                <a:gd name="T108" fmla="*/ 2147483647 w 100"/>
                <a:gd name="T109" fmla="*/ 2147483647 h 179"/>
                <a:gd name="T110" fmla="*/ 2147483647 w 100"/>
                <a:gd name="T111" fmla="*/ 2147483647 h 179"/>
                <a:gd name="T112" fmla="*/ 2147483647 w 100"/>
                <a:gd name="T113" fmla="*/ 2147483647 h 179"/>
                <a:gd name="T114" fmla="*/ 2147483647 w 100"/>
                <a:gd name="T115" fmla="*/ 2147483647 h 179"/>
                <a:gd name="T116" fmla="*/ 2147483647 w 100"/>
                <a:gd name="T117" fmla="*/ 2147483647 h 179"/>
                <a:gd name="T118" fmla="*/ 2147483647 w 100"/>
                <a:gd name="T119" fmla="*/ 2147483647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179"/>
                <a:gd name="T182" fmla="*/ 100 w 100"/>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179">
                  <a:moveTo>
                    <a:pt x="62" y="165"/>
                  </a:moveTo>
                  <a:lnTo>
                    <a:pt x="60" y="167"/>
                  </a:lnTo>
                  <a:lnTo>
                    <a:pt x="58" y="167"/>
                  </a:lnTo>
                  <a:lnTo>
                    <a:pt x="56" y="168"/>
                  </a:lnTo>
                  <a:lnTo>
                    <a:pt x="54" y="169"/>
                  </a:lnTo>
                  <a:lnTo>
                    <a:pt x="52" y="169"/>
                  </a:lnTo>
                  <a:lnTo>
                    <a:pt x="50" y="171"/>
                  </a:lnTo>
                  <a:lnTo>
                    <a:pt x="49" y="171"/>
                  </a:lnTo>
                  <a:lnTo>
                    <a:pt x="47" y="172"/>
                  </a:lnTo>
                  <a:lnTo>
                    <a:pt x="45" y="174"/>
                  </a:lnTo>
                  <a:lnTo>
                    <a:pt x="43" y="176"/>
                  </a:lnTo>
                  <a:lnTo>
                    <a:pt x="40" y="176"/>
                  </a:lnTo>
                  <a:lnTo>
                    <a:pt x="40" y="175"/>
                  </a:lnTo>
                  <a:lnTo>
                    <a:pt x="39" y="175"/>
                  </a:lnTo>
                  <a:lnTo>
                    <a:pt x="39" y="174"/>
                  </a:lnTo>
                  <a:lnTo>
                    <a:pt x="36" y="175"/>
                  </a:lnTo>
                  <a:lnTo>
                    <a:pt x="35" y="175"/>
                  </a:lnTo>
                  <a:lnTo>
                    <a:pt x="33" y="177"/>
                  </a:lnTo>
                  <a:lnTo>
                    <a:pt x="31" y="178"/>
                  </a:lnTo>
                  <a:lnTo>
                    <a:pt x="30" y="178"/>
                  </a:lnTo>
                  <a:lnTo>
                    <a:pt x="30" y="176"/>
                  </a:lnTo>
                  <a:lnTo>
                    <a:pt x="30" y="174"/>
                  </a:lnTo>
                  <a:lnTo>
                    <a:pt x="30" y="172"/>
                  </a:lnTo>
                  <a:lnTo>
                    <a:pt x="30" y="170"/>
                  </a:lnTo>
                  <a:lnTo>
                    <a:pt x="30" y="168"/>
                  </a:lnTo>
                  <a:lnTo>
                    <a:pt x="31" y="165"/>
                  </a:lnTo>
                  <a:lnTo>
                    <a:pt x="31" y="163"/>
                  </a:lnTo>
                  <a:lnTo>
                    <a:pt x="31" y="161"/>
                  </a:lnTo>
                  <a:lnTo>
                    <a:pt x="31" y="159"/>
                  </a:lnTo>
                  <a:lnTo>
                    <a:pt x="31" y="158"/>
                  </a:lnTo>
                  <a:lnTo>
                    <a:pt x="32" y="155"/>
                  </a:lnTo>
                  <a:lnTo>
                    <a:pt x="30" y="155"/>
                  </a:lnTo>
                  <a:lnTo>
                    <a:pt x="30" y="154"/>
                  </a:lnTo>
                  <a:lnTo>
                    <a:pt x="29" y="154"/>
                  </a:lnTo>
                  <a:lnTo>
                    <a:pt x="29" y="152"/>
                  </a:lnTo>
                  <a:lnTo>
                    <a:pt x="27" y="152"/>
                  </a:lnTo>
                  <a:lnTo>
                    <a:pt x="27" y="150"/>
                  </a:lnTo>
                  <a:lnTo>
                    <a:pt x="27" y="148"/>
                  </a:lnTo>
                  <a:lnTo>
                    <a:pt x="26" y="148"/>
                  </a:lnTo>
                  <a:lnTo>
                    <a:pt x="26" y="145"/>
                  </a:lnTo>
                  <a:lnTo>
                    <a:pt x="26" y="144"/>
                  </a:lnTo>
                  <a:lnTo>
                    <a:pt x="26" y="142"/>
                  </a:lnTo>
                  <a:lnTo>
                    <a:pt x="26" y="141"/>
                  </a:lnTo>
                  <a:lnTo>
                    <a:pt x="26" y="139"/>
                  </a:lnTo>
                  <a:lnTo>
                    <a:pt x="26" y="136"/>
                  </a:lnTo>
                  <a:lnTo>
                    <a:pt x="26" y="134"/>
                  </a:lnTo>
                  <a:lnTo>
                    <a:pt x="25" y="134"/>
                  </a:lnTo>
                  <a:lnTo>
                    <a:pt x="24" y="134"/>
                  </a:lnTo>
                  <a:lnTo>
                    <a:pt x="24" y="133"/>
                  </a:lnTo>
                  <a:lnTo>
                    <a:pt x="22" y="133"/>
                  </a:lnTo>
                  <a:lnTo>
                    <a:pt x="21" y="133"/>
                  </a:lnTo>
                  <a:lnTo>
                    <a:pt x="20" y="133"/>
                  </a:lnTo>
                  <a:lnTo>
                    <a:pt x="18" y="133"/>
                  </a:lnTo>
                  <a:lnTo>
                    <a:pt x="16" y="134"/>
                  </a:lnTo>
                  <a:lnTo>
                    <a:pt x="15" y="134"/>
                  </a:lnTo>
                  <a:lnTo>
                    <a:pt x="13" y="134"/>
                  </a:lnTo>
                  <a:lnTo>
                    <a:pt x="12" y="134"/>
                  </a:lnTo>
                  <a:lnTo>
                    <a:pt x="10" y="134"/>
                  </a:lnTo>
                  <a:lnTo>
                    <a:pt x="8" y="134"/>
                  </a:lnTo>
                  <a:lnTo>
                    <a:pt x="7" y="134"/>
                  </a:lnTo>
                  <a:lnTo>
                    <a:pt x="7" y="132"/>
                  </a:lnTo>
                  <a:lnTo>
                    <a:pt x="5" y="132"/>
                  </a:lnTo>
                  <a:lnTo>
                    <a:pt x="4" y="132"/>
                  </a:lnTo>
                  <a:lnTo>
                    <a:pt x="4" y="130"/>
                  </a:lnTo>
                  <a:lnTo>
                    <a:pt x="2" y="130"/>
                  </a:lnTo>
                  <a:lnTo>
                    <a:pt x="2" y="129"/>
                  </a:lnTo>
                  <a:lnTo>
                    <a:pt x="2" y="128"/>
                  </a:lnTo>
                  <a:lnTo>
                    <a:pt x="0" y="127"/>
                  </a:lnTo>
                  <a:lnTo>
                    <a:pt x="0" y="125"/>
                  </a:lnTo>
                  <a:lnTo>
                    <a:pt x="0" y="123"/>
                  </a:lnTo>
                  <a:lnTo>
                    <a:pt x="0" y="121"/>
                  </a:lnTo>
                  <a:lnTo>
                    <a:pt x="0" y="119"/>
                  </a:lnTo>
                  <a:lnTo>
                    <a:pt x="0" y="117"/>
                  </a:lnTo>
                  <a:lnTo>
                    <a:pt x="1" y="115"/>
                  </a:lnTo>
                  <a:lnTo>
                    <a:pt x="2" y="112"/>
                  </a:lnTo>
                  <a:lnTo>
                    <a:pt x="2" y="111"/>
                  </a:lnTo>
                  <a:lnTo>
                    <a:pt x="4" y="109"/>
                  </a:lnTo>
                  <a:lnTo>
                    <a:pt x="4" y="108"/>
                  </a:lnTo>
                  <a:lnTo>
                    <a:pt x="6" y="106"/>
                  </a:lnTo>
                  <a:lnTo>
                    <a:pt x="6" y="104"/>
                  </a:lnTo>
                  <a:lnTo>
                    <a:pt x="8" y="102"/>
                  </a:lnTo>
                  <a:lnTo>
                    <a:pt x="8" y="100"/>
                  </a:lnTo>
                  <a:lnTo>
                    <a:pt x="9" y="98"/>
                  </a:lnTo>
                  <a:lnTo>
                    <a:pt x="9" y="96"/>
                  </a:lnTo>
                  <a:lnTo>
                    <a:pt x="10" y="94"/>
                  </a:lnTo>
                  <a:lnTo>
                    <a:pt x="10" y="92"/>
                  </a:lnTo>
                  <a:lnTo>
                    <a:pt x="10" y="90"/>
                  </a:lnTo>
                  <a:lnTo>
                    <a:pt x="10" y="88"/>
                  </a:lnTo>
                  <a:lnTo>
                    <a:pt x="11" y="83"/>
                  </a:lnTo>
                  <a:lnTo>
                    <a:pt x="11" y="81"/>
                  </a:lnTo>
                  <a:lnTo>
                    <a:pt x="11" y="79"/>
                  </a:lnTo>
                  <a:lnTo>
                    <a:pt x="11" y="77"/>
                  </a:lnTo>
                  <a:lnTo>
                    <a:pt x="12" y="75"/>
                  </a:lnTo>
                  <a:lnTo>
                    <a:pt x="12" y="73"/>
                  </a:lnTo>
                  <a:lnTo>
                    <a:pt x="13" y="72"/>
                  </a:lnTo>
                  <a:lnTo>
                    <a:pt x="15" y="70"/>
                  </a:lnTo>
                  <a:lnTo>
                    <a:pt x="18" y="68"/>
                  </a:lnTo>
                  <a:lnTo>
                    <a:pt x="19" y="68"/>
                  </a:lnTo>
                  <a:lnTo>
                    <a:pt x="21" y="68"/>
                  </a:lnTo>
                  <a:lnTo>
                    <a:pt x="23" y="68"/>
                  </a:lnTo>
                  <a:lnTo>
                    <a:pt x="25" y="67"/>
                  </a:lnTo>
                  <a:lnTo>
                    <a:pt x="26" y="67"/>
                  </a:lnTo>
                  <a:lnTo>
                    <a:pt x="28" y="67"/>
                  </a:lnTo>
                  <a:lnTo>
                    <a:pt x="30" y="67"/>
                  </a:lnTo>
                  <a:lnTo>
                    <a:pt x="32" y="64"/>
                  </a:lnTo>
                  <a:lnTo>
                    <a:pt x="34" y="63"/>
                  </a:lnTo>
                  <a:lnTo>
                    <a:pt x="35" y="63"/>
                  </a:lnTo>
                  <a:lnTo>
                    <a:pt x="37" y="61"/>
                  </a:lnTo>
                  <a:lnTo>
                    <a:pt x="39" y="59"/>
                  </a:lnTo>
                  <a:lnTo>
                    <a:pt x="39" y="57"/>
                  </a:lnTo>
                  <a:lnTo>
                    <a:pt x="41" y="54"/>
                  </a:lnTo>
                  <a:lnTo>
                    <a:pt x="40" y="54"/>
                  </a:lnTo>
                  <a:lnTo>
                    <a:pt x="40" y="53"/>
                  </a:lnTo>
                  <a:lnTo>
                    <a:pt x="39" y="53"/>
                  </a:lnTo>
                  <a:lnTo>
                    <a:pt x="39" y="52"/>
                  </a:lnTo>
                  <a:lnTo>
                    <a:pt x="39" y="49"/>
                  </a:lnTo>
                  <a:lnTo>
                    <a:pt x="36" y="49"/>
                  </a:lnTo>
                  <a:lnTo>
                    <a:pt x="36" y="48"/>
                  </a:lnTo>
                  <a:lnTo>
                    <a:pt x="36" y="46"/>
                  </a:lnTo>
                  <a:lnTo>
                    <a:pt x="38" y="44"/>
                  </a:lnTo>
                  <a:lnTo>
                    <a:pt x="40" y="43"/>
                  </a:lnTo>
                  <a:lnTo>
                    <a:pt x="42" y="43"/>
                  </a:lnTo>
                  <a:lnTo>
                    <a:pt x="44" y="40"/>
                  </a:lnTo>
                  <a:lnTo>
                    <a:pt x="46" y="38"/>
                  </a:lnTo>
                  <a:lnTo>
                    <a:pt x="49" y="38"/>
                  </a:lnTo>
                  <a:lnTo>
                    <a:pt x="50" y="36"/>
                  </a:lnTo>
                  <a:lnTo>
                    <a:pt x="53" y="34"/>
                  </a:lnTo>
                  <a:lnTo>
                    <a:pt x="54" y="34"/>
                  </a:lnTo>
                  <a:lnTo>
                    <a:pt x="56" y="32"/>
                  </a:lnTo>
                  <a:lnTo>
                    <a:pt x="56" y="31"/>
                  </a:lnTo>
                  <a:lnTo>
                    <a:pt x="58" y="29"/>
                  </a:lnTo>
                  <a:lnTo>
                    <a:pt x="60" y="27"/>
                  </a:lnTo>
                  <a:lnTo>
                    <a:pt x="62" y="25"/>
                  </a:lnTo>
                  <a:lnTo>
                    <a:pt x="60" y="25"/>
                  </a:lnTo>
                  <a:lnTo>
                    <a:pt x="60" y="24"/>
                  </a:lnTo>
                  <a:lnTo>
                    <a:pt x="60" y="22"/>
                  </a:lnTo>
                  <a:lnTo>
                    <a:pt x="59" y="22"/>
                  </a:lnTo>
                  <a:lnTo>
                    <a:pt x="59" y="20"/>
                  </a:lnTo>
                  <a:lnTo>
                    <a:pt x="59" y="19"/>
                  </a:lnTo>
                  <a:lnTo>
                    <a:pt x="58" y="19"/>
                  </a:lnTo>
                  <a:lnTo>
                    <a:pt x="58" y="18"/>
                  </a:lnTo>
                  <a:lnTo>
                    <a:pt x="58" y="15"/>
                  </a:lnTo>
                  <a:lnTo>
                    <a:pt x="58" y="14"/>
                  </a:lnTo>
                  <a:lnTo>
                    <a:pt x="59" y="12"/>
                  </a:lnTo>
                  <a:lnTo>
                    <a:pt x="61" y="10"/>
                  </a:lnTo>
                  <a:lnTo>
                    <a:pt x="63" y="10"/>
                  </a:lnTo>
                  <a:lnTo>
                    <a:pt x="65" y="9"/>
                  </a:lnTo>
                  <a:lnTo>
                    <a:pt x="66" y="7"/>
                  </a:lnTo>
                  <a:lnTo>
                    <a:pt x="65" y="7"/>
                  </a:lnTo>
                  <a:lnTo>
                    <a:pt x="65" y="6"/>
                  </a:lnTo>
                  <a:lnTo>
                    <a:pt x="65" y="4"/>
                  </a:lnTo>
                  <a:lnTo>
                    <a:pt x="68" y="2"/>
                  </a:lnTo>
                  <a:lnTo>
                    <a:pt x="71" y="0"/>
                  </a:lnTo>
                  <a:lnTo>
                    <a:pt x="71" y="2"/>
                  </a:lnTo>
                  <a:lnTo>
                    <a:pt x="71" y="3"/>
                  </a:lnTo>
                  <a:lnTo>
                    <a:pt x="73" y="3"/>
                  </a:lnTo>
                  <a:lnTo>
                    <a:pt x="73" y="5"/>
                  </a:lnTo>
                  <a:lnTo>
                    <a:pt x="74" y="5"/>
                  </a:lnTo>
                  <a:lnTo>
                    <a:pt x="77" y="5"/>
                  </a:lnTo>
                  <a:lnTo>
                    <a:pt x="77" y="7"/>
                  </a:lnTo>
                  <a:lnTo>
                    <a:pt x="77" y="8"/>
                  </a:lnTo>
                  <a:lnTo>
                    <a:pt x="79" y="8"/>
                  </a:lnTo>
                  <a:lnTo>
                    <a:pt x="79" y="9"/>
                  </a:lnTo>
                  <a:lnTo>
                    <a:pt x="81" y="9"/>
                  </a:lnTo>
                  <a:lnTo>
                    <a:pt x="83" y="9"/>
                  </a:lnTo>
                  <a:lnTo>
                    <a:pt x="82" y="11"/>
                  </a:lnTo>
                  <a:lnTo>
                    <a:pt x="82" y="13"/>
                  </a:lnTo>
                  <a:lnTo>
                    <a:pt x="82" y="15"/>
                  </a:lnTo>
                  <a:lnTo>
                    <a:pt x="81" y="18"/>
                  </a:lnTo>
                  <a:lnTo>
                    <a:pt x="81" y="19"/>
                  </a:lnTo>
                  <a:lnTo>
                    <a:pt x="81" y="21"/>
                  </a:lnTo>
                  <a:lnTo>
                    <a:pt x="81" y="24"/>
                  </a:lnTo>
                  <a:lnTo>
                    <a:pt x="81" y="25"/>
                  </a:lnTo>
                  <a:lnTo>
                    <a:pt x="81" y="28"/>
                  </a:lnTo>
                  <a:lnTo>
                    <a:pt x="81" y="30"/>
                  </a:lnTo>
                  <a:lnTo>
                    <a:pt x="81" y="33"/>
                  </a:lnTo>
                  <a:lnTo>
                    <a:pt x="81" y="35"/>
                  </a:lnTo>
                  <a:lnTo>
                    <a:pt x="82" y="35"/>
                  </a:lnTo>
                  <a:lnTo>
                    <a:pt x="82" y="36"/>
                  </a:lnTo>
                  <a:lnTo>
                    <a:pt x="84" y="36"/>
                  </a:lnTo>
                  <a:lnTo>
                    <a:pt x="84" y="38"/>
                  </a:lnTo>
                  <a:lnTo>
                    <a:pt x="84" y="39"/>
                  </a:lnTo>
                  <a:lnTo>
                    <a:pt x="87" y="39"/>
                  </a:lnTo>
                  <a:lnTo>
                    <a:pt x="87" y="42"/>
                  </a:lnTo>
                  <a:lnTo>
                    <a:pt x="87" y="44"/>
                  </a:lnTo>
                  <a:lnTo>
                    <a:pt x="87" y="46"/>
                  </a:lnTo>
                  <a:lnTo>
                    <a:pt x="87" y="48"/>
                  </a:lnTo>
                  <a:lnTo>
                    <a:pt x="88" y="48"/>
                  </a:lnTo>
                  <a:lnTo>
                    <a:pt x="87" y="49"/>
                  </a:lnTo>
                  <a:lnTo>
                    <a:pt x="87" y="50"/>
                  </a:lnTo>
                  <a:lnTo>
                    <a:pt x="87" y="52"/>
                  </a:lnTo>
                  <a:lnTo>
                    <a:pt x="84" y="54"/>
                  </a:lnTo>
                  <a:lnTo>
                    <a:pt x="84" y="57"/>
                  </a:lnTo>
                  <a:lnTo>
                    <a:pt x="82" y="59"/>
                  </a:lnTo>
                  <a:lnTo>
                    <a:pt x="82" y="61"/>
                  </a:lnTo>
                  <a:lnTo>
                    <a:pt x="82" y="63"/>
                  </a:lnTo>
                  <a:lnTo>
                    <a:pt x="82" y="65"/>
                  </a:lnTo>
                  <a:lnTo>
                    <a:pt x="82" y="67"/>
                  </a:lnTo>
                  <a:lnTo>
                    <a:pt x="82" y="68"/>
                  </a:lnTo>
                  <a:lnTo>
                    <a:pt x="80" y="70"/>
                  </a:lnTo>
                  <a:lnTo>
                    <a:pt x="80" y="72"/>
                  </a:lnTo>
                  <a:lnTo>
                    <a:pt x="80" y="73"/>
                  </a:lnTo>
                  <a:lnTo>
                    <a:pt x="80" y="75"/>
                  </a:lnTo>
                  <a:lnTo>
                    <a:pt x="79" y="77"/>
                  </a:lnTo>
                  <a:lnTo>
                    <a:pt x="79" y="78"/>
                  </a:lnTo>
                  <a:lnTo>
                    <a:pt x="79" y="81"/>
                  </a:lnTo>
                  <a:lnTo>
                    <a:pt x="77" y="82"/>
                  </a:lnTo>
                  <a:lnTo>
                    <a:pt x="74" y="82"/>
                  </a:lnTo>
                  <a:lnTo>
                    <a:pt x="73" y="84"/>
                  </a:lnTo>
                  <a:lnTo>
                    <a:pt x="71" y="84"/>
                  </a:lnTo>
                  <a:lnTo>
                    <a:pt x="69" y="84"/>
                  </a:lnTo>
                  <a:lnTo>
                    <a:pt x="68" y="84"/>
                  </a:lnTo>
                  <a:lnTo>
                    <a:pt x="66" y="86"/>
                  </a:lnTo>
                  <a:lnTo>
                    <a:pt x="66" y="88"/>
                  </a:lnTo>
                  <a:lnTo>
                    <a:pt x="66" y="90"/>
                  </a:lnTo>
                  <a:lnTo>
                    <a:pt x="64" y="92"/>
                  </a:lnTo>
                  <a:lnTo>
                    <a:pt x="63" y="94"/>
                  </a:lnTo>
                  <a:lnTo>
                    <a:pt x="63" y="95"/>
                  </a:lnTo>
                  <a:lnTo>
                    <a:pt x="62" y="97"/>
                  </a:lnTo>
                  <a:lnTo>
                    <a:pt x="61" y="99"/>
                  </a:lnTo>
                  <a:lnTo>
                    <a:pt x="61" y="100"/>
                  </a:lnTo>
                  <a:lnTo>
                    <a:pt x="61" y="102"/>
                  </a:lnTo>
                  <a:lnTo>
                    <a:pt x="61" y="104"/>
                  </a:lnTo>
                  <a:lnTo>
                    <a:pt x="61" y="106"/>
                  </a:lnTo>
                  <a:lnTo>
                    <a:pt x="61" y="108"/>
                  </a:lnTo>
                  <a:lnTo>
                    <a:pt x="61" y="110"/>
                  </a:lnTo>
                  <a:lnTo>
                    <a:pt x="61" y="112"/>
                  </a:lnTo>
                  <a:lnTo>
                    <a:pt x="62" y="112"/>
                  </a:lnTo>
                  <a:lnTo>
                    <a:pt x="62" y="115"/>
                  </a:lnTo>
                  <a:lnTo>
                    <a:pt x="63" y="115"/>
                  </a:lnTo>
                  <a:lnTo>
                    <a:pt x="64" y="115"/>
                  </a:lnTo>
                  <a:lnTo>
                    <a:pt x="64" y="116"/>
                  </a:lnTo>
                  <a:lnTo>
                    <a:pt x="65" y="116"/>
                  </a:lnTo>
                  <a:lnTo>
                    <a:pt x="68" y="116"/>
                  </a:lnTo>
                  <a:lnTo>
                    <a:pt x="68" y="118"/>
                  </a:lnTo>
                  <a:lnTo>
                    <a:pt x="69" y="118"/>
                  </a:lnTo>
                  <a:lnTo>
                    <a:pt x="71" y="118"/>
                  </a:lnTo>
                  <a:lnTo>
                    <a:pt x="71" y="120"/>
                  </a:lnTo>
                  <a:lnTo>
                    <a:pt x="73" y="120"/>
                  </a:lnTo>
                  <a:lnTo>
                    <a:pt x="75" y="120"/>
                  </a:lnTo>
                  <a:lnTo>
                    <a:pt x="75" y="121"/>
                  </a:lnTo>
                  <a:lnTo>
                    <a:pt x="77" y="121"/>
                  </a:lnTo>
                  <a:lnTo>
                    <a:pt x="79" y="121"/>
                  </a:lnTo>
                  <a:lnTo>
                    <a:pt x="79" y="123"/>
                  </a:lnTo>
                  <a:lnTo>
                    <a:pt x="82" y="123"/>
                  </a:lnTo>
                  <a:lnTo>
                    <a:pt x="82" y="125"/>
                  </a:lnTo>
                  <a:lnTo>
                    <a:pt x="84" y="125"/>
                  </a:lnTo>
                  <a:lnTo>
                    <a:pt x="84" y="126"/>
                  </a:lnTo>
                  <a:lnTo>
                    <a:pt x="87" y="126"/>
                  </a:lnTo>
                  <a:lnTo>
                    <a:pt x="88" y="126"/>
                  </a:lnTo>
                  <a:lnTo>
                    <a:pt x="88" y="128"/>
                  </a:lnTo>
                  <a:lnTo>
                    <a:pt x="91" y="128"/>
                  </a:lnTo>
                  <a:lnTo>
                    <a:pt x="91" y="129"/>
                  </a:lnTo>
                  <a:lnTo>
                    <a:pt x="93" y="129"/>
                  </a:lnTo>
                  <a:lnTo>
                    <a:pt x="95" y="129"/>
                  </a:lnTo>
                  <a:lnTo>
                    <a:pt x="95" y="131"/>
                  </a:lnTo>
                  <a:lnTo>
                    <a:pt x="96" y="131"/>
                  </a:lnTo>
                  <a:lnTo>
                    <a:pt x="96" y="133"/>
                  </a:lnTo>
                  <a:lnTo>
                    <a:pt x="98" y="133"/>
                  </a:lnTo>
                  <a:lnTo>
                    <a:pt x="98" y="135"/>
                  </a:lnTo>
                  <a:lnTo>
                    <a:pt x="98" y="136"/>
                  </a:lnTo>
                  <a:lnTo>
                    <a:pt x="99" y="136"/>
                  </a:lnTo>
                  <a:lnTo>
                    <a:pt x="97" y="137"/>
                  </a:lnTo>
                  <a:lnTo>
                    <a:pt x="97" y="138"/>
                  </a:lnTo>
                  <a:lnTo>
                    <a:pt x="95" y="139"/>
                  </a:lnTo>
                  <a:lnTo>
                    <a:pt x="93" y="141"/>
                  </a:lnTo>
                  <a:lnTo>
                    <a:pt x="91" y="141"/>
                  </a:lnTo>
                  <a:lnTo>
                    <a:pt x="88" y="143"/>
                  </a:lnTo>
                  <a:lnTo>
                    <a:pt x="87" y="145"/>
                  </a:lnTo>
                  <a:lnTo>
                    <a:pt x="85" y="145"/>
                  </a:lnTo>
                  <a:lnTo>
                    <a:pt x="83" y="146"/>
                  </a:lnTo>
                  <a:lnTo>
                    <a:pt x="83" y="147"/>
                  </a:lnTo>
                  <a:lnTo>
                    <a:pt x="81" y="149"/>
                  </a:lnTo>
                  <a:lnTo>
                    <a:pt x="79" y="151"/>
                  </a:lnTo>
                  <a:lnTo>
                    <a:pt x="77" y="153"/>
                  </a:lnTo>
                  <a:lnTo>
                    <a:pt x="75" y="153"/>
                  </a:lnTo>
                  <a:lnTo>
                    <a:pt x="73" y="155"/>
                  </a:lnTo>
                  <a:lnTo>
                    <a:pt x="71" y="155"/>
                  </a:lnTo>
                  <a:lnTo>
                    <a:pt x="69" y="158"/>
                  </a:lnTo>
                  <a:lnTo>
                    <a:pt x="69" y="160"/>
                  </a:lnTo>
                  <a:lnTo>
                    <a:pt x="69" y="162"/>
                  </a:lnTo>
                  <a:lnTo>
                    <a:pt x="69" y="163"/>
                  </a:lnTo>
                  <a:lnTo>
                    <a:pt x="68" y="165"/>
                  </a:lnTo>
                  <a:lnTo>
                    <a:pt x="68" y="167"/>
                  </a:lnTo>
                  <a:lnTo>
                    <a:pt x="62" y="165"/>
                  </a:lnTo>
                </a:path>
              </a:pathLst>
            </a:custGeom>
            <a:solidFill>
              <a:srgbClr val="C0C0C0"/>
            </a:solidFill>
            <a:ln w="0">
              <a:solidFill>
                <a:srgbClr val="969696"/>
              </a:solidFill>
              <a:round/>
              <a:headEnd/>
              <a:tailEnd/>
            </a:ln>
          </p:spPr>
          <p:txBody>
            <a:bodyPr/>
            <a:lstStyle/>
            <a:p>
              <a:endParaRPr lang="en-SG" dirty="0"/>
            </a:p>
          </p:txBody>
        </p:sp>
        <p:sp>
          <p:nvSpPr>
            <p:cNvPr id="137" name="9376153.5307.625121.51585"/>
            <p:cNvSpPr>
              <a:spLocks noChangeAspect="1"/>
            </p:cNvSpPr>
            <p:nvPr/>
          </p:nvSpPr>
          <p:spPr bwMode="gray">
            <a:xfrm rot="378242">
              <a:off x="3043282" y="2071902"/>
              <a:ext cx="1684387" cy="1147675"/>
            </a:xfrm>
            <a:custGeom>
              <a:avLst/>
              <a:gdLst>
                <a:gd name="T0" fmla="*/ 2147483647 w 1390"/>
                <a:gd name="T1" fmla="*/ 2147483647 h 1101"/>
                <a:gd name="T2" fmla="*/ 2147483647 w 1390"/>
                <a:gd name="T3" fmla="*/ 2147483647 h 1101"/>
                <a:gd name="T4" fmla="*/ 2147483647 w 1390"/>
                <a:gd name="T5" fmla="*/ 2147483647 h 1101"/>
                <a:gd name="T6" fmla="*/ 2147483647 w 1390"/>
                <a:gd name="T7" fmla="*/ 2147483647 h 1101"/>
                <a:gd name="T8" fmla="*/ 2147483647 w 1390"/>
                <a:gd name="T9" fmla="*/ 2147483647 h 1101"/>
                <a:gd name="T10" fmla="*/ 2147483647 w 1390"/>
                <a:gd name="T11" fmla="*/ 2147483647 h 1101"/>
                <a:gd name="T12" fmla="*/ 2147483647 w 1390"/>
                <a:gd name="T13" fmla="*/ 2147483647 h 1101"/>
                <a:gd name="T14" fmla="*/ 2147483647 w 1390"/>
                <a:gd name="T15" fmla="*/ 2147483647 h 1101"/>
                <a:gd name="T16" fmla="*/ 2147483647 w 1390"/>
                <a:gd name="T17" fmla="*/ 2147483647 h 1101"/>
                <a:gd name="T18" fmla="*/ 2147483647 w 1390"/>
                <a:gd name="T19" fmla="*/ 2147483647 h 1101"/>
                <a:gd name="T20" fmla="*/ 2147483647 w 1390"/>
                <a:gd name="T21" fmla="*/ 2147483647 h 1101"/>
                <a:gd name="T22" fmla="*/ 2147483647 w 1390"/>
                <a:gd name="T23" fmla="*/ 2147483647 h 1101"/>
                <a:gd name="T24" fmla="*/ 2147483647 w 1390"/>
                <a:gd name="T25" fmla="*/ 2147483647 h 1101"/>
                <a:gd name="T26" fmla="*/ 2147483647 w 1390"/>
                <a:gd name="T27" fmla="*/ 2147483647 h 1101"/>
                <a:gd name="T28" fmla="*/ 2147483647 w 1390"/>
                <a:gd name="T29" fmla="*/ 2147483647 h 1101"/>
                <a:gd name="T30" fmla="*/ 2147483647 w 1390"/>
                <a:gd name="T31" fmla="*/ 2147483647 h 1101"/>
                <a:gd name="T32" fmla="*/ 2147483647 w 1390"/>
                <a:gd name="T33" fmla="*/ 2147483647 h 1101"/>
                <a:gd name="T34" fmla="*/ 2147483647 w 1390"/>
                <a:gd name="T35" fmla="*/ 2147483647 h 1101"/>
                <a:gd name="T36" fmla="*/ 2147483647 w 1390"/>
                <a:gd name="T37" fmla="*/ 2147483647 h 1101"/>
                <a:gd name="T38" fmla="*/ 2147483647 w 1390"/>
                <a:gd name="T39" fmla="*/ 2147483647 h 1101"/>
                <a:gd name="T40" fmla="*/ 2147483647 w 1390"/>
                <a:gd name="T41" fmla="*/ 2147483647 h 1101"/>
                <a:gd name="T42" fmla="*/ 2147483647 w 1390"/>
                <a:gd name="T43" fmla="*/ 2147483647 h 1101"/>
                <a:gd name="T44" fmla="*/ 2147483647 w 1390"/>
                <a:gd name="T45" fmla="*/ 2147483647 h 1101"/>
                <a:gd name="T46" fmla="*/ 2147483647 w 1390"/>
                <a:gd name="T47" fmla="*/ 2147483647 h 1101"/>
                <a:gd name="T48" fmla="*/ 2147483647 w 1390"/>
                <a:gd name="T49" fmla="*/ 2147483647 h 1101"/>
                <a:gd name="T50" fmla="*/ 2147483647 w 1390"/>
                <a:gd name="T51" fmla="*/ 2147483647 h 1101"/>
                <a:gd name="T52" fmla="*/ 2147483647 w 1390"/>
                <a:gd name="T53" fmla="*/ 2147483647 h 1101"/>
                <a:gd name="T54" fmla="*/ 2147483647 w 1390"/>
                <a:gd name="T55" fmla="*/ 2147483647 h 1101"/>
                <a:gd name="T56" fmla="*/ 2147483647 w 1390"/>
                <a:gd name="T57" fmla="*/ 2147483647 h 1101"/>
                <a:gd name="T58" fmla="*/ 2147483647 w 1390"/>
                <a:gd name="T59" fmla="*/ 2147483647 h 1101"/>
                <a:gd name="T60" fmla="*/ 2147483647 w 1390"/>
                <a:gd name="T61" fmla="*/ 2147483647 h 1101"/>
                <a:gd name="T62" fmla="*/ 2147483647 w 1390"/>
                <a:gd name="T63" fmla="*/ 2147483647 h 1101"/>
                <a:gd name="T64" fmla="*/ 2147483647 w 1390"/>
                <a:gd name="T65" fmla="*/ 2147483647 h 1101"/>
                <a:gd name="T66" fmla="*/ 2147483647 w 1390"/>
                <a:gd name="T67" fmla="*/ 2147483647 h 1101"/>
                <a:gd name="T68" fmla="*/ 2147483647 w 1390"/>
                <a:gd name="T69" fmla="*/ 2147483647 h 1101"/>
                <a:gd name="T70" fmla="*/ 2147483647 w 1390"/>
                <a:gd name="T71" fmla="*/ 2147483647 h 1101"/>
                <a:gd name="T72" fmla="*/ 2147483647 w 1390"/>
                <a:gd name="T73" fmla="*/ 2147483647 h 1101"/>
                <a:gd name="T74" fmla="*/ 2147483647 w 1390"/>
                <a:gd name="T75" fmla="*/ 2147483647 h 1101"/>
                <a:gd name="T76" fmla="*/ 2147483647 w 1390"/>
                <a:gd name="T77" fmla="*/ 2147483647 h 1101"/>
                <a:gd name="T78" fmla="*/ 2147483647 w 1390"/>
                <a:gd name="T79" fmla="*/ 2147483647 h 1101"/>
                <a:gd name="T80" fmla="*/ 2147483647 w 1390"/>
                <a:gd name="T81" fmla="*/ 2147483647 h 1101"/>
                <a:gd name="T82" fmla="*/ 2147483647 w 1390"/>
                <a:gd name="T83" fmla="*/ 2147483647 h 1101"/>
                <a:gd name="T84" fmla="*/ 2147483647 w 1390"/>
                <a:gd name="T85" fmla="*/ 2147483647 h 1101"/>
                <a:gd name="T86" fmla="*/ 2147483647 w 1390"/>
                <a:gd name="T87" fmla="*/ 2147483647 h 1101"/>
                <a:gd name="T88" fmla="*/ 2147483647 w 1390"/>
                <a:gd name="T89" fmla="*/ 2147483647 h 1101"/>
                <a:gd name="T90" fmla="*/ 2147483647 w 1390"/>
                <a:gd name="T91" fmla="*/ 2147483647 h 1101"/>
                <a:gd name="T92" fmla="*/ 2147483647 w 1390"/>
                <a:gd name="T93" fmla="*/ 2147483647 h 1101"/>
                <a:gd name="T94" fmla="*/ 2147483647 w 1390"/>
                <a:gd name="T95" fmla="*/ 2147483647 h 1101"/>
                <a:gd name="T96" fmla="*/ 2147483647 w 1390"/>
                <a:gd name="T97" fmla="*/ 2147483647 h 1101"/>
                <a:gd name="T98" fmla="*/ 2147483647 w 1390"/>
                <a:gd name="T99" fmla="*/ 2147483647 h 1101"/>
                <a:gd name="T100" fmla="*/ 2147483647 w 1390"/>
                <a:gd name="T101" fmla="*/ 2147483647 h 1101"/>
                <a:gd name="T102" fmla="*/ 2147483647 w 1390"/>
                <a:gd name="T103" fmla="*/ 2147483647 h 1101"/>
                <a:gd name="T104" fmla="*/ 2147483647 w 1390"/>
                <a:gd name="T105" fmla="*/ 2147483647 h 1101"/>
                <a:gd name="T106" fmla="*/ 2147483647 w 1390"/>
                <a:gd name="T107" fmla="*/ 2147483647 h 1101"/>
                <a:gd name="T108" fmla="*/ 2147483647 w 1390"/>
                <a:gd name="T109" fmla="*/ 2147483647 h 1101"/>
                <a:gd name="T110" fmla="*/ 2147483647 w 1390"/>
                <a:gd name="T111" fmla="*/ 2147483647 h 1101"/>
                <a:gd name="T112" fmla="*/ 2147483647 w 1390"/>
                <a:gd name="T113" fmla="*/ 2147483647 h 1101"/>
                <a:gd name="T114" fmla="*/ 2147483647 w 1390"/>
                <a:gd name="T115" fmla="*/ 2147483647 h 1101"/>
                <a:gd name="T116" fmla="*/ 2147483647 w 1390"/>
                <a:gd name="T117" fmla="*/ 2147483647 h 1101"/>
                <a:gd name="T118" fmla="*/ 2147483647 w 1390"/>
                <a:gd name="T119" fmla="*/ 2147483647 h 1101"/>
                <a:gd name="T120" fmla="*/ 2147483647 w 1390"/>
                <a:gd name="T121" fmla="*/ 2147483647 h 1101"/>
                <a:gd name="T122" fmla="*/ 2147483647 w 1390"/>
                <a:gd name="T123" fmla="*/ 2147483647 h 1101"/>
                <a:gd name="T124" fmla="*/ 2147483647 w 1390"/>
                <a:gd name="T125" fmla="*/ 2147483647 h 1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0"/>
                <a:gd name="T190" fmla="*/ 0 h 1101"/>
                <a:gd name="T191" fmla="*/ 1390 w 1390"/>
                <a:gd name="T192" fmla="*/ 1101 h 1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0" h="1101">
                  <a:moveTo>
                    <a:pt x="24" y="642"/>
                  </a:moveTo>
                  <a:lnTo>
                    <a:pt x="24" y="642"/>
                  </a:lnTo>
                  <a:lnTo>
                    <a:pt x="26" y="641"/>
                  </a:lnTo>
                  <a:lnTo>
                    <a:pt x="26" y="640"/>
                  </a:lnTo>
                  <a:lnTo>
                    <a:pt x="28" y="639"/>
                  </a:lnTo>
                  <a:lnTo>
                    <a:pt x="28" y="638"/>
                  </a:lnTo>
                  <a:lnTo>
                    <a:pt x="28" y="636"/>
                  </a:lnTo>
                  <a:lnTo>
                    <a:pt x="28" y="634"/>
                  </a:lnTo>
                  <a:lnTo>
                    <a:pt x="29" y="632"/>
                  </a:lnTo>
                  <a:lnTo>
                    <a:pt x="28" y="632"/>
                  </a:lnTo>
                  <a:lnTo>
                    <a:pt x="28" y="630"/>
                  </a:lnTo>
                  <a:lnTo>
                    <a:pt x="28" y="628"/>
                  </a:lnTo>
                  <a:lnTo>
                    <a:pt x="27" y="628"/>
                  </a:lnTo>
                  <a:lnTo>
                    <a:pt x="27" y="625"/>
                  </a:lnTo>
                  <a:lnTo>
                    <a:pt x="25" y="625"/>
                  </a:lnTo>
                  <a:lnTo>
                    <a:pt x="24" y="625"/>
                  </a:lnTo>
                  <a:lnTo>
                    <a:pt x="22" y="625"/>
                  </a:lnTo>
                  <a:lnTo>
                    <a:pt x="22" y="624"/>
                  </a:lnTo>
                  <a:lnTo>
                    <a:pt x="22" y="623"/>
                  </a:lnTo>
                  <a:lnTo>
                    <a:pt x="20" y="623"/>
                  </a:lnTo>
                  <a:lnTo>
                    <a:pt x="20" y="620"/>
                  </a:lnTo>
                  <a:lnTo>
                    <a:pt x="19" y="620"/>
                  </a:lnTo>
                  <a:lnTo>
                    <a:pt x="19" y="618"/>
                  </a:lnTo>
                  <a:lnTo>
                    <a:pt x="17" y="618"/>
                  </a:lnTo>
                  <a:lnTo>
                    <a:pt x="17" y="615"/>
                  </a:lnTo>
                  <a:lnTo>
                    <a:pt x="17" y="613"/>
                  </a:lnTo>
                  <a:lnTo>
                    <a:pt x="15" y="613"/>
                  </a:lnTo>
                  <a:lnTo>
                    <a:pt x="14" y="613"/>
                  </a:lnTo>
                  <a:lnTo>
                    <a:pt x="14" y="611"/>
                  </a:lnTo>
                  <a:lnTo>
                    <a:pt x="12" y="611"/>
                  </a:lnTo>
                  <a:lnTo>
                    <a:pt x="12" y="609"/>
                  </a:lnTo>
                  <a:lnTo>
                    <a:pt x="10" y="609"/>
                  </a:lnTo>
                  <a:lnTo>
                    <a:pt x="10" y="607"/>
                  </a:lnTo>
                  <a:lnTo>
                    <a:pt x="10" y="605"/>
                  </a:lnTo>
                  <a:lnTo>
                    <a:pt x="8" y="605"/>
                  </a:lnTo>
                  <a:lnTo>
                    <a:pt x="8" y="604"/>
                  </a:lnTo>
                  <a:lnTo>
                    <a:pt x="8" y="602"/>
                  </a:lnTo>
                  <a:lnTo>
                    <a:pt x="8" y="600"/>
                  </a:lnTo>
                  <a:lnTo>
                    <a:pt x="8" y="598"/>
                  </a:lnTo>
                  <a:lnTo>
                    <a:pt x="6" y="598"/>
                  </a:lnTo>
                  <a:lnTo>
                    <a:pt x="5" y="598"/>
                  </a:lnTo>
                  <a:lnTo>
                    <a:pt x="3" y="598"/>
                  </a:lnTo>
                  <a:lnTo>
                    <a:pt x="3" y="597"/>
                  </a:lnTo>
                  <a:lnTo>
                    <a:pt x="0" y="597"/>
                  </a:lnTo>
                  <a:lnTo>
                    <a:pt x="0" y="595"/>
                  </a:lnTo>
                  <a:lnTo>
                    <a:pt x="0" y="594"/>
                  </a:lnTo>
                  <a:lnTo>
                    <a:pt x="0" y="592"/>
                  </a:lnTo>
                  <a:lnTo>
                    <a:pt x="0" y="590"/>
                  </a:lnTo>
                  <a:lnTo>
                    <a:pt x="0" y="588"/>
                  </a:lnTo>
                  <a:lnTo>
                    <a:pt x="2" y="587"/>
                  </a:lnTo>
                  <a:lnTo>
                    <a:pt x="4" y="587"/>
                  </a:lnTo>
                  <a:lnTo>
                    <a:pt x="6" y="587"/>
                  </a:lnTo>
                  <a:lnTo>
                    <a:pt x="8" y="586"/>
                  </a:lnTo>
                  <a:lnTo>
                    <a:pt x="10" y="586"/>
                  </a:lnTo>
                  <a:lnTo>
                    <a:pt x="12" y="586"/>
                  </a:lnTo>
                  <a:lnTo>
                    <a:pt x="14" y="585"/>
                  </a:lnTo>
                  <a:lnTo>
                    <a:pt x="17" y="585"/>
                  </a:lnTo>
                  <a:lnTo>
                    <a:pt x="19" y="585"/>
                  </a:lnTo>
                  <a:lnTo>
                    <a:pt x="21" y="584"/>
                  </a:lnTo>
                  <a:lnTo>
                    <a:pt x="23" y="584"/>
                  </a:lnTo>
                  <a:lnTo>
                    <a:pt x="25" y="584"/>
                  </a:lnTo>
                  <a:lnTo>
                    <a:pt x="27" y="584"/>
                  </a:lnTo>
                  <a:lnTo>
                    <a:pt x="29" y="584"/>
                  </a:lnTo>
                  <a:lnTo>
                    <a:pt x="31" y="584"/>
                  </a:lnTo>
                  <a:lnTo>
                    <a:pt x="33" y="584"/>
                  </a:lnTo>
                  <a:lnTo>
                    <a:pt x="35" y="583"/>
                  </a:lnTo>
                  <a:lnTo>
                    <a:pt x="37" y="583"/>
                  </a:lnTo>
                  <a:lnTo>
                    <a:pt x="39" y="581"/>
                  </a:lnTo>
                  <a:lnTo>
                    <a:pt x="39" y="579"/>
                  </a:lnTo>
                  <a:lnTo>
                    <a:pt x="40" y="577"/>
                  </a:lnTo>
                  <a:lnTo>
                    <a:pt x="38" y="577"/>
                  </a:lnTo>
                  <a:lnTo>
                    <a:pt x="36" y="577"/>
                  </a:lnTo>
                  <a:lnTo>
                    <a:pt x="34" y="577"/>
                  </a:lnTo>
                  <a:lnTo>
                    <a:pt x="32" y="577"/>
                  </a:lnTo>
                  <a:lnTo>
                    <a:pt x="29" y="577"/>
                  </a:lnTo>
                  <a:lnTo>
                    <a:pt x="27" y="577"/>
                  </a:lnTo>
                  <a:lnTo>
                    <a:pt x="25" y="577"/>
                  </a:lnTo>
                  <a:lnTo>
                    <a:pt x="23" y="577"/>
                  </a:lnTo>
                  <a:lnTo>
                    <a:pt x="21" y="577"/>
                  </a:lnTo>
                  <a:lnTo>
                    <a:pt x="19" y="577"/>
                  </a:lnTo>
                  <a:lnTo>
                    <a:pt x="17" y="577"/>
                  </a:lnTo>
                  <a:lnTo>
                    <a:pt x="14" y="577"/>
                  </a:lnTo>
                  <a:lnTo>
                    <a:pt x="13" y="577"/>
                  </a:lnTo>
                  <a:lnTo>
                    <a:pt x="10" y="577"/>
                  </a:lnTo>
                  <a:lnTo>
                    <a:pt x="8" y="577"/>
                  </a:lnTo>
                  <a:lnTo>
                    <a:pt x="8" y="575"/>
                  </a:lnTo>
                  <a:lnTo>
                    <a:pt x="6" y="575"/>
                  </a:lnTo>
                  <a:lnTo>
                    <a:pt x="4" y="575"/>
                  </a:lnTo>
                  <a:lnTo>
                    <a:pt x="4" y="574"/>
                  </a:lnTo>
                  <a:lnTo>
                    <a:pt x="2" y="574"/>
                  </a:lnTo>
                  <a:lnTo>
                    <a:pt x="2" y="572"/>
                  </a:lnTo>
                  <a:lnTo>
                    <a:pt x="0" y="572"/>
                  </a:lnTo>
                  <a:lnTo>
                    <a:pt x="0" y="571"/>
                  </a:lnTo>
                  <a:lnTo>
                    <a:pt x="0" y="569"/>
                  </a:lnTo>
                  <a:lnTo>
                    <a:pt x="0" y="567"/>
                  </a:lnTo>
                  <a:lnTo>
                    <a:pt x="0" y="566"/>
                  </a:lnTo>
                  <a:lnTo>
                    <a:pt x="0" y="564"/>
                  </a:lnTo>
                  <a:lnTo>
                    <a:pt x="3" y="564"/>
                  </a:lnTo>
                  <a:lnTo>
                    <a:pt x="5" y="564"/>
                  </a:lnTo>
                  <a:lnTo>
                    <a:pt x="7" y="564"/>
                  </a:lnTo>
                  <a:lnTo>
                    <a:pt x="9" y="564"/>
                  </a:lnTo>
                  <a:lnTo>
                    <a:pt x="10" y="564"/>
                  </a:lnTo>
                  <a:lnTo>
                    <a:pt x="12" y="562"/>
                  </a:lnTo>
                  <a:lnTo>
                    <a:pt x="14" y="560"/>
                  </a:lnTo>
                  <a:lnTo>
                    <a:pt x="14" y="559"/>
                  </a:lnTo>
                  <a:lnTo>
                    <a:pt x="15" y="557"/>
                  </a:lnTo>
                  <a:lnTo>
                    <a:pt x="17" y="557"/>
                  </a:lnTo>
                  <a:lnTo>
                    <a:pt x="19" y="556"/>
                  </a:lnTo>
                  <a:lnTo>
                    <a:pt x="22" y="556"/>
                  </a:lnTo>
                  <a:lnTo>
                    <a:pt x="24" y="556"/>
                  </a:lnTo>
                  <a:lnTo>
                    <a:pt x="25" y="556"/>
                  </a:lnTo>
                  <a:lnTo>
                    <a:pt x="27" y="554"/>
                  </a:lnTo>
                  <a:lnTo>
                    <a:pt x="27" y="555"/>
                  </a:lnTo>
                  <a:lnTo>
                    <a:pt x="29" y="555"/>
                  </a:lnTo>
                  <a:lnTo>
                    <a:pt x="31" y="553"/>
                  </a:lnTo>
                  <a:lnTo>
                    <a:pt x="31" y="554"/>
                  </a:lnTo>
                  <a:lnTo>
                    <a:pt x="32" y="554"/>
                  </a:lnTo>
                  <a:lnTo>
                    <a:pt x="33" y="554"/>
                  </a:lnTo>
                  <a:lnTo>
                    <a:pt x="34" y="554"/>
                  </a:lnTo>
                  <a:lnTo>
                    <a:pt x="34" y="556"/>
                  </a:lnTo>
                  <a:lnTo>
                    <a:pt x="34" y="558"/>
                  </a:lnTo>
                  <a:lnTo>
                    <a:pt x="37" y="558"/>
                  </a:lnTo>
                  <a:lnTo>
                    <a:pt x="37" y="560"/>
                  </a:lnTo>
                  <a:lnTo>
                    <a:pt x="39" y="560"/>
                  </a:lnTo>
                  <a:lnTo>
                    <a:pt x="41" y="560"/>
                  </a:lnTo>
                  <a:lnTo>
                    <a:pt x="41" y="562"/>
                  </a:lnTo>
                  <a:lnTo>
                    <a:pt x="43" y="562"/>
                  </a:lnTo>
                  <a:lnTo>
                    <a:pt x="44" y="562"/>
                  </a:lnTo>
                  <a:lnTo>
                    <a:pt x="46" y="562"/>
                  </a:lnTo>
                  <a:lnTo>
                    <a:pt x="46" y="564"/>
                  </a:lnTo>
                  <a:lnTo>
                    <a:pt x="48" y="564"/>
                  </a:lnTo>
                  <a:lnTo>
                    <a:pt x="50" y="564"/>
                  </a:lnTo>
                  <a:lnTo>
                    <a:pt x="52" y="564"/>
                  </a:lnTo>
                  <a:lnTo>
                    <a:pt x="53" y="564"/>
                  </a:lnTo>
                  <a:lnTo>
                    <a:pt x="55" y="564"/>
                  </a:lnTo>
                  <a:lnTo>
                    <a:pt x="57" y="564"/>
                  </a:lnTo>
                  <a:lnTo>
                    <a:pt x="59" y="564"/>
                  </a:lnTo>
                  <a:lnTo>
                    <a:pt x="59" y="566"/>
                  </a:lnTo>
                  <a:lnTo>
                    <a:pt x="61" y="566"/>
                  </a:lnTo>
                  <a:lnTo>
                    <a:pt x="63" y="566"/>
                  </a:lnTo>
                  <a:lnTo>
                    <a:pt x="63" y="567"/>
                  </a:lnTo>
                  <a:lnTo>
                    <a:pt x="64" y="567"/>
                  </a:lnTo>
                  <a:lnTo>
                    <a:pt x="66" y="567"/>
                  </a:lnTo>
                  <a:lnTo>
                    <a:pt x="67" y="565"/>
                  </a:lnTo>
                  <a:lnTo>
                    <a:pt x="68" y="565"/>
                  </a:lnTo>
                  <a:lnTo>
                    <a:pt x="70" y="564"/>
                  </a:lnTo>
                  <a:lnTo>
                    <a:pt x="67" y="562"/>
                  </a:lnTo>
                  <a:lnTo>
                    <a:pt x="67" y="560"/>
                  </a:lnTo>
                  <a:lnTo>
                    <a:pt x="67" y="558"/>
                  </a:lnTo>
                  <a:lnTo>
                    <a:pt x="67" y="555"/>
                  </a:lnTo>
                  <a:lnTo>
                    <a:pt x="67" y="553"/>
                  </a:lnTo>
                  <a:lnTo>
                    <a:pt x="67" y="550"/>
                  </a:lnTo>
                  <a:lnTo>
                    <a:pt x="67" y="548"/>
                  </a:lnTo>
                  <a:lnTo>
                    <a:pt x="67" y="544"/>
                  </a:lnTo>
                  <a:lnTo>
                    <a:pt x="67" y="542"/>
                  </a:lnTo>
                  <a:lnTo>
                    <a:pt x="67" y="540"/>
                  </a:lnTo>
                  <a:lnTo>
                    <a:pt x="67" y="538"/>
                  </a:lnTo>
                  <a:lnTo>
                    <a:pt x="68" y="535"/>
                  </a:lnTo>
                  <a:lnTo>
                    <a:pt x="68" y="533"/>
                  </a:lnTo>
                  <a:lnTo>
                    <a:pt x="68" y="529"/>
                  </a:lnTo>
                  <a:lnTo>
                    <a:pt x="68" y="527"/>
                  </a:lnTo>
                  <a:lnTo>
                    <a:pt x="70" y="523"/>
                  </a:lnTo>
                  <a:lnTo>
                    <a:pt x="68" y="523"/>
                  </a:lnTo>
                  <a:lnTo>
                    <a:pt x="68" y="522"/>
                  </a:lnTo>
                  <a:lnTo>
                    <a:pt x="67" y="522"/>
                  </a:lnTo>
                  <a:lnTo>
                    <a:pt x="67" y="521"/>
                  </a:lnTo>
                  <a:lnTo>
                    <a:pt x="65" y="521"/>
                  </a:lnTo>
                  <a:lnTo>
                    <a:pt x="65" y="519"/>
                  </a:lnTo>
                  <a:lnTo>
                    <a:pt x="63" y="519"/>
                  </a:lnTo>
                  <a:lnTo>
                    <a:pt x="62" y="519"/>
                  </a:lnTo>
                  <a:lnTo>
                    <a:pt x="60" y="519"/>
                  </a:lnTo>
                  <a:lnTo>
                    <a:pt x="58" y="519"/>
                  </a:lnTo>
                  <a:lnTo>
                    <a:pt x="56" y="519"/>
                  </a:lnTo>
                  <a:lnTo>
                    <a:pt x="53" y="519"/>
                  </a:lnTo>
                  <a:lnTo>
                    <a:pt x="51" y="519"/>
                  </a:lnTo>
                  <a:lnTo>
                    <a:pt x="49" y="519"/>
                  </a:lnTo>
                  <a:lnTo>
                    <a:pt x="47" y="519"/>
                  </a:lnTo>
                  <a:lnTo>
                    <a:pt x="46" y="519"/>
                  </a:lnTo>
                  <a:lnTo>
                    <a:pt x="46" y="517"/>
                  </a:lnTo>
                  <a:lnTo>
                    <a:pt x="46" y="515"/>
                  </a:lnTo>
                  <a:lnTo>
                    <a:pt x="46" y="514"/>
                  </a:lnTo>
                  <a:lnTo>
                    <a:pt x="46" y="512"/>
                  </a:lnTo>
                  <a:lnTo>
                    <a:pt x="46" y="510"/>
                  </a:lnTo>
                  <a:lnTo>
                    <a:pt x="46" y="508"/>
                  </a:lnTo>
                  <a:lnTo>
                    <a:pt x="46" y="507"/>
                  </a:lnTo>
                  <a:lnTo>
                    <a:pt x="47" y="506"/>
                  </a:lnTo>
                  <a:lnTo>
                    <a:pt x="48" y="506"/>
                  </a:lnTo>
                  <a:lnTo>
                    <a:pt x="51" y="505"/>
                  </a:lnTo>
                  <a:lnTo>
                    <a:pt x="53" y="502"/>
                  </a:lnTo>
                  <a:lnTo>
                    <a:pt x="55" y="500"/>
                  </a:lnTo>
                  <a:lnTo>
                    <a:pt x="53" y="500"/>
                  </a:lnTo>
                  <a:lnTo>
                    <a:pt x="53" y="499"/>
                  </a:lnTo>
                  <a:lnTo>
                    <a:pt x="53" y="497"/>
                  </a:lnTo>
                  <a:lnTo>
                    <a:pt x="51" y="497"/>
                  </a:lnTo>
                  <a:lnTo>
                    <a:pt x="51" y="495"/>
                  </a:lnTo>
                  <a:lnTo>
                    <a:pt x="49" y="495"/>
                  </a:lnTo>
                  <a:lnTo>
                    <a:pt x="49" y="494"/>
                  </a:lnTo>
                  <a:lnTo>
                    <a:pt x="49" y="492"/>
                  </a:lnTo>
                  <a:lnTo>
                    <a:pt x="51" y="490"/>
                  </a:lnTo>
                  <a:lnTo>
                    <a:pt x="51" y="488"/>
                  </a:lnTo>
                  <a:lnTo>
                    <a:pt x="51" y="487"/>
                  </a:lnTo>
                  <a:lnTo>
                    <a:pt x="51" y="485"/>
                  </a:lnTo>
                  <a:lnTo>
                    <a:pt x="51" y="483"/>
                  </a:lnTo>
                  <a:lnTo>
                    <a:pt x="51" y="481"/>
                  </a:lnTo>
                  <a:lnTo>
                    <a:pt x="52" y="478"/>
                  </a:lnTo>
                  <a:lnTo>
                    <a:pt x="52" y="477"/>
                  </a:lnTo>
                  <a:lnTo>
                    <a:pt x="54" y="475"/>
                  </a:lnTo>
                  <a:lnTo>
                    <a:pt x="55" y="475"/>
                  </a:lnTo>
                  <a:lnTo>
                    <a:pt x="57" y="474"/>
                  </a:lnTo>
                  <a:lnTo>
                    <a:pt x="59" y="474"/>
                  </a:lnTo>
                  <a:lnTo>
                    <a:pt x="61" y="474"/>
                  </a:lnTo>
                  <a:lnTo>
                    <a:pt x="61" y="476"/>
                  </a:lnTo>
                  <a:lnTo>
                    <a:pt x="61" y="478"/>
                  </a:lnTo>
                  <a:lnTo>
                    <a:pt x="63" y="478"/>
                  </a:lnTo>
                  <a:lnTo>
                    <a:pt x="63" y="481"/>
                  </a:lnTo>
                  <a:lnTo>
                    <a:pt x="65" y="481"/>
                  </a:lnTo>
                  <a:lnTo>
                    <a:pt x="65" y="483"/>
                  </a:lnTo>
                  <a:lnTo>
                    <a:pt x="67" y="483"/>
                  </a:lnTo>
                  <a:lnTo>
                    <a:pt x="67" y="485"/>
                  </a:lnTo>
                  <a:lnTo>
                    <a:pt x="67" y="487"/>
                  </a:lnTo>
                  <a:lnTo>
                    <a:pt x="70" y="487"/>
                  </a:lnTo>
                  <a:lnTo>
                    <a:pt x="70" y="489"/>
                  </a:lnTo>
                  <a:lnTo>
                    <a:pt x="72" y="489"/>
                  </a:lnTo>
                  <a:lnTo>
                    <a:pt x="72" y="490"/>
                  </a:lnTo>
                  <a:lnTo>
                    <a:pt x="74" y="490"/>
                  </a:lnTo>
                  <a:lnTo>
                    <a:pt x="76" y="490"/>
                  </a:lnTo>
                  <a:lnTo>
                    <a:pt x="77" y="490"/>
                  </a:lnTo>
                  <a:lnTo>
                    <a:pt x="79" y="490"/>
                  </a:lnTo>
                  <a:lnTo>
                    <a:pt x="80" y="490"/>
                  </a:lnTo>
                  <a:lnTo>
                    <a:pt x="82" y="490"/>
                  </a:lnTo>
                  <a:lnTo>
                    <a:pt x="84" y="490"/>
                  </a:lnTo>
                  <a:lnTo>
                    <a:pt x="86" y="489"/>
                  </a:lnTo>
                  <a:lnTo>
                    <a:pt x="88" y="489"/>
                  </a:lnTo>
                  <a:lnTo>
                    <a:pt x="90" y="489"/>
                  </a:lnTo>
                  <a:lnTo>
                    <a:pt x="92" y="488"/>
                  </a:lnTo>
                  <a:lnTo>
                    <a:pt x="94" y="488"/>
                  </a:lnTo>
                  <a:lnTo>
                    <a:pt x="96" y="488"/>
                  </a:lnTo>
                  <a:lnTo>
                    <a:pt x="98" y="488"/>
                  </a:lnTo>
                  <a:lnTo>
                    <a:pt x="100" y="487"/>
                  </a:lnTo>
                  <a:lnTo>
                    <a:pt x="100" y="488"/>
                  </a:lnTo>
                  <a:lnTo>
                    <a:pt x="101" y="488"/>
                  </a:lnTo>
                  <a:lnTo>
                    <a:pt x="103" y="486"/>
                  </a:lnTo>
                  <a:lnTo>
                    <a:pt x="103" y="483"/>
                  </a:lnTo>
                  <a:lnTo>
                    <a:pt x="103" y="481"/>
                  </a:lnTo>
                  <a:lnTo>
                    <a:pt x="103" y="479"/>
                  </a:lnTo>
                  <a:lnTo>
                    <a:pt x="103" y="477"/>
                  </a:lnTo>
                  <a:lnTo>
                    <a:pt x="103" y="475"/>
                  </a:lnTo>
                  <a:lnTo>
                    <a:pt x="103" y="473"/>
                  </a:lnTo>
                  <a:lnTo>
                    <a:pt x="103" y="471"/>
                  </a:lnTo>
                  <a:lnTo>
                    <a:pt x="103" y="469"/>
                  </a:lnTo>
                  <a:lnTo>
                    <a:pt x="103" y="466"/>
                  </a:lnTo>
                  <a:lnTo>
                    <a:pt x="104" y="464"/>
                  </a:lnTo>
                  <a:lnTo>
                    <a:pt x="106" y="462"/>
                  </a:lnTo>
                  <a:lnTo>
                    <a:pt x="106" y="460"/>
                  </a:lnTo>
                  <a:lnTo>
                    <a:pt x="109" y="458"/>
                  </a:lnTo>
                  <a:lnTo>
                    <a:pt x="109" y="459"/>
                  </a:lnTo>
                  <a:lnTo>
                    <a:pt x="110" y="459"/>
                  </a:lnTo>
                  <a:lnTo>
                    <a:pt x="112" y="459"/>
                  </a:lnTo>
                  <a:lnTo>
                    <a:pt x="112" y="460"/>
                  </a:lnTo>
                  <a:lnTo>
                    <a:pt x="113" y="460"/>
                  </a:lnTo>
                  <a:lnTo>
                    <a:pt x="116" y="460"/>
                  </a:lnTo>
                  <a:lnTo>
                    <a:pt x="116" y="462"/>
                  </a:lnTo>
                  <a:lnTo>
                    <a:pt x="118" y="462"/>
                  </a:lnTo>
                  <a:lnTo>
                    <a:pt x="118" y="464"/>
                  </a:lnTo>
                  <a:lnTo>
                    <a:pt x="120" y="464"/>
                  </a:lnTo>
                  <a:lnTo>
                    <a:pt x="122" y="464"/>
                  </a:lnTo>
                  <a:lnTo>
                    <a:pt x="124" y="464"/>
                  </a:lnTo>
                  <a:lnTo>
                    <a:pt x="124" y="465"/>
                  </a:lnTo>
                  <a:lnTo>
                    <a:pt x="125" y="464"/>
                  </a:lnTo>
                  <a:lnTo>
                    <a:pt x="125" y="462"/>
                  </a:lnTo>
                  <a:lnTo>
                    <a:pt x="125" y="459"/>
                  </a:lnTo>
                  <a:lnTo>
                    <a:pt x="125" y="458"/>
                  </a:lnTo>
                  <a:lnTo>
                    <a:pt x="125" y="456"/>
                  </a:lnTo>
                  <a:lnTo>
                    <a:pt x="126" y="454"/>
                  </a:lnTo>
                  <a:lnTo>
                    <a:pt x="127" y="453"/>
                  </a:lnTo>
                  <a:lnTo>
                    <a:pt x="129" y="452"/>
                  </a:lnTo>
                  <a:lnTo>
                    <a:pt x="129" y="454"/>
                  </a:lnTo>
                  <a:lnTo>
                    <a:pt x="129" y="455"/>
                  </a:lnTo>
                  <a:lnTo>
                    <a:pt x="129" y="457"/>
                  </a:lnTo>
                  <a:lnTo>
                    <a:pt x="130" y="457"/>
                  </a:lnTo>
                  <a:lnTo>
                    <a:pt x="130" y="459"/>
                  </a:lnTo>
                  <a:lnTo>
                    <a:pt x="131" y="459"/>
                  </a:lnTo>
                  <a:lnTo>
                    <a:pt x="131" y="462"/>
                  </a:lnTo>
                  <a:lnTo>
                    <a:pt x="133" y="462"/>
                  </a:lnTo>
                  <a:lnTo>
                    <a:pt x="133" y="461"/>
                  </a:lnTo>
                  <a:lnTo>
                    <a:pt x="134" y="461"/>
                  </a:lnTo>
                  <a:lnTo>
                    <a:pt x="136" y="460"/>
                  </a:lnTo>
                  <a:lnTo>
                    <a:pt x="137" y="460"/>
                  </a:lnTo>
                  <a:lnTo>
                    <a:pt x="136" y="460"/>
                  </a:lnTo>
                  <a:lnTo>
                    <a:pt x="136" y="459"/>
                  </a:lnTo>
                  <a:lnTo>
                    <a:pt x="135" y="459"/>
                  </a:lnTo>
                  <a:lnTo>
                    <a:pt x="135" y="457"/>
                  </a:lnTo>
                  <a:lnTo>
                    <a:pt x="137" y="459"/>
                  </a:lnTo>
                  <a:lnTo>
                    <a:pt x="140" y="460"/>
                  </a:lnTo>
                  <a:lnTo>
                    <a:pt x="142" y="462"/>
                  </a:lnTo>
                  <a:lnTo>
                    <a:pt x="147" y="462"/>
                  </a:lnTo>
                  <a:lnTo>
                    <a:pt x="149" y="464"/>
                  </a:lnTo>
                  <a:lnTo>
                    <a:pt x="152" y="464"/>
                  </a:lnTo>
                  <a:lnTo>
                    <a:pt x="154" y="465"/>
                  </a:lnTo>
                  <a:lnTo>
                    <a:pt x="158" y="465"/>
                  </a:lnTo>
                  <a:lnTo>
                    <a:pt x="160" y="466"/>
                  </a:lnTo>
                  <a:lnTo>
                    <a:pt x="162" y="466"/>
                  </a:lnTo>
                  <a:lnTo>
                    <a:pt x="164" y="465"/>
                  </a:lnTo>
                  <a:lnTo>
                    <a:pt x="167" y="463"/>
                  </a:lnTo>
                  <a:lnTo>
                    <a:pt x="168" y="462"/>
                  </a:lnTo>
                  <a:lnTo>
                    <a:pt x="170" y="459"/>
                  </a:lnTo>
                  <a:lnTo>
                    <a:pt x="171" y="455"/>
                  </a:lnTo>
                  <a:lnTo>
                    <a:pt x="173" y="451"/>
                  </a:lnTo>
                  <a:lnTo>
                    <a:pt x="174" y="451"/>
                  </a:lnTo>
                  <a:lnTo>
                    <a:pt x="176" y="449"/>
                  </a:lnTo>
                  <a:lnTo>
                    <a:pt x="178" y="449"/>
                  </a:lnTo>
                  <a:lnTo>
                    <a:pt x="181" y="448"/>
                  </a:lnTo>
                  <a:lnTo>
                    <a:pt x="183" y="449"/>
                  </a:lnTo>
                  <a:lnTo>
                    <a:pt x="186" y="449"/>
                  </a:lnTo>
                  <a:lnTo>
                    <a:pt x="188" y="449"/>
                  </a:lnTo>
                  <a:lnTo>
                    <a:pt x="193" y="449"/>
                  </a:lnTo>
                  <a:lnTo>
                    <a:pt x="195" y="449"/>
                  </a:lnTo>
                  <a:lnTo>
                    <a:pt x="197" y="448"/>
                  </a:lnTo>
                  <a:lnTo>
                    <a:pt x="199" y="448"/>
                  </a:lnTo>
                  <a:lnTo>
                    <a:pt x="202" y="446"/>
                  </a:lnTo>
                  <a:lnTo>
                    <a:pt x="205" y="446"/>
                  </a:lnTo>
                  <a:lnTo>
                    <a:pt x="207" y="445"/>
                  </a:lnTo>
                  <a:lnTo>
                    <a:pt x="209" y="445"/>
                  </a:lnTo>
                  <a:lnTo>
                    <a:pt x="211" y="443"/>
                  </a:lnTo>
                  <a:lnTo>
                    <a:pt x="213" y="443"/>
                  </a:lnTo>
                  <a:lnTo>
                    <a:pt x="215" y="442"/>
                  </a:lnTo>
                  <a:lnTo>
                    <a:pt x="217" y="442"/>
                  </a:lnTo>
                  <a:lnTo>
                    <a:pt x="220" y="440"/>
                  </a:lnTo>
                  <a:lnTo>
                    <a:pt x="222" y="440"/>
                  </a:lnTo>
                  <a:lnTo>
                    <a:pt x="224" y="440"/>
                  </a:lnTo>
                  <a:lnTo>
                    <a:pt x="226" y="440"/>
                  </a:lnTo>
                  <a:lnTo>
                    <a:pt x="229" y="438"/>
                  </a:lnTo>
                  <a:lnTo>
                    <a:pt x="231" y="438"/>
                  </a:lnTo>
                  <a:lnTo>
                    <a:pt x="233" y="438"/>
                  </a:lnTo>
                  <a:lnTo>
                    <a:pt x="235" y="438"/>
                  </a:lnTo>
                  <a:lnTo>
                    <a:pt x="237" y="435"/>
                  </a:lnTo>
                  <a:lnTo>
                    <a:pt x="238" y="435"/>
                  </a:lnTo>
                  <a:lnTo>
                    <a:pt x="240" y="435"/>
                  </a:lnTo>
                  <a:lnTo>
                    <a:pt x="242" y="435"/>
                  </a:lnTo>
                  <a:lnTo>
                    <a:pt x="244" y="433"/>
                  </a:lnTo>
                  <a:lnTo>
                    <a:pt x="246" y="433"/>
                  </a:lnTo>
                  <a:lnTo>
                    <a:pt x="248" y="433"/>
                  </a:lnTo>
                  <a:lnTo>
                    <a:pt x="250" y="433"/>
                  </a:lnTo>
                  <a:lnTo>
                    <a:pt x="252" y="430"/>
                  </a:lnTo>
                  <a:lnTo>
                    <a:pt x="253" y="430"/>
                  </a:lnTo>
                  <a:lnTo>
                    <a:pt x="255" y="430"/>
                  </a:lnTo>
                  <a:lnTo>
                    <a:pt x="257" y="429"/>
                  </a:lnTo>
                  <a:lnTo>
                    <a:pt x="258" y="427"/>
                  </a:lnTo>
                  <a:lnTo>
                    <a:pt x="258" y="426"/>
                  </a:lnTo>
                  <a:lnTo>
                    <a:pt x="260" y="424"/>
                  </a:lnTo>
                  <a:lnTo>
                    <a:pt x="260" y="422"/>
                  </a:lnTo>
                  <a:lnTo>
                    <a:pt x="260" y="420"/>
                  </a:lnTo>
                  <a:lnTo>
                    <a:pt x="262" y="418"/>
                  </a:lnTo>
                  <a:lnTo>
                    <a:pt x="262" y="417"/>
                  </a:lnTo>
                  <a:lnTo>
                    <a:pt x="262" y="415"/>
                  </a:lnTo>
                  <a:lnTo>
                    <a:pt x="262" y="413"/>
                  </a:lnTo>
                  <a:lnTo>
                    <a:pt x="265" y="411"/>
                  </a:lnTo>
                  <a:lnTo>
                    <a:pt x="263" y="411"/>
                  </a:lnTo>
                  <a:lnTo>
                    <a:pt x="263" y="410"/>
                  </a:lnTo>
                  <a:lnTo>
                    <a:pt x="262" y="410"/>
                  </a:lnTo>
                  <a:lnTo>
                    <a:pt x="262" y="408"/>
                  </a:lnTo>
                  <a:lnTo>
                    <a:pt x="262" y="406"/>
                  </a:lnTo>
                  <a:lnTo>
                    <a:pt x="260" y="406"/>
                  </a:lnTo>
                  <a:lnTo>
                    <a:pt x="260" y="404"/>
                  </a:lnTo>
                  <a:lnTo>
                    <a:pt x="260" y="401"/>
                  </a:lnTo>
                  <a:lnTo>
                    <a:pt x="262" y="399"/>
                  </a:lnTo>
                  <a:lnTo>
                    <a:pt x="265" y="397"/>
                  </a:lnTo>
                  <a:lnTo>
                    <a:pt x="266" y="397"/>
                  </a:lnTo>
                  <a:lnTo>
                    <a:pt x="268" y="396"/>
                  </a:lnTo>
                  <a:lnTo>
                    <a:pt x="270" y="396"/>
                  </a:lnTo>
                  <a:lnTo>
                    <a:pt x="272" y="394"/>
                  </a:lnTo>
                  <a:lnTo>
                    <a:pt x="272" y="392"/>
                  </a:lnTo>
                  <a:lnTo>
                    <a:pt x="274" y="390"/>
                  </a:lnTo>
                  <a:lnTo>
                    <a:pt x="275" y="388"/>
                  </a:lnTo>
                  <a:lnTo>
                    <a:pt x="275" y="387"/>
                  </a:lnTo>
                  <a:lnTo>
                    <a:pt x="277" y="385"/>
                  </a:lnTo>
                  <a:lnTo>
                    <a:pt x="277" y="382"/>
                  </a:lnTo>
                  <a:lnTo>
                    <a:pt x="277" y="380"/>
                  </a:lnTo>
                  <a:lnTo>
                    <a:pt x="277" y="378"/>
                  </a:lnTo>
                  <a:lnTo>
                    <a:pt x="275" y="376"/>
                  </a:lnTo>
                  <a:lnTo>
                    <a:pt x="275" y="374"/>
                  </a:lnTo>
                  <a:lnTo>
                    <a:pt x="275" y="372"/>
                  </a:lnTo>
                  <a:lnTo>
                    <a:pt x="275" y="370"/>
                  </a:lnTo>
                  <a:lnTo>
                    <a:pt x="272" y="370"/>
                  </a:lnTo>
                  <a:lnTo>
                    <a:pt x="272" y="367"/>
                  </a:lnTo>
                  <a:lnTo>
                    <a:pt x="272" y="366"/>
                  </a:lnTo>
                  <a:lnTo>
                    <a:pt x="272" y="363"/>
                  </a:lnTo>
                  <a:lnTo>
                    <a:pt x="270" y="361"/>
                  </a:lnTo>
                  <a:lnTo>
                    <a:pt x="270" y="359"/>
                  </a:lnTo>
                  <a:lnTo>
                    <a:pt x="270" y="357"/>
                  </a:lnTo>
                  <a:lnTo>
                    <a:pt x="270" y="355"/>
                  </a:lnTo>
                  <a:lnTo>
                    <a:pt x="269" y="355"/>
                  </a:lnTo>
                  <a:lnTo>
                    <a:pt x="269" y="353"/>
                  </a:lnTo>
                  <a:lnTo>
                    <a:pt x="269" y="351"/>
                  </a:lnTo>
                  <a:lnTo>
                    <a:pt x="267" y="351"/>
                  </a:lnTo>
                  <a:lnTo>
                    <a:pt x="267" y="348"/>
                  </a:lnTo>
                  <a:lnTo>
                    <a:pt x="265" y="348"/>
                  </a:lnTo>
                  <a:lnTo>
                    <a:pt x="265" y="346"/>
                  </a:lnTo>
                  <a:lnTo>
                    <a:pt x="264" y="346"/>
                  </a:lnTo>
                  <a:lnTo>
                    <a:pt x="264" y="344"/>
                  </a:lnTo>
                  <a:lnTo>
                    <a:pt x="264" y="343"/>
                  </a:lnTo>
                  <a:lnTo>
                    <a:pt x="264" y="342"/>
                  </a:lnTo>
                  <a:lnTo>
                    <a:pt x="264" y="343"/>
                  </a:lnTo>
                  <a:lnTo>
                    <a:pt x="265" y="343"/>
                  </a:lnTo>
                  <a:lnTo>
                    <a:pt x="266" y="343"/>
                  </a:lnTo>
                  <a:lnTo>
                    <a:pt x="268" y="343"/>
                  </a:lnTo>
                  <a:lnTo>
                    <a:pt x="268" y="344"/>
                  </a:lnTo>
                  <a:lnTo>
                    <a:pt x="270" y="344"/>
                  </a:lnTo>
                  <a:lnTo>
                    <a:pt x="271" y="344"/>
                  </a:lnTo>
                  <a:lnTo>
                    <a:pt x="273" y="343"/>
                  </a:lnTo>
                  <a:lnTo>
                    <a:pt x="275" y="343"/>
                  </a:lnTo>
                  <a:lnTo>
                    <a:pt x="277" y="343"/>
                  </a:lnTo>
                  <a:lnTo>
                    <a:pt x="279" y="341"/>
                  </a:lnTo>
                  <a:lnTo>
                    <a:pt x="281" y="341"/>
                  </a:lnTo>
                  <a:lnTo>
                    <a:pt x="284" y="341"/>
                  </a:lnTo>
                  <a:lnTo>
                    <a:pt x="286" y="341"/>
                  </a:lnTo>
                  <a:lnTo>
                    <a:pt x="288" y="339"/>
                  </a:lnTo>
                  <a:lnTo>
                    <a:pt x="289" y="341"/>
                  </a:lnTo>
                  <a:lnTo>
                    <a:pt x="291" y="341"/>
                  </a:lnTo>
                  <a:lnTo>
                    <a:pt x="294" y="341"/>
                  </a:lnTo>
                  <a:lnTo>
                    <a:pt x="296" y="341"/>
                  </a:lnTo>
                  <a:lnTo>
                    <a:pt x="297" y="342"/>
                  </a:lnTo>
                  <a:lnTo>
                    <a:pt x="299" y="342"/>
                  </a:lnTo>
                  <a:lnTo>
                    <a:pt x="301" y="342"/>
                  </a:lnTo>
                  <a:lnTo>
                    <a:pt x="304" y="342"/>
                  </a:lnTo>
                  <a:lnTo>
                    <a:pt x="304" y="343"/>
                  </a:lnTo>
                  <a:lnTo>
                    <a:pt x="306" y="343"/>
                  </a:lnTo>
                  <a:lnTo>
                    <a:pt x="308" y="343"/>
                  </a:lnTo>
                  <a:lnTo>
                    <a:pt x="310" y="343"/>
                  </a:lnTo>
                  <a:lnTo>
                    <a:pt x="312" y="343"/>
                  </a:lnTo>
                  <a:lnTo>
                    <a:pt x="314" y="343"/>
                  </a:lnTo>
                  <a:lnTo>
                    <a:pt x="316" y="343"/>
                  </a:lnTo>
                  <a:lnTo>
                    <a:pt x="318" y="343"/>
                  </a:lnTo>
                  <a:lnTo>
                    <a:pt x="320" y="343"/>
                  </a:lnTo>
                  <a:lnTo>
                    <a:pt x="323" y="343"/>
                  </a:lnTo>
                  <a:lnTo>
                    <a:pt x="325" y="343"/>
                  </a:lnTo>
                  <a:lnTo>
                    <a:pt x="327" y="342"/>
                  </a:lnTo>
                  <a:lnTo>
                    <a:pt x="328" y="342"/>
                  </a:lnTo>
                  <a:lnTo>
                    <a:pt x="329" y="339"/>
                  </a:lnTo>
                  <a:lnTo>
                    <a:pt x="330" y="338"/>
                  </a:lnTo>
                  <a:lnTo>
                    <a:pt x="332" y="337"/>
                  </a:lnTo>
                  <a:lnTo>
                    <a:pt x="331" y="337"/>
                  </a:lnTo>
                  <a:lnTo>
                    <a:pt x="331" y="334"/>
                  </a:lnTo>
                  <a:lnTo>
                    <a:pt x="329" y="334"/>
                  </a:lnTo>
                  <a:lnTo>
                    <a:pt x="329" y="332"/>
                  </a:lnTo>
                  <a:lnTo>
                    <a:pt x="327" y="332"/>
                  </a:lnTo>
                  <a:lnTo>
                    <a:pt x="327" y="330"/>
                  </a:lnTo>
                  <a:lnTo>
                    <a:pt x="325" y="330"/>
                  </a:lnTo>
                  <a:lnTo>
                    <a:pt x="323" y="330"/>
                  </a:lnTo>
                  <a:lnTo>
                    <a:pt x="321" y="330"/>
                  </a:lnTo>
                  <a:lnTo>
                    <a:pt x="320" y="330"/>
                  </a:lnTo>
                  <a:lnTo>
                    <a:pt x="320" y="328"/>
                  </a:lnTo>
                  <a:lnTo>
                    <a:pt x="318" y="328"/>
                  </a:lnTo>
                  <a:lnTo>
                    <a:pt x="318" y="326"/>
                  </a:lnTo>
                  <a:lnTo>
                    <a:pt x="317" y="326"/>
                  </a:lnTo>
                  <a:lnTo>
                    <a:pt x="317" y="324"/>
                  </a:lnTo>
                  <a:lnTo>
                    <a:pt x="318" y="322"/>
                  </a:lnTo>
                  <a:lnTo>
                    <a:pt x="318" y="323"/>
                  </a:lnTo>
                  <a:lnTo>
                    <a:pt x="318" y="324"/>
                  </a:lnTo>
                  <a:lnTo>
                    <a:pt x="320" y="324"/>
                  </a:lnTo>
                  <a:lnTo>
                    <a:pt x="322" y="324"/>
                  </a:lnTo>
                  <a:lnTo>
                    <a:pt x="324" y="324"/>
                  </a:lnTo>
                  <a:lnTo>
                    <a:pt x="325" y="324"/>
                  </a:lnTo>
                  <a:lnTo>
                    <a:pt x="327" y="322"/>
                  </a:lnTo>
                  <a:lnTo>
                    <a:pt x="327" y="320"/>
                  </a:lnTo>
                  <a:lnTo>
                    <a:pt x="327" y="318"/>
                  </a:lnTo>
                  <a:lnTo>
                    <a:pt x="328" y="316"/>
                  </a:lnTo>
                  <a:lnTo>
                    <a:pt x="328" y="314"/>
                  </a:lnTo>
                  <a:lnTo>
                    <a:pt x="329" y="313"/>
                  </a:lnTo>
                  <a:lnTo>
                    <a:pt x="332" y="311"/>
                  </a:lnTo>
                  <a:lnTo>
                    <a:pt x="334" y="311"/>
                  </a:lnTo>
                  <a:lnTo>
                    <a:pt x="336" y="309"/>
                  </a:lnTo>
                  <a:lnTo>
                    <a:pt x="335" y="309"/>
                  </a:lnTo>
                  <a:lnTo>
                    <a:pt x="335" y="308"/>
                  </a:lnTo>
                  <a:lnTo>
                    <a:pt x="335" y="307"/>
                  </a:lnTo>
                  <a:lnTo>
                    <a:pt x="335" y="305"/>
                  </a:lnTo>
                  <a:lnTo>
                    <a:pt x="333" y="305"/>
                  </a:lnTo>
                  <a:lnTo>
                    <a:pt x="333" y="304"/>
                  </a:lnTo>
                  <a:lnTo>
                    <a:pt x="333" y="302"/>
                  </a:lnTo>
                  <a:lnTo>
                    <a:pt x="332" y="302"/>
                  </a:lnTo>
                  <a:lnTo>
                    <a:pt x="332" y="301"/>
                  </a:lnTo>
                  <a:lnTo>
                    <a:pt x="332" y="299"/>
                  </a:lnTo>
                  <a:lnTo>
                    <a:pt x="332" y="297"/>
                  </a:lnTo>
                  <a:lnTo>
                    <a:pt x="334" y="295"/>
                  </a:lnTo>
                  <a:lnTo>
                    <a:pt x="335" y="293"/>
                  </a:lnTo>
                  <a:lnTo>
                    <a:pt x="337" y="290"/>
                  </a:lnTo>
                  <a:lnTo>
                    <a:pt x="338" y="290"/>
                  </a:lnTo>
                  <a:lnTo>
                    <a:pt x="340" y="289"/>
                  </a:lnTo>
                  <a:lnTo>
                    <a:pt x="342" y="289"/>
                  </a:lnTo>
                  <a:lnTo>
                    <a:pt x="344" y="289"/>
                  </a:lnTo>
                  <a:lnTo>
                    <a:pt x="347" y="290"/>
                  </a:lnTo>
                  <a:lnTo>
                    <a:pt x="351" y="293"/>
                  </a:lnTo>
                  <a:lnTo>
                    <a:pt x="353" y="295"/>
                  </a:lnTo>
                  <a:lnTo>
                    <a:pt x="357" y="296"/>
                  </a:lnTo>
                  <a:lnTo>
                    <a:pt x="359" y="298"/>
                  </a:lnTo>
                  <a:lnTo>
                    <a:pt x="363" y="298"/>
                  </a:lnTo>
                  <a:lnTo>
                    <a:pt x="368" y="300"/>
                  </a:lnTo>
                  <a:lnTo>
                    <a:pt x="372" y="300"/>
                  </a:lnTo>
                  <a:lnTo>
                    <a:pt x="374" y="300"/>
                  </a:lnTo>
                  <a:lnTo>
                    <a:pt x="378" y="300"/>
                  </a:lnTo>
                  <a:lnTo>
                    <a:pt x="381" y="300"/>
                  </a:lnTo>
                  <a:lnTo>
                    <a:pt x="385" y="300"/>
                  </a:lnTo>
                  <a:lnTo>
                    <a:pt x="387" y="300"/>
                  </a:lnTo>
                  <a:lnTo>
                    <a:pt x="392" y="298"/>
                  </a:lnTo>
                  <a:lnTo>
                    <a:pt x="396" y="295"/>
                  </a:lnTo>
                  <a:lnTo>
                    <a:pt x="400" y="294"/>
                  </a:lnTo>
                  <a:lnTo>
                    <a:pt x="400" y="292"/>
                  </a:lnTo>
                  <a:lnTo>
                    <a:pt x="400" y="291"/>
                  </a:lnTo>
                  <a:lnTo>
                    <a:pt x="400" y="289"/>
                  </a:lnTo>
                  <a:lnTo>
                    <a:pt x="398" y="288"/>
                  </a:lnTo>
                  <a:lnTo>
                    <a:pt x="398" y="285"/>
                  </a:lnTo>
                  <a:lnTo>
                    <a:pt x="398" y="284"/>
                  </a:lnTo>
                  <a:lnTo>
                    <a:pt x="398" y="281"/>
                  </a:lnTo>
                  <a:lnTo>
                    <a:pt x="397" y="279"/>
                  </a:lnTo>
                  <a:lnTo>
                    <a:pt x="397" y="277"/>
                  </a:lnTo>
                  <a:lnTo>
                    <a:pt x="397" y="275"/>
                  </a:lnTo>
                  <a:lnTo>
                    <a:pt x="397" y="273"/>
                  </a:lnTo>
                  <a:lnTo>
                    <a:pt x="397" y="271"/>
                  </a:lnTo>
                  <a:lnTo>
                    <a:pt x="397" y="269"/>
                  </a:lnTo>
                  <a:lnTo>
                    <a:pt x="398" y="266"/>
                  </a:lnTo>
                  <a:lnTo>
                    <a:pt x="400" y="265"/>
                  </a:lnTo>
                  <a:lnTo>
                    <a:pt x="401" y="265"/>
                  </a:lnTo>
                  <a:lnTo>
                    <a:pt x="402" y="265"/>
                  </a:lnTo>
                  <a:lnTo>
                    <a:pt x="405" y="265"/>
                  </a:lnTo>
                  <a:lnTo>
                    <a:pt x="407" y="265"/>
                  </a:lnTo>
                  <a:lnTo>
                    <a:pt x="410" y="265"/>
                  </a:lnTo>
                  <a:lnTo>
                    <a:pt x="411" y="265"/>
                  </a:lnTo>
                  <a:lnTo>
                    <a:pt x="414" y="262"/>
                  </a:lnTo>
                  <a:lnTo>
                    <a:pt x="414" y="261"/>
                  </a:lnTo>
                  <a:lnTo>
                    <a:pt x="416" y="260"/>
                  </a:lnTo>
                  <a:lnTo>
                    <a:pt x="418" y="257"/>
                  </a:lnTo>
                  <a:lnTo>
                    <a:pt x="419" y="257"/>
                  </a:lnTo>
                  <a:lnTo>
                    <a:pt x="421" y="255"/>
                  </a:lnTo>
                  <a:lnTo>
                    <a:pt x="423" y="254"/>
                  </a:lnTo>
                  <a:lnTo>
                    <a:pt x="425" y="252"/>
                  </a:lnTo>
                  <a:lnTo>
                    <a:pt x="427" y="250"/>
                  </a:lnTo>
                  <a:lnTo>
                    <a:pt x="429" y="249"/>
                  </a:lnTo>
                  <a:lnTo>
                    <a:pt x="430" y="247"/>
                  </a:lnTo>
                  <a:lnTo>
                    <a:pt x="432" y="246"/>
                  </a:lnTo>
                  <a:lnTo>
                    <a:pt x="434" y="246"/>
                  </a:lnTo>
                  <a:lnTo>
                    <a:pt x="436" y="246"/>
                  </a:lnTo>
                  <a:lnTo>
                    <a:pt x="436" y="247"/>
                  </a:lnTo>
                  <a:lnTo>
                    <a:pt x="438" y="247"/>
                  </a:lnTo>
                  <a:lnTo>
                    <a:pt x="440" y="247"/>
                  </a:lnTo>
                  <a:lnTo>
                    <a:pt x="443" y="247"/>
                  </a:lnTo>
                  <a:lnTo>
                    <a:pt x="445" y="247"/>
                  </a:lnTo>
                  <a:lnTo>
                    <a:pt x="443" y="247"/>
                  </a:lnTo>
                  <a:lnTo>
                    <a:pt x="443" y="246"/>
                  </a:lnTo>
                  <a:lnTo>
                    <a:pt x="444" y="243"/>
                  </a:lnTo>
                  <a:lnTo>
                    <a:pt x="444" y="241"/>
                  </a:lnTo>
                  <a:lnTo>
                    <a:pt x="445" y="238"/>
                  </a:lnTo>
                  <a:lnTo>
                    <a:pt x="447" y="238"/>
                  </a:lnTo>
                  <a:lnTo>
                    <a:pt x="446" y="238"/>
                  </a:lnTo>
                  <a:lnTo>
                    <a:pt x="446" y="236"/>
                  </a:lnTo>
                  <a:lnTo>
                    <a:pt x="446" y="237"/>
                  </a:lnTo>
                  <a:lnTo>
                    <a:pt x="448" y="237"/>
                  </a:lnTo>
                  <a:lnTo>
                    <a:pt x="449" y="237"/>
                  </a:lnTo>
                  <a:lnTo>
                    <a:pt x="449" y="240"/>
                  </a:lnTo>
                  <a:lnTo>
                    <a:pt x="452" y="240"/>
                  </a:lnTo>
                  <a:lnTo>
                    <a:pt x="452" y="242"/>
                  </a:lnTo>
                  <a:lnTo>
                    <a:pt x="454" y="240"/>
                  </a:lnTo>
                  <a:lnTo>
                    <a:pt x="454" y="242"/>
                  </a:lnTo>
                  <a:lnTo>
                    <a:pt x="454" y="245"/>
                  </a:lnTo>
                  <a:lnTo>
                    <a:pt x="454" y="247"/>
                  </a:lnTo>
                  <a:lnTo>
                    <a:pt x="454" y="250"/>
                  </a:lnTo>
                  <a:lnTo>
                    <a:pt x="454" y="251"/>
                  </a:lnTo>
                  <a:lnTo>
                    <a:pt x="454" y="253"/>
                  </a:lnTo>
                  <a:lnTo>
                    <a:pt x="456" y="253"/>
                  </a:lnTo>
                  <a:lnTo>
                    <a:pt x="456" y="255"/>
                  </a:lnTo>
                  <a:lnTo>
                    <a:pt x="456" y="257"/>
                  </a:lnTo>
                  <a:lnTo>
                    <a:pt x="458" y="257"/>
                  </a:lnTo>
                  <a:lnTo>
                    <a:pt x="458" y="259"/>
                  </a:lnTo>
                  <a:lnTo>
                    <a:pt x="460" y="259"/>
                  </a:lnTo>
                  <a:lnTo>
                    <a:pt x="460" y="261"/>
                  </a:lnTo>
                  <a:lnTo>
                    <a:pt x="461" y="261"/>
                  </a:lnTo>
                  <a:lnTo>
                    <a:pt x="461" y="263"/>
                  </a:lnTo>
                  <a:lnTo>
                    <a:pt x="463" y="263"/>
                  </a:lnTo>
                  <a:lnTo>
                    <a:pt x="463" y="265"/>
                  </a:lnTo>
                  <a:lnTo>
                    <a:pt x="465" y="265"/>
                  </a:lnTo>
                  <a:lnTo>
                    <a:pt x="465" y="267"/>
                  </a:lnTo>
                  <a:lnTo>
                    <a:pt x="467" y="267"/>
                  </a:lnTo>
                  <a:lnTo>
                    <a:pt x="467" y="270"/>
                  </a:lnTo>
                  <a:lnTo>
                    <a:pt x="467" y="271"/>
                  </a:lnTo>
                  <a:lnTo>
                    <a:pt x="469" y="271"/>
                  </a:lnTo>
                  <a:lnTo>
                    <a:pt x="469" y="272"/>
                  </a:lnTo>
                  <a:lnTo>
                    <a:pt x="471" y="272"/>
                  </a:lnTo>
                  <a:lnTo>
                    <a:pt x="472" y="272"/>
                  </a:lnTo>
                  <a:lnTo>
                    <a:pt x="473" y="272"/>
                  </a:lnTo>
                  <a:lnTo>
                    <a:pt x="473" y="273"/>
                  </a:lnTo>
                  <a:lnTo>
                    <a:pt x="476" y="273"/>
                  </a:lnTo>
                  <a:lnTo>
                    <a:pt x="478" y="273"/>
                  </a:lnTo>
                  <a:lnTo>
                    <a:pt x="480" y="273"/>
                  </a:lnTo>
                  <a:lnTo>
                    <a:pt x="481" y="273"/>
                  </a:lnTo>
                  <a:lnTo>
                    <a:pt x="483" y="272"/>
                  </a:lnTo>
                  <a:lnTo>
                    <a:pt x="483" y="274"/>
                  </a:lnTo>
                  <a:lnTo>
                    <a:pt x="483" y="276"/>
                  </a:lnTo>
                  <a:lnTo>
                    <a:pt x="483" y="278"/>
                  </a:lnTo>
                  <a:lnTo>
                    <a:pt x="483" y="279"/>
                  </a:lnTo>
                  <a:lnTo>
                    <a:pt x="483" y="281"/>
                  </a:lnTo>
                  <a:lnTo>
                    <a:pt x="485" y="281"/>
                  </a:lnTo>
                  <a:lnTo>
                    <a:pt x="486" y="282"/>
                  </a:lnTo>
                  <a:lnTo>
                    <a:pt x="488" y="282"/>
                  </a:lnTo>
                  <a:lnTo>
                    <a:pt x="488" y="283"/>
                  </a:lnTo>
                  <a:lnTo>
                    <a:pt x="490" y="283"/>
                  </a:lnTo>
                  <a:lnTo>
                    <a:pt x="492" y="283"/>
                  </a:lnTo>
                  <a:lnTo>
                    <a:pt x="494" y="283"/>
                  </a:lnTo>
                  <a:lnTo>
                    <a:pt x="494" y="284"/>
                  </a:lnTo>
                  <a:lnTo>
                    <a:pt x="496" y="284"/>
                  </a:lnTo>
                  <a:lnTo>
                    <a:pt x="498" y="284"/>
                  </a:lnTo>
                  <a:lnTo>
                    <a:pt x="501" y="284"/>
                  </a:lnTo>
                  <a:lnTo>
                    <a:pt x="501" y="285"/>
                  </a:lnTo>
                  <a:lnTo>
                    <a:pt x="503" y="285"/>
                  </a:lnTo>
                  <a:lnTo>
                    <a:pt x="506" y="285"/>
                  </a:lnTo>
                  <a:lnTo>
                    <a:pt x="507" y="285"/>
                  </a:lnTo>
                  <a:lnTo>
                    <a:pt x="507" y="286"/>
                  </a:lnTo>
                  <a:lnTo>
                    <a:pt x="507" y="287"/>
                  </a:lnTo>
                  <a:lnTo>
                    <a:pt x="507" y="289"/>
                  </a:lnTo>
                  <a:lnTo>
                    <a:pt x="507" y="291"/>
                  </a:lnTo>
                  <a:lnTo>
                    <a:pt x="507" y="293"/>
                  </a:lnTo>
                  <a:lnTo>
                    <a:pt x="507" y="294"/>
                  </a:lnTo>
                  <a:lnTo>
                    <a:pt x="507" y="295"/>
                  </a:lnTo>
                  <a:lnTo>
                    <a:pt x="510" y="298"/>
                  </a:lnTo>
                  <a:lnTo>
                    <a:pt x="510" y="300"/>
                  </a:lnTo>
                  <a:lnTo>
                    <a:pt x="512" y="300"/>
                  </a:lnTo>
                  <a:lnTo>
                    <a:pt x="512" y="302"/>
                  </a:lnTo>
                  <a:lnTo>
                    <a:pt x="513" y="304"/>
                  </a:lnTo>
                  <a:lnTo>
                    <a:pt x="513" y="306"/>
                  </a:lnTo>
                  <a:lnTo>
                    <a:pt x="516" y="306"/>
                  </a:lnTo>
                  <a:lnTo>
                    <a:pt x="516" y="308"/>
                  </a:lnTo>
                  <a:lnTo>
                    <a:pt x="516" y="310"/>
                  </a:lnTo>
                  <a:lnTo>
                    <a:pt x="516" y="313"/>
                  </a:lnTo>
                  <a:lnTo>
                    <a:pt x="517" y="313"/>
                  </a:lnTo>
                  <a:lnTo>
                    <a:pt x="517" y="315"/>
                  </a:lnTo>
                  <a:lnTo>
                    <a:pt x="517" y="318"/>
                  </a:lnTo>
                  <a:lnTo>
                    <a:pt x="517" y="319"/>
                  </a:lnTo>
                  <a:lnTo>
                    <a:pt x="519" y="319"/>
                  </a:lnTo>
                  <a:lnTo>
                    <a:pt x="517" y="323"/>
                  </a:lnTo>
                  <a:lnTo>
                    <a:pt x="516" y="325"/>
                  </a:lnTo>
                  <a:lnTo>
                    <a:pt x="513" y="327"/>
                  </a:lnTo>
                  <a:lnTo>
                    <a:pt x="513" y="329"/>
                  </a:lnTo>
                  <a:lnTo>
                    <a:pt x="511" y="334"/>
                  </a:lnTo>
                  <a:lnTo>
                    <a:pt x="511" y="336"/>
                  </a:lnTo>
                  <a:lnTo>
                    <a:pt x="511" y="338"/>
                  </a:lnTo>
                  <a:lnTo>
                    <a:pt x="511" y="340"/>
                  </a:lnTo>
                  <a:lnTo>
                    <a:pt x="510" y="344"/>
                  </a:lnTo>
                  <a:lnTo>
                    <a:pt x="510" y="346"/>
                  </a:lnTo>
                  <a:lnTo>
                    <a:pt x="510" y="350"/>
                  </a:lnTo>
                  <a:lnTo>
                    <a:pt x="510" y="352"/>
                  </a:lnTo>
                  <a:lnTo>
                    <a:pt x="510" y="356"/>
                  </a:lnTo>
                  <a:lnTo>
                    <a:pt x="511" y="358"/>
                  </a:lnTo>
                  <a:lnTo>
                    <a:pt x="511" y="360"/>
                  </a:lnTo>
                  <a:lnTo>
                    <a:pt x="513" y="362"/>
                  </a:lnTo>
                  <a:lnTo>
                    <a:pt x="513" y="364"/>
                  </a:lnTo>
                  <a:lnTo>
                    <a:pt x="513" y="365"/>
                  </a:lnTo>
                  <a:lnTo>
                    <a:pt x="513" y="366"/>
                  </a:lnTo>
                  <a:lnTo>
                    <a:pt x="516" y="366"/>
                  </a:lnTo>
                  <a:lnTo>
                    <a:pt x="518" y="366"/>
                  </a:lnTo>
                  <a:lnTo>
                    <a:pt x="520" y="366"/>
                  </a:lnTo>
                  <a:lnTo>
                    <a:pt x="522" y="365"/>
                  </a:lnTo>
                  <a:lnTo>
                    <a:pt x="524" y="365"/>
                  </a:lnTo>
                  <a:lnTo>
                    <a:pt x="526" y="365"/>
                  </a:lnTo>
                  <a:lnTo>
                    <a:pt x="528" y="365"/>
                  </a:lnTo>
                  <a:lnTo>
                    <a:pt x="530" y="363"/>
                  </a:lnTo>
                  <a:lnTo>
                    <a:pt x="532" y="363"/>
                  </a:lnTo>
                  <a:lnTo>
                    <a:pt x="535" y="363"/>
                  </a:lnTo>
                  <a:lnTo>
                    <a:pt x="536" y="363"/>
                  </a:lnTo>
                  <a:lnTo>
                    <a:pt x="539" y="362"/>
                  </a:lnTo>
                  <a:lnTo>
                    <a:pt x="540" y="364"/>
                  </a:lnTo>
                  <a:lnTo>
                    <a:pt x="542" y="364"/>
                  </a:lnTo>
                  <a:lnTo>
                    <a:pt x="544" y="364"/>
                  </a:lnTo>
                  <a:lnTo>
                    <a:pt x="546" y="364"/>
                  </a:lnTo>
                  <a:lnTo>
                    <a:pt x="547" y="365"/>
                  </a:lnTo>
                  <a:lnTo>
                    <a:pt x="549" y="365"/>
                  </a:lnTo>
                  <a:lnTo>
                    <a:pt x="551" y="365"/>
                  </a:lnTo>
                  <a:lnTo>
                    <a:pt x="554" y="365"/>
                  </a:lnTo>
                  <a:lnTo>
                    <a:pt x="554" y="366"/>
                  </a:lnTo>
                  <a:lnTo>
                    <a:pt x="556" y="366"/>
                  </a:lnTo>
                  <a:lnTo>
                    <a:pt x="559" y="366"/>
                  </a:lnTo>
                  <a:lnTo>
                    <a:pt x="560" y="366"/>
                  </a:lnTo>
                  <a:lnTo>
                    <a:pt x="563" y="366"/>
                  </a:lnTo>
                  <a:lnTo>
                    <a:pt x="565" y="366"/>
                  </a:lnTo>
                  <a:lnTo>
                    <a:pt x="567" y="366"/>
                  </a:lnTo>
                  <a:lnTo>
                    <a:pt x="570" y="366"/>
                  </a:lnTo>
                  <a:lnTo>
                    <a:pt x="570" y="367"/>
                  </a:lnTo>
                  <a:lnTo>
                    <a:pt x="570" y="370"/>
                  </a:lnTo>
                  <a:lnTo>
                    <a:pt x="571" y="370"/>
                  </a:lnTo>
                  <a:lnTo>
                    <a:pt x="571" y="372"/>
                  </a:lnTo>
                  <a:lnTo>
                    <a:pt x="573" y="372"/>
                  </a:lnTo>
                  <a:lnTo>
                    <a:pt x="573" y="374"/>
                  </a:lnTo>
                  <a:lnTo>
                    <a:pt x="575" y="374"/>
                  </a:lnTo>
                  <a:lnTo>
                    <a:pt x="575" y="375"/>
                  </a:lnTo>
                  <a:lnTo>
                    <a:pt x="577" y="375"/>
                  </a:lnTo>
                  <a:lnTo>
                    <a:pt x="578" y="375"/>
                  </a:lnTo>
                  <a:lnTo>
                    <a:pt x="579" y="374"/>
                  </a:lnTo>
                  <a:lnTo>
                    <a:pt x="579" y="376"/>
                  </a:lnTo>
                  <a:lnTo>
                    <a:pt x="579" y="378"/>
                  </a:lnTo>
                  <a:lnTo>
                    <a:pt x="579" y="380"/>
                  </a:lnTo>
                  <a:lnTo>
                    <a:pt x="579" y="382"/>
                  </a:lnTo>
                  <a:lnTo>
                    <a:pt x="581" y="382"/>
                  </a:lnTo>
                  <a:lnTo>
                    <a:pt x="581" y="385"/>
                  </a:lnTo>
                  <a:lnTo>
                    <a:pt x="583" y="385"/>
                  </a:lnTo>
                  <a:lnTo>
                    <a:pt x="585" y="385"/>
                  </a:lnTo>
                  <a:lnTo>
                    <a:pt x="585" y="387"/>
                  </a:lnTo>
                  <a:lnTo>
                    <a:pt x="587" y="388"/>
                  </a:lnTo>
                  <a:lnTo>
                    <a:pt x="587" y="390"/>
                  </a:lnTo>
                  <a:lnTo>
                    <a:pt x="589" y="390"/>
                  </a:lnTo>
                  <a:lnTo>
                    <a:pt x="589" y="392"/>
                  </a:lnTo>
                  <a:lnTo>
                    <a:pt x="591" y="392"/>
                  </a:lnTo>
                  <a:lnTo>
                    <a:pt x="593" y="392"/>
                  </a:lnTo>
                  <a:lnTo>
                    <a:pt x="595" y="392"/>
                  </a:lnTo>
                  <a:lnTo>
                    <a:pt x="597" y="394"/>
                  </a:lnTo>
                  <a:lnTo>
                    <a:pt x="599" y="394"/>
                  </a:lnTo>
                  <a:lnTo>
                    <a:pt x="601" y="394"/>
                  </a:lnTo>
                  <a:lnTo>
                    <a:pt x="603" y="394"/>
                  </a:lnTo>
                  <a:lnTo>
                    <a:pt x="605" y="394"/>
                  </a:lnTo>
                  <a:lnTo>
                    <a:pt x="607" y="394"/>
                  </a:lnTo>
                  <a:lnTo>
                    <a:pt x="609" y="394"/>
                  </a:lnTo>
                  <a:lnTo>
                    <a:pt x="612" y="393"/>
                  </a:lnTo>
                  <a:lnTo>
                    <a:pt x="612" y="397"/>
                  </a:lnTo>
                  <a:lnTo>
                    <a:pt x="612" y="401"/>
                  </a:lnTo>
                  <a:lnTo>
                    <a:pt x="612" y="406"/>
                  </a:lnTo>
                  <a:lnTo>
                    <a:pt x="612" y="409"/>
                  </a:lnTo>
                  <a:lnTo>
                    <a:pt x="612" y="414"/>
                  </a:lnTo>
                  <a:lnTo>
                    <a:pt x="613" y="418"/>
                  </a:lnTo>
                  <a:lnTo>
                    <a:pt x="613" y="422"/>
                  </a:lnTo>
                  <a:lnTo>
                    <a:pt x="616" y="425"/>
                  </a:lnTo>
                  <a:lnTo>
                    <a:pt x="616" y="429"/>
                  </a:lnTo>
                  <a:lnTo>
                    <a:pt x="618" y="432"/>
                  </a:lnTo>
                  <a:lnTo>
                    <a:pt x="620" y="435"/>
                  </a:lnTo>
                  <a:lnTo>
                    <a:pt x="623" y="437"/>
                  </a:lnTo>
                  <a:lnTo>
                    <a:pt x="625" y="439"/>
                  </a:lnTo>
                  <a:lnTo>
                    <a:pt x="628" y="440"/>
                  </a:lnTo>
                  <a:lnTo>
                    <a:pt x="632" y="440"/>
                  </a:lnTo>
                  <a:lnTo>
                    <a:pt x="637" y="440"/>
                  </a:lnTo>
                  <a:lnTo>
                    <a:pt x="637" y="438"/>
                  </a:lnTo>
                  <a:lnTo>
                    <a:pt x="637" y="436"/>
                  </a:lnTo>
                  <a:lnTo>
                    <a:pt x="637" y="434"/>
                  </a:lnTo>
                  <a:lnTo>
                    <a:pt x="636" y="434"/>
                  </a:lnTo>
                  <a:lnTo>
                    <a:pt x="636" y="433"/>
                  </a:lnTo>
                  <a:lnTo>
                    <a:pt x="636" y="431"/>
                  </a:lnTo>
                  <a:lnTo>
                    <a:pt x="636" y="430"/>
                  </a:lnTo>
                  <a:lnTo>
                    <a:pt x="637" y="429"/>
                  </a:lnTo>
                  <a:lnTo>
                    <a:pt x="644" y="430"/>
                  </a:lnTo>
                  <a:lnTo>
                    <a:pt x="652" y="430"/>
                  </a:lnTo>
                  <a:lnTo>
                    <a:pt x="661" y="430"/>
                  </a:lnTo>
                  <a:lnTo>
                    <a:pt x="670" y="430"/>
                  </a:lnTo>
                  <a:lnTo>
                    <a:pt x="676" y="430"/>
                  </a:lnTo>
                  <a:lnTo>
                    <a:pt x="685" y="430"/>
                  </a:lnTo>
                  <a:lnTo>
                    <a:pt x="694" y="430"/>
                  </a:lnTo>
                  <a:lnTo>
                    <a:pt x="702" y="430"/>
                  </a:lnTo>
                  <a:lnTo>
                    <a:pt x="708" y="433"/>
                  </a:lnTo>
                  <a:lnTo>
                    <a:pt x="717" y="433"/>
                  </a:lnTo>
                  <a:lnTo>
                    <a:pt x="725" y="433"/>
                  </a:lnTo>
                  <a:lnTo>
                    <a:pt x="734" y="433"/>
                  </a:lnTo>
                  <a:lnTo>
                    <a:pt x="742" y="435"/>
                  </a:lnTo>
                  <a:lnTo>
                    <a:pt x="750" y="435"/>
                  </a:lnTo>
                  <a:lnTo>
                    <a:pt x="758" y="438"/>
                  </a:lnTo>
                  <a:lnTo>
                    <a:pt x="767" y="438"/>
                  </a:lnTo>
                  <a:lnTo>
                    <a:pt x="771" y="440"/>
                  </a:lnTo>
                  <a:lnTo>
                    <a:pt x="776" y="441"/>
                  </a:lnTo>
                  <a:lnTo>
                    <a:pt x="781" y="443"/>
                  </a:lnTo>
                  <a:lnTo>
                    <a:pt x="786" y="443"/>
                  </a:lnTo>
                  <a:lnTo>
                    <a:pt x="790" y="445"/>
                  </a:lnTo>
                  <a:lnTo>
                    <a:pt x="795" y="446"/>
                  </a:lnTo>
                  <a:lnTo>
                    <a:pt x="799" y="448"/>
                  </a:lnTo>
                  <a:lnTo>
                    <a:pt x="805" y="448"/>
                  </a:lnTo>
                  <a:lnTo>
                    <a:pt x="809" y="450"/>
                  </a:lnTo>
                  <a:lnTo>
                    <a:pt x="813" y="450"/>
                  </a:lnTo>
                  <a:lnTo>
                    <a:pt x="817" y="452"/>
                  </a:lnTo>
                  <a:lnTo>
                    <a:pt x="821" y="452"/>
                  </a:lnTo>
                  <a:lnTo>
                    <a:pt x="825" y="452"/>
                  </a:lnTo>
                  <a:lnTo>
                    <a:pt x="830" y="452"/>
                  </a:lnTo>
                  <a:lnTo>
                    <a:pt x="834" y="451"/>
                  </a:lnTo>
                  <a:lnTo>
                    <a:pt x="840" y="449"/>
                  </a:lnTo>
                  <a:lnTo>
                    <a:pt x="842" y="449"/>
                  </a:lnTo>
                  <a:lnTo>
                    <a:pt x="844" y="449"/>
                  </a:lnTo>
                  <a:lnTo>
                    <a:pt x="846" y="449"/>
                  </a:lnTo>
                  <a:lnTo>
                    <a:pt x="847" y="449"/>
                  </a:lnTo>
                  <a:lnTo>
                    <a:pt x="849" y="448"/>
                  </a:lnTo>
                  <a:lnTo>
                    <a:pt x="851" y="448"/>
                  </a:lnTo>
                  <a:lnTo>
                    <a:pt x="853" y="446"/>
                  </a:lnTo>
                  <a:lnTo>
                    <a:pt x="855" y="444"/>
                  </a:lnTo>
                  <a:lnTo>
                    <a:pt x="856" y="444"/>
                  </a:lnTo>
                  <a:lnTo>
                    <a:pt x="858" y="442"/>
                  </a:lnTo>
                  <a:lnTo>
                    <a:pt x="859" y="440"/>
                  </a:lnTo>
                  <a:lnTo>
                    <a:pt x="861" y="438"/>
                  </a:lnTo>
                  <a:lnTo>
                    <a:pt x="863" y="436"/>
                  </a:lnTo>
                  <a:lnTo>
                    <a:pt x="865" y="433"/>
                  </a:lnTo>
                  <a:lnTo>
                    <a:pt x="867" y="431"/>
                  </a:lnTo>
                  <a:lnTo>
                    <a:pt x="869" y="429"/>
                  </a:lnTo>
                  <a:lnTo>
                    <a:pt x="872" y="427"/>
                  </a:lnTo>
                  <a:lnTo>
                    <a:pt x="874" y="423"/>
                  </a:lnTo>
                  <a:lnTo>
                    <a:pt x="877" y="420"/>
                  </a:lnTo>
                  <a:lnTo>
                    <a:pt x="878" y="418"/>
                  </a:lnTo>
                  <a:lnTo>
                    <a:pt x="881" y="416"/>
                  </a:lnTo>
                  <a:lnTo>
                    <a:pt x="885" y="414"/>
                  </a:lnTo>
                  <a:lnTo>
                    <a:pt x="887" y="413"/>
                  </a:lnTo>
                  <a:lnTo>
                    <a:pt x="890" y="411"/>
                  </a:lnTo>
                  <a:lnTo>
                    <a:pt x="892" y="409"/>
                  </a:lnTo>
                  <a:lnTo>
                    <a:pt x="896" y="406"/>
                  </a:lnTo>
                  <a:lnTo>
                    <a:pt x="898" y="406"/>
                  </a:lnTo>
                  <a:lnTo>
                    <a:pt x="901" y="404"/>
                  </a:lnTo>
                  <a:lnTo>
                    <a:pt x="902" y="404"/>
                  </a:lnTo>
                  <a:lnTo>
                    <a:pt x="907" y="402"/>
                  </a:lnTo>
                  <a:lnTo>
                    <a:pt x="909" y="402"/>
                  </a:lnTo>
                  <a:lnTo>
                    <a:pt x="913" y="402"/>
                  </a:lnTo>
                  <a:lnTo>
                    <a:pt x="917" y="402"/>
                  </a:lnTo>
                  <a:lnTo>
                    <a:pt x="921" y="401"/>
                  </a:lnTo>
                  <a:lnTo>
                    <a:pt x="923" y="401"/>
                  </a:lnTo>
                  <a:lnTo>
                    <a:pt x="927" y="401"/>
                  </a:lnTo>
                  <a:lnTo>
                    <a:pt x="931" y="401"/>
                  </a:lnTo>
                  <a:lnTo>
                    <a:pt x="936" y="401"/>
                  </a:lnTo>
                  <a:lnTo>
                    <a:pt x="939" y="401"/>
                  </a:lnTo>
                  <a:lnTo>
                    <a:pt x="943" y="401"/>
                  </a:lnTo>
                  <a:lnTo>
                    <a:pt x="947" y="401"/>
                  </a:lnTo>
                  <a:lnTo>
                    <a:pt x="951" y="400"/>
                  </a:lnTo>
                  <a:lnTo>
                    <a:pt x="953" y="398"/>
                  </a:lnTo>
                  <a:lnTo>
                    <a:pt x="954" y="396"/>
                  </a:lnTo>
                  <a:lnTo>
                    <a:pt x="956" y="394"/>
                  </a:lnTo>
                  <a:lnTo>
                    <a:pt x="956" y="393"/>
                  </a:lnTo>
                  <a:lnTo>
                    <a:pt x="958" y="391"/>
                  </a:lnTo>
                  <a:lnTo>
                    <a:pt x="958" y="389"/>
                  </a:lnTo>
                  <a:lnTo>
                    <a:pt x="960" y="387"/>
                  </a:lnTo>
                  <a:lnTo>
                    <a:pt x="960" y="385"/>
                  </a:lnTo>
                  <a:lnTo>
                    <a:pt x="963" y="383"/>
                  </a:lnTo>
                  <a:lnTo>
                    <a:pt x="963" y="381"/>
                  </a:lnTo>
                  <a:lnTo>
                    <a:pt x="965" y="379"/>
                  </a:lnTo>
                  <a:lnTo>
                    <a:pt x="965" y="378"/>
                  </a:lnTo>
                  <a:lnTo>
                    <a:pt x="968" y="376"/>
                  </a:lnTo>
                  <a:lnTo>
                    <a:pt x="970" y="374"/>
                  </a:lnTo>
                  <a:lnTo>
                    <a:pt x="972" y="372"/>
                  </a:lnTo>
                  <a:lnTo>
                    <a:pt x="972" y="370"/>
                  </a:lnTo>
                  <a:lnTo>
                    <a:pt x="973" y="368"/>
                  </a:lnTo>
                  <a:lnTo>
                    <a:pt x="975" y="366"/>
                  </a:lnTo>
                  <a:lnTo>
                    <a:pt x="977" y="364"/>
                  </a:lnTo>
                  <a:lnTo>
                    <a:pt x="979" y="363"/>
                  </a:lnTo>
                  <a:lnTo>
                    <a:pt x="982" y="361"/>
                  </a:lnTo>
                  <a:lnTo>
                    <a:pt x="984" y="358"/>
                  </a:lnTo>
                  <a:lnTo>
                    <a:pt x="987" y="358"/>
                  </a:lnTo>
                  <a:lnTo>
                    <a:pt x="989" y="356"/>
                  </a:lnTo>
                  <a:lnTo>
                    <a:pt x="989" y="355"/>
                  </a:lnTo>
                  <a:lnTo>
                    <a:pt x="989" y="353"/>
                  </a:lnTo>
                  <a:lnTo>
                    <a:pt x="989" y="351"/>
                  </a:lnTo>
                  <a:lnTo>
                    <a:pt x="989" y="350"/>
                  </a:lnTo>
                  <a:lnTo>
                    <a:pt x="989" y="348"/>
                  </a:lnTo>
                  <a:lnTo>
                    <a:pt x="987" y="348"/>
                  </a:lnTo>
                  <a:lnTo>
                    <a:pt x="987" y="346"/>
                  </a:lnTo>
                  <a:lnTo>
                    <a:pt x="987" y="344"/>
                  </a:lnTo>
                  <a:lnTo>
                    <a:pt x="984" y="344"/>
                  </a:lnTo>
                  <a:lnTo>
                    <a:pt x="984" y="342"/>
                  </a:lnTo>
                  <a:lnTo>
                    <a:pt x="983" y="342"/>
                  </a:lnTo>
                  <a:lnTo>
                    <a:pt x="983" y="340"/>
                  </a:lnTo>
                  <a:lnTo>
                    <a:pt x="981" y="340"/>
                  </a:lnTo>
                  <a:lnTo>
                    <a:pt x="980" y="338"/>
                  </a:lnTo>
                  <a:lnTo>
                    <a:pt x="978" y="338"/>
                  </a:lnTo>
                  <a:lnTo>
                    <a:pt x="978" y="336"/>
                  </a:lnTo>
                  <a:lnTo>
                    <a:pt x="976" y="336"/>
                  </a:lnTo>
                  <a:lnTo>
                    <a:pt x="976" y="334"/>
                  </a:lnTo>
                  <a:lnTo>
                    <a:pt x="975" y="332"/>
                  </a:lnTo>
                  <a:lnTo>
                    <a:pt x="975" y="330"/>
                  </a:lnTo>
                  <a:lnTo>
                    <a:pt x="975" y="328"/>
                  </a:lnTo>
                  <a:lnTo>
                    <a:pt x="975" y="327"/>
                  </a:lnTo>
                  <a:lnTo>
                    <a:pt x="975" y="324"/>
                  </a:lnTo>
                  <a:lnTo>
                    <a:pt x="977" y="322"/>
                  </a:lnTo>
                  <a:lnTo>
                    <a:pt x="978" y="321"/>
                  </a:lnTo>
                  <a:lnTo>
                    <a:pt x="980" y="319"/>
                  </a:lnTo>
                  <a:lnTo>
                    <a:pt x="982" y="318"/>
                  </a:lnTo>
                  <a:lnTo>
                    <a:pt x="984" y="318"/>
                  </a:lnTo>
                  <a:lnTo>
                    <a:pt x="987" y="315"/>
                  </a:lnTo>
                  <a:lnTo>
                    <a:pt x="988" y="315"/>
                  </a:lnTo>
                  <a:lnTo>
                    <a:pt x="990" y="314"/>
                  </a:lnTo>
                  <a:lnTo>
                    <a:pt x="992" y="314"/>
                  </a:lnTo>
                  <a:lnTo>
                    <a:pt x="994" y="312"/>
                  </a:lnTo>
                  <a:lnTo>
                    <a:pt x="994" y="313"/>
                  </a:lnTo>
                  <a:lnTo>
                    <a:pt x="996" y="313"/>
                  </a:lnTo>
                  <a:lnTo>
                    <a:pt x="998" y="313"/>
                  </a:lnTo>
                  <a:lnTo>
                    <a:pt x="998" y="314"/>
                  </a:lnTo>
                  <a:lnTo>
                    <a:pt x="1000" y="314"/>
                  </a:lnTo>
                  <a:lnTo>
                    <a:pt x="1002" y="314"/>
                  </a:lnTo>
                  <a:lnTo>
                    <a:pt x="1002" y="316"/>
                  </a:lnTo>
                  <a:lnTo>
                    <a:pt x="1004" y="316"/>
                  </a:lnTo>
                  <a:lnTo>
                    <a:pt x="1005" y="316"/>
                  </a:lnTo>
                  <a:lnTo>
                    <a:pt x="1007" y="316"/>
                  </a:lnTo>
                  <a:lnTo>
                    <a:pt x="1009" y="314"/>
                  </a:lnTo>
                  <a:lnTo>
                    <a:pt x="1011" y="314"/>
                  </a:lnTo>
                  <a:lnTo>
                    <a:pt x="1013" y="312"/>
                  </a:lnTo>
                  <a:lnTo>
                    <a:pt x="1013" y="311"/>
                  </a:lnTo>
                  <a:lnTo>
                    <a:pt x="1016" y="309"/>
                  </a:lnTo>
                  <a:lnTo>
                    <a:pt x="1017" y="307"/>
                  </a:lnTo>
                  <a:lnTo>
                    <a:pt x="1019" y="305"/>
                  </a:lnTo>
                  <a:lnTo>
                    <a:pt x="1019" y="303"/>
                  </a:lnTo>
                  <a:lnTo>
                    <a:pt x="1021" y="301"/>
                  </a:lnTo>
                  <a:lnTo>
                    <a:pt x="1023" y="299"/>
                  </a:lnTo>
                  <a:lnTo>
                    <a:pt x="1025" y="297"/>
                  </a:lnTo>
                  <a:lnTo>
                    <a:pt x="1025" y="296"/>
                  </a:lnTo>
                  <a:lnTo>
                    <a:pt x="1025" y="294"/>
                  </a:lnTo>
                  <a:lnTo>
                    <a:pt x="1025" y="292"/>
                  </a:lnTo>
                  <a:lnTo>
                    <a:pt x="1028" y="290"/>
                  </a:lnTo>
                  <a:lnTo>
                    <a:pt x="1028" y="288"/>
                  </a:lnTo>
                  <a:lnTo>
                    <a:pt x="1028" y="285"/>
                  </a:lnTo>
                  <a:lnTo>
                    <a:pt x="1028" y="284"/>
                  </a:lnTo>
                  <a:lnTo>
                    <a:pt x="1028" y="281"/>
                  </a:lnTo>
                  <a:lnTo>
                    <a:pt x="1028" y="282"/>
                  </a:lnTo>
                  <a:lnTo>
                    <a:pt x="1030" y="282"/>
                  </a:lnTo>
                  <a:lnTo>
                    <a:pt x="1031" y="282"/>
                  </a:lnTo>
                  <a:lnTo>
                    <a:pt x="1033" y="282"/>
                  </a:lnTo>
                  <a:lnTo>
                    <a:pt x="1035" y="282"/>
                  </a:lnTo>
                  <a:lnTo>
                    <a:pt x="1037" y="282"/>
                  </a:lnTo>
                  <a:lnTo>
                    <a:pt x="1040" y="282"/>
                  </a:lnTo>
                  <a:lnTo>
                    <a:pt x="1042" y="282"/>
                  </a:lnTo>
                  <a:lnTo>
                    <a:pt x="1044" y="282"/>
                  </a:lnTo>
                  <a:lnTo>
                    <a:pt x="1046" y="282"/>
                  </a:lnTo>
                  <a:lnTo>
                    <a:pt x="1047" y="282"/>
                  </a:lnTo>
                  <a:lnTo>
                    <a:pt x="1049" y="281"/>
                  </a:lnTo>
                  <a:lnTo>
                    <a:pt x="1052" y="279"/>
                  </a:lnTo>
                  <a:lnTo>
                    <a:pt x="1054" y="277"/>
                  </a:lnTo>
                  <a:lnTo>
                    <a:pt x="1056" y="275"/>
                  </a:lnTo>
                  <a:lnTo>
                    <a:pt x="1058" y="273"/>
                  </a:lnTo>
                  <a:lnTo>
                    <a:pt x="1060" y="271"/>
                  </a:lnTo>
                  <a:lnTo>
                    <a:pt x="1062" y="269"/>
                  </a:lnTo>
                  <a:lnTo>
                    <a:pt x="1064" y="266"/>
                  </a:lnTo>
                  <a:lnTo>
                    <a:pt x="1065" y="266"/>
                  </a:lnTo>
                  <a:lnTo>
                    <a:pt x="1067" y="264"/>
                  </a:lnTo>
                  <a:lnTo>
                    <a:pt x="1067" y="263"/>
                  </a:lnTo>
                  <a:lnTo>
                    <a:pt x="1069" y="261"/>
                  </a:lnTo>
                  <a:lnTo>
                    <a:pt x="1069" y="260"/>
                  </a:lnTo>
                  <a:lnTo>
                    <a:pt x="1069" y="257"/>
                  </a:lnTo>
                  <a:lnTo>
                    <a:pt x="1069" y="255"/>
                  </a:lnTo>
                  <a:lnTo>
                    <a:pt x="1071" y="253"/>
                  </a:lnTo>
                  <a:lnTo>
                    <a:pt x="1072" y="252"/>
                  </a:lnTo>
                  <a:lnTo>
                    <a:pt x="1073" y="252"/>
                  </a:lnTo>
                  <a:lnTo>
                    <a:pt x="1075" y="250"/>
                  </a:lnTo>
                  <a:lnTo>
                    <a:pt x="1076" y="250"/>
                  </a:lnTo>
                  <a:lnTo>
                    <a:pt x="1078" y="250"/>
                  </a:lnTo>
                  <a:lnTo>
                    <a:pt x="1080" y="250"/>
                  </a:lnTo>
                  <a:lnTo>
                    <a:pt x="1082" y="250"/>
                  </a:lnTo>
                  <a:lnTo>
                    <a:pt x="1083" y="250"/>
                  </a:lnTo>
                  <a:lnTo>
                    <a:pt x="1085" y="250"/>
                  </a:lnTo>
                  <a:lnTo>
                    <a:pt x="1087" y="250"/>
                  </a:lnTo>
                  <a:lnTo>
                    <a:pt x="1089" y="250"/>
                  </a:lnTo>
                  <a:lnTo>
                    <a:pt x="1090" y="250"/>
                  </a:lnTo>
                  <a:lnTo>
                    <a:pt x="1092" y="250"/>
                  </a:lnTo>
                  <a:lnTo>
                    <a:pt x="1094" y="249"/>
                  </a:lnTo>
                  <a:lnTo>
                    <a:pt x="1096" y="247"/>
                  </a:lnTo>
                  <a:lnTo>
                    <a:pt x="1097" y="245"/>
                  </a:lnTo>
                  <a:lnTo>
                    <a:pt x="1098" y="242"/>
                  </a:lnTo>
                  <a:lnTo>
                    <a:pt x="1100" y="241"/>
                  </a:lnTo>
                  <a:lnTo>
                    <a:pt x="1101" y="238"/>
                  </a:lnTo>
                  <a:lnTo>
                    <a:pt x="1103" y="236"/>
                  </a:lnTo>
                  <a:lnTo>
                    <a:pt x="1105" y="234"/>
                  </a:lnTo>
                  <a:lnTo>
                    <a:pt x="1105" y="232"/>
                  </a:lnTo>
                  <a:lnTo>
                    <a:pt x="1107" y="231"/>
                  </a:lnTo>
                  <a:lnTo>
                    <a:pt x="1109" y="229"/>
                  </a:lnTo>
                  <a:lnTo>
                    <a:pt x="1111" y="228"/>
                  </a:lnTo>
                  <a:lnTo>
                    <a:pt x="1111" y="227"/>
                  </a:lnTo>
                  <a:lnTo>
                    <a:pt x="1113" y="225"/>
                  </a:lnTo>
                  <a:lnTo>
                    <a:pt x="1114" y="225"/>
                  </a:lnTo>
                  <a:lnTo>
                    <a:pt x="1116" y="225"/>
                  </a:lnTo>
                  <a:lnTo>
                    <a:pt x="1118" y="225"/>
                  </a:lnTo>
                  <a:lnTo>
                    <a:pt x="1119" y="225"/>
                  </a:lnTo>
                  <a:lnTo>
                    <a:pt x="1121" y="225"/>
                  </a:lnTo>
                  <a:lnTo>
                    <a:pt x="1122" y="225"/>
                  </a:lnTo>
                  <a:lnTo>
                    <a:pt x="1124" y="224"/>
                  </a:lnTo>
                  <a:lnTo>
                    <a:pt x="1124" y="223"/>
                  </a:lnTo>
                  <a:lnTo>
                    <a:pt x="1124" y="222"/>
                  </a:lnTo>
                  <a:lnTo>
                    <a:pt x="1124" y="219"/>
                  </a:lnTo>
                  <a:lnTo>
                    <a:pt x="1124" y="218"/>
                  </a:lnTo>
                  <a:lnTo>
                    <a:pt x="1124" y="217"/>
                  </a:lnTo>
                  <a:lnTo>
                    <a:pt x="1121" y="218"/>
                  </a:lnTo>
                  <a:lnTo>
                    <a:pt x="1119" y="218"/>
                  </a:lnTo>
                  <a:lnTo>
                    <a:pt x="1117" y="218"/>
                  </a:lnTo>
                  <a:lnTo>
                    <a:pt x="1115" y="218"/>
                  </a:lnTo>
                  <a:lnTo>
                    <a:pt x="1114" y="218"/>
                  </a:lnTo>
                  <a:lnTo>
                    <a:pt x="1114" y="217"/>
                  </a:lnTo>
                  <a:lnTo>
                    <a:pt x="1112" y="217"/>
                  </a:lnTo>
                  <a:lnTo>
                    <a:pt x="1111" y="217"/>
                  </a:lnTo>
                  <a:lnTo>
                    <a:pt x="1111" y="215"/>
                  </a:lnTo>
                  <a:lnTo>
                    <a:pt x="1109" y="215"/>
                  </a:lnTo>
                  <a:lnTo>
                    <a:pt x="1109" y="213"/>
                  </a:lnTo>
                  <a:lnTo>
                    <a:pt x="1109" y="211"/>
                  </a:lnTo>
                  <a:lnTo>
                    <a:pt x="1109" y="210"/>
                  </a:lnTo>
                  <a:lnTo>
                    <a:pt x="1109" y="208"/>
                  </a:lnTo>
                  <a:lnTo>
                    <a:pt x="1107" y="208"/>
                  </a:lnTo>
                  <a:lnTo>
                    <a:pt x="1105" y="208"/>
                  </a:lnTo>
                  <a:lnTo>
                    <a:pt x="1102" y="208"/>
                  </a:lnTo>
                  <a:lnTo>
                    <a:pt x="1100" y="208"/>
                  </a:lnTo>
                  <a:lnTo>
                    <a:pt x="1100" y="207"/>
                  </a:lnTo>
                  <a:lnTo>
                    <a:pt x="1098" y="207"/>
                  </a:lnTo>
                  <a:lnTo>
                    <a:pt x="1098" y="205"/>
                  </a:lnTo>
                  <a:lnTo>
                    <a:pt x="1096" y="205"/>
                  </a:lnTo>
                  <a:lnTo>
                    <a:pt x="1095" y="204"/>
                  </a:lnTo>
                  <a:lnTo>
                    <a:pt x="1093" y="204"/>
                  </a:lnTo>
                  <a:lnTo>
                    <a:pt x="1093" y="202"/>
                  </a:lnTo>
                  <a:lnTo>
                    <a:pt x="1091" y="202"/>
                  </a:lnTo>
                  <a:lnTo>
                    <a:pt x="1091" y="200"/>
                  </a:lnTo>
                  <a:lnTo>
                    <a:pt x="1089" y="200"/>
                  </a:lnTo>
                  <a:lnTo>
                    <a:pt x="1089" y="198"/>
                  </a:lnTo>
                  <a:lnTo>
                    <a:pt x="1087" y="198"/>
                  </a:lnTo>
                  <a:lnTo>
                    <a:pt x="1087" y="197"/>
                  </a:lnTo>
                  <a:lnTo>
                    <a:pt x="1086" y="197"/>
                  </a:lnTo>
                  <a:lnTo>
                    <a:pt x="1086" y="194"/>
                  </a:lnTo>
                  <a:lnTo>
                    <a:pt x="1084" y="194"/>
                  </a:lnTo>
                  <a:lnTo>
                    <a:pt x="1083" y="194"/>
                  </a:lnTo>
                  <a:lnTo>
                    <a:pt x="1083" y="193"/>
                  </a:lnTo>
                  <a:lnTo>
                    <a:pt x="1081" y="193"/>
                  </a:lnTo>
                  <a:lnTo>
                    <a:pt x="1078" y="193"/>
                  </a:lnTo>
                  <a:lnTo>
                    <a:pt x="1076" y="193"/>
                  </a:lnTo>
                  <a:lnTo>
                    <a:pt x="1076" y="192"/>
                  </a:lnTo>
                  <a:lnTo>
                    <a:pt x="1073" y="194"/>
                  </a:lnTo>
                  <a:lnTo>
                    <a:pt x="1071" y="195"/>
                  </a:lnTo>
                  <a:lnTo>
                    <a:pt x="1069" y="197"/>
                  </a:lnTo>
                  <a:lnTo>
                    <a:pt x="1069" y="199"/>
                  </a:lnTo>
                  <a:lnTo>
                    <a:pt x="1069" y="201"/>
                  </a:lnTo>
                  <a:lnTo>
                    <a:pt x="1069" y="203"/>
                  </a:lnTo>
                  <a:lnTo>
                    <a:pt x="1067" y="205"/>
                  </a:lnTo>
                  <a:lnTo>
                    <a:pt x="1067" y="207"/>
                  </a:lnTo>
                  <a:lnTo>
                    <a:pt x="1065" y="208"/>
                  </a:lnTo>
                  <a:lnTo>
                    <a:pt x="1063" y="208"/>
                  </a:lnTo>
                  <a:lnTo>
                    <a:pt x="1061" y="208"/>
                  </a:lnTo>
                  <a:lnTo>
                    <a:pt x="1059" y="208"/>
                  </a:lnTo>
                  <a:lnTo>
                    <a:pt x="1056" y="208"/>
                  </a:lnTo>
                  <a:lnTo>
                    <a:pt x="1055" y="208"/>
                  </a:lnTo>
                  <a:lnTo>
                    <a:pt x="1053" y="208"/>
                  </a:lnTo>
                  <a:lnTo>
                    <a:pt x="1052" y="209"/>
                  </a:lnTo>
                  <a:lnTo>
                    <a:pt x="1052" y="210"/>
                  </a:lnTo>
                  <a:lnTo>
                    <a:pt x="1052" y="212"/>
                  </a:lnTo>
                  <a:lnTo>
                    <a:pt x="1052" y="213"/>
                  </a:lnTo>
                  <a:lnTo>
                    <a:pt x="1050" y="213"/>
                  </a:lnTo>
                  <a:lnTo>
                    <a:pt x="1048" y="213"/>
                  </a:lnTo>
                  <a:lnTo>
                    <a:pt x="1046" y="214"/>
                  </a:lnTo>
                  <a:lnTo>
                    <a:pt x="1045" y="214"/>
                  </a:lnTo>
                  <a:lnTo>
                    <a:pt x="1043" y="217"/>
                  </a:lnTo>
                  <a:lnTo>
                    <a:pt x="1042" y="217"/>
                  </a:lnTo>
                  <a:lnTo>
                    <a:pt x="1040" y="218"/>
                  </a:lnTo>
                  <a:lnTo>
                    <a:pt x="1037" y="221"/>
                  </a:lnTo>
                  <a:lnTo>
                    <a:pt x="1036" y="221"/>
                  </a:lnTo>
                  <a:lnTo>
                    <a:pt x="1034" y="221"/>
                  </a:lnTo>
                  <a:lnTo>
                    <a:pt x="1032" y="221"/>
                  </a:lnTo>
                  <a:lnTo>
                    <a:pt x="1032" y="220"/>
                  </a:lnTo>
                  <a:lnTo>
                    <a:pt x="1030" y="220"/>
                  </a:lnTo>
                  <a:lnTo>
                    <a:pt x="1029" y="220"/>
                  </a:lnTo>
                  <a:lnTo>
                    <a:pt x="1029" y="218"/>
                  </a:lnTo>
                  <a:lnTo>
                    <a:pt x="1028" y="218"/>
                  </a:lnTo>
                  <a:lnTo>
                    <a:pt x="1028" y="216"/>
                  </a:lnTo>
                  <a:lnTo>
                    <a:pt x="1028" y="215"/>
                  </a:lnTo>
                  <a:lnTo>
                    <a:pt x="1028" y="213"/>
                  </a:lnTo>
                  <a:lnTo>
                    <a:pt x="1027" y="213"/>
                  </a:lnTo>
                  <a:lnTo>
                    <a:pt x="1027" y="212"/>
                  </a:lnTo>
                  <a:lnTo>
                    <a:pt x="1027" y="209"/>
                  </a:lnTo>
                  <a:lnTo>
                    <a:pt x="1025" y="209"/>
                  </a:lnTo>
                  <a:lnTo>
                    <a:pt x="1025" y="207"/>
                  </a:lnTo>
                  <a:lnTo>
                    <a:pt x="1025" y="205"/>
                  </a:lnTo>
                  <a:lnTo>
                    <a:pt x="1023" y="205"/>
                  </a:lnTo>
                  <a:lnTo>
                    <a:pt x="1023" y="204"/>
                  </a:lnTo>
                  <a:lnTo>
                    <a:pt x="1023" y="202"/>
                  </a:lnTo>
                  <a:lnTo>
                    <a:pt x="1023" y="200"/>
                  </a:lnTo>
                  <a:lnTo>
                    <a:pt x="1023" y="198"/>
                  </a:lnTo>
                  <a:lnTo>
                    <a:pt x="1023" y="197"/>
                  </a:lnTo>
                  <a:lnTo>
                    <a:pt x="1024" y="194"/>
                  </a:lnTo>
                  <a:lnTo>
                    <a:pt x="1024" y="193"/>
                  </a:lnTo>
                  <a:lnTo>
                    <a:pt x="1025" y="190"/>
                  </a:lnTo>
                  <a:lnTo>
                    <a:pt x="1024" y="190"/>
                  </a:lnTo>
                  <a:lnTo>
                    <a:pt x="1024" y="188"/>
                  </a:lnTo>
                  <a:lnTo>
                    <a:pt x="1024" y="186"/>
                  </a:lnTo>
                  <a:lnTo>
                    <a:pt x="1024" y="184"/>
                  </a:lnTo>
                  <a:lnTo>
                    <a:pt x="1024" y="183"/>
                  </a:lnTo>
                  <a:lnTo>
                    <a:pt x="1024" y="181"/>
                  </a:lnTo>
                  <a:lnTo>
                    <a:pt x="1023" y="181"/>
                  </a:lnTo>
                  <a:lnTo>
                    <a:pt x="1023" y="180"/>
                  </a:lnTo>
                  <a:lnTo>
                    <a:pt x="1023" y="179"/>
                  </a:lnTo>
                  <a:lnTo>
                    <a:pt x="1023" y="178"/>
                  </a:lnTo>
                  <a:lnTo>
                    <a:pt x="1023" y="175"/>
                  </a:lnTo>
                  <a:lnTo>
                    <a:pt x="1023" y="173"/>
                  </a:lnTo>
                  <a:lnTo>
                    <a:pt x="1023" y="172"/>
                  </a:lnTo>
                  <a:lnTo>
                    <a:pt x="1023" y="170"/>
                  </a:lnTo>
                  <a:lnTo>
                    <a:pt x="1023" y="168"/>
                  </a:lnTo>
                  <a:lnTo>
                    <a:pt x="1023" y="166"/>
                  </a:lnTo>
                  <a:lnTo>
                    <a:pt x="1024" y="164"/>
                  </a:lnTo>
                  <a:lnTo>
                    <a:pt x="1024" y="162"/>
                  </a:lnTo>
                  <a:lnTo>
                    <a:pt x="1024" y="160"/>
                  </a:lnTo>
                  <a:lnTo>
                    <a:pt x="1026" y="158"/>
                  </a:lnTo>
                  <a:lnTo>
                    <a:pt x="1027" y="158"/>
                  </a:lnTo>
                  <a:lnTo>
                    <a:pt x="1028" y="158"/>
                  </a:lnTo>
                  <a:lnTo>
                    <a:pt x="1028" y="157"/>
                  </a:lnTo>
                  <a:lnTo>
                    <a:pt x="1028" y="155"/>
                  </a:lnTo>
                  <a:lnTo>
                    <a:pt x="1028" y="157"/>
                  </a:lnTo>
                  <a:lnTo>
                    <a:pt x="1030" y="157"/>
                  </a:lnTo>
                  <a:lnTo>
                    <a:pt x="1030" y="159"/>
                  </a:lnTo>
                  <a:lnTo>
                    <a:pt x="1032" y="159"/>
                  </a:lnTo>
                  <a:lnTo>
                    <a:pt x="1032" y="160"/>
                  </a:lnTo>
                  <a:lnTo>
                    <a:pt x="1035" y="160"/>
                  </a:lnTo>
                  <a:lnTo>
                    <a:pt x="1037" y="160"/>
                  </a:lnTo>
                  <a:lnTo>
                    <a:pt x="1037" y="163"/>
                  </a:lnTo>
                  <a:lnTo>
                    <a:pt x="1039" y="163"/>
                  </a:lnTo>
                  <a:lnTo>
                    <a:pt x="1040" y="163"/>
                  </a:lnTo>
                  <a:lnTo>
                    <a:pt x="1042" y="163"/>
                  </a:lnTo>
                  <a:lnTo>
                    <a:pt x="1042" y="164"/>
                  </a:lnTo>
                  <a:lnTo>
                    <a:pt x="1045" y="164"/>
                  </a:lnTo>
                  <a:lnTo>
                    <a:pt x="1047" y="164"/>
                  </a:lnTo>
                  <a:lnTo>
                    <a:pt x="1049" y="163"/>
                  </a:lnTo>
                  <a:lnTo>
                    <a:pt x="1049" y="160"/>
                  </a:lnTo>
                  <a:lnTo>
                    <a:pt x="1049" y="159"/>
                  </a:lnTo>
                  <a:lnTo>
                    <a:pt x="1052" y="157"/>
                  </a:lnTo>
                  <a:lnTo>
                    <a:pt x="1054" y="155"/>
                  </a:lnTo>
                  <a:lnTo>
                    <a:pt x="1054" y="154"/>
                  </a:lnTo>
                  <a:lnTo>
                    <a:pt x="1056" y="151"/>
                  </a:lnTo>
                  <a:lnTo>
                    <a:pt x="1054" y="151"/>
                  </a:lnTo>
                  <a:lnTo>
                    <a:pt x="1054" y="150"/>
                  </a:lnTo>
                  <a:lnTo>
                    <a:pt x="1054" y="148"/>
                  </a:lnTo>
                  <a:lnTo>
                    <a:pt x="1054" y="147"/>
                  </a:lnTo>
                  <a:lnTo>
                    <a:pt x="1054" y="145"/>
                  </a:lnTo>
                  <a:lnTo>
                    <a:pt x="1054" y="143"/>
                  </a:lnTo>
                  <a:lnTo>
                    <a:pt x="1054" y="141"/>
                  </a:lnTo>
                  <a:lnTo>
                    <a:pt x="1056" y="140"/>
                  </a:lnTo>
                  <a:lnTo>
                    <a:pt x="1058" y="137"/>
                  </a:lnTo>
                  <a:lnTo>
                    <a:pt x="1058" y="135"/>
                  </a:lnTo>
                  <a:lnTo>
                    <a:pt x="1060" y="133"/>
                  </a:lnTo>
                  <a:lnTo>
                    <a:pt x="1060" y="131"/>
                  </a:lnTo>
                  <a:lnTo>
                    <a:pt x="1062" y="130"/>
                  </a:lnTo>
                  <a:lnTo>
                    <a:pt x="1064" y="127"/>
                  </a:lnTo>
                  <a:lnTo>
                    <a:pt x="1066" y="125"/>
                  </a:lnTo>
                  <a:lnTo>
                    <a:pt x="1067" y="122"/>
                  </a:lnTo>
                  <a:lnTo>
                    <a:pt x="1067" y="120"/>
                  </a:lnTo>
                  <a:lnTo>
                    <a:pt x="1069" y="118"/>
                  </a:lnTo>
                  <a:lnTo>
                    <a:pt x="1069" y="117"/>
                  </a:lnTo>
                  <a:lnTo>
                    <a:pt x="1069" y="115"/>
                  </a:lnTo>
                  <a:lnTo>
                    <a:pt x="1069" y="112"/>
                  </a:lnTo>
                  <a:lnTo>
                    <a:pt x="1071" y="111"/>
                  </a:lnTo>
                  <a:lnTo>
                    <a:pt x="1069" y="108"/>
                  </a:lnTo>
                  <a:lnTo>
                    <a:pt x="1068" y="104"/>
                  </a:lnTo>
                  <a:lnTo>
                    <a:pt x="1068" y="102"/>
                  </a:lnTo>
                  <a:lnTo>
                    <a:pt x="1068" y="98"/>
                  </a:lnTo>
                  <a:lnTo>
                    <a:pt x="1068" y="96"/>
                  </a:lnTo>
                  <a:lnTo>
                    <a:pt x="1068" y="91"/>
                  </a:lnTo>
                  <a:lnTo>
                    <a:pt x="1068" y="88"/>
                  </a:lnTo>
                  <a:lnTo>
                    <a:pt x="1070" y="84"/>
                  </a:lnTo>
                  <a:lnTo>
                    <a:pt x="1070" y="82"/>
                  </a:lnTo>
                  <a:lnTo>
                    <a:pt x="1071" y="78"/>
                  </a:lnTo>
                  <a:lnTo>
                    <a:pt x="1071" y="76"/>
                  </a:lnTo>
                  <a:lnTo>
                    <a:pt x="1073" y="72"/>
                  </a:lnTo>
                  <a:lnTo>
                    <a:pt x="1073" y="69"/>
                  </a:lnTo>
                  <a:lnTo>
                    <a:pt x="1074" y="65"/>
                  </a:lnTo>
                  <a:lnTo>
                    <a:pt x="1074" y="63"/>
                  </a:lnTo>
                  <a:lnTo>
                    <a:pt x="1076" y="59"/>
                  </a:lnTo>
                  <a:lnTo>
                    <a:pt x="1073" y="58"/>
                  </a:lnTo>
                  <a:lnTo>
                    <a:pt x="1073" y="55"/>
                  </a:lnTo>
                  <a:lnTo>
                    <a:pt x="1071" y="53"/>
                  </a:lnTo>
                  <a:lnTo>
                    <a:pt x="1071" y="51"/>
                  </a:lnTo>
                  <a:lnTo>
                    <a:pt x="1069" y="51"/>
                  </a:lnTo>
                  <a:lnTo>
                    <a:pt x="1067" y="49"/>
                  </a:lnTo>
                  <a:lnTo>
                    <a:pt x="1065" y="47"/>
                  </a:lnTo>
                  <a:lnTo>
                    <a:pt x="1064" y="45"/>
                  </a:lnTo>
                  <a:lnTo>
                    <a:pt x="1061" y="45"/>
                  </a:lnTo>
                  <a:lnTo>
                    <a:pt x="1059" y="43"/>
                  </a:lnTo>
                  <a:lnTo>
                    <a:pt x="1057" y="43"/>
                  </a:lnTo>
                  <a:lnTo>
                    <a:pt x="1056" y="40"/>
                  </a:lnTo>
                  <a:lnTo>
                    <a:pt x="1054" y="40"/>
                  </a:lnTo>
                  <a:lnTo>
                    <a:pt x="1053" y="38"/>
                  </a:lnTo>
                  <a:lnTo>
                    <a:pt x="1053" y="35"/>
                  </a:lnTo>
                  <a:lnTo>
                    <a:pt x="1053" y="34"/>
                  </a:lnTo>
                  <a:lnTo>
                    <a:pt x="1054" y="31"/>
                  </a:lnTo>
                  <a:lnTo>
                    <a:pt x="1054" y="30"/>
                  </a:lnTo>
                  <a:lnTo>
                    <a:pt x="1056" y="29"/>
                  </a:lnTo>
                  <a:lnTo>
                    <a:pt x="1058" y="26"/>
                  </a:lnTo>
                  <a:lnTo>
                    <a:pt x="1060" y="25"/>
                  </a:lnTo>
                  <a:lnTo>
                    <a:pt x="1062" y="23"/>
                  </a:lnTo>
                  <a:lnTo>
                    <a:pt x="1064" y="22"/>
                  </a:lnTo>
                  <a:lnTo>
                    <a:pt x="1066" y="20"/>
                  </a:lnTo>
                  <a:lnTo>
                    <a:pt x="1068" y="20"/>
                  </a:lnTo>
                  <a:lnTo>
                    <a:pt x="1069" y="20"/>
                  </a:lnTo>
                  <a:lnTo>
                    <a:pt x="1071" y="19"/>
                  </a:lnTo>
                  <a:lnTo>
                    <a:pt x="1073" y="19"/>
                  </a:lnTo>
                  <a:lnTo>
                    <a:pt x="1075" y="19"/>
                  </a:lnTo>
                  <a:lnTo>
                    <a:pt x="1076" y="19"/>
                  </a:lnTo>
                  <a:lnTo>
                    <a:pt x="1078" y="16"/>
                  </a:lnTo>
                  <a:lnTo>
                    <a:pt x="1081" y="15"/>
                  </a:lnTo>
                  <a:lnTo>
                    <a:pt x="1083" y="13"/>
                  </a:lnTo>
                  <a:lnTo>
                    <a:pt x="1085" y="12"/>
                  </a:lnTo>
                  <a:lnTo>
                    <a:pt x="1086" y="12"/>
                  </a:lnTo>
                  <a:lnTo>
                    <a:pt x="1088" y="10"/>
                  </a:lnTo>
                  <a:lnTo>
                    <a:pt x="1090" y="10"/>
                  </a:lnTo>
                  <a:lnTo>
                    <a:pt x="1093" y="8"/>
                  </a:lnTo>
                  <a:lnTo>
                    <a:pt x="1095" y="8"/>
                  </a:lnTo>
                  <a:lnTo>
                    <a:pt x="1096" y="8"/>
                  </a:lnTo>
                  <a:lnTo>
                    <a:pt x="1098" y="6"/>
                  </a:lnTo>
                  <a:lnTo>
                    <a:pt x="1100" y="6"/>
                  </a:lnTo>
                  <a:lnTo>
                    <a:pt x="1102" y="6"/>
                  </a:lnTo>
                  <a:lnTo>
                    <a:pt x="1104" y="6"/>
                  </a:lnTo>
                  <a:lnTo>
                    <a:pt x="1106" y="5"/>
                  </a:lnTo>
                  <a:lnTo>
                    <a:pt x="1108" y="5"/>
                  </a:lnTo>
                  <a:lnTo>
                    <a:pt x="1110" y="5"/>
                  </a:lnTo>
                  <a:lnTo>
                    <a:pt x="1112" y="5"/>
                  </a:lnTo>
                  <a:lnTo>
                    <a:pt x="1116" y="5"/>
                  </a:lnTo>
                  <a:lnTo>
                    <a:pt x="1118" y="5"/>
                  </a:lnTo>
                  <a:lnTo>
                    <a:pt x="1120" y="5"/>
                  </a:lnTo>
                  <a:lnTo>
                    <a:pt x="1122" y="5"/>
                  </a:lnTo>
                  <a:lnTo>
                    <a:pt x="1124" y="5"/>
                  </a:lnTo>
                  <a:lnTo>
                    <a:pt x="1126" y="5"/>
                  </a:lnTo>
                  <a:lnTo>
                    <a:pt x="1129" y="5"/>
                  </a:lnTo>
                  <a:lnTo>
                    <a:pt x="1131" y="4"/>
                  </a:lnTo>
                  <a:lnTo>
                    <a:pt x="1133" y="1"/>
                  </a:lnTo>
                  <a:lnTo>
                    <a:pt x="1134" y="1"/>
                  </a:lnTo>
                  <a:lnTo>
                    <a:pt x="1136" y="0"/>
                  </a:lnTo>
                  <a:lnTo>
                    <a:pt x="1138" y="0"/>
                  </a:lnTo>
                  <a:lnTo>
                    <a:pt x="1140" y="0"/>
                  </a:lnTo>
                  <a:lnTo>
                    <a:pt x="1140" y="1"/>
                  </a:lnTo>
                  <a:lnTo>
                    <a:pt x="1142" y="1"/>
                  </a:lnTo>
                  <a:lnTo>
                    <a:pt x="1144" y="1"/>
                  </a:lnTo>
                  <a:lnTo>
                    <a:pt x="1146" y="1"/>
                  </a:lnTo>
                  <a:lnTo>
                    <a:pt x="1148" y="1"/>
                  </a:lnTo>
                  <a:lnTo>
                    <a:pt x="1150" y="1"/>
                  </a:lnTo>
                  <a:lnTo>
                    <a:pt x="1150" y="4"/>
                  </a:lnTo>
                  <a:lnTo>
                    <a:pt x="1153" y="6"/>
                  </a:lnTo>
                  <a:lnTo>
                    <a:pt x="1155" y="8"/>
                  </a:lnTo>
                  <a:lnTo>
                    <a:pt x="1157" y="8"/>
                  </a:lnTo>
                  <a:lnTo>
                    <a:pt x="1158" y="10"/>
                  </a:lnTo>
                  <a:lnTo>
                    <a:pt x="1160" y="11"/>
                  </a:lnTo>
                  <a:lnTo>
                    <a:pt x="1162" y="13"/>
                  </a:lnTo>
                  <a:lnTo>
                    <a:pt x="1164" y="13"/>
                  </a:lnTo>
                  <a:lnTo>
                    <a:pt x="1165" y="15"/>
                  </a:lnTo>
                  <a:lnTo>
                    <a:pt x="1167" y="16"/>
                  </a:lnTo>
                  <a:lnTo>
                    <a:pt x="1169" y="19"/>
                  </a:lnTo>
                  <a:lnTo>
                    <a:pt x="1171" y="19"/>
                  </a:lnTo>
                  <a:lnTo>
                    <a:pt x="1173" y="20"/>
                  </a:lnTo>
                  <a:lnTo>
                    <a:pt x="1175" y="20"/>
                  </a:lnTo>
                  <a:lnTo>
                    <a:pt x="1177" y="23"/>
                  </a:lnTo>
                  <a:lnTo>
                    <a:pt x="1181" y="23"/>
                  </a:lnTo>
                  <a:lnTo>
                    <a:pt x="1183" y="27"/>
                  </a:lnTo>
                  <a:lnTo>
                    <a:pt x="1185" y="29"/>
                  </a:lnTo>
                  <a:lnTo>
                    <a:pt x="1187" y="31"/>
                  </a:lnTo>
                  <a:lnTo>
                    <a:pt x="1191" y="34"/>
                  </a:lnTo>
                  <a:lnTo>
                    <a:pt x="1193" y="38"/>
                  </a:lnTo>
                  <a:lnTo>
                    <a:pt x="1195" y="40"/>
                  </a:lnTo>
                  <a:lnTo>
                    <a:pt x="1197" y="42"/>
                  </a:lnTo>
                  <a:lnTo>
                    <a:pt x="1201" y="44"/>
                  </a:lnTo>
                  <a:lnTo>
                    <a:pt x="1203" y="48"/>
                  </a:lnTo>
                  <a:lnTo>
                    <a:pt x="1205" y="50"/>
                  </a:lnTo>
                  <a:lnTo>
                    <a:pt x="1207" y="54"/>
                  </a:lnTo>
                  <a:lnTo>
                    <a:pt x="1209" y="56"/>
                  </a:lnTo>
                  <a:lnTo>
                    <a:pt x="1211" y="60"/>
                  </a:lnTo>
                  <a:lnTo>
                    <a:pt x="1213" y="63"/>
                  </a:lnTo>
                  <a:lnTo>
                    <a:pt x="1215" y="66"/>
                  </a:lnTo>
                  <a:lnTo>
                    <a:pt x="1217" y="68"/>
                  </a:lnTo>
                  <a:lnTo>
                    <a:pt x="1219" y="68"/>
                  </a:lnTo>
                  <a:lnTo>
                    <a:pt x="1221" y="68"/>
                  </a:lnTo>
                  <a:lnTo>
                    <a:pt x="1223" y="68"/>
                  </a:lnTo>
                  <a:lnTo>
                    <a:pt x="1225" y="68"/>
                  </a:lnTo>
                  <a:lnTo>
                    <a:pt x="1227" y="68"/>
                  </a:lnTo>
                  <a:lnTo>
                    <a:pt x="1230" y="68"/>
                  </a:lnTo>
                  <a:lnTo>
                    <a:pt x="1232" y="68"/>
                  </a:lnTo>
                  <a:lnTo>
                    <a:pt x="1234" y="69"/>
                  </a:lnTo>
                  <a:lnTo>
                    <a:pt x="1236" y="69"/>
                  </a:lnTo>
                  <a:lnTo>
                    <a:pt x="1238" y="69"/>
                  </a:lnTo>
                  <a:lnTo>
                    <a:pt x="1240" y="69"/>
                  </a:lnTo>
                  <a:lnTo>
                    <a:pt x="1242" y="69"/>
                  </a:lnTo>
                  <a:lnTo>
                    <a:pt x="1244" y="68"/>
                  </a:lnTo>
                  <a:lnTo>
                    <a:pt x="1246" y="67"/>
                  </a:lnTo>
                  <a:lnTo>
                    <a:pt x="1249" y="65"/>
                  </a:lnTo>
                  <a:lnTo>
                    <a:pt x="1251" y="65"/>
                  </a:lnTo>
                  <a:lnTo>
                    <a:pt x="1253" y="64"/>
                  </a:lnTo>
                  <a:lnTo>
                    <a:pt x="1255" y="64"/>
                  </a:lnTo>
                  <a:lnTo>
                    <a:pt x="1256" y="64"/>
                  </a:lnTo>
                  <a:lnTo>
                    <a:pt x="1258" y="63"/>
                  </a:lnTo>
                  <a:lnTo>
                    <a:pt x="1260" y="63"/>
                  </a:lnTo>
                  <a:lnTo>
                    <a:pt x="1261" y="63"/>
                  </a:lnTo>
                  <a:lnTo>
                    <a:pt x="1264" y="62"/>
                  </a:lnTo>
                  <a:lnTo>
                    <a:pt x="1266" y="62"/>
                  </a:lnTo>
                  <a:lnTo>
                    <a:pt x="1268" y="62"/>
                  </a:lnTo>
                  <a:lnTo>
                    <a:pt x="1270" y="59"/>
                  </a:lnTo>
                  <a:lnTo>
                    <a:pt x="1270" y="61"/>
                  </a:lnTo>
                  <a:lnTo>
                    <a:pt x="1270" y="62"/>
                  </a:lnTo>
                  <a:lnTo>
                    <a:pt x="1270" y="64"/>
                  </a:lnTo>
                  <a:lnTo>
                    <a:pt x="1271" y="64"/>
                  </a:lnTo>
                  <a:lnTo>
                    <a:pt x="1271" y="67"/>
                  </a:lnTo>
                  <a:lnTo>
                    <a:pt x="1271" y="69"/>
                  </a:lnTo>
                  <a:lnTo>
                    <a:pt x="1272" y="69"/>
                  </a:lnTo>
                  <a:lnTo>
                    <a:pt x="1272" y="71"/>
                  </a:lnTo>
                  <a:lnTo>
                    <a:pt x="1272" y="72"/>
                  </a:lnTo>
                  <a:lnTo>
                    <a:pt x="1274" y="72"/>
                  </a:lnTo>
                  <a:lnTo>
                    <a:pt x="1276" y="72"/>
                  </a:lnTo>
                  <a:lnTo>
                    <a:pt x="1277" y="72"/>
                  </a:lnTo>
                  <a:lnTo>
                    <a:pt x="1279" y="72"/>
                  </a:lnTo>
                  <a:lnTo>
                    <a:pt x="1281" y="72"/>
                  </a:lnTo>
                  <a:lnTo>
                    <a:pt x="1283" y="72"/>
                  </a:lnTo>
                  <a:lnTo>
                    <a:pt x="1285" y="71"/>
                  </a:lnTo>
                  <a:lnTo>
                    <a:pt x="1287" y="71"/>
                  </a:lnTo>
                  <a:lnTo>
                    <a:pt x="1289" y="71"/>
                  </a:lnTo>
                  <a:lnTo>
                    <a:pt x="1289" y="72"/>
                  </a:lnTo>
                  <a:lnTo>
                    <a:pt x="1291" y="72"/>
                  </a:lnTo>
                  <a:lnTo>
                    <a:pt x="1293" y="72"/>
                  </a:lnTo>
                  <a:lnTo>
                    <a:pt x="1293" y="74"/>
                  </a:lnTo>
                  <a:lnTo>
                    <a:pt x="1293" y="77"/>
                  </a:lnTo>
                  <a:lnTo>
                    <a:pt x="1295" y="77"/>
                  </a:lnTo>
                  <a:lnTo>
                    <a:pt x="1295" y="78"/>
                  </a:lnTo>
                  <a:lnTo>
                    <a:pt x="1296" y="78"/>
                  </a:lnTo>
                  <a:lnTo>
                    <a:pt x="1296" y="79"/>
                  </a:lnTo>
                  <a:lnTo>
                    <a:pt x="1298" y="79"/>
                  </a:lnTo>
                  <a:lnTo>
                    <a:pt x="1298" y="82"/>
                  </a:lnTo>
                  <a:lnTo>
                    <a:pt x="1300" y="82"/>
                  </a:lnTo>
                  <a:lnTo>
                    <a:pt x="1302" y="82"/>
                  </a:lnTo>
                  <a:lnTo>
                    <a:pt x="1304" y="82"/>
                  </a:lnTo>
                  <a:lnTo>
                    <a:pt x="1305" y="84"/>
                  </a:lnTo>
                  <a:lnTo>
                    <a:pt x="1307" y="85"/>
                  </a:lnTo>
                  <a:lnTo>
                    <a:pt x="1309" y="86"/>
                  </a:lnTo>
                  <a:lnTo>
                    <a:pt x="1312" y="86"/>
                  </a:lnTo>
                  <a:lnTo>
                    <a:pt x="1313" y="86"/>
                  </a:lnTo>
                  <a:lnTo>
                    <a:pt x="1316" y="86"/>
                  </a:lnTo>
                  <a:lnTo>
                    <a:pt x="1318" y="86"/>
                  </a:lnTo>
                  <a:lnTo>
                    <a:pt x="1320" y="84"/>
                  </a:lnTo>
                  <a:lnTo>
                    <a:pt x="1321" y="84"/>
                  </a:lnTo>
                  <a:lnTo>
                    <a:pt x="1323" y="83"/>
                  </a:lnTo>
                  <a:lnTo>
                    <a:pt x="1325" y="83"/>
                  </a:lnTo>
                  <a:lnTo>
                    <a:pt x="1327" y="82"/>
                  </a:lnTo>
                  <a:lnTo>
                    <a:pt x="1328" y="82"/>
                  </a:lnTo>
                  <a:lnTo>
                    <a:pt x="1331" y="79"/>
                  </a:lnTo>
                  <a:lnTo>
                    <a:pt x="1333" y="78"/>
                  </a:lnTo>
                  <a:lnTo>
                    <a:pt x="1335" y="77"/>
                  </a:lnTo>
                  <a:lnTo>
                    <a:pt x="1336" y="75"/>
                  </a:lnTo>
                  <a:lnTo>
                    <a:pt x="1336" y="73"/>
                  </a:lnTo>
                  <a:lnTo>
                    <a:pt x="1337" y="72"/>
                  </a:lnTo>
                  <a:lnTo>
                    <a:pt x="1339" y="70"/>
                  </a:lnTo>
                  <a:lnTo>
                    <a:pt x="1341" y="68"/>
                  </a:lnTo>
                  <a:lnTo>
                    <a:pt x="1343" y="66"/>
                  </a:lnTo>
                  <a:lnTo>
                    <a:pt x="1343" y="64"/>
                  </a:lnTo>
                  <a:lnTo>
                    <a:pt x="1346" y="63"/>
                  </a:lnTo>
                  <a:lnTo>
                    <a:pt x="1347" y="60"/>
                  </a:lnTo>
                  <a:lnTo>
                    <a:pt x="1347" y="58"/>
                  </a:lnTo>
                  <a:lnTo>
                    <a:pt x="1349" y="56"/>
                  </a:lnTo>
                  <a:lnTo>
                    <a:pt x="1349" y="55"/>
                  </a:lnTo>
                  <a:lnTo>
                    <a:pt x="1351" y="53"/>
                  </a:lnTo>
                  <a:lnTo>
                    <a:pt x="1351" y="51"/>
                  </a:lnTo>
                  <a:lnTo>
                    <a:pt x="1353" y="49"/>
                  </a:lnTo>
                  <a:lnTo>
                    <a:pt x="1355" y="47"/>
                  </a:lnTo>
                  <a:lnTo>
                    <a:pt x="1355" y="45"/>
                  </a:lnTo>
                  <a:lnTo>
                    <a:pt x="1357" y="43"/>
                  </a:lnTo>
                  <a:lnTo>
                    <a:pt x="1357" y="40"/>
                  </a:lnTo>
                  <a:lnTo>
                    <a:pt x="1357" y="38"/>
                  </a:lnTo>
                  <a:lnTo>
                    <a:pt x="1359" y="36"/>
                  </a:lnTo>
                  <a:lnTo>
                    <a:pt x="1359" y="38"/>
                  </a:lnTo>
                  <a:lnTo>
                    <a:pt x="1360" y="38"/>
                  </a:lnTo>
                  <a:lnTo>
                    <a:pt x="1361" y="38"/>
                  </a:lnTo>
                  <a:lnTo>
                    <a:pt x="1361" y="40"/>
                  </a:lnTo>
                  <a:lnTo>
                    <a:pt x="1362" y="40"/>
                  </a:lnTo>
                  <a:lnTo>
                    <a:pt x="1365" y="40"/>
                  </a:lnTo>
                  <a:lnTo>
                    <a:pt x="1365" y="43"/>
                  </a:lnTo>
                  <a:lnTo>
                    <a:pt x="1366" y="43"/>
                  </a:lnTo>
                  <a:lnTo>
                    <a:pt x="1366" y="44"/>
                  </a:lnTo>
                  <a:lnTo>
                    <a:pt x="1368" y="44"/>
                  </a:lnTo>
                  <a:lnTo>
                    <a:pt x="1368" y="46"/>
                  </a:lnTo>
                  <a:lnTo>
                    <a:pt x="1370" y="48"/>
                  </a:lnTo>
                  <a:lnTo>
                    <a:pt x="1370" y="49"/>
                  </a:lnTo>
                  <a:lnTo>
                    <a:pt x="1372" y="49"/>
                  </a:lnTo>
                  <a:lnTo>
                    <a:pt x="1372" y="52"/>
                  </a:lnTo>
                  <a:lnTo>
                    <a:pt x="1374" y="53"/>
                  </a:lnTo>
                  <a:lnTo>
                    <a:pt x="1374" y="54"/>
                  </a:lnTo>
                  <a:lnTo>
                    <a:pt x="1376" y="54"/>
                  </a:lnTo>
                  <a:lnTo>
                    <a:pt x="1376" y="57"/>
                  </a:lnTo>
                  <a:lnTo>
                    <a:pt x="1376" y="58"/>
                  </a:lnTo>
                  <a:lnTo>
                    <a:pt x="1376" y="60"/>
                  </a:lnTo>
                  <a:lnTo>
                    <a:pt x="1376" y="63"/>
                  </a:lnTo>
                  <a:lnTo>
                    <a:pt x="1376" y="64"/>
                  </a:lnTo>
                  <a:lnTo>
                    <a:pt x="1377" y="64"/>
                  </a:lnTo>
                  <a:lnTo>
                    <a:pt x="1375" y="67"/>
                  </a:lnTo>
                  <a:lnTo>
                    <a:pt x="1374" y="67"/>
                  </a:lnTo>
                  <a:lnTo>
                    <a:pt x="1372" y="67"/>
                  </a:lnTo>
                  <a:lnTo>
                    <a:pt x="1370" y="67"/>
                  </a:lnTo>
                  <a:lnTo>
                    <a:pt x="1369" y="67"/>
                  </a:lnTo>
                  <a:lnTo>
                    <a:pt x="1366" y="68"/>
                  </a:lnTo>
                  <a:lnTo>
                    <a:pt x="1366" y="70"/>
                  </a:lnTo>
                  <a:lnTo>
                    <a:pt x="1366" y="72"/>
                  </a:lnTo>
                  <a:lnTo>
                    <a:pt x="1366" y="74"/>
                  </a:lnTo>
                  <a:lnTo>
                    <a:pt x="1367" y="76"/>
                  </a:lnTo>
                  <a:lnTo>
                    <a:pt x="1367" y="78"/>
                  </a:lnTo>
                  <a:lnTo>
                    <a:pt x="1370" y="79"/>
                  </a:lnTo>
                  <a:lnTo>
                    <a:pt x="1370" y="82"/>
                  </a:lnTo>
                  <a:lnTo>
                    <a:pt x="1371" y="82"/>
                  </a:lnTo>
                  <a:lnTo>
                    <a:pt x="1371" y="83"/>
                  </a:lnTo>
                  <a:lnTo>
                    <a:pt x="1374" y="86"/>
                  </a:lnTo>
                  <a:lnTo>
                    <a:pt x="1374" y="88"/>
                  </a:lnTo>
                  <a:lnTo>
                    <a:pt x="1376" y="88"/>
                  </a:lnTo>
                  <a:lnTo>
                    <a:pt x="1376" y="90"/>
                  </a:lnTo>
                  <a:lnTo>
                    <a:pt x="1378" y="91"/>
                  </a:lnTo>
                  <a:lnTo>
                    <a:pt x="1378" y="93"/>
                  </a:lnTo>
                  <a:lnTo>
                    <a:pt x="1380" y="94"/>
                  </a:lnTo>
                  <a:lnTo>
                    <a:pt x="1380" y="96"/>
                  </a:lnTo>
                  <a:lnTo>
                    <a:pt x="1380" y="98"/>
                  </a:lnTo>
                  <a:lnTo>
                    <a:pt x="1380" y="101"/>
                  </a:lnTo>
                  <a:lnTo>
                    <a:pt x="1382" y="101"/>
                  </a:lnTo>
                  <a:lnTo>
                    <a:pt x="1382" y="102"/>
                  </a:lnTo>
                  <a:lnTo>
                    <a:pt x="1383" y="102"/>
                  </a:lnTo>
                  <a:lnTo>
                    <a:pt x="1383" y="105"/>
                  </a:lnTo>
                  <a:lnTo>
                    <a:pt x="1385" y="105"/>
                  </a:lnTo>
                  <a:lnTo>
                    <a:pt x="1385" y="107"/>
                  </a:lnTo>
                  <a:lnTo>
                    <a:pt x="1385" y="109"/>
                  </a:lnTo>
                  <a:lnTo>
                    <a:pt x="1385" y="111"/>
                  </a:lnTo>
                  <a:lnTo>
                    <a:pt x="1385" y="113"/>
                  </a:lnTo>
                  <a:lnTo>
                    <a:pt x="1388" y="113"/>
                  </a:lnTo>
                  <a:lnTo>
                    <a:pt x="1386" y="117"/>
                  </a:lnTo>
                  <a:lnTo>
                    <a:pt x="1386" y="120"/>
                  </a:lnTo>
                  <a:lnTo>
                    <a:pt x="1386" y="122"/>
                  </a:lnTo>
                  <a:lnTo>
                    <a:pt x="1386" y="124"/>
                  </a:lnTo>
                  <a:lnTo>
                    <a:pt x="1385" y="126"/>
                  </a:lnTo>
                  <a:lnTo>
                    <a:pt x="1385" y="128"/>
                  </a:lnTo>
                  <a:lnTo>
                    <a:pt x="1385" y="130"/>
                  </a:lnTo>
                  <a:lnTo>
                    <a:pt x="1385" y="132"/>
                  </a:lnTo>
                  <a:lnTo>
                    <a:pt x="1384" y="136"/>
                  </a:lnTo>
                  <a:lnTo>
                    <a:pt x="1384" y="139"/>
                  </a:lnTo>
                  <a:lnTo>
                    <a:pt x="1382" y="141"/>
                  </a:lnTo>
                  <a:lnTo>
                    <a:pt x="1382" y="143"/>
                  </a:lnTo>
                  <a:lnTo>
                    <a:pt x="1380" y="145"/>
                  </a:lnTo>
                  <a:lnTo>
                    <a:pt x="1380" y="147"/>
                  </a:lnTo>
                  <a:lnTo>
                    <a:pt x="1380" y="149"/>
                  </a:lnTo>
                  <a:lnTo>
                    <a:pt x="1380" y="151"/>
                  </a:lnTo>
                  <a:lnTo>
                    <a:pt x="1378" y="151"/>
                  </a:lnTo>
                  <a:lnTo>
                    <a:pt x="1378" y="150"/>
                  </a:lnTo>
                  <a:lnTo>
                    <a:pt x="1376" y="150"/>
                  </a:lnTo>
                  <a:lnTo>
                    <a:pt x="1376" y="148"/>
                  </a:lnTo>
                  <a:lnTo>
                    <a:pt x="1374" y="148"/>
                  </a:lnTo>
                  <a:lnTo>
                    <a:pt x="1372" y="148"/>
                  </a:lnTo>
                  <a:lnTo>
                    <a:pt x="1372" y="146"/>
                  </a:lnTo>
                  <a:lnTo>
                    <a:pt x="1370" y="146"/>
                  </a:lnTo>
                  <a:lnTo>
                    <a:pt x="1368" y="146"/>
                  </a:lnTo>
                  <a:lnTo>
                    <a:pt x="1368" y="145"/>
                  </a:lnTo>
                  <a:lnTo>
                    <a:pt x="1366" y="145"/>
                  </a:lnTo>
                  <a:lnTo>
                    <a:pt x="1366" y="144"/>
                  </a:lnTo>
                  <a:lnTo>
                    <a:pt x="1364" y="146"/>
                  </a:lnTo>
                  <a:lnTo>
                    <a:pt x="1361" y="149"/>
                  </a:lnTo>
                  <a:lnTo>
                    <a:pt x="1360" y="151"/>
                  </a:lnTo>
                  <a:lnTo>
                    <a:pt x="1357" y="154"/>
                  </a:lnTo>
                  <a:lnTo>
                    <a:pt x="1357" y="155"/>
                  </a:lnTo>
                  <a:lnTo>
                    <a:pt x="1357" y="158"/>
                  </a:lnTo>
                  <a:lnTo>
                    <a:pt x="1355" y="160"/>
                  </a:lnTo>
                  <a:lnTo>
                    <a:pt x="1355" y="162"/>
                  </a:lnTo>
                  <a:lnTo>
                    <a:pt x="1355" y="164"/>
                  </a:lnTo>
                  <a:lnTo>
                    <a:pt x="1355" y="166"/>
                  </a:lnTo>
                  <a:lnTo>
                    <a:pt x="1355" y="169"/>
                  </a:lnTo>
                  <a:lnTo>
                    <a:pt x="1356" y="170"/>
                  </a:lnTo>
                  <a:lnTo>
                    <a:pt x="1356" y="173"/>
                  </a:lnTo>
                  <a:lnTo>
                    <a:pt x="1358" y="173"/>
                  </a:lnTo>
                  <a:lnTo>
                    <a:pt x="1358" y="178"/>
                  </a:lnTo>
                  <a:lnTo>
                    <a:pt x="1358" y="179"/>
                  </a:lnTo>
                  <a:lnTo>
                    <a:pt x="1358" y="183"/>
                  </a:lnTo>
                  <a:lnTo>
                    <a:pt x="1360" y="184"/>
                  </a:lnTo>
                  <a:lnTo>
                    <a:pt x="1361" y="187"/>
                  </a:lnTo>
                  <a:lnTo>
                    <a:pt x="1363" y="189"/>
                  </a:lnTo>
                  <a:lnTo>
                    <a:pt x="1365" y="191"/>
                  </a:lnTo>
                  <a:lnTo>
                    <a:pt x="1367" y="193"/>
                  </a:lnTo>
                  <a:lnTo>
                    <a:pt x="1367" y="195"/>
                  </a:lnTo>
                  <a:lnTo>
                    <a:pt x="1370" y="197"/>
                  </a:lnTo>
                  <a:lnTo>
                    <a:pt x="1371" y="199"/>
                  </a:lnTo>
                  <a:lnTo>
                    <a:pt x="1374" y="202"/>
                  </a:lnTo>
                  <a:lnTo>
                    <a:pt x="1374" y="204"/>
                  </a:lnTo>
                  <a:lnTo>
                    <a:pt x="1376" y="206"/>
                  </a:lnTo>
                  <a:lnTo>
                    <a:pt x="1376" y="208"/>
                  </a:lnTo>
                  <a:lnTo>
                    <a:pt x="1378" y="208"/>
                  </a:lnTo>
                  <a:lnTo>
                    <a:pt x="1376" y="213"/>
                  </a:lnTo>
                  <a:lnTo>
                    <a:pt x="1376" y="215"/>
                  </a:lnTo>
                  <a:lnTo>
                    <a:pt x="1376" y="217"/>
                  </a:lnTo>
                  <a:lnTo>
                    <a:pt x="1376" y="219"/>
                  </a:lnTo>
                  <a:lnTo>
                    <a:pt x="1374" y="222"/>
                  </a:lnTo>
                  <a:lnTo>
                    <a:pt x="1374" y="224"/>
                  </a:lnTo>
                  <a:lnTo>
                    <a:pt x="1372" y="226"/>
                  </a:lnTo>
                  <a:lnTo>
                    <a:pt x="1372" y="228"/>
                  </a:lnTo>
                  <a:lnTo>
                    <a:pt x="1370" y="232"/>
                  </a:lnTo>
                  <a:lnTo>
                    <a:pt x="1370" y="234"/>
                  </a:lnTo>
                  <a:lnTo>
                    <a:pt x="1368" y="236"/>
                  </a:lnTo>
                  <a:lnTo>
                    <a:pt x="1368" y="238"/>
                  </a:lnTo>
                  <a:lnTo>
                    <a:pt x="1367" y="241"/>
                  </a:lnTo>
                  <a:lnTo>
                    <a:pt x="1367" y="242"/>
                  </a:lnTo>
                  <a:lnTo>
                    <a:pt x="1367" y="245"/>
                  </a:lnTo>
                  <a:lnTo>
                    <a:pt x="1368" y="246"/>
                  </a:lnTo>
                  <a:lnTo>
                    <a:pt x="1377" y="246"/>
                  </a:lnTo>
                  <a:lnTo>
                    <a:pt x="1375" y="247"/>
                  </a:lnTo>
                  <a:lnTo>
                    <a:pt x="1373" y="247"/>
                  </a:lnTo>
                  <a:lnTo>
                    <a:pt x="1371" y="247"/>
                  </a:lnTo>
                  <a:lnTo>
                    <a:pt x="1370" y="247"/>
                  </a:lnTo>
                  <a:lnTo>
                    <a:pt x="1368" y="247"/>
                  </a:lnTo>
                  <a:lnTo>
                    <a:pt x="1366" y="247"/>
                  </a:lnTo>
                  <a:lnTo>
                    <a:pt x="1365" y="248"/>
                  </a:lnTo>
                  <a:lnTo>
                    <a:pt x="1362" y="250"/>
                  </a:lnTo>
                  <a:lnTo>
                    <a:pt x="1362" y="252"/>
                  </a:lnTo>
                  <a:lnTo>
                    <a:pt x="1362" y="253"/>
                  </a:lnTo>
                  <a:lnTo>
                    <a:pt x="1363" y="253"/>
                  </a:lnTo>
                  <a:lnTo>
                    <a:pt x="1362" y="255"/>
                  </a:lnTo>
                  <a:lnTo>
                    <a:pt x="1360" y="256"/>
                  </a:lnTo>
                  <a:lnTo>
                    <a:pt x="1358" y="256"/>
                  </a:lnTo>
                  <a:lnTo>
                    <a:pt x="1356" y="258"/>
                  </a:lnTo>
                  <a:lnTo>
                    <a:pt x="1355" y="260"/>
                  </a:lnTo>
                  <a:lnTo>
                    <a:pt x="1355" y="261"/>
                  </a:lnTo>
                  <a:lnTo>
                    <a:pt x="1355" y="264"/>
                  </a:lnTo>
                  <a:lnTo>
                    <a:pt x="1355" y="265"/>
                  </a:lnTo>
                  <a:lnTo>
                    <a:pt x="1356" y="265"/>
                  </a:lnTo>
                  <a:lnTo>
                    <a:pt x="1356" y="266"/>
                  </a:lnTo>
                  <a:lnTo>
                    <a:pt x="1356" y="268"/>
                  </a:lnTo>
                  <a:lnTo>
                    <a:pt x="1357" y="268"/>
                  </a:lnTo>
                  <a:lnTo>
                    <a:pt x="1357" y="270"/>
                  </a:lnTo>
                  <a:lnTo>
                    <a:pt x="1357" y="271"/>
                  </a:lnTo>
                  <a:lnTo>
                    <a:pt x="1359" y="271"/>
                  </a:lnTo>
                  <a:lnTo>
                    <a:pt x="1357" y="273"/>
                  </a:lnTo>
                  <a:lnTo>
                    <a:pt x="1355" y="275"/>
                  </a:lnTo>
                  <a:lnTo>
                    <a:pt x="1353" y="277"/>
                  </a:lnTo>
                  <a:lnTo>
                    <a:pt x="1353" y="278"/>
                  </a:lnTo>
                  <a:lnTo>
                    <a:pt x="1351" y="280"/>
                  </a:lnTo>
                  <a:lnTo>
                    <a:pt x="1350" y="280"/>
                  </a:lnTo>
                  <a:lnTo>
                    <a:pt x="1347" y="282"/>
                  </a:lnTo>
                  <a:lnTo>
                    <a:pt x="1346" y="284"/>
                  </a:lnTo>
                  <a:lnTo>
                    <a:pt x="1343" y="284"/>
                  </a:lnTo>
                  <a:lnTo>
                    <a:pt x="1341" y="286"/>
                  </a:lnTo>
                  <a:lnTo>
                    <a:pt x="1339" y="289"/>
                  </a:lnTo>
                  <a:lnTo>
                    <a:pt x="1337" y="289"/>
                  </a:lnTo>
                  <a:lnTo>
                    <a:pt x="1335" y="290"/>
                  </a:lnTo>
                  <a:lnTo>
                    <a:pt x="1333" y="292"/>
                  </a:lnTo>
                  <a:lnTo>
                    <a:pt x="1333" y="294"/>
                  </a:lnTo>
                  <a:lnTo>
                    <a:pt x="1333" y="295"/>
                  </a:lnTo>
                  <a:lnTo>
                    <a:pt x="1336" y="295"/>
                  </a:lnTo>
                  <a:lnTo>
                    <a:pt x="1336" y="298"/>
                  </a:lnTo>
                  <a:lnTo>
                    <a:pt x="1336" y="299"/>
                  </a:lnTo>
                  <a:lnTo>
                    <a:pt x="1337" y="299"/>
                  </a:lnTo>
                  <a:lnTo>
                    <a:pt x="1337" y="300"/>
                  </a:lnTo>
                  <a:lnTo>
                    <a:pt x="1338" y="300"/>
                  </a:lnTo>
                  <a:lnTo>
                    <a:pt x="1336" y="303"/>
                  </a:lnTo>
                  <a:lnTo>
                    <a:pt x="1336" y="305"/>
                  </a:lnTo>
                  <a:lnTo>
                    <a:pt x="1334" y="307"/>
                  </a:lnTo>
                  <a:lnTo>
                    <a:pt x="1332" y="309"/>
                  </a:lnTo>
                  <a:lnTo>
                    <a:pt x="1331" y="309"/>
                  </a:lnTo>
                  <a:lnTo>
                    <a:pt x="1329" y="310"/>
                  </a:lnTo>
                  <a:lnTo>
                    <a:pt x="1327" y="313"/>
                  </a:lnTo>
                  <a:lnTo>
                    <a:pt x="1325" y="313"/>
                  </a:lnTo>
                  <a:lnTo>
                    <a:pt x="1323" y="313"/>
                  </a:lnTo>
                  <a:lnTo>
                    <a:pt x="1322" y="313"/>
                  </a:lnTo>
                  <a:lnTo>
                    <a:pt x="1320" y="314"/>
                  </a:lnTo>
                  <a:lnTo>
                    <a:pt x="1318" y="314"/>
                  </a:lnTo>
                  <a:lnTo>
                    <a:pt x="1316" y="314"/>
                  </a:lnTo>
                  <a:lnTo>
                    <a:pt x="1315" y="314"/>
                  </a:lnTo>
                  <a:lnTo>
                    <a:pt x="1312" y="316"/>
                  </a:lnTo>
                  <a:lnTo>
                    <a:pt x="1310" y="318"/>
                  </a:lnTo>
                  <a:lnTo>
                    <a:pt x="1309" y="319"/>
                  </a:lnTo>
                  <a:lnTo>
                    <a:pt x="1309" y="321"/>
                  </a:lnTo>
                  <a:lnTo>
                    <a:pt x="1308" y="323"/>
                  </a:lnTo>
                  <a:lnTo>
                    <a:pt x="1308" y="325"/>
                  </a:lnTo>
                  <a:lnTo>
                    <a:pt x="1308" y="327"/>
                  </a:lnTo>
                  <a:lnTo>
                    <a:pt x="1308" y="329"/>
                  </a:lnTo>
                  <a:lnTo>
                    <a:pt x="1307" y="334"/>
                  </a:lnTo>
                  <a:lnTo>
                    <a:pt x="1307" y="336"/>
                  </a:lnTo>
                  <a:lnTo>
                    <a:pt x="1307" y="338"/>
                  </a:lnTo>
                  <a:lnTo>
                    <a:pt x="1307" y="340"/>
                  </a:lnTo>
                  <a:lnTo>
                    <a:pt x="1306" y="342"/>
                  </a:lnTo>
                  <a:lnTo>
                    <a:pt x="1306" y="344"/>
                  </a:lnTo>
                  <a:lnTo>
                    <a:pt x="1305" y="346"/>
                  </a:lnTo>
                  <a:lnTo>
                    <a:pt x="1305" y="348"/>
                  </a:lnTo>
                  <a:lnTo>
                    <a:pt x="1303" y="350"/>
                  </a:lnTo>
                  <a:lnTo>
                    <a:pt x="1303" y="352"/>
                  </a:lnTo>
                  <a:lnTo>
                    <a:pt x="1301" y="354"/>
                  </a:lnTo>
                  <a:lnTo>
                    <a:pt x="1301" y="355"/>
                  </a:lnTo>
                  <a:lnTo>
                    <a:pt x="1299" y="357"/>
                  </a:lnTo>
                  <a:lnTo>
                    <a:pt x="1299" y="358"/>
                  </a:lnTo>
                  <a:lnTo>
                    <a:pt x="1298" y="361"/>
                  </a:lnTo>
                  <a:lnTo>
                    <a:pt x="1297" y="363"/>
                  </a:lnTo>
                  <a:lnTo>
                    <a:pt x="1297" y="365"/>
                  </a:lnTo>
                  <a:lnTo>
                    <a:pt x="1297" y="367"/>
                  </a:lnTo>
                  <a:lnTo>
                    <a:pt x="1297" y="369"/>
                  </a:lnTo>
                  <a:lnTo>
                    <a:pt x="1297" y="371"/>
                  </a:lnTo>
                  <a:lnTo>
                    <a:pt x="1297" y="373"/>
                  </a:lnTo>
                  <a:lnTo>
                    <a:pt x="1299" y="374"/>
                  </a:lnTo>
                  <a:lnTo>
                    <a:pt x="1297" y="375"/>
                  </a:lnTo>
                  <a:lnTo>
                    <a:pt x="1294" y="375"/>
                  </a:lnTo>
                  <a:lnTo>
                    <a:pt x="1293" y="377"/>
                  </a:lnTo>
                  <a:lnTo>
                    <a:pt x="1291" y="377"/>
                  </a:lnTo>
                  <a:lnTo>
                    <a:pt x="1289" y="379"/>
                  </a:lnTo>
                  <a:lnTo>
                    <a:pt x="1289" y="380"/>
                  </a:lnTo>
                  <a:lnTo>
                    <a:pt x="1289" y="382"/>
                  </a:lnTo>
                  <a:lnTo>
                    <a:pt x="1285" y="384"/>
                  </a:lnTo>
                  <a:lnTo>
                    <a:pt x="1283" y="386"/>
                  </a:lnTo>
                  <a:lnTo>
                    <a:pt x="1280" y="388"/>
                  </a:lnTo>
                  <a:lnTo>
                    <a:pt x="1278" y="389"/>
                  </a:lnTo>
                  <a:lnTo>
                    <a:pt x="1276" y="391"/>
                  </a:lnTo>
                  <a:lnTo>
                    <a:pt x="1274" y="391"/>
                  </a:lnTo>
                  <a:lnTo>
                    <a:pt x="1272" y="393"/>
                  </a:lnTo>
                  <a:lnTo>
                    <a:pt x="1270" y="393"/>
                  </a:lnTo>
                  <a:lnTo>
                    <a:pt x="1268" y="395"/>
                  </a:lnTo>
                  <a:lnTo>
                    <a:pt x="1266" y="395"/>
                  </a:lnTo>
                  <a:lnTo>
                    <a:pt x="1264" y="397"/>
                  </a:lnTo>
                  <a:lnTo>
                    <a:pt x="1261" y="399"/>
                  </a:lnTo>
                  <a:lnTo>
                    <a:pt x="1260" y="399"/>
                  </a:lnTo>
                  <a:lnTo>
                    <a:pt x="1258" y="401"/>
                  </a:lnTo>
                  <a:lnTo>
                    <a:pt x="1257" y="404"/>
                  </a:lnTo>
                  <a:lnTo>
                    <a:pt x="1257" y="406"/>
                  </a:lnTo>
                  <a:lnTo>
                    <a:pt x="1257" y="408"/>
                  </a:lnTo>
                  <a:lnTo>
                    <a:pt x="1257" y="409"/>
                  </a:lnTo>
                  <a:lnTo>
                    <a:pt x="1256" y="411"/>
                  </a:lnTo>
                  <a:lnTo>
                    <a:pt x="1254" y="413"/>
                  </a:lnTo>
                  <a:lnTo>
                    <a:pt x="1252" y="413"/>
                  </a:lnTo>
                  <a:lnTo>
                    <a:pt x="1250" y="415"/>
                  </a:lnTo>
                  <a:lnTo>
                    <a:pt x="1248" y="417"/>
                  </a:lnTo>
                  <a:lnTo>
                    <a:pt x="1246" y="419"/>
                  </a:lnTo>
                  <a:lnTo>
                    <a:pt x="1244" y="421"/>
                  </a:lnTo>
                  <a:lnTo>
                    <a:pt x="1244" y="423"/>
                  </a:lnTo>
                  <a:lnTo>
                    <a:pt x="1243" y="425"/>
                  </a:lnTo>
                  <a:lnTo>
                    <a:pt x="1243" y="428"/>
                  </a:lnTo>
                  <a:lnTo>
                    <a:pt x="1243" y="429"/>
                  </a:lnTo>
                  <a:lnTo>
                    <a:pt x="1243" y="431"/>
                  </a:lnTo>
                  <a:lnTo>
                    <a:pt x="1245" y="431"/>
                  </a:lnTo>
                  <a:lnTo>
                    <a:pt x="1244" y="433"/>
                  </a:lnTo>
                  <a:lnTo>
                    <a:pt x="1242" y="435"/>
                  </a:lnTo>
                  <a:lnTo>
                    <a:pt x="1240" y="435"/>
                  </a:lnTo>
                  <a:lnTo>
                    <a:pt x="1238" y="435"/>
                  </a:lnTo>
                  <a:lnTo>
                    <a:pt x="1238" y="433"/>
                  </a:lnTo>
                  <a:lnTo>
                    <a:pt x="1238" y="430"/>
                  </a:lnTo>
                  <a:lnTo>
                    <a:pt x="1238" y="428"/>
                  </a:lnTo>
                  <a:lnTo>
                    <a:pt x="1238" y="427"/>
                  </a:lnTo>
                  <a:lnTo>
                    <a:pt x="1239" y="425"/>
                  </a:lnTo>
                  <a:lnTo>
                    <a:pt x="1239" y="423"/>
                  </a:lnTo>
                  <a:lnTo>
                    <a:pt x="1239" y="422"/>
                  </a:lnTo>
                  <a:lnTo>
                    <a:pt x="1240" y="420"/>
                  </a:lnTo>
                  <a:lnTo>
                    <a:pt x="1240" y="419"/>
                  </a:lnTo>
                  <a:lnTo>
                    <a:pt x="1240" y="417"/>
                  </a:lnTo>
                  <a:lnTo>
                    <a:pt x="1240" y="415"/>
                  </a:lnTo>
                  <a:lnTo>
                    <a:pt x="1241" y="413"/>
                  </a:lnTo>
                  <a:lnTo>
                    <a:pt x="1240" y="413"/>
                  </a:lnTo>
                  <a:lnTo>
                    <a:pt x="1238" y="413"/>
                  </a:lnTo>
                  <a:lnTo>
                    <a:pt x="1236" y="413"/>
                  </a:lnTo>
                  <a:lnTo>
                    <a:pt x="1236" y="411"/>
                  </a:lnTo>
                  <a:lnTo>
                    <a:pt x="1236" y="409"/>
                  </a:lnTo>
                  <a:lnTo>
                    <a:pt x="1236" y="406"/>
                  </a:lnTo>
                  <a:lnTo>
                    <a:pt x="1236" y="404"/>
                  </a:lnTo>
                  <a:lnTo>
                    <a:pt x="1236" y="402"/>
                  </a:lnTo>
                  <a:lnTo>
                    <a:pt x="1236" y="400"/>
                  </a:lnTo>
                  <a:lnTo>
                    <a:pt x="1236" y="398"/>
                  </a:lnTo>
                  <a:lnTo>
                    <a:pt x="1237" y="394"/>
                  </a:lnTo>
                  <a:lnTo>
                    <a:pt x="1237" y="392"/>
                  </a:lnTo>
                  <a:lnTo>
                    <a:pt x="1237" y="390"/>
                  </a:lnTo>
                  <a:lnTo>
                    <a:pt x="1237" y="388"/>
                  </a:lnTo>
                  <a:lnTo>
                    <a:pt x="1239" y="386"/>
                  </a:lnTo>
                  <a:lnTo>
                    <a:pt x="1239" y="384"/>
                  </a:lnTo>
                  <a:lnTo>
                    <a:pt x="1240" y="382"/>
                  </a:lnTo>
                  <a:lnTo>
                    <a:pt x="1240" y="380"/>
                  </a:lnTo>
                  <a:lnTo>
                    <a:pt x="1241" y="377"/>
                  </a:lnTo>
                  <a:lnTo>
                    <a:pt x="1242" y="376"/>
                  </a:lnTo>
                  <a:lnTo>
                    <a:pt x="1243" y="376"/>
                  </a:lnTo>
                  <a:lnTo>
                    <a:pt x="1245" y="374"/>
                  </a:lnTo>
                  <a:lnTo>
                    <a:pt x="1246" y="374"/>
                  </a:lnTo>
                  <a:lnTo>
                    <a:pt x="1249" y="374"/>
                  </a:lnTo>
                  <a:lnTo>
                    <a:pt x="1250" y="374"/>
                  </a:lnTo>
                  <a:lnTo>
                    <a:pt x="1252" y="374"/>
                  </a:lnTo>
                  <a:lnTo>
                    <a:pt x="1250" y="374"/>
                  </a:lnTo>
                  <a:lnTo>
                    <a:pt x="1248" y="374"/>
                  </a:lnTo>
                  <a:lnTo>
                    <a:pt x="1246" y="374"/>
                  </a:lnTo>
                  <a:lnTo>
                    <a:pt x="1244" y="373"/>
                  </a:lnTo>
                  <a:lnTo>
                    <a:pt x="1242" y="373"/>
                  </a:lnTo>
                  <a:lnTo>
                    <a:pt x="1241" y="371"/>
                  </a:lnTo>
                  <a:lnTo>
                    <a:pt x="1239" y="371"/>
                  </a:lnTo>
                  <a:lnTo>
                    <a:pt x="1239" y="369"/>
                  </a:lnTo>
                  <a:lnTo>
                    <a:pt x="1237" y="369"/>
                  </a:lnTo>
                  <a:lnTo>
                    <a:pt x="1235" y="367"/>
                  </a:lnTo>
                  <a:lnTo>
                    <a:pt x="1232" y="367"/>
                  </a:lnTo>
                  <a:lnTo>
                    <a:pt x="1232" y="366"/>
                  </a:lnTo>
                  <a:lnTo>
                    <a:pt x="1230" y="366"/>
                  </a:lnTo>
                  <a:lnTo>
                    <a:pt x="1228" y="364"/>
                  </a:lnTo>
                  <a:lnTo>
                    <a:pt x="1226" y="364"/>
                  </a:lnTo>
                  <a:lnTo>
                    <a:pt x="1225" y="362"/>
                  </a:lnTo>
                  <a:lnTo>
                    <a:pt x="1223" y="362"/>
                  </a:lnTo>
                  <a:lnTo>
                    <a:pt x="1222" y="362"/>
                  </a:lnTo>
                  <a:lnTo>
                    <a:pt x="1222" y="360"/>
                  </a:lnTo>
                  <a:lnTo>
                    <a:pt x="1220" y="360"/>
                  </a:lnTo>
                  <a:lnTo>
                    <a:pt x="1220" y="358"/>
                  </a:lnTo>
                  <a:lnTo>
                    <a:pt x="1218" y="358"/>
                  </a:lnTo>
                  <a:lnTo>
                    <a:pt x="1217" y="358"/>
                  </a:lnTo>
                  <a:lnTo>
                    <a:pt x="1215" y="360"/>
                  </a:lnTo>
                  <a:lnTo>
                    <a:pt x="1215" y="361"/>
                  </a:lnTo>
                  <a:lnTo>
                    <a:pt x="1213" y="362"/>
                  </a:lnTo>
                  <a:lnTo>
                    <a:pt x="1211" y="364"/>
                  </a:lnTo>
                  <a:lnTo>
                    <a:pt x="1210" y="364"/>
                  </a:lnTo>
                  <a:lnTo>
                    <a:pt x="1209" y="364"/>
                  </a:lnTo>
                  <a:lnTo>
                    <a:pt x="1208" y="368"/>
                  </a:lnTo>
                  <a:lnTo>
                    <a:pt x="1208" y="372"/>
                  </a:lnTo>
                  <a:lnTo>
                    <a:pt x="1207" y="377"/>
                  </a:lnTo>
                  <a:lnTo>
                    <a:pt x="1207" y="379"/>
                  </a:lnTo>
                  <a:lnTo>
                    <a:pt x="1205" y="383"/>
                  </a:lnTo>
                  <a:lnTo>
                    <a:pt x="1204" y="385"/>
                  </a:lnTo>
                  <a:lnTo>
                    <a:pt x="1202" y="389"/>
                  </a:lnTo>
                  <a:lnTo>
                    <a:pt x="1202" y="391"/>
                  </a:lnTo>
                  <a:lnTo>
                    <a:pt x="1200" y="395"/>
                  </a:lnTo>
                  <a:lnTo>
                    <a:pt x="1198" y="397"/>
                  </a:lnTo>
                  <a:lnTo>
                    <a:pt x="1196" y="400"/>
                  </a:lnTo>
                  <a:lnTo>
                    <a:pt x="1194" y="402"/>
                  </a:lnTo>
                  <a:lnTo>
                    <a:pt x="1192" y="406"/>
                  </a:lnTo>
                  <a:lnTo>
                    <a:pt x="1190" y="409"/>
                  </a:lnTo>
                  <a:lnTo>
                    <a:pt x="1188" y="411"/>
                  </a:lnTo>
                  <a:lnTo>
                    <a:pt x="1188" y="413"/>
                  </a:lnTo>
                  <a:lnTo>
                    <a:pt x="1186" y="415"/>
                  </a:lnTo>
                  <a:lnTo>
                    <a:pt x="1186" y="416"/>
                  </a:lnTo>
                  <a:lnTo>
                    <a:pt x="1186" y="418"/>
                  </a:lnTo>
                  <a:lnTo>
                    <a:pt x="1186" y="419"/>
                  </a:lnTo>
                  <a:lnTo>
                    <a:pt x="1184" y="421"/>
                  </a:lnTo>
                  <a:lnTo>
                    <a:pt x="1184" y="423"/>
                  </a:lnTo>
                  <a:lnTo>
                    <a:pt x="1184" y="425"/>
                  </a:lnTo>
                  <a:lnTo>
                    <a:pt x="1184" y="427"/>
                  </a:lnTo>
                  <a:lnTo>
                    <a:pt x="1182" y="430"/>
                  </a:lnTo>
                  <a:lnTo>
                    <a:pt x="1181" y="432"/>
                  </a:lnTo>
                  <a:lnTo>
                    <a:pt x="1179" y="434"/>
                  </a:lnTo>
                  <a:lnTo>
                    <a:pt x="1178" y="435"/>
                  </a:lnTo>
                  <a:lnTo>
                    <a:pt x="1176" y="438"/>
                  </a:lnTo>
                  <a:lnTo>
                    <a:pt x="1174" y="438"/>
                  </a:lnTo>
                  <a:lnTo>
                    <a:pt x="1172" y="440"/>
                  </a:lnTo>
                  <a:lnTo>
                    <a:pt x="1169" y="442"/>
                  </a:lnTo>
                  <a:lnTo>
                    <a:pt x="1167" y="442"/>
                  </a:lnTo>
                  <a:lnTo>
                    <a:pt x="1165" y="444"/>
                  </a:lnTo>
                  <a:lnTo>
                    <a:pt x="1162" y="447"/>
                  </a:lnTo>
                  <a:lnTo>
                    <a:pt x="1160" y="449"/>
                  </a:lnTo>
                  <a:lnTo>
                    <a:pt x="1158" y="453"/>
                  </a:lnTo>
                  <a:lnTo>
                    <a:pt x="1158" y="455"/>
                  </a:lnTo>
                  <a:lnTo>
                    <a:pt x="1158" y="457"/>
                  </a:lnTo>
                  <a:lnTo>
                    <a:pt x="1158" y="459"/>
                  </a:lnTo>
                  <a:lnTo>
                    <a:pt x="1158" y="462"/>
                  </a:lnTo>
                  <a:lnTo>
                    <a:pt x="1159" y="464"/>
                  </a:lnTo>
                  <a:lnTo>
                    <a:pt x="1161" y="466"/>
                  </a:lnTo>
                  <a:lnTo>
                    <a:pt x="1163" y="468"/>
                  </a:lnTo>
                  <a:lnTo>
                    <a:pt x="1165" y="470"/>
                  </a:lnTo>
                  <a:lnTo>
                    <a:pt x="1167" y="472"/>
                  </a:lnTo>
                  <a:lnTo>
                    <a:pt x="1169" y="474"/>
                  </a:lnTo>
                  <a:lnTo>
                    <a:pt x="1173" y="475"/>
                  </a:lnTo>
                  <a:lnTo>
                    <a:pt x="1175" y="477"/>
                  </a:lnTo>
                  <a:lnTo>
                    <a:pt x="1178" y="477"/>
                  </a:lnTo>
                  <a:lnTo>
                    <a:pt x="1180" y="478"/>
                  </a:lnTo>
                  <a:lnTo>
                    <a:pt x="1184" y="478"/>
                  </a:lnTo>
                  <a:lnTo>
                    <a:pt x="1184" y="481"/>
                  </a:lnTo>
                  <a:lnTo>
                    <a:pt x="1184" y="482"/>
                  </a:lnTo>
                  <a:lnTo>
                    <a:pt x="1185" y="482"/>
                  </a:lnTo>
                  <a:lnTo>
                    <a:pt x="1185" y="484"/>
                  </a:lnTo>
                  <a:lnTo>
                    <a:pt x="1187" y="484"/>
                  </a:lnTo>
                  <a:lnTo>
                    <a:pt x="1187" y="486"/>
                  </a:lnTo>
                  <a:lnTo>
                    <a:pt x="1189" y="486"/>
                  </a:lnTo>
                  <a:lnTo>
                    <a:pt x="1189" y="487"/>
                  </a:lnTo>
                  <a:lnTo>
                    <a:pt x="1190" y="487"/>
                  </a:lnTo>
                  <a:lnTo>
                    <a:pt x="1192" y="487"/>
                  </a:lnTo>
                  <a:lnTo>
                    <a:pt x="1192" y="489"/>
                  </a:lnTo>
                  <a:lnTo>
                    <a:pt x="1194" y="489"/>
                  </a:lnTo>
                  <a:lnTo>
                    <a:pt x="1196" y="489"/>
                  </a:lnTo>
                  <a:lnTo>
                    <a:pt x="1198" y="489"/>
                  </a:lnTo>
                  <a:lnTo>
                    <a:pt x="1199" y="490"/>
                  </a:lnTo>
                  <a:lnTo>
                    <a:pt x="1201" y="490"/>
                  </a:lnTo>
                  <a:lnTo>
                    <a:pt x="1203" y="490"/>
                  </a:lnTo>
                  <a:lnTo>
                    <a:pt x="1206" y="490"/>
                  </a:lnTo>
                  <a:lnTo>
                    <a:pt x="1208" y="490"/>
                  </a:lnTo>
                  <a:lnTo>
                    <a:pt x="1210" y="490"/>
                  </a:lnTo>
                  <a:lnTo>
                    <a:pt x="1212" y="490"/>
                  </a:lnTo>
                  <a:lnTo>
                    <a:pt x="1214" y="489"/>
                  </a:lnTo>
                  <a:lnTo>
                    <a:pt x="1215" y="488"/>
                  </a:lnTo>
                  <a:lnTo>
                    <a:pt x="1217" y="486"/>
                  </a:lnTo>
                  <a:lnTo>
                    <a:pt x="1218" y="486"/>
                  </a:lnTo>
                  <a:lnTo>
                    <a:pt x="1220" y="484"/>
                  </a:lnTo>
                  <a:lnTo>
                    <a:pt x="1220" y="483"/>
                  </a:lnTo>
                  <a:lnTo>
                    <a:pt x="1221" y="481"/>
                  </a:lnTo>
                  <a:lnTo>
                    <a:pt x="1221" y="479"/>
                  </a:lnTo>
                  <a:lnTo>
                    <a:pt x="1221" y="477"/>
                  </a:lnTo>
                  <a:lnTo>
                    <a:pt x="1221" y="475"/>
                  </a:lnTo>
                  <a:lnTo>
                    <a:pt x="1223" y="473"/>
                  </a:lnTo>
                  <a:lnTo>
                    <a:pt x="1223" y="471"/>
                  </a:lnTo>
                  <a:lnTo>
                    <a:pt x="1223" y="469"/>
                  </a:lnTo>
                  <a:lnTo>
                    <a:pt x="1225" y="466"/>
                  </a:lnTo>
                  <a:lnTo>
                    <a:pt x="1227" y="464"/>
                  </a:lnTo>
                  <a:lnTo>
                    <a:pt x="1227" y="462"/>
                  </a:lnTo>
                  <a:lnTo>
                    <a:pt x="1229" y="460"/>
                  </a:lnTo>
                  <a:lnTo>
                    <a:pt x="1231" y="459"/>
                  </a:lnTo>
                  <a:lnTo>
                    <a:pt x="1232" y="459"/>
                  </a:lnTo>
                  <a:lnTo>
                    <a:pt x="1235" y="457"/>
                  </a:lnTo>
                  <a:lnTo>
                    <a:pt x="1237" y="457"/>
                  </a:lnTo>
                  <a:lnTo>
                    <a:pt x="1240" y="457"/>
                  </a:lnTo>
                  <a:lnTo>
                    <a:pt x="1241" y="457"/>
                  </a:lnTo>
                  <a:lnTo>
                    <a:pt x="1243" y="459"/>
                  </a:lnTo>
                  <a:lnTo>
                    <a:pt x="1245" y="459"/>
                  </a:lnTo>
                  <a:lnTo>
                    <a:pt x="1247" y="459"/>
                  </a:lnTo>
                  <a:lnTo>
                    <a:pt x="1249" y="459"/>
                  </a:lnTo>
                  <a:lnTo>
                    <a:pt x="1251" y="459"/>
                  </a:lnTo>
                  <a:lnTo>
                    <a:pt x="1254" y="459"/>
                  </a:lnTo>
                  <a:lnTo>
                    <a:pt x="1256" y="459"/>
                  </a:lnTo>
                  <a:lnTo>
                    <a:pt x="1259" y="459"/>
                  </a:lnTo>
                  <a:lnTo>
                    <a:pt x="1261" y="459"/>
                  </a:lnTo>
                  <a:lnTo>
                    <a:pt x="1263" y="459"/>
                  </a:lnTo>
                  <a:lnTo>
                    <a:pt x="1265" y="459"/>
                  </a:lnTo>
                  <a:lnTo>
                    <a:pt x="1267" y="457"/>
                  </a:lnTo>
                  <a:lnTo>
                    <a:pt x="1268" y="457"/>
                  </a:lnTo>
                  <a:lnTo>
                    <a:pt x="1270" y="455"/>
                  </a:lnTo>
                  <a:lnTo>
                    <a:pt x="1272" y="454"/>
                  </a:lnTo>
                  <a:lnTo>
                    <a:pt x="1274" y="452"/>
                  </a:lnTo>
                  <a:lnTo>
                    <a:pt x="1275" y="452"/>
                  </a:lnTo>
                  <a:lnTo>
                    <a:pt x="1278" y="451"/>
                  </a:lnTo>
                  <a:lnTo>
                    <a:pt x="1278" y="452"/>
                  </a:lnTo>
                  <a:lnTo>
                    <a:pt x="1280" y="452"/>
                  </a:lnTo>
                  <a:lnTo>
                    <a:pt x="1283" y="452"/>
                  </a:lnTo>
                  <a:lnTo>
                    <a:pt x="1283" y="454"/>
                  </a:lnTo>
                  <a:lnTo>
                    <a:pt x="1285" y="454"/>
                  </a:lnTo>
                  <a:lnTo>
                    <a:pt x="1287" y="454"/>
                  </a:lnTo>
                  <a:lnTo>
                    <a:pt x="1287" y="457"/>
                  </a:lnTo>
                  <a:lnTo>
                    <a:pt x="1288" y="457"/>
                  </a:lnTo>
                  <a:lnTo>
                    <a:pt x="1289" y="457"/>
                  </a:lnTo>
                  <a:lnTo>
                    <a:pt x="1289" y="459"/>
                  </a:lnTo>
                  <a:lnTo>
                    <a:pt x="1289" y="461"/>
                  </a:lnTo>
                  <a:lnTo>
                    <a:pt x="1287" y="463"/>
                  </a:lnTo>
                  <a:lnTo>
                    <a:pt x="1285" y="464"/>
                  </a:lnTo>
                  <a:lnTo>
                    <a:pt x="1283" y="466"/>
                  </a:lnTo>
                  <a:lnTo>
                    <a:pt x="1283" y="468"/>
                  </a:lnTo>
                  <a:lnTo>
                    <a:pt x="1280" y="470"/>
                  </a:lnTo>
                  <a:lnTo>
                    <a:pt x="1278" y="472"/>
                  </a:lnTo>
                  <a:lnTo>
                    <a:pt x="1278" y="473"/>
                  </a:lnTo>
                  <a:lnTo>
                    <a:pt x="1278" y="475"/>
                  </a:lnTo>
                  <a:lnTo>
                    <a:pt x="1275" y="477"/>
                  </a:lnTo>
                  <a:lnTo>
                    <a:pt x="1275" y="479"/>
                  </a:lnTo>
                  <a:lnTo>
                    <a:pt x="1273" y="481"/>
                  </a:lnTo>
                  <a:lnTo>
                    <a:pt x="1270" y="483"/>
                  </a:lnTo>
                  <a:lnTo>
                    <a:pt x="1270" y="484"/>
                  </a:lnTo>
                  <a:lnTo>
                    <a:pt x="1270" y="486"/>
                  </a:lnTo>
                  <a:lnTo>
                    <a:pt x="1270" y="488"/>
                  </a:lnTo>
                  <a:lnTo>
                    <a:pt x="1270" y="489"/>
                  </a:lnTo>
                  <a:lnTo>
                    <a:pt x="1270" y="491"/>
                  </a:lnTo>
                  <a:lnTo>
                    <a:pt x="1272" y="491"/>
                  </a:lnTo>
                  <a:lnTo>
                    <a:pt x="1272" y="493"/>
                  </a:lnTo>
                  <a:lnTo>
                    <a:pt x="1273" y="493"/>
                  </a:lnTo>
                  <a:lnTo>
                    <a:pt x="1273" y="494"/>
                  </a:lnTo>
                  <a:lnTo>
                    <a:pt x="1274" y="494"/>
                  </a:lnTo>
                  <a:lnTo>
                    <a:pt x="1273" y="496"/>
                  </a:lnTo>
                  <a:lnTo>
                    <a:pt x="1273" y="498"/>
                  </a:lnTo>
                  <a:lnTo>
                    <a:pt x="1272" y="500"/>
                  </a:lnTo>
                  <a:lnTo>
                    <a:pt x="1272" y="501"/>
                  </a:lnTo>
                  <a:lnTo>
                    <a:pt x="1270" y="503"/>
                  </a:lnTo>
                  <a:lnTo>
                    <a:pt x="1270" y="505"/>
                  </a:lnTo>
                  <a:lnTo>
                    <a:pt x="1268" y="507"/>
                  </a:lnTo>
                  <a:lnTo>
                    <a:pt x="1265" y="510"/>
                  </a:lnTo>
                  <a:lnTo>
                    <a:pt x="1265" y="512"/>
                  </a:lnTo>
                  <a:lnTo>
                    <a:pt x="1264" y="514"/>
                  </a:lnTo>
                  <a:lnTo>
                    <a:pt x="1261" y="516"/>
                  </a:lnTo>
                  <a:lnTo>
                    <a:pt x="1261" y="517"/>
                  </a:lnTo>
                  <a:lnTo>
                    <a:pt x="1261" y="519"/>
                  </a:lnTo>
                  <a:lnTo>
                    <a:pt x="1260" y="522"/>
                  </a:lnTo>
                  <a:lnTo>
                    <a:pt x="1260" y="524"/>
                  </a:lnTo>
                  <a:lnTo>
                    <a:pt x="1259" y="526"/>
                  </a:lnTo>
                  <a:lnTo>
                    <a:pt x="1259" y="528"/>
                  </a:lnTo>
                  <a:lnTo>
                    <a:pt x="1257" y="530"/>
                  </a:lnTo>
                  <a:lnTo>
                    <a:pt x="1257" y="532"/>
                  </a:lnTo>
                  <a:lnTo>
                    <a:pt x="1257" y="534"/>
                  </a:lnTo>
                  <a:lnTo>
                    <a:pt x="1257" y="535"/>
                  </a:lnTo>
                  <a:lnTo>
                    <a:pt x="1255" y="537"/>
                  </a:lnTo>
                  <a:lnTo>
                    <a:pt x="1255" y="539"/>
                  </a:lnTo>
                  <a:lnTo>
                    <a:pt x="1255" y="541"/>
                  </a:lnTo>
                  <a:lnTo>
                    <a:pt x="1255" y="543"/>
                  </a:lnTo>
                  <a:lnTo>
                    <a:pt x="1255" y="546"/>
                  </a:lnTo>
                  <a:lnTo>
                    <a:pt x="1255" y="548"/>
                  </a:lnTo>
                  <a:lnTo>
                    <a:pt x="1256" y="548"/>
                  </a:lnTo>
                  <a:lnTo>
                    <a:pt x="1256" y="550"/>
                  </a:lnTo>
                  <a:lnTo>
                    <a:pt x="1256" y="551"/>
                  </a:lnTo>
                  <a:lnTo>
                    <a:pt x="1258" y="551"/>
                  </a:lnTo>
                  <a:lnTo>
                    <a:pt x="1259" y="551"/>
                  </a:lnTo>
                  <a:lnTo>
                    <a:pt x="1261" y="551"/>
                  </a:lnTo>
                  <a:lnTo>
                    <a:pt x="1261" y="552"/>
                  </a:lnTo>
                  <a:lnTo>
                    <a:pt x="1264" y="552"/>
                  </a:lnTo>
                  <a:lnTo>
                    <a:pt x="1265" y="552"/>
                  </a:lnTo>
                  <a:lnTo>
                    <a:pt x="1265" y="553"/>
                  </a:lnTo>
                  <a:lnTo>
                    <a:pt x="1268" y="553"/>
                  </a:lnTo>
                  <a:lnTo>
                    <a:pt x="1270" y="553"/>
                  </a:lnTo>
                  <a:lnTo>
                    <a:pt x="1272" y="551"/>
                  </a:lnTo>
                  <a:lnTo>
                    <a:pt x="1273" y="550"/>
                  </a:lnTo>
                  <a:lnTo>
                    <a:pt x="1275" y="549"/>
                  </a:lnTo>
                  <a:lnTo>
                    <a:pt x="1275" y="551"/>
                  </a:lnTo>
                  <a:lnTo>
                    <a:pt x="1277" y="551"/>
                  </a:lnTo>
                  <a:lnTo>
                    <a:pt x="1278" y="553"/>
                  </a:lnTo>
                  <a:lnTo>
                    <a:pt x="1280" y="553"/>
                  </a:lnTo>
                  <a:lnTo>
                    <a:pt x="1280" y="555"/>
                  </a:lnTo>
                  <a:lnTo>
                    <a:pt x="1281" y="556"/>
                  </a:lnTo>
                  <a:lnTo>
                    <a:pt x="1281" y="558"/>
                  </a:lnTo>
                  <a:lnTo>
                    <a:pt x="1283" y="558"/>
                  </a:lnTo>
                  <a:lnTo>
                    <a:pt x="1283" y="560"/>
                  </a:lnTo>
                  <a:lnTo>
                    <a:pt x="1283" y="562"/>
                  </a:lnTo>
                  <a:lnTo>
                    <a:pt x="1283" y="565"/>
                  </a:lnTo>
                  <a:lnTo>
                    <a:pt x="1283" y="567"/>
                  </a:lnTo>
                  <a:lnTo>
                    <a:pt x="1283" y="569"/>
                  </a:lnTo>
                  <a:lnTo>
                    <a:pt x="1283" y="571"/>
                  </a:lnTo>
                  <a:lnTo>
                    <a:pt x="1285" y="570"/>
                  </a:lnTo>
                  <a:lnTo>
                    <a:pt x="1288" y="569"/>
                  </a:lnTo>
                  <a:lnTo>
                    <a:pt x="1289" y="569"/>
                  </a:lnTo>
                  <a:lnTo>
                    <a:pt x="1292" y="569"/>
                  </a:lnTo>
                  <a:lnTo>
                    <a:pt x="1292" y="571"/>
                  </a:lnTo>
                  <a:lnTo>
                    <a:pt x="1294" y="571"/>
                  </a:lnTo>
                  <a:lnTo>
                    <a:pt x="1294" y="572"/>
                  </a:lnTo>
                  <a:lnTo>
                    <a:pt x="1296" y="572"/>
                  </a:lnTo>
                  <a:lnTo>
                    <a:pt x="1296" y="575"/>
                  </a:lnTo>
                  <a:lnTo>
                    <a:pt x="1298" y="575"/>
                  </a:lnTo>
                  <a:lnTo>
                    <a:pt x="1300" y="575"/>
                  </a:lnTo>
                  <a:lnTo>
                    <a:pt x="1302" y="575"/>
                  </a:lnTo>
                  <a:lnTo>
                    <a:pt x="1302" y="577"/>
                  </a:lnTo>
                  <a:lnTo>
                    <a:pt x="1303" y="579"/>
                  </a:lnTo>
                  <a:lnTo>
                    <a:pt x="1303" y="581"/>
                  </a:lnTo>
                  <a:lnTo>
                    <a:pt x="1305" y="582"/>
                  </a:lnTo>
                  <a:lnTo>
                    <a:pt x="1305" y="584"/>
                  </a:lnTo>
                  <a:lnTo>
                    <a:pt x="1307" y="585"/>
                  </a:lnTo>
                  <a:lnTo>
                    <a:pt x="1309" y="587"/>
                  </a:lnTo>
                  <a:lnTo>
                    <a:pt x="1311" y="587"/>
                  </a:lnTo>
                  <a:lnTo>
                    <a:pt x="1312" y="589"/>
                  </a:lnTo>
                  <a:lnTo>
                    <a:pt x="1314" y="589"/>
                  </a:lnTo>
                  <a:lnTo>
                    <a:pt x="1317" y="591"/>
                  </a:lnTo>
                  <a:lnTo>
                    <a:pt x="1318" y="591"/>
                  </a:lnTo>
                  <a:lnTo>
                    <a:pt x="1321" y="594"/>
                  </a:lnTo>
                  <a:lnTo>
                    <a:pt x="1323" y="594"/>
                  </a:lnTo>
                  <a:lnTo>
                    <a:pt x="1325" y="596"/>
                  </a:lnTo>
                  <a:lnTo>
                    <a:pt x="1327" y="596"/>
                  </a:lnTo>
                  <a:lnTo>
                    <a:pt x="1327" y="599"/>
                  </a:lnTo>
                  <a:lnTo>
                    <a:pt x="1328" y="601"/>
                  </a:lnTo>
                  <a:lnTo>
                    <a:pt x="1329" y="603"/>
                  </a:lnTo>
                  <a:lnTo>
                    <a:pt x="1331" y="603"/>
                  </a:lnTo>
                  <a:lnTo>
                    <a:pt x="1331" y="605"/>
                  </a:lnTo>
                  <a:lnTo>
                    <a:pt x="1333" y="605"/>
                  </a:lnTo>
                  <a:lnTo>
                    <a:pt x="1336" y="605"/>
                  </a:lnTo>
                  <a:lnTo>
                    <a:pt x="1337" y="605"/>
                  </a:lnTo>
                  <a:lnTo>
                    <a:pt x="1337" y="607"/>
                  </a:lnTo>
                  <a:lnTo>
                    <a:pt x="1340" y="607"/>
                  </a:lnTo>
                  <a:lnTo>
                    <a:pt x="1341" y="607"/>
                  </a:lnTo>
                  <a:lnTo>
                    <a:pt x="1343" y="607"/>
                  </a:lnTo>
                  <a:lnTo>
                    <a:pt x="1343" y="608"/>
                  </a:lnTo>
                  <a:lnTo>
                    <a:pt x="1346" y="608"/>
                  </a:lnTo>
                  <a:lnTo>
                    <a:pt x="1347" y="608"/>
                  </a:lnTo>
                  <a:lnTo>
                    <a:pt x="1349" y="608"/>
                  </a:lnTo>
                  <a:lnTo>
                    <a:pt x="1349" y="610"/>
                  </a:lnTo>
                  <a:lnTo>
                    <a:pt x="1349" y="613"/>
                  </a:lnTo>
                  <a:lnTo>
                    <a:pt x="1351" y="613"/>
                  </a:lnTo>
                  <a:lnTo>
                    <a:pt x="1351" y="615"/>
                  </a:lnTo>
                  <a:lnTo>
                    <a:pt x="1351" y="617"/>
                  </a:lnTo>
                  <a:lnTo>
                    <a:pt x="1349" y="619"/>
                  </a:lnTo>
                  <a:lnTo>
                    <a:pt x="1347" y="620"/>
                  </a:lnTo>
                  <a:lnTo>
                    <a:pt x="1345" y="620"/>
                  </a:lnTo>
                  <a:lnTo>
                    <a:pt x="1344" y="620"/>
                  </a:lnTo>
                  <a:lnTo>
                    <a:pt x="1342" y="620"/>
                  </a:lnTo>
                  <a:lnTo>
                    <a:pt x="1340" y="620"/>
                  </a:lnTo>
                  <a:lnTo>
                    <a:pt x="1337" y="620"/>
                  </a:lnTo>
                  <a:lnTo>
                    <a:pt x="1336" y="620"/>
                  </a:lnTo>
                  <a:lnTo>
                    <a:pt x="1333" y="620"/>
                  </a:lnTo>
                  <a:lnTo>
                    <a:pt x="1331" y="620"/>
                  </a:lnTo>
                  <a:lnTo>
                    <a:pt x="1329" y="620"/>
                  </a:lnTo>
                  <a:lnTo>
                    <a:pt x="1327" y="620"/>
                  </a:lnTo>
                  <a:lnTo>
                    <a:pt x="1325" y="620"/>
                  </a:lnTo>
                  <a:lnTo>
                    <a:pt x="1323" y="620"/>
                  </a:lnTo>
                  <a:lnTo>
                    <a:pt x="1322" y="620"/>
                  </a:lnTo>
                  <a:lnTo>
                    <a:pt x="1324" y="623"/>
                  </a:lnTo>
                  <a:lnTo>
                    <a:pt x="1328" y="623"/>
                  </a:lnTo>
                  <a:lnTo>
                    <a:pt x="1333" y="623"/>
                  </a:lnTo>
                  <a:lnTo>
                    <a:pt x="1337" y="623"/>
                  </a:lnTo>
                  <a:lnTo>
                    <a:pt x="1339" y="625"/>
                  </a:lnTo>
                  <a:lnTo>
                    <a:pt x="1343" y="625"/>
                  </a:lnTo>
                  <a:lnTo>
                    <a:pt x="1347" y="628"/>
                  </a:lnTo>
                  <a:lnTo>
                    <a:pt x="1351" y="628"/>
                  </a:lnTo>
                  <a:lnTo>
                    <a:pt x="1353" y="630"/>
                  </a:lnTo>
                  <a:lnTo>
                    <a:pt x="1355" y="632"/>
                  </a:lnTo>
                  <a:lnTo>
                    <a:pt x="1357" y="634"/>
                  </a:lnTo>
                  <a:lnTo>
                    <a:pt x="1360" y="636"/>
                  </a:lnTo>
                  <a:lnTo>
                    <a:pt x="1361" y="640"/>
                  </a:lnTo>
                  <a:lnTo>
                    <a:pt x="1363" y="642"/>
                  </a:lnTo>
                  <a:lnTo>
                    <a:pt x="1363" y="647"/>
                  </a:lnTo>
                  <a:lnTo>
                    <a:pt x="1365" y="649"/>
                  </a:lnTo>
                  <a:lnTo>
                    <a:pt x="1362" y="652"/>
                  </a:lnTo>
                  <a:lnTo>
                    <a:pt x="1360" y="652"/>
                  </a:lnTo>
                  <a:lnTo>
                    <a:pt x="1358" y="653"/>
                  </a:lnTo>
                  <a:lnTo>
                    <a:pt x="1356" y="654"/>
                  </a:lnTo>
                  <a:lnTo>
                    <a:pt x="1355" y="654"/>
                  </a:lnTo>
                  <a:lnTo>
                    <a:pt x="1353" y="654"/>
                  </a:lnTo>
                  <a:lnTo>
                    <a:pt x="1351" y="656"/>
                  </a:lnTo>
                  <a:lnTo>
                    <a:pt x="1350" y="658"/>
                  </a:lnTo>
                  <a:lnTo>
                    <a:pt x="1348" y="661"/>
                  </a:lnTo>
                  <a:lnTo>
                    <a:pt x="1346" y="663"/>
                  </a:lnTo>
                  <a:lnTo>
                    <a:pt x="1346" y="666"/>
                  </a:lnTo>
                  <a:lnTo>
                    <a:pt x="1346" y="668"/>
                  </a:lnTo>
                  <a:lnTo>
                    <a:pt x="1343" y="671"/>
                  </a:lnTo>
                  <a:lnTo>
                    <a:pt x="1343" y="673"/>
                  </a:lnTo>
                  <a:lnTo>
                    <a:pt x="1342" y="675"/>
                  </a:lnTo>
                  <a:lnTo>
                    <a:pt x="1342" y="676"/>
                  </a:lnTo>
                  <a:lnTo>
                    <a:pt x="1340" y="678"/>
                  </a:lnTo>
                  <a:lnTo>
                    <a:pt x="1339" y="678"/>
                  </a:lnTo>
                  <a:lnTo>
                    <a:pt x="1337" y="679"/>
                  </a:lnTo>
                  <a:lnTo>
                    <a:pt x="1335" y="681"/>
                  </a:lnTo>
                  <a:lnTo>
                    <a:pt x="1335" y="682"/>
                  </a:lnTo>
                  <a:lnTo>
                    <a:pt x="1335" y="685"/>
                  </a:lnTo>
                  <a:lnTo>
                    <a:pt x="1336" y="684"/>
                  </a:lnTo>
                  <a:lnTo>
                    <a:pt x="1338" y="682"/>
                  </a:lnTo>
                  <a:lnTo>
                    <a:pt x="1338" y="684"/>
                  </a:lnTo>
                  <a:lnTo>
                    <a:pt x="1341" y="684"/>
                  </a:lnTo>
                  <a:lnTo>
                    <a:pt x="1342" y="684"/>
                  </a:lnTo>
                  <a:lnTo>
                    <a:pt x="1345" y="684"/>
                  </a:lnTo>
                  <a:lnTo>
                    <a:pt x="1347" y="684"/>
                  </a:lnTo>
                  <a:lnTo>
                    <a:pt x="1349" y="684"/>
                  </a:lnTo>
                  <a:lnTo>
                    <a:pt x="1351" y="684"/>
                  </a:lnTo>
                  <a:lnTo>
                    <a:pt x="1353" y="684"/>
                  </a:lnTo>
                  <a:lnTo>
                    <a:pt x="1354" y="684"/>
                  </a:lnTo>
                  <a:lnTo>
                    <a:pt x="1356" y="682"/>
                  </a:lnTo>
                  <a:lnTo>
                    <a:pt x="1358" y="680"/>
                  </a:lnTo>
                  <a:lnTo>
                    <a:pt x="1358" y="678"/>
                  </a:lnTo>
                  <a:lnTo>
                    <a:pt x="1360" y="676"/>
                  </a:lnTo>
                  <a:lnTo>
                    <a:pt x="1360" y="678"/>
                  </a:lnTo>
                  <a:lnTo>
                    <a:pt x="1362" y="678"/>
                  </a:lnTo>
                  <a:lnTo>
                    <a:pt x="1365" y="678"/>
                  </a:lnTo>
                  <a:lnTo>
                    <a:pt x="1365" y="679"/>
                  </a:lnTo>
                  <a:lnTo>
                    <a:pt x="1366" y="679"/>
                  </a:lnTo>
                  <a:lnTo>
                    <a:pt x="1369" y="679"/>
                  </a:lnTo>
                  <a:lnTo>
                    <a:pt x="1371" y="679"/>
                  </a:lnTo>
                  <a:lnTo>
                    <a:pt x="1373" y="679"/>
                  </a:lnTo>
                  <a:lnTo>
                    <a:pt x="1374" y="679"/>
                  </a:lnTo>
                  <a:lnTo>
                    <a:pt x="1376" y="679"/>
                  </a:lnTo>
                  <a:lnTo>
                    <a:pt x="1378" y="679"/>
                  </a:lnTo>
                  <a:lnTo>
                    <a:pt x="1380" y="679"/>
                  </a:lnTo>
                  <a:lnTo>
                    <a:pt x="1378" y="681"/>
                  </a:lnTo>
                  <a:lnTo>
                    <a:pt x="1378" y="682"/>
                  </a:lnTo>
                  <a:lnTo>
                    <a:pt x="1376" y="684"/>
                  </a:lnTo>
                  <a:lnTo>
                    <a:pt x="1374" y="686"/>
                  </a:lnTo>
                  <a:lnTo>
                    <a:pt x="1373" y="688"/>
                  </a:lnTo>
                  <a:lnTo>
                    <a:pt x="1371" y="690"/>
                  </a:lnTo>
                  <a:lnTo>
                    <a:pt x="1371" y="691"/>
                  </a:lnTo>
                  <a:lnTo>
                    <a:pt x="1371" y="693"/>
                  </a:lnTo>
                  <a:lnTo>
                    <a:pt x="1372" y="693"/>
                  </a:lnTo>
                  <a:lnTo>
                    <a:pt x="1372" y="695"/>
                  </a:lnTo>
                  <a:lnTo>
                    <a:pt x="1374" y="695"/>
                  </a:lnTo>
                  <a:lnTo>
                    <a:pt x="1375" y="697"/>
                  </a:lnTo>
                  <a:lnTo>
                    <a:pt x="1377" y="697"/>
                  </a:lnTo>
                  <a:lnTo>
                    <a:pt x="1377" y="695"/>
                  </a:lnTo>
                  <a:lnTo>
                    <a:pt x="1379" y="694"/>
                  </a:lnTo>
                  <a:lnTo>
                    <a:pt x="1381" y="694"/>
                  </a:lnTo>
                  <a:lnTo>
                    <a:pt x="1383" y="693"/>
                  </a:lnTo>
                  <a:lnTo>
                    <a:pt x="1385" y="691"/>
                  </a:lnTo>
                  <a:lnTo>
                    <a:pt x="1385" y="693"/>
                  </a:lnTo>
                  <a:lnTo>
                    <a:pt x="1385" y="695"/>
                  </a:lnTo>
                  <a:lnTo>
                    <a:pt x="1385" y="697"/>
                  </a:lnTo>
                  <a:lnTo>
                    <a:pt x="1385" y="698"/>
                  </a:lnTo>
                  <a:lnTo>
                    <a:pt x="1386" y="698"/>
                  </a:lnTo>
                  <a:lnTo>
                    <a:pt x="1386" y="700"/>
                  </a:lnTo>
                  <a:lnTo>
                    <a:pt x="1386" y="701"/>
                  </a:lnTo>
                  <a:lnTo>
                    <a:pt x="1387" y="701"/>
                  </a:lnTo>
                  <a:lnTo>
                    <a:pt x="1387" y="703"/>
                  </a:lnTo>
                  <a:lnTo>
                    <a:pt x="1389" y="703"/>
                  </a:lnTo>
                  <a:lnTo>
                    <a:pt x="1386" y="705"/>
                  </a:lnTo>
                  <a:lnTo>
                    <a:pt x="1384" y="705"/>
                  </a:lnTo>
                  <a:lnTo>
                    <a:pt x="1382" y="706"/>
                  </a:lnTo>
                  <a:lnTo>
                    <a:pt x="1381" y="706"/>
                  </a:lnTo>
                  <a:lnTo>
                    <a:pt x="1379" y="708"/>
                  </a:lnTo>
                  <a:lnTo>
                    <a:pt x="1378" y="709"/>
                  </a:lnTo>
                  <a:lnTo>
                    <a:pt x="1378" y="711"/>
                  </a:lnTo>
                  <a:lnTo>
                    <a:pt x="1378" y="712"/>
                  </a:lnTo>
                  <a:lnTo>
                    <a:pt x="1378" y="714"/>
                  </a:lnTo>
                  <a:lnTo>
                    <a:pt x="1378" y="716"/>
                  </a:lnTo>
                  <a:lnTo>
                    <a:pt x="1379" y="716"/>
                  </a:lnTo>
                  <a:lnTo>
                    <a:pt x="1379" y="718"/>
                  </a:lnTo>
                  <a:lnTo>
                    <a:pt x="1379" y="719"/>
                  </a:lnTo>
                  <a:lnTo>
                    <a:pt x="1379" y="721"/>
                  </a:lnTo>
                  <a:lnTo>
                    <a:pt x="1380" y="721"/>
                  </a:lnTo>
                  <a:lnTo>
                    <a:pt x="1379" y="721"/>
                  </a:lnTo>
                  <a:lnTo>
                    <a:pt x="1378" y="721"/>
                  </a:lnTo>
                  <a:lnTo>
                    <a:pt x="1378" y="723"/>
                  </a:lnTo>
                  <a:lnTo>
                    <a:pt x="1378" y="725"/>
                  </a:lnTo>
                  <a:lnTo>
                    <a:pt x="1378" y="727"/>
                  </a:lnTo>
                  <a:lnTo>
                    <a:pt x="1378" y="729"/>
                  </a:lnTo>
                  <a:lnTo>
                    <a:pt x="1380" y="729"/>
                  </a:lnTo>
                  <a:lnTo>
                    <a:pt x="1380" y="731"/>
                  </a:lnTo>
                  <a:lnTo>
                    <a:pt x="1380" y="734"/>
                  </a:lnTo>
                  <a:lnTo>
                    <a:pt x="1380" y="735"/>
                  </a:lnTo>
                  <a:lnTo>
                    <a:pt x="1380" y="736"/>
                  </a:lnTo>
                  <a:lnTo>
                    <a:pt x="1379" y="737"/>
                  </a:lnTo>
                  <a:lnTo>
                    <a:pt x="1378" y="737"/>
                  </a:lnTo>
                  <a:lnTo>
                    <a:pt x="1378" y="736"/>
                  </a:lnTo>
                  <a:lnTo>
                    <a:pt x="1376" y="738"/>
                  </a:lnTo>
                  <a:lnTo>
                    <a:pt x="1374" y="740"/>
                  </a:lnTo>
                  <a:lnTo>
                    <a:pt x="1371" y="742"/>
                  </a:lnTo>
                  <a:lnTo>
                    <a:pt x="1369" y="744"/>
                  </a:lnTo>
                  <a:lnTo>
                    <a:pt x="1367" y="746"/>
                  </a:lnTo>
                  <a:lnTo>
                    <a:pt x="1365" y="748"/>
                  </a:lnTo>
                  <a:lnTo>
                    <a:pt x="1365" y="750"/>
                  </a:lnTo>
                  <a:lnTo>
                    <a:pt x="1365" y="753"/>
                  </a:lnTo>
                  <a:lnTo>
                    <a:pt x="1365" y="754"/>
                  </a:lnTo>
                  <a:lnTo>
                    <a:pt x="1365" y="756"/>
                  </a:lnTo>
                  <a:lnTo>
                    <a:pt x="1365" y="758"/>
                  </a:lnTo>
                  <a:lnTo>
                    <a:pt x="1366" y="758"/>
                  </a:lnTo>
                  <a:lnTo>
                    <a:pt x="1365" y="758"/>
                  </a:lnTo>
                  <a:lnTo>
                    <a:pt x="1365" y="759"/>
                  </a:lnTo>
                  <a:lnTo>
                    <a:pt x="1366" y="759"/>
                  </a:lnTo>
                  <a:lnTo>
                    <a:pt x="1366" y="762"/>
                  </a:lnTo>
                  <a:lnTo>
                    <a:pt x="1367" y="762"/>
                  </a:lnTo>
                  <a:lnTo>
                    <a:pt x="1366" y="763"/>
                  </a:lnTo>
                  <a:lnTo>
                    <a:pt x="1365" y="764"/>
                  </a:lnTo>
                  <a:lnTo>
                    <a:pt x="1365" y="766"/>
                  </a:lnTo>
                  <a:lnTo>
                    <a:pt x="1365" y="768"/>
                  </a:lnTo>
                  <a:lnTo>
                    <a:pt x="1366" y="768"/>
                  </a:lnTo>
                  <a:lnTo>
                    <a:pt x="1366" y="771"/>
                  </a:lnTo>
                  <a:lnTo>
                    <a:pt x="1368" y="773"/>
                  </a:lnTo>
                  <a:lnTo>
                    <a:pt x="1368" y="775"/>
                  </a:lnTo>
                  <a:lnTo>
                    <a:pt x="1370" y="775"/>
                  </a:lnTo>
                  <a:lnTo>
                    <a:pt x="1370" y="777"/>
                  </a:lnTo>
                  <a:lnTo>
                    <a:pt x="1371" y="777"/>
                  </a:lnTo>
                  <a:lnTo>
                    <a:pt x="1373" y="777"/>
                  </a:lnTo>
                  <a:lnTo>
                    <a:pt x="1374" y="777"/>
                  </a:lnTo>
                  <a:lnTo>
                    <a:pt x="1377" y="775"/>
                  </a:lnTo>
                  <a:lnTo>
                    <a:pt x="1374" y="775"/>
                  </a:lnTo>
                  <a:lnTo>
                    <a:pt x="1372" y="775"/>
                  </a:lnTo>
                  <a:lnTo>
                    <a:pt x="1370" y="775"/>
                  </a:lnTo>
                  <a:lnTo>
                    <a:pt x="1369" y="774"/>
                  </a:lnTo>
                  <a:lnTo>
                    <a:pt x="1366" y="774"/>
                  </a:lnTo>
                  <a:lnTo>
                    <a:pt x="1365" y="774"/>
                  </a:lnTo>
                  <a:lnTo>
                    <a:pt x="1363" y="776"/>
                  </a:lnTo>
                  <a:lnTo>
                    <a:pt x="1361" y="777"/>
                  </a:lnTo>
                  <a:lnTo>
                    <a:pt x="1360" y="778"/>
                  </a:lnTo>
                  <a:lnTo>
                    <a:pt x="1359" y="780"/>
                  </a:lnTo>
                  <a:lnTo>
                    <a:pt x="1358" y="782"/>
                  </a:lnTo>
                  <a:lnTo>
                    <a:pt x="1359" y="782"/>
                  </a:lnTo>
                  <a:lnTo>
                    <a:pt x="1361" y="782"/>
                  </a:lnTo>
                  <a:lnTo>
                    <a:pt x="1361" y="783"/>
                  </a:lnTo>
                  <a:lnTo>
                    <a:pt x="1363" y="783"/>
                  </a:lnTo>
                  <a:lnTo>
                    <a:pt x="1363" y="786"/>
                  </a:lnTo>
                  <a:lnTo>
                    <a:pt x="1365" y="786"/>
                  </a:lnTo>
                  <a:lnTo>
                    <a:pt x="1362" y="788"/>
                  </a:lnTo>
                  <a:lnTo>
                    <a:pt x="1360" y="790"/>
                  </a:lnTo>
                  <a:lnTo>
                    <a:pt x="1358" y="792"/>
                  </a:lnTo>
                  <a:lnTo>
                    <a:pt x="1357" y="792"/>
                  </a:lnTo>
                  <a:lnTo>
                    <a:pt x="1355" y="794"/>
                  </a:lnTo>
                  <a:lnTo>
                    <a:pt x="1354" y="795"/>
                  </a:lnTo>
                  <a:lnTo>
                    <a:pt x="1352" y="797"/>
                  </a:lnTo>
                  <a:lnTo>
                    <a:pt x="1350" y="797"/>
                  </a:lnTo>
                  <a:lnTo>
                    <a:pt x="1348" y="797"/>
                  </a:lnTo>
                  <a:lnTo>
                    <a:pt x="1347" y="797"/>
                  </a:lnTo>
                  <a:lnTo>
                    <a:pt x="1346" y="797"/>
                  </a:lnTo>
                  <a:lnTo>
                    <a:pt x="1346" y="796"/>
                  </a:lnTo>
                  <a:lnTo>
                    <a:pt x="1346" y="800"/>
                  </a:lnTo>
                  <a:lnTo>
                    <a:pt x="1348" y="802"/>
                  </a:lnTo>
                  <a:lnTo>
                    <a:pt x="1349" y="807"/>
                  </a:lnTo>
                  <a:lnTo>
                    <a:pt x="1351" y="809"/>
                  </a:lnTo>
                  <a:lnTo>
                    <a:pt x="1351" y="813"/>
                  </a:lnTo>
                  <a:lnTo>
                    <a:pt x="1352" y="815"/>
                  </a:lnTo>
                  <a:lnTo>
                    <a:pt x="1352" y="820"/>
                  </a:lnTo>
                  <a:lnTo>
                    <a:pt x="1353" y="822"/>
                  </a:lnTo>
                  <a:lnTo>
                    <a:pt x="1352" y="826"/>
                  </a:lnTo>
                  <a:lnTo>
                    <a:pt x="1352" y="829"/>
                  </a:lnTo>
                  <a:lnTo>
                    <a:pt x="1352" y="833"/>
                  </a:lnTo>
                  <a:lnTo>
                    <a:pt x="1352" y="835"/>
                  </a:lnTo>
                  <a:lnTo>
                    <a:pt x="1352" y="840"/>
                  </a:lnTo>
                  <a:lnTo>
                    <a:pt x="1352" y="841"/>
                  </a:lnTo>
                  <a:lnTo>
                    <a:pt x="1352" y="846"/>
                  </a:lnTo>
                  <a:lnTo>
                    <a:pt x="1352" y="848"/>
                  </a:lnTo>
                  <a:lnTo>
                    <a:pt x="1350" y="849"/>
                  </a:lnTo>
                  <a:lnTo>
                    <a:pt x="1348" y="849"/>
                  </a:lnTo>
                  <a:lnTo>
                    <a:pt x="1346" y="850"/>
                  </a:lnTo>
                  <a:lnTo>
                    <a:pt x="1344" y="853"/>
                  </a:lnTo>
                  <a:lnTo>
                    <a:pt x="1344" y="854"/>
                  </a:lnTo>
                  <a:lnTo>
                    <a:pt x="1342" y="856"/>
                  </a:lnTo>
                  <a:lnTo>
                    <a:pt x="1342" y="857"/>
                  </a:lnTo>
                  <a:lnTo>
                    <a:pt x="1341" y="859"/>
                  </a:lnTo>
                  <a:lnTo>
                    <a:pt x="1341" y="861"/>
                  </a:lnTo>
                  <a:lnTo>
                    <a:pt x="1341" y="864"/>
                  </a:lnTo>
                  <a:lnTo>
                    <a:pt x="1342" y="864"/>
                  </a:lnTo>
                  <a:lnTo>
                    <a:pt x="1342" y="865"/>
                  </a:lnTo>
                  <a:lnTo>
                    <a:pt x="1342" y="866"/>
                  </a:lnTo>
                  <a:lnTo>
                    <a:pt x="1342" y="868"/>
                  </a:lnTo>
                  <a:lnTo>
                    <a:pt x="1342" y="870"/>
                  </a:lnTo>
                  <a:lnTo>
                    <a:pt x="1342" y="873"/>
                  </a:lnTo>
                  <a:lnTo>
                    <a:pt x="1344" y="873"/>
                  </a:lnTo>
                  <a:lnTo>
                    <a:pt x="1342" y="875"/>
                  </a:lnTo>
                  <a:lnTo>
                    <a:pt x="1342" y="876"/>
                  </a:lnTo>
                  <a:lnTo>
                    <a:pt x="1340" y="878"/>
                  </a:lnTo>
                  <a:lnTo>
                    <a:pt x="1337" y="880"/>
                  </a:lnTo>
                  <a:lnTo>
                    <a:pt x="1336" y="880"/>
                  </a:lnTo>
                  <a:lnTo>
                    <a:pt x="1333" y="882"/>
                  </a:lnTo>
                  <a:lnTo>
                    <a:pt x="1331" y="882"/>
                  </a:lnTo>
                  <a:lnTo>
                    <a:pt x="1329" y="882"/>
                  </a:lnTo>
                  <a:lnTo>
                    <a:pt x="1327" y="882"/>
                  </a:lnTo>
                  <a:lnTo>
                    <a:pt x="1325" y="884"/>
                  </a:lnTo>
                  <a:lnTo>
                    <a:pt x="1323" y="884"/>
                  </a:lnTo>
                  <a:lnTo>
                    <a:pt x="1321" y="885"/>
                  </a:lnTo>
                  <a:lnTo>
                    <a:pt x="1319" y="885"/>
                  </a:lnTo>
                  <a:lnTo>
                    <a:pt x="1317" y="888"/>
                  </a:lnTo>
                  <a:lnTo>
                    <a:pt x="1317" y="889"/>
                  </a:lnTo>
                  <a:lnTo>
                    <a:pt x="1318" y="889"/>
                  </a:lnTo>
                  <a:lnTo>
                    <a:pt x="1318" y="893"/>
                  </a:lnTo>
                  <a:lnTo>
                    <a:pt x="1318" y="894"/>
                  </a:lnTo>
                  <a:lnTo>
                    <a:pt x="1318" y="897"/>
                  </a:lnTo>
                  <a:lnTo>
                    <a:pt x="1319" y="899"/>
                  </a:lnTo>
                  <a:lnTo>
                    <a:pt x="1318" y="901"/>
                  </a:lnTo>
                  <a:lnTo>
                    <a:pt x="1318" y="903"/>
                  </a:lnTo>
                  <a:lnTo>
                    <a:pt x="1317" y="905"/>
                  </a:lnTo>
                  <a:lnTo>
                    <a:pt x="1317" y="907"/>
                  </a:lnTo>
                  <a:lnTo>
                    <a:pt x="1315" y="909"/>
                  </a:lnTo>
                  <a:lnTo>
                    <a:pt x="1313" y="912"/>
                  </a:lnTo>
                  <a:lnTo>
                    <a:pt x="1312" y="913"/>
                  </a:lnTo>
                  <a:lnTo>
                    <a:pt x="1312" y="914"/>
                  </a:lnTo>
                  <a:lnTo>
                    <a:pt x="1309" y="917"/>
                  </a:lnTo>
                  <a:lnTo>
                    <a:pt x="1307" y="917"/>
                  </a:lnTo>
                  <a:lnTo>
                    <a:pt x="1305" y="918"/>
                  </a:lnTo>
                  <a:lnTo>
                    <a:pt x="1303" y="921"/>
                  </a:lnTo>
                  <a:lnTo>
                    <a:pt x="1301" y="923"/>
                  </a:lnTo>
                  <a:lnTo>
                    <a:pt x="1299" y="925"/>
                  </a:lnTo>
                  <a:lnTo>
                    <a:pt x="1298" y="926"/>
                  </a:lnTo>
                  <a:lnTo>
                    <a:pt x="1296" y="928"/>
                  </a:lnTo>
                  <a:lnTo>
                    <a:pt x="1295" y="931"/>
                  </a:lnTo>
                  <a:lnTo>
                    <a:pt x="1293" y="932"/>
                  </a:lnTo>
                  <a:lnTo>
                    <a:pt x="1293" y="935"/>
                  </a:lnTo>
                  <a:lnTo>
                    <a:pt x="1291" y="938"/>
                  </a:lnTo>
                  <a:lnTo>
                    <a:pt x="1291" y="941"/>
                  </a:lnTo>
                  <a:lnTo>
                    <a:pt x="1289" y="942"/>
                  </a:lnTo>
                  <a:lnTo>
                    <a:pt x="1289" y="945"/>
                  </a:lnTo>
                  <a:lnTo>
                    <a:pt x="1289" y="947"/>
                  </a:lnTo>
                  <a:lnTo>
                    <a:pt x="1289" y="949"/>
                  </a:lnTo>
                  <a:lnTo>
                    <a:pt x="1289" y="951"/>
                  </a:lnTo>
                  <a:lnTo>
                    <a:pt x="1289" y="952"/>
                  </a:lnTo>
                  <a:lnTo>
                    <a:pt x="1285" y="956"/>
                  </a:lnTo>
                  <a:lnTo>
                    <a:pt x="1283" y="958"/>
                  </a:lnTo>
                  <a:lnTo>
                    <a:pt x="1280" y="960"/>
                  </a:lnTo>
                  <a:lnTo>
                    <a:pt x="1278" y="961"/>
                  </a:lnTo>
                  <a:lnTo>
                    <a:pt x="1273" y="964"/>
                  </a:lnTo>
                  <a:lnTo>
                    <a:pt x="1270" y="965"/>
                  </a:lnTo>
                  <a:lnTo>
                    <a:pt x="1266" y="966"/>
                  </a:lnTo>
                  <a:lnTo>
                    <a:pt x="1264" y="966"/>
                  </a:lnTo>
                  <a:lnTo>
                    <a:pt x="1260" y="968"/>
                  </a:lnTo>
                  <a:lnTo>
                    <a:pt x="1256" y="968"/>
                  </a:lnTo>
                  <a:lnTo>
                    <a:pt x="1251" y="970"/>
                  </a:lnTo>
                  <a:lnTo>
                    <a:pt x="1249" y="970"/>
                  </a:lnTo>
                  <a:lnTo>
                    <a:pt x="1245" y="971"/>
                  </a:lnTo>
                  <a:lnTo>
                    <a:pt x="1243" y="971"/>
                  </a:lnTo>
                  <a:lnTo>
                    <a:pt x="1239" y="973"/>
                  </a:lnTo>
                  <a:lnTo>
                    <a:pt x="1237" y="973"/>
                  </a:lnTo>
                  <a:lnTo>
                    <a:pt x="1235" y="975"/>
                  </a:lnTo>
                  <a:lnTo>
                    <a:pt x="1232" y="976"/>
                  </a:lnTo>
                  <a:lnTo>
                    <a:pt x="1230" y="979"/>
                  </a:lnTo>
                  <a:lnTo>
                    <a:pt x="1228" y="981"/>
                  </a:lnTo>
                  <a:lnTo>
                    <a:pt x="1228" y="983"/>
                  </a:lnTo>
                  <a:lnTo>
                    <a:pt x="1226" y="985"/>
                  </a:lnTo>
                  <a:lnTo>
                    <a:pt x="1224" y="987"/>
                  </a:lnTo>
                  <a:lnTo>
                    <a:pt x="1224" y="988"/>
                  </a:lnTo>
                  <a:lnTo>
                    <a:pt x="1222" y="990"/>
                  </a:lnTo>
                  <a:lnTo>
                    <a:pt x="1220" y="992"/>
                  </a:lnTo>
                  <a:lnTo>
                    <a:pt x="1218" y="994"/>
                  </a:lnTo>
                  <a:lnTo>
                    <a:pt x="1216" y="994"/>
                  </a:lnTo>
                  <a:lnTo>
                    <a:pt x="1214" y="994"/>
                  </a:lnTo>
                  <a:lnTo>
                    <a:pt x="1213" y="994"/>
                  </a:lnTo>
                  <a:lnTo>
                    <a:pt x="1211" y="994"/>
                  </a:lnTo>
                  <a:lnTo>
                    <a:pt x="1210" y="991"/>
                  </a:lnTo>
                  <a:lnTo>
                    <a:pt x="1208" y="990"/>
                  </a:lnTo>
                  <a:lnTo>
                    <a:pt x="1208" y="988"/>
                  </a:lnTo>
                  <a:lnTo>
                    <a:pt x="1206" y="987"/>
                  </a:lnTo>
                  <a:lnTo>
                    <a:pt x="1203" y="985"/>
                  </a:lnTo>
                  <a:lnTo>
                    <a:pt x="1201" y="983"/>
                  </a:lnTo>
                  <a:lnTo>
                    <a:pt x="1201" y="981"/>
                  </a:lnTo>
                  <a:lnTo>
                    <a:pt x="1199" y="980"/>
                  </a:lnTo>
                  <a:lnTo>
                    <a:pt x="1197" y="978"/>
                  </a:lnTo>
                  <a:lnTo>
                    <a:pt x="1195" y="976"/>
                  </a:lnTo>
                  <a:lnTo>
                    <a:pt x="1193" y="974"/>
                  </a:lnTo>
                  <a:lnTo>
                    <a:pt x="1193" y="976"/>
                  </a:lnTo>
                  <a:lnTo>
                    <a:pt x="1193" y="979"/>
                  </a:lnTo>
                  <a:lnTo>
                    <a:pt x="1193" y="981"/>
                  </a:lnTo>
                  <a:lnTo>
                    <a:pt x="1193" y="983"/>
                  </a:lnTo>
                  <a:lnTo>
                    <a:pt x="1193" y="984"/>
                  </a:lnTo>
                  <a:lnTo>
                    <a:pt x="1193" y="985"/>
                  </a:lnTo>
                  <a:lnTo>
                    <a:pt x="1196" y="985"/>
                  </a:lnTo>
                  <a:lnTo>
                    <a:pt x="1196" y="988"/>
                  </a:lnTo>
                  <a:lnTo>
                    <a:pt x="1196" y="990"/>
                  </a:lnTo>
                  <a:lnTo>
                    <a:pt x="1198" y="990"/>
                  </a:lnTo>
                  <a:lnTo>
                    <a:pt x="1198" y="992"/>
                  </a:lnTo>
                  <a:lnTo>
                    <a:pt x="1199" y="992"/>
                  </a:lnTo>
                  <a:lnTo>
                    <a:pt x="1198" y="994"/>
                  </a:lnTo>
                  <a:lnTo>
                    <a:pt x="1198" y="995"/>
                  </a:lnTo>
                  <a:lnTo>
                    <a:pt x="1197" y="997"/>
                  </a:lnTo>
                  <a:lnTo>
                    <a:pt x="1195" y="999"/>
                  </a:lnTo>
                  <a:lnTo>
                    <a:pt x="1193" y="1000"/>
                  </a:lnTo>
                  <a:lnTo>
                    <a:pt x="1191" y="1002"/>
                  </a:lnTo>
                  <a:lnTo>
                    <a:pt x="1190" y="1002"/>
                  </a:lnTo>
                  <a:lnTo>
                    <a:pt x="1188" y="1004"/>
                  </a:lnTo>
                  <a:lnTo>
                    <a:pt x="1186" y="1006"/>
                  </a:lnTo>
                  <a:lnTo>
                    <a:pt x="1186" y="1007"/>
                  </a:lnTo>
                  <a:lnTo>
                    <a:pt x="1184" y="1009"/>
                  </a:lnTo>
                  <a:lnTo>
                    <a:pt x="1183" y="1010"/>
                  </a:lnTo>
                  <a:lnTo>
                    <a:pt x="1181" y="1013"/>
                  </a:lnTo>
                  <a:lnTo>
                    <a:pt x="1181" y="1014"/>
                  </a:lnTo>
                  <a:lnTo>
                    <a:pt x="1179" y="1016"/>
                  </a:lnTo>
                  <a:lnTo>
                    <a:pt x="1178" y="1018"/>
                  </a:lnTo>
                  <a:lnTo>
                    <a:pt x="1176" y="1019"/>
                  </a:lnTo>
                  <a:lnTo>
                    <a:pt x="1174" y="1022"/>
                  </a:lnTo>
                  <a:lnTo>
                    <a:pt x="1172" y="1023"/>
                  </a:lnTo>
                  <a:lnTo>
                    <a:pt x="1169" y="1025"/>
                  </a:lnTo>
                  <a:lnTo>
                    <a:pt x="1167" y="1026"/>
                  </a:lnTo>
                  <a:lnTo>
                    <a:pt x="1165" y="1028"/>
                  </a:lnTo>
                  <a:lnTo>
                    <a:pt x="1163" y="1028"/>
                  </a:lnTo>
                  <a:lnTo>
                    <a:pt x="1161" y="1030"/>
                  </a:lnTo>
                  <a:lnTo>
                    <a:pt x="1159" y="1030"/>
                  </a:lnTo>
                  <a:lnTo>
                    <a:pt x="1157" y="1032"/>
                  </a:lnTo>
                  <a:lnTo>
                    <a:pt x="1156" y="1032"/>
                  </a:lnTo>
                  <a:lnTo>
                    <a:pt x="1154" y="1034"/>
                  </a:lnTo>
                  <a:lnTo>
                    <a:pt x="1153" y="1034"/>
                  </a:lnTo>
                  <a:lnTo>
                    <a:pt x="1151" y="1034"/>
                  </a:lnTo>
                  <a:lnTo>
                    <a:pt x="1149" y="1037"/>
                  </a:lnTo>
                  <a:lnTo>
                    <a:pt x="1148" y="1037"/>
                  </a:lnTo>
                  <a:lnTo>
                    <a:pt x="1146" y="1038"/>
                  </a:lnTo>
                  <a:lnTo>
                    <a:pt x="1144" y="1041"/>
                  </a:lnTo>
                  <a:lnTo>
                    <a:pt x="1143" y="1041"/>
                  </a:lnTo>
                  <a:lnTo>
                    <a:pt x="1141" y="1043"/>
                  </a:lnTo>
                  <a:lnTo>
                    <a:pt x="1139" y="1045"/>
                  </a:lnTo>
                  <a:lnTo>
                    <a:pt x="1139" y="1047"/>
                  </a:lnTo>
                  <a:lnTo>
                    <a:pt x="1140" y="1047"/>
                  </a:lnTo>
                  <a:lnTo>
                    <a:pt x="1140" y="1048"/>
                  </a:lnTo>
                  <a:lnTo>
                    <a:pt x="1141" y="1048"/>
                  </a:lnTo>
                  <a:lnTo>
                    <a:pt x="1141" y="1049"/>
                  </a:lnTo>
                  <a:lnTo>
                    <a:pt x="1139" y="1052"/>
                  </a:lnTo>
                  <a:lnTo>
                    <a:pt x="1137" y="1052"/>
                  </a:lnTo>
                  <a:lnTo>
                    <a:pt x="1135" y="1052"/>
                  </a:lnTo>
                  <a:lnTo>
                    <a:pt x="1133" y="1052"/>
                  </a:lnTo>
                  <a:lnTo>
                    <a:pt x="1131" y="1053"/>
                  </a:lnTo>
                  <a:lnTo>
                    <a:pt x="1129" y="1053"/>
                  </a:lnTo>
                  <a:lnTo>
                    <a:pt x="1126" y="1053"/>
                  </a:lnTo>
                  <a:lnTo>
                    <a:pt x="1124" y="1054"/>
                  </a:lnTo>
                  <a:lnTo>
                    <a:pt x="1122" y="1054"/>
                  </a:lnTo>
                  <a:lnTo>
                    <a:pt x="1120" y="1054"/>
                  </a:lnTo>
                  <a:lnTo>
                    <a:pt x="1119" y="1054"/>
                  </a:lnTo>
                  <a:lnTo>
                    <a:pt x="1117" y="1054"/>
                  </a:lnTo>
                  <a:lnTo>
                    <a:pt x="1115" y="1054"/>
                  </a:lnTo>
                  <a:lnTo>
                    <a:pt x="1113" y="1054"/>
                  </a:lnTo>
                  <a:lnTo>
                    <a:pt x="1112" y="1054"/>
                  </a:lnTo>
                  <a:lnTo>
                    <a:pt x="1111" y="1056"/>
                  </a:lnTo>
                  <a:lnTo>
                    <a:pt x="1111" y="1057"/>
                  </a:lnTo>
                  <a:lnTo>
                    <a:pt x="1111" y="1059"/>
                  </a:lnTo>
                  <a:lnTo>
                    <a:pt x="1109" y="1061"/>
                  </a:lnTo>
                  <a:lnTo>
                    <a:pt x="1109" y="1063"/>
                  </a:lnTo>
                  <a:lnTo>
                    <a:pt x="1107" y="1066"/>
                  </a:lnTo>
                  <a:lnTo>
                    <a:pt x="1107" y="1067"/>
                  </a:lnTo>
                  <a:lnTo>
                    <a:pt x="1107" y="1070"/>
                  </a:lnTo>
                  <a:lnTo>
                    <a:pt x="1107" y="1071"/>
                  </a:lnTo>
                  <a:lnTo>
                    <a:pt x="1109" y="1071"/>
                  </a:lnTo>
                  <a:lnTo>
                    <a:pt x="1109" y="1073"/>
                  </a:lnTo>
                  <a:lnTo>
                    <a:pt x="1110" y="1076"/>
                  </a:lnTo>
                  <a:lnTo>
                    <a:pt x="1110" y="1077"/>
                  </a:lnTo>
                  <a:lnTo>
                    <a:pt x="1112" y="1077"/>
                  </a:lnTo>
                  <a:lnTo>
                    <a:pt x="1112" y="1080"/>
                  </a:lnTo>
                  <a:lnTo>
                    <a:pt x="1114" y="1080"/>
                  </a:lnTo>
                  <a:lnTo>
                    <a:pt x="1117" y="1081"/>
                  </a:lnTo>
                  <a:lnTo>
                    <a:pt x="1119" y="1081"/>
                  </a:lnTo>
                  <a:lnTo>
                    <a:pt x="1119" y="1083"/>
                  </a:lnTo>
                  <a:lnTo>
                    <a:pt x="1120" y="1083"/>
                  </a:lnTo>
                  <a:lnTo>
                    <a:pt x="1120" y="1085"/>
                  </a:lnTo>
                  <a:lnTo>
                    <a:pt x="1122" y="1085"/>
                  </a:lnTo>
                  <a:lnTo>
                    <a:pt x="1122" y="1087"/>
                  </a:lnTo>
                  <a:lnTo>
                    <a:pt x="1123" y="1087"/>
                  </a:lnTo>
                  <a:lnTo>
                    <a:pt x="1123" y="1090"/>
                  </a:lnTo>
                  <a:lnTo>
                    <a:pt x="1124" y="1090"/>
                  </a:lnTo>
                  <a:lnTo>
                    <a:pt x="1122" y="1091"/>
                  </a:lnTo>
                  <a:lnTo>
                    <a:pt x="1120" y="1091"/>
                  </a:lnTo>
                  <a:lnTo>
                    <a:pt x="1118" y="1091"/>
                  </a:lnTo>
                  <a:lnTo>
                    <a:pt x="1116" y="1091"/>
                  </a:lnTo>
                  <a:lnTo>
                    <a:pt x="1115" y="1091"/>
                  </a:lnTo>
                  <a:lnTo>
                    <a:pt x="1113" y="1091"/>
                  </a:lnTo>
                  <a:lnTo>
                    <a:pt x="1111" y="1091"/>
                  </a:lnTo>
                  <a:lnTo>
                    <a:pt x="1109" y="1091"/>
                  </a:lnTo>
                  <a:lnTo>
                    <a:pt x="1107" y="1091"/>
                  </a:lnTo>
                  <a:lnTo>
                    <a:pt x="1105" y="1091"/>
                  </a:lnTo>
                  <a:lnTo>
                    <a:pt x="1103" y="1091"/>
                  </a:lnTo>
                  <a:lnTo>
                    <a:pt x="1103" y="1090"/>
                  </a:lnTo>
                  <a:lnTo>
                    <a:pt x="1103" y="1089"/>
                  </a:lnTo>
                  <a:lnTo>
                    <a:pt x="1103" y="1087"/>
                  </a:lnTo>
                  <a:lnTo>
                    <a:pt x="1100" y="1087"/>
                  </a:lnTo>
                  <a:lnTo>
                    <a:pt x="1097" y="1085"/>
                  </a:lnTo>
                  <a:lnTo>
                    <a:pt x="1095" y="1082"/>
                  </a:lnTo>
                  <a:lnTo>
                    <a:pt x="1095" y="1080"/>
                  </a:lnTo>
                  <a:lnTo>
                    <a:pt x="1093" y="1078"/>
                  </a:lnTo>
                  <a:lnTo>
                    <a:pt x="1093" y="1076"/>
                  </a:lnTo>
                  <a:lnTo>
                    <a:pt x="1093" y="1074"/>
                  </a:lnTo>
                  <a:lnTo>
                    <a:pt x="1093" y="1071"/>
                  </a:lnTo>
                  <a:lnTo>
                    <a:pt x="1092" y="1068"/>
                  </a:lnTo>
                  <a:lnTo>
                    <a:pt x="1092" y="1066"/>
                  </a:lnTo>
                  <a:lnTo>
                    <a:pt x="1092" y="1064"/>
                  </a:lnTo>
                  <a:lnTo>
                    <a:pt x="1092" y="1060"/>
                  </a:lnTo>
                  <a:lnTo>
                    <a:pt x="1090" y="1058"/>
                  </a:lnTo>
                  <a:lnTo>
                    <a:pt x="1090" y="1056"/>
                  </a:lnTo>
                  <a:lnTo>
                    <a:pt x="1089" y="1053"/>
                  </a:lnTo>
                  <a:lnTo>
                    <a:pt x="1089" y="1049"/>
                  </a:lnTo>
                  <a:lnTo>
                    <a:pt x="1087" y="1050"/>
                  </a:lnTo>
                  <a:lnTo>
                    <a:pt x="1085" y="1050"/>
                  </a:lnTo>
                  <a:lnTo>
                    <a:pt x="1083" y="1052"/>
                  </a:lnTo>
                  <a:lnTo>
                    <a:pt x="1081" y="1053"/>
                  </a:lnTo>
                  <a:lnTo>
                    <a:pt x="1079" y="1054"/>
                  </a:lnTo>
                  <a:lnTo>
                    <a:pt x="1078" y="1056"/>
                  </a:lnTo>
                  <a:lnTo>
                    <a:pt x="1076" y="1056"/>
                  </a:lnTo>
                  <a:lnTo>
                    <a:pt x="1075" y="1056"/>
                  </a:lnTo>
                  <a:lnTo>
                    <a:pt x="1075" y="1053"/>
                  </a:lnTo>
                  <a:lnTo>
                    <a:pt x="1073" y="1053"/>
                  </a:lnTo>
                  <a:lnTo>
                    <a:pt x="1072" y="1053"/>
                  </a:lnTo>
                  <a:lnTo>
                    <a:pt x="1072" y="1056"/>
                  </a:lnTo>
                  <a:lnTo>
                    <a:pt x="1073" y="1056"/>
                  </a:lnTo>
                  <a:lnTo>
                    <a:pt x="1073" y="1058"/>
                  </a:lnTo>
                  <a:lnTo>
                    <a:pt x="1072" y="1058"/>
                  </a:lnTo>
                  <a:lnTo>
                    <a:pt x="1070" y="1060"/>
                  </a:lnTo>
                  <a:lnTo>
                    <a:pt x="1068" y="1060"/>
                  </a:lnTo>
                  <a:lnTo>
                    <a:pt x="1066" y="1060"/>
                  </a:lnTo>
                  <a:lnTo>
                    <a:pt x="1064" y="1060"/>
                  </a:lnTo>
                  <a:lnTo>
                    <a:pt x="1061" y="1060"/>
                  </a:lnTo>
                  <a:lnTo>
                    <a:pt x="1059" y="1060"/>
                  </a:lnTo>
                  <a:lnTo>
                    <a:pt x="1057" y="1060"/>
                  </a:lnTo>
                  <a:lnTo>
                    <a:pt x="1057" y="1059"/>
                  </a:lnTo>
                  <a:lnTo>
                    <a:pt x="1055" y="1060"/>
                  </a:lnTo>
                  <a:lnTo>
                    <a:pt x="1053" y="1060"/>
                  </a:lnTo>
                  <a:lnTo>
                    <a:pt x="1051" y="1060"/>
                  </a:lnTo>
                  <a:lnTo>
                    <a:pt x="1050" y="1060"/>
                  </a:lnTo>
                  <a:lnTo>
                    <a:pt x="1048" y="1061"/>
                  </a:lnTo>
                  <a:lnTo>
                    <a:pt x="1047" y="1061"/>
                  </a:lnTo>
                  <a:lnTo>
                    <a:pt x="1045" y="1063"/>
                  </a:lnTo>
                  <a:lnTo>
                    <a:pt x="1045" y="1062"/>
                  </a:lnTo>
                  <a:lnTo>
                    <a:pt x="1045" y="1061"/>
                  </a:lnTo>
                  <a:lnTo>
                    <a:pt x="1045" y="1059"/>
                  </a:lnTo>
                  <a:lnTo>
                    <a:pt x="1045" y="1058"/>
                  </a:lnTo>
                  <a:lnTo>
                    <a:pt x="1042" y="1058"/>
                  </a:lnTo>
                  <a:lnTo>
                    <a:pt x="1040" y="1058"/>
                  </a:lnTo>
                  <a:lnTo>
                    <a:pt x="1038" y="1058"/>
                  </a:lnTo>
                  <a:lnTo>
                    <a:pt x="1036" y="1058"/>
                  </a:lnTo>
                  <a:lnTo>
                    <a:pt x="1034" y="1058"/>
                  </a:lnTo>
                  <a:lnTo>
                    <a:pt x="1032" y="1058"/>
                  </a:lnTo>
                  <a:lnTo>
                    <a:pt x="1030" y="1058"/>
                  </a:lnTo>
                  <a:lnTo>
                    <a:pt x="1028" y="1057"/>
                  </a:lnTo>
                  <a:lnTo>
                    <a:pt x="1023" y="1057"/>
                  </a:lnTo>
                  <a:lnTo>
                    <a:pt x="1021" y="1057"/>
                  </a:lnTo>
                  <a:lnTo>
                    <a:pt x="1019" y="1057"/>
                  </a:lnTo>
                  <a:lnTo>
                    <a:pt x="1017" y="1057"/>
                  </a:lnTo>
                  <a:lnTo>
                    <a:pt x="1015" y="1057"/>
                  </a:lnTo>
                  <a:lnTo>
                    <a:pt x="1013" y="1056"/>
                  </a:lnTo>
                  <a:lnTo>
                    <a:pt x="1011" y="1056"/>
                  </a:lnTo>
                  <a:lnTo>
                    <a:pt x="1008" y="1054"/>
                  </a:lnTo>
                  <a:lnTo>
                    <a:pt x="1006" y="1054"/>
                  </a:lnTo>
                  <a:lnTo>
                    <a:pt x="1005" y="1054"/>
                  </a:lnTo>
                  <a:lnTo>
                    <a:pt x="1005" y="1052"/>
                  </a:lnTo>
                  <a:lnTo>
                    <a:pt x="1003" y="1052"/>
                  </a:lnTo>
                  <a:lnTo>
                    <a:pt x="1003" y="1049"/>
                  </a:lnTo>
                  <a:lnTo>
                    <a:pt x="1001" y="1049"/>
                  </a:lnTo>
                  <a:lnTo>
                    <a:pt x="999" y="1049"/>
                  </a:lnTo>
                  <a:lnTo>
                    <a:pt x="999" y="1048"/>
                  </a:lnTo>
                  <a:lnTo>
                    <a:pt x="997" y="1048"/>
                  </a:lnTo>
                  <a:lnTo>
                    <a:pt x="997" y="1046"/>
                  </a:lnTo>
                  <a:lnTo>
                    <a:pt x="994" y="1046"/>
                  </a:lnTo>
                  <a:lnTo>
                    <a:pt x="992" y="1046"/>
                  </a:lnTo>
                  <a:lnTo>
                    <a:pt x="992" y="1045"/>
                  </a:lnTo>
                  <a:lnTo>
                    <a:pt x="990" y="1045"/>
                  </a:lnTo>
                  <a:lnTo>
                    <a:pt x="990" y="1043"/>
                  </a:lnTo>
                  <a:lnTo>
                    <a:pt x="990" y="1042"/>
                  </a:lnTo>
                  <a:lnTo>
                    <a:pt x="992" y="1040"/>
                  </a:lnTo>
                  <a:lnTo>
                    <a:pt x="992" y="1039"/>
                  </a:lnTo>
                  <a:lnTo>
                    <a:pt x="992" y="1037"/>
                  </a:lnTo>
                  <a:lnTo>
                    <a:pt x="992" y="1035"/>
                  </a:lnTo>
                  <a:lnTo>
                    <a:pt x="994" y="1033"/>
                  </a:lnTo>
                  <a:lnTo>
                    <a:pt x="994" y="1031"/>
                  </a:lnTo>
                  <a:lnTo>
                    <a:pt x="994" y="1030"/>
                  </a:lnTo>
                  <a:lnTo>
                    <a:pt x="994" y="1028"/>
                  </a:lnTo>
                  <a:lnTo>
                    <a:pt x="992" y="1028"/>
                  </a:lnTo>
                  <a:lnTo>
                    <a:pt x="990" y="1028"/>
                  </a:lnTo>
                  <a:lnTo>
                    <a:pt x="988" y="1028"/>
                  </a:lnTo>
                  <a:lnTo>
                    <a:pt x="986" y="1028"/>
                  </a:lnTo>
                  <a:lnTo>
                    <a:pt x="984" y="1028"/>
                  </a:lnTo>
                  <a:lnTo>
                    <a:pt x="982" y="1028"/>
                  </a:lnTo>
                  <a:lnTo>
                    <a:pt x="979" y="1028"/>
                  </a:lnTo>
                  <a:lnTo>
                    <a:pt x="977" y="1028"/>
                  </a:lnTo>
                  <a:lnTo>
                    <a:pt x="976" y="1028"/>
                  </a:lnTo>
                  <a:lnTo>
                    <a:pt x="975" y="1028"/>
                  </a:lnTo>
                  <a:lnTo>
                    <a:pt x="973" y="1028"/>
                  </a:lnTo>
                  <a:lnTo>
                    <a:pt x="973" y="1027"/>
                  </a:lnTo>
                  <a:lnTo>
                    <a:pt x="972" y="1027"/>
                  </a:lnTo>
                  <a:lnTo>
                    <a:pt x="972" y="1025"/>
                  </a:lnTo>
                  <a:lnTo>
                    <a:pt x="972" y="1024"/>
                  </a:lnTo>
                  <a:lnTo>
                    <a:pt x="972" y="1022"/>
                  </a:lnTo>
                  <a:lnTo>
                    <a:pt x="970" y="1022"/>
                  </a:lnTo>
                  <a:lnTo>
                    <a:pt x="968" y="1022"/>
                  </a:lnTo>
                  <a:lnTo>
                    <a:pt x="966" y="1022"/>
                  </a:lnTo>
                  <a:lnTo>
                    <a:pt x="966" y="1019"/>
                  </a:lnTo>
                  <a:lnTo>
                    <a:pt x="964" y="1019"/>
                  </a:lnTo>
                  <a:lnTo>
                    <a:pt x="964" y="1018"/>
                  </a:lnTo>
                  <a:lnTo>
                    <a:pt x="964" y="1016"/>
                  </a:lnTo>
                  <a:lnTo>
                    <a:pt x="963" y="1016"/>
                  </a:lnTo>
                  <a:lnTo>
                    <a:pt x="963" y="1014"/>
                  </a:lnTo>
                  <a:lnTo>
                    <a:pt x="963" y="1013"/>
                  </a:lnTo>
                  <a:lnTo>
                    <a:pt x="963" y="1010"/>
                  </a:lnTo>
                  <a:lnTo>
                    <a:pt x="963" y="1008"/>
                  </a:lnTo>
                  <a:lnTo>
                    <a:pt x="961" y="1010"/>
                  </a:lnTo>
                  <a:lnTo>
                    <a:pt x="960" y="1011"/>
                  </a:lnTo>
                  <a:lnTo>
                    <a:pt x="958" y="1013"/>
                  </a:lnTo>
                  <a:lnTo>
                    <a:pt x="955" y="1015"/>
                  </a:lnTo>
                  <a:lnTo>
                    <a:pt x="953" y="1018"/>
                  </a:lnTo>
                  <a:lnTo>
                    <a:pt x="950" y="1019"/>
                  </a:lnTo>
                  <a:lnTo>
                    <a:pt x="949" y="1019"/>
                  </a:lnTo>
                  <a:lnTo>
                    <a:pt x="946" y="1022"/>
                  </a:lnTo>
                  <a:lnTo>
                    <a:pt x="944" y="1024"/>
                  </a:lnTo>
                  <a:lnTo>
                    <a:pt x="942" y="1024"/>
                  </a:lnTo>
                  <a:lnTo>
                    <a:pt x="940" y="1024"/>
                  </a:lnTo>
                  <a:lnTo>
                    <a:pt x="939" y="1026"/>
                  </a:lnTo>
                  <a:lnTo>
                    <a:pt x="937" y="1027"/>
                  </a:lnTo>
                  <a:lnTo>
                    <a:pt x="936" y="1028"/>
                  </a:lnTo>
                  <a:lnTo>
                    <a:pt x="936" y="1030"/>
                  </a:lnTo>
                  <a:lnTo>
                    <a:pt x="936" y="1032"/>
                  </a:lnTo>
                  <a:lnTo>
                    <a:pt x="936" y="1034"/>
                  </a:lnTo>
                  <a:lnTo>
                    <a:pt x="938" y="1034"/>
                  </a:lnTo>
                  <a:lnTo>
                    <a:pt x="938" y="1036"/>
                  </a:lnTo>
                  <a:lnTo>
                    <a:pt x="938" y="1038"/>
                  </a:lnTo>
                  <a:lnTo>
                    <a:pt x="938" y="1040"/>
                  </a:lnTo>
                  <a:lnTo>
                    <a:pt x="940" y="1040"/>
                  </a:lnTo>
                  <a:lnTo>
                    <a:pt x="939" y="1042"/>
                  </a:lnTo>
                  <a:lnTo>
                    <a:pt x="939" y="1043"/>
                  </a:lnTo>
                  <a:lnTo>
                    <a:pt x="937" y="1044"/>
                  </a:lnTo>
                  <a:lnTo>
                    <a:pt x="935" y="1044"/>
                  </a:lnTo>
                  <a:lnTo>
                    <a:pt x="934" y="1044"/>
                  </a:lnTo>
                  <a:lnTo>
                    <a:pt x="932" y="1047"/>
                  </a:lnTo>
                  <a:lnTo>
                    <a:pt x="930" y="1047"/>
                  </a:lnTo>
                  <a:lnTo>
                    <a:pt x="928" y="1047"/>
                  </a:lnTo>
                  <a:lnTo>
                    <a:pt x="927" y="1047"/>
                  </a:lnTo>
                  <a:lnTo>
                    <a:pt x="925" y="1047"/>
                  </a:lnTo>
                  <a:lnTo>
                    <a:pt x="924" y="1047"/>
                  </a:lnTo>
                  <a:lnTo>
                    <a:pt x="922" y="1047"/>
                  </a:lnTo>
                  <a:lnTo>
                    <a:pt x="922" y="1046"/>
                  </a:lnTo>
                  <a:lnTo>
                    <a:pt x="920" y="1046"/>
                  </a:lnTo>
                  <a:lnTo>
                    <a:pt x="918" y="1046"/>
                  </a:lnTo>
                  <a:lnTo>
                    <a:pt x="917" y="1046"/>
                  </a:lnTo>
                  <a:lnTo>
                    <a:pt x="917" y="1044"/>
                  </a:lnTo>
                  <a:lnTo>
                    <a:pt x="915" y="1047"/>
                  </a:lnTo>
                  <a:lnTo>
                    <a:pt x="914" y="1047"/>
                  </a:lnTo>
                  <a:lnTo>
                    <a:pt x="912" y="1047"/>
                  </a:lnTo>
                  <a:lnTo>
                    <a:pt x="910" y="1047"/>
                  </a:lnTo>
                  <a:lnTo>
                    <a:pt x="907" y="1049"/>
                  </a:lnTo>
                  <a:lnTo>
                    <a:pt x="905" y="1052"/>
                  </a:lnTo>
                  <a:lnTo>
                    <a:pt x="904" y="1052"/>
                  </a:lnTo>
                  <a:lnTo>
                    <a:pt x="904" y="1051"/>
                  </a:lnTo>
                  <a:lnTo>
                    <a:pt x="902" y="1051"/>
                  </a:lnTo>
                  <a:lnTo>
                    <a:pt x="902" y="1048"/>
                  </a:lnTo>
                  <a:lnTo>
                    <a:pt x="901" y="1048"/>
                  </a:lnTo>
                  <a:lnTo>
                    <a:pt x="901" y="1047"/>
                  </a:lnTo>
                  <a:lnTo>
                    <a:pt x="901" y="1046"/>
                  </a:lnTo>
                  <a:lnTo>
                    <a:pt x="898" y="1046"/>
                  </a:lnTo>
                  <a:lnTo>
                    <a:pt x="897" y="1046"/>
                  </a:lnTo>
                  <a:lnTo>
                    <a:pt x="895" y="1046"/>
                  </a:lnTo>
                  <a:lnTo>
                    <a:pt x="893" y="1046"/>
                  </a:lnTo>
                  <a:lnTo>
                    <a:pt x="891" y="1046"/>
                  </a:lnTo>
                  <a:lnTo>
                    <a:pt x="888" y="1047"/>
                  </a:lnTo>
                  <a:lnTo>
                    <a:pt x="887" y="1047"/>
                  </a:lnTo>
                  <a:lnTo>
                    <a:pt x="886" y="1049"/>
                  </a:lnTo>
                  <a:lnTo>
                    <a:pt x="886" y="1050"/>
                  </a:lnTo>
                  <a:lnTo>
                    <a:pt x="886" y="1052"/>
                  </a:lnTo>
                  <a:lnTo>
                    <a:pt x="886" y="1054"/>
                  </a:lnTo>
                  <a:lnTo>
                    <a:pt x="886" y="1056"/>
                  </a:lnTo>
                  <a:lnTo>
                    <a:pt x="888" y="1056"/>
                  </a:lnTo>
                  <a:lnTo>
                    <a:pt x="887" y="1058"/>
                  </a:lnTo>
                  <a:lnTo>
                    <a:pt x="887" y="1060"/>
                  </a:lnTo>
                  <a:lnTo>
                    <a:pt x="887" y="1062"/>
                  </a:lnTo>
                  <a:lnTo>
                    <a:pt x="887" y="1063"/>
                  </a:lnTo>
                  <a:lnTo>
                    <a:pt x="885" y="1063"/>
                  </a:lnTo>
                  <a:lnTo>
                    <a:pt x="883" y="1061"/>
                  </a:lnTo>
                  <a:lnTo>
                    <a:pt x="881" y="1061"/>
                  </a:lnTo>
                  <a:lnTo>
                    <a:pt x="880" y="1059"/>
                  </a:lnTo>
                  <a:lnTo>
                    <a:pt x="878" y="1059"/>
                  </a:lnTo>
                  <a:lnTo>
                    <a:pt x="876" y="1057"/>
                  </a:lnTo>
                  <a:lnTo>
                    <a:pt x="873" y="1056"/>
                  </a:lnTo>
                  <a:lnTo>
                    <a:pt x="873" y="1054"/>
                  </a:lnTo>
                  <a:lnTo>
                    <a:pt x="872" y="1054"/>
                  </a:lnTo>
                  <a:lnTo>
                    <a:pt x="869" y="1053"/>
                  </a:lnTo>
                  <a:lnTo>
                    <a:pt x="867" y="1053"/>
                  </a:lnTo>
                  <a:lnTo>
                    <a:pt x="866" y="1052"/>
                  </a:lnTo>
                  <a:lnTo>
                    <a:pt x="864" y="1053"/>
                  </a:lnTo>
                  <a:lnTo>
                    <a:pt x="862" y="1053"/>
                  </a:lnTo>
                  <a:lnTo>
                    <a:pt x="859" y="1053"/>
                  </a:lnTo>
                  <a:lnTo>
                    <a:pt x="858" y="1053"/>
                  </a:lnTo>
                  <a:lnTo>
                    <a:pt x="856" y="1056"/>
                  </a:lnTo>
                  <a:lnTo>
                    <a:pt x="854" y="1056"/>
                  </a:lnTo>
                  <a:lnTo>
                    <a:pt x="852" y="1057"/>
                  </a:lnTo>
                  <a:lnTo>
                    <a:pt x="850" y="1057"/>
                  </a:lnTo>
                  <a:lnTo>
                    <a:pt x="848" y="1057"/>
                  </a:lnTo>
                  <a:lnTo>
                    <a:pt x="846" y="1057"/>
                  </a:lnTo>
                  <a:lnTo>
                    <a:pt x="844" y="1057"/>
                  </a:lnTo>
                  <a:lnTo>
                    <a:pt x="844" y="1056"/>
                  </a:lnTo>
                  <a:lnTo>
                    <a:pt x="842" y="1056"/>
                  </a:lnTo>
                  <a:lnTo>
                    <a:pt x="840" y="1056"/>
                  </a:lnTo>
                  <a:lnTo>
                    <a:pt x="838" y="1056"/>
                  </a:lnTo>
                  <a:lnTo>
                    <a:pt x="837" y="1056"/>
                  </a:lnTo>
                  <a:lnTo>
                    <a:pt x="835" y="1057"/>
                  </a:lnTo>
                  <a:lnTo>
                    <a:pt x="835" y="1058"/>
                  </a:lnTo>
                  <a:lnTo>
                    <a:pt x="834" y="1061"/>
                  </a:lnTo>
                  <a:lnTo>
                    <a:pt x="834" y="1062"/>
                  </a:lnTo>
                  <a:lnTo>
                    <a:pt x="834" y="1064"/>
                  </a:lnTo>
                  <a:lnTo>
                    <a:pt x="834" y="1066"/>
                  </a:lnTo>
                  <a:lnTo>
                    <a:pt x="834" y="1068"/>
                  </a:lnTo>
                  <a:lnTo>
                    <a:pt x="835" y="1068"/>
                  </a:lnTo>
                  <a:lnTo>
                    <a:pt x="835" y="1071"/>
                  </a:lnTo>
                  <a:lnTo>
                    <a:pt x="835" y="1072"/>
                  </a:lnTo>
                  <a:lnTo>
                    <a:pt x="835" y="1074"/>
                  </a:lnTo>
                  <a:lnTo>
                    <a:pt x="835" y="1076"/>
                  </a:lnTo>
                  <a:lnTo>
                    <a:pt x="835" y="1078"/>
                  </a:lnTo>
                  <a:lnTo>
                    <a:pt x="838" y="1078"/>
                  </a:lnTo>
                  <a:lnTo>
                    <a:pt x="837" y="1080"/>
                  </a:lnTo>
                  <a:lnTo>
                    <a:pt x="837" y="1081"/>
                  </a:lnTo>
                  <a:lnTo>
                    <a:pt x="837" y="1083"/>
                  </a:lnTo>
                  <a:lnTo>
                    <a:pt x="838" y="1083"/>
                  </a:lnTo>
                  <a:lnTo>
                    <a:pt x="838" y="1085"/>
                  </a:lnTo>
                  <a:lnTo>
                    <a:pt x="838" y="1086"/>
                  </a:lnTo>
                  <a:lnTo>
                    <a:pt x="838" y="1088"/>
                  </a:lnTo>
                  <a:lnTo>
                    <a:pt x="838" y="1090"/>
                  </a:lnTo>
                  <a:lnTo>
                    <a:pt x="838" y="1092"/>
                  </a:lnTo>
                  <a:lnTo>
                    <a:pt x="840" y="1092"/>
                  </a:lnTo>
                  <a:lnTo>
                    <a:pt x="840" y="1095"/>
                  </a:lnTo>
                  <a:lnTo>
                    <a:pt x="840" y="1096"/>
                  </a:lnTo>
                  <a:lnTo>
                    <a:pt x="839" y="1099"/>
                  </a:lnTo>
                  <a:lnTo>
                    <a:pt x="837" y="1100"/>
                  </a:lnTo>
                  <a:lnTo>
                    <a:pt x="836" y="1100"/>
                  </a:lnTo>
                  <a:lnTo>
                    <a:pt x="835" y="1100"/>
                  </a:lnTo>
                  <a:lnTo>
                    <a:pt x="835" y="1099"/>
                  </a:lnTo>
                  <a:lnTo>
                    <a:pt x="833" y="1099"/>
                  </a:lnTo>
                  <a:lnTo>
                    <a:pt x="833" y="1098"/>
                  </a:lnTo>
                  <a:lnTo>
                    <a:pt x="831" y="1098"/>
                  </a:lnTo>
                  <a:lnTo>
                    <a:pt x="831" y="1096"/>
                  </a:lnTo>
                  <a:lnTo>
                    <a:pt x="829" y="1096"/>
                  </a:lnTo>
                  <a:lnTo>
                    <a:pt x="829" y="1094"/>
                  </a:lnTo>
                  <a:lnTo>
                    <a:pt x="827" y="1094"/>
                  </a:lnTo>
                  <a:lnTo>
                    <a:pt x="827" y="1093"/>
                  </a:lnTo>
                  <a:lnTo>
                    <a:pt x="827" y="1091"/>
                  </a:lnTo>
                  <a:lnTo>
                    <a:pt x="825" y="1091"/>
                  </a:lnTo>
                  <a:lnTo>
                    <a:pt x="824" y="1091"/>
                  </a:lnTo>
                  <a:lnTo>
                    <a:pt x="821" y="1091"/>
                  </a:lnTo>
                  <a:lnTo>
                    <a:pt x="819" y="1091"/>
                  </a:lnTo>
                  <a:lnTo>
                    <a:pt x="817" y="1091"/>
                  </a:lnTo>
                  <a:lnTo>
                    <a:pt x="815" y="1091"/>
                  </a:lnTo>
                  <a:lnTo>
                    <a:pt x="813" y="1091"/>
                  </a:lnTo>
                  <a:lnTo>
                    <a:pt x="812" y="1091"/>
                  </a:lnTo>
                  <a:lnTo>
                    <a:pt x="810" y="1091"/>
                  </a:lnTo>
                  <a:lnTo>
                    <a:pt x="808" y="1091"/>
                  </a:lnTo>
                  <a:lnTo>
                    <a:pt x="806" y="1091"/>
                  </a:lnTo>
                  <a:lnTo>
                    <a:pt x="804" y="1091"/>
                  </a:lnTo>
                  <a:lnTo>
                    <a:pt x="802" y="1091"/>
                  </a:lnTo>
                  <a:lnTo>
                    <a:pt x="800" y="1091"/>
                  </a:lnTo>
                  <a:lnTo>
                    <a:pt x="798" y="1091"/>
                  </a:lnTo>
                  <a:lnTo>
                    <a:pt x="797" y="1091"/>
                  </a:lnTo>
                  <a:lnTo>
                    <a:pt x="797" y="1090"/>
                  </a:lnTo>
                  <a:lnTo>
                    <a:pt x="795" y="1090"/>
                  </a:lnTo>
                  <a:lnTo>
                    <a:pt x="795" y="1088"/>
                  </a:lnTo>
                  <a:lnTo>
                    <a:pt x="792" y="1088"/>
                  </a:lnTo>
                  <a:lnTo>
                    <a:pt x="792" y="1086"/>
                  </a:lnTo>
                  <a:lnTo>
                    <a:pt x="790" y="1086"/>
                  </a:lnTo>
                  <a:lnTo>
                    <a:pt x="790" y="1085"/>
                  </a:lnTo>
                  <a:lnTo>
                    <a:pt x="790" y="1083"/>
                  </a:lnTo>
                  <a:lnTo>
                    <a:pt x="788" y="1083"/>
                  </a:lnTo>
                  <a:lnTo>
                    <a:pt x="788" y="1082"/>
                  </a:lnTo>
                  <a:lnTo>
                    <a:pt x="788" y="1081"/>
                  </a:lnTo>
                  <a:lnTo>
                    <a:pt x="788" y="1079"/>
                  </a:lnTo>
                  <a:lnTo>
                    <a:pt x="786" y="1079"/>
                  </a:lnTo>
                  <a:lnTo>
                    <a:pt x="786" y="1077"/>
                  </a:lnTo>
                  <a:lnTo>
                    <a:pt x="784" y="1078"/>
                  </a:lnTo>
                  <a:lnTo>
                    <a:pt x="782" y="1078"/>
                  </a:lnTo>
                  <a:lnTo>
                    <a:pt x="781" y="1080"/>
                  </a:lnTo>
                  <a:lnTo>
                    <a:pt x="781" y="1081"/>
                  </a:lnTo>
                  <a:lnTo>
                    <a:pt x="778" y="1082"/>
                  </a:lnTo>
                  <a:lnTo>
                    <a:pt x="777" y="1082"/>
                  </a:lnTo>
                  <a:lnTo>
                    <a:pt x="775" y="1082"/>
                  </a:lnTo>
                  <a:lnTo>
                    <a:pt x="772" y="1082"/>
                  </a:lnTo>
                  <a:lnTo>
                    <a:pt x="771" y="1082"/>
                  </a:lnTo>
                  <a:lnTo>
                    <a:pt x="768" y="1082"/>
                  </a:lnTo>
                  <a:lnTo>
                    <a:pt x="766" y="1082"/>
                  </a:lnTo>
                  <a:lnTo>
                    <a:pt x="766" y="1081"/>
                  </a:lnTo>
                  <a:lnTo>
                    <a:pt x="765" y="1081"/>
                  </a:lnTo>
                  <a:lnTo>
                    <a:pt x="765" y="1080"/>
                  </a:lnTo>
                  <a:lnTo>
                    <a:pt x="765" y="1078"/>
                  </a:lnTo>
                  <a:lnTo>
                    <a:pt x="764" y="1078"/>
                  </a:lnTo>
                  <a:lnTo>
                    <a:pt x="764" y="1076"/>
                  </a:lnTo>
                  <a:lnTo>
                    <a:pt x="765" y="1074"/>
                  </a:lnTo>
                  <a:lnTo>
                    <a:pt x="765" y="1072"/>
                  </a:lnTo>
                  <a:lnTo>
                    <a:pt x="767" y="1070"/>
                  </a:lnTo>
                  <a:lnTo>
                    <a:pt x="767" y="1069"/>
                  </a:lnTo>
                  <a:lnTo>
                    <a:pt x="770" y="1067"/>
                  </a:lnTo>
                  <a:lnTo>
                    <a:pt x="771" y="1066"/>
                  </a:lnTo>
                  <a:lnTo>
                    <a:pt x="773" y="1063"/>
                  </a:lnTo>
                  <a:lnTo>
                    <a:pt x="773" y="1062"/>
                  </a:lnTo>
                  <a:lnTo>
                    <a:pt x="774" y="1060"/>
                  </a:lnTo>
                  <a:lnTo>
                    <a:pt x="774" y="1058"/>
                  </a:lnTo>
                  <a:lnTo>
                    <a:pt x="775" y="1056"/>
                  </a:lnTo>
                  <a:lnTo>
                    <a:pt x="776" y="1054"/>
                  </a:lnTo>
                  <a:lnTo>
                    <a:pt x="778" y="1052"/>
                  </a:lnTo>
                  <a:lnTo>
                    <a:pt x="779" y="1052"/>
                  </a:lnTo>
                  <a:lnTo>
                    <a:pt x="781" y="1050"/>
                  </a:lnTo>
                  <a:lnTo>
                    <a:pt x="783" y="1049"/>
                  </a:lnTo>
                  <a:lnTo>
                    <a:pt x="785" y="1047"/>
                  </a:lnTo>
                  <a:lnTo>
                    <a:pt x="783" y="1048"/>
                  </a:lnTo>
                  <a:lnTo>
                    <a:pt x="781" y="1048"/>
                  </a:lnTo>
                  <a:lnTo>
                    <a:pt x="779" y="1048"/>
                  </a:lnTo>
                  <a:lnTo>
                    <a:pt x="777" y="1048"/>
                  </a:lnTo>
                  <a:lnTo>
                    <a:pt x="775" y="1048"/>
                  </a:lnTo>
                  <a:lnTo>
                    <a:pt x="772" y="1048"/>
                  </a:lnTo>
                  <a:lnTo>
                    <a:pt x="771" y="1048"/>
                  </a:lnTo>
                  <a:lnTo>
                    <a:pt x="768" y="1048"/>
                  </a:lnTo>
                  <a:lnTo>
                    <a:pt x="767" y="1048"/>
                  </a:lnTo>
                  <a:lnTo>
                    <a:pt x="766" y="1048"/>
                  </a:lnTo>
                  <a:lnTo>
                    <a:pt x="763" y="1048"/>
                  </a:lnTo>
                  <a:lnTo>
                    <a:pt x="762" y="1048"/>
                  </a:lnTo>
                  <a:lnTo>
                    <a:pt x="762" y="1046"/>
                  </a:lnTo>
                  <a:lnTo>
                    <a:pt x="760" y="1046"/>
                  </a:lnTo>
                  <a:lnTo>
                    <a:pt x="758" y="1046"/>
                  </a:lnTo>
                  <a:lnTo>
                    <a:pt x="756" y="1046"/>
                  </a:lnTo>
                  <a:lnTo>
                    <a:pt x="756" y="1043"/>
                  </a:lnTo>
                  <a:lnTo>
                    <a:pt x="754" y="1043"/>
                  </a:lnTo>
                  <a:lnTo>
                    <a:pt x="753" y="1043"/>
                  </a:lnTo>
                  <a:lnTo>
                    <a:pt x="753" y="1042"/>
                  </a:lnTo>
                  <a:lnTo>
                    <a:pt x="753" y="1040"/>
                  </a:lnTo>
                  <a:lnTo>
                    <a:pt x="753" y="1038"/>
                  </a:lnTo>
                  <a:lnTo>
                    <a:pt x="751" y="1038"/>
                  </a:lnTo>
                  <a:lnTo>
                    <a:pt x="750" y="1037"/>
                  </a:lnTo>
                  <a:lnTo>
                    <a:pt x="748" y="1037"/>
                  </a:lnTo>
                  <a:lnTo>
                    <a:pt x="748" y="1034"/>
                  </a:lnTo>
                  <a:lnTo>
                    <a:pt x="746" y="1034"/>
                  </a:lnTo>
                  <a:lnTo>
                    <a:pt x="746" y="1032"/>
                  </a:lnTo>
                  <a:lnTo>
                    <a:pt x="746" y="1030"/>
                  </a:lnTo>
                  <a:lnTo>
                    <a:pt x="744" y="1030"/>
                  </a:lnTo>
                  <a:lnTo>
                    <a:pt x="744" y="1029"/>
                  </a:lnTo>
                  <a:lnTo>
                    <a:pt x="744" y="1027"/>
                  </a:lnTo>
                  <a:lnTo>
                    <a:pt x="744" y="1024"/>
                  </a:lnTo>
                  <a:lnTo>
                    <a:pt x="744" y="1022"/>
                  </a:lnTo>
                  <a:lnTo>
                    <a:pt x="744" y="1019"/>
                  </a:lnTo>
                  <a:lnTo>
                    <a:pt x="744" y="1017"/>
                  </a:lnTo>
                  <a:lnTo>
                    <a:pt x="744" y="1014"/>
                  </a:lnTo>
                  <a:lnTo>
                    <a:pt x="745" y="1013"/>
                  </a:lnTo>
                  <a:lnTo>
                    <a:pt x="743" y="1013"/>
                  </a:lnTo>
                  <a:lnTo>
                    <a:pt x="741" y="1015"/>
                  </a:lnTo>
                  <a:lnTo>
                    <a:pt x="738" y="1018"/>
                  </a:lnTo>
                  <a:lnTo>
                    <a:pt x="737" y="1019"/>
                  </a:lnTo>
                  <a:lnTo>
                    <a:pt x="737" y="1021"/>
                  </a:lnTo>
                  <a:lnTo>
                    <a:pt x="734" y="1023"/>
                  </a:lnTo>
                  <a:lnTo>
                    <a:pt x="732" y="1023"/>
                  </a:lnTo>
                  <a:lnTo>
                    <a:pt x="730" y="1024"/>
                  </a:lnTo>
                  <a:lnTo>
                    <a:pt x="728" y="1024"/>
                  </a:lnTo>
                  <a:lnTo>
                    <a:pt x="727" y="1024"/>
                  </a:lnTo>
                  <a:lnTo>
                    <a:pt x="724" y="1024"/>
                  </a:lnTo>
                  <a:lnTo>
                    <a:pt x="723" y="1024"/>
                  </a:lnTo>
                  <a:lnTo>
                    <a:pt x="722" y="1024"/>
                  </a:lnTo>
                  <a:lnTo>
                    <a:pt x="722" y="1022"/>
                  </a:lnTo>
                  <a:lnTo>
                    <a:pt x="720" y="1024"/>
                  </a:lnTo>
                  <a:lnTo>
                    <a:pt x="718" y="1026"/>
                  </a:lnTo>
                  <a:lnTo>
                    <a:pt x="716" y="1027"/>
                  </a:lnTo>
                  <a:lnTo>
                    <a:pt x="714" y="1027"/>
                  </a:lnTo>
                  <a:lnTo>
                    <a:pt x="714" y="1025"/>
                  </a:lnTo>
                  <a:lnTo>
                    <a:pt x="713" y="1025"/>
                  </a:lnTo>
                  <a:lnTo>
                    <a:pt x="711" y="1025"/>
                  </a:lnTo>
                  <a:lnTo>
                    <a:pt x="710" y="1025"/>
                  </a:lnTo>
                  <a:lnTo>
                    <a:pt x="710" y="1024"/>
                  </a:lnTo>
                  <a:lnTo>
                    <a:pt x="711" y="1022"/>
                  </a:lnTo>
                  <a:lnTo>
                    <a:pt x="713" y="1020"/>
                  </a:lnTo>
                  <a:lnTo>
                    <a:pt x="714" y="1018"/>
                  </a:lnTo>
                  <a:lnTo>
                    <a:pt x="716" y="1016"/>
                  </a:lnTo>
                  <a:lnTo>
                    <a:pt x="717" y="1014"/>
                  </a:lnTo>
                  <a:lnTo>
                    <a:pt x="717" y="1013"/>
                  </a:lnTo>
                  <a:lnTo>
                    <a:pt x="714" y="1013"/>
                  </a:lnTo>
                  <a:lnTo>
                    <a:pt x="713" y="1013"/>
                  </a:lnTo>
                  <a:lnTo>
                    <a:pt x="713" y="1011"/>
                  </a:lnTo>
                  <a:lnTo>
                    <a:pt x="711" y="1011"/>
                  </a:lnTo>
                  <a:lnTo>
                    <a:pt x="710" y="1011"/>
                  </a:lnTo>
                  <a:lnTo>
                    <a:pt x="710" y="1009"/>
                  </a:lnTo>
                  <a:lnTo>
                    <a:pt x="708" y="1009"/>
                  </a:lnTo>
                  <a:lnTo>
                    <a:pt x="705" y="1009"/>
                  </a:lnTo>
                  <a:lnTo>
                    <a:pt x="705" y="1007"/>
                  </a:lnTo>
                  <a:lnTo>
                    <a:pt x="704" y="1007"/>
                  </a:lnTo>
                  <a:lnTo>
                    <a:pt x="704" y="1005"/>
                  </a:lnTo>
                  <a:lnTo>
                    <a:pt x="704" y="1003"/>
                  </a:lnTo>
                  <a:lnTo>
                    <a:pt x="703" y="1003"/>
                  </a:lnTo>
                  <a:lnTo>
                    <a:pt x="703" y="1002"/>
                  </a:lnTo>
                  <a:lnTo>
                    <a:pt x="703" y="1000"/>
                  </a:lnTo>
                  <a:lnTo>
                    <a:pt x="703" y="998"/>
                  </a:lnTo>
                  <a:lnTo>
                    <a:pt x="705" y="995"/>
                  </a:lnTo>
                  <a:lnTo>
                    <a:pt x="707" y="995"/>
                  </a:lnTo>
                  <a:lnTo>
                    <a:pt x="709" y="994"/>
                  </a:lnTo>
                  <a:lnTo>
                    <a:pt x="710" y="994"/>
                  </a:lnTo>
                  <a:lnTo>
                    <a:pt x="713" y="993"/>
                  </a:lnTo>
                  <a:lnTo>
                    <a:pt x="714" y="993"/>
                  </a:lnTo>
                  <a:lnTo>
                    <a:pt x="717" y="990"/>
                  </a:lnTo>
                  <a:lnTo>
                    <a:pt x="715" y="990"/>
                  </a:lnTo>
                  <a:lnTo>
                    <a:pt x="714" y="990"/>
                  </a:lnTo>
                  <a:lnTo>
                    <a:pt x="713" y="990"/>
                  </a:lnTo>
                  <a:lnTo>
                    <a:pt x="712" y="990"/>
                  </a:lnTo>
                  <a:lnTo>
                    <a:pt x="710" y="990"/>
                  </a:lnTo>
                  <a:lnTo>
                    <a:pt x="709" y="990"/>
                  </a:lnTo>
                  <a:lnTo>
                    <a:pt x="709" y="989"/>
                  </a:lnTo>
                  <a:lnTo>
                    <a:pt x="708" y="989"/>
                  </a:lnTo>
                  <a:lnTo>
                    <a:pt x="708" y="986"/>
                  </a:lnTo>
                  <a:lnTo>
                    <a:pt x="710" y="985"/>
                  </a:lnTo>
                  <a:lnTo>
                    <a:pt x="712" y="984"/>
                  </a:lnTo>
                  <a:lnTo>
                    <a:pt x="713" y="984"/>
                  </a:lnTo>
                  <a:lnTo>
                    <a:pt x="714" y="981"/>
                  </a:lnTo>
                  <a:lnTo>
                    <a:pt x="715" y="981"/>
                  </a:lnTo>
                  <a:lnTo>
                    <a:pt x="717" y="979"/>
                  </a:lnTo>
                  <a:lnTo>
                    <a:pt x="719" y="979"/>
                  </a:lnTo>
                  <a:lnTo>
                    <a:pt x="722" y="978"/>
                  </a:lnTo>
                  <a:lnTo>
                    <a:pt x="723" y="976"/>
                  </a:lnTo>
                  <a:lnTo>
                    <a:pt x="724" y="974"/>
                  </a:lnTo>
                  <a:lnTo>
                    <a:pt x="726" y="971"/>
                  </a:lnTo>
                  <a:lnTo>
                    <a:pt x="728" y="970"/>
                  </a:lnTo>
                  <a:lnTo>
                    <a:pt x="730" y="968"/>
                  </a:lnTo>
                  <a:lnTo>
                    <a:pt x="732" y="966"/>
                  </a:lnTo>
                  <a:lnTo>
                    <a:pt x="734" y="966"/>
                  </a:lnTo>
                  <a:lnTo>
                    <a:pt x="736" y="964"/>
                  </a:lnTo>
                  <a:lnTo>
                    <a:pt x="736" y="963"/>
                  </a:lnTo>
                  <a:lnTo>
                    <a:pt x="736" y="961"/>
                  </a:lnTo>
                  <a:lnTo>
                    <a:pt x="737" y="961"/>
                  </a:lnTo>
                  <a:lnTo>
                    <a:pt x="738" y="961"/>
                  </a:lnTo>
                  <a:lnTo>
                    <a:pt x="740" y="961"/>
                  </a:lnTo>
                  <a:lnTo>
                    <a:pt x="742" y="961"/>
                  </a:lnTo>
                  <a:lnTo>
                    <a:pt x="743" y="961"/>
                  </a:lnTo>
                  <a:lnTo>
                    <a:pt x="744" y="960"/>
                  </a:lnTo>
                  <a:lnTo>
                    <a:pt x="744" y="958"/>
                  </a:lnTo>
                  <a:lnTo>
                    <a:pt x="744" y="956"/>
                  </a:lnTo>
                  <a:lnTo>
                    <a:pt x="746" y="954"/>
                  </a:lnTo>
                  <a:lnTo>
                    <a:pt x="746" y="952"/>
                  </a:lnTo>
                  <a:lnTo>
                    <a:pt x="746" y="950"/>
                  </a:lnTo>
                  <a:lnTo>
                    <a:pt x="746" y="947"/>
                  </a:lnTo>
                  <a:lnTo>
                    <a:pt x="746" y="946"/>
                  </a:lnTo>
                  <a:lnTo>
                    <a:pt x="743" y="944"/>
                  </a:lnTo>
                  <a:lnTo>
                    <a:pt x="743" y="942"/>
                  </a:lnTo>
                  <a:lnTo>
                    <a:pt x="743" y="940"/>
                  </a:lnTo>
                  <a:lnTo>
                    <a:pt x="743" y="937"/>
                  </a:lnTo>
                  <a:lnTo>
                    <a:pt x="743" y="936"/>
                  </a:lnTo>
                  <a:lnTo>
                    <a:pt x="743" y="933"/>
                  </a:lnTo>
                  <a:lnTo>
                    <a:pt x="743" y="931"/>
                  </a:lnTo>
                  <a:lnTo>
                    <a:pt x="743" y="929"/>
                  </a:lnTo>
                  <a:lnTo>
                    <a:pt x="743" y="927"/>
                  </a:lnTo>
                  <a:lnTo>
                    <a:pt x="743" y="926"/>
                  </a:lnTo>
                  <a:lnTo>
                    <a:pt x="743" y="924"/>
                  </a:lnTo>
                  <a:lnTo>
                    <a:pt x="743" y="922"/>
                  </a:lnTo>
                  <a:lnTo>
                    <a:pt x="743" y="921"/>
                  </a:lnTo>
                  <a:lnTo>
                    <a:pt x="745" y="918"/>
                  </a:lnTo>
                  <a:lnTo>
                    <a:pt x="743" y="918"/>
                  </a:lnTo>
                  <a:lnTo>
                    <a:pt x="743" y="917"/>
                  </a:lnTo>
                  <a:lnTo>
                    <a:pt x="743" y="915"/>
                  </a:lnTo>
                  <a:lnTo>
                    <a:pt x="743" y="913"/>
                  </a:lnTo>
                  <a:lnTo>
                    <a:pt x="742" y="913"/>
                  </a:lnTo>
                  <a:lnTo>
                    <a:pt x="742" y="911"/>
                  </a:lnTo>
                  <a:lnTo>
                    <a:pt x="741" y="908"/>
                  </a:lnTo>
                  <a:lnTo>
                    <a:pt x="741" y="907"/>
                  </a:lnTo>
                  <a:lnTo>
                    <a:pt x="738" y="907"/>
                  </a:lnTo>
                  <a:lnTo>
                    <a:pt x="738" y="904"/>
                  </a:lnTo>
                  <a:lnTo>
                    <a:pt x="737" y="904"/>
                  </a:lnTo>
                  <a:lnTo>
                    <a:pt x="737" y="902"/>
                  </a:lnTo>
                  <a:lnTo>
                    <a:pt x="736" y="902"/>
                  </a:lnTo>
                  <a:lnTo>
                    <a:pt x="736" y="900"/>
                  </a:lnTo>
                  <a:lnTo>
                    <a:pt x="736" y="898"/>
                  </a:lnTo>
                  <a:lnTo>
                    <a:pt x="736" y="896"/>
                  </a:lnTo>
                  <a:lnTo>
                    <a:pt x="734" y="896"/>
                  </a:lnTo>
                  <a:lnTo>
                    <a:pt x="733" y="896"/>
                  </a:lnTo>
                  <a:lnTo>
                    <a:pt x="732" y="898"/>
                  </a:lnTo>
                  <a:lnTo>
                    <a:pt x="732" y="899"/>
                  </a:lnTo>
                  <a:lnTo>
                    <a:pt x="730" y="901"/>
                  </a:lnTo>
                  <a:lnTo>
                    <a:pt x="728" y="902"/>
                  </a:lnTo>
                  <a:lnTo>
                    <a:pt x="727" y="902"/>
                  </a:lnTo>
                  <a:lnTo>
                    <a:pt x="724" y="902"/>
                  </a:lnTo>
                  <a:lnTo>
                    <a:pt x="724" y="901"/>
                  </a:lnTo>
                  <a:lnTo>
                    <a:pt x="725" y="899"/>
                  </a:lnTo>
                  <a:lnTo>
                    <a:pt x="725" y="897"/>
                  </a:lnTo>
                  <a:lnTo>
                    <a:pt x="724" y="897"/>
                  </a:lnTo>
                  <a:lnTo>
                    <a:pt x="724" y="895"/>
                  </a:lnTo>
                  <a:lnTo>
                    <a:pt x="724" y="894"/>
                  </a:lnTo>
                  <a:lnTo>
                    <a:pt x="723" y="894"/>
                  </a:lnTo>
                  <a:lnTo>
                    <a:pt x="723" y="892"/>
                  </a:lnTo>
                  <a:lnTo>
                    <a:pt x="723" y="889"/>
                  </a:lnTo>
                  <a:lnTo>
                    <a:pt x="722" y="889"/>
                  </a:lnTo>
                  <a:lnTo>
                    <a:pt x="722" y="888"/>
                  </a:lnTo>
                  <a:lnTo>
                    <a:pt x="722" y="886"/>
                  </a:lnTo>
                  <a:lnTo>
                    <a:pt x="719" y="886"/>
                  </a:lnTo>
                  <a:lnTo>
                    <a:pt x="719" y="885"/>
                  </a:lnTo>
                  <a:lnTo>
                    <a:pt x="717" y="885"/>
                  </a:lnTo>
                  <a:lnTo>
                    <a:pt x="717" y="884"/>
                  </a:lnTo>
                  <a:lnTo>
                    <a:pt x="714" y="884"/>
                  </a:lnTo>
                  <a:lnTo>
                    <a:pt x="713" y="884"/>
                  </a:lnTo>
                  <a:lnTo>
                    <a:pt x="710" y="884"/>
                  </a:lnTo>
                  <a:lnTo>
                    <a:pt x="708" y="884"/>
                  </a:lnTo>
                  <a:lnTo>
                    <a:pt x="708" y="883"/>
                  </a:lnTo>
                  <a:lnTo>
                    <a:pt x="705" y="883"/>
                  </a:lnTo>
                  <a:lnTo>
                    <a:pt x="703" y="883"/>
                  </a:lnTo>
                  <a:lnTo>
                    <a:pt x="703" y="881"/>
                  </a:lnTo>
                  <a:lnTo>
                    <a:pt x="700" y="881"/>
                  </a:lnTo>
                  <a:lnTo>
                    <a:pt x="699" y="881"/>
                  </a:lnTo>
                  <a:lnTo>
                    <a:pt x="698" y="881"/>
                  </a:lnTo>
                  <a:lnTo>
                    <a:pt x="698" y="879"/>
                  </a:lnTo>
                  <a:lnTo>
                    <a:pt x="697" y="879"/>
                  </a:lnTo>
                  <a:lnTo>
                    <a:pt x="697" y="878"/>
                  </a:lnTo>
                  <a:lnTo>
                    <a:pt x="695" y="879"/>
                  </a:lnTo>
                  <a:lnTo>
                    <a:pt x="694" y="879"/>
                  </a:lnTo>
                  <a:lnTo>
                    <a:pt x="692" y="882"/>
                  </a:lnTo>
                  <a:lnTo>
                    <a:pt x="690" y="883"/>
                  </a:lnTo>
                  <a:lnTo>
                    <a:pt x="689" y="883"/>
                  </a:lnTo>
                  <a:lnTo>
                    <a:pt x="688" y="883"/>
                  </a:lnTo>
                  <a:lnTo>
                    <a:pt x="685" y="883"/>
                  </a:lnTo>
                  <a:lnTo>
                    <a:pt x="684" y="883"/>
                  </a:lnTo>
                  <a:lnTo>
                    <a:pt x="682" y="883"/>
                  </a:lnTo>
                  <a:lnTo>
                    <a:pt x="680" y="883"/>
                  </a:lnTo>
                  <a:lnTo>
                    <a:pt x="679" y="883"/>
                  </a:lnTo>
                  <a:lnTo>
                    <a:pt x="677" y="883"/>
                  </a:lnTo>
                  <a:lnTo>
                    <a:pt x="675" y="883"/>
                  </a:lnTo>
                  <a:lnTo>
                    <a:pt x="672" y="883"/>
                  </a:lnTo>
                  <a:lnTo>
                    <a:pt x="670" y="883"/>
                  </a:lnTo>
                  <a:lnTo>
                    <a:pt x="669" y="883"/>
                  </a:lnTo>
                  <a:lnTo>
                    <a:pt x="666" y="884"/>
                  </a:lnTo>
                  <a:lnTo>
                    <a:pt x="666" y="885"/>
                  </a:lnTo>
                  <a:lnTo>
                    <a:pt x="664" y="886"/>
                  </a:lnTo>
                  <a:lnTo>
                    <a:pt x="661" y="886"/>
                  </a:lnTo>
                  <a:lnTo>
                    <a:pt x="660" y="886"/>
                  </a:lnTo>
                  <a:lnTo>
                    <a:pt x="660" y="885"/>
                  </a:lnTo>
                  <a:lnTo>
                    <a:pt x="660" y="884"/>
                  </a:lnTo>
                  <a:lnTo>
                    <a:pt x="660" y="883"/>
                  </a:lnTo>
                  <a:lnTo>
                    <a:pt x="658" y="883"/>
                  </a:lnTo>
                  <a:lnTo>
                    <a:pt x="658" y="882"/>
                  </a:lnTo>
                  <a:lnTo>
                    <a:pt x="660" y="882"/>
                  </a:lnTo>
                  <a:lnTo>
                    <a:pt x="661" y="879"/>
                  </a:lnTo>
                  <a:lnTo>
                    <a:pt x="663" y="879"/>
                  </a:lnTo>
                  <a:lnTo>
                    <a:pt x="665" y="878"/>
                  </a:lnTo>
                  <a:lnTo>
                    <a:pt x="666" y="875"/>
                  </a:lnTo>
                  <a:lnTo>
                    <a:pt x="669" y="873"/>
                  </a:lnTo>
                  <a:lnTo>
                    <a:pt x="667" y="873"/>
                  </a:lnTo>
                  <a:lnTo>
                    <a:pt x="667" y="872"/>
                  </a:lnTo>
                  <a:lnTo>
                    <a:pt x="666" y="872"/>
                  </a:lnTo>
                  <a:lnTo>
                    <a:pt x="666" y="870"/>
                  </a:lnTo>
                  <a:lnTo>
                    <a:pt x="665" y="870"/>
                  </a:lnTo>
                  <a:lnTo>
                    <a:pt x="664" y="870"/>
                  </a:lnTo>
                  <a:lnTo>
                    <a:pt x="661" y="870"/>
                  </a:lnTo>
                  <a:lnTo>
                    <a:pt x="659" y="870"/>
                  </a:lnTo>
                  <a:lnTo>
                    <a:pt x="657" y="870"/>
                  </a:lnTo>
                  <a:lnTo>
                    <a:pt x="656" y="870"/>
                  </a:lnTo>
                  <a:lnTo>
                    <a:pt x="656" y="869"/>
                  </a:lnTo>
                  <a:lnTo>
                    <a:pt x="654" y="869"/>
                  </a:lnTo>
                  <a:lnTo>
                    <a:pt x="654" y="868"/>
                  </a:lnTo>
                  <a:lnTo>
                    <a:pt x="654" y="866"/>
                  </a:lnTo>
                  <a:lnTo>
                    <a:pt x="655" y="865"/>
                  </a:lnTo>
                  <a:lnTo>
                    <a:pt x="657" y="863"/>
                  </a:lnTo>
                  <a:lnTo>
                    <a:pt x="657" y="861"/>
                  </a:lnTo>
                  <a:lnTo>
                    <a:pt x="658" y="859"/>
                  </a:lnTo>
                  <a:lnTo>
                    <a:pt x="657" y="859"/>
                  </a:lnTo>
                  <a:lnTo>
                    <a:pt x="657" y="858"/>
                  </a:lnTo>
                  <a:lnTo>
                    <a:pt x="657" y="855"/>
                  </a:lnTo>
                  <a:lnTo>
                    <a:pt x="655" y="855"/>
                  </a:lnTo>
                  <a:lnTo>
                    <a:pt x="655" y="853"/>
                  </a:lnTo>
                  <a:lnTo>
                    <a:pt x="653" y="853"/>
                  </a:lnTo>
                  <a:lnTo>
                    <a:pt x="653" y="852"/>
                  </a:lnTo>
                  <a:lnTo>
                    <a:pt x="653" y="850"/>
                  </a:lnTo>
                  <a:lnTo>
                    <a:pt x="651" y="853"/>
                  </a:lnTo>
                  <a:lnTo>
                    <a:pt x="650" y="853"/>
                  </a:lnTo>
                  <a:lnTo>
                    <a:pt x="648" y="854"/>
                  </a:lnTo>
                  <a:lnTo>
                    <a:pt x="646" y="854"/>
                  </a:lnTo>
                  <a:lnTo>
                    <a:pt x="644" y="854"/>
                  </a:lnTo>
                  <a:lnTo>
                    <a:pt x="642" y="856"/>
                  </a:lnTo>
                  <a:lnTo>
                    <a:pt x="642" y="857"/>
                  </a:lnTo>
                  <a:lnTo>
                    <a:pt x="642" y="859"/>
                  </a:lnTo>
                  <a:lnTo>
                    <a:pt x="642" y="860"/>
                  </a:lnTo>
                  <a:lnTo>
                    <a:pt x="640" y="860"/>
                  </a:lnTo>
                  <a:lnTo>
                    <a:pt x="639" y="860"/>
                  </a:lnTo>
                  <a:lnTo>
                    <a:pt x="637" y="860"/>
                  </a:lnTo>
                  <a:lnTo>
                    <a:pt x="635" y="862"/>
                  </a:lnTo>
                  <a:lnTo>
                    <a:pt x="632" y="863"/>
                  </a:lnTo>
                  <a:lnTo>
                    <a:pt x="631" y="865"/>
                  </a:lnTo>
                  <a:lnTo>
                    <a:pt x="630" y="865"/>
                  </a:lnTo>
                  <a:lnTo>
                    <a:pt x="628" y="865"/>
                  </a:lnTo>
                  <a:lnTo>
                    <a:pt x="626" y="865"/>
                  </a:lnTo>
                  <a:lnTo>
                    <a:pt x="626" y="864"/>
                  </a:lnTo>
                  <a:lnTo>
                    <a:pt x="625" y="864"/>
                  </a:lnTo>
                  <a:lnTo>
                    <a:pt x="625" y="862"/>
                  </a:lnTo>
                  <a:lnTo>
                    <a:pt x="623" y="862"/>
                  </a:lnTo>
                  <a:lnTo>
                    <a:pt x="622" y="862"/>
                  </a:lnTo>
                  <a:lnTo>
                    <a:pt x="619" y="862"/>
                  </a:lnTo>
                  <a:lnTo>
                    <a:pt x="618" y="862"/>
                  </a:lnTo>
                  <a:lnTo>
                    <a:pt x="617" y="863"/>
                  </a:lnTo>
                  <a:lnTo>
                    <a:pt x="614" y="864"/>
                  </a:lnTo>
                  <a:lnTo>
                    <a:pt x="612" y="864"/>
                  </a:lnTo>
                  <a:lnTo>
                    <a:pt x="610" y="864"/>
                  </a:lnTo>
                  <a:lnTo>
                    <a:pt x="608" y="864"/>
                  </a:lnTo>
                  <a:lnTo>
                    <a:pt x="607" y="866"/>
                  </a:lnTo>
                  <a:lnTo>
                    <a:pt x="606" y="866"/>
                  </a:lnTo>
                  <a:lnTo>
                    <a:pt x="604" y="868"/>
                  </a:lnTo>
                  <a:lnTo>
                    <a:pt x="604" y="870"/>
                  </a:lnTo>
                  <a:lnTo>
                    <a:pt x="602" y="871"/>
                  </a:lnTo>
                  <a:lnTo>
                    <a:pt x="599" y="872"/>
                  </a:lnTo>
                  <a:lnTo>
                    <a:pt x="597" y="874"/>
                  </a:lnTo>
                  <a:lnTo>
                    <a:pt x="597" y="875"/>
                  </a:lnTo>
                  <a:lnTo>
                    <a:pt x="596" y="877"/>
                  </a:lnTo>
                  <a:lnTo>
                    <a:pt x="594" y="879"/>
                  </a:lnTo>
                  <a:lnTo>
                    <a:pt x="593" y="879"/>
                  </a:lnTo>
                  <a:lnTo>
                    <a:pt x="591" y="880"/>
                  </a:lnTo>
                  <a:lnTo>
                    <a:pt x="589" y="880"/>
                  </a:lnTo>
                  <a:lnTo>
                    <a:pt x="587" y="880"/>
                  </a:lnTo>
                  <a:lnTo>
                    <a:pt x="585" y="883"/>
                  </a:lnTo>
                  <a:lnTo>
                    <a:pt x="584" y="883"/>
                  </a:lnTo>
                  <a:lnTo>
                    <a:pt x="583" y="883"/>
                  </a:lnTo>
                  <a:lnTo>
                    <a:pt x="580" y="883"/>
                  </a:lnTo>
                  <a:lnTo>
                    <a:pt x="579" y="883"/>
                  </a:lnTo>
                  <a:lnTo>
                    <a:pt x="578" y="884"/>
                  </a:lnTo>
                  <a:lnTo>
                    <a:pt x="575" y="887"/>
                  </a:lnTo>
                  <a:lnTo>
                    <a:pt x="573" y="889"/>
                  </a:lnTo>
                  <a:lnTo>
                    <a:pt x="570" y="892"/>
                  </a:lnTo>
                  <a:lnTo>
                    <a:pt x="570" y="893"/>
                  </a:lnTo>
                  <a:lnTo>
                    <a:pt x="570" y="895"/>
                  </a:lnTo>
                  <a:lnTo>
                    <a:pt x="568" y="897"/>
                  </a:lnTo>
                  <a:lnTo>
                    <a:pt x="565" y="899"/>
                  </a:lnTo>
                  <a:lnTo>
                    <a:pt x="564" y="901"/>
                  </a:lnTo>
                  <a:lnTo>
                    <a:pt x="561" y="901"/>
                  </a:lnTo>
                  <a:lnTo>
                    <a:pt x="559" y="902"/>
                  </a:lnTo>
                  <a:lnTo>
                    <a:pt x="557" y="902"/>
                  </a:lnTo>
                  <a:lnTo>
                    <a:pt x="555" y="902"/>
                  </a:lnTo>
                  <a:lnTo>
                    <a:pt x="554" y="902"/>
                  </a:lnTo>
                  <a:lnTo>
                    <a:pt x="551" y="903"/>
                  </a:lnTo>
                  <a:lnTo>
                    <a:pt x="550" y="903"/>
                  </a:lnTo>
                  <a:lnTo>
                    <a:pt x="548" y="903"/>
                  </a:lnTo>
                  <a:lnTo>
                    <a:pt x="546" y="903"/>
                  </a:lnTo>
                  <a:lnTo>
                    <a:pt x="545" y="903"/>
                  </a:lnTo>
                  <a:lnTo>
                    <a:pt x="543" y="903"/>
                  </a:lnTo>
                  <a:lnTo>
                    <a:pt x="541" y="903"/>
                  </a:lnTo>
                  <a:lnTo>
                    <a:pt x="540" y="903"/>
                  </a:lnTo>
                  <a:lnTo>
                    <a:pt x="538" y="903"/>
                  </a:lnTo>
                  <a:lnTo>
                    <a:pt x="536" y="903"/>
                  </a:lnTo>
                  <a:lnTo>
                    <a:pt x="535" y="903"/>
                  </a:lnTo>
                  <a:lnTo>
                    <a:pt x="530" y="907"/>
                  </a:lnTo>
                  <a:lnTo>
                    <a:pt x="525" y="907"/>
                  </a:lnTo>
                  <a:lnTo>
                    <a:pt x="523" y="907"/>
                  </a:lnTo>
                  <a:lnTo>
                    <a:pt x="521" y="907"/>
                  </a:lnTo>
                  <a:lnTo>
                    <a:pt x="519" y="907"/>
                  </a:lnTo>
                  <a:lnTo>
                    <a:pt x="517" y="907"/>
                  </a:lnTo>
                  <a:lnTo>
                    <a:pt x="515" y="907"/>
                  </a:lnTo>
                  <a:lnTo>
                    <a:pt x="512" y="907"/>
                  </a:lnTo>
                  <a:lnTo>
                    <a:pt x="511" y="905"/>
                  </a:lnTo>
                  <a:lnTo>
                    <a:pt x="507" y="905"/>
                  </a:lnTo>
                  <a:lnTo>
                    <a:pt x="506" y="905"/>
                  </a:lnTo>
                  <a:lnTo>
                    <a:pt x="503" y="905"/>
                  </a:lnTo>
                  <a:lnTo>
                    <a:pt x="501" y="905"/>
                  </a:lnTo>
                  <a:lnTo>
                    <a:pt x="499" y="907"/>
                  </a:lnTo>
                  <a:lnTo>
                    <a:pt x="497" y="907"/>
                  </a:lnTo>
                  <a:lnTo>
                    <a:pt x="495" y="907"/>
                  </a:lnTo>
                  <a:lnTo>
                    <a:pt x="493" y="907"/>
                  </a:lnTo>
                  <a:lnTo>
                    <a:pt x="491" y="907"/>
                  </a:lnTo>
                  <a:lnTo>
                    <a:pt x="491" y="904"/>
                  </a:lnTo>
                  <a:lnTo>
                    <a:pt x="488" y="904"/>
                  </a:lnTo>
                  <a:lnTo>
                    <a:pt x="488" y="902"/>
                  </a:lnTo>
                  <a:lnTo>
                    <a:pt x="486" y="902"/>
                  </a:lnTo>
                  <a:lnTo>
                    <a:pt x="484" y="902"/>
                  </a:lnTo>
                  <a:lnTo>
                    <a:pt x="483" y="902"/>
                  </a:lnTo>
                  <a:lnTo>
                    <a:pt x="481" y="902"/>
                  </a:lnTo>
                  <a:lnTo>
                    <a:pt x="480" y="902"/>
                  </a:lnTo>
                  <a:lnTo>
                    <a:pt x="478" y="902"/>
                  </a:lnTo>
                  <a:lnTo>
                    <a:pt x="476" y="902"/>
                  </a:lnTo>
                  <a:lnTo>
                    <a:pt x="474" y="902"/>
                  </a:lnTo>
                  <a:lnTo>
                    <a:pt x="472" y="903"/>
                  </a:lnTo>
                  <a:lnTo>
                    <a:pt x="470" y="903"/>
                  </a:lnTo>
                  <a:lnTo>
                    <a:pt x="468" y="903"/>
                  </a:lnTo>
                  <a:lnTo>
                    <a:pt x="467" y="903"/>
                  </a:lnTo>
                  <a:lnTo>
                    <a:pt x="465" y="905"/>
                  </a:lnTo>
                  <a:lnTo>
                    <a:pt x="463" y="907"/>
                  </a:lnTo>
                  <a:lnTo>
                    <a:pt x="461" y="909"/>
                  </a:lnTo>
                  <a:lnTo>
                    <a:pt x="461" y="910"/>
                  </a:lnTo>
                  <a:lnTo>
                    <a:pt x="459" y="912"/>
                  </a:lnTo>
                  <a:lnTo>
                    <a:pt x="458" y="914"/>
                  </a:lnTo>
                  <a:lnTo>
                    <a:pt x="456" y="917"/>
                  </a:lnTo>
                  <a:lnTo>
                    <a:pt x="456" y="918"/>
                  </a:lnTo>
                  <a:lnTo>
                    <a:pt x="456" y="921"/>
                  </a:lnTo>
                  <a:lnTo>
                    <a:pt x="456" y="923"/>
                  </a:lnTo>
                  <a:lnTo>
                    <a:pt x="456" y="924"/>
                  </a:lnTo>
                  <a:lnTo>
                    <a:pt x="446" y="924"/>
                  </a:lnTo>
                  <a:lnTo>
                    <a:pt x="445" y="924"/>
                  </a:lnTo>
                  <a:lnTo>
                    <a:pt x="445" y="923"/>
                  </a:lnTo>
                  <a:lnTo>
                    <a:pt x="444" y="923"/>
                  </a:lnTo>
                  <a:lnTo>
                    <a:pt x="444" y="921"/>
                  </a:lnTo>
                  <a:lnTo>
                    <a:pt x="442" y="921"/>
                  </a:lnTo>
                  <a:lnTo>
                    <a:pt x="441" y="919"/>
                  </a:lnTo>
                  <a:lnTo>
                    <a:pt x="440" y="919"/>
                  </a:lnTo>
                  <a:lnTo>
                    <a:pt x="440" y="917"/>
                  </a:lnTo>
                  <a:lnTo>
                    <a:pt x="440" y="915"/>
                  </a:lnTo>
                  <a:lnTo>
                    <a:pt x="441" y="913"/>
                  </a:lnTo>
                  <a:lnTo>
                    <a:pt x="441" y="911"/>
                  </a:lnTo>
                  <a:lnTo>
                    <a:pt x="443" y="908"/>
                  </a:lnTo>
                  <a:lnTo>
                    <a:pt x="443" y="907"/>
                  </a:lnTo>
                  <a:lnTo>
                    <a:pt x="443" y="905"/>
                  </a:lnTo>
                  <a:lnTo>
                    <a:pt x="445" y="903"/>
                  </a:lnTo>
                  <a:lnTo>
                    <a:pt x="443" y="903"/>
                  </a:lnTo>
                  <a:lnTo>
                    <a:pt x="440" y="903"/>
                  </a:lnTo>
                  <a:lnTo>
                    <a:pt x="440" y="902"/>
                  </a:lnTo>
                  <a:lnTo>
                    <a:pt x="438" y="902"/>
                  </a:lnTo>
                  <a:lnTo>
                    <a:pt x="437" y="902"/>
                  </a:lnTo>
                  <a:lnTo>
                    <a:pt x="435" y="902"/>
                  </a:lnTo>
                  <a:lnTo>
                    <a:pt x="434" y="903"/>
                  </a:lnTo>
                  <a:lnTo>
                    <a:pt x="433" y="903"/>
                  </a:lnTo>
                  <a:lnTo>
                    <a:pt x="431" y="903"/>
                  </a:lnTo>
                  <a:lnTo>
                    <a:pt x="430" y="905"/>
                  </a:lnTo>
                  <a:lnTo>
                    <a:pt x="430" y="907"/>
                  </a:lnTo>
                  <a:lnTo>
                    <a:pt x="429" y="907"/>
                  </a:lnTo>
                  <a:lnTo>
                    <a:pt x="427" y="908"/>
                  </a:lnTo>
                  <a:lnTo>
                    <a:pt x="426" y="910"/>
                  </a:lnTo>
                  <a:lnTo>
                    <a:pt x="426" y="911"/>
                  </a:lnTo>
                  <a:lnTo>
                    <a:pt x="429" y="911"/>
                  </a:lnTo>
                  <a:lnTo>
                    <a:pt x="426" y="911"/>
                  </a:lnTo>
                  <a:lnTo>
                    <a:pt x="424" y="910"/>
                  </a:lnTo>
                  <a:lnTo>
                    <a:pt x="422" y="910"/>
                  </a:lnTo>
                  <a:lnTo>
                    <a:pt x="422" y="908"/>
                  </a:lnTo>
                  <a:lnTo>
                    <a:pt x="420" y="908"/>
                  </a:lnTo>
                  <a:lnTo>
                    <a:pt x="418" y="908"/>
                  </a:lnTo>
                  <a:lnTo>
                    <a:pt x="416" y="908"/>
                  </a:lnTo>
                  <a:lnTo>
                    <a:pt x="416" y="907"/>
                  </a:lnTo>
                  <a:lnTo>
                    <a:pt x="414" y="907"/>
                  </a:lnTo>
                  <a:lnTo>
                    <a:pt x="411" y="907"/>
                  </a:lnTo>
                  <a:lnTo>
                    <a:pt x="410" y="907"/>
                  </a:lnTo>
                  <a:lnTo>
                    <a:pt x="407" y="907"/>
                  </a:lnTo>
                  <a:lnTo>
                    <a:pt x="407" y="906"/>
                  </a:lnTo>
                  <a:lnTo>
                    <a:pt x="405" y="905"/>
                  </a:lnTo>
                  <a:lnTo>
                    <a:pt x="405" y="903"/>
                  </a:lnTo>
                  <a:lnTo>
                    <a:pt x="403" y="903"/>
                  </a:lnTo>
                  <a:lnTo>
                    <a:pt x="402" y="903"/>
                  </a:lnTo>
                  <a:lnTo>
                    <a:pt x="401" y="903"/>
                  </a:lnTo>
                  <a:lnTo>
                    <a:pt x="401" y="902"/>
                  </a:lnTo>
                  <a:lnTo>
                    <a:pt x="399" y="902"/>
                  </a:lnTo>
                  <a:lnTo>
                    <a:pt x="397" y="902"/>
                  </a:lnTo>
                  <a:lnTo>
                    <a:pt x="395" y="902"/>
                  </a:lnTo>
                  <a:lnTo>
                    <a:pt x="392" y="902"/>
                  </a:lnTo>
                  <a:lnTo>
                    <a:pt x="390" y="902"/>
                  </a:lnTo>
                  <a:lnTo>
                    <a:pt x="388" y="902"/>
                  </a:lnTo>
                  <a:lnTo>
                    <a:pt x="386" y="902"/>
                  </a:lnTo>
                  <a:lnTo>
                    <a:pt x="385" y="902"/>
                  </a:lnTo>
                  <a:lnTo>
                    <a:pt x="383" y="902"/>
                  </a:lnTo>
                  <a:lnTo>
                    <a:pt x="381" y="902"/>
                  </a:lnTo>
                  <a:lnTo>
                    <a:pt x="379" y="902"/>
                  </a:lnTo>
                  <a:lnTo>
                    <a:pt x="377" y="902"/>
                  </a:lnTo>
                  <a:lnTo>
                    <a:pt x="375" y="902"/>
                  </a:lnTo>
                  <a:lnTo>
                    <a:pt x="373" y="902"/>
                  </a:lnTo>
                  <a:lnTo>
                    <a:pt x="371" y="903"/>
                  </a:lnTo>
                  <a:lnTo>
                    <a:pt x="368" y="903"/>
                  </a:lnTo>
                  <a:lnTo>
                    <a:pt x="366" y="903"/>
                  </a:lnTo>
                  <a:lnTo>
                    <a:pt x="366" y="902"/>
                  </a:lnTo>
                  <a:lnTo>
                    <a:pt x="363" y="902"/>
                  </a:lnTo>
                  <a:lnTo>
                    <a:pt x="361" y="902"/>
                  </a:lnTo>
                  <a:lnTo>
                    <a:pt x="358" y="902"/>
                  </a:lnTo>
                  <a:lnTo>
                    <a:pt x="357" y="902"/>
                  </a:lnTo>
                  <a:lnTo>
                    <a:pt x="357" y="901"/>
                  </a:lnTo>
                  <a:lnTo>
                    <a:pt x="354" y="901"/>
                  </a:lnTo>
                  <a:lnTo>
                    <a:pt x="353" y="901"/>
                  </a:lnTo>
                  <a:lnTo>
                    <a:pt x="353" y="899"/>
                  </a:lnTo>
                  <a:lnTo>
                    <a:pt x="352" y="899"/>
                  </a:lnTo>
                  <a:lnTo>
                    <a:pt x="352" y="897"/>
                  </a:lnTo>
                  <a:lnTo>
                    <a:pt x="350" y="897"/>
                  </a:lnTo>
                  <a:lnTo>
                    <a:pt x="350" y="896"/>
                  </a:lnTo>
                  <a:lnTo>
                    <a:pt x="350" y="894"/>
                  </a:lnTo>
                  <a:lnTo>
                    <a:pt x="349" y="894"/>
                  </a:lnTo>
                  <a:lnTo>
                    <a:pt x="349" y="893"/>
                  </a:lnTo>
                  <a:lnTo>
                    <a:pt x="349" y="890"/>
                  </a:lnTo>
                  <a:lnTo>
                    <a:pt x="349" y="889"/>
                  </a:lnTo>
                  <a:lnTo>
                    <a:pt x="349" y="887"/>
                  </a:lnTo>
                  <a:lnTo>
                    <a:pt x="347" y="887"/>
                  </a:lnTo>
                  <a:lnTo>
                    <a:pt x="344" y="887"/>
                  </a:lnTo>
                  <a:lnTo>
                    <a:pt x="344" y="886"/>
                  </a:lnTo>
                  <a:lnTo>
                    <a:pt x="342" y="887"/>
                  </a:lnTo>
                  <a:lnTo>
                    <a:pt x="340" y="887"/>
                  </a:lnTo>
                  <a:lnTo>
                    <a:pt x="338" y="887"/>
                  </a:lnTo>
                  <a:lnTo>
                    <a:pt x="336" y="887"/>
                  </a:lnTo>
                  <a:lnTo>
                    <a:pt x="335" y="887"/>
                  </a:lnTo>
                  <a:lnTo>
                    <a:pt x="335" y="885"/>
                  </a:lnTo>
                  <a:lnTo>
                    <a:pt x="335" y="884"/>
                  </a:lnTo>
                  <a:lnTo>
                    <a:pt x="335" y="883"/>
                  </a:lnTo>
                  <a:lnTo>
                    <a:pt x="333" y="883"/>
                  </a:lnTo>
                  <a:lnTo>
                    <a:pt x="332" y="883"/>
                  </a:lnTo>
                  <a:lnTo>
                    <a:pt x="330" y="883"/>
                  </a:lnTo>
                  <a:lnTo>
                    <a:pt x="330" y="881"/>
                  </a:lnTo>
                  <a:lnTo>
                    <a:pt x="328" y="881"/>
                  </a:lnTo>
                  <a:lnTo>
                    <a:pt x="328" y="879"/>
                  </a:lnTo>
                  <a:lnTo>
                    <a:pt x="328" y="878"/>
                  </a:lnTo>
                  <a:lnTo>
                    <a:pt x="327" y="878"/>
                  </a:lnTo>
                  <a:lnTo>
                    <a:pt x="327" y="875"/>
                  </a:lnTo>
                  <a:lnTo>
                    <a:pt x="327" y="873"/>
                  </a:lnTo>
                  <a:lnTo>
                    <a:pt x="327" y="872"/>
                  </a:lnTo>
                  <a:lnTo>
                    <a:pt x="327" y="870"/>
                  </a:lnTo>
                  <a:lnTo>
                    <a:pt x="327" y="868"/>
                  </a:lnTo>
                  <a:lnTo>
                    <a:pt x="327" y="865"/>
                  </a:lnTo>
                  <a:lnTo>
                    <a:pt x="325" y="867"/>
                  </a:lnTo>
                  <a:lnTo>
                    <a:pt x="323" y="867"/>
                  </a:lnTo>
                  <a:lnTo>
                    <a:pt x="320" y="867"/>
                  </a:lnTo>
                  <a:lnTo>
                    <a:pt x="318" y="867"/>
                  </a:lnTo>
                  <a:lnTo>
                    <a:pt x="316" y="867"/>
                  </a:lnTo>
                  <a:lnTo>
                    <a:pt x="314" y="867"/>
                  </a:lnTo>
                  <a:lnTo>
                    <a:pt x="312" y="867"/>
                  </a:lnTo>
                  <a:lnTo>
                    <a:pt x="311" y="867"/>
                  </a:lnTo>
                  <a:lnTo>
                    <a:pt x="309" y="867"/>
                  </a:lnTo>
                  <a:lnTo>
                    <a:pt x="307" y="867"/>
                  </a:lnTo>
                  <a:lnTo>
                    <a:pt x="305" y="867"/>
                  </a:lnTo>
                  <a:lnTo>
                    <a:pt x="303" y="867"/>
                  </a:lnTo>
                  <a:lnTo>
                    <a:pt x="303" y="865"/>
                  </a:lnTo>
                  <a:lnTo>
                    <a:pt x="301" y="865"/>
                  </a:lnTo>
                  <a:lnTo>
                    <a:pt x="301" y="863"/>
                  </a:lnTo>
                  <a:lnTo>
                    <a:pt x="299" y="863"/>
                  </a:lnTo>
                  <a:lnTo>
                    <a:pt x="297" y="863"/>
                  </a:lnTo>
                  <a:lnTo>
                    <a:pt x="297" y="862"/>
                  </a:lnTo>
                  <a:lnTo>
                    <a:pt x="296" y="862"/>
                  </a:lnTo>
                  <a:lnTo>
                    <a:pt x="296" y="861"/>
                  </a:lnTo>
                  <a:lnTo>
                    <a:pt x="296" y="859"/>
                  </a:lnTo>
                  <a:lnTo>
                    <a:pt x="294" y="859"/>
                  </a:lnTo>
                  <a:lnTo>
                    <a:pt x="294" y="857"/>
                  </a:lnTo>
                  <a:lnTo>
                    <a:pt x="294" y="855"/>
                  </a:lnTo>
                  <a:lnTo>
                    <a:pt x="294" y="854"/>
                  </a:lnTo>
                  <a:lnTo>
                    <a:pt x="294" y="851"/>
                  </a:lnTo>
                  <a:lnTo>
                    <a:pt x="294" y="850"/>
                  </a:lnTo>
                  <a:lnTo>
                    <a:pt x="294" y="848"/>
                  </a:lnTo>
                  <a:lnTo>
                    <a:pt x="291" y="848"/>
                  </a:lnTo>
                  <a:lnTo>
                    <a:pt x="290" y="848"/>
                  </a:lnTo>
                  <a:lnTo>
                    <a:pt x="288" y="848"/>
                  </a:lnTo>
                  <a:lnTo>
                    <a:pt x="287" y="848"/>
                  </a:lnTo>
                  <a:lnTo>
                    <a:pt x="287" y="847"/>
                  </a:lnTo>
                  <a:lnTo>
                    <a:pt x="285" y="847"/>
                  </a:lnTo>
                  <a:lnTo>
                    <a:pt x="283" y="847"/>
                  </a:lnTo>
                  <a:lnTo>
                    <a:pt x="281" y="847"/>
                  </a:lnTo>
                  <a:lnTo>
                    <a:pt x="279" y="847"/>
                  </a:lnTo>
                  <a:lnTo>
                    <a:pt x="279" y="846"/>
                  </a:lnTo>
                  <a:lnTo>
                    <a:pt x="277" y="846"/>
                  </a:lnTo>
                  <a:lnTo>
                    <a:pt x="275" y="846"/>
                  </a:lnTo>
                  <a:lnTo>
                    <a:pt x="275" y="845"/>
                  </a:lnTo>
                  <a:lnTo>
                    <a:pt x="272" y="845"/>
                  </a:lnTo>
                  <a:lnTo>
                    <a:pt x="272" y="843"/>
                  </a:lnTo>
                  <a:lnTo>
                    <a:pt x="270" y="843"/>
                  </a:lnTo>
                  <a:lnTo>
                    <a:pt x="268" y="843"/>
                  </a:lnTo>
                  <a:lnTo>
                    <a:pt x="268" y="841"/>
                  </a:lnTo>
                  <a:lnTo>
                    <a:pt x="266" y="841"/>
                  </a:lnTo>
                  <a:lnTo>
                    <a:pt x="266" y="840"/>
                  </a:lnTo>
                  <a:lnTo>
                    <a:pt x="265" y="840"/>
                  </a:lnTo>
                  <a:lnTo>
                    <a:pt x="265" y="838"/>
                  </a:lnTo>
                  <a:lnTo>
                    <a:pt x="263" y="838"/>
                  </a:lnTo>
                  <a:lnTo>
                    <a:pt x="263" y="836"/>
                  </a:lnTo>
                  <a:lnTo>
                    <a:pt x="262" y="836"/>
                  </a:lnTo>
                  <a:lnTo>
                    <a:pt x="262" y="835"/>
                  </a:lnTo>
                  <a:lnTo>
                    <a:pt x="262" y="833"/>
                  </a:lnTo>
                  <a:lnTo>
                    <a:pt x="260" y="833"/>
                  </a:lnTo>
                  <a:lnTo>
                    <a:pt x="260" y="831"/>
                  </a:lnTo>
                  <a:lnTo>
                    <a:pt x="259" y="831"/>
                  </a:lnTo>
                  <a:lnTo>
                    <a:pt x="259" y="830"/>
                  </a:lnTo>
                  <a:lnTo>
                    <a:pt x="257" y="830"/>
                  </a:lnTo>
                  <a:lnTo>
                    <a:pt x="257" y="829"/>
                  </a:lnTo>
                  <a:lnTo>
                    <a:pt x="255" y="829"/>
                  </a:lnTo>
                  <a:lnTo>
                    <a:pt x="255" y="826"/>
                  </a:lnTo>
                  <a:lnTo>
                    <a:pt x="255" y="829"/>
                  </a:lnTo>
                  <a:lnTo>
                    <a:pt x="255" y="830"/>
                  </a:lnTo>
                  <a:lnTo>
                    <a:pt x="254" y="831"/>
                  </a:lnTo>
                  <a:lnTo>
                    <a:pt x="252" y="832"/>
                  </a:lnTo>
                  <a:lnTo>
                    <a:pt x="250" y="833"/>
                  </a:lnTo>
                  <a:lnTo>
                    <a:pt x="248" y="833"/>
                  </a:lnTo>
                  <a:lnTo>
                    <a:pt x="246" y="833"/>
                  </a:lnTo>
                  <a:lnTo>
                    <a:pt x="246" y="832"/>
                  </a:lnTo>
                  <a:lnTo>
                    <a:pt x="243" y="832"/>
                  </a:lnTo>
                  <a:lnTo>
                    <a:pt x="241" y="832"/>
                  </a:lnTo>
                  <a:lnTo>
                    <a:pt x="241" y="830"/>
                  </a:lnTo>
                  <a:lnTo>
                    <a:pt x="239" y="830"/>
                  </a:lnTo>
                  <a:lnTo>
                    <a:pt x="237" y="830"/>
                  </a:lnTo>
                  <a:lnTo>
                    <a:pt x="237" y="827"/>
                  </a:lnTo>
                  <a:lnTo>
                    <a:pt x="235" y="827"/>
                  </a:lnTo>
                  <a:lnTo>
                    <a:pt x="235" y="826"/>
                  </a:lnTo>
                  <a:lnTo>
                    <a:pt x="233" y="826"/>
                  </a:lnTo>
                  <a:lnTo>
                    <a:pt x="233" y="824"/>
                  </a:lnTo>
                  <a:lnTo>
                    <a:pt x="231" y="825"/>
                  </a:lnTo>
                  <a:lnTo>
                    <a:pt x="229" y="825"/>
                  </a:lnTo>
                  <a:lnTo>
                    <a:pt x="226" y="825"/>
                  </a:lnTo>
                  <a:lnTo>
                    <a:pt x="224" y="825"/>
                  </a:lnTo>
                  <a:lnTo>
                    <a:pt x="222" y="825"/>
                  </a:lnTo>
                  <a:lnTo>
                    <a:pt x="219" y="825"/>
                  </a:lnTo>
                  <a:lnTo>
                    <a:pt x="217" y="825"/>
                  </a:lnTo>
                  <a:lnTo>
                    <a:pt x="217" y="824"/>
                  </a:lnTo>
                  <a:lnTo>
                    <a:pt x="214" y="824"/>
                  </a:lnTo>
                  <a:lnTo>
                    <a:pt x="213" y="823"/>
                  </a:lnTo>
                  <a:lnTo>
                    <a:pt x="211" y="823"/>
                  </a:lnTo>
                  <a:lnTo>
                    <a:pt x="211" y="821"/>
                  </a:lnTo>
                  <a:lnTo>
                    <a:pt x="209" y="821"/>
                  </a:lnTo>
                  <a:lnTo>
                    <a:pt x="209" y="819"/>
                  </a:lnTo>
                  <a:lnTo>
                    <a:pt x="208" y="818"/>
                  </a:lnTo>
                  <a:lnTo>
                    <a:pt x="208" y="816"/>
                  </a:lnTo>
                  <a:lnTo>
                    <a:pt x="206" y="816"/>
                  </a:lnTo>
                  <a:lnTo>
                    <a:pt x="206" y="815"/>
                  </a:lnTo>
                  <a:lnTo>
                    <a:pt x="205" y="815"/>
                  </a:lnTo>
                  <a:lnTo>
                    <a:pt x="205" y="812"/>
                  </a:lnTo>
                  <a:lnTo>
                    <a:pt x="202" y="812"/>
                  </a:lnTo>
                  <a:lnTo>
                    <a:pt x="201" y="812"/>
                  </a:lnTo>
                  <a:lnTo>
                    <a:pt x="201" y="811"/>
                  </a:lnTo>
                  <a:lnTo>
                    <a:pt x="199" y="811"/>
                  </a:lnTo>
                  <a:lnTo>
                    <a:pt x="197" y="808"/>
                  </a:lnTo>
                  <a:lnTo>
                    <a:pt x="195" y="807"/>
                  </a:lnTo>
                  <a:lnTo>
                    <a:pt x="193" y="806"/>
                  </a:lnTo>
                  <a:lnTo>
                    <a:pt x="191" y="806"/>
                  </a:lnTo>
                  <a:lnTo>
                    <a:pt x="189" y="803"/>
                  </a:lnTo>
                  <a:lnTo>
                    <a:pt x="187" y="801"/>
                  </a:lnTo>
                  <a:lnTo>
                    <a:pt x="186" y="799"/>
                  </a:lnTo>
                  <a:lnTo>
                    <a:pt x="184" y="799"/>
                  </a:lnTo>
                  <a:lnTo>
                    <a:pt x="182" y="797"/>
                  </a:lnTo>
                  <a:lnTo>
                    <a:pt x="180" y="797"/>
                  </a:lnTo>
                  <a:lnTo>
                    <a:pt x="179" y="795"/>
                  </a:lnTo>
                  <a:lnTo>
                    <a:pt x="177" y="795"/>
                  </a:lnTo>
                  <a:lnTo>
                    <a:pt x="176" y="793"/>
                  </a:lnTo>
                  <a:lnTo>
                    <a:pt x="173" y="791"/>
                  </a:lnTo>
                  <a:lnTo>
                    <a:pt x="173" y="789"/>
                  </a:lnTo>
                  <a:lnTo>
                    <a:pt x="172" y="789"/>
                  </a:lnTo>
                  <a:lnTo>
                    <a:pt x="171" y="789"/>
                  </a:lnTo>
                  <a:lnTo>
                    <a:pt x="169" y="789"/>
                  </a:lnTo>
                  <a:lnTo>
                    <a:pt x="168" y="789"/>
                  </a:lnTo>
                  <a:lnTo>
                    <a:pt x="166" y="791"/>
                  </a:lnTo>
                  <a:lnTo>
                    <a:pt x="166" y="793"/>
                  </a:lnTo>
                  <a:lnTo>
                    <a:pt x="165" y="794"/>
                  </a:lnTo>
                  <a:lnTo>
                    <a:pt x="164" y="794"/>
                  </a:lnTo>
                  <a:lnTo>
                    <a:pt x="164" y="793"/>
                  </a:lnTo>
                  <a:lnTo>
                    <a:pt x="161" y="793"/>
                  </a:lnTo>
                  <a:lnTo>
                    <a:pt x="161" y="792"/>
                  </a:lnTo>
                  <a:lnTo>
                    <a:pt x="161" y="790"/>
                  </a:lnTo>
                  <a:lnTo>
                    <a:pt x="159" y="790"/>
                  </a:lnTo>
                  <a:lnTo>
                    <a:pt x="159" y="789"/>
                  </a:lnTo>
                  <a:lnTo>
                    <a:pt x="157" y="789"/>
                  </a:lnTo>
                  <a:lnTo>
                    <a:pt x="157" y="788"/>
                  </a:lnTo>
                  <a:lnTo>
                    <a:pt x="157" y="786"/>
                  </a:lnTo>
                  <a:lnTo>
                    <a:pt x="154" y="786"/>
                  </a:lnTo>
                  <a:lnTo>
                    <a:pt x="154" y="783"/>
                  </a:lnTo>
                  <a:lnTo>
                    <a:pt x="154" y="782"/>
                  </a:lnTo>
                  <a:lnTo>
                    <a:pt x="154" y="779"/>
                  </a:lnTo>
                  <a:lnTo>
                    <a:pt x="154" y="778"/>
                  </a:lnTo>
                  <a:lnTo>
                    <a:pt x="154" y="776"/>
                  </a:lnTo>
                  <a:lnTo>
                    <a:pt x="152" y="776"/>
                  </a:lnTo>
                  <a:lnTo>
                    <a:pt x="152" y="775"/>
                  </a:lnTo>
                  <a:lnTo>
                    <a:pt x="152" y="773"/>
                  </a:lnTo>
                  <a:lnTo>
                    <a:pt x="152" y="772"/>
                  </a:lnTo>
                  <a:lnTo>
                    <a:pt x="152" y="770"/>
                  </a:lnTo>
                  <a:lnTo>
                    <a:pt x="152" y="768"/>
                  </a:lnTo>
                  <a:lnTo>
                    <a:pt x="152" y="767"/>
                  </a:lnTo>
                  <a:lnTo>
                    <a:pt x="152" y="765"/>
                  </a:lnTo>
                  <a:lnTo>
                    <a:pt x="152" y="763"/>
                  </a:lnTo>
                  <a:lnTo>
                    <a:pt x="152" y="762"/>
                  </a:lnTo>
                  <a:lnTo>
                    <a:pt x="152" y="759"/>
                  </a:lnTo>
                  <a:lnTo>
                    <a:pt x="152" y="758"/>
                  </a:lnTo>
                  <a:lnTo>
                    <a:pt x="152" y="756"/>
                  </a:lnTo>
                  <a:lnTo>
                    <a:pt x="152" y="754"/>
                  </a:lnTo>
                  <a:lnTo>
                    <a:pt x="152" y="752"/>
                  </a:lnTo>
                  <a:lnTo>
                    <a:pt x="150" y="752"/>
                  </a:lnTo>
                  <a:lnTo>
                    <a:pt x="150" y="751"/>
                  </a:lnTo>
                  <a:lnTo>
                    <a:pt x="150" y="749"/>
                  </a:lnTo>
                  <a:lnTo>
                    <a:pt x="148" y="749"/>
                  </a:lnTo>
                  <a:lnTo>
                    <a:pt x="148" y="747"/>
                  </a:lnTo>
                  <a:lnTo>
                    <a:pt x="148" y="745"/>
                  </a:lnTo>
                  <a:lnTo>
                    <a:pt x="147" y="745"/>
                  </a:lnTo>
                  <a:lnTo>
                    <a:pt x="147" y="743"/>
                  </a:lnTo>
                  <a:lnTo>
                    <a:pt x="147" y="740"/>
                  </a:lnTo>
                  <a:lnTo>
                    <a:pt x="147" y="738"/>
                  </a:lnTo>
                  <a:lnTo>
                    <a:pt x="149" y="736"/>
                  </a:lnTo>
                  <a:lnTo>
                    <a:pt x="150" y="736"/>
                  </a:lnTo>
                  <a:lnTo>
                    <a:pt x="152" y="736"/>
                  </a:lnTo>
                  <a:lnTo>
                    <a:pt x="152" y="737"/>
                  </a:lnTo>
                  <a:lnTo>
                    <a:pt x="154" y="737"/>
                  </a:lnTo>
                  <a:lnTo>
                    <a:pt x="157" y="737"/>
                  </a:lnTo>
                  <a:lnTo>
                    <a:pt x="157" y="739"/>
                  </a:lnTo>
                  <a:lnTo>
                    <a:pt x="158" y="739"/>
                  </a:lnTo>
                  <a:lnTo>
                    <a:pt x="160" y="739"/>
                  </a:lnTo>
                  <a:lnTo>
                    <a:pt x="160" y="740"/>
                  </a:lnTo>
                  <a:lnTo>
                    <a:pt x="161" y="740"/>
                  </a:lnTo>
                  <a:lnTo>
                    <a:pt x="164" y="740"/>
                  </a:lnTo>
                  <a:lnTo>
                    <a:pt x="166" y="740"/>
                  </a:lnTo>
                  <a:lnTo>
                    <a:pt x="167" y="738"/>
                  </a:lnTo>
                  <a:lnTo>
                    <a:pt x="167" y="736"/>
                  </a:lnTo>
                  <a:lnTo>
                    <a:pt x="167" y="735"/>
                  </a:lnTo>
                  <a:lnTo>
                    <a:pt x="168" y="733"/>
                  </a:lnTo>
                  <a:lnTo>
                    <a:pt x="166" y="733"/>
                  </a:lnTo>
                  <a:lnTo>
                    <a:pt x="166" y="730"/>
                  </a:lnTo>
                  <a:lnTo>
                    <a:pt x="166" y="729"/>
                  </a:lnTo>
                  <a:lnTo>
                    <a:pt x="166" y="726"/>
                  </a:lnTo>
                  <a:lnTo>
                    <a:pt x="165" y="726"/>
                  </a:lnTo>
                  <a:lnTo>
                    <a:pt x="165" y="724"/>
                  </a:lnTo>
                  <a:lnTo>
                    <a:pt x="165" y="721"/>
                  </a:lnTo>
                  <a:lnTo>
                    <a:pt x="165" y="719"/>
                  </a:lnTo>
                  <a:lnTo>
                    <a:pt x="166" y="719"/>
                  </a:lnTo>
                  <a:lnTo>
                    <a:pt x="166" y="717"/>
                  </a:lnTo>
                  <a:lnTo>
                    <a:pt x="166" y="715"/>
                  </a:lnTo>
                  <a:lnTo>
                    <a:pt x="165" y="715"/>
                  </a:lnTo>
                  <a:lnTo>
                    <a:pt x="165" y="713"/>
                  </a:lnTo>
                  <a:lnTo>
                    <a:pt x="165" y="711"/>
                  </a:lnTo>
                  <a:lnTo>
                    <a:pt x="164" y="711"/>
                  </a:lnTo>
                  <a:lnTo>
                    <a:pt x="164" y="709"/>
                  </a:lnTo>
                  <a:lnTo>
                    <a:pt x="162" y="709"/>
                  </a:lnTo>
                  <a:lnTo>
                    <a:pt x="162" y="708"/>
                  </a:lnTo>
                  <a:lnTo>
                    <a:pt x="161" y="708"/>
                  </a:lnTo>
                  <a:lnTo>
                    <a:pt x="161" y="707"/>
                  </a:lnTo>
                  <a:lnTo>
                    <a:pt x="161" y="705"/>
                  </a:lnTo>
                  <a:lnTo>
                    <a:pt x="159" y="705"/>
                  </a:lnTo>
                  <a:lnTo>
                    <a:pt x="159" y="704"/>
                  </a:lnTo>
                  <a:lnTo>
                    <a:pt x="158" y="704"/>
                  </a:lnTo>
                  <a:lnTo>
                    <a:pt x="158" y="702"/>
                  </a:lnTo>
                  <a:lnTo>
                    <a:pt x="156" y="702"/>
                  </a:lnTo>
                  <a:lnTo>
                    <a:pt x="155" y="702"/>
                  </a:lnTo>
                  <a:lnTo>
                    <a:pt x="155" y="700"/>
                  </a:lnTo>
                  <a:lnTo>
                    <a:pt x="153" y="700"/>
                  </a:lnTo>
                  <a:lnTo>
                    <a:pt x="153" y="699"/>
                  </a:lnTo>
                  <a:lnTo>
                    <a:pt x="153" y="697"/>
                  </a:lnTo>
                  <a:lnTo>
                    <a:pt x="152" y="697"/>
                  </a:lnTo>
                  <a:lnTo>
                    <a:pt x="152" y="696"/>
                  </a:lnTo>
                  <a:lnTo>
                    <a:pt x="151" y="696"/>
                  </a:lnTo>
                  <a:lnTo>
                    <a:pt x="151" y="695"/>
                  </a:lnTo>
                  <a:lnTo>
                    <a:pt x="151" y="693"/>
                  </a:lnTo>
                  <a:lnTo>
                    <a:pt x="149" y="693"/>
                  </a:lnTo>
                  <a:lnTo>
                    <a:pt x="149" y="691"/>
                  </a:lnTo>
                  <a:lnTo>
                    <a:pt x="149" y="690"/>
                  </a:lnTo>
                  <a:lnTo>
                    <a:pt x="149" y="688"/>
                  </a:lnTo>
                  <a:lnTo>
                    <a:pt x="149" y="686"/>
                  </a:lnTo>
                  <a:lnTo>
                    <a:pt x="149" y="685"/>
                  </a:lnTo>
                  <a:lnTo>
                    <a:pt x="149" y="682"/>
                  </a:lnTo>
                  <a:lnTo>
                    <a:pt x="149" y="681"/>
                  </a:lnTo>
                  <a:lnTo>
                    <a:pt x="149" y="679"/>
                  </a:lnTo>
                  <a:lnTo>
                    <a:pt x="149" y="677"/>
                  </a:lnTo>
                  <a:lnTo>
                    <a:pt x="150" y="675"/>
                  </a:lnTo>
                  <a:lnTo>
                    <a:pt x="150" y="673"/>
                  </a:lnTo>
                  <a:lnTo>
                    <a:pt x="152" y="671"/>
                  </a:lnTo>
                  <a:lnTo>
                    <a:pt x="152" y="669"/>
                  </a:lnTo>
                  <a:lnTo>
                    <a:pt x="153" y="667"/>
                  </a:lnTo>
                  <a:lnTo>
                    <a:pt x="153" y="666"/>
                  </a:lnTo>
                  <a:lnTo>
                    <a:pt x="153" y="664"/>
                  </a:lnTo>
                  <a:lnTo>
                    <a:pt x="153" y="663"/>
                  </a:lnTo>
                  <a:lnTo>
                    <a:pt x="151" y="663"/>
                  </a:lnTo>
                  <a:lnTo>
                    <a:pt x="151" y="661"/>
                  </a:lnTo>
                  <a:lnTo>
                    <a:pt x="151" y="659"/>
                  </a:lnTo>
                  <a:lnTo>
                    <a:pt x="149" y="659"/>
                  </a:lnTo>
                  <a:lnTo>
                    <a:pt x="149" y="657"/>
                  </a:lnTo>
                  <a:lnTo>
                    <a:pt x="149" y="655"/>
                  </a:lnTo>
                  <a:lnTo>
                    <a:pt x="149" y="653"/>
                  </a:lnTo>
                  <a:lnTo>
                    <a:pt x="148" y="653"/>
                  </a:lnTo>
                  <a:lnTo>
                    <a:pt x="148" y="651"/>
                  </a:lnTo>
                  <a:lnTo>
                    <a:pt x="148" y="650"/>
                  </a:lnTo>
                  <a:lnTo>
                    <a:pt x="148" y="648"/>
                  </a:lnTo>
                  <a:lnTo>
                    <a:pt x="147" y="648"/>
                  </a:lnTo>
                  <a:lnTo>
                    <a:pt x="147" y="646"/>
                  </a:lnTo>
                  <a:lnTo>
                    <a:pt x="147" y="644"/>
                  </a:lnTo>
                  <a:lnTo>
                    <a:pt x="147" y="642"/>
                  </a:lnTo>
                  <a:lnTo>
                    <a:pt x="145" y="642"/>
                  </a:lnTo>
                  <a:lnTo>
                    <a:pt x="142" y="640"/>
                  </a:lnTo>
                  <a:lnTo>
                    <a:pt x="140" y="639"/>
                  </a:lnTo>
                  <a:lnTo>
                    <a:pt x="139" y="637"/>
                  </a:lnTo>
                  <a:lnTo>
                    <a:pt x="137" y="637"/>
                  </a:lnTo>
                  <a:lnTo>
                    <a:pt x="135" y="635"/>
                  </a:lnTo>
                  <a:lnTo>
                    <a:pt x="133" y="635"/>
                  </a:lnTo>
                  <a:lnTo>
                    <a:pt x="132" y="633"/>
                  </a:lnTo>
                  <a:lnTo>
                    <a:pt x="130" y="633"/>
                  </a:lnTo>
                  <a:lnTo>
                    <a:pt x="128" y="632"/>
                  </a:lnTo>
                  <a:lnTo>
                    <a:pt x="125" y="632"/>
                  </a:lnTo>
                  <a:lnTo>
                    <a:pt x="125" y="630"/>
                  </a:lnTo>
                  <a:lnTo>
                    <a:pt x="123" y="630"/>
                  </a:lnTo>
                  <a:lnTo>
                    <a:pt x="123" y="628"/>
                  </a:lnTo>
                  <a:lnTo>
                    <a:pt x="121" y="625"/>
                  </a:lnTo>
                  <a:lnTo>
                    <a:pt x="121" y="623"/>
                  </a:lnTo>
                  <a:lnTo>
                    <a:pt x="119" y="623"/>
                  </a:lnTo>
                  <a:lnTo>
                    <a:pt x="118" y="623"/>
                  </a:lnTo>
                  <a:lnTo>
                    <a:pt x="116" y="623"/>
                  </a:lnTo>
                  <a:lnTo>
                    <a:pt x="116" y="621"/>
                  </a:lnTo>
                  <a:lnTo>
                    <a:pt x="113" y="621"/>
                  </a:lnTo>
                  <a:lnTo>
                    <a:pt x="112" y="621"/>
                  </a:lnTo>
                  <a:lnTo>
                    <a:pt x="110" y="621"/>
                  </a:lnTo>
                  <a:lnTo>
                    <a:pt x="109" y="621"/>
                  </a:lnTo>
                  <a:lnTo>
                    <a:pt x="109" y="620"/>
                  </a:lnTo>
                  <a:lnTo>
                    <a:pt x="107" y="623"/>
                  </a:lnTo>
                  <a:lnTo>
                    <a:pt x="106" y="624"/>
                  </a:lnTo>
                  <a:lnTo>
                    <a:pt x="104" y="626"/>
                  </a:lnTo>
                  <a:lnTo>
                    <a:pt x="104" y="628"/>
                  </a:lnTo>
                  <a:lnTo>
                    <a:pt x="104" y="630"/>
                  </a:lnTo>
                  <a:lnTo>
                    <a:pt x="104" y="632"/>
                  </a:lnTo>
                  <a:lnTo>
                    <a:pt x="105" y="632"/>
                  </a:lnTo>
                  <a:lnTo>
                    <a:pt x="105" y="634"/>
                  </a:lnTo>
                  <a:lnTo>
                    <a:pt x="106" y="634"/>
                  </a:lnTo>
                  <a:lnTo>
                    <a:pt x="106" y="635"/>
                  </a:lnTo>
                  <a:lnTo>
                    <a:pt x="109" y="635"/>
                  </a:lnTo>
                  <a:lnTo>
                    <a:pt x="109" y="637"/>
                  </a:lnTo>
                  <a:lnTo>
                    <a:pt x="110" y="637"/>
                  </a:lnTo>
                  <a:lnTo>
                    <a:pt x="110" y="639"/>
                  </a:lnTo>
                  <a:lnTo>
                    <a:pt x="112" y="639"/>
                  </a:lnTo>
                  <a:lnTo>
                    <a:pt x="112" y="642"/>
                  </a:lnTo>
                  <a:lnTo>
                    <a:pt x="113" y="642"/>
                  </a:lnTo>
                  <a:lnTo>
                    <a:pt x="113" y="644"/>
                  </a:lnTo>
                  <a:lnTo>
                    <a:pt x="115" y="644"/>
                  </a:lnTo>
                  <a:lnTo>
                    <a:pt x="115" y="646"/>
                  </a:lnTo>
                  <a:lnTo>
                    <a:pt x="115" y="647"/>
                  </a:lnTo>
                  <a:lnTo>
                    <a:pt x="115" y="649"/>
                  </a:lnTo>
                  <a:lnTo>
                    <a:pt x="116" y="649"/>
                  </a:lnTo>
                  <a:lnTo>
                    <a:pt x="116" y="652"/>
                  </a:lnTo>
                  <a:lnTo>
                    <a:pt x="116" y="654"/>
                  </a:lnTo>
                  <a:lnTo>
                    <a:pt x="113" y="656"/>
                  </a:lnTo>
                  <a:lnTo>
                    <a:pt x="112" y="656"/>
                  </a:lnTo>
                  <a:lnTo>
                    <a:pt x="110" y="656"/>
                  </a:lnTo>
                  <a:lnTo>
                    <a:pt x="108" y="656"/>
                  </a:lnTo>
                  <a:lnTo>
                    <a:pt x="106" y="656"/>
                  </a:lnTo>
                  <a:lnTo>
                    <a:pt x="106" y="655"/>
                  </a:lnTo>
                  <a:lnTo>
                    <a:pt x="104" y="655"/>
                  </a:lnTo>
                  <a:lnTo>
                    <a:pt x="101" y="655"/>
                  </a:lnTo>
                  <a:lnTo>
                    <a:pt x="101" y="654"/>
                  </a:lnTo>
                  <a:lnTo>
                    <a:pt x="99" y="654"/>
                  </a:lnTo>
                  <a:lnTo>
                    <a:pt x="99" y="652"/>
                  </a:lnTo>
                  <a:lnTo>
                    <a:pt x="99" y="650"/>
                  </a:lnTo>
                  <a:lnTo>
                    <a:pt x="99" y="649"/>
                  </a:lnTo>
                  <a:lnTo>
                    <a:pt x="97" y="652"/>
                  </a:lnTo>
                  <a:lnTo>
                    <a:pt x="95" y="652"/>
                  </a:lnTo>
                  <a:lnTo>
                    <a:pt x="93" y="653"/>
                  </a:lnTo>
                  <a:lnTo>
                    <a:pt x="91" y="653"/>
                  </a:lnTo>
                  <a:lnTo>
                    <a:pt x="89" y="654"/>
                  </a:lnTo>
                  <a:lnTo>
                    <a:pt x="87" y="654"/>
                  </a:lnTo>
                  <a:lnTo>
                    <a:pt x="85" y="654"/>
                  </a:lnTo>
                  <a:lnTo>
                    <a:pt x="82" y="654"/>
                  </a:lnTo>
                  <a:lnTo>
                    <a:pt x="80" y="654"/>
                  </a:lnTo>
                  <a:lnTo>
                    <a:pt x="78" y="654"/>
                  </a:lnTo>
                  <a:lnTo>
                    <a:pt x="76" y="654"/>
                  </a:lnTo>
                  <a:lnTo>
                    <a:pt x="74" y="654"/>
                  </a:lnTo>
                  <a:lnTo>
                    <a:pt x="72" y="654"/>
                  </a:lnTo>
                  <a:lnTo>
                    <a:pt x="70" y="652"/>
                  </a:lnTo>
                  <a:lnTo>
                    <a:pt x="67" y="652"/>
                  </a:lnTo>
                  <a:lnTo>
                    <a:pt x="66" y="649"/>
                  </a:lnTo>
                  <a:lnTo>
                    <a:pt x="65" y="649"/>
                  </a:lnTo>
                  <a:lnTo>
                    <a:pt x="63" y="649"/>
                  </a:lnTo>
                  <a:lnTo>
                    <a:pt x="62" y="649"/>
                  </a:lnTo>
                  <a:lnTo>
                    <a:pt x="60" y="649"/>
                  </a:lnTo>
                  <a:lnTo>
                    <a:pt x="59" y="649"/>
                  </a:lnTo>
                  <a:lnTo>
                    <a:pt x="57" y="649"/>
                  </a:lnTo>
                  <a:lnTo>
                    <a:pt x="57" y="647"/>
                  </a:lnTo>
                  <a:lnTo>
                    <a:pt x="55" y="647"/>
                  </a:lnTo>
                  <a:lnTo>
                    <a:pt x="53" y="647"/>
                  </a:lnTo>
                  <a:lnTo>
                    <a:pt x="53" y="644"/>
                  </a:lnTo>
                  <a:lnTo>
                    <a:pt x="51" y="644"/>
                  </a:lnTo>
                  <a:lnTo>
                    <a:pt x="50" y="644"/>
                  </a:lnTo>
                  <a:lnTo>
                    <a:pt x="50" y="642"/>
                  </a:lnTo>
                  <a:lnTo>
                    <a:pt x="49" y="642"/>
                  </a:lnTo>
                  <a:lnTo>
                    <a:pt x="49" y="641"/>
                  </a:lnTo>
                  <a:lnTo>
                    <a:pt x="49" y="639"/>
                  </a:lnTo>
                  <a:lnTo>
                    <a:pt x="47" y="641"/>
                  </a:lnTo>
                  <a:lnTo>
                    <a:pt x="46" y="642"/>
                  </a:lnTo>
                  <a:lnTo>
                    <a:pt x="43" y="642"/>
                  </a:lnTo>
                  <a:lnTo>
                    <a:pt x="41" y="642"/>
                  </a:lnTo>
                  <a:lnTo>
                    <a:pt x="40" y="642"/>
                  </a:lnTo>
                  <a:lnTo>
                    <a:pt x="38" y="644"/>
                  </a:lnTo>
                  <a:lnTo>
                    <a:pt x="36" y="644"/>
                  </a:lnTo>
                  <a:lnTo>
                    <a:pt x="34" y="644"/>
                  </a:lnTo>
                  <a:lnTo>
                    <a:pt x="33" y="644"/>
                  </a:lnTo>
                  <a:lnTo>
                    <a:pt x="31" y="644"/>
                  </a:lnTo>
                  <a:lnTo>
                    <a:pt x="30" y="647"/>
                  </a:lnTo>
                  <a:lnTo>
                    <a:pt x="30" y="648"/>
                  </a:lnTo>
                  <a:lnTo>
                    <a:pt x="30" y="650"/>
                  </a:lnTo>
                  <a:lnTo>
                    <a:pt x="28" y="652"/>
                  </a:lnTo>
                  <a:lnTo>
                    <a:pt x="28" y="653"/>
                  </a:lnTo>
                  <a:lnTo>
                    <a:pt x="27" y="654"/>
                  </a:lnTo>
                  <a:lnTo>
                    <a:pt x="25" y="654"/>
                  </a:lnTo>
                  <a:lnTo>
                    <a:pt x="23" y="654"/>
                  </a:lnTo>
                  <a:lnTo>
                    <a:pt x="21" y="654"/>
                  </a:lnTo>
                  <a:lnTo>
                    <a:pt x="19" y="654"/>
                  </a:lnTo>
                  <a:lnTo>
                    <a:pt x="19" y="652"/>
                  </a:lnTo>
                  <a:lnTo>
                    <a:pt x="16" y="649"/>
                  </a:lnTo>
                  <a:lnTo>
                    <a:pt x="16" y="651"/>
                  </a:lnTo>
                  <a:lnTo>
                    <a:pt x="17" y="651"/>
                  </a:lnTo>
                  <a:lnTo>
                    <a:pt x="18" y="651"/>
                  </a:lnTo>
                  <a:lnTo>
                    <a:pt x="20" y="649"/>
                  </a:lnTo>
                  <a:lnTo>
                    <a:pt x="22" y="647"/>
                  </a:lnTo>
                  <a:lnTo>
                    <a:pt x="23" y="646"/>
                  </a:lnTo>
                  <a:lnTo>
                    <a:pt x="24" y="644"/>
                  </a:lnTo>
                  <a:lnTo>
                    <a:pt x="24" y="642"/>
                  </a:lnTo>
                </a:path>
              </a:pathLst>
            </a:custGeom>
            <a:solidFill>
              <a:srgbClr val="C0C0C0"/>
            </a:solidFill>
            <a:ln w="0">
              <a:solidFill>
                <a:srgbClr val="969696"/>
              </a:solidFill>
              <a:round/>
              <a:headEnd/>
              <a:tailEnd/>
            </a:ln>
          </p:spPr>
          <p:txBody>
            <a:bodyPr/>
            <a:lstStyle/>
            <a:p>
              <a:endParaRPr lang="en-SG" dirty="0"/>
            </a:p>
          </p:txBody>
        </p:sp>
        <p:sp>
          <p:nvSpPr>
            <p:cNvPr id="138" name="9378244.375328.62514.87527.8755"/>
            <p:cNvSpPr>
              <a:spLocks noChangeAspect="1"/>
            </p:cNvSpPr>
            <p:nvPr/>
          </p:nvSpPr>
          <p:spPr bwMode="gray">
            <a:xfrm rot="378242">
              <a:off x="3229026" y="2883053"/>
              <a:ext cx="296871" cy="139689"/>
            </a:xfrm>
            <a:custGeom>
              <a:avLst/>
              <a:gdLst>
                <a:gd name="T0" fmla="*/ 2147483647 w 245"/>
                <a:gd name="T1" fmla="*/ 2147483647 h 135"/>
                <a:gd name="T2" fmla="*/ 2147483647 w 245"/>
                <a:gd name="T3" fmla="*/ 2147483647 h 135"/>
                <a:gd name="T4" fmla="*/ 2147483647 w 245"/>
                <a:gd name="T5" fmla="*/ 2147483647 h 135"/>
                <a:gd name="T6" fmla="*/ 2147483647 w 245"/>
                <a:gd name="T7" fmla="*/ 2147483647 h 135"/>
                <a:gd name="T8" fmla="*/ 2147483647 w 245"/>
                <a:gd name="T9" fmla="*/ 2147483647 h 135"/>
                <a:gd name="T10" fmla="*/ 2147483647 w 245"/>
                <a:gd name="T11" fmla="*/ 2147483647 h 135"/>
                <a:gd name="T12" fmla="*/ 2147483647 w 245"/>
                <a:gd name="T13" fmla="*/ 2147483647 h 135"/>
                <a:gd name="T14" fmla="*/ 2147483647 w 245"/>
                <a:gd name="T15" fmla="*/ 2147483647 h 135"/>
                <a:gd name="T16" fmla="*/ 2147483647 w 245"/>
                <a:gd name="T17" fmla="*/ 2147483647 h 135"/>
                <a:gd name="T18" fmla="*/ 2147483647 w 245"/>
                <a:gd name="T19" fmla="*/ 2147483647 h 135"/>
                <a:gd name="T20" fmla="*/ 2147483647 w 245"/>
                <a:gd name="T21" fmla="*/ 2147483647 h 135"/>
                <a:gd name="T22" fmla="*/ 2147483647 w 245"/>
                <a:gd name="T23" fmla="*/ 2147483647 h 135"/>
                <a:gd name="T24" fmla="*/ 2147483647 w 245"/>
                <a:gd name="T25" fmla="*/ 2147483647 h 135"/>
                <a:gd name="T26" fmla="*/ 2147483647 w 245"/>
                <a:gd name="T27" fmla="*/ 2147483647 h 135"/>
                <a:gd name="T28" fmla="*/ 2147483647 w 245"/>
                <a:gd name="T29" fmla="*/ 2147483647 h 135"/>
                <a:gd name="T30" fmla="*/ 2147483647 w 245"/>
                <a:gd name="T31" fmla="*/ 2147483647 h 135"/>
                <a:gd name="T32" fmla="*/ 2147483647 w 245"/>
                <a:gd name="T33" fmla="*/ 2147483647 h 135"/>
                <a:gd name="T34" fmla="*/ 2147483647 w 245"/>
                <a:gd name="T35" fmla="*/ 2147483647 h 135"/>
                <a:gd name="T36" fmla="*/ 2147483647 w 245"/>
                <a:gd name="T37" fmla="*/ 2147483647 h 135"/>
                <a:gd name="T38" fmla="*/ 2147483647 w 245"/>
                <a:gd name="T39" fmla="*/ 2147483647 h 135"/>
                <a:gd name="T40" fmla="*/ 2147483647 w 245"/>
                <a:gd name="T41" fmla="*/ 2147483647 h 135"/>
                <a:gd name="T42" fmla="*/ 2147483647 w 245"/>
                <a:gd name="T43" fmla="*/ 2147483647 h 135"/>
                <a:gd name="T44" fmla="*/ 2147483647 w 245"/>
                <a:gd name="T45" fmla="*/ 2147483647 h 135"/>
                <a:gd name="T46" fmla="*/ 2147483647 w 245"/>
                <a:gd name="T47" fmla="*/ 2147483647 h 135"/>
                <a:gd name="T48" fmla="*/ 2147483647 w 245"/>
                <a:gd name="T49" fmla="*/ 2147483647 h 135"/>
                <a:gd name="T50" fmla="*/ 2147483647 w 245"/>
                <a:gd name="T51" fmla="*/ 2147483647 h 135"/>
                <a:gd name="T52" fmla="*/ 2147483647 w 245"/>
                <a:gd name="T53" fmla="*/ 2147483647 h 135"/>
                <a:gd name="T54" fmla="*/ 2147483647 w 245"/>
                <a:gd name="T55" fmla="*/ 2147483647 h 135"/>
                <a:gd name="T56" fmla="*/ 2147483647 w 245"/>
                <a:gd name="T57" fmla="*/ 2147483647 h 135"/>
                <a:gd name="T58" fmla="*/ 2147483647 w 245"/>
                <a:gd name="T59" fmla="*/ 2147483647 h 135"/>
                <a:gd name="T60" fmla="*/ 2147483647 w 245"/>
                <a:gd name="T61" fmla="*/ 2147483647 h 135"/>
                <a:gd name="T62" fmla="*/ 2147483647 w 245"/>
                <a:gd name="T63" fmla="*/ 2147483647 h 135"/>
                <a:gd name="T64" fmla="*/ 0 w 245"/>
                <a:gd name="T65" fmla="*/ 2147483647 h 135"/>
                <a:gd name="T66" fmla="*/ 2147483647 w 245"/>
                <a:gd name="T67" fmla="*/ 2147483647 h 135"/>
                <a:gd name="T68" fmla="*/ 2147483647 w 245"/>
                <a:gd name="T69" fmla="*/ 2147483647 h 135"/>
                <a:gd name="T70" fmla="*/ 2147483647 w 245"/>
                <a:gd name="T71" fmla="*/ 2147483647 h 135"/>
                <a:gd name="T72" fmla="*/ 2147483647 w 245"/>
                <a:gd name="T73" fmla="*/ 0 h 135"/>
                <a:gd name="T74" fmla="*/ 2147483647 w 245"/>
                <a:gd name="T75" fmla="*/ 2147483647 h 135"/>
                <a:gd name="T76" fmla="*/ 2147483647 w 245"/>
                <a:gd name="T77" fmla="*/ 2147483647 h 135"/>
                <a:gd name="T78" fmla="*/ 2147483647 w 245"/>
                <a:gd name="T79" fmla="*/ 2147483647 h 135"/>
                <a:gd name="T80" fmla="*/ 2147483647 w 245"/>
                <a:gd name="T81" fmla="*/ 2147483647 h 135"/>
                <a:gd name="T82" fmla="*/ 2147483647 w 245"/>
                <a:gd name="T83" fmla="*/ 2147483647 h 135"/>
                <a:gd name="T84" fmla="*/ 2147483647 w 245"/>
                <a:gd name="T85" fmla="*/ 2147483647 h 135"/>
                <a:gd name="T86" fmla="*/ 2147483647 w 245"/>
                <a:gd name="T87" fmla="*/ 2147483647 h 135"/>
                <a:gd name="T88" fmla="*/ 2147483647 w 245"/>
                <a:gd name="T89" fmla="*/ 2147483647 h 135"/>
                <a:gd name="T90" fmla="*/ 2147483647 w 245"/>
                <a:gd name="T91" fmla="*/ 2147483647 h 135"/>
                <a:gd name="T92" fmla="*/ 2147483647 w 245"/>
                <a:gd name="T93" fmla="*/ 2147483647 h 135"/>
                <a:gd name="T94" fmla="*/ 2147483647 w 245"/>
                <a:gd name="T95" fmla="*/ 2147483647 h 135"/>
                <a:gd name="T96" fmla="*/ 2147483647 w 245"/>
                <a:gd name="T97" fmla="*/ 2147483647 h 135"/>
                <a:gd name="T98" fmla="*/ 2147483647 w 245"/>
                <a:gd name="T99" fmla="*/ 2147483647 h 135"/>
                <a:gd name="T100" fmla="*/ 2147483647 w 245"/>
                <a:gd name="T101" fmla="*/ 2147483647 h 135"/>
                <a:gd name="T102" fmla="*/ 2147483647 w 245"/>
                <a:gd name="T103" fmla="*/ 2147483647 h 135"/>
                <a:gd name="T104" fmla="*/ 2147483647 w 245"/>
                <a:gd name="T105" fmla="*/ 2147483647 h 135"/>
                <a:gd name="T106" fmla="*/ 2147483647 w 245"/>
                <a:gd name="T107" fmla="*/ 2147483647 h 135"/>
                <a:gd name="T108" fmla="*/ 2147483647 w 245"/>
                <a:gd name="T109" fmla="*/ 2147483647 h 135"/>
                <a:gd name="T110" fmla="*/ 2147483647 w 245"/>
                <a:gd name="T111" fmla="*/ 2147483647 h 135"/>
                <a:gd name="T112" fmla="*/ 2147483647 w 245"/>
                <a:gd name="T113" fmla="*/ 2147483647 h 135"/>
                <a:gd name="T114" fmla="*/ 2147483647 w 245"/>
                <a:gd name="T115" fmla="*/ 2147483647 h 135"/>
                <a:gd name="T116" fmla="*/ 2147483647 w 245"/>
                <a:gd name="T117" fmla="*/ 2147483647 h 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5"/>
                <a:gd name="T178" fmla="*/ 0 h 135"/>
                <a:gd name="T179" fmla="*/ 245 w 245"/>
                <a:gd name="T180" fmla="*/ 135 h 1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5" h="135">
                  <a:moveTo>
                    <a:pt x="244" y="87"/>
                  </a:moveTo>
                  <a:lnTo>
                    <a:pt x="241" y="89"/>
                  </a:lnTo>
                  <a:lnTo>
                    <a:pt x="239" y="89"/>
                  </a:lnTo>
                  <a:lnTo>
                    <a:pt x="237" y="92"/>
                  </a:lnTo>
                  <a:lnTo>
                    <a:pt x="236" y="92"/>
                  </a:lnTo>
                  <a:lnTo>
                    <a:pt x="234" y="94"/>
                  </a:lnTo>
                  <a:lnTo>
                    <a:pt x="234" y="96"/>
                  </a:lnTo>
                  <a:lnTo>
                    <a:pt x="236" y="96"/>
                  </a:lnTo>
                  <a:lnTo>
                    <a:pt x="236" y="98"/>
                  </a:lnTo>
                  <a:lnTo>
                    <a:pt x="237" y="98"/>
                  </a:lnTo>
                  <a:lnTo>
                    <a:pt x="237" y="99"/>
                  </a:lnTo>
                  <a:lnTo>
                    <a:pt x="239" y="99"/>
                  </a:lnTo>
                  <a:lnTo>
                    <a:pt x="236" y="101"/>
                  </a:lnTo>
                  <a:lnTo>
                    <a:pt x="235" y="102"/>
                  </a:lnTo>
                  <a:lnTo>
                    <a:pt x="234" y="104"/>
                  </a:lnTo>
                  <a:lnTo>
                    <a:pt x="233" y="106"/>
                  </a:lnTo>
                  <a:lnTo>
                    <a:pt x="233" y="108"/>
                  </a:lnTo>
                  <a:lnTo>
                    <a:pt x="233" y="110"/>
                  </a:lnTo>
                  <a:lnTo>
                    <a:pt x="233" y="112"/>
                  </a:lnTo>
                  <a:lnTo>
                    <a:pt x="233" y="113"/>
                  </a:lnTo>
                  <a:lnTo>
                    <a:pt x="234" y="113"/>
                  </a:lnTo>
                  <a:lnTo>
                    <a:pt x="234" y="115"/>
                  </a:lnTo>
                  <a:lnTo>
                    <a:pt x="236" y="115"/>
                  </a:lnTo>
                  <a:lnTo>
                    <a:pt x="236" y="116"/>
                  </a:lnTo>
                  <a:lnTo>
                    <a:pt x="239" y="116"/>
                  </a:lnTo>
                  <a:lnTo>
                    <a:pt x="238" y="118"/>
                  </a:lnTo>
                  <a:lnTo>
                    <a:pt x="236" y="121"/>
                  </a:lnTo>
                  <a:lnTo>
                    <a:pt x="234" y="123"/>
                  </a:lnTo>
                  <a:lnTo>
                    <a:pt x="233" y="126"/>
                  </a:lnTo>
                  <a:lnTo>
                    <a:pt x="231" y="127"/>
                  </a:lnTo>
                  <a:lnTo>
                    <a:pt x="230" y="128"/>
                  </a:lnTo>
                  <a:lnTo>
                    <a:pt x="229" y="128"/>
                  </a:lnTo>
                  <a:lnTo>
                    <a:pt x="227" y="129"/>
                  </a:lnTo>
                  <a:lnTo>
                    <a:pt x="226" y="129"/>
                  </a:lnTo>
                  <a:lnTo>
                    <a:pt x="224" y="129"/>
                  </a:lnTo>
                  <a:lnTo>
                    <a:pt x="221" y="129"/>
                  </a:lnTo>
                  <a:lnTo>
                    <a:pt x="220" y="129"/>
                  </a:lnTo>
                  <a:lnTo>
                    <a:pt x="217" y="131"/>
                  </a:lnTo>
                  <a:lnTo>
                    <a:pt x="216" y="131"/>
                  </a:lnTo>
                  <a:lnTo>
                    <a:pt x="216" y="133"/>
                  </a:lnTo>
                  <a:lnTo>
                    <a:pt x="216" y="134"/>
                  </a:lnTo>
                  <a:lnTo>
                    <a:pt x="214" y="134"/>
                  </a:lnTo>
                  <a:lnTo>
                    <a:pt x="212" y="134"/>
                  </a:lnTo>
                  <a:lnTo>
                    <a:pt x="212" y="133"/>
                  </a:lnTo>
                  <a:lnTo>
                    <a:pt x="210" y="133"/>
                  </a:lnTo>
                  <a:lnTo>
                    <a:pt x="210" y="132"/>
                  </a:lnTo>
                  <a:lnTo>
                    <a:pt x="210" y="130"/>
                  </a:lnTo>
                  <a:lnTo>
                    <a:pt x="208" y="130"/>
                  </a:lnTo>
                  <a:lnTo>
                    <a:pt x="207" y="130"/>
                  </a:lnTo>
                  <a:lnTo>
                    <a:pt x="207" y="128"/>
                  </a:lnTo>
                  <a:lnTo>
                    <a:pt x="205" y="128"/>
                  </a:lnTo>
                  <a:lnTo>
                    <a:pt x="205" y="127"/>
                  </a:lnTo>
                  <a:lnTo>
                    <a:pt x="205" y="126"/>
                  </a:lnTo>
                  <a:lnTo>
                    <a:pt x="202" y="127"/>
                  </a:lnTo>
                  <a:lnTo>
                    <a:pt x="200" y="127"/>
                  </a:lnTo>
                  <a:lnTo>
                    <a:pt x="197" y="127"/>
                  </a:lnTo>
                  <a:lnTo>
                    <a:pt x="195" y="127"/>
                  </a:lnTo>
                  <a:lnTo>
                    <a:pt x="194" y="127"/>
                  </a:lnTo>
                  <a:lnTo>
                    <a:pt x="192" y="127"/>
                  </a:lnTo>
                  <a:lnTo>
                    <a:pt x="191" y="127"/>
                  </a:lnTo>
                  <a:lnTo>
                    <a:pt x="191" y="126"/>
                  </a:lnTo>
                  <a:lnTo>
                    <a:pt x="189" y="126"/>
                  </a:lnTo>
                  <a:lnTo>
                    <a:pt x="188" y="126"/>
                  </a:lnTo>
                  <a:lnTo>
                    <a:pt x="186" y="126"/>
                  </a:lnTo>
                  <a:lnTo>
                    <a:pt x="184" y="126"/>
                  </a:lnTo>
                  <a:lnTo>
                    <a:pt x="183" y="126"/>
                  </a:lnTo>
                  <a:lnTo>
                    <a:pt x="183" y="124"/>
                  </a:lnTo>
                  <a:lnTo>
                    <a:pt x="181" y="124"/>
                  </a:lnTo>
                  <a:lnTo>
                    <a:pt x="180" y="124"/>
                  </a:lnTo>
                  <a:lnTo>
                    <a:pt x="180" y="122"/>
                  </a:lnTo>
                  <a:lnTo>
                    <a:pt x="178" y="122"/>
                  </a:lnTo>
                  <a:lnTo>
                    <a:pt x="178" y="119"/>
                  </a:lnTo>
                  <a:lnTo>
                    <a:pt x="176" y="119"/>
                  </a:lnTo>
                  <a:lnTo>
                    <a:pt x="175" y="119"/>
                  </a:lnTo>
                  <a:lnTo>
                    <a:pt x="175" y="118"/>
                  </a:lnTo>
                  <a:lnTo>
                    <a:pt x="173" y="118"/>
                  </a:lnTo>
                  <a:lnTo>
                    <a:pt x="171" y="120"/>
                  </a:lnTo>
                  <a:lnTo>
                    <a:pt x="169" y="120"/>
                  </a:lnTo>
                  <a:lnTo>
                    <a:pt x="167" y="120"/>
                  </a:lnTo>
                  <a:lnTo>
                    <a:pt x="167" y="119"/>
                  </a:lnTo>
                  <a:lnTo>
                    <a:pt x="165" y="119"/>
                  </a:lnTo>
                  <a:lnTo>
                    <a:pt x="165" y="118"/>
                  </a:lnTo>
                  <a:lnTo>
                    <a:pt x="164" y="118"/>
                  </a:lnTo>
                  <a:lnTo>
                    <a:pt x="164" y="116"/>
                  </a:lnTo>
                  <a:lnTo>
                    <a:pt x="164" y="114"/>
                  </a:lnTo>
                  <a:lnTo>
                    <a:pt x="164" y="112"/>
                  </a:lnTo>
                  <a:lnTo>
                    <a:pt x="162" y="112"/>
                  </a:lnTo>
                  <a:lnTo>
                    <a:pt x="160" y="112"/>
                  </a:lnTo>
                  <a:lnTo>
                    <a:pt x="160" y="111"/>
                  </a:lnTo>
                  <a:lnTo>
                    <a:pt x="159" y="111"/>
                  </a:lnTo>
                  <a:lnTo>
                    <a:pt x="159" y="110"/>
                  </a:lnTo>
                  <a:lnTo>
                    <a:pt x="159" y="108"/>
                  </a:lnTo>
                  <a:lnTo>
                    <a:pt x="157" y="111"/>
                  </a:lnTo>
                  <a:lnTo>
                    <a:pt x="155" y="111"/>
                  </a:lnTo>
                  <a:lnTo>
                    <a:pt x="153" y="111"/>
                  </a:lnTo>
                  <a:lnTo>
                    <a:pt x="152" y="111"/>
                  </a:lnTo>
                  <a:lnTo>
                    <a:pt x="149" y="111"/>
                  </a:lnTo>
                  <a:lnTo>
                    <a:pt x="147" y="111"/>
                  </a:lnTo>
                  <a:lnTo>
                    <a:pt x="145" y="111"/>
                  </a:lnTo>
                  <a:lnTo>
                    <a:pt x="145" y="109"/>
                  </a:lnTo>
                  <a:lnTo>
                    <a:pt x="143" y="109"/>
                  </a:lnTo>
                  <a:lnTo>
                    <a:pt x="141" y="108"/>
                  </a:lnTo>
                  <a:lnTo>
                    <a:pt x="139" y="108"/>
                  </a:lnTo>
                  <a:lnTo>
                    <a:pt x="139" y="107"/>
                  </a:lnTo>
                  <a:lnTo>
                    <a:pt x="137" y="107"/>
                  </a:lnTo>
                  <a:lnTo>
                    <a:pt x="135" y="104"/>
                  </a:lnTo>
                  <a:lnTo>
                    <a:pt x="133" y="103"/>
                  </a:lnTo>
                  <a:lnTo>
                    <a:pt x="133" y="101"/>
                  </a:lnTo>
                  <a:lnTo>
                    <a:pt x="131" y="101"/>
                  </a:lnTo>
                  <a:lnTo>
                    <a:pt x="131" y="99"/>
                  </a:lnTo>
                  <a:lnTo>
                    <a:pt x="131" y="97"/>
                  </a:lnTo>
                  <a:lnTo>
                    <a:pt x="130" y="97"/>
                  </a:lnTo>
                  <a:lnTo>
                    <a:pt x="130" y="95"/>
                  </a:lnTo>
                  <a:lnTo>
                    <a:pt x="130" y="94"/>
                  </a:lnTo>
                  <a:lnTo>
                    <a:pt x="130" y="93"/>
                  </a:lnTo>
                  <a:lnTo>
                    <a:pt x="129" y="93"/>
                  </a:lnTo>
                  <a:lnTo>
                    <a:pt x="129" y="92"/>
                  </a:lnTo>
                  <a:lnTo>
                    <a:pt x="128" y="92"/>
                  </a:lnTo>
                  <a:lnTo>
                    <a:pt x="128" y="90"/>
                  </a:lnTo>
                  <a:lnTo>
                    <a:pt x="125" y="91"/>
                  </a:lnTo>
                  <a:lnTo>
                    <a:pt x="123" y="91"/>
                  </a:lnTo>
                  <a:lnTo>
                    <a:pt x="121" y="91"/>
                  </a:lnTo>
                  <a:lnTo>
                    <a:pt x="119" y="91"/>
                  </a:lnTo>
                  <a:lnTo>
                    <a:pt x="117" y="91"/>
                  </a:lnTo>
                  <a:lnTo>
                    <a:pt x="115" y="91"/>
                  </a:lnTo>
                  <a:lnTo>
                    <a:pt x="113" y="91"/>
                  </a:lnTo>
                  <a:lnTo>
                    <a:pt x="111" y="91"/>
                  </a:lnTo>
                  <a:lnTo>
                    <a:pt x="109" y="91"/>
                  </a:lnTo>
                  <a:lnTo>
                    <a:pt x="106" y="91"/>
                  </a:lnTo>
                  <a:lnTo>
                    <a:pt x="104" y="91"/>
                  </a:lnTo>
                  <a:lnTo>
                    <a:pt x="102" y="89"/>
                  </a:lnTo>
                  <a:lnTo>
                    <a:pt x="100" y="89"/>
                  </a:lnTo>
                  <a:lnTo>
                    <a:pt x="98" y="89"/>
                  </a:lnTo>
                  <a:lnTo>
                    <a:pt x="96" y="89"/>
                  </a:lnTo>
                  <a:lnTo>
                    <a:pt x="94" y="87"/>
                  </a:lnTo>
                  <a:lnTo>
                    <a:pt x="92" y="88"/>
                  </a:lnTo>
                  <a:lnTo>
                    <a:pt x="90" y="88"/>
                  </a:lnTo>
                  <a:lnTo>
                    <a:pt x="88" y="89"/>
                  </a:lnTo>
                  <a:lnTo>
                    <a:pt x="86" y="91"/>
                  </a:lnTo>
                  <a:lnTo>
                    <a:pt x="85" y="91"/>
                  </a:lnTo>
                  <a:lnTo>
                    <a:pt x="85" y="90"/>
                  </a:lnTo>
                  <a:lnTo>
                    <a:pt x="82" y="91"/>
                  </a:lnTo>
                  <a:lnTo>
                    <a:pt x="80" y="91"/>
                  </a:lnTo>
                  <a:lnTo>
                    <a:pt x="80" y="90"/>
                  </a:lnTo>
                  <a:lnTo>
                    <a:pt x="77" y="90"/>
                  </a:lnTo>
                  <a:lnTo>
                    <a:pt x="76" y="88"/>
                  </a:lnTo>
                  <a:lnTo>
                    <a:pt x="74" y="88"/>
                  </a:lnTo>
                  <a:lnTo>
                    <a:pt x="74" y="86"/>
                  </a:lnTo>
                  <a:lnTo>
                    <a:pt x="72" y="86"/>
                  </a:lnTo>
                  <a:lnTo>
                    <a:pt x="72" y="84"/>
                  </a:lnTo>
                  <a:lnTo>
                    <a:pt x="71" y="83"/>
                  </a:lnTo>
                  <a:lnTo>
                    <a:pt x="71" y="81"/>
                  </a:lnTo>
                  <a:lnTo>
                    <a:pt x="69" y="81"/>
                  </a:lnTo>
                  <a:lnTo>
                    <a:pt x="69" y="79"/>
                  </a:lnTo>
                  <a:lnTo>
                    <a:pt x="68" y="79"/>
                  </a:lnTo>
                  <a:lnTo>
                    <a:pt x="68" y="77"/>
                  </a:lnTo>
                  <a:lnTo>
                    <a:pt x="66" y="77"/>
                  </a:lnTo>
                  <a:lnTo>
                    <a:pt x="66" y="75"/>
                  </a:lnTo>
                  <a:lnTo>
                    <a:pt x="66" y="74"/>
                  </a:lnTo>
                  <a:lnTo>
                    <a:pt x="66" y="72"/>
                  </a:lnTo>
                  <a:lnTo>
                    <a:pt x="64" y="73"/>
                  </a:lnTo>
                  <a:lnTo>
                    <a:pt x="62" y="73"/>
                  </a:lnTo>
                  <a:lnTo>
                    <a:pt x="60" y="73"/>
                  </a:lnTo>
                  <a:lnTo>
                    <a:pt x="58" y="73"/>
                  </a:lnTo>
                  <a:lnTo>
                    <a:pt x="57" y="73"/>
                  </a:lnTo>
                  <a:lnTo>
                    <a:pt x="55" y="73"/>
                  </a:lnTo>
                  <a:lnTo>
                    <a:pt x="53" y="73"/>
                  </a:lnTo>
                  <a:lnTo>
                    <a:pt x="51" y="73"/>
                  </a:lnTo>
                  <a:lnTo>
                    <a:pt x="49" y="73"/>
                  </a:lnTo>
                  <a:lnTo>
                    <a:pt x="47" y="73"/>
                  </a:lnTo>
                  <a:lnTo>
                    <a:pt x="45" y="73"/>
                  </a:lnTo>
                  <a:lnTo>
                    <a:pt x="45" y="71"/>
                  </a:lnTo>
                  <a:lnTo>
                    <a:pt x="43" y="71"/>
                  </a:lnTo>
                  <a:lnTo>
                    <a:pt x="42" y="71"/>
                  </a:lnTo>
                  <a:lnTo>
                    <a:pt x="42" y="69"/>
                  </a:lnTo>
                  <a:lnTo>
                    <a:pt x="41" y="69"/>
                  </a:lnTo>
                  <a:lnTo>
                    <a:pt x="41" y="67"/>
                  </a:lnTo>
                  <a:lnTo>
                    <a:pt x="41" y="65"/>
                  </a:lnTo>
                  <a:lnTo>
                    <a:pt x="39" y="65"/>
                  </a:lnTo>
                  <a:lnTo>
                    <a:pt x="37" y="65"/>
                  </a:lnTo>
                  <a:lnTo>
                    <a:pt x="37" y="63"/>
                  </a:lnTo>
                  <a:lnTo>
                    <a:pt x="35" y="63"/>
                  </a:lnTo>
                  <a:lnTo>
                    <a:pt x="35" y="60"/>
                  </a:lnTo>
                  <a:lnTo>
                    <a:pt x="34" y="60"/>
                  </a:lnTo>
                  <a:lnTo>
                    <a:pt x="34" y="59"/>
                  </a:lnTo>
                  <a:lnTo>
                    <a:pt x="34" y="61"/>
                  </a:lnTo>
                  <a:lnTo>
                    <a:pt x="34" y="62"/>
                  </a:lnTo>
                  <a:lnTo>
                    <a:pt x="35" y="62"/>
                  </a:lnTo>
                  <a:lnTo>
                    <a:pt x="33" y="62"/>
                  </a:lnTo>
                  <a:lnTo>
                    <a:pt x="33" y="60"/>
                  </a:lnTo>
                  <a:lnTo>
                    <a:pt x="31" y="60"/>
                  </a:lnTo>
                  <a:lnTo>
                    <a:pt x="31" y="59"/>
                  </a:lnTo>
                  <a:lnTo>
                    <a:pt x="29" y="59"/>
                  </a:lnTo>
                  <a:lnTo>
                    <a:pt x="29" y="56"/>
                  </a:lnTo>
                  <a:lnTo>
                    <a:pt x="27" y="56"/>
                  </a:lnTo>
                  <a:lnTo>
                    <a:pt x="27" y="54"/>
                  </a:lnTo>
                  <a:lnTo>
                    <a:pt x="25" y="54"/>
                  </a:lnTo>
                  <a:lnTo>
                    <a:pt x="25" y="52"/>
                  </a:lnTo>
                  <a:lnTo>
                    <a:pt x="23" y="52"/>
                  </a:lnTo>
                  <a:lnTo>
                    <a:pt x="23" y="50"/>
                  </a:lnTo>
                  <a:lnTo>
                    <a:pt x="21" y="50"/>
                  </a:lnTo>
                  <a:lnTo>
                    <a:pt x="21" y="48"/>
                  </a:lnTo>
                  <a:lnTo>
                    <a:pt x="20" y="48"/>
                  </a:lnTo>
                  <a:lnTo>
                    <a:pt x="20" y="46"/>
                  </a:lnTo>
                  <a:lnTo>
                    <a:pt x="19" y="46"/>
                  </a:lnTo>
                  <a:lnTo>
                    <a:pt x="19" y="44"/>
                  </a:lnTo>
                  <a:lnTo>
                    <a:pt x="17" y="44"/>
                  </a:lnTo>
                  <a:lnTo>
                    <a:pt x="17" y="42"/>
                  </a:lnTo>
                  <a:lnTo>
                    <a:pt x="15" y="42"/>
                  </a:lnTo>
                  <a:lnTo>
                    <a:pt x="15" y="41"/>
                  </a:lnTo>
                  <a:lnTo>
                    <a:pt x="13" y="41"/>
                  </a:lnTo>
                  <a:lnTo>
                    <a:pt x="12" y="43"/>
                  </a:lnTo>
                  <a:lnTo>
                    <a:pt x="11" y="45"/>
                  </a:lnTo>
                  <a:lnTo>
                    <a:pt x="11" y="46"/>
                  </a:lnTo>
                  <a:lnTo>
                    <a:pt x="9" y="46"/>
                  </a:lnTo>
                  <a:lnTo>
                    <a:pt x="8" y="46"/>
                  </a:lnTo>
                  <a:lnTo>
                    <a:pt x="6" y="46"/>
                  </a:lnTo>
                  <a:lnTo>
                    <a:pt x="6" y="44"/>
                  </a:lnTo>
                  <a:lnTo>
                    <a:pt x="4" y="44"/>
                  </a:lnTo>
                  <a:lnTo>
                    <a:pt x="4" y="41"/>
                  </a:lnTo>
                  <a:lnTo>
                    <a:pt x="3" y="41"/>
                  </a:lnTo>
                  <a:lnTo>
                    <a:pt x="3" y="40"/>
                  </a:lnTo>
                  <a:lnTo>
                    <a:pt x="0" y="40"/>
                  </a:lnTo>
                  <a:lnTo>
                    <a:pt x="0" y="37"/>
                  </a:lnTo>
                  <a:lnTo>
                    <a:pt x="0" y="35"/>
                  </a:lnTo>
                  <a:lnTo>
                    <a:pt x="0" y="33"/>
                  </a:lnTo>
                  <a:lnTo>
                    <a:pt x="0" y="32"/>
                  </a:lnTo>
                  <a:lnTo>
                    <a:pt x="2" y="30"/>
                  </a:lnTo>
                  <a:lnTo>
                    <a:pt x="4" y="27"/>
                  </a:lnTo>
                  <a:lnTo>
                    <a:pt x="6" y="25"/>
                  </a:lnTo>
                  <a:lnTo>
                    <a:pt x="8" y="23"/>
                  </a:lnTo>
                  <a:lnTo>
                    <a:pt x="9" y="21"/>
                  </a:lnTo>
                  <a:lnTo>
                    <a:pt x="11" y="19"/>
                  </a:lnTo>
                  <a:lnTo>
                    <a:pt x="13" y="17"/>
                  </a:lnTo>
                  <a:lnTo>
                    <a:pt x="13" y="16"/>
                  </a:lnTo>
                  <a:lnTo>
                    <a:pt x="15" y="14"/>
                  </a:lnTo>
                  <a:lnTo>
                    <a:pt x="15" y="12"/>
                  </a:lnTo>
                  <a:lnTo>
                    <a:pt x="15" y="10"/>
                  </a:lnTo>
                  <a:lnTo>
                    <a:pt x="15" y="7"/>
                  </a:lnTo>
                  <a:lnTo>
                    <a:pt x="15" y="6"/>
                  </a:lnTo>
                  <a:lnTo>
                    <a:pt x="15" y="5"/>
                  </a:lnTo>
                  <a:lnTo>
                    <a:pt x="16" y="2"/>
                  </a:lnTo>
                  <a:lnTo>
                    <a:pt x="18" y="2"/>
                  </a:lnTo>
                  <a:lnTo>
                    <a:pt x="20" y="2"/>
                  </a:lnTo>
                  <a:lnTo>
                    <a:pt x="22" y="1"/>
                  </a:lnTo>
                  <a:lnTo>
                    <a:pt x="24" y="1"/>
                  </a:lnTo>
                  <a:lnTo>
                    <a:pt x="26" y="1"/>
                  </a:lnTo>
                  <a:lnTo>
                    <a:pt x="28" y="1"/>
                  </a:lnTo>
                  <a:lnTo>
                    <a:pt x="29" y="1"/>
                  </a:lnTo>
                  <a:lnTo>
                    <a:pt x="32" y="0"/>
                  </a:lnTo>
                  <a:lnTo>
                    <a:pt x="32" y="1"/>
                  </a:lnTo>
                  <a:lnTo>
                    <a:pt x="34" y="1"/>
                  </a:lnTo>
                  <a:lnTo>
                    <a:pt x="37" y="1"/>
                  </a:lnTo>
                  <a:lnTo>
                    <a:pt x="39" y="1"/>
                  </a:lnTo>
                  <a:lnTo>
                    <a:pt x="41" y="1"/>
                  </a:lnTo>
                  <a:lnTo>
                    <a:pt x="44" y="1"/>
                  </a:lnTo>
                  <a:lnTo>
                    <a:pt x="46" y="1"/>
                  </a:lnTo>
                  <a:lnTo>
                    <a:pt x="48" y="0"/>
                  </a:lnTo>
                  <a:lnTo>
                    <a:pt x="48" y="2"/>
                  </a:lnTo>
                  <a:lnTo>
                    <a:pt x="50" y="2"/>
                  </a:lnTo>
                  <a:lnTo>
                    <a:pt x="50" y="3"/>
                  </a:lnTo>
                  <a:lnTo>
                    <a:pt x="52" y="3"/>
                  </a:lnTo>
                  <a:lnTo>
                    <a:pt x="52" y="6"/>
                  </a:lnTo>
                  <a:lnTo>
                    <a:pt x="54" y="6"/>
                  </a:lnTo>
                  <a:lnTo>
                    <a:pt x="56" y="6"/>
                  </a:lnTo>
                  <a:lnTo>
                    <a:pt x="56" y="8"/>
                  </a:lnTo>
                  <a:lnTo>
                    <a:pt x="58" y="8"/>
                  </a:lnTo>
                  <a:lnTo>
                    <a:pt x="61" y="8"/>
                  </a:lnTo>
                  <a:lnTo>
                    <a:pt x="61" y="9"/>
                  </a:lnTo>
                  <a:lnTo>
                    <a:pt x="63" y="9"/>
                  </a:lnTo>
                  <a:lnTo>
                    <a:pt x="65" y="9"/>
                  </a:lnTo>
                  <a:lnTo>
                    <a:pt x="67" y="8"/>
                  </a:lnTo>
                  <a:lnTo>
                    <a:pt x="69" y="7"/>
                  </a:lnTo>
                  <a:lnTo>
                    <a:pt x="70" y="6"/>
                  </a:lnTo>
                  <a:lnTo>
                    <a:pt x="70" y="5"/>
                  </a:lnTo>
                  <a:lnTo>
                    <a:pt x="70" y="2"/>
                  </a:lnTo>
                  <a:lnTo>
                    <a:pt x="70" y="5"/>
                  </a:lnTo>
                  <a:lnTo>
                    <a:pt x="72" y="5"/>
                  </a:lnTo>
                  <a:lnTo>
                    <a:pt x="72" y="6"/>
                  </a:lnTo>
                  <a:lnTo>
                    <a:pt x="74" y="6"/>
                  </a:lnTo>
                  <a:lnTo>
                    <a:pt x="74" y="7"/>
                  </a:lnTo>
                  <a:lnTo>
                    <a:pt x="75" y="7"/>
                  </a:lnTo>
                  <a:lnTo>
                    <a:pt x="75" y="9"/>
                  </a:lnTo>
                  <a:lnTo>
                    <a:pt x="77" y="9"/>
                  </a:lnTo>
                  <a:lnTo>
                    <a:pt x="77" y="11"/>
                  </a:lnTo>
                  <a:lnTo>
                    <a:pt x="77" y="12"/>
                  </a:lnTo>
                  <a:lnTo>
                    <a:pt x="78" y="12"/>
                  </a:lnTo>
                  <a:lnTo>
                    <a:pt x="78" y="14"/>
                  </a:lnTo>
                  <a:lnTo>
                    <a:pt x="80" y="14"/>
                  </a:lnTo>
                  <a:lnTo>
                    <a:pt x="80" y="16"/>
                  </a:lnTo>
                  <a:lnTo>
                    <a:pt x="81" y="16"/>
                  </a:lnTo>
                  <a:lnTo>
                    <a:pt x="81" y="17"/>
                  </a:lnTo>
                  <a:lnTo>
                    <a:pt x="83" y="17"/>
                  </a:lnTo>
                  <a:lnTo>
                    <a:pt x="83" y="19"/>
                  </a:lnTo>
                  <a:lnTo>
                    <a:pt x="85" y="19"/>
                  </a:lnTo>
                  <a:lnTo>
                    <a:pt x="87" y="19"/>
                  </a:lnTo>
                  <a:lnTo>
                    <a:pt x="87" y="21"/>
                  </a:lnTo>
                  <a:lnTo>
                    <a:pt x="90" y="21"/>
                  </a:lnTo>
                  <a:lnTo>
                    <a:pt x="90" y="22"/>
                  </a:lnTo>
                  <a:lnTo>
                    <a:pt x="92" y="22"/>
                  </a:lnTo>
                  <a:lnTo>
                    <a:pt x="94" y="22"/>
                  </a:lnTo>
                  <a:lnTo>
                    <a:pt x="94" y="23"/>
                  </a:lnTo>
                  <a:lnTo>
                    <a:pt x="96" y="23"/>
                  </a:lnTo>
                  <a:lnTo>
                    <a:pt x="98" y="23"/>
                  </a:lnTo>
                  <a:lnTo>
                    <a:pt x="100" y="23"/>
                  </a:lnTo>
                  <a:lnTo>
                    <a:pt x="102" y="23"/>
                  </a:lnTo>
                  <a:lnTo>
                    <a:pt x="102" y="24"/>
                  </a:lnTo>
                  <a:lnTo>
                    <a:pt x="103" y="24"/>
                  </a:lnTo>
                  <a:lnTo>
                    <a:pt x="105" y="24"/>
                  </a:lnTo>
                  <a:lnTo>
                    <a:pt x="106" y="24"/>
                  </a:lnTo>
                  <a:lnTo>
                    <a:pt x="109" y="24"/>
                  </a:lnTo>
                  <a:lnTo>
                    <a:pt x="109" y="26"/>
                  </a:lnTo>
                  <a:lnTo>
                    <a:pt x="109" y="27"/>
                  </a:lnTo>
                  <a:lnTo>
                    <a:pt x="109" y="30"/>
                  </a:lnTo>
                  <a:lnTo>
                    <a:pt x="109" y="31"/>
                  </a:lnTo>
                  <a:lnTo>
                    <a:pt x="109" y="33"/>
                  </a:lnTo>
                  <a:lnTo>
                    <a:pt x="109" y="35"/>
                  </a:lnTo>
                  <a:lnTo>
                    <a:pt x="111" y="35"/>
                  </a:lnTo>
                  <a:lnTo>
                    <a:pt x="111" y="37"/>
                  </a:lnTo>
                  <a:lnTo>
                    <a:pt x="111" y="38"/>
                  </a:lnTo>
                  <a:lnTo>
                    <a:pt x="112" y="38"/>
                  </a:lnTo>
                  <a:lnTo>
                    <a:pt x="112" y="39"/>
                  </a:lnTo>
                  <a:lnTo>
                    <a:pt x="114" y="39"/>
                  </a:lnTo>
                  <a:lnTo>
                    <a:pt x="116" y="39"/>
                  </a:lnTo>
                  <a:lnTo>
                    <a:pt x="116" y="41"/>
                  </a:lnTo>
                  <a:lnTo>
                    <a:pt x="118" y="41"/>
                  </a:lnTo>
                  <a:lnTo>
                    <a:pt x="118" y="43"/>
                  </a:lnTo>
                  <a:lnTo>
                    <a:pt x="120" y="43"/>
                  </a:lnTo>
                  <a:lnTo>
                    <a:pt x="122" y="43"/>
                  </a:lnTo>
                  <a:lnTo>
                    <a:pt x="124" y="43"/>
                  </a:lnTo>
                  <a:lnTo>
                    <a:pt x="126" y="43"/>
                  </a:lnTo>
                  <a:lnTo>
                    <a:pt x="127" y="43"/>
                  </a:lnTo>
                  <a:lnTo>
                    <a:pt x="129" y="43"/>
                  </a:lnTo>
                  <a:lnTo>
                    <a:pt x="131" y="43"/>
                  </a:lnTo>
                  <a:lnTo>
                    <a:pt x="133" y="43"/>
                  </a:lnTo>
                  <a:lnTo>
                    <a:pt x="135" y="43"/>
                  </a:lnTo>
                  <a:lnTo>
                    <a:pt x="138" y="43"/>
                  </a:lnTo>
                  <a:lnTo>
                    <a:pt x="140" y="43"/>
                  </a:lnTo>
                  <a:lnTo>
                    <a:pt x="142" y="41"/>
                  </a:lnTo>
                  <a:lnTo>
                    <a:pt x="142" y="44"/>
                  </a:lnTo>
                  <a:lnTo>
                    <a:pt x="142" y="46"/>
                  </a:lnTo>
                  <a:lnTo>
                    <a:pt x="142" y="48"/>
                  </a:lnTo>
                  <a:lnTo>
                    <a:pt x="142" y="49"/>
                  </a:lnTo>
                  <a:lnTo>
                    <a:pt x="142" y="51"/>
                  </a:lnTo>
                  <a:lnTo>
                    <a:pt x="142" y="54"/>
                  </a:lnTo>
                  <a:lnTo>
                    <a:pt x="143" y="54"/>
                  </a:lnTo>
                  <a:lnTo>
                    <a:pt x="143" y="55"/>
                  </a:lnTo>
                  <a:lnTo>
                    <a:pt x="143" y="57"/>
                  </a:lnTo>
                  <a:lnTo>
                    <a:pt x="145" y="57"/>
                  </a:lnTo>
                  <a:lnTo>
                    <a:pt x="145" y="59"/>
                  </a:lnTo>
                  <a:lnTo>
                    <a:pt x="147" y="59"/>
                  </a:lnTo>
                  <a:lnTo>
                    <a:pt x="148" y="59"/>
                  </a:lnTo>
                  <a:lnTo>
                    <a:pt x="150" y="59"/>
                  </a:lnTo>
                  <a:lnTo>
                    <a:pt x="150" y="60"/>
                  </a:lnTo>
                  <a:lnTo>
                    <a:pt x="150" y="61"/>
                  </a:lnTo>
                  <a:lnTo>
                    <a:pt x="150" y="63"/>
                  </a:lnTo>
                  <a:lnTo>
                    <a:pt x="151" y="63"/>
                  </a:lnTo>
                  <a:lnTo>
                    <a:pt x="153" y="63"/>
                  </a:lnTo>
                  <a:lnTo>
                    <a:pt x="155" y="63"/>
                  </a:lnTo>
                  <a:lnTo>
                    <a:pt x="157" y="63"/>
                  </a:lnTo>
                  <a:lnTo>
                    <a:pt x="159" y="62"/>
                  </a:lnTo>
                  <a:lnTo>
                    <a:pt x="159" y="63"/>
                  </a:lnTo>
                  <a:lnTo>
                    <a:pt x="162" y="63"/>
                  </a:lnTo>
                  <a:lnTo>
                    <a:pt x="164" y="63"/>
                  </a:lnTo>
                  <a:lnTo>
                    <a:pt x="164" y="65"/>
                  </a:lnTo>
                  <a:lnTo>
                    <a:pt x="164" y="66"/>
                  </a:lnTo>
                  <a:lnTo>
                    <a:pt x="164" y="69"/>
                  </a:lnTo>
                  <a:lnTo>
                    <a:pt x="164" y="70"/>
                  </a:lnTo>
                  <a:lnTo>
                    <a:pt x="165" y="70"/>
                  </a:lnTo>
                  <a:lnTo>
                    <a:pt x="165" y="72"/>
                  </a:lnTo>
                  <a:lnTo>
                    <a:pt x="165" y="73"/>
                  </a:lnTo>
                  <a:lnTo>
                    <a:pt x="167" y="73"/>
                  </a:lnTo>
                  <a:lnTo>
                    <a:pt x="167" y="75"/>
                  </a:lnTo>
                  <a:lnTo>
                    <a:pt x="168" y="75"/>
                  </a:lnTo>
                  <a:lnTo>
                    <a:pt x="168" y="77"/>
                  </a:lnTo>
                  <a:lnTo>
                    <a:pt x="169" y="77"/>
                  </a:lnTo>
                  <a:lnTo>
                    <a:pt x="172" y="77"/>
                  </a:lnTo>
                  <a:lnTo>
                    <a:pt x="172" y="78"/>
                  </a:lnTo>
                  <a:lnTo>
                    <a:pt x="173" y="78"/>
                  </a:lnTo>
                  <a:lnTo>
                    <a:pt x="176" y="78"/>
                  </a:lnTo>
                  <a:lnTo>
                    <a:pt x="178" y="78"/>
                  </a:lnTo>
                  <a:lnTo>
                    <a:pt x="181" y="78"/>
                  </a:lnTo>
                  <a:lnTo>
                    <a:pt x="181" y="79"/>
                  </a:lnTo>
                  <a:lnTo>
                    <a:pt x="183" y="79"/>
                  </a:lnTo>
                  <a:lnTo>
                    <a:pt x="186" y="79"/>
                  </a:lnTo>
                  <a:lnTo>
                    <a:pt x="188" y="78"/>
                  </a:lnTo>
                  <a:lnTo>
                    <a:pt x="190" y="78"/>
                  </a:lnTo>
                  <a:lnTo>
                    <a:pt x="192" y="78"/>
                  </a:lnTo>
                  <a:lnTo>
                    <a:pt x="194" y="78"/>
                  </a:lnTo>
                  <a:lnTo>
                    <a:pt x="196" y="78"/>
                  </a:lnTo>
                  <a:lnTo>
                    <a:pt x="198" y="78"/>
                  </a:lnTo>
                  <a:lnTo>
                    <a:pt x="200" y="78"/>
                  </a:lnTo>
                  <a:lnTo>
                    <a:pt x="201" y="78"/>
                  </a:lnTo>
                  <a:lnTo>
                    <a:pt x="203" y="78"/>
                  </a:lnTo>
                  <a:lnTo>
                    <a:pt x="205" y="78"/>
                  </a:lnTo>
                  <a:lnTo>
                    <a:pt x="207" y="78"/>
                  </a:lnTo>
                  <a:lnTo>
                    <a:pt x="210" y="78"/>
                  </a:lnTo>
                  <a:lnTo>
                    <a:pt x="212" y="78"/>
                  </a:lnTo>
                  <a:lnTo>
                    <a:pt x="214" y="78"/>
                  </a:lnTo>
                  <a:lnTo>
                    <a:pt x="216" y="78"/>
                  </a:lnTo>
                  <a:lnTo>
                    <a:pt x="216" y="79"/>
                  </a:lnTo>
                  <a:lnTo>
                    <a:pt x="217" y="79"/>
                  </a:lnTo>
                  <a:lnTo>
                    <a:pt x="218" y="79"/>
                  </a:lnTo>
                  <a:lnTo>
                    <a:pt x="220" y="79"/>
                  </a:lnTo>
                  <a:lnTo>
                    <a:pt x="220" y="81"/>
                  </a:lnTo>
                  <a:lnTo>
                    <a:pt x="222" y="82"/>
                  </a:lnTo>
                  <a:lnTo>
                    <a:pt x="222" y="83"/>
                  </a:lnTo>
                  <a:lnTo>
                    <a:pt x="225" y="83"/>
                  </a:lnTo>
                  <a:lnTo>
                    <a:pt x="226" y="83"/>
                  </a:lnTo>
                  <a:lnTo>
                    <a:pt x="229" y="83"/>
                  </a:lnTo>
                  <a:lnTo>
                    <a:pt x="231" y="83"/>
                  </a:lnTo>
                  <a:lnTo>
                    <a:pt x="231" y="84"/>
                  </a:lnTo>
                  <a:lnTo>
                    <a:pt x="233" y="84"/>
                  </a:lnTo>
                  <a:lnTo>
                    <a:pt x="235" y="84"/>
                  </a:lnTo>
                  <a:lnTo>
                    <a:pt x="237" y="84"/>
                  </a:lnTo>
                  <a:lnTo>
                    <a:pt x="237" y="86"/>
                  </a:lnTo>
                  <a:lnTo>
                    <a:pt x="239" y="86"/>
                  </a:lnTo>
                  <a:lnTo>
                    <a:pt x="241" y="87"/>
                  </a:lnTo>
                  <a:lnTo>
                    <a:pt x="244" y="87"/>
                  </a:lnTo>
                </a:path>
              </a:pathLst>
            </a:custGeom>
            <a:solidFill>
              <a:srgbClr val="C0C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SG" dirty="0"/>
            </a:p>
          </p:txBody>
        </p:sp>
        <p:sp>
          <p:nvSpPr>
            <p:cNvPr id="139" name="9381250.375369.12566.12532.6255"/>
            <p:cNvSpPr>
              <a:spLocks noChangeAspect="1"/>
            </p:cNvSpPr>
            <p:nvPr/>
          </p:nvSpPr>
          <p:spPr bwMode="gray">
            <a:xfrm rot="378242">
              <a:off x="3622737" y="2973534"/>
              <a:ext cx="347672" cy="622253"/>
            </a:xfrm>
            <a:custGeom>
              <a:avLst/>
              <a:gdLst>
                <a:gd name="T0" fmla="*/ 2147483647 w 287"/>
                <a:gd name="T1" fmla="*/ 2147483647 h 600"/>
                <a:gd name="T2" fmla="*/ 2147483647 w 287"/>
                <a:gd name="T3" fmla="*/ 2147483647 h 600"/>
                <a:gd name="T4" fmla="*/ 2147483647 w 287"/>
                <a:gd name="T5" fmla="*/ 2147483647 h 600"/>
                <a:gd name="T6" fmla="*/ 2147483647 w 287"/>
                <a:gd name="T7" fmla="*/ 2147483647 h 600"/>
                <a:gd name="T8" fmla="*/ 2147483647 w 287"/>
                <a:gd name="T9" fmla="*/ 2147483647 h 600"/>
                <a:gd name="T10" fmla="*/ 2147483647 w 287"/>
                <a:gd name="T11" fmla="*/ 2147483647 h 600"/>
                <a:gd name="T12" fmla="*/ 2147483647 w 287"/>
                <a:gd name="T13" fmla="*/ 2147483647 h 600"/>
                <a:gd name="T14" fmla="*/ 2147483647 w 287"/>
                <a:gd name="T15" fmla="*/ 2147483647 h 600"/>
                <a:gd name="T16" fmla="*/ 2147483647 w 287"/>
                <a:gd name="T17" fmla="*/ 2147483647 h 600"/>
                <a:gd name="T18" fmla="*/ 2147483647 w 287"/>
                <a:gd name="T19" fmla="*/ 2147483647 h 600"/>
                <a:gd name="T20" fmla="*/ 0 w 287"/>
                <a:gd name="T21" fmla="*/ 2147483647 h 600"/>
                <a:gd name="T22" fmla="*/ 2147483647 w 287"/>
                <a:gd name="T23" fmla="*/ 2147483647 h 600"/>
                <a:gd name="T24" fmla="*/ 2147483647 w 287"/>
                <a:gd name="T25" fmla="*/ 2147483647 h 600"/>
                <a:gd name="T26" fmla="*/ 2147483647 w 287"/>
                <a:gd name="T27" fmla="*/ 2147483647 h 600"/>
                <a:gd name="T28" fmla="*/ 2147483647 w 287"/>
                <a:gd name="T29" fmla="*/ 2147483647 h 600"/>
                <a:gd name="T30" fmla="*/ 2147483647 w 287"/>
                <a:gd name="T31" fmla="*/ 2147483647 h 600"/>
                <a:gd name="T32" fmla="*/ 2147483647 w 287"/>
                <a:gd name="T33" fmla="*/ 2147483647 h 600"/>
                <a:gd name="T34" fmla="*/ 2147483647 w 287"/>
                <a:gd name="T35" fmla="*/ 2147483647 h 600"/>
                <a:gd name="T36" fmla="*/ 2147483647 w 287"/>
                <a:gd name="T37" fmla="*/ 2147483647 h 600"/>
                <a:gd name="T38" fmla="*/ 2147483647 w 287"/>
                <a:gd name="T39" fmla="*/ 2147483647 h 600"/>
                <a:gd name="T40" fmla="*/ 2147483647 w 287"/>
                <a:gd name="T41" fmla="*/ 2147483647 h 600"/>
                <a:gd name="T42" fmla="*/ 2147483647 w 287"/>
                <a:gd name="T43" fmla="*/ 2147483647 h 600"/>
                <a:gd name="T44" fmla="*/ 2147483647 w 287"/>
                <a:gd name="T45" fmla="*/ 2147483647 h 600"/>
                <a:gd name="T46" fmla="*/ 2147483647 w 287"/>
                <a:gd name="T47" fmla="*/ 2147483647 h 600"/>
                <a:gd name="T48" fmla="*/ 2147483647 w 287"/>
                <a:gd name="T49" fmla="*/ 0 h 600"/>
                <a:gd name="T50" fmla="*/ 2147483647 w 287"/>
                <a:gd name="T51" fmla="*/ 2147483647 h 600"/>
                <a:gd name="T52" fmla="*/ 2147483647 w 287"/>
                <a:gd name="T53" fmla="*/ 2147483647 h 600"/>
                <a:gd name="T54" fmla="*/ 2147483647 w 287"/>
                <a:gd name="T55" fmla="*/ 2147483647 h 600"/>
                <a:gd name="T56" fmla="*/ 2147483647 w 287"/>
                <a:gd name="T57" fmla="*/ 2147483647 h 600"/>
                <a:gd name="T58" fmla="*/ 2147483647 w 287"/>
                <a:gd name="T59" fmla="*/ 2147483647 h 600"/>
                <a:gd name="T60" fmla="*/ 2147483647 w 287"/>
                <a:gd name="T61" fmla="*/ 2147483647 h 600"/>
                <a:gd name="T62" fmla="*/ 2147483647 w 287"/>
                <a:gd name="T63" fmla="*/ 2147483647 h 600"/>
                <a:gd name="T64" fmla="*/ 2147483647 w 287"/>
                <a:gd name="T65" fmla="*/ 2147483647 h 600"/>
                <a:gd name="T66" fmla="*/ 2147483647 w 287"/>
                <a:gd name="T67" fmla="*/ 2147483647 h 600"/>
                <a:gd name="T68" fmla="*/ 2147483647 w 287"/>
                <a:gd name="T69" fmla="*/ 2147483647 h 600"/>
                <a:gd name="T70" fmla="*/ 2147483647 w 287"/>
                <a:gd name="T71" fmla="*/ 2147483647 h 600"/>
                <a:gd name="T72" fmla="*/ 2147483647 w 287"/>
                <a:gd name="T73" fmla="*/ 2147483647 h 600"/>
                <a:gd name="T74" fmla="*/ 2147483647 w 287"/>
                <a:gd name="T75" fmla="*/ 2147483647 h 600"/>
                <a:gd name="T76" fmla="*/ 2147483647 w 287"/>
                <a:gd name="T77" fmla="*/ 2147483647 h 600"/>
                <a:gd name="T78" fmla="*/ 2147483647 w 287"/>
                <a:gd name="T79" fmla="*/ 2147483647 h 600"/>
                <a:gd name="T80" fmla="*/ 2147483647 w 287"/>
                <a:gd name="T81" fmla="*/ 2147483647 h 600"/>
                <a:gd name="T82" fmla="*/ 2147483647 w 287"/>
                <a:gd name="T83" fmla="*/ 2147483647 h 600"/>
                <a:gd name="T84" fmla="*/ 2147483647 w 287"/>
                <a:gd name="T85" fmla="*/ 2147483647 h 600"/>
                <a:gd name="T86" fmla="*/ 2147483647 w 287"/>
                <a:gd name="T87" fmla="*/ 2147483647 h 600"/>
                <a:gd name="T88" fmla="*/ 2147483647 w 287"/>
                <a:gd name="T89" fmla="*/ 2147483647 h 600"/>
                <a:gd name="T90" fmla="*/ 2147483647 w 287"/>
                <a:gd name="T91" fmla="*/ 2147483647 h 600"/>
                <a:gd name="T92" fmla="*/ 2147483647 w 287"/>
                <a:gd name="T93" fmla="*/ 2147483647 h 600"/>
                <a:gd name="T94" fmla="*/ 2147483647 w 287"/>
                <a:gd name="T95" fmla="*/ 2147483647 h 600"/>
                <a:gd name="T96" fmla="*/ 2147483647 w 287"/>
                <a:gd name="T97" fmla="*/ 2147483647 h 600"/>
                <a:gd name="T98" fmla="*/ 2147483647 w 287"/>
                <a:gd name="T99" fmla="*/ 2147483647 h 600"/>
                <a:gd name="T100" fmla="*/ 2147483647 w 287"/>
                <a:gd name="T101" fmla="*/ 2147483647 h 600"/>
                <a:gd name="T102" fmla="*/ 2147483647 w 287"/>
                <a:gd name="T103" fmla="*/ 2147483647 h 600"/>
                <a:gd name="T104" fmla="*/ 2147483647 w 287"/>
                <a:gd name="T105" fmla="*/ 2147483647 h 600"/>
                <a:gd name="T106" fmla="*/ 2147483647 w 287"/>
                <a:gd name="T107" fmla="*/ 2147483647 h 600"/>
                <a:gd name="T108" fmla="*/ 2147483647 w 287"/>
                <a:gd name="T109" fmla="*/ 2147483647 h 600"/>
                <a:gd name="T110" fmla="*/ 2147483647 w 287"/>
                <a:gd name="T111" fmla="*/ 2147483647 h 600"/>
                <a:gd name="T112" fmla="*/ 2147483647 w 287"/>
                <a:gd name="T113" fmla="*/ 2147483647 h 600"/>
                <a:gd name="T114" fmla="*/ 2147483647 w 287"/>
                <a:gd name="T115" fmla="*/ 2147483647 h 600"/>
                <a:gd name="T116" fmla="*/ 2147483647 w 287"/>
                <a:gd name="T117" fmla="*/ 2147483647 h 600"/>
                <a:gd name="T118" fmla="*/ 2147483647 w 287"/>
                <a:gd name="T119" fmla="*/ 2147483647 h 600"/>
                <a:gd name="T120" fmla="*/ 2147483647 w 287"/>
                <a:gd name="T121" fmla="*/ 2147483647 h 600"/>
                <a:gd name="T122" fmla="*/ 2147483647 w 287"/>
                <a:gd name="T123" fmla="*/ 2147483647 h 600"/>
                <a:gd name="T124" fmla="*/ 2147483647 w 287"/>
                <a:gd name="T125" fmla="*/ 2147483647 h 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
                <a:gd name="T190" fmla="*/ 0 h 600"/>
                <a:gd name="T191" fmla="*/ 287 w 287"/>
                <a:gd name="T192" fmla="*/ 600 h 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 h="600">
                  <a:moveTo>
                    <a:pt x="223" y="491"/>
                  </a:moveTo>
                  <a:lnTo>
                    <a:pt x="221" y="491"/>
                  </a:lnTo>
                  <a:lnTo>
                    <a:pt x="221" y="489"/>
                  </a:lnTo>
                  <a:lnTo>
                    <a:pt x="220" y="489"/>
                  </a:lnTo>
                  <a:lnTo>
                    <a:pt x="220" y="488"/>
                  </a:lnTo>
                  <a:lnTo>
                    <a:pt x="220" y="486"/>
                  </a:lnTo>
                  <a:lnTo>
                    <a:pt x="219" y="486"/>
                  </a:lnTo>
                  <a:lnTo>
                    <a:pt x="219" y="485"/>
                  </a:lnTo>
                  <a:lnTo>
                    <a:pt x="219" y="483"/>
                  </a:lnTo>
                  <a:lnTo>
                    <a:pt x="219" y="481"/>
                  </a:lnTo>
                  <a:lnTo>
                    <a:pt x="219" y="478"/>
                  </a:lnTo>
                  <a:lnTo>
                    <a:pt x="217" y="478"/>
                  </a:lnTo>
                  <a:lnTo>
                    <a:pt x="215" y="476"/>
                  </a:lnTo>
                  <a:lnTo>
                    <a:pt x="212" y="476"/>
                  </a:lnTo>
                  <a:lnTo>
                    <a:pt x="212" y="474"/>
                  </a:lnTo>
                  <a:lnTo>
                    <a:pt x="211" y="474"/>
                  </a:lnTo>
                  <a:lnTo>
                    <a:pt x="209" y="472"/>
                  </a:lnTo>
                  <a:lnTo>
                    <a:pt x="207" y="472"/>
                  </a:lnTo>
                  <a:lnTo>
                    <a:pt x="207" y="469"/>
                  </a:lnTo>
                  <a:lnTo>
                    <a:pt x="205" y="469"/>
                  </a:lnTo>
                  <a:lnTo>
                    <a:pt x="202" y="467"/>
                  </a:lnTo>
                  <a:lnTo>
                    <a:pt x="201" y="467"/>
                  </a:lnTo>
                  <a:lnTo>
                    <a:pt x="201" y="464"/>
                  </a:lnTo>
                  <a:lnTo>
                    <a:pt x="198" y="462"/>
                  </a:lnTo>
                  <a:lnTo>
                    <a:pt x="197" y="460"/>
                  </a:lnTo>
                  <a:lnTo>
                    <a:pt x="196" y="458"/>
                  </a:lnTo>
                  <a:lnTo>
                    <a:pt x="196" y="455"/>
                  </a:lnTo>
                  <a:lnTo>
                    <a:pt x="195" y="455"/>
                  </a:lnTo>
                  <a:lnTo>
                    <a:pt x="195" y="454"/>
                  </a:lnTo>
                  <a:lnTo>
                    <a:pt x="195" y="452"/>
                  </a:lnTo>
                  <a:lnTo>
                    <a:pt x="195" y="449"/>
                  </a:lnTo>
                  <a:lnTo>
                    <a:pt x="195" y="448"/>
                  </a:lnTo>
                  <a:lnTo>
                    <a:pt x="195" y="446"/>
                  </a:lnTo>
                  <a:lnTo>
                    <a:pt x="195" y="444"/>
                  </a:lnTo>
                  <a:lnTo>
                    <a:pt x="195" y="442"/>
                  </a:lnTo>
                  <a:lnTo>
                    <a:pt x="195" y="440"/>
                  </a:lnTo>
                  <a:lnTo>
                    <a:pt x="193" y="438"/>
                  </a:lnTo>
                  <a:lnTo>
                    <a:pt x="192" y="433"/>
                  </a:lnTo>
                  <a:lnTo>
                    <a:pt x="190" y="431"/>
                  </a:lnTo>
                  <a:lnTo>
                    <a:pt x="190" y="427"/>
                  </a:lnTo>
                  <a:lnTo>
                    <a:pt x="188" y="425"/>
                  </a:lnTo>
                  <a:lnTo>
                    <a:pt x="188" y="421"/>
                  </a:lnTo>
                  <a:lnTo>
                    <a:pt x="186" y="417"/>
                  </a:lnTo>
                  <a:lnTo>
                    <a:pt x="186" y="413"/>
                  </a:lnTo>
                  <a:lnTo>
                    <a:pt x="183" y="411"/>
                  </a:lnTo>
                  <a:lnTo>
                    <a:pt x="183" y="406"/>
                  </a:lnTo>
                  <a:lnTo>
                    <a:pt x="183" y="404"/>
                  </a:lnTo>
                  <a:lnTo>
                    <a:pt x="183" y="400"/>
                  </a:lnTo>
                  <a:lnTo>
                    <a:pt x="181" y="398"/>
                  </a:lnTo>
                  <a:lnTo>
                    <a:pt x="181" y="394"/>
                  </a:lnTo>
                  <a:lnTo>
                    <a:pt x="181" y="391"/>
                  </a:lnTo>
                  <a:lnTo>
                    <a:pt x="181" y="387"/>
                  </a:lnTo>
                  <a:lnTo>
                    <a:pt x="178" y="387"/>
                  </a:lnTo>
                  <a:lnTo>
                    <a:pt x="177" y="387"/>
                  </a:lnTo>
                  <a:lnTo>
                    <a:pt x="177" y="385"/>
                  </a:lnTo>
                  <a:lnTo>
                    <a:pt x="174" y="385"/>
                  </a:lnTo>
                  <a:lnTo>
                    <a:pt x="172" y="385"/>
                  </a:lnTo>
                  <a:lnTo>
                    <a:pt x="170" y="385"/>
                  </a:lnTo>
                  <a:lnTo>
                    <a:pt x="170" y="382"/>
                  </a:lnTo>
                  <a:lnTo>
                    <a:pt x="168" y="382"/>
                  </a:lnTo>
                  <a:lnTo>
                    <a:pt x="166" y="382"/>
                  </a:lnTo>
                  <a:lnTo>
                    <a:pt x="164" y="382"/>
                  </a:lnTo>
                  <a:lnTo>
                    <a:pt x="162" y="382"/>
                  </a:lnTo>
                  <a:lnTo>
                    <a:pt x="160" y="382"/>
                  </a:lnTo>
                  <a:lnTo>
                    <a:pt x="159" y="382"/>
                  </a:lnTo>
                  <a:lnTo>
                    <a:pt x="157" y="382"/>
                  </a:lnTo>
                  <a:lnTo>
                    <a:pt x="157" y="380"/>
                  </a:lnTo>
                  <a:lnTo>
                    <a:pt x="156" y="380"/>
                  </a:lnTo>
                  <a:lnTo>
                    <a:pt x="156" y="377"/>
                  </a:lnTo>
                  <a:lnTo>
                    <a:pt x="156" y="376"/>
                  </a:lnTo>
                  <a:lnTo>
                    <a:pt x="156" y="373"/>
                  </a:lnTo>
                  <a:lnTo>
                    <a:pt x="154" y="373"/>
                  </a:lnTo>
                  <a:lnTo>
                    <a:pt x="154" y="371"/>
                  </a:lnTo>
                  <a:lnTo>
                    <a:pt x="154" y="369"/>
                  </a:lnTo>
                  <a:lnTo>
                    <a:pt x="152" y="369"/>
                  </a:lnTo>
                  <a:lnTo>
                    <a:pt x="152" y="367"/>
                  </a:lnTo>
                  <a:lnTo>
                    <a:pt x="151" y="366"/>
                  </a:lnTo>
                  <a:lnTo>
                    <a:pt x="151" y="364"/>
                  </a:lnTo>
                  <a:lnTo>
                    <a:pt x="149" y="366"/>
                  </a:lnTo>
                  <a:lnTo>
                    <a:pt x="149" y="367"/>
                  </a:lnTo>
                  <a:lnTo>
                    <a:pt x="149" y="369"/>
                  </a:lnTo>
                  <a:lnTo>
                    <a:pt x="149" y="371"/>
                  </a:lnTo>
                  <a:lnTo>
                    <a:pt x="149" y="373"/>
                  </a:lnTo>
                  <a:lnTo>
                    <a:pt x="149" y="376"/>
                  </a:lnTo>
                  <a:lnTo>
                    <a:pt x="149" y="377"/>
                  </a:lnTo>
                  <a:lnTo>
                    <a:pt x="149" y="380"/>
                  </a:lnTo>
                  <a:lnTo>
                    <a:pt x="148" y="382"/>
                  </a:lnTo>
                  <a:lnTo>
                    <a:pt x="146" y="382"/>
                  </a:lnTo>
                  <a:lnTo>
                    <a:pt x="144" y="383"/>
                  </a:lnTo>
                  <a:lnTo>
                    <a:pt x="142" y="383"/>
                  </a:lnTo>
                  <a:lnTo>
                    <a:pt x="140" y="385"/>
                  </a:lnTo>
                  <a:lnTo>
                    <a:pt x="138" y="385"/>
                  </a:lnTo>
                  <a:lnTo>
                    <a:pt x="136" y="385"/>
                  </a:lnTo>
                  <a:lnTo>
                    <a:pt x="134" y="387"/>
                  </a:lnTo>
                  <a:lnTo>
                    <a:pt x="132" y="388"/>
                  </a:lnTo>
                  <a:lnTo>
                    <a:pt x="130" y="390"/>
                  </a:lnTo>
                  <a:lnTo>
                    <a:pt x="130" y="392"/>
                  </a:lnTo>
                  <a:lnTo>
                    <a:pt x="130" y="394"/>
                  </a:lnTo>
                  <a:lnTo>
                    <a:pt x="129" y="396"/>
                  </a:lnTo>
                  <a:lnTo>
                    <a:pt x="129" y="397"/>
                  </a:lnTo>
                  <a:lnTo>
                    <a:pt x="126" y="400"/>
                  </a:lnTo>
                  <a:lnTo>
                    <a:pt x="124" y="400"/>
                  </a:lnTo>
                  <a:lnTo>
                    <a:pt x="122" y="401"/>
                  </a:lnTo>
                  <a:lnTo>
                    <a:pt x="120" y="401"/>
                  </a:lnTo>
                  <a:lnTo>
                    <a:pt x="118" y="404"/>
                  </a:lnTo>
                  <a:lnTo>
                    <a:pt x="116" y="406"/>
                  </a:lnTo>
                  <a:lnTo>
                    <a:pt x="114" y="409"/>
                  </a:lnTo>
                  <a:lnTo>
                    <a:pt x="111" y="410"/>
                  </a:lnTo>
                  <a:lnTo>
                    <a:pt x="108" y="412"/>
                  </a:lnTo>
                  <a:lnTo>
                    <a:pt x="106" y="413"/>
                  </a:lnTo>
                  <a:lnTo>
                    <a:pt x="104" y="414"/>
                  </a:lnTo>
                  <a:lnTo>
                    <a:pt x="101" y="414"/>
                  </a:lnTo>
                  <a:lnTo>
                    <a:pt x="97" y="416"/>
                  </a:lnTo>
                  <a:lnTo>
                    <a:pt x="95" y="416"/>
                  </a:lnTo>
                  <a:lnTo>
                    <a:pt x="93" y="416"/>
                  </a:lnTo>
                  <a:lnTo>
                    <a:pt x="91" y="416"/>
                  </a:lnTo>
                  <a:lnTo>
                    <a:pt x="88" y="416"/>
                  </a:lnTo>
                  <a:lnTo>
                    <a:pt x="86" y="415"/>
                  </a:lnTo>
                  <a:lnTo>
                    <a:pt x="84" y="414"/>
                  </a:lnTo>
                  <a:lnTo>
                    <a:pt x="82" y="412"/>
                  </a:lnTo>
                  <a:lnTo>
                    <a:pt x="80" y="412"/>
                  </a:lnTo>
                  <a:lnTo>
                    <a:pt x="78" y="411"/>
                  </a:lnTo>
                  <a:lnTo>
                    <a:pt x="76" y="411"/>
                  </a:lnTo>
                  <a:lnTo>
                    <a:pt x="76" y="409"/>
                  </a:lnTo>
                  <a:lnTo>
                    <a:pt x="74" y="409"/>
                  </a:lnTo>
                  <a:lnTo>
                    <a:pt x="74" y="406"/>
                  </a:lnTo>
                  <a:lnTo>
                    <a:pt x="74" y="404"/>
                  </a:lnTo>
                  <a:lnTo>
                    <a:pt x="73" y="404"/>
                  </a:lnTo>
                  <a:lnTo>
                    <a:pt x="73" y="402"/>
                  </a:lnTo>
                  <a:lnTo>
                    <a:pt x="73" y="400"/>
                  </a:lnTo>
                  <a:lnTo>
                    <a:pt x="73" y="398"/>
                  </a:lnTo>
                  <a:lnTo>
                    <a:pt x="73" y="397"/>
                  </a:lnTo>
                  <a:lnTo>
                    <a:pt x="76" y="395"/>
                  </a:lnTo>
                  <a:lnTo>
                    <a:pt x="76" y="393"/>
                  </a:lnTo>
                  <a:lnTo>
                    <a:pt x="78" y="389"/>
                  </a:lnTo>
                  <a:lnTo>
                    <a:pt x="78" y="386"/>
                  </a:lnTo>
                  <a:lnTo>
                    <a:pt x="81" y="382"/>
                  </a:lnTo>
                  <a:lnTo>
                    <a:pt x="81" y="379"/>
                  </a:lnTo>
                  <a:lnTo>
                    <a:pt x="81" y="375"/>
                  </a:lnTo>
                  <a:lnTo>
                    <a:pt x="81" y="371"/>
                  </a:lnTo>
                  <a:lnTo>
                    <a:pt x="82" y="366"/>
                  </a:lnTo>
                  <a:lnTo>
                    <a:pt x="81" y="364"/>
                  </a:lnTo>
                  <a:lnTo>
                    <a:pt x="81" y="360"/>
                  </a:lnTo>
                  <a:lnTo>
                    <a:pt x="78" y="356"/>
                  </a:lnTo>
                  <a:lnTo>
                    <a:pt x="78" y="352"/>
                  </a:lnTo>
                  <a:lnTo>
                    <a:pt x="76" y="349"/>
                  </a:lnTo>
                  <a:lnTo>
                    <a:pt x="75" y="345"/>
                  </a:lnTo>
                  <a:lnTo>
                    <a:pt x="72" y="342"/>
                  </a:lnTo>
                  <a:lnTo>
                    <a:pt x="71" y="337"/>
                  </a:lnTo>
                  <a:lnTo>
                    <a:pt x="68" y="337"/>
                  </a:lnTo>
                  <a:lnTo>
                    <a:pt x="67" y="337"/>
                  </a:lnTo>
                  <a:lnTo>
                    <a:pt x="67" y="335"/>
                  </a:lnTo>
                  <a:lnTo>
                    <a:pt x="66" y="335"/>
                  </a:lnTo>
                  <a:lnTo>
                    <a:pt x="66" y="333"/>
                  </a:lnTo>
                  <a:lnTo>
                    <a:pt x="66" y="331"/>
                  </a:lnTo>
                  <a:lnTo>
                    <a:pt x="66" y="330"/>
                  </a:lnTo>
                  <a:lnTo>
                    <a:pt x="66" y="328"/>
                  </a:lnTo>
                  <a:lnTo>
                    <a:pt x="68" y="325"/>
                  </a:lnTo>
                  <a:lnTo>
                    <a:pt x="68" y="323"/>
                  </a:lnTo>
                  <a:lnTo>
                    <a:pt x="71" y="321"/>
                  </a:lnTo>
                  <a:lnTo>
                    <a:pt x="71" y="319"/>
                  </a:lnTo>
                  <a:lnTo>
                    <a:pt x="71" y="317"/>
                  </a:lnTo>
                  <a:lnTo>
                    <a:pt x="71" y="315"/>
                  </a:lnTo>
                  <a:lnTo>
                    <a:pt x="71" y="314"/>
                  </a:lnTo>
                  <a:lnTo>
                    <a:pt x="71" y="312"/>
                  </a:lnTo>
                  <a:lnTo>
                    <a:pt x="68" y="312"/>
                  </a:lnTo>
                  <a:lnTo>
                    <a:pt x="68" y="310"/>
                  </a:lnTo>
                  <a:lnTo>
                    <a:pt x="67" y="310"/>
                  </a:lnTo>
                  <a:lnTo>
                    <a:pt x="67" y="308"/>
                  </a:lnTo>
                  <a:lnTo>
                    <a:pt x="65" y="308"/>
                  </a:lnTo>
                  <a:lnTo>
                    <a:pt x="65" y="306"/>
                  </a:lnTo>
                  <a:lnTo>
                    <a:pt x="64" y="306"/>
                  </a:lnTo>
                  <a:lnTo>
                    <a:pt x="64" y="304"/>
                  </a:lnTo>
                  <a:lnTo>
                    <a:pt x="62" y="304"/>
                  </a:lnTo>
                  <a:lnTo>
                    <a:pt x="61" y="304"/>
                  </a:lnTo>
                  <a:lnTo>
                    <a:pt x="61" y="301"/>
                  </a:lnTo>
                  <a:lnTo>
                    <a:pt x="60" y="301"/>
                  </a:lnTo>
                  <a:lnTo>
                    <a:pt x="60" y="300"/>
                  </a:lnTo>
                  <a:lnTo>
                    <a:pt x="60" y="299"/>
                  </a:lnTo>
                  <a:lnTo>
                    <a:pt x="57" y="297"/>
                  </a:lnTo>
                  <a:lnTo>
                    <a:pt x="55" y="295"/>
                  </a:lnTo>
                  <a:lnTo>
                    <a:pt x="53" y="294"/>
                  </a:lnTo>
                  <a:lnTo>
                    <a:pt x="51" y="291"/>
                  </a:lnTo>
                  <a:lnTo>
                    <a:pt x="47" y="291"/>
                  </a:lnTo>
                  <a:lnTo>
                    <a:pt x="44" y="289"/>
                  </a:lnTo>
                  <a:lnTo>
                    <a:pt x="42" y="289"/>
                  </a:lnTo>
                  <a:lnTo>
                    <a:pt x="39" y="287"/>
                  </a:lnTo>
                  <a:lnTo>
                    <a:pt x="35" y="287"/>
                  </a:lnTo>
                  <a:lnTo>
                    <a:pt x="33" y="286"/>
                  </a:lnTo>
                  <a:lnTo>
                    <a:pt x="29" y="286"/>
                  </a:lnTo>
                  <a:lnTo>
                    <a:pt x="28" y="284"/>
                  </a:lnTo>
                  <a:lnTo>
                    <a:pt x="24" y="284"/>
                  </a:lnTo>
                  <a:lnTo>
                    <a:pt x="22" y="282"/>
                  </a:lnTo>
                  <a:lnTo>
                    <a:pt x="19" y="281"/>
                  </a:lnTo>
                  <a:lnTo>
                    <a:pt x="18" y="279"/>
                  </a:lnTo>
                  <a:lnTo>
                    <a:pt x="15" y="279"/>
                  </a:lnTo>
                  <a:lnTo>
                    <a:pt x="15" y="276"/>
                  </a:lnTo>
                  <a:lnTo>
                    <a:pt x="14" y="275"/>
                  </a:lnTo>
                  <a:lnTo>
                    <a:pt x="14" y="272"/>
                  </a:lnTo>
                  <a:lnTo>
                    <a:pt x="12" y="271"/>
                  </a:lnTo>
                  <a:lnTo>
                    <a:pt x="12" y="270"/>
                  </a:lnTo>
                  <a:lnTo>
                    <a:pt x="11" y="267"/>
                  </a:lnTo>
                  <a:lnTo>
                    <a:pt x="11" y="265"/>
                  </a:lnTo>
                  <a:lnTo>
                    <a:pt x="9" y="265"/>
                  </a:lnTo>
                  <a:lnTo>
                    <a:pt x="9" y="263"/>
                  </a:lnTo>
                  <a:lnTo>
                    <a:pt x="7" y="261"/>
                  </a:lnTo>
                  <a:lnTo>
                    <a:pt x="7" y="259"/>
                  </a:lnTo>
                  <a:lnTo>
                    <a:pt x="5" y="258"/>
                  </a:lnTo>
                  <a:lnTo>
                    <a:pt x="3" y="256"/>
                  </a:lnTo>
                  <a:lnTo>
                    <a:pt x="1" y="254"/>
                  </a:lnTo>
                  <a:lnTo>
                    <a:pt x="1" y="252"/>
                  </a:lnTo>
                  <a:lnTo>
                    <a:pt x="0" y="252"/>
                  </a:lnTo>
                  <a:lnTo>
                    <a:pt x="0" y="251"/>
                  </a:lnTo>
                  <a:lnTo>
                    <a:pt x="0" y="249"/>
                  </a:lnTo>
                  <a:lnTo>
                    <a:pt x="0" y="247"/>
                  </a:lnTo>
                  <a:lnTo>
                    <a:pt x="0" y="246"/>
                  </a:lnTo>
                  <a:lnTo>
                    <a:pt x="1" y="244"/>
                  </a:lnTo>
                  <a:lnTo>
                    <a:pt x="3" y="244"/>
                  </a:lnTo>
                  <a:lnTo>
                    <a:pt x="5" y="243"/>
                  </a:lnTo>
                  <a:lnTo>
                    <a:pt x="7" y="243"/>
                  </a:lnTo>
                  <a:lnTo>
                    <a:pt x="9" y="242"/>
                  </a:lnTo>
                  <a:lnTo>
                    <a:pt x="11" y="242"/>
                  </a:lnTo>
                  <a:lnTo>
                    <a:pt x="12" y="242"/>
                  </a:lnTo>
                  <a:lnTo>
                    <a:pt x="14" y="241"/>
                  </a:lnTo>
                  <a:lnTo>
                    <a:pt x="17" y="238"/>
                  </a:lnTo>
                  <a:lnTo>
                    <a:pt x="17" y="237"/>
                  </a:lnTo>
                  <a:lnTo>
                    <a:pt x="18" y="236"/>
                  </a:lnTo>
                  <a:lnTo>
                    <a:pt x="18" y="234"/>
                  </a:lnTo>
                  <a:lnTo>
                    <a:pt x="18" y="232"/>
                  </a:lnTo>
                  <a:lnTo>
                    <a:pt x="18" y="230"/>
                  </a:lnTo>
                  <a:lnTo>
                    <a:pt x="18" y="228"/>
                  </a:lnTo>
                  <a:lnTo>
                    <a:pt x="15" y="227"/>
                  </a:lnTo>
                  <a:lnTo>
                    <a:pt x="15" y="225"/>
                  </a:lnTo>
                  <a:lnTo>
                    <a:pt x="14" y="223"/>
                  </a:lnTo>
                  <a:lnTo>
                    <a:pt x="14" y="221"/>
                  </a:lnTo>
                  <a:lnTo>
                    <a:pt x="13" y="219"/>
                  </a:lnTo>
                  <a:lnTo>
                    <a:pt x="13" y="217"/>
                  </a:lnTo>
                  <a:lnTo>
                    <a:pt x="13" y="215"/>
                  </a:lnTo>
                  <a:lnTo>
                    <a:pt x="14" y="213"/>
                  </a:lnTo>
                  <a:lnTo>
                    <a:pt x="15" y="212"/>
                  </a:lnTo>
                  <a:lnTo>
                    <a:pt x="16" y="212"/>
                  </a:lnTo>
                  <a:lnTo>
                    <a:pt x="18" y="211"/>
                  </a:lnTo>
                  <a:lnTo>
                    <a:pt x="19" y="211"/>
                  </a:lnTo>
                  <a:lnTo>
                    <a:pt x="20" y="211"/>
                  </a:lnTo>
                  <a:lnTo>
                    <a:pt x="23" y="210"/>
                  </a:lnTo>
                  <a:lnTo>
                    <a:pt x="24" y="210"/>
                  </a:lnTo>
                  <a:lnTo>
                    <a:pt x="27" y="210"/>
                  </a:lnTo>
                  <a:lnTo>
                    <a:pt x="29" y="209"/>
                  </a:lnTo>
                  <a:lnTo>
                    <a:pt x="31" y="209"/>
                  </a:lnTo>
                  <a:lnTo>
                    <a:pt x="33" y="209"/>
                  </a:lnTo>
                  <a:lnTo>
                    <a:pt x="35" y="207"/>
                  </a:lnTo>
                  <a:lnTo>
                    <a:pt x="35" y="206"/>
                  </a:lnTo>
                  <a:lnTo>
                    <a:pt x="37" y="204"/>
                  </a:lnTo>
                  <a:lnTo>
                    <a:pt x="37" y="202"/>
                  </a:lnTo>
                  <a:lnTo>
                    <a:pt x="37" y="199"/>
                  </a:lnTo>
                  <a:lnTo>
                    <a:pt x="37" y="198"/>
                  </a:lnTo>
                  <a:lnTo>
                    <a:pt x="38" y="193"/>
                  </a:lnTo>
                  <a:lnTo>
                    <a:pt x="38" y="191"/>
                  </a:lnTo>
                  <a:lnTo>
                    <a:pt x="38" y="189"/>
                  </a:lnTo>
                  <a:lnTo>
                    <a:pt x="38" y="187"/>
                  </a:lnTo>
                  <a:lnTo>
                    <a:pt x="38" y="183"/>
                  </a:lnTo>
                  <a:lnTo>
                    <a:pt x="38" y="180"/>
                  </a:lnTo>
                  <a:lnTo>
                    <a:pt x="38" y="178"/>
                  </a:lnTo>
                  <a:lnTo>
                    <a:pt x="38" y="176"/>
                  </a:lnTo>
                  <a:lnTo>
                    <a:pt x="40" y="173"/>
                  </a:lnTo>
                  <a:lnTo>
                    <a:pt x="40" y="170"/>
                  </a:lnTo>
                  <a:lnTo>
                    <a:pt x="42" y="169"/>
                  </a:lnTo>
                  <a:lnTo>
                    <a:pt x="43" y="166"/>
                  </a:lnTo>
                  <a:lnTo>
                    <a:pt x="45" y="162"/>
                  </a:lnTo>
                  <a:lnTo>
                    <a:pt x="45" y="161"/>
                  </a:lnTo>
                  <a:lnTo>
                    <a:pt x="45" y="159"/>
                  </a:lnTo>
                  <a:lnTo>
                    <a:pt x="45" y="157"/>
                  </a:lnTo>
                  <a:lnTo>
                    <a:pt x="47" y="155"/>
                  </a:lnTo>
                  <a:lnTo>
                    <a:pt x="49" y="153"/>
                  </a:lnTo>
                  <a:lnTo>
                    <a:pt x="52" y="153"/>
                  </a:lnTo>
                  <a:lnTo>
                    <a:pt x="54" y="152"/>
                  </a:lnTo>
                  <a:lnTo>
                    <a:pt x="54" y="154"/>
                  </a:lnTo>
                  <a:lnTo>
                    <a:pt x="54" y="156"/>
                  </a:lnTo>
                  <a:lnTo>
                    <a:pt x="56" y="156"/>
                  </a:lnTo>
                  <a:lnTo>
                    <a:pt x="56" y="159"/>
                  </a:lnTo>
                  <a:lnTo>
                    <a:pt x="58" y="159"/>
                  </a:lnTo>
                  <a:lnTo>
                    <a:pt x="60" y="159"/>
                  </a:lnTo>
                  <a:lnTo>
                    <a:pt x="60" y="160"/>
                  </a:lnTo>
                  <a:lnTo>
                    <a:pt x="62" y="160"/>
                  </a:lnTo>
                  <a:lnTo>
                    <a:pt x="63" y="160"/>
                  </a:lnTo>
                  <a:lnTo>
                    <a:pt x="66" y="160"/>
                  </a:lnTo>
                  <a:lnTo>
                    <a:pt x="63" y="160"/>
                  </a:lnTo>
                  <a:lnTo>
                    <a:pt x="63" y="159"/>
                  </a:lnTo>
                  <a:lnTo>
                    <a:pt x="63" y="156"/>
                  </a:lnTo>
                  <a:lnTo>
                    <a:pt x="63" y="154"/>
                  </a:lnTo>
                  <a:lnTo>
                    <a:pt x="63" y="152"/>
                  </a:lnTo>
                  <a:lnTo>
                    <a:pt x="63" y="150"/>
                  </a:lnTo>
                  <a:lnTo>
                    <a:pt x="63" y="148"/>
                  </a:lnTo>
                  <a:lnTo>
                    <a:pt x="63" y="146"/>
                  </a:lnTo>
                  <a:lnTo>
                    <a:pt x="63" y="144"/>
                  </a:lnTo>
                  <a:lnTo>
                    <a:pt x="63" y="141"/>
                  </a:lnTo>
                  <a:lnTo>
                    <a:pt x="65" y="140"/>
                  </a:lnTo>
                  <a:lnTo>
                    <a:pt x="66" y="137"/>
                  </a:lnTo>
                  <a:lnTo>
                    <a:pt x="66" y="135"/>
                  </a:lnTo>
                  <a:lnTo>
                    <a:pt x="67" y="133"/>
                  </a:lnTo>
                  <a:lnTo>
                    <a:pt x="67" y="131"/>
                  </a:lnTo>
                  <a:lnTo>
                    <a:pt x="70" y="130"/>
                  </a:lnTo>
                  <a:lnTo>
                    <a:pt x="71" y="127"/>
                  </a:lnTo>
                  <a:lnTo>
                    <a:pt x="72" y="125"/>
                  </a:lnTo>
                  <a:lnTo>
                    <a:pt x="73" y="125"/>
                  </a:lnTo>
                  <a:lnTo>
                    <a:pt x="76" y="125"/>
                  </a:lnTo>
                  <a:lnTo>
                    <a:pt x="77" y="125"/>
                  </a:lnTo>
                  <a:lnTo>
                    <a:pt x="79" y="125"/>
                  </a:lnTo>
                  <a:lnTo>
                    <a:pt x="81" y="125"/>
                  </a:lnTo>
                  <a:lnTo>
                    <a:pt x="83" y="125"/>
                  </a:lnTo>
                  <a:lnTo>
                    <a:pt x="81" y="125"/>
                  </a:lnTo>
                  <a:lnTo>
                    <a:pt x="80" y="123"/>
                  </a:lnTo>
                  <a:lnTo>
                    <a:pt x="77" y="123"/>
                  </a:lnTo>
                  <a:lnTo>
                    <a:pt x="77" y="121"/>
                  </a:lnTo>
                  <a:lnTo>
                    <a:pt x="76" y="121"/>
                  </a:lnTo>
                  <a:lnTo>
                    <a:pt x="76" y="119"/>
                  </a:lnTo>
                  <a:lnTo>
                    <a:pt x="75" y="118"/>
                  </a:lnTo>
                  <a:lnTo>
                    <a:pt x="75" y="116"/>
                  </a:lnTo>
                  <a:lnTo>
                    <a:pt x="72" y="116"/>
                  </a:lnTo>
                  <a:lnTo>
                    <a:pt x="72" y="114"/>
                  </a:lnTo>
                  <a:lnTo>
                    <a:pt x="72" y="112"/>
                  </a:lnTo>
                  <a:lnTo>
                    <a:pt x="72" y="111"/>
                  </a:lnTo>
                  <a:lnTo>
                    <a:pt x="72" y="110"/>
                  </a:lnTo>
                  <a:lnTo>
                    <a:pt x="72" y="107"/>
                  </a:lnTo>
                  <a:lnTo>
                    <a:pt x="72" y="106"/>
                  </a:lnTo>
                  <a:lnTo>
                    <a:pt x="72" y="103"/>
                  </a:lnTo>
                  <a:lnTo>
                    <a:pt x="72" y="101"/>
                  </a:lnTo>
                  <a:lnTo>
                    <a:pt x="73" y="99"/>
                  </a:lnTo>
                  <a:lnTo>
                    <a:pt x="75" y="97"/>
                  </a:lnTo>
                  <a:lnTo>
                    <a:pt x="77" y="95"/>
                  </a:lnTo>
                  <a:lnTo>
                    <a:pt x="79" y="93"/>
                  </a:lnTo>
                  <a:lnTo>
                    <a:pt x="81" y="91"/>
                  </a:lnTo>
                  <a:lnTo>
                    <a:pt x="82" y="88"/>
                  </a:lnTo>
                  <a:lnTo>
                    <a:pt x="85" y="86"/>
                  </a:lnTo>
                  <a:lnTo>
                    <a:pt x="85" y="84"/>
                  </a:lnTo>
                  <a:lnTo>
                    <a:pt x="87" y="82"/>
                  </a:lnTo>
                  <a:lnTo>
                    <a:pt x="87" y="80"/>
                  </a:lnTo>
                  <a:lnTo>
                    <a:pt x="87" y="78"/>
                  </a:lnTo>
                  <a:lnTo>
                    <a:pt x="90" y="76"/>
                  </a:lnTo>
                  <a:lnTo>
                    <a:pt x="90" y="74"/>
                  </a:lnTo>
                  <a:lnTo>
                    <a:pt x="91" y="72"/>
                  </a:lnTo>
                  <a:lnTo>
                    <a:pt x="91" y="69"/>
                  </a:lnTo>
                  <a:lnTo>
                    <a:pt x="93" y="67"/>
                  </a:lnTo>
                  <a:lnTo>
                    <a:pt x="95" y="67"/>
                  </a:lnTo>
                  <a:lnTo>
                    <a:pt x="96" y="66"/>
                  </a:lnTo>
                  <a:lnTo>
                    <a:pt x="99" y="66"/>
                  </a:lnTo>
                  <a:lnTo>
                    <a:pt x="101" y="65"/>
                  </a:lnTo>
                  <a:lnTo>
                    <a:pt x="102" y="65"/>
                  </a:lnTo>
                  <a:lnTo>
                    <a:pt x="105" y="64"/>
                  </a:lnTo>
                  <a:lnTo>
                    <a:pt x="106" y="64"/>
                  </a:lnTo>
                  <a:lnTo>
                    <a:pt x="107" y="64"/>
                  </a:lnTo>
                  <a:lnTo>
                    <a:pt x="109" y="62"/>
                  </a:lnTo>
                  <a:lnTo>
                    <a:pt x="109" y="61"/>
                  </a:lnTo>
                  <a:lnTo>
                    <a:pt x="111" y="59"/>
                  </a:lnTo>
                  <a:lnTo>
                    <a:pt x="111" y="57"/>
                  </a:lnTo>
                  <a:lnTo>
                    <a:pt x="114" y="54"/>
                  </a:lnTo>
                  <a:lnTo>
                    <a:pt x="114" y="53"/>
                  </a:lnTo>
                  <a:lnTo>
                    <a:pt x="116" y="51"/>
                  </a:lnTo>
                  <a:lnTo>
                    <a:pt x="117" y="49"/>
                  </a:lnTo>
                  <a:lnTo>
                    <a:pt x="119" y="47"/>
                  </a:lnTo>
                  <a:lnTo>
                    <a:pt x="121" y="47"/>
                  </a:lnTo>
                  <a:lnTo>
                    <a:pt x="124" y="47"/>
                  </a:lnTo>
                  <a:lnTo>
                    <a:pt x="125" y="45"/>
                  </a:lnTo>
                  <a:lnTo>
                    <a:pt x="127" y="45"/>
                  </a:lnTo>
                  <a:lnTo>
                    <a:pt x="129" y="45"/>
                  </a:lnTo>
                  <a:lnTo>
                    <a:pt x="131" y="45"/>
                  </a:lnTo>
                  <a:lnTo>
                    <a:pt x="134" y="43"/>
                  </a:lnTo>
                  <a:lnTo>
                    <a:pt x="135" y="43"/>
                  </a:lnTo>
                  <a:lnTo>
                    <a:pt x="138" y="43"/>
                  </a:lnTo>
                  <a:lnTo>
                    <a:pt x="140" y="43"/>
                  </a:lnTo>
                  <a:lnTo>
                    <a:pt x="143" y="43"/>
                  </a:lnTo>
                  <a:lnTo>
                    <a:pt x="144" y="43"/>
                  </a:lnTo>
                  <a:lnTo>
                    <a:pt x="147" y="40"/>
                  </a:lnTo>
                  <a:lnTo>
                    <a:pt x="147" y="39"/>
                  </a:lnTo>
                  <a:lnTo>
                    <a:pt x="144" y="39"/>
                  </a:lnTo>
                  <a:lnTo>
                    <a:pt x="144" y="37"/>
                  </a:lnTo>
                  <a:lnTo>
                    <a:pt x="143" y="37"/>
                  </a:lnTo>
                  <a:lnTo>
                    <a:pt x="143" y="35"/>
                  </a:lnTo>
                  <a:lnTo>
                    <a:pt x="141" y="35"/>
                  </a:lnTo>
                  <a:lnTo>
                    <a:pt x="141" y="33"/>
                  </a:lnTo>
                  <a:lnTo>
                    <a:pt x="141" y="30"/>
                  </a:lnTo>
                  <a:lnTo>
                    <a:pt x="142" y="29"/>
                  </a:lnTo>
                  <a:lnTo>
                    <a:pt x="143" y="26"/>
                  </a:lnTo>
                  <a:lnTo>
                    <a:pt x="143" y="25"/>
                  </a:lnTo>
                  <a:lnTo>
                    <a:pt x="145" y="23"/>
                  </a:lnTo>
                  <a:lnTo>
                    <a:pt x="145" y="21"/>
                  </a:lnTo>
                  <a:lnTo>
                    <a:pt x="145" y="19"/>
                  </a:lnTo>
                  <a:lnTo>
                    <a:pt x="145" y="16"/>
                  </a:lnTo>
                  <a:lnTo>
                    <a:pt x="145" y="15"/>
                  </a:lnTo>
                  <a:lnTo>
                    <a:pt x="147" y="13"/>
                  </a:lnTo>
                  <a:lnTo>
                    <a:pt x="144" y="13"/>
                  </a:lnTo>
                  <a:lnTo>
                    <a:pt x="144" y="11"/>
                  </a:lnTo>
                  <a:lnTo>
                    <a:pt x="144" y="10"/>
                  </a:lnTo>
                  <a:lnTo>
                    <a:pt x="144" y="7"/>
                  </a:lnTo>
                  <a:lnTo>
                    <a:pt x="144" y="6"/>
                  </a:lnTo>
                  <a:lnTo>
                    <a:pt x="147" y="5"/>
                  </a:lnTo>
                  <a:lnTo>
                    <a:pt x="148" y="5"/>
                  </a:lnTo>
                  <a:lnTo>
                    <a:pt x="149" y="5"/>
                  </a:lnTo>
                  <a:lnTo>
                    <a:pt x="151" y="4"/>
                  </a:lnTo>
                  <a:lnTo>
                    <a:pt x="153" y="1"/>
                  </a:lnTo>
                  <a:lnTo>
                    <a:pt x="154" y="1"/>
                  </a:lnTo>
                  <a:lnTo>
                    <a:pt x="156" y="0"/>
                  </a:lnTo>
                  <a:lnTo>
                    <a:pt x="156" y="1"/>
                  </a:lnTo>
                  <a:lnTo>
                    <a:pt x="157" y="1"/>
                  </a:lnTo>
                  <a:lnTo>
                    <a:pt x="157" y="3"/>
                  </a:lnTo>
                  <a:lnTo>
                    <a:pt x="158" y="3"/>
                  </a:lnTo>
                  <a:lnTo>
                    <a:pt x="159" y="3"/>
                  </a:lnTo>
                  <a:lnTo>
                    <a:pt x="162" y="3"/>
                  </a:lnTo>
                  <a:lnTo>
                    <a:pt x="162" y="5"/>
                  </a:lnTo>
                  <a:lnTo>
                    <a:pt x="164" y="5"/>
                  </a:lnTo>
                  <a:lnTo>
                    <a:pt x="167" y="5"/>
                  </a:lnTo>
                  <a:lnTo>
                    <a:pt x="167" y="6"/>
                  </a:lnTo>
                  <a:lnTo>
                    <a:pt x="169" y="6"/>
                  </a:lnTo>
                  <a:lnTo>
                    <a:pt x="172" y="6"/>
                  </a:lnTo>
                  <a:lnTo>
                    <a:pt x="173" y="6"/>
                  </a:lnTo>
                  <a:lnTo>
                    <a:pt x="176" y="6"/>
                  </a:lnTo>
                  <a:lnTo>
                    <a:pt x="176" y="7"/>
                  </a:lnTo>
                  <a:lnTo>
                    <a:pt x="178" y="7"/>
                  </a:lnTo>
                  <a:lnTo>
                    <a:pt x="178" y="8"/>
                  </a:lnTo>
                  <a:lnTo>
                    <a:pt x="181" y="8"/>
                  </a:lnTo>
                  <a:lnTo>
                    <a:pt x="181" y="10"/>
                  </a:lnTo>
                  <a:lnTo>
                    <a:pt x="181" y="11"/>
                  </a:lnTo>
                  <a:lnTo>
                    <a:pt x="182" y="11"/>
                  </a:lnTo>
                  <a:lnTo>
                    <a:pt x="182" y="14"/>
                  </a:lnTo>
                  <a:lnTo>
                    <a:pt x="182" y="16"/>
                  </a:lnTo>
                  <a:lnTo>
                    <a:pt x="183" y="16"/>
                  </a:lnTo>
                  <a:lnTo>
                    <a:pt x="183" y="17"/>
                  </a:lnTo>
                  <a:lnTo>
                    <a:pt x="183" y="19"/>
                  </a:lnTo>
                  <a:lnTo>
                    <a:pt x="184" y="19"/>
                  </a:lnTo>
                  <a:lnTo>
                    <a:pt x="184" y="21"/>
                  </a:lnTo>
                  <a:lnTo>
                    <a:pt x="183" y="23"/>
                  </a:lnTo>
                  <a:lnTo>
                    <a:pt x="183" y="24"/>
                  </a:lnTo>
                  <a:lnTo>
                    <a:pt x="186" y="24"/>
                  </a:lnTo>
                  <a:lnTo>
                    <a:pt x="187" y="24"/>
                  </a:lnTo>
                  <a:lnTo>
                    <a:pt x="189" y="23"/>
                  </a:lnTo>
                  <a:lnTo>
                    <a:pt x="191" y="21"/>
                  </a:lnTo>
                  <a:lnTo>
                    <a:pt x="191" y="20"/>
                  </a:lnTo>
                  <a:lnTo>
                    <a:pt x="192" y="18"/>
                  </a:lnTo>
                  <a:lnTo>
                    <a:pt x="193" y="18"/>
                  </a:lnTo>
                  <a:lnTo>
                    <a:pt x="195" y="18"/>
                  </a:lnTo>
                  <a:lnTo>
                    <a:pt x="195" y="20"/>
                  </a:lnTo>
                  <a:lnTo>
                    <a:pt x="195" y="22"/>
                  </a:lnTo>
                  <a:lnTo>
                    <a:pt x="195" y="24"/>
                  </a:lnTo>
                  <a:lnTo>
                    <a:pt x="196" y="24"/>
                  </a:lnTo>
                  <a:lnTo>
                    <a:pt x="196" y="26"/>
                  </a:lnTo>
                  <a:lnTo>
                    <a:pt x="197" y="26"/>
                  </a:lnTo>
                  <a:lnTo>
                    <a:pt x="197" y="29"/>
                  </a:lnTo>
                  <a:lnTo>
                    <a:pt x="200" y="29"/>
                  </a:lnTo>
                  <a:lnTo>
                    <a:pt x="200" y="30"/>
                  </a:lnTo>
                  <a:lnTo>
                    <a:pt x="201" y="33"/>
                  </a:lnTo>
                  <a:lnTo>
                    <a:pt x="201" y="35"/>
                  </a:lnTo>
                  <a:lnTo>
                    <a:pt x="202" y="35"/>
                  </a:lnTo>
                  <a:lnTo>
                    <a:pt x="202" y="37"/>
                  </a:lnTo>
                  <a:lnTo>
                    <a:pt x="202" y="39"/>
                  </a:lnTo>
                  <a:lnTo>
                    <a:pt x="202" y="40"/>
                  </a:lnTo>
                  <a:lnTo>
                    <a:pt x="204" y="40"/>
                  </a:lnTo>
                  <a:lnTo>
                    <a:pt x="202" y="43"/>
                  </a:lnTo>
                  <a:lnTo>
                    <a:pt x="202" y="44"/>
                  </a:lnTo>
                  <a:lnTo>
                    <a:pt x="202" y="46"/>
                  </a:lnTo>
                  <a:lnTo>
                    <a:pt x="202" y="48"/>
                  </a:lnTo>
                  <a:lnTo>
                    <a:pt x="202" y="49"/>
                  </a:lnTo>
                  <a:lnTo>
                    <a:pt x="202" y="51"/>
                  </a:lnTo>
                  <a:lnTo>
                    <a:pt x="202" y="53"/>
                  </a:lnTo>
                  <a:lnTo>
                    <a:pt x="202" y="55"/>
                  </a:lnTo>
                  <a:lnTo>
                    <a:pt x="202" y="58"/>
                  </a:lnTo>
                  <a:lnTo>
                    <a:pt x="202" y="59"/>
                  </a:lnTo>
                  <a:lnTo>
                    <a:pt x="202" y="62"/>
                  </a:lnTo>
                  <a:lnTo>
                    <a:pt x="202" y="64"/>
                  </a:lnTo>
                  <a:lnTo>
                    <a:pt x="202" y="66"/>
                  </a:lnTo>
                  <a:lnTo>
                    <a:pt x="205" y="68"/>
                  </a:lnTo>
                  <a:lnTo>
                    <a:pt x="205" y="69"/>
                  </a:lnTo>
                  <a:lnTo>
                    <a:pt x="205" y="72"/>
                  </a:lnTo>
                  <a:lnTo>
                    <a:pt x="205" y="74"/>
                  </a:lnTo>
                  <a:lnTo>
                    <a:pt x="205" y="76"/>
                  </a:lnTo>
                  <a:lnTo>
                    <a:pt x="203" y="78"/>
                  </a:lnTo>
                  <a:lnTo>
                    <a:pt x="203" y="80"/>
                  </a:lnTo>
                  <a:lnTo>
                    <a:pt x="203" y="82"/>
                  </a:lnTo>
                  <a:lnTo>
                    <a:pt x="202" y="83"/>
                  </a:lnTo>
                  <a:lnTo>
                    <a:pt x="201" y="83"/>
                  </a:lnTo>
                  <a:lnTo>
                    <a:pt x="199" y="83"/>
                  </a:lnTo>
                  <a:lnTo>
                    <a:pt x="197" y="83"/>
                  </a:lnTo>
                  <a:lnTo>
                    <a:pt x="196" y="83"/>
                  </a:lnTo>
                  <a:lnTo>
                    <a:pt x="195" y="83"/>
                  </a:lnTo>
                  <a:lnTo>
                    <a:pt x="195" y="85"/>
                  </a:lnTo>
                  <a:lnTo>
                    <a:pt x="195" y="86"/>
                  </a:lnTo>
                  <a:lnTo>
                    <a:pt x="193" y="88"/>
                  </a:lnTo>
                  <a:lnTo>
                    <a:pt x="191" y="88"/>
                  </a:lnTo>
                  <a:lnTo>
                    <a:pt x="189" y="90"/>
                  </a:lnTo>
                  <a:lnTo>
                    <a:pt x="187" y="92"/>
                  </a:lnTo>
                  <a:lnTo>
                    <a:pt x="185" y="93"/>
                  </a:lnTo>
                  <a:lnTo>
                    <a:pt x="183" y="96"/>
                  </a:lnTo>
                  <a:lnTo>
                    <a:pt x="182" y="98"/>
                  </a:lnTo>
                  <a:lnTo>
                    <a:pt x="181" y="100"/>
                  </a:lnTo>
                  <a:lnTo>
                    <a:pt x="178" y="101"/>
                  </a:lnTo>
                  <a:lnTo>
                    <a:pt x="176" y="101"/>
                  </a:lnTo>
                  <a:lnTo>
                    <a:pt x="174" y="103"/>
                  </a:lnTo>
                  <a:lnTo>
                    <a:pt x="173" y="103"/>
                  </a:lnTo>
                  <a:lnTo>
                    <a:pt x="172" y="106"/>
                  </a:lnTo>
                  <a:lnTo>
                    <a:pt x="171" y="106"/>
                  </a:lnTo>
                  <a:lnTo>
                    <a:pt x="169" y="107"/>
                  </a:lnTo>
                  <a:lnTo>
                    <a:pt x="167" y="108"/>
                  </a:lnTo>
                  <a:lnTo>
                    <a:pt x="167" y="111"/>
                  </a:lnTo>
                  <a:lnTo>
                    <a:pt x="168" y="111"/>
                  </a:lnTo>
                  <a:lnTo>
                    <a:pt x="168" y="112"/>
                  </a:lnTo>
                  <a:lnTo>
                    <a:pt x="169" y="112"/>
                  </a:lnTo>
                  <a:lnTo>
                    <a:pt x="171" y="112"/>
                  </a:lnTo>
                  <a:lnTo>
                    <a:pt x="172" y="112"/>
                  </a:lnTo>
                  <a:lnTo>
                    <a:pt x="173" y="112"/>
                  </a:lnTo>
                  <a:lnTo>
                    <a:pt x="174" y="112"/>
                  </a:lnTo>
                  <a:lnTo>
                    <a:pt x="176" y="112"/>
                  </a:lnTo>
                  <a:lnTo>
                    <a:pt x="173" y="115"/>
                  </a:lnTo>
                  <a:lnTo>
                    <a:pt x="172" y="115"/>
                  </a:lnTo>
                  <a:lnTo>
                    <a:pt x="169" y="116"/>
                  </a:lnTo>
                  <a:lnTo>
                    <a:pt x="168" y="116"/>
                  </a:lnTo>
                  <a:lnTo>
                    <a:pt x="166" y="117"/>
                  </a:lnTo>
                  <a:lnTo>
                    <a:pt x="164" y="117"/>
                  </a:lnTo>
                  <a:lnTo>
                    <a:pt x="162" y="120"/>
                  </a:lnTo>
                  <a:lnTo>
                    <a:pt x="162" y="122"/>
                  </a:lnTo>
                  <a:lnTo>
                    <a:pt x="162" y="124"/>
                  </a:lnTo>
                  <a:lnTo>
                    <a:pt x="162" y="125"/>
                  </a:lnTo>
                  <a:lnTo>
                    <a:pt x="163" y="125"/>
                  </a:lnTo>
                  <a:lnTo>
                    <a:pt x="163" y="127"/>
                  </a:lnTo>
                  <a:lnTo>
                    <a:pt x="163" y="129"/>
                  </a:lnTo>
                  <a:lnTo>
                    <a:pt x="164" y="129"/>
                  </a:lnTo>
                  <a:lnTo>
                    <a:pt x="164" y="131"/>
                  </a:lnTo>
                  <a:lnTo>
                    <a:pt x="167" y="131"/>
                  </a:lnTo>
                  <a:lnTo>
                    <a:pt x="169" y="131"/>
                  </a:lnTo>
                  <a:lnTo>
                    <a:pt x="169" y="133"/>
                  </a:lnTo>
                  <a:lnTo>
                    <a:pt x="170" y="133"/>
                  </a:lnTo>
                  <a:lnTo>
                    <a:pt x="172" y="133"/>
                  </a:lnTo>
                  <a:lnTo>
                    <a:pt x="172" y="135"/>
                  </a:lnTo>
                  <a:lnTo>
                    <a:pt x="173" y="135"/>
                  </a:lnTo>
                  <a:lnTo>
                    <a:pt x="176" y="135"/>
                  </a:lnTo>
                  <a:lnTo>
                    <a:pt x="176" y="136"/>
                  </a:lnTo>
                  <a:lnTo>
                    <a:pt x="175" y="138"/>
                  </a:lnTo>
                  <a:lnTo>
                    <a:pt x="173" y="140"/>
                  </a:lnTo>
                  <a:lnTo>
                    <a:pt x="172" y="142"/>
                  </a:lnTo>
                  <a:lnTo>
                    <a:pt x="170" y="144"/>
                  </a:lnTo>
                  <a:lnTo>
                    <a:pt x="169" y="146"/>
                  </a:lnTo>
                  <a:lnTo>
                    <a:pt x="169" y="147"/>
                  </a:lnTo>
                  <a:lnTo>
                    <a:pt x="170" y="147"/>
                  </a:lnTo>
                  <a:lnTo>
                    <a:pt x="172" y="147"/>
                  </a:lnTo>
                  <a:lnTo>
                    <a:pt x="173" y="147"/>
                  </a:lnTo>
                  <a:lnTo>
                    <a:pt x="173" y="149"/>
                  </a:lnTo>
                  <a:lnTo>
                    <a:pt x="175" y="149"/>
                  </a:lnTo>
                  <a:lnTo>
                    <a:pt x="177" y="148"/>
                  </a:lnTo>
                  <a:lnTo>
                    <a:pt x="179" y="146"/>
                  </a:lnTo>
                  <a:lnTo>
                    <a:pt x="181" y="144"/>
                  </a:lnTo>
                  <a:lnTo>
                    <a:pt x="181" y="146"/>
                  </a:lnTo>
                  <a:lnTo>
                    <a:pt x="182" y="146"/>
                  </a:lnTo>
                  <a:lnTo>
                    <a:pt x="183" y="146"/>
                  </a:lnTo>
                  <a:lnTo>
                    <a:pt x="186" y="146"/>
                  </a:lnTo>
                  <a:lnTo>
                    <a:pt x="187" y="146"/>
                  </a:lnTo>
                  <a:lnTo>
                    <a:pt x="189" y="146"/>
                  </a:lnTo>
                  <a:lnTo>
                    <a:pt x="191" y="145"/>
                  </a:lnTo>
                  <a:lnTo>
                    <a:pt x="193" y="145"/>
                  </a:lnTo>
                  <a:lnTo>
                    <a:pt x="196" y="143"/>
                  </a:lnTo>
                  <a:lnTo>
                    <a:pt x="196" y="141"/>
                  </a:lnTo>
                  <a:lnTo>
                    <a:pt x="197" y="140"/>
                  </a:lnTo>
                  <a:lnTo>
                    <a:pt x="200" y="137"/>
                  </a:lnTo>
                  <a:lnTo>
                    <a:pt x="202" y="135"/>
                  </a:lnTo>
                  <a:lnTo>
                    <a:pt x="204" y="135"/>
                  </a:lnTo>
                  <a:lnTo>
                    <a:pt x="203" y="136"/>
                  </a:lnTo>
                  <a:lnTo>
                    <a:pt x="203" y="139"/>
                  </a:lnTo>
                  <a:lnTo>
                    <a:pt x="203" y="141"/>
                  </a:lnTo>
                  <a:lnTo>
                    <a:pt x="203" y="144"/>
                  </a:lnTo>
                  <a:lnTo>
                    <a:pt x="203" y="146"/>
                  </a:lnTo>
                  <a:lnTo>
                    <a:pt x="203" y="149"/>
                  </a:lnTo>
                  <a:lnTo>
                    <a:pt x="203" y="151"/>
                  </a:lnTo>
                  <a:lnTo>
                    <a:pt x="203" y="152"/>
                  </a:lnTo>
                  <a:lnTo>
                    <a:pt x="205" y="152"/>
                  </a:lnTo>
                  <a:lnTo>
                    <a:pt x="205" y="154"/>
                  </a:lnTo>
                  <a:lnTo>
                    <a:pt x="205" y="156"/>
                  </a:lnTo>
                  <a:lnTo>
                    <a:pt x="207" y="156"/>
                  </a:lnTo>
                  <a:lnTo>
                    <a:pt x="207" y="159"/>
                  </a:lnTo>
                  <a:lnTo>
                    <a:pt x="209" y="159"/>
                  </a:lnTo>
                  <a:lnTo>
                    <a:pt x="210" y="160"/>
                  </a:lnTo>
                  <a:lnTo>
                    <a:pt x="212" y="160"/>
                  </a:lnTo>
                  <a:lnTo>
                    <a:pt x="212" y="162"/>
                  </a:lnTo>
                  <a:lnTo>
                    <a:pt x="212" y="164"/>
                  </a:lnTo>
                  <a:lnTo>
                    <a:pt x="212" y="165"/>
                  </a:lnTo>
                  <a:lnTo>
                    <a:pt x="213" y="165"/>
                  </a:lnTo>
                  <a:lnTo>
                    <a:pt x="215" y="165"/>
                  </a:lnTo>
                  <a:lnTo>
                    <a:pt x="215" y="168"/>
                  </a:lnTo>
                  <a:lnTo>
                    <a:pt x="217" y="168"/>
                  </a:lnTo>
                  <a:lnTo>
                    <a:pt x="219" y="168"/>
                  </a:lnTo>
                  <a:lnTo>
                    <a:pt x="221" y="168"/>
                  </a:lnTo>
                  <a:lnTo>
                    <a:pt x="221" y="170"/>
                  </a:lnTo>
                  <a:lnTo>
                    <a:pt x="222" y="170"/>
                  </a:lnTo>
                  <a:lnTo>
                    <a:pt x="225" y="170"/>
                  </a:lnTo>
                  <a:lnTo>
                    <a:pt x="226" y="170"/>
                  </a:lnTo>
                  <a:lnTo>
                    <a:pt x="227" y="170"/>
                  </a:lnTo>
                  <a:lnTo>
                    <a:pt x="230" y="170"/>
                  </a:lnTo>
                  <a:lnTo>
                    <a:pt x="231" y="170"/>
                  </a:lnTo>
                  <a:lnTo>
                    <a:pt x="234" y="170"/>
                  </a:lnTo>
                  <a:lnTo>
                    <a:pt x="236" y="170"/>
                  </a:lnTo>
                  <a:lnTo>
                    <a:pt x="238" y="170"/>
                  </a:lnTo>
                  <a:lnTo>
                    <a:pt x="240" y="170"/>
                  </a:lnTo>
                  <a:lnTo>
                    <a:pt x="242" y="170"/>
                  </a:lnTo>
                  <a:lnTo>
                    <a:pt x="244" y="169"/>
                  </a:lnTo>
                  <a:lnTo>
                    <a:pt x="242" y="171"/>
                  </a:lnTo>
                  <a:lnTo>
                    <a:pt x="240" y="172"/>
                  </a:lnTo>
                  <a:lnTo>
                    <a:pt x="238" y="174"/>
                  </a:lnTo>
                  <a:lnTo>
                    <a:pt x="237" y="174"/>
                  </a:lnTo>
                  <a:lnTo>
                    <a:pt x="235" y="176"/>
                  </a:lnTo>
                  <a:lnTo>
                    <a:pt x="234" y="178"/>
                  </a:lnTo>
                  <a:lnTo>
                    <a:pt x="233" y="180"/>
                  </a:lnTo>
                  <a:lnTo>
                    <a:pt x="233" y="182"/>
                  </a:lnTo>
                  <a:lnTo>
                    <a:pt x="232" y="184"/>
                  </a:lnTo>
                  <a:lnTo>
                    <a:pt x="232" y="185"/>
                  </a:lnTo>
                  <a:lnTo>
                    <a:pt x="230" y="188"/>
                  </a:lnTo>
                  <a:lnTo>
                    <a:pt x="229" y="189"/>
                  </a:lnTo>
                  <a:lnTo>
                    <a:pt x="226" y="191"/>
                  </a:lnTo>
                  <a:lnTo>
                    <a:pt x="226" y="192"/>
                  </a:lnTo>
                  <a:lnTo>
                    <a:pt x="224" y="194"/>
                  </a:lnTo>
                  <a:lnTo>
                    <a:pt x="224" y="196"/>
                  </a:lnTo>
                  <a:lnTo>
                    <a:pt x="223" y="198"/>
                  </a:lnTo>
                  <a:lnTo>
                    <a:pt x="223" y="200"/>
                  </a:lnTo>
                  <a:lnTo>
                    <a:pt x="224" y="200"/>
                  </a:lnTo>
                  <a:lnTo>
                    <a:pt x="224" y="202"/>
                  </a:lnTo>
                  <a:lnTo>
                    <a:pt x="224" y="203"/>
                  </a:lnTo>
                  <a:lnTo>
                    <a:pt x="225" y="203"/>
                  </a:lnTo>
                  <a:lnTo>
                    <a:pt x="225" y="204"/>
                  </a:lnTo>
                  <a:lnTo>
                    <a:pt x="227" y="204"/>
                  </a:lnTo>
                  <a:lnTo>
                    <a:pt x="230" y="204"/>
                  </a:lnTo>
                  <a:lnTo>
                    <a:pt x="231" y="204"/>
                  </a:lnTo>
                  <a:lnTo>
                    <a:pt x="234" y="204"/>
                  </a:lnTo>
                  <a:lnTo>
                    <a:pt x="236" y="204"/>
                  </a:lnTo>
                  <a:lnTo>
                    <a:pt x="237" y="204"/>
                  </a:lnTo>
                  <a:lnTo>
                    <a:pt x="240" y="203"/>
                  </a:lnTo>
                  <a:lnTo>
                    <a:pt x="240" y="202"/>
                  </a:lnTo>
                  <a:lnTo>
                    <a:pt x="241" y="200"/>
                  </a:lnTo>
                  <a:lnTo>
                    <a:pt x="243" y="200"/>
                  </a:lnTo>
                  <a:lnTo>
                    <a:pt x="245" y="199"/>
                  </a:lnTo>
                  <a:lnTo>
                    <a:pt x="245" y="201"/>
                  </a:lnTo>
                  <a:lnTo>
                    <a:pt x="247" y="201"/>
                  </a:lnTo>
                  <a:lnTo>
                    <a:pt x="247" y="203"/>
                  </a:lnTo>
                  <a:lnTo>
                    <a:pt x="247" y="204"/>
                  </a:lnTo>
                  <a:lnTo>
                    <a:pt x="247" y="205"/>
                  </a:lnTo>
                  <a:lnTo>
                    <a:pt x="249" y="205"/>
                  </a:lnTo>
                  <a:lnTo>
                    <a:pt x="249" y="207"/>
                  </a:lnTo>
                  <a:lnTo>
                    <a:pt x="249" y="208"/>
                  </a:lnTo>
                  <a:lnTo>
                    <a:pt x="251" y="208"/>
                  </a:lnTo>
                  <a:lnTo>
                    <a:pt x="251" y="210"/>
                  </a:lnTo>
                  <a:lnTo>
                    <a:pt x="254" y="210"/>
                  </a:lnTo>
                  <a:lnTo>
                    <a:pt x="254" y="212"/>
                  </a:lnTo>
                  <a:lnTo>
                    <a:pt x="256" y="212"/>
                  </a:lnTo>
                  <a:lnTo>
                    <a:pt x="256" y="213"/>
                  </a:lnTo>
                  <a:lnTo>
                    <a:pt x="257" y="213"/>
                  </a:lnTo>
                  <a:lnTo>
                    <a:pt x="259" y="213"/>
                  </a:lnTo>
                  <a:lnTo>
                    <a:pt x="261" y="213"/>
                  </a:lnTo>
                  <a:lnTo>
                    <a:pt x="263" y="213"/>
                  </a:lnTo>
                  <a:lnTo>
                    <a:pt x="265" y="213"/>
                  </a:lnTo>
                  <a:lnTo>
                    <a:pt x="267" y="213"/>
                  </a:lnTo>
                  <a:lnTo>
                    <a:pt x="269" y="213"/>
                  </a:lnTo>
                  <a:lnTo>
                    <a:pt x="271" y="213"/>
                  </a:lnTo>
                  <a:lnTo>
                    <a:pt x="272" y="213"/>
                  </a:lnTo>
                  <a:lnTo>
                    <a:pt x="274" y="213"/>
                  </a:lnTo>
                  <a:lnTo>
                    <a:pt x="276" y="213"/>
                  </a:lnTo>
                  <a:lnTo>
                    <a:pt x="278" y="213"/>
                  </a:lnTo>
                  <a:lnTo>
                    <a:pt x="280" y="213"/>
                  </a:lnTo>
                  <a:lnTo>
                    <a:pt x="283" y="213"/>
                  </a:lnTo>
                  <a:lnTo>
                    <a:pt x="284" y="213"/>
                  </a:lnTo>
                  <a:lnTo>
                    <a:pt x="286" y="213"/>
                  </a:lnTo>
                  <a:lnTo>
                    <a:pt x="283" y="213"/>
                  </a:lnTo>
                  <a:lnTo>
                    <a:pt x="280" y="213"/>
                  </a:lnTo>
                  <a:lnTo>
                    <a:pt x="278" y="214"/>
                  </a:lnTo>
                  <a:lnTo>
                    <a:pt x="276" y="214"/>
                  </a:lnTo>
                  <a:lnTo>
                    <a:pt x="274" y="217"/>
                  </a:lnTo>
                  <a:lnTo>
                    <a:pt x="272" y="219"/>
                  </a:lnTo>
                  <a:lnTo>
                    <a:pt x="270" y="222"/>
                  </a:lnTo>
                  <a:lnTo>
                    <a:pt x="268" y="223"/>
                  </a:lnTo>
                  <a:lnTo>
                    <a:pt x="266" y="228"/>
                  </a:lnTo>
                  <a:lnTo>
                    <a:pt x="265" y="231"/>
                  </a:lnTo>
                  <a:lnTo>
                    <a:pt x="264" y="235"/>
                  </a:lnTo>
                  <a:lnTo>
                    <a:pt x="264" y="237"/>
                  </a:lnTo>
                  <a:lnTo>
                    <a:pt x="263" y="241"/>
                  </a:lnTo>
                  <a:lnTo>
                    <a:pt x="263" y="243"/>
                  </a:lnTo>
                  <a:lnTo>
                    <a:pt x="263" y="247"/>
                  </a:lnTo>
                  <a:lnTo>
                    <a:pt x="264" y="249"/>
                  </a:lnTo>
                  <a:lnTo>
                    <a:pt x="262" y="249"/>
                  </a:lnTo>
                  <a:lnTo>
                    <a:pt x="260" y="249"/>
                  </a:lnTo>
                  <a:lnTo>
                    <a:pt x="258" y="249"/>
                  </a:lnTo>
                  <a:lnTo>
                    <a:pt x="256" y="248"/>
                  </a:lnTo>
                  <a:lnTo>
                    <a:pt x="254" y="248"/>
                  </a:lnTo>
                  <a:lnTo>
                    <a:pt x="252" y="248"/>
                  </a:lnTo>
                  <a:lnTo>
                    <a:pt x="250" y="248"/>
                  </a:lnTo>
                  <a:lnTo>
                    <a:pt x="249" y="246"/>
                  </a:lnTo>
                  <a:lnTo>
                    <a:pt x="247" y="246"/>
                  </a:lnTo>
                  <a:lnTo>
                    <a:pt x="245" y="246"/>
                  </a:lnTo>
                  <a:lnTo>
                    <a:pt x="243" y="246"/>
                  </a:lnTo>
                  <a:lnTo>
                    <a:pt x="241" y="246"/>
                  </a:lnTo>
                  <a:lnTo>
                    <a:pt x="239" y="246"/>
                  </a:lnTo>
                  <a:lnTo>
                    <a:pt x="236" y="246"/>
                  </a:lnTo>
                  <a:lnTo>
                    <a:pt x="235" y="247"/>
                  </a:lnTo>
                  <a:lnTo>
                    <a:pt x="232" y="249"/>
                  </a:lnTo>
                  <a:lnTo>
                    <a:pt x="232" y="250"/>
                  </a:lnTo>
                  <a:lnTo>
                    <a:pt x="231" y="252"/>
                  </a:lnTo>
                  <a:lnTo>
                    <a:pt x="231" y="254"/>
                  </a:lnTo>
                  <a:lnTo>
                    <a:pt x="231" y="256"/>
                  </a:lnTo>
                  <a:lnTo>
                    <a:pt x="231" y="258"/>
                  </a:lnTo>
                  <a:lnTo>
                    <a:pt x="231" y="260"/>
                  </a:lnTo>
                  <a:lnTo>
                    <a:pt x="231" y="262"/>
                  </a:lnTo>
                  <a:lnTo>
                    <a:pt x="230" y="264"/>
                  </a:lnTo>
                  <a:lnTo>
                    <a:pt x="230" y="266"/>
                  </a:lnTo>
                  <a:lnTo>
                    <a:pt x="227" y="269"/>
                  </a:lnTo>
                  <a:lnTo>
                    <a:pt x="225" y="271"/>
                  </a:lnTo>
                  <a:lnTo>
                    <a:pt x="223" y="273"/>
                  </a:lnTo>
                  <a:lnTo>
                    <a:pt x="222" y="273"/>
                  </a:lnTo>
                  <a:lnTo>
                    <a:pt x="220" y="275"/>
                  </a:lnTo>
                  <a:lnTo>
                    <a:pt x="217" y="275"/>
                  </a:lnTo>
                  <a:lnTo>
                    <a:pt x="215" y="275"/>
                  </a:lnTo>
                  <a:lnTo>
                    <a:pt x="213" y="275"/>
                  </a:lnTo>
                  <a:lnTo>
                    <a:pt x="210" y="276"/>
                  </a:lnTo>
                  <a:lnTo>
                    <a:pt x="207" y="276"/>
                  </a:lnTo>
                  <a:lnTo>
                    <a:pt x="206" y="276"/>
                  </a:lnTo>
                  <a:lnTo>
                    <a:pt x="203" y="276"/>
                  </a:lnTo>
                  <a:lnTo>
                    <a:pt x="201" y="276"/>
                  </a:lnTo>
                  <a:lnTo>
                    <a:pt x="199" y="276"/>
                  </a:lnTo>
                  <a:lnTo>
                    <a:pt x="197" y="276"/>
                  </a:lnTo>
                  <a:lnTo>
                    <a:pt x="195" y="275"/>
                  </a:lnTo>
                  <a:lnTo>
                    <a:pt x="192" y="276"/>
                  </a:lnTo>
                  <a:lnTo>
                    <a:pt x="190" y="278"/>
                  </a:lnTo>
                  <a:lnTo>
                    <a:pt x="188" y="280"/>
                  </a:lnTo>
                  <a:lnTo>
                    <a:pt x="187" y="280"/>
                  </a:lnTo>
                  <a:lnTo>
                    <a:pt x="185" y="282"/>
                  </a:lnTo>
                  <a:lnTo>
                    <a:pt x="185" y="284"/>
                  </a:lnTo>
                  <a:lnTo>
                    <a:pt x="185" y="286"/>
                  </a:lnTo>
                  <a:lnTo>
                    <a:pt x="185" y="287"/>
                  </a:lnTo>
                  <a:lnTo>
                    <a:pt x="184" y="289"/>
                  </a:lnTo>
                  <a:lnTo>
                    <a:pt x="184" y="291"/>
                  </a:lnTo>
                  <a:lnTo>
                    <a:pt x="184" y="294"/>
                  </a:lnTo>
                  <a:lnTo>
                    <a:pt x="185" y="295"/>
                  </a:lnTo>
                  <a:lnTo>
                    <a:pt x="185" y="297"/>
                  </a:lnTo>
                  <a:lnTo>
                    <a:pt x="186" y="298"/>
                  </a:lnTo>
                  <a:lnTo>
                    <a:pt x="186" y="300"/>
                  </a:lnTo>
                  <a:lnTo>
                    <a:pt x="188" y="300"/>
                  </a:lnTo>
                  <a:lnTo>
                    <a:pt x="188" y="302"/>
                  </a:lnTo>
                  <a:lnTo>
                    <a:pt x="188" y="304"/>
                  </a:lnTo>
                  <a:lnTo>
                    <a:pt x="188" y="306"/>
                  </a:lnTo>
                  <a:lnTo>
                    <a:pt x="188" y="308"/>
                  </a:lnTo>
                  <a:lnTo>
                    <a:pt x="190" y="308"/>
                  </a:lnTo>
                  <a:lnTo>
                    <a:pt x="190" y="310"/>
                  </a:lnTo>
                  <a:lnTo>
                    <a:pt x="190" y="311"/>
                  </a:lnTo>
                  <a:lnTo>
                    <a:pt x="188" y="313"/>
                  </a:lnTo>
                  <a:lnTo>
                    <a:pt x="186" y="315"/>
                  </a:lnTo>
                  <a:lnTo>
                    <a:pt x="184" y="315"/>
                  </a:lnTo>
                  <a:lnTo>
                    <a:pt x="182" y="317"/>
                  </a:lnTo>
                  <a:lnTo>
                    <a:pt x="180" y="319"/>
                  </a:lnTo>
                  <a:lnTo>
                    <a:pt x="178" y="321"/>
                  </a:lnTo>
                  <a:lnTo>
                    <a:pt x="177" y="323"/>
                  </a:lnTo>
                  <a:lnTo>
                    <a:pt x="177" y="324"/>
                  </a:lnTo>
                  <a:lnTo>
                    <a:pt x="177" y="326"/>
                  </a:lnTo>
                  <a:lnTo>
                    <a:pt x="177" y="328"/>
                  </a:lnTo>
                  <a:lnTo>
                    <a:pt x="179" y="328"/>
                  </a:lnTo>
                  <a:lnTo>
                    <a:pt x="179" y="330"/>
                  </a:lnTo>
                  <a:lnTo>
                    <a:pt x="179" y="331"/>
                  </a:lnTo>
                  <a:lnTo>
                    <a:pt x="182" y="331"/>
                  </a:lnTo>
                  <a:lnTo>
                    <a:pt x="182" y="333"/>
                  </a:lnTo>
                  <a:lnTo>
                    <a:pt x="183" y="333"/>
                  </a:lnTo>
                  <a:lnTo>
                    <a:pt x="183" y="335"/>
                  </a:lnTo>
                  <a:lnTo>
                    <a:pt x="183" y="337"/>
                  </a:lnTo>
                  <a:lnTo>
                    <a:pt x="183" y="339"/>
                  </a:lnTo>
                  <a:lnTo>
                    <a:pt x="183" y="341"/>
                  </a:lnTo>
                  <a:lnTo>
                    <a:pt x="183" y="342"/>
                  </a:lnTo>
                  <a:lnTo>
                    <a:pt x="183" y="344"/>
                  </a:lnTo>
                  <a:lnTo>
                    <a:pt x="183" y="347"/>
                  </a:lnTo>
                  <a:lnTo>
                    <a:pt x="183" y="348"/>
                  </a:lnTo>
                  <a:lnTo>
                    <a:pt x="183" y="351"/>
                  </a:lnTo>
                  <a:lnTo>
                    <a:pt x="183" y="352"/>
                  </a:lnTo>
                  <a:lnTo>
                    <a:pt x="186" y="352"/>
                  </a:lnTo>
                  <a:lnTo>
                    <a:pt x="186" y="353"/>
                  </a:lnTo>
                  <a:lnTo>
                    <a:pt x="188" y="353"/>
                  </a:lnTo>
                  <a:lnTo>
                    <a:pt x="190" y="353"/>
                  </a:lnTo>
                  <a:lnTo>
                    <a:pt x="192" y="353"/>
                  </a:lnTo>
                  <a:lnTo>
                    <a:pt x="192" y="354"/>
                  </a:lnTo>
                  <a:lnTo>
                    <a:pt x="193" y="354"/>
                  </a:lnTo>
                  <a:lnTo>
                    <a:pt x="194" y="354"/>
                  </a:lnTo>
                  <a:lnTo>
                    <a:pt x="196" y="354"/>
                  </a:lnTo>
                  <a:lnTo>
                    <a:pt x="196" y="356"/>
                  </a:lnTo>
                  <a:lnTo>
                    <a:pt x="198" y="356"/>
                  </a:lnTo>
                  <a:lnTo>
                    <a:pt x="201" y="357"/>
                  </a:lnTo>
                  <a:lnTo>
                    <a:pt x="202" y="357"/>
                  </a:lnTo>
                  <a:lnTo>
                    <a:pt x="202" y="359"/>
                  </a:lnTo>
                  <a:lnTo>
                    <a:pt x="205" y="361"/>
                  </a:lnTo>
                  <a:lnTo>
                    <a:pt x="206" y="363"/>
                  </a:lnTo>
                  <a:lnTo>
                    <a:pt x="208" y="363"/>
                  </a:lnTo>
                  <a:lnTo>
                    <a:pt x="208" y="365"/>
                  </a:lnTo>
                  <a:lnTo>
                    <a:pt x="211" y="367"/>
                  </a:lnTo>
                  <a:lnTo>
                    <a:pt x="211" y="369"/>
                  </a:lnTo>
                  <a:lnTo>
                    <a:pt x="212" y="370"/>
                  </a:lnTo>
                  <a:lnTo>
                    <a:pt x="212" y="372"/>
                  </a:lnTo>
                  <a:lnTo>
                    <a:pt x="212" y="374"/>
                  </a:lnTo>
                  <a:lnTo>
                    <a:pt x="212" y="376"/>
                  </a:lnTo>
                  <a:lnTo>
                    <a:pt x="213" y="376"/>
                  </a:lnTo>
                  <a:lnTo>
                    <a:pt x="213" y="378"/>
                  </a:lnTo>
                  <a:lnTo>
                    <a:pt x="214" y="378"/>
                  </a:lnTo>
                  <a:lnTo>
                    <a:pt x="214" y="380"/>
                  </a:lnTo>
                  <a:lnTo>
                    <a:pt x="216" y="380"/>
                  </a:lnTo>
                  <a:lnTo>
                    <a:pt x="216" y="382"/>
                  </a:lnTo>
                  <a:lnTo>
                    <a:pt x="218" y="382"/>
                  </a:lnTo>
                  <a:lnTo>
                    <a:pt x="218" y="385"/>
                  </a:lnTo>
                  <a:lnTo>
                    <a:pt x="220" y="385"/>
                  </a:lnTo>
                  <a:lnTo>
                    <a:pt x="220" y="387"/>
                  </a:lnTo>
                  <a:lnTo>
                    <a:pt x="222" y="387"/>
                  </a:lnTo>
                  <a:lnTo>
                    <a:pt x="224" y="387"/>
                  </a:lnTo>
                  <a:lnTo>
                    <a:pt x="226" y="387"/>
                  </a:lnTo>
                  <a:lnTo>
                    <a:pt x="224" y="389"/>
                  </a:lnTo>
                  <a:lnTo>
                    <a:pt x="222" y="391"/>
                  </a:lnTo>
                  <a:lnTo>
                    <a:pt x="220" y="393"/>
                  </a:lnTo>
                  <a:lnTo>
                    <a:pt x="220" y="395"/>
                  </a:lnTo>
                  <a:lnTo>
                    <a:pt x="218" y="396"/>
                  </a:lnTo>
                  <a:lnTo>
                    <a:pt x="218" y="399"/>
                  </a:lnTo>
                  <a:lnTo>
                    <a:pt x="216" y="401"/>
                  </a:lnTo>
                  <a:lnTo>
                    <a:pt x="216" y="403"/>
                  </a:lnTo>
                  <a:lnTo>
                    <a:pt x="214" y="406"/>
                  </a:lnTo>
                  <a:lnTo>
                    <a:pt x="214" y="409"/>
                  </a:lnTo>
                  <a:lnTo>
                    <a:pt x="213" y="411"/>
                  </a:lnTo>
                  <a:lnTo>
                    <a:pt x="213" y="413"/>
                  </a:lnTo>
                  <a:lnTo>
                    <a:pt x="212" y="416"/>
                  </a:lnTo>
                  <a:lnTo>
                    <a:pt x="212" y="418"/>
                  </a:lnTo>
                  <a:lnTo>
                    <a:pt x="212" y="420"/>
                  </a:lnTo>
                  <a:lnTo>
                    <a:pt x="213" y="422"/>
                  </a:lnTo>
                  <a:lnTo>
                    <a:pt x="211" y="424"/>
                  </a:lnTo>
                  <a:lnTo>
                    <a:pt x="211" y="425"/>
                  </a:lnTo>
                  <a:lnTo>
                    <a:pt x="208" y="428"/>
                  </a:lnTo>
                  <a:lnTo>
                    <a:pt x="208" y="430"/>
                  </a:lnTo>
                  <a:lnTo>
                    <a:pt x="208" y="432"/>
                  </a:lnTo>
                  <a:lnTo>
                    <a:pt x="208" y="434"/>
                  </a:lnTo>
                  <a:lnTo>
                    <a:pt x="208" y="436"/>
                  </a:lnTo>
                  <a:lnTo>
                    <a:pt x="208" y="438"/>
                  </a:lnTo>
                  <a:lnTo>
                    <a:pt x="208" y="440"/>
                  </a:lnTo>
                  <a:lnTo>
                    <a:pt x="208" y="443"/>
                  </a:lnTo>
                  <a:lnTo>
                    <a:pt x="208" y="445"/>
                  </a:lnTo>
                  <a:lnTo>
                    <a:pt x="210" y="445"/>
                  </a:lnTo>
                  <a:lnTo>
                    <a:pt x="210" y="447"/>
                  </a:lnTo>
                  <a:lnTo>
                    <a:pt x="211" y="447"/>
                  </a:lnTo>
                  <a:lnTo>
                    <a:pt x="211" y="449"/>
                  </a:lnTo>
                  <a:lnTo>
                    <a:pt x="212" y="449"/>
                  </a:lnTo>
                  <a:lnTo>
                    <a:pt x="212" y="451"/>
                  </a:lnTo>
                  <a:lnTo>
                    <a:pt x="215" y="451"/>
                  </a:lnTo>
                  <a:lnTo>
                    <a:pt x="217" y="453"/>
                  </a:lnTo>
                  <a:lnTo>
                    <a:pt x="219" y="453"/>
                  </a:lnTo>
                  <a:lnTo>
                    <a:pt x="219" y="455"/>
                  </a:lnTo>
                  <a:lnTo>
                    <a:pt x="221" y="455"/>
                  </a:lnTo>
                  <a:lnTo>
                    <a:pt x="223" y="457"/>
                  </a:lnTo>
                  <a:lnTo>
                    <a:pt x="225" y="457"/>
                  </a:lnTo>
                  <a:lnTo>
                    <a:pt x="225" y="459"/>
                  </a:lnTo>
                  <a:lnTo>
                    <a:pt x="227" y="459"/>
                  </a:lnTo>
                  <a:lnTo>
                    <a:pt x="228" y="462"/>
                  </a:lnTo>
                  <a:lnTo>
                    <a:pt x="230" y="462"/>
                  </a:lnTo>
                  <a:lnTo>
                    <a:pt x="230" y="464"/>
                  </a:lnTo>
                  <a:lnTo>
                    <a:pt x="231" y="464"/>
                  </a:lnTo>
                  <a:lnTo>
                    <a:pt x="231" y="467"/>
                  </a:lnTo>
                  <a:lnTo>
                    <a:pt x="234" y="467"/>
                  </a:lnTo>
                  <a:lnTo>
                    <a:pt x="234" y="469"/>
                  </a:lnTo>
                  <a:lnTo>
                    <a:pt x="234" y="472"/>
                  </a:lnTo>
                  <a:lnTo>
                    <a:pt x="234" y="474"/>
                  </a:lnTo>
                  <a:lnTo>
                    <a:pt x="235" y="476"/>
                  </a:lnTo>
                  <a:lnTo>
                    <a:pt x="235" y="478"/>
                  </a:lnTo>
                  <a:lnTo>
                    <a:pt x="235" y="480"/>
                  </a:lnTo>
                  <a:lnTo>
                    <a:pt x="235" y="482"/>
                  </a:lnTo>
                  <a:lnTo>
                    <a:pt x="236" y="484"/>
                  </a:lnTo>
                  <a:lnTo>
                    <a:pt x="236" y="488"/>
                  </a:lnTo>
                  <a:lnTo>
                    <a:pt x="236" y="491"/>
                  </a:lnTo>
                  <a:lnTo>
                    <a:pt x="236" y="493"/>
                  </a:lnTo>
                  <a:lnTo>
                    <a:pt x="238" y="495"/>
                  </a:lnTo>
                  <a:lnTo>
                    <a:pt x="238" y="498"/>
                  </a:lnTo>
                  <a:lnTo>
                    <a:pt x="238" y="500"/>
                  </a:lnTo>
                  <a:lnTo>
                    <a:pt x="238" y="502"/>
                  </a:lnTo>
                  <a:lnTo>
                    <a:pt x="240" y="505"/>
                  </a:lnTo>
                  <a:lnTo>
                    <a:pt x="240" y="507"/>
                  </a:lnTo>
                  <a:lnTo>
                    <a:pt x="240" y="510"/>
                  </a:lnTo>
                  <a:lnTo>
                    <a:pt x="241" y="510"/>
                  </a:lnTo>
                  <a:lnTo>
                    <a:pt x="244" y="510"/>
                  </a:lnTo>
                  <a:lnTo>
                    <a:pt x="244" y="512"/>
                  </a:lnTo>
                  <a:lnTo>
                    <a:pt x="246" y="512"/>
                  </a:lnTo>
                  <a:lnTo>
                    <a:pt x="246" y="513"/>
                  </a:lnTo>
                  <a:lnTo>
                    <a:pt x="249" y="513"/>
                  </a:lnTo>
                  <a:lnTo>
                    <a:pt x="249" y="515"/>
                  </a:lnTo>
                  <a:lnTo>
                    <a:pt x="249" y="517"/>
                  </a:lnTo>
                  <a:lnTo>
                    <a:pt x="249" y="519"/>
                  </a:lnTo>
                  <a:lnTo>
                    <a:pt x="251" y="519"/>
                  </a:lnTo>
                  <a:lnTo>
                    <a:pt x="251" y="521"/>
                  </a:lnTo>
                  <a:lnTo>
                    <a:pt x="251" y="522"/>
                  </a:lnTo>
                  <a:lnTo>
                    <a:pt x="251" y="524"/>
                  </a:lnTo>
                  <a:lnTo>
                    <a:pt x="254" y="524"/>
                  </a:lnTo>
                  <a:lnTo>
                    <a:pt x="254" y="526"/>
                  </a:lnTo>
                  <a:lnTo>
                    <a:pt x="254" y="527"/>
                  </a:lnTo>
                  <a:lnTo>
                    <a:pt x="254" y="529"/>
                  </a:lnTo>
                  <a:lnTo>
                    <a:pt x="254" y="531"/>
                  </a:lnTo>
                  <a:lnTo>
                    <a:pt x="254" y="534"/>
                  </a:lnTo>
                  <a:lnTo>
                    <a:pt x="252" y="536"/>
                  </a:lnTo>
                  <a:lnTo>
                    <a:pt x="252" y="538"/>
                  </a:lnTo>
                  <a:lnTo>
                    <a:pt x="250" y="540"/>
                  </a:lnTo>
                  <a:lnTo>
                    <a:pt x="250" y="541"/>
                  </a:lnTo>
                  <a:lnTo>
                    <a:pt x="249" y="543"/>
                  </a:lnTo>
                  <a:lnTo>
                    <a:pt x="249" y="545"/>
                  </a:lnTo>
                  <a:lnTo>
                    <a:pt x="249" y="547"/>
                  </a:lnTo>
                  <a:lnTo>
                    <a:pt x="246" y="549"/>
                  </a:lnTo>
                  <a:lnTo>
                    <a:pt x="246" y="551"/>
                  </a:lnTo>
                  <a:lnTo>
                    <a:pt x="246" y="553"/>
                  </a:lnTo>
                  <a:lnTo>
                    <a:pt x="246" y="555"/>
                  </a:lnTo>
                  <a:lnTo>
                    <a:pt x="246" y="557"/>
                  </a:lnTo>
                  <a:lnTo>
                    <a:pt x="246" y="559"/>
                  </a:lnTo>
                  <a:lnTo>
                    <a:pt x="244" y="561"/>
                  </a:lnTo>
                  <a:lnTo>
                    <a:pt x="243" y="563"/>
                  </a:lnTo>
                  <a:lnTo>
                    <a:pt x="241" y="565"/>
                  </a:lnTo>
                  <a:lnTo>
                    <a:pt x="241" y="566"/>
                  </a:lnTo>
                  <a:lnTo>
                    <a:pt x="239" y="568"/>
                  </a:lnTo>
                  <a:lnTo>
                    <a:pt x="237" y="569"/>
                  </a:lnTo>
                  <a:lnTo>
                    <a:pt x="235" y="571"/>
                  </a:lnTo>
                  <a:lnTo>
                    <a:pt x="233" y="573"/>
                  </a:lnTo>
                  <a:lnTo>
                    <a:pt x="231" y="574"/>
                  </a:lnTo>
                  <a:lnTo>
                    <a:pt x="229" y="576"/>
                  </a:lnTo>
                  <a:lnTo>
                    <a:pt x="226" y="578"/>
                  </a:lnTo>
                  <a:lnTo>
                    <a:pt x="226" y="580"/>
                  </a:lnTo>
                  <a:lnTo>
                    <a:pt x="226" y="582"/>
                  </a:lnTo>
                  <a:lnTo>
                    <a:pt x="225" y="584"/>
                  </a:lnTo>
                  <a:lnTo>
                    <a:pt x="225" y="586"/>
                  </a:lnTo>
                  <a:lnTo>
                    <a:pt x="225" y="588"/>
                  </a:lnTo>
                  <a:lnTo>
                    <a:pt x="225" y="590"/>
                  </a:lnTo>
                  <a:lnTo>
                    <a:pt x="226" y="590"/>
                  </a:lnTo>
                  <a:lnTo>
                    <a:pt x="226" y="592"/>
                  </a:lnTo>
                  <a:lnTo>
                    <a:pt x="226" y="594"/>
                  </a:lnTo>
                  <a:lnTo>
                    <a:pt x="228" y="594"/>
                  </a:lnTo>
                  <a:lnTo>
                    <a:pt x="228" y="596"/>
                  </a:lnTo>
                  <a:lnTo>
                    <a:pt x="228" y="599"/>
                  </a:lnTo>
                  <a:lnTo>
                    <a:pt x="230" y="599"/>
                  </a:lnTo>
                  <a:lnTo>
                    <a:pt x="227" y="599"/>
                  </a:lnTo>
                  <a:lnTo>
                    <a:pt x="226" y="599"/>
                  </a:lnTo>
                  <a:lnTo>
                    <a:pt x="226" y="597"/>
                  </a:lnTo>
                  <a:lnTo>
                    <a:pt x="225" y="597"/>
                  </a:lnTo>
                  <a:lnTo>
                    <a:pt x="225" y="596"/>
                  </a:lnTo>
                  <a:lnTo>
                    <a:pt x="225" y="594"/>
                  </a:lnTo>
                  <a:lnTo>
                    <a:pt x="223" y="594"/>
                  </a:lnTo>
                  <a:lnTo>
                    <a:pt x="223" y="593"/>
                  </a:lnTo>
                  <a:lnTo>
                    <a:pt x="223" y="591"/>
                  </a:lnTo>
                  <a:lnTo>
                    <a:pt x="223" y="589"/>
                  </a:lnTo>
                  <a:lnTo>
                    <a:pt x="223" y="587"/>
                  </a:lnTo>
                  <a:lnTo>
                    <a:pt x="222" y="587"/>
                  </a:lnTo>
                  <a:lnTo>
                    <a:pt x="222" y="584"/>
                  </a:lnTo>
                  <a:lnTo>
                    <a:pt x="222" y="582"/>
                  </a:lnTo>
                  <a:lnTo>
                    <a:pt x="223" y="580"/>
                  </a:lnTo>
                  <a:lnTo>
                    <a:pt x="225" y="577"/>
                  </a:lnTo>
                  <a:lnTo>
                    <a:pt x="225" y="575"/>
                  </a:lnTo>
                  <a:lnTo>
                    <a:pt x="226" y="573"/>
                  </a:lnTo>
                  <a:lnTo>
                    <a:pt x="227" y="571"/>
                  </a:lnTo>
                  <a:lnTo>
                    <a:pt x="227" y="569"/>
                  </a:lnTo>
                  <a:lnTo>
                    <a:pt x="230" y="567"/>
                  </a:lnTo>
                  <a:lnTo>
                    <a:pt x="230" y="565"/>
                  </a:lnTo>
                  <a:lnTo>
                    <a:pt x="230" y="563"/>
                  </a:lnTo>
                  <a:lnTo>
                    <a:pt x="230" y="561"/>
                  </a:lnTo>
                  <a:lnTo>
                    <a:pt x="230" y="559"/>
                  </a:lnTo>
                  <a:lnTo>
                    <a:pt x="227" y="557"/>
                  </a:lnTo>
                  <a:lnTo>
                    <a:pt x="226" y="553"/>
                  </a:lnTo>
                  <a:lnTo>
                    <a:pt x="225" y="551"/>
                  </a:lnTo>
                  <a:lnTo>
                    <a:pt x="225" y="547"/>
                  </a:lnTo>
                  <a:lnTo>
                    <a:pt x="225" y="545"/>
                  </a:lnTo>
                  <a:lnTo>
                    <a:pt x="225" y="541"/>
                  </a:lnTo>
                  <a:lnTo>
                    <a:pt x="225" y="539"/>
                  </a:lnTo>
                  <a:lnTo>
                    <a:pt x="226" y="534"/>
                  </a:lnTo>
                  <a:lnTo>
                    <a:pt x="226" y="532"/>
                  </a:lnTo>
                  <a:lnTo>
                    <a:pt x="226" y="528"/>
                  </a:lnTo>
                  <a:lnTo>
                    <a:pt x="226" y="526"/>
                  </a:lnTo>
                  <a:lnTo>
                    <a:pt x="226" y="522"/>
                  </a:lnTo>
                  <a:lnTo>
                    <a:pt x="224" y="520"/>
                  </a:lnTo>
                  <a:lnTo>
                    <a:pt x="224" y="515"/>
                  </a:lnTo>
                  <a:lnTo>
                    <a:pt x="222" y="513"/>
                  </a:lnTo>
                  <a:lnTo>
                    <a:pt x="221" y="509"/>
                  </a:lnTo>
                  <a:lnTo>
                    <a:pt x="220" y="509"/>
                  </a:lnTo>
                  <a:lnTo>
                    <a:pt x="220" y="508"/>
                  </a:lnTo>
                  <a:lnTo>
                    <a:pt x="220" y="507"/>
                  </a:lnTo>
                  <a:lnTo>
                    <a:pt x="221" y="505"/>
                  </a:lnTo>
                  <a:lnTo>
                    <a:pt x="221" y="504"/>
                  </a:lnTo>
                  <a:lnTo>
                    <a:pt x="222" y="502"/>
                  </a:lnTo>
                  <a:lnTo>
                    <a:pt x="222" y="500"/>
                  </a:lnTo>
                  <a:lnTo>
                    <a:pt x="223" y="498"/>
                  </a:lnTo>
                  <a:lnTo>
                    <a:pt x="223" y="491"/>
                  </a:lnTo>
                </a:path>
              </a:pathLst>
            </a:custGeom>
            <a:solidFill>
              <a:srgbClr val="C0C0C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SG" dirty="0"/>
            </a:p>
          </p:txBody>
        </p:sp>
        <p:sp>
          <p:nvSpPr>
            <p:cNvPr id="140" name="9382258.25354.52016.755"/>
            <p:cNvSpPr>
              <a:spLocks noChangeAspect="1"/>
            </p:cNvSpPr>
            <p:nvPr/>
          </p:nvSpPr>
          <p:spPr bwMode="gray">
            <a:xfrm rot="378242">
              <a:off x="3483033" y="3032267"/>
              <a:ext cx="179392" cy="188899"/>
            </a:xfrm>
            <a:custGeom>
              <a:avLst/>
              <a:gdLst>
                <a:gd name="T0" fmla="*/ 2147483647 w 147"/>
                <a:gd name="T1" fmla="*/ 2147483647 h 181"/>
                <a:gd name="T2" fmla="*/ 2147483647 w 147"/>
                <a:gd name="T3" fmla="*/ 2147483647 h 181"/>
                <a:gd name="T4" fmla="*/ 2147483647 w 147"/>
                <a:gd name="T5" fmla="*/ 2147483647 h 181"/>
                <a:gd name="T6" fmla="*/ 2147483647 w 147"/>
                <a:gd name="T7" fmla="*/ 2147483647 h 181"/>
                <a:gd name="T8" fmla="*/ 2147483647 w 147"/>
                <a:gd name="T9" fmla="*/ 2147483647 h 181"/>
                <a:gd name="T10" fmla="*/ 2147483647 w 147"/>
                <a:gd name="T11" fmla="*/ 2147483647 h 181"/>
                <a:gd name="T12" fmla="*/ 2147483647 w 147"/>
                <a:gd name="T13" fmla="*/ 2147483647 h 181"/>
                <a:gd name="T14" fmla="*/ 2147483647 w 147"/>
                <a:gd name="T15" fmla="*/ 2147483647 h 181"/>
                <a:gd name="T16" fmla="*/ 2147483647 w 147"/>
                <a:gd name="T17" fmla="*/ 2147483647 h 181"/>
                <a:gd name="T18" fmla="*/ 2147483647 w 147"/>
                <a:gd name="T19" fmla="*/ 2147483647 h 181"/>
                <a:gd name="T20" fmla="*/ 2147483647 w 147"/>
                <a:gd name="T21" fmla="*/ 2147483647 h 181"/>
                <a:gd name="T22" fmla="*/ 2147483647 w 147"/>
                <a:gd name="T23" fmla="*/ 2147483647 h 181"/>
                <a:gd name="T24" fmla="*/ 2147483647 w 147"/>
                <a:gd name="T25" fmla="*/ 2147483647 h 181"/>
                <a:gd name="T26" fmla="*/ 2147483647 w 147"/>
                <a:gd name="T27" fmla="*/ 2147483647 h 181"/>
                <a:gd name="T28" fmla="*/ 2147483647 w 147"/>
                <a:gd name="T29" fmla="*/ 2147483647 h 181"/>
                <a:gd name="T30" fmla="*/ 2147483647 w 147"/>
                <a:gd name="T31" fmla="*/ 2147483647 h 181"/>
                <a:gd name="T32" fmla="*/ 2147483647 w 147"/>
                <a:gd name="T33" fmla="*/ 2147483647 h 181"/>
                <a:gd name="T34" fmla="*/ 2147483647 w 147"/>
                <a:gd name="T35" fmla="*/ 2147483647 h 181"/>
                <a:gd name="T36" fmla="*/ 2147483647 w 147"/>
                <a:gd name="T37" fmla="*/ 2147483647 h 181"/>
                <a:gd name="T38" fmla="*/ 2147483647 w 147"/>
                <a:gd name="T39" fmla="*/ 2147483647 h 181"/>
                <a:gd name="T40" fmla="*/ 2147483647 w 147"/>
                <a:gd name="T41" fmla="*/ 2147483647 h 181"/>
                <a:gd name="T42" fmla="*/ 2147483647 w 147"/>
                <a:gd name="T43" fmla="*/ 2147483647 h 181"/>
                <a:gd name="T44" fmla="*/ 2147483647 w 147"/>
                <a:gd name="T45" fmla="*/ 2147483647 h 181"/>
                <a:gd name="T46" fmla="*/ 2147483647 w 147"/>
                <a:gd name="T47" fmla="*/ 2147483647 h 181"/>
                <a:gd name="T48" fmla="*/ 2147483647 w 147"/>
                <a:gd name="T49" fmla="*/ 2147483647 h 181"/>
                <a:gd name="T50" fmla="*/ 2147483647 w 147"/>
                <a:gd name="T51" fmla="*/ 2147483647 h 181"/>
                <a:gd name="T52" fmla="*/ 2147483647 w 147"/>
                <a:gd name="T53" fmla="*/ 2147483647 h 181"/>
                <a:gd name="T54" fmla="*/ 2147483647 w 147"/>
                <a:gd name="T55" fmla="*/ 2147483647 h 181"/>
                <a:gd name="T56" fmla="*/ 2147483647 w 147"/>
                <a:gd name="T57" fmla="*/ 2147483647 h 181"/>
                <a:gd name="T58" fmla="*/ 2147483647 w 147"/>
                <a:gd name="T59" fmla="*/ 2147483647 h 181"/>
                <a:gd name="T60" fmla="*/ 2147483647 w 147"/>
                <a:gd name="T61" fmla="*/ 2147483647 h 181"/>
                <a:gd name="T62" fmla="*/ 2147483647 w 147"/>
                <a:gd name="T63" fmla="*/ 2147483647 h 181"/>
                <a:gd name="T64" fmla="*/ 2147483647 w 147"/>
                <a:gd name="T65" fmla="*/ 2147483647 h 181"/>
                <a:gd name="T66" fmla="*/ 2147483647 w 147"/>
                <a:gd name="T67" fmla="*/ 2147483647 h 181"/>
                <a:gd name="T68" fmla="*/ 2147483647 w 147"/>
                <a:gd name="T69" fmla="*/ 2147483647 h 181"/>
                <a:gd name="T70" fmla="*/ 2147483647 w 147"/>
                <a:gd name="T71" fmla="*/ 2147483647 h 181"/>
                <a:gd name="T72" fmla="*/ 2147483647 w 147"/>
                <a:gd name="T73" fmla="*/ 2147483647 h 181"/>
                <a:gd name="T74" fmla="*/ 2147483647 w 147"/>
                <a:gd name="T75" fmla="*/ 2147483647 h 181"/>
                <a:gd name="T76" fmla="*/ 2147483647 w 147"/>
                <a:gd name="T77" fmla="*/ 2147483647 h 181"/>
                <a:gd name="T78" fmla="*/ 2147483647 w 147"/>
                <a:gd name="T79" fmla="*/ 2147483647 h 181"/>
                <a:gd name="T80" fmla="*/ 2147483647 w 147"/>
                <a:gd name="T81" fmla="*/ 2147483647 h 181"/>
                <a:gd name="T82" fmla="*/ 2147483647 w 147"/>
                <a:gd name="T83" fmla="*/ 2147483647 h 181"/>
                <a:gd name="T84" fmla="*/ 2147483647 w 147"/>
                <a:gd name="T85" fmla="*/ 2147483647 h 181"/>
                <a:gd name="T86" fmla="*/ 2147483647 w 147"/>
                <a:gd name="T87" fmla="*/ 2147483647 h 181"/>
                <a:gd name="T88" fmla="*/ 2147483647 w 147"/>
                <a:gd name="T89" fmla="*/ 2147483647 h 181"/>
                <a:gd name="T90" fmla="*/ 2147483647 w 147"/>
                <a:gd name="T91" fmla="*/ 2147483647 h 181"/>
                <a:gd name="T92" fmla="*/ 2147483647 w 147"/>
                <a:gd name="T93" fmla="*/ 2147483647 h 181"/>
                <a:gd name="T94" fmla="*/ 2147483647 w 147"/>
                <a:gd name="T95" fmla="*/ 2147483647 h 181"/>
                <a:gd name="T96" fmla="*/ 2147483647 w 147"/>
                <a:gd name="T97" fmla="*/ 2147483647 h 181"/>
                <a:gd name="T98" fmla="*/ 2147483647 w 147"/>
                <a:gd name="T99" fmla="*/ 2147483647 h 181"/>
                <a:gd name="T100" fmla="*/ 2147483647 w 147"/>
                <a:gd name="T101" fmla="*/ 2147483647 h 181"/>
                <a:gd name="T102" fmla="*/ 2147483647 w 147"/>
                <a:gd name="T103" fmla="*/ 2147483647 h 181"/>
                <a:gd name="T104" fmla="*/ 2147483647 w 147"/>
                <a:gd name="T105" fmla="*/ 2147483647 h 181"/>
                <a:gd name="T106" fmla="*/ 2147483647 w 147"/>
                <a:gd name="T107" fmla="*/ 2147483647 h 181"/>
                <a:gd name="T108" fmla="*/ 2147483647 w 147"/>
                <a:gd name="T109" fmla="*/ 2147483647 h 181"/>
                <a:gd name="T110" fmla="*/ 2147483647 w 147"/>
                <a:gd name="T111" fmla="*/ 2147483647 h 181"/>
                <a:gd name="T112" fmla="*/ 2147483647 w 147"/>
                <a:gd name="T113" fmla="*/ 2147483647 h 181"/>
                <a:gd name="T114" fmla="*/ 2147483647 w 147"/>
                <a:gd name="T115" fmla="*/ 2147483647 h 181"/>
                <a:gd name="T116" fmla="*/ 2147483647 w 147"/>
                <a:gd name="T117" fmla="*/ 2147483647 h 181"/>
                <a:gd name="T118" fmla="*/ 2147483647 w 147"/>
                <a:gd name="T119" fmla="*/ 2147483647 h 181"/>
                <a:gd name="T120" fmla="*/ 2147483647 w 147"/>
                <a:gd name="T121" fmla="*/ 2147483647 h 181"/>
                <a:gd name="T122" fmla="*/ 2147483647 w 147"/>
                <a:gd name="T123" fmla="*/ 2147483647 h 181"/>
                <a:gd name="T124" fmla="*/ 2147483647 w 147"/>
                <a:gd name="T125" fmla="*/ 2147483647 h 1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
                <a:gd name="T190" fmla="*/ 0 h 181"/>
                <a:gd name="T191" fmla="*/ 147 w 147"/>
                <a:gd name="T192" fmla="*/ 181 h 1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 h="181">
                  <a:moveTo>
                    <a:pt x="5" y="159"/>
                  </a:moveTo>
                  <a:lnTo>
                    <a:pt x="3" y="159"/>
                  </a:lnTo>
                  <a:lnTo>
                    <a:pt x="3" y="158"/>
                  </a:lnTo>
                  <a:lnTo>
                    <a:pt x="3" y="156"/>
                  </a:lnTo>
                  <a:lnTo>
                    <a:pt x="3" y="155"/>
                  </a:lnTo>
                  <a:lnTo>
                    <a:pt x="2" y="155"/>
                  </a:lnTo>
                  <a:lnTo>
                    <a:pt x="2" y="154"/>
                  </a:lnTo>
                  <a:lnTo>
                    <a:pt x="2" y="151"/>
                  </a:lnTo>
                  <a:lnTo>
                    <a:pt x="2" y="150"/>
                  </a:lnTo>
                  <a:lnTo>
                    <a:pt x="2" y="149"/>
                  </a:lnTo>
                  <a:lnTo>
                    <a:pt x="0" y="149"/>
                  </a:lnTo>
                  <a:lnTo>
                    <a:pt x="0" y="146"/>
                  </a:lnTo>
                  <a:lnTo>
                    <a:pt x="0" y="145"/>
                  </a:lnTo>
                  <a:lnTo>
                    <a:pt x="0" y="142"/>
                  </a:lnTo>
                  <a:lnTo>
                    <a:pt x="2" y="140"/>
                  </a:lnTo>
                  <a:lnTo>
                    <a:pt x="3" y="139"/>
                  </a:lnTo>
                  <a:lnTo>
                    <a:pt x="6" y="137"/>
                  </a:lnTo>
                  <a:lnTo>
                    <a:pt x="8" y="135"/>
                  </a:lnTo>
                  <a:lnTo>
                    <a:pt x="8" y="133"/>
                  </a:lnTo>
                  <a:lnTo>
                    <a:pt x="11" y="131"/>
                  </a:lnTo>
                  <a:lnTo>
                    <a:pt x="11" y="130"/>
                  </a:lnTo>
                  <a:lnTo>
                    <a:pt x="11" y="128"/>
                  </a:lnTo>
                  <a:lnTo>
                    <a:pt x="11" y="126"/>
                  </a:lnTo>
                  <a:lnTo>
                    <a:pt x="12" y="123"/>
                  </a:lnTo>
                  <a:lnTo>
                    <a:pt x="15" y="121"/>
                  </a:lnTo>
                  <a:lnTo>
                    <a:pt x="16" y="119"/>
                  </a:lnTo>
                  <a:lnTo>
                    <a:pt x="16" y="117"/>
                  </a:lnTo>
                  <a:lnTo>
                    <a:pt x="16" y="115"/>
                  </a:lnTo>
                  <a:lnTo>
                    <a:pt x="14" y="115"/>
                  </a:lnTo>
                  <a:lnTo>
                    <a:pt x="12" y="115"/>
                  </a:lnTo>
                  <a:lnTo>
                    <a:pt x="11" y="115"/>
                  </a:lnTo>
                  <a:lnTo>
                    <a:pt x="11" y="113"/>
                  </a:lnTo>
                  <a:lnTo>
                    <a:pt x="12" y="113"/>
                  </a:lnTo>
                  <a:lnTo>
                    <a:pt x="14" y="112"/>
                  </a:lnTo>
                  <a:lnTo>
                    <a:pt x="16" y="112"/>
                  </a:lnTo>
                  <a:lnTo>
                    <a:pt x="18" y="111"/>
                  </a:lnTo>
                  <a:lnTo>
                    <a:pt x="19" y="111"/>
                  </a:lnTo>
                  <a:lnTo>
                    <a:pt x="21" y="111"/>
                  </a:lnTo>
                  <a:lnTo>
                    <a:pt x="22" y="111"/>
                  </a:lnTo>
                  <a:lnTo>
                    <a:pt x="25" y="111"/>
                  </a:lnTo>
                  <a:lnTo>
                    <a:pt x="25" y="108"/>
                  </a:lnTo>
                  <a:lnTo>
                    <a:pt x="25" y="106"/>
                  </a:lnTo>
                  <a:lnTo>
                    <a:pt x="23" y="106"/>
                  </a:lnTo>
                  <a:lnTo>
                    <a:pt x="22" y="106"/>
                  </a:lnTo>
                  <a:lnTo>
                    <a:pt x="22" y="104"/>
                  </a:lnTo>
                  <a:lnTo>
                    <a:pt x="20" y="104"/>
                  </a:lnTo>
                  <a:lnTo>
                    <a:pt x="20" y="103"/>
                  </a:lnTo>
                  <a:lnTo>
                    <a:pt x="20" y="102"/>
                  </a:lnTo>
                  <a:lnTo>
                    <a:pt x="20" y="99"/>
                  </a:lnTo>
                  <a:lnTo>
                    <a:pt x="22" y="98"/>
                  </a:lnTo>
                  <a:lnTo>
                    <a:pt x="23" y="98"/>
                  </a:lnTo>
                  <a:lnTo>
                    <a:pt x="25" y="97"/>
                  </a:lnTo>
                  <a:lnTo>
                    <a:pt x="25" y="95"/>
                  </a:lnTo>
                  <a:lnTo>
                    <a:pt x="25" y="94"/>
                  </a:lnTo>
                  <a:lnTo>
                    <a:pt x="27" y="92"/>
                  </a:lnTo>
                  <a:lnTo>
                    <a:pt x="27" y="91"/>
                  </a:lnTo>
                  <a:lnTo>
                    <a:pt x="27" y="88"/>
                  </a:lnTo>
                  <a:lnTo>
                    <a:pt x="27" y="87"/>
                  </a:lnTo>
                  <a:lnTo>
                    <a:pt x="27" y="86"/>
                  </a:lnTo>
                  <a:lnTo>
                    <a:pt x="30" y="84"/>
                  </a:lnTo>
                  <a:lnTo>
                    <a:pt x="30" y="82"/>
                  </a:lnTo>
                  <a:lnTo>
                    <a:pt x="30" y="80"/>
                  </a:lnTo>
                  <a:lnTo>
                    <a:pt x="32" y="79"/>
                  </a:lnTo>
                  <a:lnTo>
                    <a:pt x="30" y="79"/>
                  </a:lnTo>
                  <a:lnTo>
                    <a:pt x="29" y="79"/>
                  </a:lnTo>
                  <a:lnTo>
                    <a:pt x="29" y="78"/>
                  </a:lnTo>
                  <a:lnTo>
                    <a:pt x="27" y="78"/>
                  </a:lnTo>
                  <a:lnTo>
                    <a:pt x="27" y="77"/>
                  </a:lnTo>
                  <a:lnTo>
                    <a:pt x="25" y="77"/>
                  </a:lnTo>
                  <a:lnTo>
                    <a:pt x="22" y="77"/>
                  </a:lnTo>
                  <a:lnTo>
                    <a:pt x="21" y="77"/>
                  </a:lnTo>
                  <a:lnTo>
                    <a:pt x="20" y="77"/>
                  </a:lnTo>
                  <a:lnTo>
                    <a:pt x="20" y="76"/>
                  </a:lnTo>
                  <a:lnTo>
                    <a:pt x="19" y="76"/>
                  </a:lnTo>
                  <a:lnTo>
                    <a:pt x="19" y="74"/>
                  </a:lnTo>
                  <a:lnTo>
                    <a:pt x="17" y="74"/>
                  </a:lnTo>
                  <a:lnTo>
                    <a:pt x="17" y="73"/>
                  </a:lnTo>
                  <a:lnTo>
                    <a:pt x="16" y="73"/>
                  </a:lnTo>
                  <a:lnTo>
                    <a:pt x="16" y="72"/>
                  </a:lnTo>
                  <a:lnTo>
                    <a:pt x="16" y="73"/>
                  </a:lnTo>
                  <a:lnTo>
                    <a:pt x="16" y="74"/>
                  </a:lnTo>
                  <a:lnTo>
                    <a:pt x="13" y="74"/>
                  </a:lnTo>
                  <a:lnTo>
                    <a:pt x="12" y="74"/>
                  </a:lnTo>
                  <a:lnTo>
                    <a:pt x="12" y="73"/>
                  </a:lnTo>
                  <a:lnTo>
                    <a:pt x="11" y="73"/>
                  </a:lnTo>
                  <a:lnTo>
                    <a:pt x="11" y="72"/>
                  </a:lnTo>
                  <a:lnTo>
                    <a:pt x="11" y="69"/>
                  </a:lnTo>
                  <a:lnTo>
                    <a:pt x="11" y="68"/>
                  </a:lnTo>
                  <a:lnTo>
                    <a:pt x="11" y="65"/>
                  </a:lnTo>
                  <a:lnTo>
                    <a:pt x="11" y="64"/>
                  </a:lnTo>
                  <a:lnTo>
                    <a:pt x="11" y="63"/>
                  </a:lnTo>
                  <a:lnTo>
                    <a:pt x="11" y="60"/>
                  </a:lnTo>
                  <a:lnTo>
                    <a:pt x="12" y="58"/>
                  </a:lnTo>
                  <a:lnTo>
                    <a:pt x="12" y="56"/>
                  </a:lnTo>
                  <a:lnTo>
                    <a:pt x="12" y="54"/>
                  </a:lnTo>
                  <a:lnTo>
                    <a:pt x="15" y="52"/>
                  </a:lnTo>
                  <a:lnTo>
                    <a:pt x="15" y="51"/>
                  </a:lnTo>
                  <a:lnTo>
                    <a:pt x="17" y="49"/>
                  </a:lnTo>
                  <a:lnTo>
                    <a:pt x="17" y="47"/>
                  </a:lnTo>
                  <a:lnTo>
                    <a:pt x="19" y="45"/>
                  </a:lnTo>
                  <a:lnTo>
                    <a:pt x="20" y="44"/>
                  </a:lnTo>
                  <a:lnTo>
                    <a:pt x="22" y="44"/>
                  </a:lnTo>
                  <a:lnTo>
                    <a:pt x="24" y="44"/>
                  </a:lnTo>
                  <a:lnTo>
                    <a:pt x="25" y="44"/>
                  </a:lnTo>
                  <a:lnTo>
                    <a:pt x="27" y="44"/>
                  </a:lnTo>
                  <a:lnTo>
                    <a:pt x="28" y="44"/>
                  </a:lnTo>
                  <a:lnTo>
                    <a:pt x="30" y="42"/>
                  </a:lnTo>
                  <a:lnTo>
                    <a:pt x="29" y="42"/>
                  </a:lnTo>
                  <a:lnTo>
                    <a:pt x="29" y="40"/>
                  </a:lnTo>
                  <a:lnTo>
                    <a:pt x="27" y="40"/>
                  </a:lnTo>
                  <a:lnTo>
                    <a:pt x="26" y="40"/>
                  </a:lnTo>
                  <a:lnTo>
                    <a:pt x="26" y="39"/>
                  </a:lnTo>
                  <a:lnTo>
                    <a:pt x="24" y="39"/>
                  </a:lnTo>
                  <a:lnTo>
                    <a:pt x="22" y="39"/>
                  </a:lnTo>
                  <a:lnTo>
                    <a:pt x="22" y="36"/>
                  </a:lnTo>
                  <a:lnTo>
                    <a:pt x="20" y="36"/>
                  </a:lnTo>
                  <a:lnTo>
                    <a:pt x="20" y="34"/>
                  </a:lnTo>
                  <a:lnTo>
                    <a:pt x="20" y="31"/>
                  </a:lnTo>
                  <a:lnTo>
                    <a:pt x="17" y="31"/>
                  </a:lnTo>
                  <a:lnTo>
                    <a:pt x="16" y="31"/>
                  </a:lnTo>
                  <a:lnTo>
                    <a:pt x="14" y="31"/>
                  </a:lnTo>
                  <a:lnTo>
                    <a:pt x="12" y="31"/>
                  </a:lnTo>
                  <a:lnTo>
                    <a:pt x="10" y="31"/>
                  </a:lnTo>
                  <a:lnTo>
                    <a:pt x="10" y="30"/>
                  </a:lnTo>
                  <a:lnTo>
                    <a:pt x="8" y="30"/>
                  </a:lnTo>
                  <a:lnTo>
                    <a:pt x="8" y="28"/>
                  </a:lnTo>
                  <a:lnTo>
                    <a:pt x="6" y="28"/>
                  </a:lnTo>
                  <a:lnTo>
                    <a:pt x="6" y="26"/>
                  </a:lnTo>
                  <a:lnTo>
                    <a:pt x="6" y="25"/>
                  </a:lnTo>
                  <a:lnTo>
                    <a:pt x="7" y="23"/>
                  </a:lnTo>
                  <a:lnTo>
                    <a:pt x="8" y="21"/>
                  </a:lnTo>
                  <a:lnTo>
                    <a:pt x="11" y="20"/>
                  </a:lnTo>
                  <a:lnTo>
                    <a:pt x="12" y="19"/>
                  </a:lnTo>
                  <a:lnTo>
                    <a:pt x="13" y="19"/>
                  </a:lnTo>
                  <a:lnTo>
                    <a:pt x="16" y="16"/>
                  </a:lnTo>
                  <a:lnTo>
                    <a:pt x="17" y="15"/>
                  </a:lnTo>
                  <a:lnTo>
                    <a:pt x="19" y="12"/>
                  </a:lnTo>
                  <a:lnTo>
                    <a:pt x="19" y="10"/>
                  </a:lnTo>
                  <a:lnTo>
                    <a:pt x="21" y="8"/>
                  </a:lnTo>
                  <a:lnTo>
                    <a:pt x="21" y="6"/>
                  </a:lnTo>
                  <a:lnTo>
                    <a:pt x="21" y="4"/>
                  </a:lnTo>
                  <a:lnTo>
                    <a:pt x="22" y="2"/>
                  </a:lnTo>
                  <a:lnTo>
                    <a:pt x="23" y="0"/>
                  </a:lnTo>
                  <a:lnTo>
                    <a:pt x="23" y="2"/>
                  </a:lnTo>
                  <a:lnTo>
                    <a:pt x="25" y="2"/>
                  </a:lnTo>
                  <a:lnTo>
                    <a:pt x="25" y="4"/>
                  </a:lnTo>
                  <a:lnTo>
                    <a:pt x="25" y="5"/>
                  </a:lnTo>
                  <a:lnTo>
                    <a:pt x="27" y="5"/>
                  </a:lnTo>
                  <a:lnTo>
                    <a:pt x="27" y="6"/>
                  </a:lnTo>
                  <a:lnTo>
                    <a:pt x="30" y="6"/>
                  </a:lnTo>
                  <a:lnTo>
                    <a:pt x="30" y="9"/>
                  </a:lnTo>
                  <a:lnTo>
                    <a:pt x="30" y="10"/>
                  </a:lnTo>
                  <a:lnTo>
                    <a:pt x="30" y="11"/>
                  </a:lnTo>
                  <a:lnTo>
                    <a:pt x="32" y="11"/>
                  </a:lnTo>
                  <a:lnTo>
                    <a:pt x="35" y="11"/>
                  </a:lnTo>
                  <a:lnTo>
                    <a:pt x="36" y="11"/>
                  </a:lnTo>
                  <a:lnTo>
                    <a:pt x="39" y="11"/>
                  </a:lnTo>
                  <a:lnTo>
                    <a:pt x="40" y="11"/>
                  </a:lnTo>
                  <a:lnTo>
                    <a:pt x="41" y="11"/>
                  </a:lnTo>
                  <a:lnTo>
                    <a:pt x="44" y="11"/>
                  </a:lnTo>
                  <a:lnTo>
                    <a:pt x="46" y="11"/>
                  </a:lnTo>
                  <a:lnTo>
                    <a:pt x="48" y="11"/>
                  </a:lnTo>
                  <a:lnTo>
                    <a:pt x="50" y="11"/>
                  </a:lnTo>
                  <a:lnTo>
                    <a:pt x="51" y="11"/>
                  </a:lnTo>
                  <a:lnTo>
                    <a:pt x="51" y="13"/>
                  </a:lnTo>
                  <a:lnTo>
                    <a:pt x="51" y="14"/>
                  </a:lnTo>
                  <a:lnTo>
                    <a:pt x="51" y="16"/>
                  </a:lnTo>
                  <a:lnTo>
                    <a:pt x="51" y="19"/>
                  </a:lnTo>
                  <a:lnTo>
                    <a:pt x="51" y="21"/>
                  </a:lnTo>
                  <a:lnTo>
                    <a:pt x="53" y="21"/>
                  </a:lnTo>
                  <a:lnTo>
                    <a:pt x="53" y="22"/>
                  </a:lnTo>
                  <a:lnTo>
                    <a:pt x="55" y="22"/>
                  </a:lnTo>
                  <a:lnTo>
                    <a:pt x="55" y="21"/>
                  </a:lnTo>
                  <a:lnTo>
                    <a:pt x="55" y="19"/>
                  </a:lnTo>
                  <a:lnTo>
                    <a:pt x="55" y="20"/>
                  </a:lnTo>
                  <a:lnTo>
                    <a:pt x="57" y="20"/>
                  </a:lnTo>
                  <a:lnTo>
                    <a:pt x="59" y="20"/>
                  </a:lnTo>
                  <a:lnTo>
                    <a:pt x="60" y="20"/>
                  </a:lnTo>
                  <a:lnTo>
                    <a:pt x="60" y="22"/>
                  </a:lnTo>
                  <a:lnTo>
                    <a:pt x="60" y="24"/>
                  </a:lnTo>
                  <a:lnTo>
                    <a:pt x="61" y="24"/>
                  </a:lnTo>
                  <a:lnTo>
                    <a:pt x="60" y="26"/>
                  </a:lnTo>
                  <a:lnTo>
                    <a:pt x="60" y="29"/>
                  </a:lnTo>
                  <a:lnTo>
                    <a:pt x="60" y="31"/>
                  </a:lnTo>
                  <a:lnTo>
                    <a:pt x="60" y="34"/>
                  </a:lnTo>
                  <a:lnTo>
                    <a:pt x="60" y="35"/>
                  </a:lnTo>
                  <a:lnTo>
                    <a:pt x="60" y="37"/>
                  </a:lnTo>
                  <a:lnTo>
                    <a:pt x="60" y="39"/>
                  </a:lnTo>
                  <a:lnTo>
                    <a:pt x="61" y="39"/>
                  </a:lnTo>
                  <a:lnTo>
                    <a:pt x="64" y="39"/>
                  </a:lnTo>
                  <a:lnTo>
                    <a:pt x="64" y="40"/>
                  </a:lnTo>
                  <a:lnTo>
                    <a:pt x="65" y="40"/>
                  </a:lnTo>
                  <a:lnTo>
                    <a:pt x="67" y="40"/>
                  </a:lnTo>
                  <a:lnTo>
                    <a:pt x="69" y="40"/>
                  </a:lnTo>
                  <a:lnTo>
                    <a:pt x="70" y="40"/>
                  </a:lnTo>
                  <a:lnTo>
                    <a:pt x="70" y="42"/>
                  </a:lnTo>
                  <a:lnTo>
                    <a:pt x="72" y="42"/>
                  </a:lnTo>
                  <a:lnTo>
                    <a:pt x="72" y="43"/>
                  </a:lnTo>
                  <a:lnTo>
                    <a:pt x="74" y="43"/>
                  </a:lnTo>
                  <a:lnTo>
                    <a:pt x="76" y="43"/>
                  </a:lnTo>
                  <a:lnTo>
                    <a:pt x="78" y="43"/>
                  </a:lnTo>
                  <a:lnTo>
                    <a:pt x="80" y="43"/>
                  </a:lnTo>
                  <a:lnTo>
                    <a:pt x="82" y="43"/>
                  </a:lnTo>
                  <a:lnTo>
                    <a:pt x="84" y="43"/>
                  </a:lnTo>
                  <a:lnTo>
                    <a:pt x="86" y="43"/>
                  </a:lnTo>
                  <a:lnTo>
                    <a:pt x="88" y="43"/>
                  </a:lnTo>
                  <a:lnTo>
                    <a:pt x="90" y="43"/>
                  </a:lnTo>
                  <a:lnTo>
                    <a:pt x="93" y="43"/>
                  </a:lnTo>
                  <a:lnTo>
                    <a:pt x="94" y="44"/>
                  </a:lnTo>
                  <a:lnTo>
                    <a:pt x="97" y="44"/>
                  </a:lnTo>
                  <a:lnTo>
                    <a:pt x="99" y="44"/>
                  </a:lnTo>
                  <a:lnTo>
                    <a:pt x="101" y="44"/>
                  </a:lnTo>
                  <a:lnTo>
                    <a:pt x="103" y="44"/>
                  </a:lnTo>
                  <a:lnTo>
                    <a:pt x="105" y="44"/>
                  </a:lnTo>
                  <a:lnTo>
                    <a:pt x="107" y="44"/>
                  </a:lnTo>
                  <a:lnTo>
                    <a:pt x="110" y="44"/>
                  </a:lnTo>
                  <a:lnTo>
                    <a:pt x="112" y="44"/>
                  </a:lnTo>
                  <a:lnTo>
                    <a:pt x="114" y="44"/>
                  </a:lnTo>
                  <a:lnTo>
                    <a:pt x="117" y="44"/>
                  </a:lnTo>
                  <a:lnTo>
                    <a:pt x="118" y="44"/>
                  </a:lnTo>
                  <a:lnTo>
                    <a:pt x="121" y="44"/>
                  </a:lnTo>
                  <a:lnTo>
                    <a:pt x="123" y="44"/>
                  </a:lnTo>
                  <a:lnTo>
                    <a:pt x="125" y="44"/>
                  </a:lnTo>
                  <a:lnTo>
                    <a:pt x="127" y="43"/>
                  </a:lnTo>
                  <a:lnTo>
                    <a:pt x="127" y="45"/>
                  </a:lnTo>
                  <a:lnTo>
                    <a:pt x="129" y="45"/>
                  </a:lnTo>
                  <a:lnTo>
                    <a:pt x="129" y="48"/>
                  </a:lnTo>
                  <a:lnTo>
                    <a:pt x="131" y="48"/>
                  </a:lnTo>
                  <a:lnTo>
                    <a:pt x="133" y="48"/>
                  </a:lnTo>
                  <a:lnTo>
                    <a:pt x="133" y="50"/>
                  </a:lnTo>
                  <a:lnTo>
                    <a:pt x="135" y="50"/>
                  </a:lnTo>
                  <a:lnTo>
                    <a:pt x="135" y="51"/>
                  </a:lnTo>
                  <a:lnTo>
                    <a:pt x="137" y="51"/>
                  </a:lnTo>
                  <a:lnTo>
                    <a:pt x="137" y="53"/>
                  </a:lnTo>
                  <a:lnTo>
                    <a:pt x="138" y="53"/>
                  </a:lnTo>
                  <a:lnTo>
                    <a:pt x="140" y="53"/>
                  </a:lnTo>
                  <a:lnTo>
                    <a:pt x="139" y="55"/>
                  </a:lnTo>
                  <a:lnTo>
                    <a:pt x="139" y="58"/>
                  </a:lnTo>
                  <a:lnTo>
                    <a:pt x="139" y="59"/>
                  </a:lnTo>
                  <a:lnTo>
                    <a:pt x="138" y="62"/>
                  </a:lnTo>
                  <a:lnTo>
                    <a:pt x="138" y="63"/>
                  </a:lnTo>
                  <a:lnTo>
                    <a:pt x="138" y="64"/>
                  </a:lnTo>
                  <a:lnTo>
                    <a:pt x="136" y="67"/>
                  </a:lnTo>
                  <a:lnTo>
                    <a:pt x="136" y="68"/>
                  </a:lnTo>
                  <a:lnTo>
                    <a:pt x="136" y="70"/>
                  </a:lnTo>
                  <a:lnTo>
                    <a:pt x="135" y="73"/>
                  </a:lnTo>
                  <a:lnTo>
                    <a:pt x="135" y="74"/>
                  </a:lnTo>
                  <a:lnTo>
                    <a:pt x="133" y="77"/>
                  </a:lnTo>
                  <a:lnTo>
                    <a:pt x="134" y="77"/>
                  </a:lnTo>
                  <a:lnTo>
                    <a:pt x="134" y="78"/>
                  </a:lnTo>
                  <a:lnTo>
                    <a:pt x="136" y="78"/>
                  </a:lnTo>
                  <a:lnTo>
                    <a:pt x="134" y="79"/>
                  </a:lnTo>
                  <a:lnTo>
                    <a:pt x="132" y="79"/>
                  </a:lnTo>
                  <a:lnTo>
                    <a:pt x="130" y="79"/>
                  </a:lnTo>
                  <a:lnTo>
                    <a:pt x="129" y="79"/>
                  </a:lnTo>
                  <a:lnTo>
                    <a:pt x="127" y="79"/>
                  </a:lnTo>
                  <a:lnTo>
                    <a:pt x="125" y="79"/>
                  </a:lnTo>
                  <a:lnTo>
                    <a:pt x="123" y="79"/>
                  </a:lnTo>
                  <a:lnTo>
                    <a:pt x="121" y="80"/>
                  </a:lnTo>
                  <a:lnTo>
                    <a:pt x="118" y="80"/>
                  </a:lnTo>
                  <a:lnTo>
                    <a:pt x="117" y="80"/>
                  </a:lnTo>
                  <a:lnTo>
                    <a:pt x="114" y="80"/>
                  </a:lnTo>
                  <a:lnTo>
                    <a:pt x="112" y="80"/>
                  </a:lnTo>
                  <a:lnTo>
                    <a:pt x="110" y="80"/>
                  </a:lnTo>
                  <a:lnTo>
                    <a:pt x="109" y="82"/>
                  </a:lnTo>
                  <a:lnTo>
                    <a:pt x="109" y="83"/>
                  </a:lnTo>
                  <a:lnTo>
                    <a:pt x="107" y="84"/>
                  </a:lnTo>
                  <a:lnTo>
                    <a:pt x="106" y="85"/>
                  </a:lnTo>
                  <a:lnTo>
                    <a:pt x="104" y="87"/>
                  </a:lnTo>
                  <a:lnTo>
                    <a:pt x="104" y="89"/>
                  </a:lnTo>
                  <a:lnTo>
                    <a:pt x="104" y="92"/>
                  </a:lnTo>
                  <a:lnTo>
                    <a:pt x="103" y="94"/>
                  </a:lnTo>
                  <a:lnTo>
                    <a:pt x="102" y="96"/>
                  </a:lnTo>
                  <a:lnTo>
                    <a:pt x="102" y="98"/>
                  </a:lnTo>
                  <a:lnTo>
                    <a:pt x="102" y="100"/>
                  </a:lnTo>
                  <a:lnTo>
                    <a:pt x="102" y="102"/>
                  </a:lnTo>
                  <a:lnTo>
                    <a:pt x="102" y="103"/>
                  </a:lnTo>
                  <a:lnTo>
                    <a:pt x="103" y="103"/>
                  </a:lnTo>
                  <a:lnTo>
                    <a:pt x="103" y="105"/>
                  </a:lnTo>
                  <a:lnTo>
                    <a:pt x="103" y="106"/>
                  </a:lnTo>
                  <a:lnTo>
                    <a:pt x="104" y="106"/>
                  </a:lnTo>
                  <a:lnTo>
                    <a:pt x="104" y="108"/>
                  </a:lnTo>
                  <a:lnTo>
                    <a:pt x="106" y="108"/>
                  </a:lnTo>
                  <a:lnTo>
                    <a:pt x="107" y="108"/>
                  </a:lnTo>
                  <a:lnTo>
                    <a:pt x="109" y="108"/>
                  </a:lnTo>
                  <a:lnTo>
                    <a:pt x="111" y="108"/>
                  </a:lnTo>
                  <a:lnTo>
                    <a:pt x="113" y="106"/>
                  </a:lnTo>
                  <a:lnTo>
                    <a:pt x="113" y="108"/>
                  </a:lnTo>
                  <a:lnTo>
                    <a:pt x="115" y="108"/>
                  </a:lnTo>
                  <a:lnTo>
                    <a:pt x="117" y="108"/>
                  </a:lnTo>
                  <a:lnTo>
                    <a:pt x="117" y="110"/>
                  </a:lnTo>
                  <a:lnTo>
                    <a:pt x="119" y="110"/>
                  </a:lnTo>
                  <a:lnTo>
                    <a:pt x="120" y="111"/>
                  </a:lnTo>
                  <a:lnTo>
                    <a:pt x="122" y="111"/>
                  </a:lnTo>
                  <a:lnTo>
                    <a:pt x="123" y="108"/>
                  </a:lnTo>
                  <a:lnTo>
                    <a:pt x="123" y="106"/>
                  </a:lnTo>
                  <a:lnTo>
                    <a:pt x="124" y="104"/>
                  </a:lnTo>
                  <a:lnTo>
                    <a:pt x="124" y="102"/>
                  </a:lnTo>
                  <a:lnTo>
                    <a:pt x="124" y="100"/>
                  </a:lnTo>
                  <a:lnTo>
                    <a:pt x="124" y="98"/>
                  </a:lnTo>
                  <a:lnTo>
                    <a:pt x="124" y="96"/>
                  </a:lnTo>
                  <a:lnTo>
                    <a:pt x="125" y="96"/>
                  </a:lnTo>
                  <a:lnTo>
                    <a:pt x="127" y="94"/>
                  </a:lnTo>
                  <a:lnTo>
                    <a:pt x="127" y="97"/>
                  </a:lnTo>
                  <a:lnTo>
                    <a:pt x="127" y="98"/>
                  </a:lnTo>
                  <a:lnTo>
                    <a:pt x="128" y="98"/>
                  </a:lnTo>
                  <a:lnTo>
                    <a:pt x="130" y="98"/>
                  </a:lnTo>
                  <a:lnTo>
                    <a:pt x="132" y="98"/>
                  </a:lnTo>
                  <a:lnTo>
                    <a:pt x="134" y="98"/>
                  </a:lnTo>
                  <a:lnTo>
                    <a:pt x="136" y="97"/>
                  </a:lnTo>
                  <a:lnTo>
                    <a:pt x="138" y="95"/>
                  </a:lnTo>
                  <a:lnTo>
                    <a:pt x="140" y="93"/>
                  </a:lnTo>
                  <a:lnTo>
                    <a:pt x="140" y="96"/>
                  </a:lnTo>
                  <a:lnTo>
                    <a:pt x="140" y="98"/>
                  </a:lnTo>
                  <a:lnTo>
                    <a:pt x="140" y="100"/>
                  </a:lnTo>
                  <a:lnTo>
                    <a:pt x="140" y="102"/>
                  </a:lnTo>
                  <a:lnTo>
                    <a:pt x="140" y="104"/>
                  </a:lnTo>
                  <a:lnTo>
                    <a:pt x="140" y="106"/>
                  </a:lnTo>
                  <a:lnTo>
                    <a:pt x="140" y="108"/>
                  </a:lnTo>
                  <a:lnTo>
                    <a:pt x="140" y="111"/>
                  </a:lnTo>
                  <a:lnTo>
                    <a:pt x="140" y="114"/>
                  </a:lnTo>
                  <a:lnTo>
                    <a:pt x="140" y="116"/>
                  </a:lnTo>
                  <a:lnTo>
                    <a:pt x="140" y="118"/>
                  </a:lnTo>
                  <a:lnTo>
                    <a:pt x="140" y="121"/>
                  </a:lnTo>
                  <a:lnTo>
                    <a:pt x="140" y="124"/>
                  </a:lnTo>
                  <a:lnTo>
                    <a:pt x="140" y="126"/>
                  </a:lnTo>
                  <a:lnTo>
                    <a:pt x="140" y="128"/>
                  </a:lnTo>
                  <a:lnTo>
                    <a:pt x="142" y="130"/>
                  </a:lnTo>
                  <a:lnTo>
                    <a:pt x="146" y="139"/>
                  </a:lnTo>
                  <a:lnTo>
                    <a:pt x="144" y="140"/>
                  </a:lnTo>
                  <a:lnTo>
                    <a:pt x="143" y="140"/>
                  </a:lnTo>
                  <a:lnTo>
                    <a:pt x="142" y="141"/>
                  </a:lnTo>
                  <a:lnTo>
                    <a:pt x="141" y="143"/>
                  </a:lnTo>
                  <a:lnTo>
                    <a:pt x="141" y="145"/>
                  </a:lnTo>
                  <a:lnTo>
                    <a:pt x="141" y="147"/>
                  </a:lnTo>
                  <a:lnTo>
                    <a:pt x="142" y="149"/>
                  </a:lnTo>
                  <a:lnTo>
                    <a:pt x="142" y="151"/>
                  </a:lnTo>
                  <a:lnTo>
                    <a:pt x="143" y="153"/>
                  </a:lnTo>
                  <a:lnTo>
                    <a:pt x="143" y="155"/>
                  </a:lnTo>
                  <a:lnTo>
                    <a:pt x="146" y="156"/>
                  </a:lnTo>
                  <a:lnTo>
                    <a:pt x="146" y="158"/>
                  </a:lnTo>
                  <a:lnTo>
                    <a:pt x="146" y="160"/>
                  </a:lnTo>
                  <a:lnTo>
                    <a:pt x="146" y="162"/>
                  </a:lnTo>
                  <a:lnTo>
                    <a:pt x="146" y="164"/>
                  </a:lnTo>
                  <a:lnTo>
                    <a:pt x="145" y="165"/>
                  </a:lnTo>
                  <a:lnTo>
                    <a:pt x="145" y="166"/>
                  </a:lnTo>
                  <a:lnTo>
                    <a:pt x="142" y="169"/>
                  </a:lnTo>
                  <a:lnTo>
                    <a:pt x="140" y="170"/>
                  </a:lnTo>
                  <a:lnTo>
                    <a:pt x="139" y="170"/>
                  </a:lnTo>
                  <a:lnTo>
                    <a:pt x="137" y="170"/>
                  </a:lnTo>
                  <a:lnTo>
                    <a:pt x="135" y="171"/>
                  </a:lnTo>
                  <a:lnTo>
                    <a:pt x="133" y="171"/>
                  </a:lnTo>
                  <a:lnTo>
                    <a:pt x="131" y="172"/>
                  </a:lnTo>
                  <a:lnTo>
                    <a:pt x="129" y="172"/>
                  </a:lnTo>
                  <a:lnTo>
                    <a:pt x="128" y="174"/>
                  </a:lnTo>
                  <a:lnTo>
                    <a:pt x="128" y="175"/>
                  </a:lnTo>
                  <a:lnTo>
                    <a:pt x="128" y="177"/>
                  </a:lnTo>
                  <a:lnTo>
                    <a:pt x="128" y="179"/>
                  </a:lnTo>
                  <a:lnTo>
                    <a:pt x="128" y="180"/>
                  </a:lnTo>
                  <a:lnTo>
                    <a:pt x="129" y="180"/>
                  </a:lnTo>
                  <a:lnTo>
                    <a:pt x="127" y="180"/>
                  </a:lnTo>
                  <a:lnTo>
                    <a:pt x="127" y="179"/>
                  </a:lnTo>
                  <a:lnTo>
                    <a:pt x="127" y="177"/>
                  </a:lnTo>
                  <a:lnTo>
                    <a:pt x="127" y="175"/>
                  </a:lnTo>
                  <a:lnTo>
                    <a:pt x="127" y="174"/>
                  </a:lnTo>
                  <a:lnTo>
                    <a:pt x="127" y="171"/>
                  </a:lnTo>
                  <a:lnTo>
                    <a:pt x="127" y="169"/>
                  </a:lnTo>
                  <a:lnTo>
                    <a:pt x="127" y="168"/>
                  </a:lnTo>
                  <a:lnTo>
                    <a:pt x="127" y="165"/>
                  </a:lnTo>
                  <a:lnTo>
                    <a:pt x="127" y="164"/>
                  </a:lnTo>
                  <a:lnTo>
                    <a:pt x="127" y="161"/>
                  </a:lnTo>
                  <a:lnTo>
                    <a:pt x="127" y="159"/>
                  </a:lnTo>
                  <a:lnTo>
                    <a:pt x="126" y="159"/>
                  </a:lnTo>
                  <a:lnTo>
                    <a:pt x="124" y="159"/>
                  </a:lnTo>
                  <a:lnTo>
                    <a:pt x="122" y="159"/>
                  </a:lnTo>
                  <a:lnTo>
                    <a:pt x="122" y="157"/>
                  </a:lnTo>
                  <a:lnTo>
                    <a:pt x="120" y="156"/>
                  </a:lnTo>
                  <a:lnTo>
                    <a:pt x="120" y="155"/>
                  </a:lnTo>
                  <a:lnTo>
                    <a:pt x="120" y="152"/>
                  </a:lnTo>
                  <a:lnTo>
                    <a:pt x="120" y="150"/>
                  </a:lnTo>
                  <a:lnTo>
                    <a:pt x="120" y="148"/>
                  </a:lnTo>
                  <a:lnTo>
                    <a:pt x="119" y="148"/>
                  </a:lnTo>
                  <a:lnTo>
                    <a:pt x="119" y="146"/>
                  </a:lnTo>
                  <a:lnTo>
                    <a:pt x="119" y="145"/>
                  </a:lnTo>
                  <a:lnTo>
                    <a:pt x="119" y="143"/>
                  </a:lnTo>
                  <a:lnTo>
                    <a:pt x="117" y="143"/>
                  </a:lnTo>
                  <a:lnTo>
                    <a:pt x="117" y="141"/>
                  </a:lnTo>
                  <a:lnTo>
                    <a:pt x="117" y="139"/>
                  </a:lnTo>
                  <a:lnTo>
                    <a:pt x="114" y="139"/>
                  </a:lnTo>
                  <a:lnTo>
                    <a:pt x="114" y="137"/>
                  </a:lnTo>
                  <a:lnTo>
                    <a:pt x="113" y="137"/>
                  </a:lnTo>
                  <a:lnTo>
                    <a:pt x="113" y="135"/>
                  </a:lnTo>
                  <a:lnTo>
                    <a:pt x="111" y="135"/>
                  </a:lnTo>
                  <a:lnTo>
                    <a:pt x="111" y="132"/>
                  </a:lnTo>
                  <a:lnTo>
                    <a:pt x="111" y="131"/>
                  </a:lnTo>
                  <a:lnTo>
                    <a:pt x="111" y="129"/>
                  </a:lnTo>
                  <a:lnTo>
                    <a:pt x="109" y="129"/>
                  </a:lnTo>
                  <a:lnTo>
                    <a:pt x="109" y="127"/>
                  </a:lnTo>
                  <a:lnTo>
                    <a:pt x="108" y="127"/>
                  </a:lnTo>
                  <a:lnTo>
                    <a:pt x="108" y="126"/>
                  </a:lnTo>
                  <a:lnTo>
                    <a:pt x="106" y="126"/>
                  </a:lnTo>
                  <a:lnTo>
                    <a:pt x="106" y="124"/>
                  </a:lnTo>
                  <a:lnTo>
                    <a:pt x="106" y="122"/>
                  </a:lnTo>
                  <a:lnTo>
                    <a:pt x="104" y="122"/>
                  </a:lnTo>
                  <a:lnTo>
                    <a:pt x="102" y="122"/>
                  </a:lnTo>
                  <a:lnTo>
                    <a:pt x="102" y="121"/>
                  </a:lnTo>
                  <a:lnTo>
                    <a:pt x="99" y="121"/>
                  </a:lnTo>
                  <a:lnTo>
                    <a:pt x="99" y="118"/>
                  </a:lnTo>
                  <a:lnTo>
                    <a:pt x="97" y="118"/>
                  </a:lnTo>
                  <a:lnTo>
                    <a:pt x="94" y="118"/>
                  </a:lnTo>
                  <a:lnTo>
                    <a:pt x="94" y="116"/>
                  </a:lnTo>
                  <a:lnTo>
                    <a:pt x="93" y="116"/>
                  </a:lnTo>
                  <a:lnTo>
                    <a:pt x="90" y="117"/>
                  </a:lnTo>
                  <a:lnTo>
                    <a:pt x="88" y="120"/>
                  </a:lnTo>
                  <a:lnTo>
                    <a:pt x="86" y="122"/>
                  </a:lnTo>
                  <a:lnTo>
                    <a:pt x="85" y="124"/>
                  </a:lnTo>
                  <a:lnTo>
                    <a:pt x="85" y="125"/>
                  </a:lnTo>
                  <a:lnTo>
                    <a:pt x="85" y="127"/>
                  </a:lnTo>
                  <a:lnTo>
                    <a:pt x="85" y="129"/>
                  </a:lnTo>
                  <a:lnTo>
                    <a:pt x="85" y="130"/>
                  </a:lnTo>
                  <a:lnTo>
                    <a:pt x="85" y="132"/>
                  </a:lnTo>
                  <a:lnTo>
                    <a:pt x="87" y="132"/>
                  </a:lnTo>
                  <a:lnTo>
                    <a:pt x="87" y="135"/>
                  </a:lnTo>
                  <a:lnTo>
                    <a:pt x="88" y="135"/>
                  </a:lnTo>
                  <a:lnTo>
                    <a:pt x="88" y="137"/>
                  </a:lnTo>
                  <a:lnTo>
                    <a:pt x="89" y="137"/>
                  </a:lnTo>
                  <a:lnTo>
                    <a:pt x="88" y="138"/>
                  </a:lnTo>
                  <a:lnTo>
                    <a:pt x="87" y="138"/>
                  </a:lnTo>
                  <a:lnTo>
                    <a:pt x="85" y="138"/>
                  </a:lnTo>
                  <a:lnTo>
                    <a:pt x="83" y="140"/>
                  </a:lnTo>
                  <a:lnTo>
                    <a:pt x="81" y="140"/>
                  </a:lnTo>
                  <a:lnTo>
                    <a:pt x="81" y="139"/>
                  </a:lnTo>
                  <a:lnTo>
                    <a:pt x="80" y="141"/>
                  </a:lnTo>
                  <a:lnTo>
                    <a:pt x="80" y="143"/>
                  </a:lnTo>
                  <a:lnTo>
                    <a:pt x="79" y="145"/>
                  </a:lnTo>
                  <a:lnTo>
                    <a:pt x="77" y="147"/>
                  </a:lnTo>
                  <a:lnTo>
                    <a:pt x="76" y="147"/>
                  </a:lnTo>
                  <a:lnTo>
                    <a:pt x="74" y="149"/>
                  </a:lnTo>
                  <a:lnTo>
                    <a:pt x="72" y="151"/>
                  </a:lnTo>
                  <a:lnTo>
                    <a:pt x="70" y="151"/>
                  </a:lnTo>
                  <a:lnTo>
                    <a:pt x="68" y="151"/>
                  </a:lnTo>
                  <a:lnTo>
                    <a:pt x="65" y="152"/>
                  </a:lnTo>
                  <a:lnTo>
                    <a:pt x="64" y="152"/>
                  </a:lnTo>
                  <a:lnTo>
                    <a:pt x="62" y="152"/>
                  </a:lnTo>
                  <a:lnTo>
                    <a:pt x="62" y="150"/>
                  </a:lnTo>
                  <a:lnTo>
                    <a:pt x="62" y="148"/>
                  </a:lnTo>
                  <a:lnTo>
                    <a:pt x="60" y="148"/>
                  </a:lnTo>
                  <a:lnTo>
                    <a:pt x="60" y="146"/>
                  </a:lnTo>
                  <a:lnTo>
                    <a:pt x="60" y="145"/>
                  </a:lnTo>
                  <a:lnTo>
                    <a:pt x="59" y="145"/>
                  </a:lnTo>
                  <a:lnTo>
                    <a:pt x="57" y="145"/>
                  </a:lnTo>
                  <a:lnTo>
                    <a:pt x="57" y="142"/>
                  </a:lnTo>
                  <a:lnTo>
                    <a:pt x="55" y="142"/>
                  </a:lnTo>
                  <a:lnTo>
                    <a:pt x="55" y="141"/>
                  </a:lnTo>
                  <a:lnTo>
                    <a:pt x="55" y="140"/>
                  </a:lnTo>
                  <a:lnTo>
                    <a:pt x="55" y="141"/>
                  </a:lnTo>
                  <a:lnTo>
                    <a:pt x="55" y="144"/>
                  </a:lnTo>
                  <a:lnTo>
                    <a:pt x="55" y="146"/>
                  </a:lnTo>
                  <a:lnTo>
                    <a:pt x="56" y="146"/>
                  </a:lnTo>
                  <a:lnTo>
                    <a:pt x="56" y="149"/>
                  </a:lnTo>
                  <a:lnTo>
                    <a:pt x="55" y="150"/>
                  </a:lnTo>
                  <a:lnTo>
                    <a:pt x="53" y="151"/>
                  </a:lnTo>
                  <a:lnTo>
                    <a:pt x="53" y="152"/>
                  </a:lnTo>
                  <a:lnTo>
                    <a:pt x="51" y="154"/>
                  </a:lnTo>
                  <a:lnTo>
                    <a:pt x="49" y="154"/>
                  </a:lnTo>
                  <a:lnTo>
                    <a:pt x="48" y="154"/>
                  </a:lnTo>
                  <a:lnTo>
                    <a:pt x="48" y="151"/>
                  </a:lnTo>
                  <a:lnTo>
                    <a:pt x="46" y="151"/>
                  </a:lnTo>
                  <a:lnTo>
                    <a:pt x="46" y="150"/>
                  </a:lnTo>
                  <a:lnTo>
                    <a:pt x="45" y="150"/>
                  </a:lnTo>
                  <a:lnTo>
                    <a:pt x="45" y="147"/>
                  </a:lnTo>
                  <a:lnTo>
                    <a:pt x="43" y="147"/>
                  </a:lnTo>
                  <a:lnTo>
                    <a:pt x="43" y="145"/>
                  </a:lnTo>
                  <a:lnTo>
                    <a:pt x="43" y="143"/>
                  </a:lnTo>
                  <a:lnTo>
                    <a:pt x="43" y="141"/>
                  </a:lnTo>
                  <a:lnTo>
                    <a:pt x="41" y="143"/>
                  </a:lnTo>
                  <a:lnTo>
                    <a:pt x="41" y="145"/>
                  </a:lnTo>
                  <a:lnTo>
                    <a:pt x="41" y="146"/>
                  </a:lnTo>
                  <a:lnTo>
                    <a:pt x="40" y="149"/>
                  </a:lnTo>
                  <a:lnTo>
                    <a:pt x="39" y="151"/>
                  </a:lnTo>
                  <a:lnTo>
                    <a:pt x="36" y="153"/>
                  </a:lnTo>
                  <a:lnTo>
                    <a:pt x="36" y="154"/>
                  </a:lnTo>
                  <a:lnTo>
                    <a:pt x="35" y="156"/>
                  </a:lnTo>
                  <a:lnTo>
                    <a:pt x="32" y="158"/>
                  </a:lnTo>
                  <a:lnTo>
                    <a:pt x="32" y="160"/>
                  </a:lnTo>
                  <a:lnTo>
                    <a:pt x="30" y="160"/>
                  </a:lnTo>
                  <a:lnTo>
                    <a:pt x="29" y="160"/>
                  </a:lnTo>
                  <a:lnTo>
                    <a:pt x="29" y="158"/>
                  </a:lnTo>
                  <a:lnTo>
                    <a:pt x="27" y="158"/>
                  </a:lnTo>
                  <a:lnTo>
                    <a:pt x="27" y="156"/>
                  </a:lnTo>
                  <a:lnTo>
                    <a:pt x="27" y="154"/>
                  </a:lnTo>
                  <a:lnTo>
                    <a:pt x="25" y="154"/>
                  </a:lnTo>
                  <a:lnTo>
                    <a:pt x="25" y="151"/>
                  </a:lnTo>
                  <a:lnTo>
                    <a:pt x="25" y="149"/>
                  </a:lnTo>
                  <a:lnTo>
                    <a:pt x="25" y="146"/>
                  </a:lnTo>
                  <a:lnTo>
                    <a:pt x="25" y="145"/>
                  </a:lnTo>
                  <a:lnTo>
                    <a:pt x="25" y="142"/>
                  </a:lnTo>
                  <a:lnTo>
                    <a:pt x="23" y="145"/>
                  </a:lnTo>
                  <a:lnTo>
                    <a:pt x="23" y="147"/>
                  </a:lnTo>
                  <a:lnTo>
                    <a:pt x="22" y="150"/>
                  </a:lnTo>
                  <a:lnTo>
                    <a:pt x="21" y="151"/>
                  </a:lnTo>
                  <a:lnTo>
                    <a:pt x="19" y="151"/>
                  </a:lnTo>
                  <a:lnTo>
                    <a:pt x="17" y="152"/>
                  </a:lnTo>
                  <a:lnTo>
                    <a:pt x="16" y="152"/>
                  </a:lnTo>
                  <a:lnTo>
                    <a:pt x="17" y="152"/>
                  </a:lnTo>
                  <a:lnTo>
                    <a:pt x="16" y="152"/>
                  </a:lnTo>
                  <a:lnTo>
                    <a:pt x="15" y="152"/>
                  </a:lnTo>
                  <a:lnTo>
                    <a:pt x="12" y="152"/>
                  </a:lnTo>
                  <a:lnTo>
                    <a:pt x="11" y="152"/>
                  </a:lnTo>
                  <a:lnTo>
                    <a:pt x="8" y="152"/>
                  </a:lnTo>
                  <a:lnTo>
                    <a:pt x="6" y="152"/>
                  </a:lnTo>
                  <a:lnTo>
                    <a:pt x="5" y="152"/>
                  </a:lnTo>
                  <a:lnTo>
                    <a:pt x="5" y="151"/>
                  </a:lnTo>
                  <a:lnTo>
                    <a:pt x="4" y="151"/>
                  </a:lnTo>
                  <a:lnTo>
                    <a:pt x="4" y="150"/>
                  </a:lnTo>
                  <a:lnTo>
                    <a:pt x="5" y="159"/>
                  </a:lnTo>
                </a:path>
              </a:pathLst>
            </a:custGeom>
            <a:solidFill>
              <a:srgbClr val="FF0000"/>
            </a:solidFill>
            <a:ln w="0">
              <a:solidFill>
                <a:schemeClr val="bg2"/>
              </a:solidFill>
              <a:round/>
              <a:headEnd/>
              <a:tailEnd/>
            </a:ln>
          </p:spPr>
          <p:txBody>
            <a:bodyPr/>
            <a:lstStyle/>
            <a:p>
              <a:endParaRPr lang="en-SG" dirty="0"/>
            </a:p>
          </p:txBody>
        </p:sp>
        <p:sp>
          <p:nvSpPr>
            <p:cNvPr id="141" name="9383296409.87516.7519.55"/>
            <p:cNvSpPr>
              <a:spLocks noChangeAspect="1"/>
            </p:cNvSpPr>
            <p:nvPr/>
          </p:nvSpPr>
          <p:spPr bwMode="gray">
            <a:xfrm rot="378242">
              <a:off x="4029149" y="3446573"/>
              <a:ext cx="204793" cy="158738"/>
            </a:xfrm>
            <a:custGeom>
              <a:avLst/>
              <a:gdLst>
                <a:gd name="T0" fmla="*/ 2147483647 w 172"/>
                <a:gd name="T1" fmla="*/ 2147483647 h 152"/>
                <a:gd name="T2" fmla="*/ 2147483647 w 172"/>
                <a:gd name="T3" fmla="*/ 2147483647 h 152"/>
                <a:gd name="T4" fmla="*/ 2147483647 w 172"/>
                <a:gd name="T5" fmla="*/ 2147483647 h 152"/>
                <a:gd name="T6" fmla="*/ 2147483647 w 172"/>
                <a:gd name="T7" fmla="*/ 2147483647 h 152"/>
                <a:gd name="T8" fmla="*/ 2147483647 w 172"/>
                <a:gd name="T9" fmla="*/ 2147483647 h 152"/>
                <a:gd name="T10" fmla="*/ 2147483647 w 172"/>
                <a:gd name="T11" fmla="*/ 2147483647 h 152"/>
                <a:gd name="T12" fmla="*/ 2147483647 w 172"/>
                <a:gd name="T13" fmla="*/ 2147483647 h 152"/>
                <a:gd name="T14" fmla="*/ 2147483647 w 172"/>
                <a:gd name="T15" fmla="*/ 2147483647 h 152"/>
                <a:gd name="T16" fmla="*/ 2147483647 w 172"/>
                <a:gd name="T17" fmla="*/ 2147483647 h 152"/>
                <a:gd name="T18" fmla="*/ 2147483647 w 172"/>
                <a:gd name="T19" fmla="*/ 2147483647 h 152"/>
                <a:gd name="T20" fmla="*/ 2147483647 w 172"/>
                <a:gd name="T21" fmla="*/ 2147483647 h 152"/>
                <a:gd name="T22" fmla="*/ 2147483647 w 172"/>
                <a:gd name="T23" fmla="*/ 2147483647 h 152"/>
                <a:gd name="T24" fmla="*/ 2147483647 w 172"/>
                <a:gd name="T25" fmla="*/ 2147483647 h 152"/>
                <a:gd name="T26" fmla="*/ 2147483647 w 172"/>
                <a:gd name="T27" fmla="*/ 2147483647 h 152"/>
                <a:gd name="T28" fmla="*/ 2147483647 w 172"/>
                <a:gd name="T29" fmla="*/ 2147483647 h 152"/>
                <a:gd name="T30" fmla="*/ 2147483647 w 172"/>
                <a:gd name="T31" fmla="*/ 2147483647 h 152"/>
                <a:gd name="T32" fmla="*/ 2147483647 w 172"/>
                <a:gd name="T33" fmla="*/ 2147483647 h 152"/>
                <a:gd name="T34" fmla="*/ 2147483647 w 172"/>
                <a:gd name="T35" fmla="*/ 0 h 152"/>
                <a:gd name="T36" fmla="*/ 2147483647 w 172"/>
                <a:gd name="T37" fmla="*/ 2147483647 h 152"/>
                <a:gd name="T38" fmla="*/ 2147483647 w 172"/>
                <a:gd name="T39" fmla="*/ 2147483647 h 152"/>
                <a:gd name="T40" fmla="*/ 2147483647 w 172"/>
                <a:gd name="T41" fmla="*/ 2147483647 h 152"/>
                <a:gd name="T42" fmla="*/ 2147483647 w 172"/>
                <a:gd name="T43" fmla="*/ 2147483647 h 152"/>
                <a:gd name="T44" fmla="*/ 2147483647 w 172"/>
                <a:gd name="T45" fmla="*/ 2147483647 h 152"/>
                <a:gd name="T46" fmla="*/ 2147483647 w 172"/>
                <a:gd name="T47" fmla="*/ 2147483647 h 152"/>
                <a:gd name="T48" fmla="*/ 2147483647 w 172"/>
                <a:gd name="T49" fmla="*/ 2147483647 h 152"/>
                <a:gd name="T50" fmla="*/ 2147483647 w 172"/>
                <a:gd name="T51" fmla="*/ 2147483647 h 152"/>
                <a:gd name="T52" fmla="*/ 2147483647 w 172"/>
                <a:gd name="T53" fmla="*/ 2147483647 h 152"/>
                <a:gd name="T54" fmla="*/ 2147483647 w 172"/>
                <a:gd name="T55" fmla="*/ 2147483647 h 152"/>
                <a:gd name="T56" fmla="*/ 2147483647 w 172"/>
                <a:gd name="T57" fmla="*/ 2147483647 h 152"/>
                <a:gd name="T58" fmla="*/ 2147483647 w 172"/>
                <a:gd name="T59" fmla="*/ 2147483647 h 152"/>
                <a:gd name="T60" fmla="*/ 2147483647 w 172"/>
                <a:gd name="T61" fmla="*/ 2147483647 h 152"/>
                <a:gd name="T62" fmla="*/ 2147483647 w 172"/>
                <a:gd name="T63" fmla="*/ 2147483647 h 152"/>
                <a:gd name="T64" fmla="*/ 2147483647 w 172"/>
                <a:gd name="T65" fmla="*/ 2147483647 h 152"/>
                <a:gd name="T66" fmla="*/ 2147483647 w 172"/>
                <a:gd name="T67" fmla="*/ 2147483647 h 152"/>
                <a:gd name="T68" fmla="*/ 2147483647 w 172"/>
                <a:gd name="T69" fmla="*/ 2147483647 h 152"/>
                <a:gd name="T70" fmla="*/ 2147483647 w 172"/>
                <a:gd name="T71" fmla="*/ 2147483647 h 152"/>
                <a:gd name="T72" fmla="*/ 2147483647 w 172"/>
                <a:gd name="T73" fmla="*/ 2147483647 h 152"/>
                <a:gd name="T74" fmla="*/ 2147483647 w 172"/>
                <a:gd name="T75" fmla="*/ 2147483647 h 152"/>
                <a:gd name="T76" fmla="*/ 2147483647 w 172"/>
                <a:gd name="T77" fmla="*/ 2147483647 h 152"/>
                <a:gd name="T78" fmla="*/ 2147483647 w 172"/>
                <a:gd name="T79" fmla="*/ 2147483647 h 152"/>
                <a:gd name="T80" fmla="*/ 2147483647 w 172"/>
                <a:gd name="T81" fmla="*/ 2147483647 h 152"/>
                <a:gd name="T82" fmla="*/ 2147483647 w 172"/>
                <a:gd name="T83" fmla="*/ 2147483647 h 152"/>
                <a:gd name="T84" fmla="*/ 2147483647 w 172"/>
                <a:gd name="T85" fmla="*/ 2147483647 h 152"/>
                <a:gd name="T86" fmla="*/ 2147483647 w 172"/>
                <a:gd name="T87" fmla="*/ 2147483647 h 152"/>
                <a:gd name="T88" fmla="*/ 2147483647 w 172"/>
                <a:gd name="T89" fmla="*/ 2147483647 h 152"/>
                <a:gd name="T90" fmla="*/ 2147483647 w 172"/>
                <a:gd name="T91" fmla="*/ 2147483647 h 152"/>
                <a:gd name="T92" fmla="*/ 2147483647 w 172"/>
                <a:gd name="T93" fmla="*/ 2147483647 h 152"/>
                <a:gd name="T94" fmla="*/ 2147483647 w 172"/>
                <a:gd name="T95" fmla="*/ 2147483647 h 152"/>
                <a:gd name="T96" fmla="*/ 2147483647 w 172"/>
                <a:gd name="T97" fmla="*/ 2147483647 h 152"/>
                <a:gd name="T98" fmla="*/ 2147483647 w 172"/>
                <a:gd name="T99" fmla="*/ 2147483647 h 152"/>
                <a:gd name="T100" fmla="*/ 2147483647 w 172"/>
                <a:gd name="T101" fmla="*/ 2147483647 h 152"/>
                <a:gd name="T102" fmla="*/ 2147483647 w 172"/>
                <a:gd name="T103" fmla="*/ 2147483647 h 152"/>
                <a:gd name="T104" fmla="*/ 2147483647 w 172"/>
                <a:gd name="T105" fmla="*/ 2147483647 h 152"/>
                <a:gd name="T106" fmla="*/ 2147483647 w 172"/>
                <a:gd name="T107" fmla="*/ 2147483647 h 152"/>
                <a:gd name="T108" fmla="*/ 2147483647 w 172"/>
                <a:gd name="T109" fmla="*/ 2147483647 h 152"/>
                <a:gd name="T110" fmla="*/ 2147483647 w 172"/>
                <a:gd name="T111" fmla="*/ 2147483647 h 152"/>
                <a:gd name="T112" fmla="*/ 2147483647 w 172"/>
                <a:gd name="T113" fmla="*/ 2147483647 h 152"/>
                <a:gd name="T114" fmla="*/ 2147483647 w 172"/>
                <a:gd name="T115" fmla="*/ 2147483647 h 152"/>
                <a:gd name="T116" fmla="*/ 2147483647 w 172"/>
                <a:gd name="T117" fmla="*/ 214748364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
                <a:gd name="T178" fmla="*/ 0 h 152"/>
                <a:gd name="T179" fmla="*/ 172 w 172"/>
                <a:gd name="T180" fmla="*/ 152 h 1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 h="152">
                  <a:moveTo>
                    <a:pt x="22" y="130"/>
                  </a:moveTo>
                  <a:lnTo>
                    <a:pt x="22" y="127"/>
                  </a:lnTo>
                  <a:lnTo>
                    <a:pt x="23" y="122"/>
                  </a:lnTo>
                  <a:lnTo>
                    <a:pt x="23" y="118"/>
                  </a:lnTo>
                  <a:lnTo>
                    <a:pt x="23" y="114"/>
                  </a:lnTo>
                  <a:lnTo>
                    <a:pt x="22" y="111"/>
                  </a:lnTo>
                  <a:lnTo>
                    <a:pt x="22" y="107"/>
                  </a:lnTo>
                  <a:lnTo>
                    <a:pt x="20" y="103"/>
                  </a:lnTo>
                  <a:lnTo>
                    <a:pt x="20" y="98"/>
                  </a:lnTo>
                  <a:lnTo>
                    <a:pt x="17" y="96"/>
                  </a:lnTo>
                  <a:lnTo>
                    <a:pt x="15" y="92"/>
                  </a:lnTo>
                  <a:lnTo>
                    <a:pt x="13" y="89"/>
                  </a:lnTo>
                  <a:lnTo>
                    <a:pt x="12" y="85"/>
                  </a:lnTo>
                  <a:lnTo>
                    <a:pt x="10" y="83"/>
                  </a:lnTo>
                  <a:lnTo>
                    <a:pt x="7" y="79"/>
                  </a:lnTo>
                  <a:lnTo>
                    <a:pt x="5" y="77"/>
                  </a:lnTo>
                  <a:lnTo>
                    <a:pt x="3" y="73"/>
                  </a:lnTo>
                  <a:lnTo>
                    <a:pt x="1" y="73"/>
                  </a:lnTo>
                  <a:lnTo>
                    <a:pt x="1" y="71"/>
                  </a:lnTo>
                  <a:lnTo>
                    <a:pt x="0" y="71"/>
                  </a:lnTo>
                  <a:lnTo>
                    <a:pt x="0" y="69"/>
                  </a:lnTo>
                  <a:lnTo>
                    <a:pt x="0" y="67"/>
                  </a:lnTo>
                  <a:lnTo>
                    <a:pt x="1" y="65"/>
                  </a:lnTo>
                  <a:lnTo>
                    <a:pt x="2" y="63"/>
                  </a:lnTo>
                  <a:lnTo>
                    <a:pt x="5" y="61"/>
                  </a:lnTo>
                  <a:lnTo>
                    <a:pt x="5" y="60"/>
                  </a:lnTo>
                  <a:lnTo>
                    <a:pt x="7" y="58"/>
                  </a:lnTo>
                  <a:lnTo>
                    <a:pt x="7" y="56"/>
                  </a:lnTo>
                  <a:lnTo>
                    <a:pt x="7" y="54"/>
                  </a:lnTo>
                  <a:lnTo>
                    <a:pt x="7" y="52"/>
                  </a:lnTo>
                  <a:lnTo>
                    <a:pt x="9" y="49"/>
                  </a:lnTo>
                  <a:lnTo>
                    <a:pt x="10" y="47"/>
                  </a:lnTo>
                  <a:lnTo>
                    <a:pt x="12" y="45"/>
                  </a:lnTo>
                  <a:lnTo>
                    <a:pt x="15" y="43"/>
                  </a:lnTo>
                  <a:lnTo>
                    <a:pt x="17" y="40"/>
                  </a:lnTo>
                  <a:lnTo>
                    <a:pt x="19" y="40"/>
                  </a:lnTo>
                  <a:lnTo>
                    <a:pt x="21" y="38"/>
                  </a:lnTo>
                  <a:lnTo>
                    <a:pt x="23" y="37"/>
                  </a:lnTo>
                  <a:lnTo>
                    <a:pt x="26" y="35"/>
                  </a:lnTo>
                  <a:lnTo>
                    <a:pt x="29" y="35"/>
                  </a:lnTo>
                  <a:lnTo>
                    <a:pt x="33" y="33"/>
                  </a:lnTo>
                  <a:lnTo>
                    <a:pt x="36" y="31"/>
                  </a:lnTo>
                  <a:lnTo>
                    <a:pt x="40" y="29"/>
                  </a:lnTo>
                  <a:lnTo>
                    <a:pt x="40" y="30"/>
                  </a:lnTo>
                  <a:lnTo>
                    <a:pt x="42" y="30"/>
                  </a:lnTo>
                  <a:lnTo>
                    <a:pt x="44" y="30"/>
                  </a:lnTo>
                  <a:lnTo>
                    <a:pt x="46" y="30"/>
                  </a:lnTo>
                  <a:lnTo>
                    <a:pt x="48" y="31"/>
                  </a:lnTo>
                  <a:lnTo>
                    <a:pt x="50" y="31"/>
                  </a:lnTo>
                  <a:lnTo>
                    <a:pt x="52" y="31"/>
                  </a:lnTo>
                  <a:lnTo>
                    <a:pt x="54" y="31"/>
                  </a:lnTo>
                  <a:lnTo>
                    <a:pt x="56" y="32"/>
                  </a:lnTo>
                  <a:lnTo>
                    <a:pt x="58" y="32"/>
                  </a:lnTo>
                  <a:lnTo>
                    <a:pt x="60" y="32"/>
                  </a:lnTo>
                  <a:lnTo>
                    <a:pt x="63" y="32"/>
                  </a:lnTo>
                  <a:lnTo>
                    <a:pt x="65" y="32"/>
                  </a:lnTo>
                  <a:lnTo>
                    <a:pt x="67" y="31"/>
                  </a:lnTo>
                  <a:lnTo>
                    <a:pt x="69" y="31"/>
                  </a:lnTo>
                  <a:lnTo>
                    <a:pt x="73" y="29"/>
                  </a:lnTo>
                  <a:lnTo>
                    <a:pt x="74" y="29"/>
                  </a:lnTo>
                  <a:lnTo>
                    <a:pt x="76" y="28"/>
                  </a:lnTo>
                  <a:lnTo>
                    <a:pt x="77" y="28"/>
                  </a:lnTo>
                  <a:lnTo>
                    <a:pt x="79" y="26"/>
                  </a:lnTo>
                  <a:lnTo>
                    <a:pt x="82" y="26"/>
                  </a:lnTo>
                  <a:lnTo>
                    <a:pt x="84" y="24"/>
                  </a:lnTo>
                  <a:lnTo>
                    <a:pt x="79" y="24"/>
                  </a:lnTo>
                  <a:lnTo>
                    <a:pt x="82" y="24"/>
                  </a:lnTo>
                  <a:lnTo>
                    <a:pt x="84" y="24"/>
                  </a:lnTo>
                  <a:lnTo>
                    <a:pt x="86" y="24"/>
                  </a:lnTo>
                  <a:lnTo>
                    <a:pt x="87" y="24"/>
                  </a:lnTo>
                  <a:lnTo>
                    <a:pt x="89" y="24"/>
                  </a:lnTo>
                  <a:lnTo>
                    <a:pt x="91" y="24"/>
                  </a:lnTo>
                  <a:lnTo>
                    <a:pt x="93" y="24"/>
                  </a:lnTo>
                  <a:lnTo>
                    <a:pt x="93" y="26"/>
                  </a:lnTo>
                  <a:lnTo>
                    <a:pt x="95" y="26"/>
                  </a:lnTo>
                  <a:lnTo>
                    <a:pt x="96" y="26"/>
                  </a:lnTo>
                  <a:lnTo>
                    <a:pt x="98" y="26"/>
                  </a:lnTo>
                  <a:lnTo>
                    <a:pt x="98" y="28"/>
                  </a:lnTo>
                  <a:lnTo>
                    <a:pt x="100" y="28"/>
                  </a:lnTo>
                  <a:lnTo>
                    <a:pt x="101" y="29"/>
                  </a:lnTo>
                  <a:lnTo>
                    <a:pt x="103" y="29"/>
                  </a:lnTo>
                  <a:lnTo>
                    <a:pt x="103" y="31"/>
                  </a:lnTo>
                  <a:lnTo>
                    <a:pt x="103" y="33"/>
                  </a:lnTo>
                  <a:lnTo>
                    <a:pt x="103" y="35"/>
                  </a:lnTo>
                  <a:lnTo>
                    <a:pt x="103" y="37"/>
                  </a:lnTo>
                  <a:lnTo>
                    <a:pt x="104" y="37"/>
                  </a:lnTo>
                  <a:lnTo>
                    <a:pt x="106" y="37"/>
                  </a:lnTo>
                  <a:lnTo>
                    <a:pt x="107" y="35"/>
                  </a:lnTo>
                  <a:lnTo>
                    <a:pt x="107" y="34"/>
                  </a:lnTo>
                  <a:lnTo>
                    <a:pt x="108" y="31"/>
                  </a:lnTo>
                  <a:lnTo>
                    <a:pt x="108" y="30"/>
                  </a:lnTo>
                  <a:lnTo>
                    <a:pt x="108" y="28"/>
                  </a:lnTo>
                  <a:lnTo>
                    <a:pt x="108" y="26"/>
                  </a:lnTo>
                  <a:lnTo>
                    <a:pt x="108" y="24"/>
                  </a:lnTo>
                  <a:lnTo>
                    <a:pt x="106" y="23"/>
                  </a:lnTo>
                  <a:lnTo>
                    <a:pt x="106" y="21"/>
                  </a:lnTo>
                  <a:lnTo>
                    <a:pt x="106" y="19"/>
                  </a:lnTo>
                  <a:lnTo>
                    <a:pt x="106" y="16"/>
                  </a:lnTo>
                  <a:lnTo>
                    <a:pt x="106" y="14"/>
                  </a:lnTo>
                  <a:lnTo>
                    <a:pt x="106" y="12"/>
                  </a:lnTo>
                  <a:lnTo>
                    <a:pt x="106" y="10"/>
                  </a:lnTo>
                  <a:lnTo>
                    <a:pt x="106" y="8"/>
                  </a:lnTo>
                  <a:lnTo>
                    <a:pt x="106" y="6"/>
                  </a:lnTo>
                  <a:lnTo>
                    <a:pt x="107" y="4"/>
                  </a:lnTo>
                  <a:lnTo>
                    <a:pt x="109" y="2"/>
                  </a:lnTo>
                  <a:lnTo>
                    <a:pt x="111" y="2"/>
                  </a:lnTo>
                  <a:lnTo>
                    <a:pt x="113" y="0"/>
                  </a:lnTo>
                  <a:lnTo>
                    <a:pt x="113" y="1"/>
                  </a:lnTo>
                  <a:lnTo>
                    <a:pt x="116" y="1"/>
                  </a:lnTo>
                  <a:lnTo>
                    <a:pt x="117" y="1"/>
                  </a:lnTo>
                  <a:lnTo>
                    <a:pt x="119" y="1"/>
                  </a:lnTo>
                  <a:lnTo>
                    <a:pt x="119" y="3"/>
                  </a:lnTo>
                  <a:lnTo>
                    <a:pt x="121" y="3"/>
                  </a:lnTo>
                  <a:lnTo>
                    <a:pt x="123" y="4"/>
                  </a:lnTo>
                  <a:lnTo>
                    <a:pt x="125" y="4"/>
                  </a:lnTo>
                  <a:lnTo>
                    <a:pt x="125" y="6"/>
                  </a:lnTo>
                  <a:lnTo>
                    <a:pt x="128" y="7"/>
                  </a:lnTo>
                  <a:lnTo>
                    <a:pt x="128" y="9"/>
                  </a:lnTo>
                  <a:lnTo>
                    <a:pt x="130" y="9"/>
                  </a:lnTo>
                  <a:lnTo>
                    <a:pt x="130" y="11"/>
                  </a:lnTo>
                  <a:lnTo>
                    <a:pt x="132" y="11"/>
                  </a:lnTo>
                  <a:lnTo>
                    <a:pt x="135" y="11"/>
                  </a:lnTo>
                  <a:lnTo>
                    <a:pt x="137" y="11"/>
                  </a:lnTo>
                  <a:lnTo>
                    <a:pt x="137" y="13"/>
                  </a:lnTo>
                  <a:lnTo>
                    <a:pt x="139" y="13"/>
                  </a:lnTo>
                  <a:lnTo>
                    <a:pt x="141" y="13"/>
                  </a:lnTo>
                  <a:lnTo>
                    <a:pt x="141" y="14"/>
                  </a:lnTo>
                  <a:lnTo>
                    <a:pt x="143" y="14"/>
                  </a:lnTo>
                  <a:lnTo>
                    <a:pt x="145" y="14"/>
                  </a:lnTo>
                  <a:lnTo>
                    <a:pt x="147" y="14"/>
                  </a:lnTo>
                  <a:lnTo>
                    <a:pt x="147" y="15"/>
                  </a:lnTo>
                  <a:lnTo>
                    <a:pt x="149" y="15"/>
                  </a:lnTo>
                  <a:lnTo>
                    <a:pt x="150" y="15"/>
                  </a:lnTo>
                  <a:lnTo>
                    <a:pt x="152" y="15"/>
                  </a:lnTo>
                  <a:lnTo>
                    <a:pt x="154" y="14"/>
                  </a:lnTo>
                  <a:lnTo>
                    <a:pt x="156" y="14"/>
                  </a:lnTo>
                  <a:lnTo>
                    <a:pt x="159" y="11"/>
                  </a:lnTo>
                  <a:lnTo>
                    <a:pt x="161" y="10"/>
                  </a:lnTo>
                  <a:lnTo>
                    <a:pt x="162" y="8"/>
                  </a:lnTo>
                  <a:lnTo>
                    <a:pt x="160" y="12"/>
                  </a:lnTo>
                  <a:lnTo>
                    <a:pt x="160" y="14"/>
                  </a:lnTo>
                  <a:lnTo>
                    <a:pt x="160" y="17"/>
                  </a:lnTo>
                  <a:lnTo>
                    <a:pt x="160" y="19"/>
                  </a:lnTo>
                  <a:lnTo>
                    <a:pt x="159" y="24"/>
                  </a:lnTo>
                  <a:lnTo>
                    <a:pt x="159" y="26"/>
                  </a:lnTo>
                  <a:lnTo>
                    <a:pt x="159" y="28"/>
                  </a:lnTo>
                  <a:lnTo>
                    <a:pt x="159" y="30"/>
                  </a:lnTo>
                  <a:lnTo>
                    <a:pt x="159" y="34"/>
                  </a:lnTo>
                  <a:lnTo>
                    <a:pt x="159" y="36"/>
                  </a:lnTo>
                  <a:lnTo>
                    <a:pt x="159" y="38"/>
                  </a:lnTo>
                  <a:lnTo>
                    <a:pt x="161" y="40"/>
                  </a:lnTo>
                  <a:lnTo>
                    <a:pt x="161" y="43"/>
                  </a:lnTo>
                  <a:lnTo>
                    <a:pt x="163" y="45"/>
                  </a:lnTo>
                  <a:lnTo>
                    <a:pt x="165" y="47"/>
                  </a:lnTo>
                  <a:lnTo>
                    <a:pt x="167" y="48"/>
                  </a:lnTo>
                  <a:lnTo>
                    <a:pt x="167" y="50"/>
                  </a:lnTo>
                  <a:lnTo>
                    <a:pt x="168" y="53"/>
                  </a:lnTo>
                  <a:lnTo>
                    <a:pt x="168" y="55"/>
                  </a:lnTo>
                  <a:lnTo>
                    <a:pt x="170" y="55"/>
                  </a:lnTo>
                  <a:lnTo>
                    <a:pt x="170" y="57"/>
                  </a:lnTo>
                  <a:lnTo>
                    <a:pt x="170" y="59"/>
                  </a:lnTo>
                  <a:lnTo>
                    <a:pt x="170" y="61"/>
                  </a:lnTo>
                  <a:lnTo>
                    <a:pt x="171" y="61"/>
                  </a:lnTo>
                  <a:lnTo>
                    <a:pt x="171" y="63"/>
                  </a:lnTo>
                  <a:lnTo>
                    <a:pt x="171" y="65"/>
                  </a:lnTo>
                  <a:lnTo>
                    <a:pt x="171" y="67"/>
                  </a:lnTo>
                  <a:lnTo>
                    <a:pt x="171" y="69"/>
                  </a:lnTo>
                  <a:lnTo>
                    <a:pt x="171" y="71"/>
                  </a:lnTo>
                  <a:lnTo>
                    <a:pt x="171" y="73"/>
                  </a:lnTo>
                  <a:lnTo>
                    <a:pt x="166" y="74"/>
                  </a:lnTo>
                  <a:lnTo>
                    <a:pt x="164" y="74"/>
                  </a:lnTo>
                  <a:lnTo>
                    <a:pt x="162" y="74"/>
                  </a:lnTo>
                  <a:lnTo>
                    <a:pt x="160" y="74"/>
                  </a:lnTo>
                  <a:lnTo>
                    <a:pt x="158" y="76"/>
                  </a:lnTo>
                  <a:lnTo>
                    <a:pt x="156" y="76"/>
                  </a:lnTo>
                  <a:lnTo>
                    <a:pt x="154" y="77"/>
                  </a:lnTo>
                  <a:lnTo>
                    <a:pt x="152" y="79"/>
                  </a:lnTo>
                  <a:lnTo>
                    <a:pt x="149" y="81"/>
                  </a:lnTo>
                  <a:lnTo>
                    <a:pt x="147" y="83"/>
                  </a:lnTo>
                  <a:lnTo>
                    <a:pt x="145" y="85"/>
                  </a:lnTo>
                  <a:lnTo>
                    <a:pt x="143" y="87"/>
                  </a:lnTo>
                  <a:lnTo>
                    <a:pt x="141" y="89"/>
                  </a:lnTo>
                  <a:lnTo>
                    <a:pt x="140" y="90"/>
                  </a:lnTo>
                  <a:lnTo>
                    <a:pt x="140" y="91"/>
                  </a:lnTo>
                  <a:lnTo>
                    <a:pt x="137" y="93"/>
                  </a:lnTo>
                  <a:lnTo>
                    <a:pt x="135" y="93"/>
                  </a:lnTo>
                  <a:lnTo>
                    <a:pt x="133" y="95"/>
                  </a:lnTo>
                  <a:lnTo>
                    <a:pt x="131" y="97"/>
                  </a:lnTo>
                  <a:lnTo>
                    <a:pt x="129" y="97"/>
                  </a:lnTo>
                  <a:lnTo>
                    <a:pt x="127" y="98"/>
                  </a:lnTo>
                  <a:lnTo>
                    <a:pt x="125" y="100"/>
                  </a:lnTo>
                  <a:lnTo>
                    <a:pt x="123" y="100"/>
                  </a:lnTo>
                  <a:lnTo>
                    <a:pt x="121" y="102"/>
                  </a:lnTo>
                  <a:lnTo>
                    <a:pt x="118" y="104"/>
                  </a:lnTo>
                  <a:lnTo>
                    <a:pt x="117" y="104"/>
                  </a:lnTo>
                  <a:lnTo>
                    <a:pt x="115" y="105"/>
                  </a:lnTo>
                  <a:lnTo>
                    <a:pt x="114" y="107"/>
                  </a:lnTo>
                  <a:lnTo>
                    <a:pt x="114" y="108"/>
                  </a:lnTo>
                  <a:lnTo>
                    <a:pt x="114" y="110"/>
                  </a:lnTo>
                  <a:lnTo>
                    <a:pt x="114" y="113"/>
                  </a:lnTo>
                  <a:lnTo>
                    <a:pt x="115" y="113"/>
                  </a:lnTo>
                  <a:lnTo>
                    <a:pt x="115" y="115"/>
                  </a:lnTo>
                  <a:lnTo>
                    <a:pt x="117" y="115"/>
                  </a:lnTo>
                  <a:lnTo>
                    <a:pt x="117" y="116"/>
                  </a:lnTo>
                  <a:lnTo>
                    <a:pt x="119" y="116"/>
                  </a:lnTo>
                  <a:lnTo>
                    <a:pt x="119" y="118"/>
                  </a:lnTo>
                  <a:lnTo>
                    <a:pt x="121" y="118"/>
                  </a:lnTo>
                  <a:lnTo>
                    <a:pt x="121" y="119"/>
                  </a:lnTo>
                  <a:lnTo>
                    <a:pt x="123" y="119"/>
                  </a:lnTo>
                  <a:lnTo>
                    <a:pt x="123" y="121"/>
                  </a:lnTo>
                  <a:lnTo>
                    <a:pt x="123" y="123"/>
                  </a:lnTo>
                  <a:lnTo>
                    <a:pt x="125" y="123"/>
                  </a:lnTo>
                  <a:lnTo>
                    <a:pt x="124" y="125"/>
                  </a:lnTo>
                  <a:lnTo>
                    <a:pt x="124" y="126"/>
                  </a:lnTo>
                  <a:lnTo>
                    <a:pt x="124" y="128"/>
                  </a:lnTo>
                  <a:lnTo>
                    <a:pt x="123" y="129"/>
                  </a:lnTo>
                  <a:lnTo>
                    <a:pt x="122" y="129"/>
                  </a:lnTo>
                  <a:lnTo>
                    <a:pt x="122" y="128"/>
                  </a:lnTo>
                  <a:lnTo>
                    <a:pt x="120" y="128"/>
                  </a:lnTo>
                  <a:lnTo>
                    <a:pt x="118" y="128"/>
                  </a:lnTo>
                  <a:lnTo>
                    <a:pt x="116" y="128"/>
                  </a:lnTo>
                  <a:lnTo>
                    <a:pt x="116" y="126"/>
                  </a:lnTo>
                  <a:lnTo>
                    <a:pt x="113" y="126"/>
                  </a:lnTo>
                  <a:lnTo>
                    <a:pt x="111" y="125"/>
                  </a:lnTo>
                  <a:lnTo>
                    <a:pt x="109" y="125"/>
                  </a:lnTo>
                  <a:lnTo>
                    <a:pt x="109" y="123"/>
                  </a:lnTo>
                  <a:lnTo>
                    <a:pt x="107" y="123"/>
                  </a:lnTo>
                  <a:lnTo>
                    <a:pt x="106" y="123"/>
                  </a:lnTo>
                  <a:lnTo>
                    <a:pt x="103" y="123"/>
                  </a:lnTo>
                  <a:lnTo>
                    <a:pt x="101" y="125"/>
                  </a:lnTo>
                  <a:lnTo>
                    <a:pt x="99" y="125"/>
                  </a:lnTo>
                  <a:lnTo>
                    <a:pt x="97" y="127"/>
                  </a:lnTo>
                  <a:lnTo>
                    <a:pt x="96" y="127"/>
                  </a:lnTo>
                  <a:lnTo>
                    <a:pt x="94" y="130"/>
                  </a:lnTo>
                  <a:lnTo>
                    <a:pt x="92" y="132"/>
                  </a:lnTo>
                  <a:lnTo>
                    <a:pt x="89" y="134"/>
                  </a:lnTo>
                  <a:lnTo>
                    <a:pt x="87" y="136"/>
                  </a:lnTo>
                  <a:lnTo>
                    <a:pt x="84" y="137"/>
                  </a:lnTo>
                  <a:lnTo>
                    <a:pt x="83" y="137"/>
                  </a:lnTo>
                  <a:lnTo>
                    <a:pt x="81" y="139"/>
                  </a:lnTo>
                  <a:lnTo>
                    <a:pt x="79" y="139"/>
                  </a:lnTo>
                  <a:lnTo>
                    <a:pt x="79" y="141"/>
                  </a:lnTo>
                  <a:lnTo>
                    <a:pt x="79" y="142"/>
                  </a:lnTo>
                  <a:lnTo>
                    <a:pt x="77" y="144"/>
                  </a:lnTo>
                  <a:lnTo>
                    <a:pt x="77" y="146"/>
                  </a:lnTo>
                  <a:lnTo>
                    <a:pt x="76" y="149"/>
                  </a:lnTo>
                  <a:lnTo>
                    <a:pt x="75" y="151"/>
                  </a:lnTo>
                  <a:lnTo>
                    <a:pt x="74" y="151"/>
                  </a:lnTo>
                  <a:lnTo>
                    <a:pt x="72" y="151"/>
                  </a:lnTo>
                  <a:lnTo>
                    <a:pt x="72" y="149"/>
                  </a:lnTo>
                  <a:lnTo>
                    <a:pt x="70" y="149"/>
                  </a:lnTo>
                  <a:lnTo>
                    <a:pt x="69" y="149"/>
                  </a:lnTo>
                  <a:lnTo>
                    <a:pt x="69" y="146"/>
                  </a:lnTo>
                  <a:lnTo>
                    <a:pt x="67" y="147"/>
                  </a:lnTo>
                  <a:lnTo>
                    <a:pt x="65" y="147"/>
                  </a:lnTo>
                  <a:lnTo>
                    <a:pt x="63" y="147"/>
                  </a:lnTo>
                  <a:lnTo>
                    <a:pt x="60" y="147"/>
                  </a:lnTo>
                  <a:lnTo>
                    <a:pt x="58" y="147"/>
                  </a:lnTo>
                  <a:lnTo>
                    <a:pt x="56" y="147"/>
                  </a:lnTo>
                  <a:lnTo>
                    <a:pt x="54" y="147"/>
                  </a:lnTo>
                  <a:lnTo>
                    <a:pt x="52" y="147"/>
                  </a:lnTo>
                  <a:lnTo>
                    <a:pt x="50" y="147"/>
                  </a:lnTo>
                  <a:lnTo>
                    <a:pt x="48" y="147"/>
                  </a:lnTo>
                  <a:lnTo>
                    <a:pt x="47" y="147"/>
                  </a:lnTo>
                  <a:lnTo>
                    <a:pt x="45" y="147"/>
                  </a:lnTo>
                  <a:lnTo>
                    <a:pt x="44" y="147"/>
                  </a:lnTo>
                  <a:lnTo>
                    <a:pt x="41" y="147"/>
                  </a:lnTo>
                  <a:lnTo>
                    <a:pt x="41" y="145"/>
                  </a:lnTo>
                  <a:lnTo>
                    <a:pt x="40" y="145"/>
                  </a:lnTo>
                  <a:lnTo>
                    <a:pt x="40" y="143"/>
                  </a:lnTo>
                  <a:lnTo>
                    <a:pt x="40" y="141"/>
                  </a:lnTo>
                  <a:lnTo>
                    <a:pt x="40" y="139"/>
                  </a:lnTo>
                  <a:lnTo>
                    <a:pt x="40" y="137"/>
                  </a:lnTo>
                  <a:lnTo>
                    <a:pt x="40" y="134"/>
                  </a:lnTo>
                  <a:lnTo>
                    <a:pt x="40" y="132"/>
                  </a:lnTo>
                  <a:lnTo>
                    <a:pt x="40" y="130"/>
                  </a:lnTo>
                  <a:lnTo>
                    <a:pt x="40" y="128"/>
                  </a:lnTo>
                  <a:lnTo>
                    <a:pt x="39" y="128"/>
                  </a:lnTo>
                  <a:lnTo>
                    <a:pt x="39" y="127"/>
                  </a:lnTo>
                  <a:lnTo>
                    <a:pt x="37" y="127"/>
                  </a:lnTo>
                  <a:lnTo>
                    <a:pt x="35" y="130"/>
                  </a:lnTo>
                  <a:lnTo>
                    <a:pt x="34" y="130"/>
                  </a:lnTo>
                  <a:lnTo>
                    <a:pt x="32" y="130"/>
                  </a:lnTo>
                  <a:lnTo>
                    <a:pt x="32" y="131"/>
                  </a:lnTo>
                  <a:lnTo>
                    <a:pt x="32" y="132"/>
                  </a:lnTo>
                  <a:lnTo>
                    <a:pt x="32" y="134"/>
                  </a:lnTo>
                  <a:lnTo>
                    <a:pt x="31" y="135"/>
                  </a:lnTo>
                  <a:lnTo>
                    <a:pt x="29" y="135"/>
                  </a:lnTo>
                  <a:lnTo>
                    <a:pt x="28" y="135"/>
                  </a:lnTo>
                  <a:lnTo>
                    <a:pt x="28" y="134"/>
                  </a:lnTo>
                  <a:lnTo>
                    <a:pt x="26" y="134"/>
                  </a:lnTo>
                  <a:lnTo>
                    <a:pt x="25" y="134"/>
                  </a:lnTo>
                  <a:lnTo>
                    <a:pt x="23" y="134"/>
                  </a:lnTo>
                  <a:lnTo>
                    <a:pt x="23" y="132"/>
                  </a:lnTo>
                  <a:lnTo>
                    <a:pt x="22" y="132"/>
                  </a:lnTo>
                  <a:lnTo>
                    <a:pt x="22" y="131"/>
                  </a:lnTo>
                  <a:lnTo>
                    <a:pt x="22" y="130"/>
                  </a:lnTo>
                  <a:lnTo>
                    <a:pt x="22" y="128"/>
                  </a:lnTo>
                  <a:lnTo>
                    <a:pt x="22" y="130"/>
                  </a:lnTo>
                </a:path>
              </a:pathLst>
            </a:custGeom>
            <a:solidFill>
              <a:srgbClr val="C0C0C0"/>
            </a:solidFill>
            <a:ln w="0">
              <a:solidFill>
                <a:srgbClr val="969696"/>
              </a:solidFill>
              <a:round/>
              <a:headEnd/>
              <a:tailEnd/>
            </a:ln>
          </p:spPr>
          <p:txBody>
            <a:bodyPr/>
            <a:lstStyle/>
            <a:p>
              <a:endParaRPr lang="en-SG" dirty="0"/>
            </a:p>
          </p:txBody>
        </p:sp>
        <p:sp>
          <p:nvSpPr>
            <p:cNvPr id="142" name="9386296421.8751.2515"/>
            <p:cNvSpPr>
              <a:spLocks noChangeAspect="1"/>
            </p:cNvSpPr>
            <p:nvPr/>
          </p:nvSpPr>
          <p:spPr bwMode="gray">
            <a:xfrm rot="378242">
              <a:off x="4164090" y="3449748"/>
              <a:ext cx="11113" cy="12699"/>
            </a:xfrm>
            <a:custGeom>
              <a:avLst/>
              <a:gdLst>
                <a:gd name="T0" fmla="*/ 0 w 8"/>
                <a:gd name="T1" fmla="*/ 2147483647 h 11"/>
                <a:gd name="T2" fmla="*/ 0 w 8"/>
                <a:gd name="T3" fmla="*/ 2147483647 h 11"/>
                <a:gd name="T4" fmla="*/ 0 w 8"/>
                <a:gd name="T5" fmla="*/ 2147483647 h 11"/>
                <a:gd name="T6" fmla="*/ 0 w 8"/>
                <a:gd name="T7" fmla="*/ 2147483647 h 11"/>
                <a:gd name="T8" fmla="*/ 0 w 8"/>
                <a:gd name="T9" fmla="*/ 2147483647 h 11"/>
                <a:gd name="T10" fmla="*/ 0 w 8"/>
                <a:gd name="T11" fmla="*/ 2147483647 h 11"/>
                <a:gd name="T12" fmla="*/ 0 w 8"/>
                <a:gd name="T13" fmla="*/ 2147483647 h 11"/>
                <a:gd name="T14" fmla="*/ 0 w 8"/>
                <a:gd name="T15" fmla="*/ 2147483647 h 11"/>
                <a:gd name="T16" fmla="*/ 2147483647 w 8"/>
                <a:gd name="T17" fmla="*/ 2147483647 h 11"/>
                <a:gd name="T18" fmla="*/ 2147483647 w 8"/>
                <a:gd name="T19" fmla="*/ 2147483647 h 11"/>
                <a:gd name="T20" fmla="*/ 2147483647 w 8"/>
                <a:gd name="T21" fmla="*/ 2147483647 h 11"/>
                <a:gd name="T22" fmla="*/ 2147483647 w 8"/>
                <a:gd name="T23" fmla="*/ 2147483647 h 11"/>
                <a:gd name="T24" fmla="*/ 2147483647 w 8"/>
                <a:gd name="T25" fmla="*/ 2147483647 h 11"/>
                <a:gd name="T26" fmla="*/ 2147483647 w 8"/>
                <a:gd name="T27" fmla="*/ 2147483647 h 11"/>
                <a:gd name="T28" fmla="*/ 2147483647 w 8"/>
                <a:gd name="T29" fmla="*/ 2147483647 h 11"/>
                <a:gd name="T30" fmla="*/ 2147483647 w 8"/>
                <a:gd name="T31" fmla="*/ 2147483647 h 11"/>
                <a:gd name="T32" fmla="*/ 2147483647 w 8"/>
                <a:gd name="T33" fmla="*/ 0 h 11"/>
                <a:gd name="T34" fmla="*/ 2147483647 w 8"/>
                <a:gd name="T35" fmla="*/ 2147483647 h 11"/>
                <a:gd name="T36" fmla="*/ 2147483647 w 8"/>
                <a:gd name="T37" fmla="*/ 2147483647 h 11"/>
                <a:gd name="T38" fmla="*/ 2147483647 w 8"/>
                <a:gd name="T39" fmla="*/ 2147483647 h 11"/>
                <a:gd name="T40" fmla="*/ 2147483647 w 8"/>
                <a:gd name="T41" fmla="*/ 2147483647 h 11"/>
                <a:gd name="T42" fmla="*/ 2147483647 w 8"/>
                <a:gd name="T43" fmla="*/ 2147483647 h 11"/>
                <a:gd name="T44" fmla="*/ 2147483647 w 8"/>
                <a:gd name="T45" fmla="*/ 2147483647 h 11"/>
                <a:gd name="T46" fmla="*/ 2147483647 w 8"/>
                <a:gd name="T47" fmla="*/ 2147483647 h 11"/>
                <a:gd name="T48" fmla="*/ 2147483647 w 8"/>
                <a:gd name="T49" fmla="*/ 2147483647 h 11"/>
                <a:gd name="T50" fmla="*/ 2147483647 w 8"/>
                <a:gd name="T51" fmla="*/ 2147483647 h 11"/>
                <a:gd name="T52" fmla="*/ 2147483647 w 8"/>
                <a:gd name="T53" fmla="*/ 2147483647 h 11"/>
                <a:gd name="T54" fmla="*/ 2147483647 w 8"/>
                <a:gd name="T55" fmla="*/ 2147483647 h 11"/>
                <a:gd name="T56" fmla="*/ 2147483647 w 8"/>
                <a:gd name="T57" fmla="*/ 2147483647 h 11"/>
                <a:gd name="T58" fmla="*/ 0 w 8"/>
                <a:gd name="T59" fmla="*/ 2147483647 h 11"/>
                <a:gd name="T60" fmla="*/ 0 w 8"/>
                <a:gd name="T61" fmla="*/ 2147483647 h 11"/>
                <a:gd name="T62" fmla="*/ 0 w 8"/>
                <a:gd name="T63" fmla="*/ 2147483647 h 11"/>
                <a:gd name="T64" fmla="*/ 0 w 8"/>
                <a:gd name="T65" fmla="*/ 2147483647 h 11"/>
                <a:gd name="T66" fmla="*/ 0 w 8"/>
                <a:gd name="T67" fmla="*/ 2147483647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
                <a:gd name="T103" fmla="*/ 0 h 11"/>
                <a:gd name="T104" fmla="*/ 8 w 8"/>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 h="11">
                  <a:moveTo>
                    <a:pt x="0" y="8"/>
                  </a:moveTo>
                  <a:lnTo>
                    <a:pt x="0" y="8"/>
                  </a:lnTo>
                  <a:lnTo>
                    <a:pt x="0" y="6"/>
                  </a:lnTo>
                  <a:lnTo>
                    <a:pt x="1" y="4"/>
                  </a:lnTo>
                  <a:lnTo>
                    <a:pt x="3" y="2"/>
                  </a:lnTo>
                  <a:lnTo>
                    <a:pt x="5" y="2"/>
                  </a:lnTo>
                  <a:lnTo>
                    <a:pt x="7" y="0"/>
                  </a:lnTo>
                  <a:lnTo>
                    <a:pt x="7" y="1"/>
                  </a:lnTo>
                  <a:lnTo>
                    <a:pt x="7" y="2"/>
                  </a:lnTo>
                  <a:lnTo>
                    <a:pt x="5" y="4"/>
                  </a:lnTo>
                  <a:lnTo>
                    <a:pt x="5" y="5"/>
                  </a:lnTo>
                  <a:lnTo>
                    <a:pt x="2" y="7"/>
                  </a:lnTo>
                  <a:lnTo>
                    <a:pt x="1" y="9"/>
                  </a:lnTo>
                  <a:lnTo>
                    <a:pt x="0" y="10"/>
                  </a:lnTo>
                  <a:lnTo>
                    <a:pt x="0" y="8"/>
                  </a:lnTo>
                </a:path>
              </a:pathLst>
            </a:custGeom>
            <a:solidFill>
              <a:srgbClr val="C0C0C0"/>
            </a:solidFill>
            <a:ln w="0">
              <a:solidFill>
                <a:srgbClr val="969696"/>
              </a:solidFill>
              <a:round/>
              <a:headEnd/>
              <a:tailEnd/>
            </a:ln>
          </p:spPr>
          <p:txBody>
            <a:bodyPr/>
            <a:lstStyle/>
            <a:p>
              <a:endParaRPr lang="en-SG" dirty="0"/>
            </a:p>
          </p:txBody>
        </p:sp>
        <p:sp>
          <p:nvSpPr>
            <p:cNvPr id="143" name="9387296421.875115"/>
            <p:cNvSpPr>
              <a:spLocks noChangeAspect="1"/>
            </p:cNvSpPr>
            <p:nvPr/>
          </p:nvSpPr>
          <p:spPr bwMode="gray">
            <a:xfrm rot="378242">
              <a:off x="4164090" y="3449748"/>
              <a:ext cx="11113" cy="9524"/>
            </a:xfrm>
            <a:custGeom>
              <a:avLst/>
              <a:gdLst>
                <a:gd name="T0" fmla="*/ 0 w 8"/>
                <a:gd name="T1" fmla="*/ 2147483647 h 9"/>
                <a:gd name="T2" fmla="*/ 0 w 8"/>
                <a:gd name="T3" fmla="*/ 2147483647 h 9"/>
                <a:gd name="T4" fmla="*/ 0 w 8"/>
                <a:gd name="T5" fmla="*/ 2147483647 h 9"/>
                <a:gd name="T6" fmla="*/ 0 w 8"/>
                <a:gd name="T7" fmla="*/ 2147483647 h 9"/>
                <a:gd name="T8" fmla="*/ 0 w 8"/>
                <a:gd name="T9" fmla="*/ 2147483647 h 9"/>
                <a:gd name="T10" fmla="*/ 0 w 8"/>
                <a:gd name="T11" fmla="*/ 2147483647 h 9"/>
                <a:gd name="T12" fmla="*/ 0 w 8"/>
                <a:gd name="T13" fmla="*/ 2147483647 h 9"/>
                <a:gd name="T14" fmla="*/ 0 w 8"/>
                <a:gd name="T15" fmla="*/ 2147483647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0" y="8"/>
                  </a:moveTo>
                  <a:lnTo>
                    <a:pt x="0" y="8"/>
                  </a:lnTo>
                  <a:lnTo>
                    <a:pt x="0" y="6"/>
                  </a:lnTo>
                  <a:lnTo>
                    <a:pt x="1" y="4"/>
                  </a:lnTo>
                  <a:lnTo>
                    <a:pt x="3" y="2"/>
                  </a:lnTo>
                  <a:lnTo>
                    <a:pt x="5" y="2"/>
                  </a:lnTo>
                  <a:lnTo>
                    <a:pt x="7" y="0"/>
                  </a:lnTo>
                </a:path>
              </a:pathLst>
            </a:custGeom>
            <a:solidFill>
              <a:srgbClr val="C0C0C0"/>
            </a:solidFill>
            <a:ln w="0">
              <a:solidFill>
                <a:srgbClr val="969696"/>
              </a:solidFill>
              <a:round/>
              <a:headEnd/>
              <a:tailEnd/>
            </a:ln>
          </p:spPr>
          <p:txBody>
            <a:bodyPr/>
            <a:lstStyle/>
            <a:p>
              <a:endParaRPr lang="en-SG" dirty="0"/>
            </a:p>
          </p:txBody>
        </p:sp>
        <p:sp>
          <p:nvSpPr>
            <p:cNvPr id="144" name="9390180.6254631.251.55"/>
            <p:cNvSpPr>
              <a:spLocks noChangeAspect="1"/>
            </p:cNvSpPr>
            <p:nvPr/>
          </p:nvSpPr>
          <p:spPr bwMode="gray">
            <a:xfrm rot="378242">
              <a:off x="4730844" y="2411601"/>
              <a:ext cx="19051" cy="9524"/>
            </a:xfrm>
            <a:custGeom>
              <a:avLst/>
              <a:gdLst>
                <a:gd name="T0" fmla="*/ 2147483647 w 14"/>
                <a:gd name="T1" fmla="*/ 2147483647 h 11"/>
                <a:gd name="T2" fmla="*/ 2147483647 w 14"/>
                <a:gd name="T3" fmla="*/ 2147483647 h 11"/>
                <a:gd name="T4" fmla="*/ 2147483647 w 14"/>
                <a:gd name="T5" fmla="*/ 2147483647 h 11"/>
                <a:gd name="T6" fmla="*/ 2147483647 w 14"/>
                <a:gd name="T7" fmla="*/ 2147483647 h 11"/>
                <a:gd name="T8" fmla="*/ 2147483647 w 14"/>
                <a:gd name="T9" fmla="*/ 2147483647 h 11"/>
                <a:gd name="T10" fmla="*/ 2147483647 w 14"/>
                <a:gd name="T11" fmla="*/ 2147483647 h 11"/>
                <a:gd name="T12" fmla="*/ 2147483647 w 14"/>
                <a:gd name="T13" fmla="*/ 2147483647 h 11"/>
                <a:gd name="T14" fmla="*/ 2147483647 w 14"/>
                <a:gd name="T15" fmla="*/ 2147483647 h 11"/>
                <a:gd name="T16" fmla="*/ 2147483647 w 14"/>
                <a:gd name="T17" fmla="*/ 2147483647 h 11"/>
                <a:gd name="T18" fmla="*/ 2147483647 w 14"/>
                <a:gd name="T19" fmla="*/ 2147483647 h 11"/>
                <a:gd name="T20" fmla="*/ 2147483647 w 14"/>
                <a:gd name="T21" fmla="*/ 2147483647 h 11"/>
                <a:gd name="T22" fmla="*/ 2147483647 w 14"/>
                <a:gd name="T23" fmla="*/ 2147483647 h 11"/>
                <a:gd name="T24" fmla="*/ 2147483647 w 14"/>
                <a:gd name="T25" fmla="*/ 2147483647 h 11"/>
                <a:gd name="T26" fmla="*/ 2147483647 w 14"/>
                <a:gd name="T27" fmla="*/ 2147483647 h 11"/>
                <a:gd name="T28" fmla="*/ 2147483647 w 14"/>
                <a:gd name="T29" fmla="*/ 2147483647 h 11"/>
                <a:gd name="T30" fmla="*/ 2147483647 w 14"/>
                <a:gd name="T31" fmla="*/ 2147483647 h 11"/>
                <a:gd name="T32" fmla="*/ 2147483647 w 14"/>
                <a:gd name="T33" fmla="*/ 0 h 11"/>
                <a:gd name="T34" fmla="*/ 0 w 14"/>
                <a:gd name="T35" fmla="*/ 2147483647 h 11"/>
                <a:gd name="T36" fmla="*/ 0 w 14"/>
                <a:gd name="T37" fmla="*/ 2147483647 h 11"/>
                <a:gd name="T38" fmla="*/ 0 w 14"/>
                <a:gd name="T39" fmla="*/ 2147483647 h 11"/>
                <a:gd name="T40" fmla="*/ 2147483647 w 14"/>
                <a:gd name="T41" fmla="*/ 2147483647 h 11"/>
                <a:gd name="T42" fmla="*/ 2147483647 w 14"/>
                <a:gd name="T43" fmla="*/ 2147483647 h 11"/>
                <a:gd name="T44" fmla="*/ 2147483647 w 14"/>
                <a:gd name="T45" fmla="*/ 2147483647 h 11"/>
                <a:gd name="T46" fmla="*/ 2147483647 w 14"/>
                <a:gd name="T47" fmla="*/ 2147483647 h 11"/>
                <a:gd name="T48" fmla="*/ 2147483647 w 14"/>
                <a:gd name="T49" fmla="*/ 2147483647 h 11"/>
                <a:gd name="T50" fmla="*/ 2147483647 w 14"/>
                <a:gd name="T51" fmla="*/ 2147483647 h 11"/>
                <a:gd name="T52" fmla="*/ 2147483647 w 14"/>
                <a:gd name="T53" fmla="*/ 2147483647 h 11"/>
                <a:gd name="T54" fmla="*/ 2147483647 w 14"/>
                <a:gd name="T55" fmla="*/ 2147483647 h 11"/>
                <a:gd name="T56" fmla="*/ 2147483647 w 14"/>
                <a:gd name="T57" fmla="*/ 2147483647 h 11"/>
                <a:gd name="T58" fmla="*/ 2147483647 w 14"/>
                <a:gd name="T59" fmla="*/ 2147483647 h 11"/>
                <a:gd name="T60" fmla="*/ 2147483647 w 14"/>
                <a:gd name="T61" fmla="*/ 2147483647 h 11"/>
                <a:gd name="T62" fmla="*/ 2147483647 w 14"/>
                <a:gd name="T63" fmla="*/ 2147483647 h 11"/>
                <a:gd name="T64" fmla="*/ 2147483647 w 14"/>
                <a:gd name="T65" fmla="*/ 2147483647 h 11"/>
                <a:gd name="T66" fmla="*/ 2147483647 w 14"/>
                <a:gd name="T67" fmla="*/ 2147483647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1"/>
                <a:gd name="T104" fmla="*/ 14 w 14"/>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1">
                  <a:moveTo>
                    <a:pt x="13" y="9"/>
                  </a:moveTo>
                  <a:lnTo>
                    <a:pt x="11" y="9"/>
                  </a:lnTo>
                  <a:lnTo>
                    <a:pt x="9" y="9"/>
                  </a:lnTo>
                  <a:lnTo>
                    <a:pt x="9" y="8"/>
                  </a:lnTo>
                  <a:lnTo>
                    <a:pt x="7" y="8"/>
                  </a:lnTo>
                  <a:lnTo>
                    <a:pt x="7" y="7"/>
                  </a:lnTo>
                  <a:lnTo>
                    <a:pt x="7" y="5"/>
                  </a:lnTo>
                  <a:lnTo>
                    <a:pt x="4" y="5"/>
                  </a:lnTo>
                  <a:lnTo>
                    <a:pt x="3" y="5"/>
                  </a:lnTo>
                  <a:lnTo>
                    <a:pt x="3" y="3"/>
                  </a:lnTo>
                  <a:lnTo>
                    <a:pt x="1" y="3"/>
                  </a:lnTo>
                  <a:lnTo>
                    <a:pt x="1" y="2"/>
                  </a:lnTo>
                  <a:lnTo>
                    <a:pt x="1" y="0"/>
                  </a:lnTo>
                  <a:lnTo>
                    <a:pt x="0" y="1"/>
                  </a:lnTo>
                  <a:lnTo>
                    <a:pt x="3" y="1"/>
                  </a:lnTo>
                  <a:lnTo>
                    <a:pt x="3" y="4"/>
                  </a:lnTo>
                  <a:lnTo>
                    <a:pt x="4" y="4"/>
                  </a:lnTo>
                  <a:lnTo>
                    <a:pt x="6" y="5"/>
                  </a:lnTo>
                  <a:lnTo>
                    <a:pt x="8" y="5"/>
                  </a:lnTo>
                  <a:lnTo>
                    <a:pt x="8" y="7"/>
                  </a:lnTo>
                  <a:lnTo>
                    <a:pt x="9" y="7"/>
                  </a:lnTo>
                  <a:lnTo>
                    <a:pt x="9" y="9"/>
                  </a:lnTo>
                  <a:lnTo>
                    <a:pt x="12" y="9"/>
                  </a:lnTo>
                  <a:lnTo>
                    <a:pt x="12" y="10"/>
                  </a:lnTo>
                  <a:lnTo>
                    <a:pt x="13" y="9"/>
                  </a:lnTo>
                </a:path>
              </a:pathLst>
            </a:custGeom>
            <a:solidFill>
              <a:srgbClr val="C0C0C0"/>
            </a:solidFill>
            <a:ln w="0">
              <a:solidFill>
                <a:srgbClr val="969696"/>
              </a:solidFill>
              <a:round/>
              <a:headEnd/>
              <a:tailEnd/>
            </a:ln>
          </p:spPr>
          <p:txBody>
            <a:bodyPr/>
            <a:lstStyle/>
            <a:p>
              <a:endParaRPr lang="en-SG" dirty="0"/>
            </a:p>
          </p:txBody>
        </p:sp>
        <p:sp>
          <p:nvSpPr>
            <p:cNvPr id="145" name="9391180.625463.1251.1251.3755"/>
            <p:cNvSpPr>
              <a:spLocks noChangeAspect="1"/>
            </p:cNvSpPr>
            <p:nvPr/>
          </p:nvSpPr>
          <p:spPr bwMode="gray">
            <a:xfrm rot="378242">
              <a:off x="4735606" y="2411601"/>
              <a:ext cx="14288" cy="9524"/>
            </a:xfrm>
            <a:custGeom>
              <a:avLst/>
              <a:gdLst>
                <a:gd name="T0" fmla="*/ 2147483647 w 13"/>
                <a:gd name="T1" fmla="*/ 2147483647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2147483647 w 13"/>
                <a:gd name="T13" fmla="*/ 2147483647 h 10"/>
                <a:gd name="T14" fmla="*/ 2147483647 w 13"/>
                <a:gd name="T15" fmla="*/ 2147483647 h 10"/>
                <a:gd name="T16" fmla="*/ 2147483647 w 13"/>
                <a:gd name="T17" fmla="*/ 2147483647 h 10"/>
                <a:gd name="T18" fmla="*/ 2147483647 w 13"/>
                <a:gd name="T19" fmla="*/ 2147483647 h 10"/>
                <a:gd name="T20" fmla="*/ 2147483647 w 13"/>
                <a:gd name="T21" fmla="*/ 2147483647 h 10"/>
                <a:gd name="T22" fmla="*/ 2147483647 w 13"/>
                <a:gd name="T23" fmla="*/ 2147483647 h 10"/>
                <a:gd name="T24" fmla="*/ 2147483647 w 13"/>
                <a:gd name="T25" fmla="*/ 2147483647 h 10"/>
                <a:gd name="T26" fmla="*/ 0 w 13"/>
                <a:gd name="T27" fmla="*/ 2147483647 h 10"/>
                <a:gd name="T28" fmla="*/ 0 w 13"/>
                <a:gd name="T29" fmla="*/ 2147483647 h 10"/>
                <a:gd name="T30" fmla="*/ 0 w 13"/>
                <a:gd name="T31" fmla="*/ 2147483647 h 10"/>
                <a:gd name="T32" fmla="*/ 0 w 1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0"/>
                <a:gd name="T53" fmla="*/ 13 w 1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0">
                  <a:moveTo>
                    <a:pt x="12" y="9"/>
                  </a:moveTo>
                  <a:lnTo>
                    <a:pt x="10" y="9"/>
                  </a:lnTo>
                  <a:lnTo>
                    <a:pt x="8" y="9"/>
                  </a:lnTo>
                  <a:lnTo>
                    <a:pt x="8" y="8"/>
                  </a:lnTo>
                  <a:lnTo>
                    <a:pt x="6" y="8"/>
                  </a:lnTo>
                  <a:lnTo>
                    <a:pt x="6" y="7"/>
                  </a:lnTo>
                  <a:lnTo>
                    <a:pt x="6" y="5"/>
                  </a:lnTo>
                  <a:lnTo>
                    <a:pt x="3" y="5"/>
                  </a:lnTo>
                  <a:lnTo>
                    <a:pt x="2" y="5"/>
                  </a:lnTo>
                  <a:lnTo>
                    <a:pt x="2" y="3"/>
                  </a:lnTo>
                  <a:lnTo>
                    <a:pt x="0" y="3"/>
                  </a:lnTo>
                  <a:lnTo>
                    <a:pt x="0" y="2"/>
                  </a:lnTo>
                  <a:lnTo>
                    <a:pt x="0" y="0"/>
                  </a:lnTo>
                </a:path>
              </a:pathLst>
            </a:custGeom>
            <a:solidFill>
              <a:srgbClr val="C0C0C0"/>
            </a:solidFill>
            <a:ln w="0">
              <a:solidFill>
                <a:srgbClr val="969696"/>
              </a:solidFill>
              <a:round/>
              <a:headEnd/>
              <a:tailEnd/>
            </a:ln>
          </p:spPr>
          <p:txBody>
            <a:bodyPr/>
            <a:lstStyle/>
            <a:p>
              <a:endParaRPr lang="en-SG" dirty="0"/>
            </a:p>
          </p:txBody>
        </p:sp>
        <p:sp>
          <p:nvSpPr>
            <p:cNvPr id="146" name="9392297466.87512.37585"/>
            <p:cNvSpPr>
              <a:spLocks noChangeAspect="1"/>
            </p:cNvSpPr>
            <p:nvPr/>
          </p:nvSpPr>
          <p:spPr bwMode="gray">
            <a:xfrm rot="378242">
              <a:off x="4632416" y="3510069"/>
              <a:ext cx="85727" cy="114291"/>
            </a:xfrm>
            <a:custGeom>
              <a:avLst/>
              <a:gdLst>
                <a:gd name="T0" fmla="*/ 2147483647 w 71"/>
                <a:gd name="T1" fmla="*/ 2147483647 h 112"/>
                <a:gd name="T2" fmla="*/ 2147483647 w 71"/>
                <a:gd name="T3" fmla="*/ 2147483647 h 112"/>
                <a:gd name="T4" fmla="*/ 2147483647 w 71"/>
                <a:gd name="T5" fmla="*/ 2147483647 h 112"/>
                <a:gd name="T6" fmla="*/ 2147483647 w 71"/>
                <a:gd name="T7" fmla="*/ 2147483647 h 112"/>
                <a:gd name="T8" fmla="*/ 2147483647 w 71"/>
                <a:gd name="T9" fmla="*/ 2147483647 h 112"/>
                <a:gd name="T10" fmla="*/ 2147483647 w 71"/>
                <a:gd name="T11" fmla="*/ 2147483647 h 112"/>
                <a:gd name="T12" fmla="*/ 2147483647 w 71"/>
                <a:gd name="T13" fmla="*/ 2147483647 h 112"/>
                <a:gd name="T14" fmla="*/ 2147483647 w 71"/>
                <a:gd name="T15" fmla="*/ 2147483647 h 112"/>
                <a:gd name="T16" fmla="*/ 2147483647 w 71"/>
                <a:gd name="T17" fmla="*/ 2147483647 h 112"/>
                <a:gd name="T18" fmla="*/ 2147483647 w 71"/>
                <a:gd name="T19" fmla="*/ 2147483647 h 112"/>
                <a:gd name="T20" fmla="*/ 2147483647 w 71"/>
                <a:gd name="T21" fmla="*/ 2147483647 h 112"/>
                <a:gd name="T22" fmla="*/ 2147483647 w 71"/>
                <a:gd name="T23" fmla="*/ 2147483647 h 112"/>
                <a:gd name="T24" fmla="*/ 2147483647 w 71"/>
                <a:gd name="T25" fmla="*/ 2147483647 h 112"/>
                <a:gd name="T26" fmla="*/ 2147483647 w 71"/>
                <a:gd name="T27" fmla="*/ 2147483647 h 112"/>
                <a:gd name="T28" fmla="*/ 2147483647 w 71"/>
                <a:gd name="T29" fmla="*/ 2147483647 h 112"/>
                <a:gd name="T30" fmla="*/ 2147483647 w 71"/>
                <a:gd name="T31" fmla="*/ 2147483647 h 112"/>
                <a:gd name="T32" fmla="*/ 2147483647 w 71"/>
                <a:gd name="T33" fmla="*/ 2147483647 h 112"/>
                <a:gd name="T34" fmla="*/ 2147483647 w 71"/>
                <a:gd name="T35" fmla="*/ 2147483647 h 112"/>
                <a:gd name="T36" fmla="*/ 2147483647 w 71"/>
                <a:gd name="T37" fmla="*/ 2147483647 h 112"/>
                <a:gd name="T38" fmla="*/ 2147483647 w 71"/>
                <a:gd name="T39" fmla="*/ 2147483647 h 112"/>
                <a:gd name="T40" fmla="*/ 2147483647 w 71"/>
                <a:gd name="T41" fmla="*/ 2147483647 h 112"/>
                <a:gd name="T42" fmla="*/ 2147483647 w 71"/>
                <a:gd name="T43" fmla="*/ 2147483647 h 112"/>
                <a:gd name="T44" fmla="*/ 2147483647 w 71"/>
                <a:gd name="T45" fmla="*/ 2147483647 h 112"/>
                <a:gd name="T46" fmla="*/ 2147483647 w 71"/>
                <a:gd name="T47" fmla="*/ 2147483647 h 112"/>
                <a:gd name="T48" fmla="*/ 0 w 71"/>
                <a:gd name="T49" fmla="*/ 2147483647 h 112"/>
                <a:gd name="T50" fmla="*/ 0 w 71"/>
                <a:gd name="T51" fmla="*/ 2147483647 h 112"/>
                <a:gd name="T52" fmla="*/ 0 w 71"/>
                <a:gd name="T53" fmla="*/ 2147483647 h 112"/>
                <a:gd name="T54" fmla="*/ 0 w 71"/>
                <a:gd name="T55" fmla="*/ 2147483647 h 112"/>
                <a:gd name="T56" fmla="*/ 2147483647 w 71"/>
                <a:gd name="T57" fmla="*/ 2147483647 h 112"/>
                <a:gd name="T58" fmla="*/ 2147483647 w 71"/>
                <a:gd name="T59" fmla="*/ 2147483647 h 112"/>
                <a:gd name="T60" fmla="*/ 2147483647 w 71"/>
                <a:gd name="T61" fmla="*/ 2147483647 h 112"/>
                <a:gd name="T62" fmla="*/ 2147483647 w 71"/>
                <a:gd name="T63" fmla="*/ 2147483647 h 112"/>
                <a:gd name="T64" fmla="*/ 2147483647 w 71"/>
                <a:gd name="T65" fmla="*/ 2147483647 h 112"/>
                <a:gd name="T66" fmla="*/ 2147483647 w 71"/>
                <a:gd name="T67" fmla="*/ 2147483647 h 112"/>
                <a:gd name="T68" fmla="*/ 2147483647 w 71"/>
                <a:gd name="T69" fmla="*/ 2147483647 h 112"/>
                <a:gd name="T70" fmla="*/ 2147483647 w 71"/>
                <a:gd name="T71" fmla="*/ 2147483647 h 112"/>
                <a:gd name="T72" fmla="*/ 2147483647 w 71"/>
                <a:gd name="T73" fmla="*/ 2147483647 h 112"/>
                <a:gd name="T74" fmla="*/ 2147483647 w 71"/>
                <a:gd name="T75" fmla="*/ 2147483647 h 112"/>
                <a:gd name="T76" fmla="*/ 2147483647 w 71"/>
                <a:gd name="T77" fmla="*/ 2147483647 h 112"/>
                <a:gd name="T78" fmla="*/ 2147483647 w 71"/>
                <a:gd name="T79" fmla="*/ 2147483647 h 112"/>
                <a:gd name="T80" fmla="*/ 2147483647 w 71"/>
                <a:gd name="T81" fmla="*/ 2147483647 h 112"/>
                <a:gd name="T82" fmla="*/ 2147483647 w 71"/>
                <a:gd name="T83" fmla="*/ 2147483647 h 112"/>
                <a:gd name="T84" fmla="*/ 2147483647 w 71"/>
                <a:gd name="T85" fmla="*/ 2147483647 h 112"/>
                <a:gd name="T86" fmla="*/ 2147483647 w 71"/>
                <a:gd name="T87" fmla="*/ 2147483647 h 112"/>
                <a:gd name="T88" fmla="*/ 2147483647 w 71"/>
                <a:gd name="T89" fmla="*/ 2147483647 h 112"/>
                <a:gd name="T90" fmla="*/ 2147483647 w 71"/>
                <a:gd name="T91" fmla="*/ 2147483647 h 112"/>
                <a:gd name="T92" fmla="*/ 2147483647 w 71"/>
                <a:gd name="T93" fmla="*/ 2147483647 h 112"/>
                <a:gd name="T94" fmla="*/ 2147483647 w 71"/>
                <a:gd name="T95" fmla="*/ 2147483647 h 112"/>
                <a:gd name="T96" fmla="*/ 2147483647 w 71"/>
                <a:gd name="T97" fmla="*/ 2147483647 h 112"/>
                <a:gd name="T98" fmla="*/ 2147483647 w 71"/>
                <a:gd name="T99" fmla="*/ 2147483647 h 112"/>
                <a:gd name="T100" fmla="*/ 2147483647 w 71"/>
                <a:gd name="T101" fmla="*/ 2147483647 h 112"/>
                <a:gd name="T102" fmla="*/ 2147483647 w 71"/>
                <a:gd name="T103" fmla="*/ 2147483647 h 112"/>
                <a:gd name="T104" fmla="*/ 2147483647 w 71"/>
                <a:gd name="T105" fmla="*/ 2147483647 h 112"/>
                <a:gd name="T106" fmla="*/ 2147483647 w 71"/>
                <a:gd name="T107" fmla="*/ 2147483647 h 112"/>
                <a:gd name="T108" fmla="*/ 2147483647 w 71"/>
                <a:gd name="T109" fmla="*/ 2147483647 h 112"/>
                <a:gd name="T110" fmla="*/ 2147483647 w 71"/>
                <a:gd name="T111" fmla="*/ 2147483647 h 112"/>
                <a:gd name="T112" fmla="*/ 2147483647 w 71"/>
                <a:gd name="T113" fmla="*/ 2147483647 h 112"/>
                <a:gd name="T114" fmla="*/ 2147483647 w 71"/>
                <a:gd name="T115" fmla="*/ 2147483647 h 112"/>
                <a:gd name="T116" fmla="*/ 2147483647 w 71"/>
                <a:gd name="T117" fmla="*/ 2147483647 h 112"/>
                <a:gd name="T118" fmla="*/ 2147483647 w 71"/>
                <a:gd name="T119" fmla="*/ 2147483647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112"/>
                <a:gd name="T182" fmla="*/ 71 w 71"/>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112">
                  <a:moveTo>
                    <a:pt x="56" y="0"/>
                  </a:moveTo>
                  <a:lnTo>
                    <a:pt x="55" y="2"/>
                  </a:lnTo>
                  <a:lnTo>
                    <a:pt x="55" y="4"/>
                  </a:lnTo>
                  <a:lnTo>
                    <a:pt x="55" y="6"/>
                  </a:lnTo>
                  <a:lnTo>
                    <a:pt x="55" y="8"/>
                  </a:lnTo>
                  <a:lnTo>
                    <a:pt x="57" y="8"/>
                  </a:lnTo>
                  <a:lnTo>
                    <a:pt x="57" y="10"/>
                  </a:lnTo>
                  <a:lnTo>
                    <a:pt x="57" y="12"/>
                  </a:lnTo>
                  <a:lnTo>
                    <a:pt x="59" y="12"/>
                  </a:lnTo>
                  <a:lnTo>
                    <a:pt x="59" y="15"/>
                  </a:lnTo>
                  <a:lnTo>
                    <a:pt x="59" y="17"/>
                  </a:lnTo>
                  <a:lnTo>
                    <a:pt x="60" y="17"/>
                  </a:lnTo>
                  <a:lnTo>
                    <a:pt x="60" y="19"/>
                  </a:lnTo>
                  <a:lnTo>
                    <a:pt x="62" y="19"/>
                  </a:lnTo>
                  <a:lnTo>
                    <a:pt x="62" y="20"/>
                  </a:lnTo>
                  <a:lnTo>
                    <a:pt x="65" y="20"/>
                  </a:lnTo>
                  <a:lnTo>
                    <a:pt x="66" y="20"/>
                  </a:lnTo>
                  <a:lnTo>
                    <a:pt x="68" y="20"/>
                  </a:lnTo>
                  <a:lnTo>
                    <a:pt x="70" y="20"/>
                  </a:lnTo>
                  <a:lnTo>
                    <a:pt x="68" y="22"/>
                  </a:lnTo>
                  <a:lnTo>
                    <a:pt x="66" y="25"/>
                  </a:lnTo>
                  <a:lnTo>
                    <a:pt x="66" y="26"/>
                  </a:lnTo>
                  <a:lnTo>
                    <a:pt x="66" y="29"/>
                  </a:lnTo>
                  <a:lnTo>
                    <a:pt x="66" y="31"/>
                  </a:lnTo>
                  <a:lnTo>
                    <a:pt x="64" y="34"/>
                  </a:lnTo>
                  <a:lnTo>
                    <a:pt x="61" y="36"/>
                  </a:lnTo>
                  <a:lnTo>
                    <a:pt x="60" y="38"/>
                  </a:lnTo>
                  <a:lnTo>
                    <a:pt x="58" y="38"/>
                  </a:lnTo>
                  <a:lnTo>
                    <a:pt x="56" y="40"/>
                  </a:lnTo>
                  <a:lnTo>
                    <a:pt x="56" y="42"/>
                  </a:lnTo>
                  <a:lnTo>
                    <a:pt x="54" y="44"/>
                  </a:lnTo>
                  <a:lnTo>
                    <a:pt x="52" y="46"/>
                  </a:lnTo>
                  <a:lnTo>
                    <a:pt x="51" y="49"/>
                  </a:lnTo>
                  <a:lnTo>
                    <a:pt x="49" y="51"/>
                  </a:lnTo>
                  <a:lnTo>
                    <a:pt x="47" y="53"/>
                  </a:lnTo>
                  <a:lnTo>
                    <a:pt x="46" y="53"/>
                  </a:lnTo>
                  <a:lnTo>
                    <a:pt x="43" y="55"/>
                  </a:lnTo>
                  <a:lnTo>
                    <a:pt x="42" y="58"/>
                  </a:lnTo>
                  <a:lnTo>
                    <a:pt x="42" y="60"/>
                  </a:lnTo>
                  <a:lnTo>
                    <a:pt x="41" y="62"/>
                  </a:lnTo>
                  <a:lnTo>
                    <a:pt x="41" y="63"/>
                  </a:lnTo>
                  <a:lnTo>
                    <a:pt x="39" y="65"/>
                  </a:lnTo>
                  <a:lnTo>
                    <a:pt x="39" y="67"/>
                  </a:lnTo>
                  <a:lnTo>
                    <a:pt x="39" y="69"/>
                  </a:lnTo>
                  <a:lnTo>
                    <a:pt x="37" y="71"/>
                  </a:lnTo>
                  <a:lnTo>
                    <a:pt x="37" y="72"/>
                  </a:lnTo>
                  <a:lnTo>
                    <a:pt x="35" y="74"/>
                  </a:lnTo>
                  <a:lnTo>
                    <a:pt x="33" y="76"/>
                  </a:lnTo>
                  <a:lnTo>
                    <a:pt x="33" y="78"/>
                  </a:lnTo>
                  <a:lnTo>
                    <a:pt x="31" y="81"/>
                  </a:lnTo>
                  <a:lnTo>
                    <a:pt x="28" y="83"/>
                  </a:lnTo>
                  <a:lnTo>
                    <a:pt x="26" y="85"/>
                  </a:lnTo>
                  <a:lnTo>
                    <a:pt x="24" y="87"/>
                  </a:lnTo>
                  <a:lnTo>
                    <a:pt x="22" y="89"/>
                  </a:lnTo>
                  <a:lnTo>
                    <a:pt x="20" y="92"/>
                  </a:lnTo>
                  <a:lnTo>
                    <a:pt x="18" y="94"/>
                  </a:lnTo>
                  <a:lnTo>
                    <a:pt x="17" y="96"/>
                  </a:lnTo>
                  <a:lnTo>
                    <a:pt x="14" y="99"/>
                  </a:lnTo>
                  <a:lnTo>
                    <a:pt x="12" y="101"/>
                  </a:lnTo>
                  <a:lnTo>
                    <a:pt x="10" y="103"/>
                  </a:lnTo>
                  <a:lnTo>
                    <a:pt x="8" y="105"/>
                  </a:lnTo>
                  <a:lnTo>
                    <a:pt x="6" y="107"/>
                  </a:lnTo>
                  <a:lnTo>
                    <a:pt x="4" y="108"/>
                  </a:lnTo>
                  <a:lnTo>
                    <a:pt x="2" y="111"/>
                  </a:lnTo>
                  <a:lnTo>
                    <a:pt x="0" y="111"/>
                  </a:lnTo>
                  <a:lnTo>
                    <a:pt x="0" y="108"/>
                  </a:lnTo>
                  <a:lnTo>
                    <a:pt x="0" y="106"/>
                  </a:lnTo>
                  <a:lnTo>
                    <a:pt x="0" y="104"/>
                  </a:lnTo>
                  <a:lnTo>
                    <a:pt x="0" y="101"/>
                  </a:lnTo>
                  <a:lnTo>
                    <a:pt x="0" y="99"/>
                  </a:lnTo>
                  <a:lnTo>
                    <a:pt x="2" y="97"/>
                  </a:lnTo>
                  <a:lnTo>
                    <a:pt x="3" y="97"/>
                  </a:lnTo>
                  <a:lnTo>
                    <a:pt x="5" y="95"/>
                  </a:lnTo>
                  <a:lnTo>
                    <a:pt x="7" y="93"/>
                  </a:lnTo>
                  <a:lnTo>
                    <a:pt x="7" y="92"/>
                  </a:lnTo>
                  <a:lnTo>
                    <a:pt x="9" y="89"/>
                  </a:lnTo>
                  <a:lnTo>
                    <a:pt x="12" y="87"/>
                  </a:lnTo>
                  <a:lnTo>
                    <a:pt x="13" y="84"/>
                  </a:lnTo>
                  <a:lnTo>
                    <a:pt x="16" y="82"/>
                  </a:lnTo>
                  <a:lnTo>
                    <a:pt x="17" y="80"/>
                  </a:lnTo>
                  <a:lnTo>
                    <a:pt x="18" y="78"/>
                  </a:lnTo>
                  <a:lnTo>
                    <a:pt x="18" y="79"/>
                  </a:lnTo>
                  <a:lnTo>
                    <a:pt x="19" y="79"/>
                  </a:lnTo>
                  <a:lnTo>
                    <a:pt x="22" y="79"/>
                  </a:lnTo>
                  <a:lnTo>
                    <a:pt x="23" y="79"/>
                  </a:lnTo>
                  <a:lnTo>
                    <a:pt x="26" y="77"/>
                  </a:lnTo>
                  <a:lnTo>
                    <a:pt x="26" y="75"/>
                  </a:lnTo>
                  <a:lnTo>
                    <a:pt x="28" y="73"/>
                  </a:lnTo>
                  <a:lnTo>
                    <a:pt x="30" y="70"/>
                  </a:lnTo>
                  <a:lnTo>
                    <a:pt x="30" y="69"/>
                  </a:lnTo>
                  <a:lnTo>
                    <a:pt x="32" y="67"/>
                  </a:lnTo>
                  <a:lnTo>
                    <a:pt x="31" y="67"/>
                  </a:lnTo>
                  <a:lnTo>
                    <a:pt x="31" y="65"/>
                  </a:lnTo>
                  <a:lnTo>
                    <a:pt x="31" y="63"/>
                  </a:lnTo>
                  <a:lnTo>
                    <a:pt x="32" y="60"/>
                  </a:lnTo>
                  <a:lnTo>
                    <a:pt x="32" y="58"/>
                  </a:lnTo>
                  <a:lnTo>
                    <a:pt x="34" y="56"/>
                  </a:lnTo>
                  <a:lnTo>
                    <a:pt x="35" y="54"/>
                  </a:lnTo>
                  <a:lnTo>
                    <a:pt x="37" y="52"/>
                  </a:lnTo>
                  <a:lnTo>
                    <a:pt x="37" y="50"/>
                  </a:lnTo>
                  <a:lnTo>
                    <a:pt x="37" y="48"/>
                  </a:lnTo>
                  <a:lnTo>
                    <a:pt x="39" y="46"/>
                  </a:lnTo>
                  <a:lnTo>
                    <a:pt x="40" y="45"/>
                  </a:lnTo>
                  <a:lnTo>
                    <a:pt x="42" y="43"/>
                  </a:lnTo>
                  <a:lnTo>
                    <a:pt x="44" y="41"/>
                  </a:lnTo>
                  <a:lnTo>
                    <a:pt x="46" y="39"/>
                  </a:lnTo>
                  <a:lnTo>
                    <a:pt x="46" y="37"/>
                  </a:lnTo>
                  <a:lnTo>
                    <a:pt x="46" y="36"/>
                  </a:lnTo>
                  <a:lnTo>
                    <a:pt x="46" y="34"/>
                  </a:lnTo>
                  <a:lnTo>
                    <a:pt x="46" y="31"/>
                  </a:lnTo>
                  <a:lnTo>
                    <a:pt x="48" y="31"/>
                  </a:lnTo>
                  <a:lnTo>
                    <a:pt x="49" y="31"/>
                  </a:lnTo>
                  <a:lnTo>
                    <a:pt x="51" y="29"/>
                  </a:lnTo>
                  <a:lnTo>
                    <a:pt x="52" y="26"/>
                  </a:lnTo>
                  <a:lnTo>
                    <a:pt x="55" y="24"/>
                  </a:lnTo>
                  <a:lnTo>
                    <a:pt x="53" y="24"/>
                  </a:lnTo>
                  <a:lnTo>
                    <a:pt x="53" y="22"/>
                  </a:lnTo>
                  <a:lnTo>
                    <a:pt x="53" y="20"/>
                  </a:lnTo>
                  <a:lnTo>
                    <a:pt x="52" y="20"/>
                  </a:lnTo>
                  <a:lnTo>
                    <a:pt x="52" y="19"/>
                  </a:lnTo>
                  <a:lnTo>
                    <a:pt x="51" y="19"/>
                  </a:lnTo>
                  <a:lnTo>
                    <a:pt x="51" y="17"/>
                  </a:lnTo>
                  <a:lnTo>
                    <a:pt x="51" y="15"/>
                  </a:lnTo>
                  <a:lnTo>
                    <a:pt x="51" y="12"/>
                  </a:lnTo>
                  <a:lnTo>
                    <a:pt x="51" y="10"/>
                  </a:lnTo>
                  <a:lnTo>
                    <a:pt x="51" y="9"/>
                  </a:lnTo>
                  <a:lnTo>
                    <a:pt x="52" y="7"/>
                  </a:lnTo>
                  <a:lnTo>
                    <a:pt x="52" y="5"/>
                  </a:lnTo>
                  <a:lnTo>
                    <a:pt x="54" y="3"/>
                  </a:lnTo>
                  <a:lnTo>
                    <a:pt x="54" y="2"/>
                  </a:lnTo>
                  <a:lnTo>
                    <a:pt x="56" y="0"/>
                  </a:lnTo>
                </a:path>
              </a:pathLst>
            </a:custGeom>
            <a:solidFill>
              <a:srgbClr val="FF0000"/>
            </a:solidFill>
            <a:ln w="0">
              <a:solidFill>
                <a:schemeClr val="bg2"/>
              </a:solidFill>
              <a:round/>
              <a:headEnd/>
              <a:tailEnd/>
            </a:ln>
          </p:spPr>
          <p:txBody>
            <a:bodyPr/>
            <a:lstStyle/>
            <a:p>
              <a:endParaRPr lang="en-SG" dirty="0"/>
            </a:p>
          </p:txBody>
        </p:sp>
        <p:sp>
          <p:nvSpPr>
            <p:cNvPr id="147" name="9394205.5479.3755.55.55"/>
            <p:cNvSpPr>
              <a:spLocks noChangeAspect="1"/>
            </p:cNvSpPr>
            <p:nvPr/>
          </p:nvSpPr>
          <p:spPr bwMode="gray">
            <a:xfrm rot="378242">
              <a:off x="4875310" y="2662407"/>
              <a:ext cx="58740" cy="53971"/>
            </a:xfrm>
            <a:custGeom>
              <a:avLst/>
              <a:gdLst>
                <a:gd name="T0" fmla="*/ 0 w 49"/>
                <a:gd name="T1" fmla="*/ 2147483647 h 50"/>
                <a:gd name="T2" fmla="*/ 0 w 49"/>
                <a:gd name="T3" fmla="*/ 2147483647 h 50"/>
                <a:gd name="T4" fmla="*/ 2147483647 w 49"/>
                <a:gd name="T5" fmla="*/ 2147483647 h 50"/>
                <a:gd name="T6" fmla="*/ 2147483647 w 49"/>
                <a:gd name="T7" fmla="*/ 2147483647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0 h 50"/>
                <a:gd name="T18" fmla="*/ 2147483647 w 49"/>
                <a:gd name="T19" fmla="*/ 2147483647 h 50"/>
                <a:gd name="T20" fmla="*/ 0 w 49"/>
                <a:gd name="T21" fmla="*/ 2147483647 h 50"/>
                <a:gd name="T22" fmla="*/ 0 w 49"/>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50"/>
                <a:gd name="T38" fmla="*/ 49 w 49"/>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50">
                  <a:moveTo>
                    <a:pt x="0" y="27"/>
                  </a:moveTo>
                  <a:lnTo>
                    <a:pt x="0" y="27"/>
                  </a:lnTo>
                  <a:lnTo>
                    <a:pt x="13" y="40"/>
                  </a:lnTo>
                  <a:lnTo>
                    <a:pt x="12" y="22"/>
                  </a:lnTo>
                  <a:lnTo>
                    <a:pt x="18" y="23"/>
                  </a:lnTo>
                  <a:lnTo>
                    <a:pt x="32" y="49"/>
                  </a:lnTo>
                  <a:lnTo>
                    <a:pt x="48" y="40"/>
                  </a:lnTo>
                  <a:lnTo>
                    <a:pt x="38" y="7"/>
                  </a:lnTo>
                  <a:lnTo>
                    <a:pt x="18" y="0"/>
                  </a:lnTo>
                  <a:lnTo>
                    <a:pt x="5" y="7"/>
                  </a:lnTo>
                  <a:lnTo>
                    <a:pt x="0" y="27"/>
                  </a:lnTo>
                </a:path>
              </a:pathLst>
            </a:custGeom>
            <a:solidFill>
              <a:srgbClr val="C0C0C0"/>
            </a:solidFill>
            <a:ln w="0">
              <a:solidFill>
                <a:srgbClr val="969696"/>
              </a:solidFill>
              <a:round/>
              <a:headEnd/>
              <a:tailEnd/>
            </a:ln>
          </p:spPr>
          <p:txBody>
            <a:bodyPr/>
            <a:lstStyle/>
            <a:p>
              <a:endParaRPr lang="en-SG" dirty="0"/>
            </a:p>
          </p:txBody>
        </p:sp>
        <p:sp>
          <p:nvSpPr>
            <p:cNvPr id="148" name="9395181.625480.524.62513.755"/>
            <p:cNvSpPr>
              <a:spLocks noChangeAspect="1"/>
            </p:cNvSpPr>
            <p:nvPr/>
          </p:nvSpPr>
          <p:spPr bwMode="gray">
            <a:xfrm rot="378242">
              <a:off x="4902299" y="2444936"/>
              <a:ext cx="147641" cy="231758"/>
            </a:xfrm>
            <a:custGeom>
              <a:avLst/>
              <a:gdLst>
                <a:gd name="T0" fmla="*/ 0 w 121"/>
                <a:gd name="T1" fmla="*/ 2147483647 h 223"/>
                <a:gd name="T2" fmla="*/ 0 w 121"/>
                <a:gd name="T3" fmla="*/ 2147483647 h 223"/>
                <a:gd name="T4" fmla="*/ 2147483647 w 121"/>
                <a:gd name="T5" fmla="*/ 2147483647 h 223"/>
                <a:gd name="T6" fmla="*/ 2147483647 w 121"/>
                <a:gd name="T7" fmla="*/ 2147483647 h 223"/>
                <a:gd name="T8" fmla="*/ 2147483647 w 121"/>
                <a:gd name="T9" fmla="*/ 2147483647 h 223"/>
                <a:gd name="T10" fmla="*/ 2147483647 w 121"/>
                <a:gd name="T11" fmla="*/ 2147483647 h 223"/>
                <a:gd name="T12" fmla="*/ 2147483647 w 121"/>
                <a:gd name="T13" fmla="*/ 2147483647 h 223"/>
                <a:gd name="T14" fmla="*/ 2147483647 w 121"/>
                <a:gd name="T15" fmla="*/ 2147483647 h 223"/>
                <a:gd name="T16" fmla="*/ 2147483647 w 121"/>
                <a:gd name="T17" fmla="*/ 2147483647 h 223"/>
                <a:gd name="T18" fmla="*/ 2147483647 w 121"/>
                <a:gd name="T19" fmla="*/ 2147483647 h 223"/>
                <a:gd name="T20" fmla="*/ 2147483647 w 121"/>
                <a:gd name="T21" fmla="*/ 2147483647 h 223"/>
                <a:gd name="T22" fmla="*/ 2147483647 w 121"/>
                <a:gd name="T23" fmla="*/ 2147483647 h 223"/>
                <a:gd name="T24" fmla="*/ 2147483647 w 121"/>
                <a:gd name="T25" fmla="*/ 0 h 223"/>
                <a:gd name="T26" fmla="*/ 2147483647 w 121"/>
                <a:gd name="T27" fmla="*/ 2147483647 h 223"/>
                <a:gd name="T28" fmla="*/ 2147483647 w 121"/>
                <a:gd name="T29" fmla="*/ 2147483647 h 223"/>
                <a:gd name="T30" fmla="*/ 2147483647 w 121"/>
                <a:gd name="T31" fmla="*/ 2147483647 h 223"/>
                <a:gd name="T32" fmla="*/ 2147483647 w 121"/>
                <a:gd name="T33" fmla="*/ 2147483647 h 223"/>
                <a:gd name="T34" fmla="*/ 2147483647 w 121"/>
                <a:gd name="T35" fmla="*/ 2147483647 h 223"/>
                <a:gd name="T36" fmla="*/ 2147483647 w 121"/>
                <a:gd name="T37" fmla="*/ 2147483647 h 223"/>
                <a:gd name="T38" fmla="*/ 2147483647 w 121"/>
                <a:gd name="T39" fmla="*/ 2147483647 h 223"/>
                <a:gd name="T40" fmla="*/ 2147483647 w 121"/>
                <a:gd name="T41" fmla="*/ 2147483647 h 223"/>
                <a:gd name="T42" fmla="*/ 2147483647 w 121"/>
                <a:gd name="T43" fmla="*/ 2147483647 h 223"/>
                <a:gd name="T44" fmla="*/ 2147483647 w 121"/>
                <a:gd name="T45" fmla="*/ 2147483647 h 223"/>
                <a:gd name="T46" fmla="*/ 2147483647 w 121"/>
                <a:gd name="T47" fmla="*/ 2147483647 h 223"/>
                <a:gd name="T48" fmla="*/ 0 w 121"/>
                <a:gd name="T49" fmla="*/ 2147483647 h 223"/>
                <a:gd name="T50" fmla="*/ 0 w 121"/>
                <a:gd name="T51" fmla="*/ 2147483647 h 2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
                <a:gd name="T79" fmla="*/ 0 h 223"/>
                <a:gd name="T80" fmla="*/ 121 w 121"/>
                <a:gd name="T81" fmla="*/ 223 h 2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 h="223">
                  <a:moveTo>
                    <a:pt x="0" y="222"/>
                  </a:moveTo>
                  <a:lnTo>
                    <a:pt x="0" y="222"/>
                  </a:lnTo>
                  <a:lnTo>
                    <a:pt x="8" y="179"/>
                  </a:lnTo>
                  <a:lnTo>
                    <a:pt x="46" y="150"/>
                  </a:lnTo>
                  <a:lnTo>
                    <a:pt x="38" y="109"/>
                  </a:lnTo>
                  <a:lnTo>
                    <a:pt x="46" y="101"/>
                  </a:lnTo>
                  <a:lnTo>
                    <a:pt x="54" y="110"/>
                  </a:lnTo>
                  <a:lnTo>
                    <a:pt x="65" y="88"/>
                  </a:lnTo>
                  <a:lnTo>
                    <a:pt x="62" y="57"/>
                  </a:lnTo>
                  <a:lnTo>
                    <a:pt x="38" y="16"/>
                  </a:lnTo>
                  <a:lnTo>
                    <a:pt x="52" y="9"/>
                  </a:lnTo>
                  <a:lnTo>
                    <a:pt x="38" y="1"/>
                  </a:lnTo>
                  <a:lnTo>
                    <a:pt x="47" y="0"/>
                  </a:lnTo>
                  <a:lnTo>
                    <a:pt x="86" y="19"/>
                  </a:lnTo>
                  <a:lnTo>
                    <a:pt x="91" y="53"/>
                  </a:lnTo>
                  <a:lnTo>
                    <a:pt x="105" y="71"/>
                  </a:lnTo>
                  <a:lnTo>
                    <a:pt x="120" y="103"/>
                  </a:lnTo>
                  <a:lnTo>
                    <a:pt x="116" y="111"/>
                  </a:lnTo>
                  <a:lnTo>
                    <a:pt x="108" y="103"/>
                  </a:lnTo>
                  <a:lnTo>
                    <a:pt x="96" y="132"/>
                  </a:lnTo>
                  <a:lnTo>
                    <a:pt x="68" y="144"/>
                  </a:lnTo>
                  <a:lnTo>
                    <a:pt x="83" y="154"/>
                  </a:lnTo>
                  <a:lnTo>
                    <a:pt x="72" y="176"/>
                  </a:lnTo>
                  <a:lnTo>
                    <a:pt x="54" y="161"/>
                  </a:lnTo>
                  <a:lnTo>
                    <a:pt x="0" y="222"/>
                  </a:lnTo>
                </a:path>
              </a:pathLst>
            </a:custGeom>
            <a:solidFill>
              <a:srgbClr val="C0C0C0"/>
            </a:solidFill>
            <a:ln w="0">
              <a:solidFill>
                <a:srgbClr val="969696"/>
              </a:solidFill>
              <a:round/>
              <a:headEnd/>
              <a:tailEnd/>
            </a:ln>
          </p:spPr>
          <p:txBody>
            <a:bodyPr/>
            <a:lstStyle/>
            <a:p>
              <a:endParaRPr lang="en-SG" dirty="0"/>
            </a:p>
          </p:txBody>
        </p:sp>
        <p:sp>
          <p:nvSpPr>
            <p:cNvPr id="149" name="9396201.375483.1254.1253.8755"/>
            <p:cNvSpPr>
              <a:spLocks noChangeAspect="1"/>
            </p:cNvSpPr>
            <p:nvPr/>
          </p:nvSpPr>
          <p:spPr bwMode="gray">
            <a:xfrm rot="378242">
              <a:off x="4919761" y="2629072"/>
              <a:ext cx="39689" cy="36510"/>
            </a:xfrm>
            <a:custGeom>
              <a:avLst/>
              <a:gdLst>
                <a:gd name="T0" fmla="*/ 0 w 35"/>
                <a:gd name="T1" fmla="*/ 2147483647 h 37"/>
                <a:gd name="T2" fmla="*/ 0 w 35"/>
                <a:gd name="T3" fmla="*/ 2147483647 h 37"/>
                <a:gd name="T4" fmla="*/ 2147483647 w 35"/>
                <a:gd name="T5" fmla="*/ 2147483647 h 37"/>
                <a:gd name="T6" fmla="*/ 2147483647 w 35"/>
                <a:gd name="T7" fmla="*/ 2147483647 h 37"/>
                <a:gd name="T8" fmla="*/ 2147483647 w 35"/>
                <a:gd name="T9" fmla="*/ 0 h 37"/>
                <a:gd name="T10" fmla="*/ 0 w 35"/>
                <a:gd name="T11" fmla="*/ 2147483647 h 37"/>
                <a:gd name="T12" fmla="*/ 0 w 35"/>
                <a:gd name="T13" fmla="*/ 2147483647 h 37"/>
                <a:gd name="T14" fmla="*/ 0 60000 65536"/>
                <a:gd name="T15" fmla="*/ 0 60000 65536"/>
                <a:gd name="T16" fmla="*/ 0 60000 65536"/>
                <a:gd name="T17" fmla="*/ 0 60000 65536"/>
                <a:gd name="T18" fmla="*/ 0 60000 65536"/>
                <a:gd name="T19" fmla="*/ 0 60000 65536"/>
                <a:gd name="T20" fmla="*/ 0 60000 65536"/>
                <a:gd name="T21" fmla="*/ 0 w 35"/>
                <a:gd name="T22" fmla="*/ 0 h 37"/>
                <a:gd name="T23" fmla="*/ 35 w 3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7">
                  <a:moveTo>
                    <a:pt x="0" y="36"/>
                  </a:moveTo>
                  <a:lnTo>
                    <a:pt x="0" y="36"/>
                  </a:lnTo>
                  <a:lnTo>
                    <a:pt x="20" y="36"/>
                  </a:lnTo>
                  <a:lnTo>
                    <a:pt x="34" y="18"/>
                  </a:lnTo>
                  <a:lnTo>
                    <a:pt x="24" y="0"/>
                  </a:lnTo>
                  <a:lnTo>
                    <a:pt x="0" y="36"/>
                  </a:lnTo>
                </a:path>
              </a:pathLst>
            </a:custGeom>
            <a:solidFill>
              <a:srgbClr val="C0C0C0"/>
            </a:solidFill>
            <a:ln w="0">
              <a:solidFill>
                <a:srgbClr val="969696"/>
              </a:solidFill>
              <a:round/>
              <a:headEnd/>
              <a:tailEnd/>
            </a:ln>
          </p:spPr>
          <p:txBody>
            <a:bodyPr/>
            <a:lstStyle/>
            <a:p>
              <a:endParaRPr lang="en-SG" dirty="0"/>
            </a:p>
          </p:txBody>
        </p:sp>
        <p:sp>
          <p:nvSpPr>
            <p:cNvPr id="150" name="9397172.375480.62510.5105"/>
            <p:cNvSpPr>
              <a:spLocks noChangeAspect="1"/>
            </p:cNvSpPr>
            <p:nvPr/>
          </p:nvSpPr>
          <p:spPr bwMode="gray">
            <a:xfrm rot="378242">
              <a:off x="4921349" y="2352868"/>
              <a:ext cx="107953" cy="101592"/>
            </a:xfrm>
            <a:custGeom>
              <a:avLst/>
              <a:gdLst>
                <a:gd name="T0" fmla="*/ 2147483647 w 87"/>
                <a:gd name="T1" fmla="*/ 2147483647 h 95"/>
                <a:gd name="T2" fmla="*/ 2147483647 w 87"/>
                <a:gd name="T3" fmla="*/ 2147483647 h 95"/>
                <a:gd name="T4" fmla="*/ 2147483647 w 87"/>
                <a:gd name="T5" fmla="*/ 2147483647 h 95"/>
                <a:gd name="T6" fmla="*/ 2147483647 w 87"/>
                <a:gd name="T7" fmla="*/ 2147483647 h 95"/>
                <a:gd name="T8" fmla="*/ 2147483647 w 87"/>
                <a:gd name="T9" fmla="*/ 2147483647 h 95"/>
                <a:gd name="T10" fmla="*/ 2147483647 w 87"/>
                <a:gd name="T11" fmla="*/ 2147483647 h 95"/>
                <a:gd name="T12" fmla="*/ 2147483647 w 87"/>
                <a:gd name="T13" fmla="*/ 2147483647 h 95"/>
                <a:gd name="T14" fmla="*/ 2147483647 w 87"/>
                <a:gd name="T15" fmla="*/ 2147483647 h 95"/>
                <a:gd name="T16" fmla="*/ 2147483647 w 87"/>
                <a:gd name="T17" fmla="*/ 2147483647 h 95"/>
                <a:gd name="T18" fmla="*/ 2147483647 w 87"/>
                <a:gd name="T19" fmla="*/ 0 h 95"/>
                <a:gd name="T20" fmla="*/ 2147483647 w 87"/>
                <a:gd name="T21" fmla="*/ 2147483647 h 95"/>
                <a:gd name="T22" fmla="*/ 0 w 87"/>
                <a:gd name="T23" fmla="*/ 2147483647 h 95"/>
                <a:gd name="T24" fmla="*/ 2147483647 w 87"/>
                <a:gd name="T25" fmla="*/ 2147483647 h 95"/>
                <a:gd name="T26" fmla="*/ 2147483647 w 87"/>
                <a:gd name="T27" fmla="*/ 2147483647 h 95"/>
                <a:gd name="T28" fmla="*/ 2147483647 w 87"/>
                <a:gd name="T29" fmla="*/ 2147483647 h 95"/>
                <a:gd name="T30" fmla="*/ 2147483647 w 87"/>
                <a:gd name="T31" fmla="*/ 2147483647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95"/>
                <a:gd name="T50" fmla="*/ 87 w 87"/>
                <a:gd name="T51" fmla="*/ 95 h 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95">
                  <a:moveTo>
                    <a:pt x="7" y="83"/>
                  </a:moveTo>
                  <a:lnTo>
                    <a:pt x="7" y="83"/>
                  </a:lnTo>
                  <a:lnTo>
                    <a:pt x="26" y="94"/>
                  </a:lnTo>
                  <a:lnTo>
                    <a:pt x="36" y="79"/>
                  </a:lnTo>
                  <a:lnTo>
                    <a:pt x="17" y="78"/>
                  </a:lnTo>
                  <a:lnTo>
                    <a:pt x="69" y="57"/>
                  </a:lnTo>
                  <a:lnTo>
                    <a:pt x="65" y="37"/>
                  </a:lnTo>
                  <a:lnTo>
                    <a:pt x="86" y="10"/>
                  </a:lnTo>
                  <a:lnTo>
                    <a:pt x="72" y="8"/>
                  </a:lnTo>
                  <a:lnTo>
                    <a:pt x="66" y="0"/>
                  </a:lnTo>
                  <a:lnTo>
                    <a:pt x="44" y="18"/>
                  </a:lnTo>
                  <a:lnTo>
                    <a:pt x="0" y="17"/>
                  </a:lnTo>
                  <a:lnTo>
                    <a:pt x="21" y="60"/>
                  </a:lnTo>
                  <a:lnTo>
                    <a:pt x="6" y="66"/>
                  </a:lnTo>
                  <a:lnTo>
                    <a:pt x="7" y="83"/>
                  </a:lnTo>
                </a:path>
              </a:pathLst>
            </a:custGeom>
            <a:solidFill>
              <a:srgbClr val="C0C0C0"/>
            </a:solidFill>
            <a:ln w="0">
              <a:solidFill>
                <a:srgbClr val="969696"/>
              </a:solidFill>
              <a:round/>
              <a:headEnd/>
              <a:tailEnd/>
            </a:ln>
          </p:spPr>
          <p:txBody>
            <a:bodyPr/>
            <a:lstStyle/>
            <a:p>
              <a:endParaRPr lang="en-SG" dirty="0"/>
            </a:p>
          </p:txBody>
        </p:sp>
        <p:sp>
          <p:nvSpPr>
            <p:cNvPr id="151" name="9398156.25466.37516.7515.755"/>
            <p:cNvSpPr>
              <a:spLocks noChangeAspect="1"/>
            </p:cNvSpPr>
            <p:nvPr/>
          </p:nvSpPr>
          <p:spPr bwMode="gray">
            <a:xfrm rot="378242">
              <a:off x="4787996" y="2194130"/>
              <a:ext cx="166692" cy="155563"/>
            </a:xfrm>
            <a:custGeom>
              <a:avLst/>
              <a:gdLst>
                <a:gd name="T0" fmla="*/ 2147483647 w 139"/>
                <a:gd name="T1" fmla="*/ 2147483647 h 151"/>
                <a:gd name="T2" fmla="*/ 2147483647 w 139"/>
                <a:gd name="T3" fmla="*/ 2147483647 h 151"/>
                <a:gd name="T4" fmla="*/ 2147483647 w 139"/>
                <a:gd name="T5" fmla="*/ 2147483647 h 151"/>
                <a:gd name="T6" fmla="*/ 2147483647 w 139"/>
                <a:gd name="T7" fmla="*/ 2147483647 h 151"/>
                <a:gd name="T8" fmla="*/ 2147483647 w 139"/>
                <a:gd name="T9" fmla="*/ 2147483647 h 151"/>
                <a:gd name="T10" fmla="*/ 2147483647 w 139"/>
                <a:gd name="T11" fmla="*/ 2147483647 h 151"/>
                <a:gd name="T12" fmla="*/ 2147483647 w 139"/>
                <a:gd name="T13" fmla="*/ 2147483647 h 151"/>
                <a:gd name="T14" fmla="*/ 2147483647 w 139"/>
                <a:gd name="T15" fmla="*/ 2147483647 h 151"/>
                <a:gd name="T16" fmla="*/ 2147483647 w 139"/>
                <a:gd name="T17" fmla="*/ 2147483647 h 151"/>
                <a:gd name="T18" fmla="*/ 2147483647 w 139"/>
                <a:gd name="T19" fmla="*/ 2147483647 h 151"/>
                <a:gd name="T20" fmla="*/ 0 w 139"/>
                <a:gd name="T21" fmla="*/ 0 h 151"/>
                <a:gd name="T22" fmla="*/ 2147483647 w 139"/>
                <a:gd name="T23" fmla="*/ 2147483647 h 151"/>
                <a:gd name="T24" fmla="*/ 2147483647 w 139"/>
                <a:gd name="T25" fmla="*/ 2147483647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51"/>
                <a:gd name="T41" fmla="*/ 139 w 139"/>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51">
                  <a:moveTo>
                    <a:pt x="17" y="47"/>
                  </a:moveTo>
                  <a:lnTo>
                    <a:pt x="17" y="47"/>
                  </a:lnTo>
                  <a:lnTo>
                    <a:pt x="44" y="62"/>
                  </a:lnTo>
                  <a:lnTo>
                    <a:pt x="125" y="150"/>
                  </a:lnTo>
                  <a:lnTo>
                    <a:pt x="123" y="133"/>
                  </a:lnTo>
                  <a:lnTo>
                    <a:pt x="138" y="132"/>
                  </a:lnTo>
                  <a:lnTo>
                    <a:pt x="103" y="119"/>
                  </a:lnTo>
                  <a:lnTo>
                    <a:pt x="88" y="85"/>
                  </a:lnTo>
                  <a:lnTo>
                    <a:pt x="118" y="78"/>
                  </a:lnTo>
                  <a:lnTo>
                    <a:pt x="54" y="47"/>
                  </a:lnTo>
                  <a:lnTo>
                    <a:pt x="0" y="0"/>
                  </a:lnTo>
                  <a:lnTo>
                    <a:pt x="17" y="47"/>
                  </a:lnTo>
                </a:path>
              </a:pathLst>
            </a:custGeom>
            <a:solidFill>
              <a:srgbClr val="C0C0C0"/>
            </a:solidFill>
            <a:ln w="0">
              <a:solidFill>
                <a:srgbClr val="969696"/>
              </a:solidFill>
              <a:round/>
              <a:headEnd/>
              <a:tailEnd/>
            </a:ln>
          </p:spPr>
          <p:txBody>
            <a:bodyPr/>
            <a:lstStyle/>
            <a:p>
              <a:endParaRPr lang="en-SG" dirty="0"/>
            </a:p>
          </p:txBody>
        </p:sp>
        <p:sp>
          <p:nvSpPr>
            <p:cNvPr id="152" name="Oval 150"/>
            <p:cNvSpPr>
              <a:spLocks noChangeAspect="1" noChangeArrowheads="1"/>
            </p:cNvSpPr>
            <p:nvPr/>
          </p:nvSpPr>
          <p:spPr bwMode="gray">
            <a:xfrm rot="378242">
              <a:off x="4378409" y="3148146"/>
              <a:ext cx="52389" cy="49208"/>
            </a:xfrm>
            <a:prstGeom prst="ellipse">
              <a:avLst/>
            </a:prstGeom>
            <a:solidFill>
              <a:srgbClr val="C0C0C0"/>
            </a:solidFill>
            <a:ln w="0" algn="ctr">
              <a:solidFill>
                <a:srgbClr val="969696"/>
              </a:solidFill>
              <a:round/>
              <a:headEnd/>
              <a:tailEnd/>
            </a:ln>
          </p:spPr>
          <p:txBody>
            <a:bodyPr/>
            <a:lstStyle/>
            <a:p>
              <a:pPr eaLnBrk="0" hangingPunct="0"/>
              <a:endParaRPr lang="en-GB" sz="800" dirty="0"/>
            </a:p>
          </p:txBody>
        </p:sp>
        <p:grpSp>
          <p:nvGrpSpPr>
            <p:cNvPr id="153" name="Group 151"/>
            <p:cNvGrpSpPr>
              <a:grpSpLocks/>
            </p:cNvGrpSpPr>
            <p:nvPr/>
          </p:nvGrpSpPr>
          <p:grpSpPr bwMode="auto">
            <a:xfrm rot="507762">
              <a:off x="5074154" y="4208911"/>
              <a:ext cx="936661" cy="699639"/>
              <a:chOff x="3616" y="1724"/>
              <a:chExt cx="407" cy="327"/>
            </a:xfrm>
          </p:grpSpPr>
          <p:grpSp>
            <p:nvGrpSpPr>
              <p:cNvPr id="176" name="Group 152"/>
              <p:cNvGrpSpPr>
                <a:grpSpLocks/>
              </p:cNvGrpSpPr>
              <p:nvPr/>
            </p:nvGrpSpPr>
            <p:grpSpPr bwMode="auto">
              <a:xfrm>
                <a:off x="3616" y="1724"/>
                <a:ext cx="407" cy="304"/>
                <a:chOff x="3616" y="1724"/>
                <a:chExt cx="407" cy="304"/>
              </a:xfrm>
            </p:grpSpPr>
            <p:sp>
              <p:nvSpPr>
                <p:cNvPr id="180" name="Freeform 153"/>
                <p:cNvSpPr>
                  <a:spLocks/>
                </p:cNvSpPr>
                <p:nvPr/>
              </p:nvSpPr>
              <p:spPr bwMode="gray">
                <a:xfrm>
                  <a:off x="3616" y="1724"/>
                  <a:ext cx="407" cy="304"/>
                </a:xfrm>
                <a:custGeom>
                  <a:avLst/>
                  <a:gdLst>
                    <a:gd name="T0" fmla="*/ 308 w 407"/>
                    <a:gd name="T1" fmla="*/ 281 h 304"/>
                    <a:gd name="T2" fmla="*/ 333 w 407"/>
                    <a:gd name="T3" fmla="*/ 283 h 304"/>
                    <a:gd name="T4" fmla="*/ 342 w 407"/>
                    <a:gd name="T5" fmla="*/ 280 h 304"/>
                    <a:gd name="T6" fmla="*/ 365 w 407"/>
                    <a:gd name="T7" fmla="*/ 270 h 304"/>
                    <a:gd name="T8" fmla="*/ 383 w 407"/>
                    <a:gd name="T9" fmla="*/ 260 h 304"/>
                    <a:gd name="T10" fmla="*/ 388 w 407"/>
                    <a:gd name="T11" fmla="*/ 235 h 304"/>
                    <a:gd name="T12" fmla="*/ 401 w 407"/>
                    <a:gd name="T13" fmla="*/ 212 h 304"/>
                    <a:gd name="T14" fmla="*/ 407 w 407"/>
                    <a:gd name="T15" fmla="*/ 186 h 304"/>
                    <a:gd name="T16" fmla="*/ 403 w 407"/>
                    <a:gd name="T17" fmla="*/ 154 h 304"/>
                    <a:gd name="T18" fmla="*/ 400 w 407"/>
                    <a:gd name="T19" fmla="*/ 133 h 304"/>
                    <a:gd name="T20" fmla="*/ 382 w 407"/>
                    <a:gd name="T21" fmla="*/ 123 h 304"/>
                    <a:gd name="T22" fmla="*/ 373 w 407"/>
                    <a:gd name="T23" fmla="*/ 109 h 304"/>
                    <a:gd name="T24" fmla="*/ 361 w 407"/>
                    <a:gd name="T25" fmla="*/ 100 h 304"/>
                    <a:gd name="T26" fmla="*/ 348 w 407"/>
                    <a:gd name="T27" fmla="*/ 84 h 304"/>
                    <a:gd name="T28" fmla="*/ 328 w 407"/>
                    <a:gd name="T29" fmla="*/ 81 h 304"/>
                    <a:gd name="T30" fmla="*/ 322 w 407"/>
                    <a:gd name="T31" fmla="*/ 61 h 304"/>
                    <a:gd name="T32" fmla="*/ 311 w 407"/>
                    <a:gd name="T33" fmla="*/ 46 h 304"/>
                    <a:gd name="T34" fmla="*/ 299 w 407"/>
                    <a:gd name="T35" fmla="*/ 32 h 304"/>
                    <a:gd name="T36" fmla="*/ 284 w 407"/>
                    <a:gd name="T37" fmla="*/ 14 h 304"/>
                    <a:gd name="T38" fmla="*/ 270 w 407"/>
                    <a:gd name="T39" fmla="*/ 3 h 304"/>
                    <a:gd name="T40" fmla="*/ 271 w 407"/>
                    <a:gd name="T41" fmla="*/ 20 h 304"/>
                    <a:gd name="T42" fmla="*/ 274 w 407"/>
                    <a:gd name="T43" fmla="*/ 56 h 304"/>
                    <a:gd name="T44" fmla="*/ 255 w 407"/>
                    <a:gd name="T45" fmla="*/ 74 h 304"/>
                    <a:gd name="T46" fmla="*/ 232 w 407"/>
                    <a:gd name="T47" fmla="*/ 66 h 304"/>
                    <a:gd name="T48" fmla="*/ 215 w 407"/>
                    <a:gd name="T49" fmla="*/ 47 h 304"/>
                    <a:gd name="T50" fmla="*/ 215 w 407"/>
                    <a:gd name="T51" fmla="*/ 24 h 304"/>
                    <a:gd name="T52" fmla="*/ 184 w 407"/>
                    <a:gd name="T53" fmla="*/ 28 h 304"/>
                    <a:gd name="T54" fmla="*/ 161 w 407"/>
                    <a:gd name="T55" fmla="*/ 21 h 304"/>
                    <a:gd name="T56" fmla="*/ 144 w 407"/>
                    <a:gd name="T57" fmla="*/ 36 h 304"/>
                    <a:gd name="T58" fmla="*/ 134 w 407"/>
                    <a:gd name="T59" fmla="*/ 54 h 304"/>
                    <a:gd name="T60" fmla="*/ 139 w 407"/>
                    <a:gd name="T61" fmla="*/ 70 h 304"/>
                    <a:gd name="T62" fmla="*/ 118 w 407"/>
                    <a:gd name="T63" fmla="*/ 71 h 304"/>
                    <a:gd name="T64" fmla="*/ 98 w 407"/>
                    <a:gd name="T65" fmla="*/ 70 h 304"/>
                    <a:gd name="T66" fmla="*/ 94 w 407"/>
                    <a:gd name="T67" fmla="*/ 81 h 304"/>
                    <a:gd name="T68" fmla="*/ 83 w 407"/>
                    <a:gd name="T69" fmla="*/ 97 h 304"/>
                    <a:gd name="T70" fmla="*/ 79 w 407"/>
                    <a:gd name="T71" fmla="*/ 105 h 304"/>
                    <a:gd name="T72" fmla="*/ 69 w 407"/>
                    <a:gd name="T73" fmla="*/ 113 h 304"/>
                    <a:gd name="T74" fmla="*/ 63 w 407"/>
                    <a:gd name="T75" fmla="*/ 137 h 304"/>
                    <a:gd name="T76" fmla="*/ 40 w 407"/>
                    <a:gd name="T77" fmla="*/ 154 h 304"/>
                    <a:gd name="T78" fmla="*/ 24 w 407"/>
                    <a:gd name="T79" fmla="*/ 166 h 304"/>
                    <a:gd name="T80" fmla="*/ 2 w 407"/>
                    <a:gd name="T81" fmla="*/ 179 h 304"/>
                    <a:gd name="T82" fmla="*/ 10 w 407"/>
                    <a:gd name="T83" fmla="*/ 204 h 304"/>
                    <a:gd name="T84" fmla="*/ 21 w 407"/>
                    <a:gd name="T85" fmla="*/ 219 h 304"/>
                    <a:gd name="T86" fmla="*/ 14 w 407"/>
                    <a:gd name="T87" fmla="*/ 225 h 304"/>
                    <a:gd name="T88" fmla="*/ 27 w 407"/>
                    <a:gd name="T89" fmla="*/ 242 h 304"/>
                    <a:gd name="T90" fmla="*/ 43 w 407"/>
                    <a:gd name="T91" fmla="*/ 250 h 304"/>
                    <a:gd name="T92" fmla="*/ 53 w 407"/>
                    <a:gd name="T93" fmla="*/ 269 h 304"/>
                    <a:gd name="T94" fmla="*/ 64 w 407"/>
                    <a:gd name="T95" fmla="*/ 283 h 304"/>
                    <a:gd name="T96" fmla="*/ 71 w 407"/>
                    <a:gd name="T97" fmla="*/ 301 h 304"/>
                    <a:gd name="T98" fmla="*/ 95 w 407"/>
                    <a:gd name="T99" fmla="*/ 294 h 304"/>
                    <a:gd name="T100" fmla="*/ 112 w 407"/>
                    <a:gd name="T101" fmla="*/ 279 h 304"/>
                    <a:gd name="T102" fmla="*/ 135 w 407"/>
                    <a:gd name="T103" fmla="*/ 270 h 304"/>
                    <a:gd name="T104" fmla="*/ 144 w 407"/>
                    <a:gd name="T105" fmla="*/ 254 h 304"/>
                    <a:gd name="T106" fmla="*/ 170 w 407"/>
                    <a:gd name="T107" fmla="*/ 239 h 304"/>
                    <a:gd name="T108" fmla="*/ 197 w 407"/>
                    <a:gd name="T109" fmla="*/ 231 h 304"/>
                    <a:gd name="T110" fmla="*/ 217 w 407"/>
                    <a:gd name="T111" fmla="*/ 232 h 304"/>
                    <a:gd name="T112" fmla="*/ 231 w 407"/>
                    <a:gd name="T113" fmla="*/ 244 h 304"/>
                    <a:gd name="T114" fmla="*/ 249 w 407"/>
                    <a:gd name="T115" fmla="*/ 250 h 304"/>
                    <a:gd name="T116" fmla="*/ 256 w 407"/>
                    <a:gd name="T117" fmla="*/ 249 h 304"/>
                    <a:gd name="T118" fmla="*/ 271 w 407"/>
                    <a:gd name="T119" fmla="*/ 235 h 304"/>
                    <a:gd name="T120" fmla="*/ 270 w 407"/>
                    <a:gd name="T121" fmla="*/ 258 h 304"/>
                    <a:gd name="T122" fmla="*/ 283 w 407"/>
                    <a:gd name="T123" fmla="*/ 259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
                    <a:gd name="T187" fmla="*/ 0 h 304"/>
                    <a:gd name="T188" fmla="*/ 407 w 407"/>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 h="304">
                      <a:moveTo>
                        <a:pt x="296" y="261"/>
                      </a:moveTo>
                      <a:lnTo>
                        <a:pt x="296" y="261"/>
                      </a:lnTo>
                      <a:lnTo>
                        <a:pt x="296" y="262"/>
                      </a:lnTo>
                      <a:lnTo>
                        <a:pt x="296" y="263"/>
                      </a:lnTo>
                      <a:lnTo>
                        <a:pt x="297" y="264"/>
                      </a:lnTo>
                      <a:lnTo>
                        <a:pt x="297" y="265"/>
                      </a:lnTo>
                      <a:lnTo>
                        <a:pt x="297" y="266"/>
                      </a:lnTo>
                      <a:lnTo>
                        <a:pt x="298" y="266"/>
                      </a:lnTo>
                      <a:lnTo>
                        <a:pt x="298" y="268"/>
                      </a:lnTo>
                      <a:lnTo>
                        <a:pt x="298" y="269"/>
                      </a:lnTo>
                      <a:lnTo>
                        <a:pt x="298" y="270"/>
                      </a:lnTo>
                      <a:lnTo>
                        <a:pt x="298" y="271"/>
                      </a:lnTo>
                      <a:lnTo>
                        <a:pt x="299" y="272"/>
                      </a:lnTo>
                      <a:lnTo>
                        <a:pt x="299" y="273"/>
                      </a:lnTo>
                      <a:lnTo>
                        <a:pt x="299" y="274"/>
                      </a:lnTo>
                      <a:lnTo>
                        <a:pt x="300" y="274"/>
                      </a:lnTo>
                      <a:lnTo>
                        <a:pt x="301" y="274"/>
                      </a:lnTo>
                      <a:lnTo>
                        <a:pt x="301" y="275"/>
                      </a:lnTo>
                      <a:lnTo>
                        <a:pt x="302" y="275"/>
                      </a:lnTo>
                      <a:lnTo>
                        <a:pt x="302" y="276"/>
                      </a:lnTo>
                      <a:lnTo>
                        <a:pt x="303" y="276"/>
                      </a:lnTo>
                      <a:lnTo>
                        <a:pt x="304" y="276"/>
                      </a:lnTo>
                      <a:lnTo>
                        <a:pt x="304" y="277"/>
                      </a:lnTo>
                      <a:lnTo>
                        <a:pt x="304" y="278"/>
                      </a:lnTo>
                      <a:lnTo>
                        <a:pt x="305" y="278"/>
                      </a:lnTo>
                      <a:lnTo>
                        <a:pt x="305" y="279"/>
                      </a:lnTo>
                      <a:lnTo>
                        <a:pt x="306" y="280"/>
                      </a:lnTo>
                      <a:lnTo>
                        <a:pt x="306" y="281"/>
                      </a:lnTo>
                      <a:lnTo>
                        <a:pt x="307" y="281"/>
                      </a:lnTo>
                      <a:lnTo>
                        <a:pt x="308" y="281"/>
                      </a:lnTo>
                      <a:lnTo>
                        <a:pt x="309" y="281"/>
                      </a:lnTo>
                      <a:lnTo>
                        <a:pt x="310" y="281"/>
                      </a:lnTo>
                      <a:lnTo>
                        <a:pt x="311" y="282"/>
                      </a:lnTo>
                      <a:lnTo>
                        <a:pt x="312" y="282"/>
                      </a:lnTo>
                      <a:lnTo>
                        <a:pt x="312" y="283"/>
                      </a:lnTo>
                      <a:lnTo>
                        <a:pt x="313" y="283"/>
                      </a:lnTo>
                      <a:lnTo>
                        <a:pt x="314" y="283"/>
                      </a:lnTo>
                      <a:lnTo>
                        <a:pt x="315" y="283"/>
                      </a:lnTo>
                      <a:lnTo>
                        <a:pt x="316" y="283"/>
                      </a:lnTo>
                      <a:lnTo>
                        <a:pt x="317" y="283"/>
                      </a:lnTo>
                      <a:lnTo>
                        <a:pt x="318" y="283"/>
                      </a:lnTo>
                      <a:lnTo>
                        <a:pt x="319" y="283"/>
                      </a:lnTo>
                      <a:lnTo>
                        <a:pt x="320" y="282"/>
                      </a:lnTo>
                      <a:lnTo>
                        <a:pt x="321" y="281"/>
                      </a:lnTo>
                      <a:lnTo>
                        <a:pt x="321" y="282"/>
                      </a:lnTo>
                      <a:lnTo>
                        <a:pt x="322" y="282"/>
                      </a:lnTo>
                      <a:lnTo>
                        <a:pt x="322" y="283"/>
                      </a:lnTo>
                      <a:lnTo>
                        <a:pt x="323" y="283"/>
                      </a:lnTo>
                      <a:lnTo>
                        <a:pt x="323" y="284"/>
                      </a:lnTo>
                      <a:lnTo>
                        <a:pt x="324" y="284"/>
                      </a:lnTo>
                      <a:lnTo>
                        <a:pt x="325" y="284"/>
                      </a:lnTo>
                      <a:lnTo>
                        <a:pt x="326" y="284"/>
                      </a:lnTo>
                      <a:lnTo>
                        <a:pt x="326" y="285"/>
                      </a:lnTo>
                      <a:lnTo>
                        <a:pt x="327" y="285"/>
                      </a:lnTo>
                      <a:lnTo>
                        <a:pt x="328" y="285"/>
                      </a:lnTo>
                      <a:lnTo>
                        <a:pt x="329" y="285"/>
                      </a:lnTo>
                      <a:lnTo>
                        <a:pt x="330" y="285"/>
                      </a:lnTo>
                      <a:lnTo>
                        <a:pt x="331" y="285"/>
                      </a:lnTo>
                      <a:lnTo>
                        <a:pt x="332" y="285"/>
                      </a:lnTo>
                      <a:lnTo>
                        <a:pt x="333" y="284"/>
                      </a:lnTo>
                      <a:lnTo>
                        <a:pt x="333" y="283"/>
                      </a:lnTo>
                      <a:lnTo>
                        <a:pt x="334" y="282"/>
                      </a:lnTo>
                      <a:lnTo>
                        <a:pt x="334" y="281"/>
                      </a:lnTo>
                      <a:lnTo>
                        <a:pt x="334" y="280"/>
                      </a:lnTo>
                      <a:lnTo>
                        <a:pt x="335" y="279"/>
                      </a:lnTo>
                      <a:lnTo>
                        <a:pt x="336" y="279"/>
                      </a:lnTo>
                      <a:lnTo>
                        <a:pt x="336" y="278"/>
                      </a:lnTo>
                      <a:lnTo>
                        <a:pt x="336" y="277"/>
                      </a:lnTo>
                      <a:lnTo>
                        <a:pt x="336" y="276"/>
                      </a:lnTo>
                      <a:lnTo>
                        <a:pt x="336" y="275"/>
                      </a:lnTo>
                      <a:lnTo>
                        <a:pt x="336" y="274"/>
                      </a:lnTo>
                      <a:lnTo>
                        <a:pt x="337" y="273"/>
                      </a:lnTo>
                      <a:lnTo>
                        <a:pt x="337" y="272"/>
                      </a:lnTo>
                      <a:lnTo>
                        <a:pt x="337" y="271"/>
                      </a:lnTo>
                      <a:lnTo>
                        <a:pt x="337" y="270"/>
                      </a:lnTo>
                      <a:lnTo>
                        <a:pt x="337" y="271"/>
                      </a:lnTo>
                      <a:lnTo>
                        <a:pt x="337" y="272"/>
                      </a:lnTo>
                      <a:lnTo>
                        <a:pt x="338" y="272"/>
                      </a:lnTo>
                      <a:lnTo>
                        <a:pt x="339" y="272"/>
                      </a:lnTo>
                      <a:lnTo>
                        <a:pt x="340" y="272"/>
                      </a:lnTo>
                      <a:lnTo>
                        <a:pt x="339" y="273"/>
                      </a:lnTo>
                      <a:lnTo>
                        <a:pt x="339" y="274"/>
                      </a:lnTo>
                      <a:lnTo>
                        <a:pt x="339" y="275"/>
                      </a:lnTo>
                      <a:lnTo>
                        <a:pt x="339" y="276"/>
                      </a:lnTo>
                      <a:lnTo>
                        <a:pt x="340" y="276"/>
                      </a:lnTo>
                      <a:lnTo>
                        <a:pt x="340" y="277"/>
                      </a:lnTo>
                      <a:lnTo>
                        <a:pt x="340" y="278"/>
                      </a:lnTo>
                      <a:lnTo>
                        <a:pt x="341" y="278"/>
                      </a:lnTo>
                      <a:lnTo>
                        <a:pt x="341" y="279"/>
                      </a:lnTo>
                      <a:lnTo>
                        <a:pt x="342" y="279"/>
                      </a:lnTo>
                      <a:lnTo>
                        <a:pt x="342" y="280"/>
                      </a:lnTo>
                      <a:lnTo>
                        <a:pt x="343" y="280"/>
                      </a:lnTo>
                      <a:lnTo>
                        <a:pt x="343" y="281"/>
                      </a:lnTo>
                      <a:lnTo>
                        <a:pt x="345" y="281"/>
                      </a:lnTo>
                      <a:lnTo>
                        <a:pt x="345" y="282"/>
                      </a:lnTo>
                      <a:lnTo>
                        <a:pt x="346" y="282"/>
                      </a:lnTo>
                      <a:lnTo>
                        <a:pt x="347" y="282"/>
                      </a:lnTo>
                      <a:lnTo>
                        <a:pt x="348" y="282"/>
                      </a:lnTo>
                      <a:lnTo>
                        <a:pt x="349" y="282"/>
                      </a:lnTo>
                      <a:lnTo>
                        <a:pt x="350" y="282"/>
                      </a:lnTo>
                      <a:lnTo>
                        <a:pt x="351" y="282"/>
                      </a:lnTo>
                      <a:lnTo>
                        <a:pt x="352" y="282"/>
                      </a:lnTo>
                      <a:lnTo>
                        <a:pt x="353" y="282"/>
                      </a:lnTo>
                      <a:lnTo>
                        <a:pt x="354" y="282"/>
                      </a:lnTo>
                      <a:lnTo>
                        <a:pt x="355" y="282"/>
                      </a:lnTo>
                      <a:lnTo>
                        <a:pt x="356" y="281"/>
                      </a:lnTo>
                      <a:lnTo>
                        <a:pt x="357" y="281"/>
                      </a:lnTo>
                      <a:lnTo>
                        <a:pt x="357" y="280"/>
                      </a:lnTo>
                      <a:lnTo>
                        <a:pt x="358" y="279"/>
                      </a:lnTo>
                      <a:lnTo>
                        <a:pt x="358" y="278"/>
                      </a:lnTo>
                      <a:lnTo>
                        <a:pt x="359" y="277"/>
                      </a:lnTo>
                      <a:lnTo>
                        <a:pt x="359" y="276"/>
                      </a:lnTo>
                      <a:lnTo>
                        <a:pt x="359" y="275"/>
                      </a:lnTo>
                      <a:lnTo>
                        <a:pt x="360" y="275"/>
                      </a:lnTo>
                      <a:lnTo>
                        <a:pt x="360" y="274"/>
                      </a:lnTo>
                      <a:lnTo>
                        <a:pt x="361" y="274"/>
                      </a:lnTo>
                      <a:lnTo>
                        <a:pt x="362" y="274"/>
                      </a:lnTo>
                      <a:lnTo>
                        <a:pt x="363" y="274"/>
                      </a:lnTo>
                      <a:lnTo>
                        <a:pt x="364" y="273"/>
                      </a:lnTo>
                      <a:lnTo>
                        <a:pt x="364" y="272"/>
                      </a:lnTo>
                      <a:lnTo>
                        <a:pt x="364" y="271"/>
                      </a:lnTo>
                      <a:lnTo>
                        <a:pt x="365" y="270"/>
                      </a:lnTo>
                      <a:lnTo>
                        <a:pt x="365" y="269"/>
                      </a:lnTo>
                      <a:lnTo>
                        <a:pt x="366" y="269"/>
                      </a:lnTo>
                      <a:lnTo>
                        <a:pt x="367" y="268"/>
                      </a:lnTo>
                      <a:lnTo>
                        <a:pt x="368" y="268"/>
                      </a:lnTo>
                      <a:lnTo>
                        <a:pt x="368" y="269"/>
                      </a:lnTo>
                      <a:lnTo>
                        <a:pt x="369" y="269"/>
                      </a:lnTo>
                      <a:lnTo>
                        <a:pt x="370" y="269"/>
                      </a:lnTo>
                      <a:lnTo>
                        <a:pt x="370" y="270"/>
                      </a:lnTo>
                      <a:lnTo>
                        <a:pt x="371" y="270"/>
                      </a:lnTo>
                      <a:lnTo>
                        <a:pt x="371" y="269"/>
                      </a:lnTo>
                      <a:lnTo>
                        <a:pt x="372" y="269"/>
                      </a:lnTo>
                      <a:lnTo>
                        <a:pt x="372" y="268"/>
                      </a:lnTo>
                      <a:lnTo>
                        <a:pt x="373" y="268"/>
                      </a:lnTo>
                      <a:lnTo>
                        <a:pt x="374" y="268"/>
                      </a:lnTo>
                      <a:lnTo>
                        <a:pt x="375" y="268"/>
                      </a:lnTo>
                      <a:lnTo>
                        <a:pt x="376" y="268"/>
                      </a:lnTo>
                      <a:lnTo>
                        <a:pt x="377" y="268"/>
                      </a:lnTo>
                      <a:lnTo>
                        <a:pt x="378" y="267"/>
                      </a:lnTo>
                      <a:lnTo>
                        <a:pt x="379" y="266"/>
                      </a:lnTo>
                      <a:lnTo>
                        <a:pt x="380" y="265"/>
                      </a:lnTo>
                      <a:lnTo>
                        <a:pt x="380" y="264"/>
                      </a:lnTo>
                      <a:lnTo>
                        <a:pt x="381" y="264"/>
                      </a:lnTo>
                      <a:lnTo>
                        <a:pt x="382" y="264"/>
                      </a:lnTo>
                      <a:lnTo>
                        <a:pt x="382" y="263"/>
                      </a:lnTo>
                      <a:lnTo>
                        <a:pt x="383" y="262"/>
                      </a:lnTo>
                      <a:lnTo>
                        <a:pt x="383" y="261"/>
                      </a:lnTo>
                      <a:lnTo>
                        <a:pt x="383" y="260"/>
                      </a:lnTo>
                      <a:lnTo>
                        <a:pt x="382" y="260"/>
                      </a:lnTo>
                      <a:lnTo>
                        <a:pt x="382" y="259"/>
                      </a:lnTo>
                      <a:lnTo>
                        <a:pt x="382" y="258"/>
                      </a:lnTo>
                      <a:lnTo>
                        <a:pt x="382" y="257"/>
                      </a:lnTo>
                      <a:lnTo>
                        <a:pt x="382" y="256"/>
                      </a:lnTo>
                      <a:lnTo>
                        <a:pt x="383" y="255"/>
                      </a:lnTo>
                      <a:lnTo>
                        <a:pt x="384" y="255"/>
                      </a:lnTo>
                      <a:lnTo>
                        <a:pt x="383" y="255"/>
                      </a:lnTo>
                      <a:lnTo>
                        <a:pt x="383" y="254"/>
                      </a:lnTo>
                      <a:lnTo>
                        <a:pt x="383" y="253"/>
                      </a:lnTo>
                      <a:lnTo>
                        <a:pt x="383" y="252"/>
                      </a:lnTo>
                      <a:lnTo>
                        <a:pt x="383" y="251"/>
                      </a:lnTo>
                      <a:lnTo>
                        <a:pt x="383" y="250"/>
                      </a:lnTo>
                      <a:lnTo>
                        <a:pt x="383" y="249"/>
                      </a:lnTo>
                      <a:lnTo>
                        <a:pt x="383" y="248"/>
                      </a:lnTo>
                      <a:lnTo>
                        <a:pt x="383" y="247"/>
                      </a:lnTo>
                      <a:lnTo>
                        <a:pt x="383" y="246"/>
                      </a:lnTo>
                      <a:lnTo>
                        <a:pt x="384" y="246"/>
                      </a:lnTo>
                      <a:lnTo>
                        <a:pt x="385" y="246"/>
                      </a:lnTo>
                      <a:lnTo>
                        <a:pt x="386" y="245"/>
                      </a:lnTo>
                      <a:lnTo>
                        <a:pt x="386" y="244"/>
                      </a:lnTo>
                      <a:lnTo>
                        <a:pt x="387" y="244"/>
                      </a:lnTo>
                      <a:lnTo>
                        <a:pt x="388" y="243"/>
                      </a:lnTo>
                      <a:lnTo>
                        <a:pt x="388" y="242"/>
                      </a:lnTo>
                      <a:lnTo>
                        <a:pt x="388" y="241"/>
                      </a:lnTo>
                      <a:lnTo>
                        <a:pt x="388" y="240"/>
                      </a:lnTo>
                      <a:lnTo>
                        <a:pt x="388" y="239"/>
                      </a:lnTo>
                      <a:lnTo>
                        <a:pt x="388" y="238"/>
                      </a:lnTo>
                      <a:lnTo>
                        <a:pt x="388" y="237"/>
                      </a:lnTo>
                      <a:lnTo>
                        <a:pt x="388" y="236"/>
                      </a:lnTo>
                      <a:lnTo>
                        <a:pt x="388" y="235"/>
                      </a:lnTo>
                      <a:lnTo>
                        <a:pt x="388" y="234"/>
                      </a:lnTo>
                      <a:lnTo>
                        <a:pt x="388" y="233"/>
                      </a:lnTo>
                      <a:lnTo>
                        <a:pt x="388" y="232"/>
                      </a:lnTo>
                      <a:lnTo>
                        <a:pt x="389" y="231"/>
                      </a:lnTo>
                      <a:lnTo>
                        <a:pt x="389" y="230"/>
                      </a:lnTo>
                      <a:lnTo>
                        <a:pt x="390" y="230"/>
                      </a:lnTo>
                      <a:lnTo>
                        <a:pt x="391" y="230"/>
                      </a:lnTo>
                      <a:lnTo>
                        <a:pt x="392" y="229"/>
                      </a:lnTo>
                      <a:lnTo>
                        <a:pt x="392" y="228"/>
                      </a:lnTo>
                      <a:lnTo>
                        <a:pt x="392" y="227"/>
                      </a:lnTo>
                      <a:lnTo>
                        <a:pt x="391" y="227"/>
                      </a:lnTo>
                      <a:lnTo>
                        <a:pt x="391" y="226"/>
                      </a:lnTo>
                      <a:lnTo>
                        <a:pt x="391" y="225"/>
                      </a:lnTo>
                      <a:lnTo>
                        <a:pt x="391" y="224"/>
                      </a:lnTo>
                      <a:lnTo>
                        <a:pt x="392" y="224"/>
                      </a:lnTo>
                      <a:lnTo>
                        <a:pt x="392" y="223"/>
                      </a:lnTo>
                      <a:lnTo>
                        <a:pt x="393" y="222"/>
                      </a:lnTo>
                      <a:lnTo>
                        <a:pt x="393" y="221"/>
                      </a:lnTo>
                      <a:lnTo>
                        <a:pt x="393" y="220"/>
                      </a:lnTo>
                      <a:lnTo>
                        <a:pt x="393" y="219"/>
                      </a:lnTo>
                      <a:lnTo>
                        <a:pt x="393" y="218"/>
                      </a:lnTo>
                      <a:lnTo>
                        <a:pt x="394" y="217"/>
                      </a:lnTo>
                      <a:lnTo>
                        <a:pt x="395" y="216"/>
                      </a:lnTo>
                      <a:lnTo>
                        <a:pt x="396" y="216"/>
                      </a:lnTo>
                      <a:lnTo>
                        <a:pt x="396" y="215"/>
                      </a:lnTo>
                      <a:lnTo>
                        <a:pt x="397" y="214"/>
                      </a:lnTo>
                      <a:lnTo>
                        <a:pt x="398" y="213"/>
                      </a:lnTo>
                      <a:lnTo>
                        <a:pt x="399" y="213"/>
                      </a:lnTo>
                      <a:lnTo>
                        <a:pt x="400" y="212"/>
                      </a:lnTo>
                      <a:lnTo>
                        <a:pt x="401" y="212"/>
                      </a:lnTo>
                      <a:lnTo>
                        <a:pt x="402" y="212"/>
                      </a:lnTo>
                      <a:lnTo>
                        <a:pt x="401" y="212"/>
                      </a:lnTo>
                      <a:lnTo>
                        <a:pt x="401" y="211"/>
                      </a:lnTo>
                      <a:lnTo>
                        <a:pt x="401" y="210"/>
                      </a:lnTo>
                      <a:lnTo>
                        <a:pt x="400" y="209"/>
                      </a:lnTo>
                      <a:lnTo>
                        <a:pt x="400" y="208"/>
                      </a:lnTo>
                      <a:lnTo>
                        <a:pt x="400" y="207"/>
                      </a:lnTo>
                      <a:lnTo>
                        <a:pt x="400" y="206"/>
                      </a:lnTo>
                      <a:lnTo>
                        <a:pt x="401" y="205"/>
                      </a:lnTo>
                      <a:lnTo>
                        <a:pt x="402" y="204"/>
                      </a:lnTo>
                      <a:lnTo>
                        <a:pt x="402" y="203"/>
                      </a:lnTo>
                      <a:lnTo>
                        <a:pt x="402" y="202"/>
                      </a:lnTo>
                      <a:lnTo>
                        <a:pt x="402" y="201"/>
                      </a:lnTo>
                      <a:lnTo>
                        <a:pt x="403" y="201"/>
                      </a:lnTo>
                      <a:lnTo>
                        <a:pt x="403" y="200"/>
                      </a:lnTo>
                      <a:lnTo>
                        <a:pt x="404" y="200"/>
                      </a:lnTo>
                      <a:lnTo>
                        <a:pt x="405" y="199"/>
                      </a:lnTo>
                      <a:lnTo>
                        <a:pt x="406" y="198"/>
                      </a:lnTo>
                      <a:lnTo>
                        <a:pt x="406" y="197"/>
                      </a:lnTo>
                      <a:lnTo>
                        <a:pt x="405" y="196"/>
                      </a:lnTo>
                      <a:lnTo>
                        <a:pt x="405" y="195"/>
                      </a:lnTo>
                      <a:lnTo>
                        <a:pt x="405" y="194"/>
                      </a:lnTo>
                      <a:lnTo>
                        <a:pt x="405" y="193"/>
                      </a:lnTo>
                      <a:lnTo>
                        <a:pt x="405" y="192"/>
                      </a:lnTo>
                      <a:lnTo>
                        <a:pt x="405" y="191"/>
                      </a:lnTo>
                      <a:lnTo>
                        <a:pt x="405" y="190"/>
                      </a:lnTo>
                      <a:lnTo>
                        <a:pt x="405" y="189"/>
                      </a:lnTo>
                      <a:lnTo>
                        <a:pt x="406" y="188"/>
                      </a:lnTo>
                      <a:lnTo>
                        <a:pt x="406" y="187"/>
                      </a:lnTo>
                      <a:lnTo>
                        <a:pt x="407" y="186"/>
                      </a:lnTo>
                      <a:lnTo>
                        <a:pt x="407" y="185"/>
                      </a:lnTo>
                      <a:lnTo>
                        <a:pt x="407" y="184"/>
                      </a:lnTo>
                      <a:lnTo>
                        <a:pt x="406" y="184"/>
                      </a:lnTo>
                      <a:lnTo>
                        <a:pt x="406" y="183"/>
                      </a:lnTo>
                      <a:lnTo>
                        <a:pt x="406" y="182"/>
                      </a:lnTo>
                      <a:lnTo>
                        <a:pt x="406" y="181"/>
                      </a:lnTo>
                      <a:lnTo>
                        <a:pt x="406" y="180"/>
                      </a:lnTo>
                      <a:lnTo>
                        <a:pt x="406" y="179"/>
                      </a:lnTo>
                      <a:lnTo>
                        <a:pt x="406" y="178"/>
                      </a:lnTo>
                      <a:lnTo>
                        <a:pt x="406" y="177"/>
                      </a:lnTo>
                      <a:lnTo>
                        <a:pt x="407" y="177"/>
                      </a:lnTo>
                      <a:lnTo>
                        <a:pt x="407" y="176"/>
                      </a:lnTo>
                      <a:lnTo>
                        <a:pt x="407" y="175"/>
                      </a:lnTo>
                      <a:lnTo>
                        <a:pt x="406" y="175"/>
                      </a:lnTo>
                      <a:lnTo>
                        <a:pt x="406" y="174"/>
                      </a:lnTo>
                      <a:lnTo>
                        <a:pt x="406" y="173"/>
                      </a:lnTo>
                      <a:lnTo>
                        <a:pt x="406" y="172"/>
                      </a:lnTo>
                      <a:lnTo>
                        <a:pt x="406" y="171"/>
                      </a:lnTo>
                      <a:lnTo>
                        <a:pt x="406" y="169"/>
                      </a:lnTo>
                      <a:lnTo>
                        <a:pt x="406" y="168"/>
                      </a:lnTo>
                      <a:lnTo>
                        <a:pt x="406" y="167"/>
                      </a:lnTo>
                      <a:lnTo>
                        <a:pt x="406" y="166"/>
                      </a:lnTo>
                      <a:lnTo>
                        <a:pt x="405" y="165"/>
                      </a:lnTo>
                      <a:lnTo>
                        <a:pt x="405" y="164"/>
                      </a:lnTo>
                      <a:lnTo>
                        <a:pt x="405" y="163"/>
                      </a:lnTo>
                      <a:lnTo>
                        <a:pt x="405" y="162"/>
                      </a:lnTo>
                      <a:lnTo>
                        <a:pt x="404" y="161"/>
                      </a:lnTo>
                      <a:lnTo>
                        <a:pt x="404" y="159"/>
                      </a:lnTo>
                      <a:lnTo>
                        <a:pt x="403" y="159"/>
                      </a:lnTo>
                      <a:lnTo>
                        <a:pt x="403" y="157"/>
                      </a:lnTo>
                      <a:lnTo>
                        <a:pt x="403" y="156"/>
                      </a:lnTo>
                      <a:lnTo>
                        <a:pt x="403" y="155"/>
                      </a:lnTo>
                      <a:lnTo>
                        <a:pt x="403" y="154"/>
                      </a:lnTo>
                      <a:lnTo>
                        <a:pt x="404" y="153"/>
                      </a:lnTo>
                      <a:lnTo>
                        <a:pt x="404" y="152"/>
                      </a:lnTo>
                      <a:lnTo>
                        <a:pt x="405" y="151"/>
                      </a:lnTo>
                      <a:lnTo>
                        <a:pt x="404" y="151"/>
                      </a:lnTo>
                      <a:lnTo>
                        <a:pt x="404" y="150"/>
                      </a:lnTo>
                      <a:lnTo>
                        <a:pt x="404" y="149"/>
                      </a:lnTo>
                      <a:lnTo>
                        <a:pt x="404" y="147"/>
                      </a:lnTo>
                      <a:lnTo>
                        <a:pt x="403" y="149"/>
                      </a:lnTo>
                      <a:lnTo>
                        <a:pt x="402" y="149"/>
                      </a:lnTo>
                      <a:lnTo>
                        <a:pt x="402" y="148"/>
                      </a:lnTo>
                      <a:lnTo>
                        <a:pt x="402" y="147"/>
                      </a:lnTo>
                      <a:lnTo>
                        <a:pt x="401" y="147"/>
                      </a:lnTo>
                      <a:lnTo>
                        <a:pt x="401" y="146"/>
                      </a:lnTo>
                      <a:lnTo>
                        <a:pt x="401" y="145"/>
                      </a:lnTo>
                      <a:lnTo>
                        <a:pt x="401" y="144"/>
                      </a:lnTo>
                      <a:lnTo>
                        <a:pt x="401" y="143"/>
                      </a:lnTo>
                      <a:lnTo>
                        <a:pt x="401" y="142"/>
                      </a:lnTo>
                      <a:lnTo>
                        <a:pt x="401" y="141"/>
                      </a:lnTo>
                      <a:lnTo>
                        <a:pt x="401" y="140"/>
                      </a:lnTo>
                      <a:lnTo>
                        <a:pt x="401" y="139"/>
                      </a:lnTo>
                      <a:lnTo>
                        <a:pt x="401" y="138"/>
                      </a:lnTo>
                      <a:lnTo>
                        <a:pt x="401" y="137"/>
                      </a:lnTo>
                      <a:lnTo>
                        <a:pt x="401" y="136"/>
                      </a:lnTo>
                      <a:lnTo>
                        <a:pt x="401" y="135"/>
                      </a:lnTo>
                      <a:lnTo>
                        <a:pt x="401" y="134"/>
                      </a:lnTo>
                      <a:lnTo>
                        <a:pt x="402" y="133"/>
                      </a:lnTo>
                      <a:lnTo>
                        <a:pt x="401" y="133"/>
                      </a:lnTo>
                      <a:lnTo>
                        <a:pt x="400" y="133"/>
                      </a:lnTo>
                      <a:lnTo>
                        <a:pt x="399" y="133"/>
                      </a:lnTo>
                      <a:lnTo>
                        <a:pt x="399" y="132"/>
                      </a:lnTo>
                      <a:lnTo>
                        <a:pt x="399" y="133"/>
                      </a:lnTo>
                      <a:lnTo>
                        <a:pt x="398" y="133"/>
                      </a:lnTo>
                      <a:lnTo>
                        <a:pt x="397" y="133"/>
                      </a:lnTo>
                      <a:lnTo>
                        <a:pt x="396" y="133"/>
                      </a:lnTo>
                      <a:lnTo>
                        <a:pt x="395" y="133"/>
                      </a:lnTo>
                      <a:lnTo>
                        <a:pt x="394" y="133"/>
                      </a:lnTo>
                      <a:lnTo>
                        <a:pt x="393" y="133"/>
                      </a:lnTo>
                      <a:lnTo>
                        <a:pt x="392" y="133"/>
                      </a:lnTo>
                      <a:lnTo>
                        <a:pt x="391" y="133"/>
                      </a:lnTo>
                      <a:lnTo>
                        <a:pt x="391" y="132"/>
                      </a:lnTo>
                      <a:lnTo>
                        <a:pt x="391" y="131"/>
                      </a:lnTo>
                      <a:lnTo>
                        <a:pt x="390" y="131"/>
                      </a:lnTo>
                      <a:lnTo>
                        <a:pt x="390" y="130"/>
                      </a:lnTo>
                      <a:lnTo>
                        <a:pt x="390" y="129"/>
                      </a:lnTo>
                      <a:lnTo>
                        <a:pt x="390" y="128"/>
                      </a:lnTo>
                      <a:lnTo>
                        <a:pt x="389" y="128"/>
                      </a:lnTo>
                      <a:lnTo>
                        <a:pt x="389" y="127"/>
                      </a:lnTo>
                      <a:lnTo>
                        <a:pt x="388" y="127"/>
                      </a:lnTo>
                      <a:lnTo>
                        <a:pt x="387" y="127"/>
                      </a:lnTo>
                      <a:lnTo>
                        <a:pt x="386" y="127"/>
                      </a:lnTo>
                      <a:lnTo>
                        <a:pt x="386" y="126"/>
                      </a:lnTo>
                      <a:lnTo>
                        <a:pt x="385" y="126"/>
                      </a:lnTo>
                      <a:lnTo>
                        <a:pt x="384" y="126"/>
                      </a:lnTo>
                      <a:lnTo>
                        <a:pt x="383" y="126"/>
                      </a:lnTo>
                      <a:lnTo>
                        <a:pt x="383" y="125"/>
                      </a:lnTo>
                      <a:lnTo>
                        <a:pt x="382" y="125"/>
                      </a:lnTo>
                      <a:lnTo>
                        <a:pt x="382" y="124"/>
                      </a:lnTo>
                      <a:lnTo>
                        <a:pt x="382" y="123"/>
                      </a:lnTo>
                      <a:lnTo>
                        <a:pt x="381" y="123"/>
                      </a:lnTo>
                      <a:lnTo>
                        <a:pt x="381" y="122"/>
                      </a:lnTo>
                      <a:lnTo>
                        <a:pt x="380" y="122"/>
                      </a:lnTo>
                      <a:lnTo>
                        <a:pt x="379" y="122"/>
                      </a:lnTo>
                      <a:lnTo>
                        <a:pt x="378" y="122"/>
                      </a:lnTo>
                      <a:lnTo>
                        <a:pt x="377" y="122"/>
                      </a:lnTo>
                      <a:lnTo>
                        <a:pt x="376" y="122"/>
                      </a:lnTo>
                      <a:lnTo>
                        <a:pt x="376" y="121"/>
                      </a:lnTo>
                      <a:lnTo>
                        <a:pt x="375" y="121"/>
                      </a:lnTo>
                      <a:lnTo>
                        <a:pt x="374" y="121"/>
                      </a:lnTo>
                      <a:lnTo>
                        <a:pt x="373" y="121"/>
                      </a:lnTo>
                      <a:lnTo>
                        <a:pt x="373" y="120"/>
                      </a:lnTo>
                      <a:lnTo>
                        <a:pt x="374" y="120"/>
                      </a:lnTo>
                      <a:lnTo>
                        <a:pt x="374" y="119"/>
                      </a:lnTo>
                      <a:lnTo>
                        <a:pt x="375" y="119"/>
                      </a:lnTo>
                      <a:lnTo>
                        <a:pt x="376" y="118"/>
                      </a:lnTo>
                      <a:lnTo>
                        <a:pt x="376" y="117"/>
                      </a:lnTo>
                      <a:lnTo>
                        <a:pt x="377" y="116"/>
                      </a:lnTo>
                      <a:lnTo>
                        <a:pt x="377" y="115"/>
                      </a:lnTo>
                      <a:lnTo>
                        <a:pt x="377" y="114"/>
                      </a:lnTo>
                      <a:lnTo>
                        <a:pt x="377" y="113"/>
                      </a:lnTo>
                      <a:lnTo>
                        <a:pt x="377" y="112"/>
                      </a:lnTo>
                      <a:lnTo>
                        <a:pt x="377" y="111"/>
                      </a:lnTo>
                      <a:lnTo>
                        <a:pt x="377" y="110"/>
                      </a:lnTo>
                      <a:lnTo>
                        <a:pt x="376" y="110"/>
                      </a:lnTo>
                      <a:lnTo>
                        <a:pt x="375" y="110"/>
                      </a:lnTo>
                      <a:lnTo>
                        <a:pt x="375" y="109"/>
                      </a:lnTo>
                      <a:lnTo>
                        <a:pt x="374" y="109"/>
                      </a:lnTo>
                      <a:lnTo>
                        <a:pt x="373" y="109"/>
                      </a:lnTo>
                      <a:lnTo>
                        <a:pt x="372" y="109"/>
                      </a:lnTo>
                      <a:lnTo>
                        <a:pt x="372" y="108"/>
                      </a:lnTo>
                      <a:lnTo>
                        <a:pt x="372" y="107"/>
                      </a:lnTo>
                      <a:lnTo>
                        <a:pt x="371" y="107"/>
                      </a:lnTo>
                      <a:lnTo>
                        <a:pt x="371" y="106"/>
                      </a:lnTo>
                      <a:lnTo>
                        <a:pt x="370" y="106"/>
                      </a:lnTo>
                      <a:lnTo>
                        <a:pt x="370" y="107"/>
                      </a:lnTo>
                      <a:lnTo>
                        <a:pt x="370" y="108"/>
                      </a:lnTo>
                      <a:lnTo>
                        <a:pt x="369" y="109"/>
                      </a:lnTo>
                      <a:lnTo>
                        <a:pt x="368" y="110"/>
                      </a:lnTo>
                      <a:lnTo>
                        <a:pt x="367" y="110"/>
                      </a:lnTo>
                      <a:lnTo>
                        <a:pt x="365" y="110"/>
                      </a:lnTo>
                      <a:lnTo>
                        <a:pt x="365" y="109"/>
                      </a:lnTo>
                      <a:lnTo>
                        <a:pt x="364" y="109"/>
                      </a:lnTo>
                      <a:lnTo>
                        <a:pt x="364" y="108"/>
                      </a:lnTo>
                      <a:lnTo>
                        <a:pt x="364" y="107"/>
                      </a:lnTo>
                      <a:lnTo>
                        <a:pt x="364" y="106"/>
                      </a:lnTo>
                      <a:lnTo>
                        <a:pt x="364" y="105"/>
                      </a:lnTo>
                      <a:lnTo>
                        <a:pt x="364" y="104"/>
                      </a:lnTo>
                      <a:lnTo>
                        <a:pt x="363" y="104"/>
                      </a:lnTo>
                      <a:lnTo>
                        <a:pt x="362" y="104"/>
                      </a:lnTo>
                      <a:lnTo>
                        <a:pt x="362" y="103"/>
                      </a:lnTo>
                      <a:lnTo>
                        <a:pt x="361" y="103"/>
                      </a:lnTo>
                      <a:lnTo>
                        <a:pt x="361" y="102"/>
                      </a:lnTo>
                      <a:lnTo>
                        <a:pt x="361" y="101"/>
                      </a:lnTo>
                      <a:lnTo>
                        <a:pt x="361" y="100"/>
                      </a:lnTo>
                      <a:lnTo>
                        <a:pt x="360" y="100"/>
                      </a:lnTo>
                      <a:lnTo>
                        <a:pt x="360" y="99"/>
                      </a:lnTo>
                      <a:lnTo>
                        <a:pt x="359" y="99"/>
                      </a:lnTo>
                      <a:lnTo>
                        <a:pt x="359" y="98"/>
                      </a:lnTo>
                      <a:lnTo>
                        <a:pt x="359" y="97"/>
                      </a:lnTo>
                      <a:lnTo>
                        <a:pt x="359" y="96"/>
                      </a:lnTo>
                      <a:lnTo>
                        <a:pt x="359" y="95"/>
                      </a:lnTo>
                      <a:lnTo>
                        <a:pt x="358" y="95"/>
                      </a:lnTo>
                      <a:lnTo>
                        <a:pt x="358" y="94"/>
                      </a:lnTo>
                      <a:lnTo>
                        <a:pt x="358" y="93"/>
                      </a:lnTo>
                      <a:lnTo>
                        <a:pt x="358" y="92"/>
                      </a:lnTo>
                      <a:lnTo>
                        <a:pt x="359" y="91"/>
                      </a:lnTo>
                      <a:lnTo>
                        <a:pt x="358" y="91"/>
                      </a:lnTo>
                      <a:lnTo>
                        <a:pt x="357" y="91"/>
                      </a:lnTo>
                      <a:lnTo>
                        <a:pt x="355" y="91"/>
                      </a:lnTo>
                      <a:lnTo>
                        <a:pt x="354" y="91"/>
                      </a:lnTo>
                      <a:lnTo>
                        <a:pt x="353" y="91"/>
                      </a:lnTo>
                      <a:lnTo>
                        <a:pt x="352" y="91"/>
                      </a:lnTo>
                      <a:lnTo>
                        <a:pt x="352" y="90"/>
                      </a:lnTo>
                      <a:lnTo>
                        <a:pt x="352" y="89"/>
                      </a:lnTo>
                      <a:lnTo>
                        <a:pt x="351" y="89"/>
                      </a:lnTo>
                      <a:lnTo>
                        <a:pt x="351" y="88"/>
                      </a:lnTo>
                      <a:lnTo>
                        <a:pt x="351" y="87"/>
                      </a:lnTo>
                      <a:lnTo>
                        <a:pt x="351" y="86"/>
                      </a:lnTo>
                      <a:lnTo>
                        <a:pt x="351" y="85"/>
                      </a:lnTo>
                      <a:lnTo>
                        <a:pt x="350" y="85"/>
                      </a:lnTo>
                      <a:lnTo>
                        <a:pt x="350" y="84"/>
                      </a:lnTo>
                      <a:lnTo>
                        <a:pt x="349" y="84"/>
                      </a:lnTo>
                      <a:lnTo>
                        <a:pt x="348" y="84"/>
                      </a:lnTo>
                      <a:lnTo>
                        <a:pt x="347" y="84"/>
                      </a:lnTo>
                      <a:lnTo>
                        <a:pt x="346" y="85"/>
                      </a:lnTo>
                      <a:lnTo>
                        <a:pt x="345" y="85"/>
                      </a:lnTo>
                      <a:lnTo>
                        <a:pt x="344" y="85"/>
                      </a:lnTo>
                      <a:lnTo>
                        <a:pt x="343" y="85"/>
                      </a:lnTo>
                      <a:lnTo>
                        <a:pt x="342" y="85"/>
                      </a:lnTo>
                      <a:lnTo>
                        <a:pt x="341" y="85"/>
                      </a:lnTo>
                      <a:lnTo>
                        <a:pt x="340" y="85"/>
                      </a:lnTo>
                      <a:lnTo>
                        <a:pt x="340" y="84"/>
                      </a:lnTo>
                      <a:lnTo>
                        <a:pt x="340" y="83"/>
                      </a:lnTo>
                      <a:lnTo>
                        <a:pt x="339" y="83"/>
                      </a:lnTo>
                      <a:lnTo>
                        <a:pt x="339" y="82"/>
                      </a:lnTo>
                      <a:lnTo>
                        <a:pt x="339" y="81"/>
                      </a:lnTo>
                      <a:lnTo>
                        <a:pt x="338" y="81"/>
                      </a:lnTo>
                      <a:lnTo>
                        <a:pt x="337" y="81"/>
                      </a:lnTo>
                      <a:lnTo>
                        <a:pt x="336" y="81"/>
                      </a:lnTo>
                      <a:lnTo>
                        <a:pt x="336" y="80"/>
                      </a:lnTo>
                      <a:lnTo>
                        <a:pt x="336" y="81"/>
                      </a:lnTo>
                      <a:lnTo>
                        <a:pt x="335" y="81"/>
                      </a:lnTo>
                      <a:lnTo>
                        <a:pt x="335" y="82"/>
                      </a:lnTo>
                      <a:lnTo>
                        <a:pt x="334" y="82"/>
                      </a:lnTo>
                      <a:lnTo>
                        <a:pt x="333" y="82"/>
                      </a:lnTo>
                      <a:lnTo>
                        <a:pt x="332" y="82"/>
                      </a:lnTo>
                      <a:lnTo>
                        <a:pt x="332" y="81"/>
                      </a:lnTo>
                      <a:lnTo>
                        <a:pt x="331" y="81"/>
                      </a:lnTo>
                      <a:lnTo>
                        <a:pt x="331" y="80"/>
                      </a:lnTo>
                      <a:lnTo>
                        <a:pt x="330" y="80"/>
                      </a:lnTo>
                      <a:lnTo>
                        <a:pt x="330" y="81"/>
                      </a:lnTo>
                      <a:lnTo>
                        <a:pt x="329" y="81"/>
                      </a:lnTo>
                      <a:lnTo>
                        <a:pt x="328" y="81"/>
                      </a:lnTo>
                      <a:lnTo>
                        <a:pt x="328" y="80"/>
                      </a:lnTo>
                      <a:lnTo>
                        <a:pt x="328" y="79"/>
                      </a:lnTo>
                      <a:lnTo>
                        <a:pt x="328" y="78"/>
                      </a:lnTo>
                      <a:lnTo>
                        <a:pt x="329" y="78"/>
                      </a:lnTo>
                      <a:lnTo>
                        <a:pt x="328" y="78"/>
                      </a:lnTo>
                      <a:lnTo>
                        <a:pt x="328" y="77"/>
                      </a:lnTo>
                      <a:lnTo>
                        <a:pt x="328" y="76"/>
                      </a:lnTo>
                      <a:lnTo>
                        <a:pt x="328" y="75"/>
                      </a:lnTo>
                      <a:lnTo>
                        <a:pt x="328" y="74"/>
                      </a:lnTo>
                      <a:lnTo>
                        <a:pt x="328" y="73"/>
                      </a:lnTo>
                      <a:lnTo>
                        <a:pt x="327" y="73"/>
                      </a:lnTo>
                      <a:lnTo>
                        <a:pt x="326" y="74"/>
                      </a:lnTo>
                      <a:lnTo>
                        <a:pt x="325" y="74"/>
                      </a:lnTo>
                      <a:lnTo>
                        <a:pt x="324" y="74"/>
                      </a:lnTo>
                      <a:lnTo>
                        <a:pt x="323" y="74"/>
                      </a:lnTo>
                      <a:lnTo>
                        <a:pt x="323" y="73"/>
                      </a:lnTo>
                      <a:lnTo>
                        <a:pt x="322" y="73"/>
                      </a:lnTo>
                      <a:lnTo>
                        <a:pt x="322" y="72"/>
                      </a:lnTo>
                      <a:lnTo>
                        <a:pt x="322" y="71"/>
                      </a:lnTo>
                      <a:lnTo>
                        <a:pt x="322" y="70"/>
                      </a:lnTo>
                      <a:lnTo>
                        <a:pt x="322" y="68"/>
                      </a:lnTo>
                      <a:lnTo>
                        <a:pt x="323" y="68"/>
                      </a:lnTo>
                      <a:lnTo>
                        <a:pt x="323" y="67"/>
                      </a:lnTo>
                      <a:lnTo>
                        <a:pt x="323" y="66"/>
                      </a:lnTo>
                      <a:lnTo>
                        <a:pt x="323" y="65"/>
                      </a:lnTo>
                      <a:lnTo>
                        <a:pt x="323" y="64"/>
                      </a:lnTo>
                      <a:lnTo>
                        <a:pt x="322" y="63"/>
                      </a:lnTo>
                      <a:lnTo>
                        <a:pt x="322" y="62"/>
                      </a:lnTo>
                      <a:lnTo>
                        <a:pt x="322" y="61"/>
                      </a:lnTo>
                      <a:lnTo>
                        <a:pt x="322" y="60"/>
                      </a:lnTo>
                      <a:lnTo>
                        <a:pt x="322" y="59"/>
                      </a:lnTo>
                      <a:lnTo>
                        <a:pt x="322" y="58"/>
                      </a:lnTo>
                      <a:lnTo>
                        <a:pt x="321" y="58"/>
                      </a:lnTo>
                      <a:lnTo>
                        <a:pt x="321" y="57"/>
                      </a:lnTo>
                      <a:lnTo>
                        <a:pt x="320" y="57"/>
                      </a:lnTo>
                      <a:lnTo>
                        <a:pt x="319" y="57"/>
                      </a:lnTo>
                      <a:lnTo>
                        <a:pt x="319" y="56"/>
                      </a:lnTo>
                      <a:lnTo>
                        <a:pt x="318" y="56"/>
                      </a:lnTo>
                      <a:lnTo>
                        <a:pt x="317" y="56"/>
                      </a:lnTo>
                      <a:lnTo>
                        <a:pt x="316" y="56"/>
                      </a:lnTo>
                      <a:lnTo>
                        <a:pt x="315" y="56"/>
                      </a:lnTo>
                      <a:lnTo>
                        <a:pt x="315" y="55"/>
                      </a:lnTo>
                      <a:lnTo>
                        <a:pt x="315" y="54"/>
                      </a:lnTo>
                      <a:lnTo>
                        <a:pt x="315" y="53"/>
                      </a:lnTo>
                      <a:lnTo>
                        <a:pt x="315" y="52"/>
                      </a:lnTo>
                      <a:lnTo>
                        <a:pt x="315" y="51"/>
                      </a:lnTo>
                      <a:lnTo>
                        <a:pt x="314" y="51"/>
                      </a:lnTo>
                      <a:lnTo>
                        <a:pt x="314" y="50"/>
                      </a:lnTo>
                      <a:lnTo>
                        <a:pt x="313" y="50"/>
                      </a:lnTo>
                      <a:lnTo>
                        <a:pt x="313" y="49"/>
                      </a:lnTo>
                      <a:lnTo>
                        <a:pt x="313" y="48"/>
                      </a:lnTo>
                      <a:lnTo>
                        <a:pt x="312" y="48"/>
                      </a:lnTo>
                      <a:lnTo>
                        <a:pt x="312" y="47"/>
                      </a:lnTo>
                      <a:lnTo>
                        <a:pt x="311" y="47"/>
                      </a:lnTo>
                      <a:lnTo>
                        <a:pt x="310" y="47"/>
                      </a:lnTo>
                      <a:lnTo>
                        <a:pt x="310" y="46"/>
                      </a:lnTo>
                      <a:lnTo>
                        <a:pt x="311" y="46"/>
                      </a:lnTo>
                      <a:lnTo>
                        <a:pt x="311" y="45"/>
                      </a:lnTo>
                      <a:lnTo>
                        <a:pt x="311" y="44"/>
                      </a:lnTo>
                      <a:lnTo>
                        <a:pt x="311" y="43"/>
                      </a:lnTo>
                      <a:lnTo>
                        <a:pt x="311" y="42"/>
                      </a:lnTo>
                      <a:lnTo>
                        <a:pt x="311" y="41"/>
                      </a:lnTo>
                      <a:lnTo>
                        <a:pt x="311" y="40"/>
                      </a:lnTo>
                      <a:lnTo>
                        <a:pt x="310" y="40"/>
                      </a:lnTo>
                      <a:lnTo>
                        <a:pt x="309" y="40"/>
                      </a:lnTo>
                      <a:lnTo>
                        <a:pt x="308" y="40"/>
                      </a:lnTo>
                      <a:lnTo>
                        <a:pt x="307" y="40"/>
                      </a:lnTo>
                      <a:lnTo>
                        <a:pt x="307" y="39"/>
                      </a:lnTo>
                      <a:lnTo>
                        <a:pt x="306" y="39"/>
                      </a:lnTo>
                      <a:lnTo>
                        <a:pt x="306" y="38"/>
                      </a:lnTo>
                      <a:lnTo>
                        <a:pt x="305" y="38"/>
                      </a:lnTo>
                      <a:lnTo>
                        <a:pt x="305" y="37"/>
                      </a:lnTo>
                      <a:lnTo>
                        <a:pt x="305" y="36"/>
                      </a:lnTo>
                      <a:lnTo>
                        <a:pt x="305" y="35"/>
                      </a:lnTo>
                      <a:lnTo>
                        <a:pt x="305" y="34"/>
                      </a:lnTo>
                      <a:lnTo>
                        <a:pt x="305" y="33"/>
                      </a:lnTo>
                      <a:lnTo>
                        <a:pt x="305" y="31"/>
                      </a:lnTo>
                      <a:lnTo>
                        <a:pt x="304" y="31"/>
                      </a:lnTo>
                      <a:lnTo>
                        <a:pt x="303" y="31"/>
                      </a:lnTo>
                      <a:lnTo>
                        <a:pt x="302" y="31"/>
                      </a:lnTo>
                      <a:lnTo>
                        <a:pt x="301" y="32"/>
                      </a:lnTo>
                      <a:lnTo>
                        <a:pt x="300" y="32"/>
                      </a:lnTo>
                      <a:lnTo>
                        <a:pt x="299" y="32"/>
                      </a:lnTo>
                      <a:lnTo>
                        <a:pt x="298" y="32"/>
                      </a:lnTo>
                      <a:lnTo>
                        <a:pt x="297" y="32"/>
                      </a:lnTo>
                      <a:lnTo>
                        <a:pt x="296" y="32"/>
                      </a:lnTo>
                      <a:lnTo>
                        <a:pt x="295" y="32"/>
                      </a:lnTo>
                      <a:lnTo>
                        <a:pt x="294" y="32"/>
                      </a:lnTo>
                      <a:lnTo>
                        <a:pt x="293" y="32"/>
                      </a:lnTo>
                      <a:lnTo>
                        <a:pt x="292" y="32"/>
                      </a:lnTo>
                      <a:lnTo>
                        <a:pt x="292" y="31"/>
                      </a:lnTo>
                      <a:lnTo>
                        <a:pt x="292" y="30"/>
                      </a:lnTo>
                      <a:lnTo>
                        <a:pt x="292" y="29"/>
                      </a:lnTo>
                      <a:lnTo>
                        <a:pt x="292" y="28"/>
                      </a:lnTo>
                      <a:lnTo>
                        <a:pt x="291" y="28"/>
                      </a:lnTo>
                      <a:lnTo>
                        <a:pt x="291" y="27"/>
                      </a:lnTo>
                      <a:lnTo>
                        <a:pt x="291" y="26"/>
                      </a:lnTo>
                      <a:lnTo>
                        <a:pt x="291" y="25"/>
                      </a:lnTo>
                      <a:lnTo>
                        <a:pt x="291" y="24"/>
                      </a:lnTo>
                      <a:lnTo>
                        <a:pt x="291" y="23"/>
                      </a:lnTo>
                      <a:lnTo>
                        <a:pt x="290" y="23"/>
                      </a:lnTo>
                      <a:lnTo>
                        <a:pt x="290" y="22"/>
                      </a:lnTo>
                      <a:lnTo>
                        <a:pt x="289" y="22"/>
                      </a:lnTo>
                      <a:lnTo>
                        <a:pt x="288" y="22"/>
                      </a:lnTo>
                      <a:lnTo>
                        <a:pt x="288" y="21"/>
                      </a:lnTo>
                      <a:lnTo>
                        <a:pt x="287" y="21"/>
                      </a:lnTo>
                      <a:lnTo>
                        <a:pt x="287" y="20"/>
                      </a:lnTo>
                      <a:lnTo>
                        <a:pt x="286" y="20"/>
                      </a:lnTo>
                      <a:lnTo>
                        <a:pt x="285" y="19"/>
                      </a:lnTo>
                      <a:lnTo>
                        <a:pt x="285" y="18"/>
                      </a:lnTo>
                      <a:lnTo>
                        <a:pt x="284" y="18"/>
                      </a:lnTo>
                      <a:lnTo>
                        <a:pt x="284" y="17"/>
                      </a:lnTo>
                      <a:lnTo>
                        <a:pt x="284" y="16"/>
                      </a:lnTo>
                      <a:lnTo>
                        <a:pt x="284" y="15"/>
                      </a:lnTo>
                      <a:lnTo>
                        <a:pt x="284" y="14"/>
                      </a:lnTo>
                      <a:lnTo>
                        <a:pt x="284" y="13"/>
                      </a:lnTo>
                      <a:lnTo>
                        <a:pt x="283" y="12"/>
                      </a:lnTo>
                      <a:lnTo>
                        <a:pt x="283" y="11"/>
                      </a:lnTo>
                      <a:lnTo>
                        <a:pt x="283" y="10"/>
                      </a:lnTo>
                      <a:lnTo>
                        <a:pt x="282" y="10"/>
                      </a:lnTo>
                      <a:lnTo>
                        <a:pt x="281" y="10"/>
                      </a:lnTo>
                      <a:lnTo>
                        <a:pt x="281" y="9"/>
                      </a:lnTo>
                      <a:lnTo>
                        <a:pt x="280" y="9"/>
                      </a:lnTo>
                      <a:lnTo>
                        <a:pt x="280" y="8"/>
                      </a:lnTo>
                      <a:lnTo>
                        <a:pt x="279" y="8"/>
                      </a:lnTo>
                      <a:lnTo>
                        <a:pt x="279" y="7"/>
                      </a:lnTo>
                      <a:lnTo>
                        <a:pt x="279" y="6"/>
                      </a:lnTo>
                      <a:lnTo>
                        <a:pt x="279" y="5"/>
                      </a:lnTo>
                      <a:lnTo>
                        <a:pt x="279" y="4"/>
                      </a:lnTo>
                      <a:lnTo>
                        <a:pt x="279" y="3"/>
                      </a:lnTo>
                      <a:lnTo>
                        <a:pt x="279" y="2"/>
                      </a:lnTo>
                      <a:lnTo>
                        <a:pt x="279" y="1"/>
                      </a:lnTo>
                      <a:lnTo>
                        <a:pt x="278" y="1"/>
                      </a:lnTo>
                      <a:lnTo>
                        <a:pt x="277" y="1"/>
                      </a:lnTo>
                      <a:lnTo>
                        <a:pt x="276" y="1"/>
                      </a:lnTo>
                      <a:lnTo>
                        <a:pt x="275" y="1"/>
                      </a:lnTo>
                      <a:lnTo>
                        <a:pt x="274" y="1"/>
                      </a:lnTo>
                      <a:lnTo>
                        <a:pt x="274" y="0"/>
                      </a:lnTo>
                      <a:lnTo>
                        <a:pt x="273" y="1"/>
                      </a:lnTo>
                      <a:lnTo>
                        <a:pt x="272" y="2"/>
                      </a:lnTo>
                      <a:lnTo>
                        <a:pt x="271" y="2"/>
                      </a:lnTo>
                      <a:lnTo>
                        <a:pt x="270" y="3"/>
                      </a:lnTo>
                      <a:lnTo>
                        <a:pt x="269" y="3"/>
                      </a:lnTo>
                      <a:lnTo>
                        <a:pt x="268" y="3"/>
                      </a:lnTo>
                      <a:lnTo>
                        <a:pt x="268" y="4"/>
                      </a:lnTo>
                      <a:lnTo>
                        <a:pt x="268" y="5"/>
                      </a:lnTo>
                      <a:lnTo>
                        <a:pt x="268" y="6"/>
                      </a:lnTo>
                      <a:lnTo>
                        <a:pt x="268" y="7"/>
                      </a:lnTo>
                      <a:lnTo>
                        <a:pt x="267" y="8"/>
                      </a:lnTo>
                      <a:lnTo>
                        <a:pt x="267" y="9"/>
                      </a:lnTo>
                      <a:lnTo>
                        <a:pt x="267" y="10"/>
                      </a:lnTo>
                      <a:lnTo>
                        <a:pt x="267" y="11"/>
                      </a:lnTo>
                      <a:lnTo>
                        <a:pt x="267" y="12"/>
                      </a:lnTo>
                      <a:lnTo>
                        <a:pt x="268" y="12"/>
                      </a:lnTo>
                      <a:lnTo>
                        <a:pt x="268" y="13"/>
                      </a:lnTo>
                      <a:lnTo>
                        <a:pt x="268" y="14"/>
                      </a:lnTo>
                      <a:lnTo>
                        <a:pt x="269" y="14"/>
                      </a:lnTo>
                      <a:lnTo>
                        <a:pt x="270" y="14"/>
                      </a:lnTo>
                      <a:lnTo>
                        <a:pt x="271" y="14"/>
                      </a:lnTo>
                      <a:lnTo>
                        <a:pt x="272" y="14"/>
                      </a:lnTo>
                      <a:lnTo>
                        <a:pt x="272" y="15"/>
                      </a:lnTo>
                      <a:lnTo>
                        <a:pt x="273" y="15"/>
                      </a:lnTo>
                      <a:lnTo>
                        <a:pt x="273" y="16"/>
                      </a:lnTo>
                      <a:lnTo>
                        <a:pt x="273" y="17"/>
                      </a:lnTo>
                      <a:lnTo>
                        <a:pt x="273" y="18"/>
                      </a:lnTo>
                      <a:lnTo>
                        <a:pt x="274" y="18"/>
                      </a:lnTo>
                      <a:lnTo>
                        <a:pt x="273" y="19"/>
                      </a:lnTo>
                      <a:lnTo>
                        <a:pt x="273" y="20"/>
                      </a:lnTo>
                      <a:lnTo>
                        <a:pt x="272" y="20"/>
                      </a:lnTo>
                      <a:lnTo>
                        <a:pt x="271" y="20"/>
                      </a:lnTo>
                      <a:lnTo>
                        <a:pt x="270" y="20"/>
                      </a:lnTo>
                      <a:lnTo>
                        <a:pt x="270" y="19"/>
                      </a:lnTo>
                      <a:lnTo>
                        <a:pt x="269" y="19"/>
                      </a:lnTo>
                      <a:lnTo>
                        <a:pt x="268" y="19"/>
                      </a:lnTo>
                      <a:lnTo>
                        <a:pt x="267" y="19"/>
                      </a:lnTo>
                      <a:lnTo>
                        <a:pt x="267" y="20"/>
                      </a:lnTo>
                      <a:lnTo>
                        <a:pt x="268" y="21"/>
                      </a:lnTo>
                      <a:lnTo>
                        <a:pt x="269" y="22"/>
                      </a:lnTo>
                      <a:lnTo>
                        <a:pt x="270" y="23"/>
                      </a:lnTo>
                      <a:lnTo>
                        <a:pt x="270" y="24"/>
                      </a:lnTo>
                      <a:lnTo>
                        <a:pt x="271" y="25"/>
                      </a:lnTo>
                      <a:lnTo>
                        <a:pt x="271" y="26"/>
                      </a:lnTo>
                      <a:lnTo>
                        <a:pt x="271" y="27"/>
                      </a:lnTo>
                      <a:lnTo>
                        <a:pt x="271" y="29"/>
                      </a:lnTo>
                      <a:lnTo>
                        <a:pt x="271" y="30"/>
                      </a:lnTo>
                      <a:lnTo>
                        <a:pt x="271" y="31"/>
                      </a:lnTo>
                      <a:lnTo>
                        <a:pt x="272" y="32"/>
                      </a:lnTo>
                      <a:lnTo>
                        <a:pt x="271" y="34"/>
                      </a:lnTo>
                      <a:lnTo>
                        <a:pt x="271" y="36"/>
                      </a:lnTo>
                      <a:lnTo>
                        <a:pt x="271" y="38"/>
                      </a:lnTo>
                      <a:lnTo>
                        <a:pt x="271" y="39"/>
                      </a:lnTo>
                      <a:lnTo>
                        <a:pt x="271" y="41"/>
                      </a:lnTo>
                      <a:lnTo>
                        <a:pt x="272" y="41"/>
                      </a:lnTo>
                      <a:lnTo>
                        <a:pt x="272" y="43"/>
                      </a:lnTo>
                      <a:lnTo>
                        <a:pt x="272" y="45"/>
                      </a:lnTo>
                      <a:lnTo>
                        <a:pt x="272" y="46"/>
                      </a:lnTo>
                      <a:lnTo>
                        <a:pt x="272" y="47"/>
                      </a:lnTo>
                      <a:lnTo>
                        <a:pt x="272" y="48"/>
                      </a:lnTo>
                      <a:lnTo>
                        <a:pt x="272" y="49"/>
                      </a:lnTo>
                      <a:lnTo>
                        <a:pt x="273" y="50"/>
                      </a:lnTo>
                      <a:lnTo>
                        <a:pt x="273" y="51"/>
                      </a:lnTo>
                      <a:lnTo>
                        <a:pt x="274" y="52"/>
                      </a:lnTo>
                      <a:lnTo>
                        <a:pt x="274" y="53"/>
                      </a:lnTo>
                      <a:lnTo>
                        <a:pt x="275" y="53"/>
                      </a:lnTo>
                      <a:lnTo>
                        <a:pt x="274" y="54"/>
                      </a:lnTo>
                      <a:lnTo>
                        <a:pt x="274" y="55"/>
                      </a:lnTo>
                      <a:lnTo>
                        <a:pt x="274" y="56"/>
                      </a:lnTo>
                      <a:lnTo>
                        <a:pt x="273" y="57"/>
                      </a:lnTo>
                      <a:lnTo>
                        <a:pt x="272" y="58"/>
                      </a:lnTo>
                      <a:lnTo>
                        <a:pt x="272" y="59"/>
                      </a:lnTo>
                      <a:lnTo>
                        <a:pt x="271" y="60"/>
                      </a:lnTo>
                      <a:lnTo>
                        <a:pt x="271" y="61"/>
                      </a:lnTo>
                      <a:lnTo>
                        <a:pt x="271" y="62"/>
                      </a:lnTo>
                      <a:lnTo>
                        <a:pt x="271" y="63"/>
                      </a:lnTo>
                      <a:lnTo>
                        <a:pt x="271" y="64"/>
                      </a:lnTo>
                      <a:lnTo>
                        <a:pt x="271" y="65"/>
                      </a:lnTo>
                      <a:lnTo>
                        <a:pt x="271" y="66"/>
                      </a:lnTo>
                      <a:lnTo>
                        <a:pt x="271" y="67"/>
                      </a:lnTo>
                      <a:lnTo>
                        <a:pt x="270" y="68"/>
                      </a:lnTo>
                      <a:lnTo>
                        <a:pt x="270" y="69"/>
                      </a:lnTo>
                      <a:lnTo>
                        <a:pt x="270" y="70"/>
                      </a:lnTo>
                      <a:lnTo>
                        <a:pt x="269" y="70"/>
                      </a:lnTo>
                      <a:lnTo>
                        <a:pt x="268" y="71"/>
                      </a:lnTo>
                      <a:lnTo>
                        <a:pt x="268" y="72"/>
                      </a:lnTo>
                      <a:lnTo>
                        <a:pt x="267" y="72"/>
                      </a:lnTo>
                      <a:lnTo>
                        <a:pt x="267" y="73"/>
                      </a:lnTo>
                      <a:lnTo>
                        <a:pt x="266" y="73"/>
                      </a:lnTo>
                      <a:lnTo>
                        <a:pt x="265" y="74"/>
                      </a:lnTo>
                      <a:lnTo>
                        <a:pt x="265" y="75"/>
                      </a:lnTo>
                      <a:lnTo>
                        <a:pt x="264" y="75"/>
                      </a:lnTo>
                      <a:lnTo>
                        <a:pt x="263" y="75"/>
                      </a:lnTo>
                      <a:lnTo>
                        <a:pt x="262" y="75"/>
                      </a:lnTo>
                      <a:lnTo>
                        <a:pt x="261" y="75"/>
                      </a:lnTo>
                      <a:lnTo>
                        <a:pt x="260" y="75"/>
                      </a:lnTo>
                      <a:lnTo>
                        <a:pt x="259" y="75"/>
                      </a:lnTo>
                      <a:lnTo>
                        <a:pt x="258" y="75"/>
                      </a:lnTo>
                      <a:lnTo>
                        <a:pt x="257" y="75"/>
                      </a:lnTo>
                      <a:lnTo>
                        <a:pt x="256" y="75"/>
                      </a:lnTo>
                      <a:lnTo>
                        <a:pt x="256" y="74"/>
                      </a:lnTo>
                      <a:lnTo>
                        <a:pt x="255" y="74"/>
                      </a:lnTo>
                      <a:lnTo>
                        <a:pt x="255" y="73"/>
                      </a:lnTo>
                      <a:lnTo>
                        <a:pt x="255" y="72"/>
                      </a:lnTo>
                      <a:lnTo>
                        <a:pt x="255" y="71"/>
                      </a:lnTo>
                      <a:lnTo>
                        <a:pt x="254" y="71"/>
                      </a:lnTo>
                      <a:lnTo>
                        <a:pt x="253" y="71"/>
                      </a:lnTo>
                      <a:lnTo>
                        <a:pt x="252" y="71"/>
                      </a:lnTo>
                      <a:lnTo>
                        <a:pt x="251" y="71"/>
                      </a:lnTo>
                      <a:lnTo>
                        <a:pt x="250" y="71"/>
                      </a:lnTo>
                      <a:lnTo>
                        <a:pt x="249" y="71"/>
                      </a:lnTo>
                      <a:lnTo>
                        <a:pt x="249" y="70"/>
                      </a:lnTo>
                      <a:lnTo>
                        <a:pt x="248" y="70"/>
                      </a:lnTo>
                      <a:lnTo>
                        <a:pt x="247" y="70"/>
                      </a:lnTo>
                      <a:lnTo>
                        <a:pt x="247" y="69"/>
                      </a:lnTo>
                      <a:lnTo>
                        <a:pt x="246" y="69"/>
                      </a:lnTo>
                      <a:lnTo>
                        <a:pt x="245" y="69"/>
                      </a:lnTo>
                      <a:lnTo>
                        <a:pt x="245" y="68"/>
                      </a:lnTo>
                      <a:lnTo>
                        <a:pt x="244" y="68"/>
                      </a:lnTo>
                      <a:lnTo>
                        <a:pt x="243" y="68"/>
                      </a:lnTo>
                      <a:lnTo>
                        <a:pt x="243" y="67"/>
                      </a:lnTo>
                      <a:lnTo>
                        <a:pt x="242" y="67"/>
                      </a:lnTo>
                      <a:lnTo>
                        <a:pt x="242" y="66"/>
                      </a:lnTo>
                      <a:lnTo>
                        <a:pt x="241" y="66"/>
                      </a:lnTo>
                      <a:lnTo>
                        <a:pt x="240" y="66"/>
                      </a:lnTo>
                      <a:lnTo>
                        <a:pt x="238" y="66"/>
                      </a:lnTo>
                      <a:lnTo>
                        <a:pt x="237" y="66"/>
                      </a:lnTo>
                      <a:lnTo>
                        <a:pt x="236" y="66"/>
                      </a:lnTo>
                      <a:lnTo>
                        <a:pt x="235" y="66"/>
                      </a:lnTo>
                      <a:lnTo>
                        <a:pt x="234" y="66"/>
                      </a:lnTo>
                      <a:lnTo>
                        <a:pt x="233" y="66"/>
                      </a:lnTo>
                      <a:lnTo>
                        <a:pt x="232" y="66"/>
                      </a:lnTo>
                      <a:lnTo>
                        <a:pt x="231" y="66"/>
                      </a:lnTo>
                      <a:lnTo>
                        <a:pt x="231" y="65"/>
                      </a:lnTo>
                      <a:lnTo>
                        <a:pt x="230" y="65"/>
                      </a:lnTo>
                      <a:lnTo>
                        <a:pt x="229" y="65"/>
                      </a:lnTo>
                      <a:lnTo>
                        <a:pt x="228" y="64"/>
                      </a:lnTo>
                      <a:lnTo>
                        <a:pt x="227" y="64"/>
                      </a:lnTo>
                      <a:lnTo>
                        <a:pt x="226" y="63"/>
                      </a:lnTo>
                      <a:lnTo>
                        <a:pt x="225" y="63"/>
                      </a:lnTo>
                      <a:lnTo>
                        <a:pt x="224" y="63"/>
                      </a:lnTo>
                      <a:lnTo>
                        <a:pt x="223" y="61"/>
                      </a:lnTo>
                      <a:lnTo>
                        <a:pt x="222" y="61"/>
                      </a:lnTo>
                      <a:lnTo>
                        <a:pt x="221" y="61"/>
                      </a:lnTo>
                      <a:lnTo>
                        <a:pt x="221" y="60"/>
                      </a:lnTo>
                      <a:lnTo>
                        <a:pt x="220" y="59"/>
                      </a:lnTo>
                      <a:lnTo>
                        <a:pt x="219" y="58"/>
                      </a:lnTo>
                      <a:lnTo>
                        <a:pt x="218" y="59"/>
                      </a:lnTo>
                      <a:lnTo>
                        <a:pt x="217" y="59"/>
                      </a:lnTo>
                      <a:lnTo>
                        <a:pt x="216" y="59"/>
                      </a:lnTo>
                      <a:lnTo>
                        <a:pt x="215" y="59"/>
                      </a:lnTo>
                      <a:lnTo>
                        <a:pt x="215" y="58"/>
                      </a:lnTo>
                      <a:lnTo>
                        <a:pt x="214" y="58"/>
                      </a:lnTo>
                      <a:lnTo>
                        <a:pt x="214" y="57"/>
                      </a:lnTo>
                      <a:lnTo>
                        <a:pt x="214" y="56"/>
                      </a:lnTo>
                      <a:lnTo>
                        <a:pt x="214" y="55"/>
                      </a:lnTo>
                      <a:lnTo>
                        <a:pt x="214" y="54"/>
                      </a:lnTo>
                      <a:lnTo>
                        <a:pt x="215" y="53"/>
                      </a:lnTo>
                      <a:lnTo>
                        <a:pt x="215" y="52"/>
                      </a:lnTo>
                      <a:lnTo>
                        <a:pt x="216" y="51"/>
                      </a:lnTo>
                      <a:lnTo>
                        <a:pt x="215" y="51"/>
                      </a:lnTo>
                      <a:lnTo>
                        <a:pt x="215" y="50"/>
                      </a:lnTo>
                      <a:lnTo>
                        <a:pt x="215" y="49"/>
                      </a:lnTo>
                      <a:lnTo>
                        <a:pt x="215" y="48"/>
                      </a:lnTo>
                      <a:lnTo>
                        <a:pt x="215" y="47"/>
                      </a:lnTo>
                      <a:lnTo>
                        <a:pt x="215" y="46"/>
                      </a:lnTo>
                      <a:lnTo>
                        <a:pt x="215" y="45"/>
                      </a:lnTo>
                      <a:lnTo>
                        <a:pt x="215" y="44"/>
                      </a:lnTo>
                      <a:lnTo>
                        <a:pt x="215" y="43"/>
                      </a:lnTo>
                      <a:lnTo>
                        <a:pt x="215" y="42"/>
                      </a:lnTo>
                      <a:lnTo>
                        <a:pt x="215" y="41"/>
                      </a:lnTo>
                      <a:lnTo>
                        <a:pt x="216" y="40"/>
                      </a:lnTo>
                      <a:lnTo>
                        <a:pt x="217" y="38"/>
                      </a:lnTo>
                      <a:lnTo>
                        <a:pt x="216" y="38"/>
                      </a:lnTo>
                      <a:lnTo>
                        <a:pt x="216" y="37"/>
                      </a:lnTo>
                      <a:lnTo>
                        <a:pt x="216" y="36"/>
                      </a:lnTo>
                      <a:lnTo>
                        <a:pt x="217" y="35"/>
                      </a:lnTo>
                      <a:lnTo>
                        <a:pt x="217" y="34"/>
                      </a:lnTo>
                      <a:lnTo>
                        <a:pt x="218" y="34"/>
                      </a:lnTo>
                      <a:lnTo>
                        <a:pt x="219" y="33"/>
                      </a:lnTo>
                      <a:lnTo>
                        <a:pt x="219" y="32"/>
                      </a:lnTo>
                      <a:lnTo>
                        <a:pt x="220" y="31"/>
                      </a:lnTo>
                      <a:lnTo>
                        <a:pt x="221" y="31"/>
                      </a:lnTo>
                      <a:lnTo>
                        <a:pt x="221" y="30"/>
                      </a:lnTo>
                      <a:lnTo>
                        <a:pt x="221" y="29"/>
                      </a:lnTo>
                      <a:lnTo>
                        <a:pt x="220" y="29"/>
                      </a:lnTo>
                      <a:lnTo>
                        <a:pt x="220" y="28"/>
                      </a:lnTo>
                      <a:lnTo>
                        <a:pt x="219" y="28"/>
                      </a:lnTo>
                      <a:lnTo>
                        <a:pt x="219" y="27"/>
                      </a:lnTo>
                      <a:lnTo>
                        <a:pt x="218" y="27"/>
                      </a:lnTo>
                      <a:lnTo>
                        <a:pt x="218" y="26"/>
                      </a:lnTo>
                      <a:lnTo>
                        <a:pt x="218" y="24"/>
                      </a:lnTo>
                      <a:lnTo>
                        <a:pt x="217" y="24"/>
                      </a:lnTo>
                      <a:lnTo>
                        <a:pt x="216" y="24"/>
                      </a:lnTo>
                      <a:lnTo>
                        <a:pt x="215" y="24"/>
                      </a:lnTo>
                      <a:lnTo>
                        <a:pt x="214" y="24"/>
                      </a:lnTo>
                      <a:lnTo>
                        <a:pt x="213" y="25"/>
                      </a:lnTo>
                      <a:lnTo>
                        <a:pt x="212" y="25"/>
                      </a:lnTo>
                      <a:lnTo>
                        <a:pt x="211" y="25"/>
                      </a:lnTo>
                      <a:lnTo>
                        <a:pt x="211" y="26"/>
                      </a:lnTo>
                      <a:lnTo>
                        <a:pt x="210" y="26"/>
                      </a:lnTo>
                      <a:lnTo>
                        <a:pt x="209" y="27"/>
                      </a:lnTo>
                      <a:lnTo>
                        <a:pt x="208" y="27"/>
                      </a:lnTo>
                      <a:lnTo>
                        <a:pt x="207" y="28"/>
                      </a:lnTo>
                      <a:lnTo>
                        <a:pt x="206" y="28"/>
                      </a:lnTo>
                      <a:lnTo>
                        <a:pt x="205" y="29"/>
                      </a:lnTo>
                      <a:lnTo>
                        <a:pt x="204" y="30"/>
                      </a:lnTo>
                      <a:lnTo>
                        <a:pt x="203" y="30"/>
                      </a:lnTo>
                      <a:lnTo>
                        <a:pt x="202" y="31"/>
                      </a:lnTo>
                      <a:lnTo>
                        <a:pt x="201" y="31"/>
                      </a:lnTo>
                      <a:lnTo>
                        <a:pt x="200" y="31"/>
                      </a:lnTo>
                      <a:lnTo>
                        <a:pt x="199" y="32"/>
                      </a:lnTo>
                      <a:lnTo>
                        <a:pt x="198" y="32"/>
                      </a:lnTo>
                      <a:lnTo>
                        <a:pt x="198" y="33"/>
                      </a:lnTo>
                      <a:lnTo>
                        <a:pt x="197" y="33"/>
                      </a:lnTo>
                      <a:lnTo>
                        <a:pt x="196" y="33"/>
                      </a:lnTo>
                      <a:lnTo>
                        <a:pt x="194" y="32"/>
                      </a:lnTo>
                      <a:lnTo>
                        <a:pt x="193" y="31"/>
                      </a:lnTo>
                      <a:lnTo>
                        <a:pt x="192" y="31"/>
                      </a:lnTo>
                      <a:lnTo>
                        <a:pt x="191" y="31"/>
                      </a:lnTo>
                      <a:lnTo>
                        <a:pt x="190" y="31"/>
                      </a:lnTo>
                      <a:lnTo>
                        <a:pt x="189" y="30"/>
                      </a:lnTo>
                      <a:lnTo>
                        <a:pt x="188" y="29"/>
                      </a:lnTo>
                      <a:lnTo>
                        <a:pt x="187" y="29"/>
                      </a:lnTo>
                      <a:lnTo>
                        <a:pt x="186" y="28"/>
                      </a:lnTo>
                      <a:lnTo>
                        <a:pt x="185" y="28"/>
                      </a:lnTo>
                      <a:lnTo>
                        <a:pt x="184" y="28"/>
                      </a:lnTo>
                      <a:lnTo>
                        <a:pt x="183" y="27"/>
                      </a:lnTo>
                      <a:lnTo>
                        <a:pt x="182" y="27"/>
                      </a:lnTo>
                      <a:lnTo>
                        <a:pt x="181" y="27"/>
                      </a:lnTo>
                      <a:lnTo>
                        <a:pt x="180" y="27"/>
                      </a:lnTo>
                      <a:lnTo>
                        <a:pt x="180" y="26"/>
                      </a:lnTo>
                      <a:lnTo>
                        <a:pt x="179" y="26"/>
                      </a:lnTo>
                      <a:lnTo>
                        <a:pt x="178" y="26"/>
                      </a:lnTo>
                      <a:lnTo>
                        <a:pt x="177" y="26"/>
                      </a:lnTo>
                      <a:lnTo>
                        <a:pt x="176" y="26"/>
                      </a:lnTo>
                      <a:lnTo>
                        <a:pt x="175" y="26"/>
                      </a:lnTo>
                      <a:lnTo>
                        <a:pt x="174" y="26"/>
                      </a:lnTo>
                      <a:lnTo>
                        <a:pt x="173" y="26"/>
                      </a:lnTo>
                      <a:lnTo>
                        <a:pt x="172" y="26"/>
                      </a:lnTo>
                      <a:lnTo>
                        <a:pt x="172" y="25"/>
                      </a:lnTo>
                      <a:lnTo>
                        <a:pt x="171" y="25"/>
                      </a:lnTo>
                      <a:lnTo>
                        <a:pt x="170" y="25"/>
                      </a:lnTo>
                      <a:lnTo>
                        <a:pt x="169" y="25"/>
                      </a:lnTo>
                      <a:lnTo>
                        <a:pt x="169" y="24"/>
                      </a:lnTo>
                      <a:lnTo>
                        <a:pt x="168" y="24"/>
                      </a:lnTo>
                      <a:lnTo>
                        <a:pt x="168" y="23"/>
                      </a:lnTo>
                      <a:lnTo>
                        <a:pt x="167" y="23"/>
                      </a:lnTo>
                      <a:lnTo>
                        <a:pt x="166" y="23"/>
                      </a:lnTo>
                      <a:lnTo>
                        <a:pt x="165" y="23"/>
                      </a:lnTo>
                      <a:lnTo>
                        <a:pt x="165" y="22"/>
                      </a:lnTo>
                      <a:lnTo>
                        <a:pt x="164" y="22"/>
                      </a:lnTo>
                      <a:lnTo>
                        <a:pt x="164" y="21"/>
                      </a:lnTo>
                      <a:lnTo>
                        <a:pt x="163" y="21"/>
                      </a:lnTo>
                      <a:lnTo>
                        <a:pt x="162" y="21"/>
                      </a:lnTo>
                      <a:lnTo>
                        <a:pt x="162" y="20"/>
                      </a:lnTo>
                      <a:lnTo>
                        <a:pt x="162" y="21"/>
                      </a:lnTo>
                      <a:lnTo>
                        <a:pt x="161" y="21"/>
                      </a:lnTo>
                      <a:lnTo>
                        <a:pt x="161" y="22"/>
                      </a:lnTo>
                      <a:lnTo>
                        <a:pt x="160" y="22"/>
                      </a:lnTo>
                      <a:lnTo>
                        <a:pt x="160" y="23"/>
                      </a:lnTo>
                      <a:lnTo>
                        <a:pt x="160" y="24"/>
                      </a:lnTo>
                      <a:lnTo>
                        <a:pt x="160" y="25"/>
                      </a:lnTo>
                      <a:lnTo>
                        <a:pt x="160" y="26"/>
                      </a:lnTo>
                      <a:lnTo>
                        <a:pt x="160" y="27"/>
                      </a:lnTo>
                      <a:lnTo>
                        <a:pt x="160" y="28"/>
                      </a:lnTo>
                      <a:lnTo>
                        <a:pt x="160" y="29"/>
                      </a:lnTo>
                      <a:lnTo>
                        <a:pt x="160" y="30"/>
                      </a:lnTo>
                      <a:lnTo>
                        <a:pt x="159" y="30"/>
                      </a:lnTo>
                      <a:lnTo>
                        <a:pt x="159" y="31"/>
                      </a:lnTo>
                      <a:lnTo>
                        <a:pt x="158" y="32"/>
                      </a:lnTo>
                      <a:lnTo>
                        <a:pt x="157" y="32"/>
                      </a:lnTo>
                      <a:lnTo>
                        <a:pt x="156" y="33"/>
                      </a:lnTo>
                      <a:lnTo>
                        <a:pt x="155" y="33"/>
                      </a:lnTo>
                      <a:lnTo>
                        <a:pt x="154" y="33"/>
                      </a:lnTo>
                      <a:lnTo>
                        <a:pt x="153" y="33"/>
                      </a:lnTo>
                      <a:lnTo>
                        <a:pt x="152" y="33"/>
                      </a:lnTo>
                      <a:lnTo>
                        <a:pt x="151" y="33"/>
                      </a:lnTo>
                      <a:lnTo>
                        <a:pt x="150" y="33"/>
                      </a:lnTo>
                      <a:lnTo>
                        <a:pt x="149" y="33"/>
                      </a:lnTo>
                      <a:lnTo>
                        <a:pt x="148" y="33"/>
                      </a:lnTo>
                      <a:lnTo>
                        <a:pt x="147" y="33"/>
                      </a:lnTo>
                      <a:lnTo>
                        <a:pt x="146" y="33"/>
                      </a:lnTo>
                      <a:lnTo>
                        <a:pt x="145" y="33"/>
                      </a:lnTo>
                      <a:lnTo>
                        <a:pt x="144" y="33"/>
                      </a:lnTo>
                      <a:lnTo>
                        <a:pt x="144" y="34"/>
                      </a:lnTo>
                      <a:lnTo>
                        <a:pt x="144" y="35"/>
                      </a:lnTo>
                      <a:lnTo>
                        <a:pt x="144" y="36"/>
                      </a:lnTo>
                      <a:lnTo>
                        <a:pt x="144" y="37"/>
                      </a:lnTo>
                      <a:lnTo>
                        <a:pt x="143" y="38"/>
                      </a:lnTo>
                      <a:lnTo>
                        <a:pt x="143" y="39"/>
                      </a:lnTo>
                      <a:lnTo>
                        <a:pt x="143" y="40"/>
                      </a:lnTo>
                      <a:lnTo>
                        <a:pt x="142" y="40"/>
                      </a:lnTo>
                      <a:lnTo>
                        <a:pt x="141" y="40"/>
                      </a:lnTo>
                      <a:lnTo>
                        <a:pt x="141" y="39"/>
                      </a:lnTo>
                      <a:lnTo>
                        <a:pt x="141" y="38"/>
                      </a:lnTo>
                      <a:lnTo>
                        <a:pt x="139" y="38"/>
                      </a:lnTo>
                      <a:lnTo>
                        <a:pt x="138" y="38"/>
                      </a:lnTo>
                      <a:lnTo>
                        <a:pt x="138" y="39"/>
                      </a:lnTo>
                      <a:lnTo>
                        <a:pt x="138" y="40"/>
                      </a:lnTo>
                      <a:lnTo>
                        <a:pt x="138" y="41"/>
                      </a:lnTo>
                      <a:lnTo>
                        <a:pt x="138" y="42"/>
                      </a:lnTo>
                      <a:lnTo>
                        <a:pt x="138" y="43"/>
                      </a:lnTo>
                      <a:lnTo>
                        <a:pt x="138" y="44"/>
                      </a:lnTo>
                      <a:lnTo>
                        <a:pt x="138" y="45"/>
                      </a:lnTo>
                      <a:lnTo>
                        <a:pt x="139" y="45"/>
                      </a:lnTo>
                      <a:lnTo>
                        <a:pt x="138" y="46"/>
                      </a:lnTo>
                      <a:lnTo>
                        <a:pt x="138" y="47"/>
                      </a:lnTo>
                      <a:lnTo>
                        <a:pt x="138" y="48"/>
                      </a:lnTo>
                      <a:lnTo>
                        <a:pt x="138" y="49"/>
                      </a:lnTo>
                      <a:lnTo>
                        <a:pt x="137" y="50"/>
                      </a:lnTo>
                      <a:lnTo>
                        <a:pt x="137" y="51"/>
                      </a:lnTo>
                      <a:lnTo>
                        <a:pt x="136" y="51"/>
                      </a:lnTo>
                      <a:lnTo>
                        <a:pt x="135" y="51"/>
                      </a:lnTo>
                      <a:lnTo>
                        <a:pt x="134" y="51"/>
                      </a:lnTo>
                      <a:lnTo>
                        <a:pt x="134" y="52"/>
                      </a:lnTo>
                      <a:lnTo>
                        <a:pt x="134" y="53"/>
                      </a:lnTo>
                      <a:lnTo>
                        <a:pt x="134" y="54"/>
                      </a:lnTo>
                      <a:lnTo>
                        <a:pt x="134" y="55"/>
                      </a:lnTo>
                      <a:lnTo>
                        <a:pt x="134" y="56"/>
                      </a:lnTo>
                      <a:lnTo>
                        <a:pt x="134" y="57"/>
                      </a:lnTo>
                      <a:lnTo>
                        <a:pt x="134" y="58"/>
                      </a:lnTo>
                      <a:lnTo>
                        <a:pt x="133" y="58"/>
                      </a:lnTo>
                      <a:lnTo>
                        <a:pt x="132" y="59"/>
                      </a:lnTo>
                      <a:lnTo>
                        <a:pt x="131" y="59"/>
                      </a:lnTo>
                      <a:lnTo>
                        <a:pt x="132" y="59"/>
                      </a:lnTo>
                      <a:lnTo>
                        <a:pt x="132" y="60"/>
                      </a:lnTo>
                      <a:lnTo>
                        <a:pt x="131" y="61"/>
                      </a:lnTo>
                      <a:lnTo>
                        <a:pt x="131" y="63"/>
                      </a:lnTo>
                      <a:lnTo>
                        <a:pt x="132" y="63"/>
                      </a:lnTo>
                      <a:lnTo>
                        <a:pt x="133" y="63"/>
                      </a:lnTo>
                      <a:lnTo>
                        <a:pt x="133" y="64"/>
                      </a:lnTo>
                      <a:lnTo>
                        <a:pt x="133" y="65"/>
                      </a:lnTo>
                      <a:lnTo>
                        <a:pt x="134" y="65"/>
                      </a:lnTo>
                      <a:lnTo>
                        <a:pt x="134" y="66"/>
                      </a:lnTo>
                      <a:lnTo>
                        <a:pt x="135" y="66"/>
                      </a:lnTo>
                      <a:lnTo>
                        <a:pt x="136" y="66"/>
                      </a:lnTo>
                      <a:lnTo>
                        <a:pt x="137" y="66"/>
                      </a:lnTo>
                      <a:lnTo>
                        <a:pt x="138" y="66"/>
                      </a:lnTo>
                      <a:lnTo>
                        <a:pt x="138" y="67"/>
                      </a:lnTo>
                      <a:lnTo>
                        <a:pt x="139" y="67"/>
                      </a:lnTo>
                      <a:lnTo>
                        <a:pt x="139" y="68"/>
                      </a:lnTo>
                      <a:lnTo>
                        <a:pt x="139" y="69"/>
                      </a:lnTo>
                      <a:lnTo>
                        <a:pt x="139" y="70"/>
                      </a:lnTo>
                      <a:lnTo>
                        <a:pt x="138" y="71"/>
                      </a:lnTo>
                      <a:lnTo>
                        <a:pt x="137" y="71"/>
                      </a:lnTo>
                      <a:lnTo>
                        <a:pt x="136" y="71"/>
                      </a:lnTo>
                      <a:lnTo>
                        <a:pt x="135" y="71"/>
                      </a:lnTo>
                      <a:lnTo>
                        <a:pt x="134" y="71"/>
                      </a:lnTo>
                      <a:lnTo>
                        <a:pt x="133" y="71"/>
                      </a:lnTo>
                      <a:lnTo>
                        <a:pt x="132" y="71"/>
                      </a:lnTo>
                      <a:lnTo>
                        <a:pt x="131" y="71"/>
                      </a:lnTo>
                      <a:lnTo>
                        <a:pt x="130" y="71"/>
                      </a:lnTo>
                      <a:lnTo>
                        <a:pt x="129" y="71"/>
                      </a:lnTo>
                      <a:lnTo>
                        <a:pt x="129" y="72"/>
                      </a:lnTo>
                      <a:lnTo>
                        <a:pt x="128" y="72"/>
                      </a:lnTo>
                      <a:lnTo>
                        <a:pt x="127" y="72"/>
                      </a:lnTo>
                      <a:lnTo>
                        <a:pt x="126" y="72"/>
                      </a:lnTo>
                      <a:lnTo>
                        <a:pt x="125" y="72"/>
                      </a:lnTo>
                      <a:lnTo>
                        <a:pt x="124" y="73"/>
                      </a:lnTo>
                      <a:lnTo>
                        <a:pt x="123" y="74"/>
                      </a:lnTo>
                      <a:lnTo>
                        <a:pt x="122" y="74"/>
                      </a:lnTo>
                      <a:lnTo>
                        <a:pt x="122" y="75"/>
                      </a:lnTo>
                      <a:lnTo>
                        <a:pt x="122" y="76"/>
                      </a:lnTo>
                      <a:lnTo>
                        <a:pt x="122" y="77"/>
                      </a:lnTo>
                      <a:lnTo>
                        <a:pt x="122" y="78"/>
                      </a:lnTo>
                      <a:lnTo>
                        <a:pt x="121" y="78"/>
                      </a:lnTo>
                      <a:lnTo>
                        <a:pt x="121" y="77"/>
                      </a:lnTo>
                      <a:lnTo>
                        <a:pt x="121" y="76"/>
                      </a:lnTo>
                      <a:lnTo>
                        <a:pt x="121" y="75"/>
                      </a:lnTo>
                      <a:lnTo>
                        <a:pt x="120" y="75"/>
                      </a:lnTo>
                      <a:lnTo>
                        <a:pt x="120" y="74"/>
                      </a:lnTo>
                      <a:lnTo>
                        <a:pt x="120" y="73"/>
                      </a:lnTo>
                      <a:lnTo>
                        <a:pt x="120" y="72"/>
                      </a:lnTo>
                      <a:lnTo>
                        <a:pt x="119" y="72"/>
                      </a:lnTo>
                      <a:lnTo>
                        <a:pt x="119" y="71"/>
                      </a:lnTo>
                      <a:lnTo>
                        <a:pt x="118" y="71"/>
                      </a:lnTo>
                      <a:lnTo>
                        <a:pt x="118" y="70"/>
                      </a:lnTo>
                      <a:lnTo>
                        <a:pt x="117" y="70"/>
                      </a:lnTo>
                      <a:lnTo>
                        <a:pt x="117" y="69"/>
                      </a:lnTo>
                      <a:lnTo>
                        <a:pt x="116" y="69"/>
                      </a:lnTo>
                      <a:lnTo>
                        <a:pt x="116" y="68"/>
                      </a:lnTo>
                      <a:lnTo>
                        <a:pt x="115" y="68"/>
                      </a:lnTo>
                      <a:lnTo>
                        <a:pt x="114" y="68"/>
                      </a:lnTo>
                      <a:lnTo>
                        <a:pt x="113" y="68"/>
                      </a:lnTo>
                      <a:lnTo>
                        <a:pt x="112" y="68"/>
                      </a:lnTo>
                      <a:lnTo>
                        <a:pt x="112" y="67"/>
                      </a:lnTo>
                      <a:lnTo>
                        <a:pt x="111" y="67"/>
                      </a:lnTo>
                      <a:lnTo>
                        <a:pt x="110" y="67"/>
                      </a:lnTo>
                      <a:lnTo>
                        <a:pt x="109" y="67"/>
                      </a:lnTo>
                      <a:lnTo>
                        <a:pt x="109" y="66"/>
                      </a:lnTo>
                      <a:lnTo>
                        <a:pt x="109" y="65"/>
                      </a:lnTo>
                      <a:lnTo>
                        <a:pt x="108" y="65"/>
                      </a:lnTo>
                      <a:lnTo>
                        <a:pt x="108" y="64"/>
                      </a:lnTo>
                      <a:lnTo>
                        <a:pt x="107" y="65"/>
                      </a:lnTo>
                      <a:lnTo>
                        <a:pt x="106" y="66"/>
                      </a:lnTo>
                      <a:lnTo>
                        <a:pt x="105" y="67"/>
                      </a:lnTo>
                      <a:lnTo>
                        <a:pt x="104" y="68"/>
                      </a:lnTo>
                      <a:lnTo>
                        <a:pt x="103" y="68"/>
                      </a:lnTo>
                      <a:lnTo>
                        <a:pt x="102" y="68"/>
                      </a:lnTo>
                      <a:lnTo>
                        <a:pt x="102" y="69"/>
                      </a:lnTo>
                      <a:lnTo>
                        <a:pt x="101" y="69"/>
                      </a:lnTo>
                      <a:lnTo>
                        <a:pt x="100" y="70"/>
                      </a:lnTo>
                      <a:lnTo>
                        <a:pt x="99" y="70"/>
                      </a:lnTo>
                      <a:lnTo>
                        <a:pt x="98" y="70"/>
                      </a:lnTo>
                      <a:lnTo>
                        <a:pt x="98" y="69"/>
                      </a:lnTo>
                      <a:lnTo>
                        <a:pt x="98" y="68"/>
                      </a:lnTo>
                      <a:lnTo>
                        <a:pt x="97" y="68"/>
                      </a:lnTo>
                      <a:lnTo>
                        <a:pt x="97" y="67"/>
                      </a:lnTo>
                      <a:lnTo>
                        <a:pt x="96" y="67"/>
                      </a:lnTo>
                      <a:lnTo>
                        <a:pt x="96" y="66"/>
                      </a:lnTo>
                      <a:lnTo>
                        <a:pt x="95" y="66"/>
                      </a:lnTo>
                      <a:lnTo>
                        <a:pt x="95" y="67"/>
                      </a:lnTo>
                      <a:lnTo>
                        <a:pt x="95" y="68"/>
                      </a:lnTo>
                      <a:lnTo>
                        <a:pt x="95" y="69"/>
                      </a:lnTo>
                      <a:lnTo>
                        <a:pt x="95" y="70"/>
                      </a:lnTo>
                      <a:lnTo>
                        <a:pt x="94" y="71"/>
                      </a:lnTo>
                      <a:lnTo>
                        <a:pt x="94" y="72"/>
                      </a:lnTo>
                      <a:lnTo>
                        <a:pt x="94" y="73"/>
                      </a:lnTo>
                      <a:lnTo>
                        <a:pt x="93" y="73"/>
                      </a:lnTo>
                      <a:lnTo>
                        <a:pt x="92" y="73"/>
                      </a:lnTo>
                      <a:lnTo>
                        <a:pt x="92" y="74"/>
                      </a:lnTo>
                      <a:lnTo>
                        <a:pt x="91" y="74"/>
                      </a:lnTo>
                      <a:lnTo>
                        <a:pt x="90" y="75"/>
                      </a:lnTo>
                      <a:lnTo>
                        <a:pt x="90" y="76"/>
                      </a:lnTo>
                      <a:lnTo>
                        <a:pt x="90" y="77"/>
                      </a:lnTo>
                      <a:lnTo>
                        <a:pt x="90" y="78"/>
                      </a:lnTo>
                      <a:lnTo>
                        <a:pt x="91" y="78"/>
                      </a:lnTo>
                      <a:lnTo>
                        <a:pt x="91" y="79"/>
                      </a:lnTo>
                      <a:lnTo>
                        <a:pt x="91" y="80"/>
                      </a:lnTo>
                      <a:lnTo>
                        <a:pt x="92" y="80"/>
                      </a:lnTo>
                      <a:lnTo>
                        <a:pt x="92" y="81"/>
                      </a:lnTo>
                      <a:lnTo>
                        <a:pt x="93" y="81"/>
                      </a:lnTo>
                      <a:lnTo>
                        <a:pt x="94" y="81"/>
                      </a:lnTo>
                      <a:lnTo>
                        <a:pt x="93" y="82"/>
                      </a:lnTo>
                      <a:lnTo>
                        <a:pt x="92" y="82"/>
                      </a:lnTo>
                      <a:lnTo>
                        <a:pt x="92" y="83"/>
                      </a:lnTo>
                      <a:lnTo>
                        <a:pt x="91" y="83"/>
                      </a:lnTo>
                      <a:lnTo>
                        <a:pt x="90" y="83"/>
                      </a:lnTo>
                      <a:lnTo>
                        <a:pt x="89" y="83"/>
                      </a:lnTo>
                      <a:lnTo>
                        <a:pt x="88" y="83"/>
                      </a:lnTo>
                      <a:lnTo>
                        <a:pt x="88" y="84"/>
                      </a:lnTo>
                      <a:lnTo>
                        <a:pt x="87" y="84"/>
                      </a:lnTo>
                      <a:lnTo>
                        <a:pt x="86" y="85"/>
                      </a:lnTo>
                      <a:lnTo>
                        <a:pt x="86" y="86"/>
                      </a:lnTo>
                      <a:lnTo>
                        <a:pt x="85" y="87"/>
                      </a:lnTo>
                      <a:lnTo>
                        <a:pt x="85" y="88"/>
                      </a:lnTo>
                      <a:lnTo>
                        <a:pt x="86" y="88"/>
                      </a:lnTo>
                      <a:lnTo>
                        <a:pt x="86" y="89"/>
                      </a:lnTo>
                      <a:lnTo>
                        <a:pt x="86" y="90"/>
                      </a:lnTo>
                      <a:lnTo>
                        <a:pt x="87" y="90"/>
                      </a:lnTo>
                      <a:lnTo>
                        <a:pt x="88" y="90"/>
                      </a:lnTo>
                      <a:lnTo>
                        <a:pt x="88" y="91"/>
                      </a:lnTo>
                      <a:lnTo>
                        <a:pt x="89" y="91"/>
                      </a:lnTo>
                      <a:lnTo>
                        <a:pt x="90" y="91"/>
                      </a:lnTo>
                      <a:lnTo>
                        <a:pt x="90" y="92"/>
                      </a:lnTo>
                      <a:lnTo>
                        <a:pt x="89" y="92"/>
                      </a:lnTo>
                      <a:lnTo>
                        <a:pt x="89" y="93"/>
                      </a:lnTo>
                      <a:lnTo>
                        <a:pt x="88" y="94"/>
                      </a:lnTo>
                      <a:lnTo>
                        <a:pt x="88" y="95"/>
                      </a:lnTo>
                      <a:lnTo>
                        <a:pt x="88" y="96"/>
                      </a:lnTo>
                      <a:lnTo>
                        <a:pt x="87" y="97"/>
                      </a:lnTo>
                      <a:lnTo>
                        <a:pt x="86" y="97"/>
                      </a:lnTo>
                      <a:lnTo>
                        <a:pt x="85" y="97"/>
                      </a:lnTo>
                      <a:lnTo>
                        <a:pt x="84" y="97"/>
                      </a:lnTo>
                      <a:lnTo>
                        <a:pt x="83" y="97"/>
                      </a:lnTo>
                      <a:lnTo>
                        <a:pt x="82" y="97"/>
                      </a:lnTo>
                      <a:lnTo>
                        <a:pt x="82" y="96"/>
                      </a:lnTo>
                      <a:lnTo>
                        <a:pt x="81" y="96"/>
                      </a:lnTo>
                      <a:lnTo>
                        <a:pt x="80" y="96"/>
                      </a:lnTo>
                      <a:lnTo>
                        <a:pt x="80" y="95"/>
                      </a:lnTo>
                      <a:lnTo>
                        <a:pt x="79" y="95"/>
                      </a:lnTo>
                      <a:lnTo>
                        <a:pt x="78" y="95"/>
                      </a:lnTo>
                      <a:lnTo>
                        <a:pt x="78" y="96"/>
                      </a:lnTo>
                      <a:lnTo>
                        <a:pt x="77" y="96"/>
                      </a:lnTo>
                      <a:lnTo>
                        <a:pt x="78" y="96"/>
                      </a:lnTo>
                      <a:lnTo>
                        <a:pt x="79" y="96"/>
                      </a:lnTo>
                      <a:lnTo>
                        <a:pt x="80" y="96"/>
                      </a:lnTo>
                      <a:lnTo>
                        <a:pt x="80" y="97"/>
                      </a:lnTo>
                      <a:lnTo>
                        <a:pt x="81" y="97"/>
                      </a:lnTo>
                      <a:lnTo>
                        <a:pt x="81" y="98"/>
                      </a:lnTo>
                      <a:lnTo>
                        <a:pt x="81" y="99"/>
                      </a:lnTo>
                      <a:lnTo>
                        <a:pt x="82" y="100"/>
                      </a:lnTo>
                      <a:lnTo>
                        <a:pt x="82" y="101"/>
                      </a:lnTo>
                      <a:lnTo>
                        <a:pt x="82" y="102"/>
                      </a:lnTo>
                      <a:lnTo>
                        <a:pt x="82" y="103"/>
                      </a:lnTo>
                      <a:lnTo>
                        <a:pt x="82" y="104"/>
                      </a:lnTo>
                      <a:lnTo>
                        <a:pt x="82" y="105"/>
                      </a:lnTo>
                      <a:lnTo>
                        <a:pt x="81" y="105"/>
                      </a:lnTo>
                      <a:lnTo>
                        <a:pt x="81" y="106"/>
                      </a:lnTo>
                      <a:lnTo>
                        <a:pt x="81" y="107"/>
                      </a:lnTo>
                      <a:lnTo>
                        <a:pt x="80" y="107"/>
                      </a:lnTo>
                      <a:lnTo>
                        <a:pt x="80" y="106"/>
                      </a:lnTo>
                      <a:lnTo>
                        <a:pt x="80" y="105"/>
                      </a:lnTo>
                      <a:lnTo>
                        <a:pt x="79" y="105"/>
                      </a:lnTo>
                      <a:lnTo>
                        <a:pt x="79" y="104"/>
                      </a:lnTo>
                      <a:lnTo>
                        <a:pt x="78" y="104"/>
                      </a:lnTo>
                      <a:lnTo>
                        <a:pt x="78" y="103"/>
                      </a:lnTo>
                      <a:lnTo>
                        <a:pt x="77" y="103"/>
                      </a:lnTo>
                      <a:lnTo>
                        <a:pt x="77" y="102"/>
                      </a:lnTo>
                      <a:lnTo>
                        <a:pt x="78" y="102"/>
                      </a:lnTo>
                      <a:lnTo>
                        <a:pt x="78" y="101"/>
                      </a:lnTo>
                      <a:lnTo>
                        <a:pt x="78" y="100"/>
                      </a:lnTo>
                      <a:lnTo>
                        <a:pt x="78" y="99"/>
                      </a:lnTo>
                      <a:lnTo>
                        <a:pt x="78" y="98"/>
                      </a:lnTo>
                      <a:lnTo>
                        <a:pt x="78" y="97"/>
                      </a:lnTo>
                      <a:lnTo>
                        <a:pt x="77" y="98"/>
                      </a:lnTo>
                      <a:lnTo>
                        <a:pt x="76" y="98"/>
                      </a:lnTo>
                      <a:lnTo>
                        <a:pt x="75" y="99"/>
                      </a:lnTo>
                      <a:lnTo>
                        <a:pt x="74" y="99"/>
                      </a:lnTo>
                      <a:lnTo>
                        <a:pt x="73" y="100"/>
                      </a:lnTo>
                      <a:lnTo>
                        <a:pt x="73" y="101"/>
                      </a:lnTo>
                      <a:lnTo>
                        <a:pt x="73" y="102"/>
                      </a:lnTo>
                      <a:lnTo>
                        <a:pt x="72" y="103"/>
                      </a:lnTo>
                      <a:lnTo>
                        <a:pt x="72" y="104"/>
                      </a:lnTo>
                      <a:lnTo>
                        <a:pt x="71" y="105"/>
                      </a:lnTo>
                      <a:lnTo>
                        <a:pt x="71" y="106"/>
                      </a:lnTo>
                      <a:lnTo>
                        <a:pt x="71" y="107"/>
                      </a:lnTo>
                      <a:lnTo>
                        <a:pt x="71" y="108"/>
                      </a:lnTo>
                      <a:lnTo>
                        <a:pt x="70" y="108"/>
                      </a:lnTo>
                      <a:lnTo>
                        <a:pt x="69" y="109"/>
                      </a:lnTo>
                      <a:lnTo>
                        <a:pt x="69" y="110"/>
                      </a:lnTo>
                      <a:lnTo>
                        <a:pt x="69" y="111"/>
                      </a:lnTo>
                      <a:lnTo>
                        <a:pt x="69" y="112"/>
                      </a:lnTo>
                      <a:lnTo>
                        <a:pt x="69" y="113"/>
                      </a:lnTo>
                      <a:lnTo>
                        <a:pt x="69" y="114"/>
                      </a:lnTo>
                      <a:lnTo>
                        <a:pt x="69" y="115"/>
                      </a:lnTo>
                      <a:lnTo>
                        <a:pt x="69" y="116"/>
                      </a:lnTo>
                      <a:lnTo>
                        <a:pt x="69" y="117"/>
                      </a:lnTo>
                      <a:lnTo>
                        <a:pt x="69" y="118"/>
                      </a:lnTo>
                      <a:lnTo>
                        <a:pt x="69" y="119"/>
                      </a:lnTo>
                      <a:lnTo>
                        <a:pt x="69" y="120"/>
                      </a:lnTo>
                      <a:lnTo>
                        <a:pt x="70" y="120"/>
                      </a:lnTo>
                      <a:lnTo>
                        <a:pt x="70" y="121"/>
                      </a:lnTo>
                      <a:lnTo>
                        <a:pt x="70" y="122"/>
                      </a:lnTo>
                      <a:lnTo>
                        <a:pt x="70" y="123"/>
                      </a:lnTo>
                      <a:lnTo>
                        <a:pt x="70" y="124"/>
                      </a:lnTo>
                      <a:lnTo>
                        <a:pt x="69" y="125"/>
                      </a:lnTo>
                      <a:lnTo>
                        <a:pt x="68" y="126"/>
                      </a:lnTo>
                      <a:lnTo>
                        <a:pt x="68" y="127"/>
                      </a:lnTo>
                      <a:lnTo>
                        <a:pt x="68" y="128"/>
                      </a:lnTo>
                      <a:lnTo>
                        <a:pt x="68" y="129"/>
                      </a:lnTo>
                      <a:lnTo>
                        <a:pt x="67" y="129"/>
                      </a:lnTo>
                      <a:lnTo>
                        <a:pt x="67" y="130"/>
                      </a:lnTo>
                      <a:lnTo>
                        <a:pt x="66" y="131"/>
                      </a:lnTo>
                      <a:lnTo>
                        <a:pt x="65" y="132"/>
                      </a:lnTo>
                      <a:lnTo>
                        <a:pt x="64" y="133"/>
                      </a:lnTo>
                      <a:lnTo>
                        <a:pt x="64" y="134"/>
                      </a:lnTo>
                      <a:lnTo>
                        <a:pt x="64" y="135"/>
                      </a:lnTo>
                      <a:lnTo>
                        <a:pt x="65" y="135"/>
                      </a:lnTo>
                      <a:lnTo>
                        <a:pt x="66" y="135"/>
                      </a:lnTo>
                      <a:lnTo>
                        <a:pt x="65" y="136"/>
                      </a:lnTo>
                      <a:lnTo>
                        <a:pt x="64" y="137"/>
                      </a:lnTo>
                      <a:lnTo>
                        <a:pt x="63" y="137"/>
                      </a:lnTo>
                      <a:lnTo>
                        <a:pt x="63" y="138"/>
                      </a:lnTo>
                      <a:lnTo>
                        <a:pt x="63" y="139"/>
                      </a:lnTo>
                      <a:lnTo>
                        <a:pt x="62" y="139"/>
                      </a:lnTo>
                      <a:lnTo>
                        <a:pt x="61" y="140"/>
                      </a:lnTo>
                      <a:lnTo>
                        <a:pt x="61" y="141"/>
                      </a:lnTo>
                      <a:lnTo>
                        <a:pt x="60" y="141"/>
                      </a:lnTo>
                      <a:lnTo>
                        <a:pt x="59" y="142"/>
                      </a:lnTo>
                      <a:lnTo>
                        <a:pt x="58" y="142"/>
                      </a:lnTo>
                      <a:lnTo>
                        <a:pt x="57" y="142"/>
                      </a:lnTo>
                      <a:lnTo>
                        <a:pt x="56" y="143"/>
                      </a:lnTo>
                      <a:lnTo>
                        <a:pt x="55" y="144"/>
                      </a:lnTo>
                      <a:lnTo>
                        <a:pt x="54" y="144"/>
                      </a:lnTo>
                      <a:lnTo>
                        <a:pt x="53" y="145"/>
                      </a:lnTo>
                      <a:lnTo>
                        <a:pt x="52" y="145"/>
                      </a:lnTo>
                      <a:lnTo>
                        <a:pt x="51" y="145"/>
                      </a:lnTo>
                      <a:lnTo>
                        <a:pt x="50" y="145"/>
                      </a:lnTo>
                      <a:lnTo>
                        <a:pt x="49" y="145"/>
                      </a:lnTo>
                      <a:lnTo>
                        <a:pt x="48" y="145"/>
                      </a:lnTo>
                      <a:lnTo>
                        <a:pt x="47" y="145"/>
                      </a:lnTo>
                      <a:lnTo>
                        <a:pt x="46" y="146"/>
                      </a:lnTo>
                      <a:lnTo>
                        <a:pt x="46" y="147"/>
                      </a:lnTo>
                      <a:lnTo>
                        <a:pt x="45" y="147"/>
                      </a:lnTo>
                      <a:lnTo>
                        <a:pt x="45" y="148"/>
                      </a:lnTo>
                      <a:lnTo>
                        <a:pt x="44" y="149"/>
                      </a:lnTo>
                      <a:lnTo>
                        <a:pt x="44" y="150"/>
                      </a:lnTo>
                      <a:lnTo>
                        <a:pt x="44" y="151"/>
                      </a:lnTo>
                      <a:lnTo>
                        <a:pt x="44" y="152"/>
                      </a:lnTo>
                      <a:lnTo>
                        <a:pt x="45" y="152"/>
                      </a:lnTo>
                      <a:lnTo>
                        <a:pt x="44" y="152"/>
                      </a:lnTo>
                      <a:lnTo>
                        <a:pt x="43" y="153"/>
                      </a:lnTo>
                      <a:lnTo>
                        <a:pt x="42" y="154"/>
                      </a:lnTo>
                      <a:lnTo>
                        <a:pt x="41" y="154"/>
                      </a:lnTo>
                      <a:lnTo>
                        <a:pt x="40" y="154"/>
                      </a:lnTo>
                      <a:lnTo>
                        <a:pt x="39" y="154"/>
                      </a:lnTo>
                      <a:lnTo>
                        <a:pt x="38" y="154"/>
                      </a:lnTo>
                      <a:lnTo>
                        <a:pt x="37" y="155"/>
                      </a:lnTo>
                      <a:lnTo>
                        <a:pt x="37" y="156"/>
                      </a:lnTo>
                      <a:lnTo>
                        <a:pt x="37" y="157"/>
                      </a:lnTo>
                      <a:lnTo>
                        <a:pt x="37" y="158"/>
                      </a:lnTo>
                      <a:lnTo>
                        <a:pt x="36" y="158"/>
                      </a:lnTo>
                      <a:lnTo>
                        <a:pt x="36" y="159"/>
                      </a:lnTo>
                      <a:lnTo>
                        <a:pt x="36" y="160"/>
                      </a:lnTo>
                      <a:lnTo>
                        <a:pt x="37" y="160"/>
                      </a:lnTo>
                      <a:lnTo>
                        <a:pt x="36" y="161"/>
                      </a:lnTo>
                      <a:lnTo>
                        <a:pt x="35" y="161"/>
                      </a:lnTo>
                      <a:lnTo>
                        <a:pt x="34" y="161"/>
                      </a:lnTo>
                      <a:lnTo>
                        <a:pt x="33" y="161"/>
                      </a:lnTo>
                      <a:lnTo>
                        <a:pt x="32" y="161"/>
                      </a:lnTo>
                      <a:lnTo>
                        <a:pt x="31" y="161"/>
                      </a:lnTo>
                      <a:lnTo>
                        <a:pt x="31" y="160"/>
                      </a:lnTo>
                      <a:lnTo>
                        <a:pt x="30" y="160"/>
                      </a:lnTo>
                      <a:lnTo>
                        <a:pt x="29" y="160"/>
                      </a:lnTo>
                      <a:lnTo>
                        <a:pt x="29" y="159"/>
                      </a:lnTo>
                      <a:lnTo>
                        <a:pt x="28" y="159"/>
                      </a:lnTo>
                      <a:lnTo>
                        <a:pt x="27" y="159"/>
                      </a:lnTo>
                      <a:lnTo>
                        <a:pt x="26" y="159"/>
                      </a:lnTo>
                      <a:lnTo>
                        <a:pt x="25" y="159"/>
                      </a:lnTo>
                      <a:lnTo>
                        <a:pt x="25" y="160"/>
                      </a:lnTo>
                      <a:lnTo>
                        <a:pt x="24" y="161"/>
                      </a:lnTo>
                      <a:lnTo>
                        <a:pt x="24" y="162"/>
                      </a:lnTo>
                      <a:lnTo>
                        <a:pt x="24" y="164"/>
                      </a:lnTo>
                      <a:lnTo>
                        <a:pt x="24" y="165"/>
                      </a:lnTo>
                      <a:lnTo>
                        <a:pt x="25" y="165"/>
                      </a:lnTo>
                      <a:lnTo>
                        <a:pt x="24" y="166"/>
                      </a:lnTo>
                      <a:lnTo>
                        <a:pt x="23" y="167"/>
                      </a:lnTo>
                      <a:lnTo>
                        <a:pt x="22" y="167"/>
                      </a:lnTo>
                      <a:lnTo>
                        <a:pt x="21" y="169"/>
                      </a:lnTo>
                      <a:lnTo>
                        <a:pt x="21" y="171"/>
                      </a:lnTo>
                      <a:lnTo>
                        <a:pt x="20" y="172"/>
                      </a:lnTo>
                      <a:lnTo>
                        <a:pt x="20" y="173"/>
                      </a:lnTo>
                      <a:lnTo>
                        <a:pt x="20" y="174"/>
                      </a:lnTo>
                      <a:lnTo>
                        <a:pt x="19" y="175"/>
                      </a:lnTo>
                      <a:lnTo>
                        <a:pt x="18" y="176"/>
                      </a:lnTo>
                      <a:lnTo>
                        <a:pt x="17" y="176"/>
                      </a:lnTo>
                      <a:lnTo>
                        <a:pt x="17" y="177"/>
                      </a:lnTo>
                      <a:lnTo>
                        <a:pt x="16" y="177"/>
                      </a:lnTo>
                      <a:lnTo>
                        <a:pt x="15" y="177"/>
                      </a:lnTo>
                      <a:lnTo>
                        <a:pt x="14" y="177"/>
                      </a:lnTo>
                      <a:lnTo>
                        <a:pt x="15" y="177"/>
                      </a:lnTo>
                      <a:lnTo>
                        <a:pt x="15" y="178"/>
                      </a:lnTo>
                      <a:lnTo>
                        <a:pt x="14" y="179"/>
                      </a:lnTo>
                      <a:lnTo>
                        <a:pt x="13" y="179"/>
                      </a:lnTo>
                      <a:lnTo>
                        <a:pt x="12" y="179"/>
                      </a:lnTo>
                      <a:lnTo>
                        <a:pt x="11" y="179"/>
                      </a:lnTo>
                      <a:lnTo>
                        <a:pt x="10" y="179"/>
                      </a:lnTo>
                      <a:lnTo>
                        <a:pt x="9" y="179"/>
                      </a:lnTo>
                      <a:lnTo>
                        <a:pt x="8" y="179"/>
                      </a:lnTo>
                      <a:lnTo>
                        <a:pt x="7" y="179"/>
                      </a:lnTo>
                      <a:lnTo>
                        <a:pt x="6" y="179"/>
                      </a:lnTo>
                      <a:lnTo>
                        <a:pt x="5" y="179"/>
                      </a:lnTo>
                      <a:lnTo>
                        <a:pt x="4" y="179"/>
                      </a:lnTo>
                      <a:lnTo>
                        <a:pt x="3" y="179"/>
                      </a:lnTo>
                      <a:lnTo>
                        <a:pt x="2" y="179"/>
                      </a:lnTo>
                      <a:lnTo>
                        <a:pt x="2" y="180"/>
                      </a:lnTo>
                      <a:lnTo>
                        <a:pt x="2" y="181"/>
                      </a:lnTo>
                      <a:lnTo>
                        <a:pt x="2" y="182"/>
                      </a:lnTo>
                      <a:lnTo>
                        <a:pt x="2" y="183"/>
                      </a:lnTo>
                      <a:lnTo>
                        <a:pt x="2" y="184"/>
                      </a:lnTo>
                      <a:lnTo>
                        <a:pt x="2" y="185"/>
                      </a:lnTo>
                      <a:lnTo>
                        <a:pt x="1" y="186"/>
                      </a:lnTo>
                      <a:lnTo>
                        <a:pt x="0" y="186"/>
                      </a:lnTo>
                      <a:lnTo>
                        <a:pt x="1" y="186"/>
                      </a:lnTo>
                      <a:lnTo>
                        <a:pt x="1" y="187"/>
                      </a:lnTo>
                      <a:lnTo>
                        <a:pt x="1" y="188"/>
                      </a:lnTo>
                      <a:lnTo>
                        <a:pt x="2" y="189"/>
                      </a:lnTo>
                      <a:lnTo>
                        <a:pt x="3" y="189"/>
                      </a:lnTo>
                      <a:lnTo>
                        <a:pt x="3" y="190"/>
                      </a:lnTo>
                      <a:lnTo>
                        <a:pt x="3" y="191"/>
                      </a:lnTo>
                      <a:lnTo>
                        <a:pt x="4" y="192"/>
                      </a:lnTo>
                      <a:lnTo>
                        <a:pt x="5" y="193"/>
                      </a:lnTo>
                      <a:lnTo>
                        <a:pt x="5" y="194"/>
                      </a:lnTo>
                      <a:lnTo>
                        <a:pt x="6" y="195"/>
                      </a:lnTo>
                      <a:lnTo>
                        <a:pt x="7" y="196"/>
                      </a:lnTo>
                      <a:lnTo>
                        <a:pt x="7" y="197"/>
                      </a:lnTo>
                      <a:lnTo>
                        <a:pt x="7" y="198"/>
                      </a:lnTo>
                      <a:lnTo>
                        <a:pt x="6" y="199"/>
                      </a:lnTo>
                      <a:lnTo>
                        <a:pt x="6" y="200"/>
                      </a:lnTo>
                      <a:lnTo>
                        <a:pt x="6" y="201"/>
                      </a:lnTo>
                      <a:lnTo>
                        <a:pt x="7" y="201"/>
                      </a:lnTo>
                      <a:lnTo>
                        <a:pt x="7" y="202"/>
                      </a:lnTo>
                      <a:lnTo>
                        <a:pt x="8" y="202"/>
                      </a:lnTo>
                      <a:lnTo>
                        <a:pt x="9" y="202"/>
                      </a:lnTo>
                      <a:lnTo>
                        <a:pt x="10" y="202"/>
                      </a:lnTo>
                      <a:lnTo>
                        <a:pt x="11" y="202"/>
                      </a:lnTo>
                      <a:lnTo>
                        <a:pt x="10" y="203"/>
                      </a:lnTo>
                      <a:lnTo>
                        <a:pt x="10" y="204"/>
                      </a:lnTo>
                      <a:lnTo>
                        <a:pt x="9" y="205"/>
                      </a:lnTo>
                      <a:lnTo>
                        <a:pt x="9" y="206"/>
                      </a:lnTo>
                      <a:lnTo>
                        <a:pt x="9" y="207"/>
                      </a:lnTo>
                      <a:lnTo>
                        <a:pt x="8" y="208"/>
                      </a:lnTo>
                      <a:lnTo>
                        <a:pt x="8" y="209"/>
                      </a:lnTo>
                      <a:lnTo>
                        <a:pt x="9" y="209"/>
                      </a:lnTo>
                      <a:lnTo>
                        <a:pt x="9" y="210"/>
                      </a:lnTo>
                      <a:lnTo>
                        <a:pt x="10" y="211"/>
                      </a:lnTo>
                      <a:lnTo>
                        <a:pt x="11" y="211"/>
                      </a:lnTo>
                      <a:lnTo>
                        <a:pt x="11" y="212"/>
                      </a:lnTo>
                      <a:lnTo>
                        <a:pt x="12" y="212"/>
                      </a:lnTo>
                      <a:lnTo>
                        <a:pt x="12" y="213"/>
                      </a:lnTo>
                      <a:lnTo>
                        <a:pt x="12" y="214"/>
                      </a:lnTo>
                      <a:lnTo>
                        <a:pt x="13" y="214"/>
                      </a:lnTo>
                      <a:lnTo>
                        <a:pt x="13" y="215"/>
                      </a:lnTo>
                      <a:lnTo>
                        <a:pt x="14" y="215"/>
                      </a:lnTo>
                      <a:lnTo>
                        <a:pt x="14" y="216"/>
                      </a:lnTo>
                      <a:lnTo>
                        <a:pt x="15" y="216"/>
                      </a:lnTo>
                      <a:lnTo>
                        <a:pt x="16" y="216"/>
                      </a:lnTo>
                      <a:lnTo>
                        <a:pt x="17" y="216"/>
                      </a:lnTo>
                      <a:lnTo>
                        <a:pt x="18" y="216"/>
                      </a:lnTo>
                      <a:lnTo>
                        <a:pt x="19" y="216"/>
                      </a:lnTo>
                      <a:lnTo>
                        <a:pt x="19" y="217"/>
                      </a:lnTo>
                      <a:lnTo>
                        <a:pt x="20" y="217"/>
                      </a:lnTo>
                      <a:lnTo>
                        <a:pt x="20" y="218"/>
                      </a:lnTo>
                      <a:lnTo>
                        <a:pt x="21" y="218"/>
                      </a:lnTo>
                      <a:lnTo>
                        <a:pt x="21" y="219"/>
                      </a:lnTo>
                      <a:lnTo>
                        <a:pt x="22" y="219"/>
                      </a:lnTo>
                      <a:lnTo>
                        <a:pt x="22" y="220"/>
                      </a:lnTo>
                      <a:lnTo>
                        <a:pt x="22" y="221"/>
                      </a:lnTo>
                      <a:lnTo>
                        <a:pt x="23" y="221"/>
                      </a:lnTo>
                      <a:lnTo>
                        <a:pt x="23" y="222"/>
                      </a:lnTo>
                      <a:lnTo>
                        <a:pt x="24" y="222"/>
                      </a:lnTo>
                      <a:lnTo>
                        <a:pt x="24" y="223"/>
                      </a:lnTo>
                      <a:lnTo>
                        <a:pt x="24" y="224"/>
                      </a:lnTo>
                      <a:lnTo>
                        <a:pt x="22" y="224"/>
                      </a:lnTo>
                      <a:lnTo>
                        <a:pt x="21" y="224"/>
                      </a:lnTo>
                      <a:lnTo>
                        <a:pt x="20" y="224"/>
                      </a:lnTo>
                      <a:lnTo>
                        <a:pt x="19" y="224"/>
                      </a:lnTo>
                      <a:lnTo>
                        <a:pt x="18" y="224"/>
                      </a:lnTo>
                      <a:lnTo>
                        <a:pt x="17" y="224"/>
                      </a:lnTo>
                      <a:lnTo>
                        <a:pt x="16" y="223"/>
                      </a:lnTo>
                      <a:lnTo>
                        <a:pt x="15" y="223"/>
                      </a:lnTo>
                      <a:lnTo>
                        <a:pt x="15" y="222"/>
                      </a:lnTo>
                      <a:lnTo>
                        <a:pt x="14" y="222"/>
                      </a:lnTo>
                      <a:lnTo>
                        <a:pt x="14" y="221"/>
                      </a:lnTo>
                      <a:lnTo>
                        <a:pt x="13" y="221"/>
                      </a:lnTo>
                      <a:lnTo>
                        <a:pt x="13" y="220"/>
                      </a:lnTo>
                      <a:lnTo>
                        <a:pt x="12" y="220"/>
                      </a:lnTo>
                      <a:lnTo>
                        <a:pt x="12" y="219"/>
                      </a:lnTo>
                      <a:lnTo>
                        <a:pt x="11" y="220"/>
                      </a:lnTo>
                      <a:lnTo>
                        <a:pt x="11" y="221"/>
                      </a:lnTo>
                      <a:lnTo>
                        <a:pt x="11" y="222"/>
                      </a:lnTo>
                      <a:lnTo>
                        <a:pt x="12" y="222"/>
                      </a:lnTo>
                      <a:lnTo>
                        <a:pt x="12" y="223"/>
                      </a:lnTo>
                      <a:lnTo>
                        <a:pt x="12" y="224"/>
                      </a:lnTo>
                      <a:lnTo>
                        <a:pt x="13" y="224"/>
                      </a:lnTo>
                      <a:lnTo>
                        <a:pt x="14" y="224"/>
                      </a:lnTo>
                      <a:lnTo>
                        <a:pt x="14" y="225"/>
                      </a:lnTo>
                      <a:lnTo>
                        <a:pt x="15" y="225"/>
                      </a:lnTo>
                      <a:lnTo>
                        <a:pt x="15" y="226"/>
                      </a:lnTo>
                      <a:lnTo>
                        <a:pt x="16" y="226"/>
                      </a:lnTo>
                      <a:lnTo>
                        <a:pt x="17" y="226"/>
                      </a:lnTo>
                      <a:lnTo>
                        <a:pt x="17" y="227"/>
                      </a:lnTo>
                      <a:lnTo>
                        <a:pt x="18" y="227"/>
                      </a:lnTo>
                      <a:lnTo>
                        <a:pt x="19" y="227"/>
                      </a:lnTo>
                      <a:lnTo>
                        <a:pt x="19" y="228"/>
                      </a:lnTo>
                      <a:lnTo>
                        <a:pt x="19" y="229"/>
                      </a:lnTo>
                      <a:lnTo>
                        <a:pt x="20" y="229"/>
                      </a:lnTo>
                      <a:lnTo>
                        <a:pt x="21" y="229"/>
                      </a:lnTo>
                      <a:lnTo>
                        <a:pt x="22" y="229"/>
                      </a:lnTo>
                      <a:lnTo>
                        <a:pt x="21" y="230"/>
                      </a:lnTo>
                      <a:lnTo>
                        <a:pt x="20" y="230"/>
                      </a:lnTo>
                      <a:lnTo>
                        <a:pt x="20" y="231"/>
                      </a:lnTo>
                      <a:lnTo>
                        <a:pt x="20" y="232"/>
                      </a:lnTo>
                      <a:lnTo>
                        <a:pt x="19" y="232"/>
                      </a:lnTo>
                      <a:lnTo>
                        <a:pt x="19" y="233"/>
                      </a:lnTo>
                      <a:lnTo>
                        <a:pt x="20" y="234"/>
                      </a:lnTo>
                      <a:lnTo>
                        <a:pt x="20" y="235"/>
                      </a:lnTo>
                      <a:lnTo>
                        <a:pt x="21" y="235"/>
                      </a:lnTo>
                      <a:lnTo>
                        <a:pt x="21" y="236"/>
                      </a:lnTo>
                      <a:lnTo>
                        <a:pt x="22" y="236"/>
                      </a:lnTo>
                      <a:lnTo>
                        <a:pt x="22" y="237"/>
                      </a:lnTo>
                      <a:lnTo>
                        <a:pt x="23" y="237"/>
                      </a:lnTo>
                      <a:lnTo>
                        <a:pt x="23" y="238"/>
                      </a:lnTo>
                      <a:lnTo>
                        <a:pt x="24" y="238"/>
                      </a:lnTo>
                      <a:lnTo>
                        <a:pt x="25" y="239"/>
                      </a:lnTo>
                      <a:lnTo>
                        <a:pt x="25" y="240"/>
                      </a:lnTo>
                      <a:lnTo>
                        <a:pt x="26" y="240"/>
                      </a:lnTo>
                      <a:lnTo>
                        <a:pt x="27" y="241"/>
                      </a:lnTo>
                      <a:lnTo>
                        <a:pt x="27" y="242"/>
                      </a:lnTo>
                      <a:lnTo>
                        <a:pt x="27" y="243"/>
                      </a:lnTo>
                      <a:lnTo>
                        <a:pt x="28" y="243"/>
                      </a:lnTo>
                      <a:lnTo>
                        <a:pt x="28" y="244"/>
                      </a:lnTo>
                      <a:lnTo>
                        <a:pt x="28" y="245"/>
                      </a:lnTo>
                      <a:lnTo>
                        <a:pt x="29" y="245"/>
                      </a:lnTo>
                      <a:lnTo>
                        <a:pt x="30" y="245"/>
                      </a:lnTo>
                      <a:lnTo>
                        <a:pt x="31" y="245"/>
                      </a:lnTo>
                      <a:lnTo>
                        <a:pt x="31" y="246"/>
                      </a:lnTo>
                      <a:lnTo>
                        <a:pt x="32" y="246"/>
                      </a:lnTo>
                      <a:lnTo>
                        <a:pt x="33" y="246"/>
                      </a:lnTo>
                      <a:lnTo>
                        <a:pt x="34" y="246"/>
                      </a:lnTo>
                      <a:lnTo>
                        <a:pt x="35" y="246"/>
                      </a:lnTo>
                      <a:lnTo>
                        <a:pt x="35" y="247"/>
                      </a:lnTo>
                      <a:lnTo>
                        <a:pt x="35" y="248"/>
                      </a:lnTo>
                      <a:lnTo>
                        <a:pt x="35" y="249"/>
                      </a:lnTo>
                      <a:lnTo>
                        <a:pt x="36" y="249"/>
                      </a:lnTo>
                      <a:lnTo>
                        <a:pt x="37" y="249"/>
                      </a:lnTo>
                      <a:lnTo>
                        <a:pt x="37" y="248"/>
                      </a:lnTo>
                      <a:lnTo>
                        <a:pt x="38" y="247"/>
                      </a:lnTo>
                      <a:lnTo>
                        <a:pt x="39" y="247"/>
                      </a:lnTo>
                      <a:lnTo>
                        <a:pt x="39" y="248"/>
                      </a:lnTo>
                      <a:lnTo>
                        <a:pt x="40" y="248"/>
                      </a:lnTo>
                      <a:lnTo>
                        <a:pt x="41" y="248"/>
                      </a:lnTo>
                      <a:lnTo>
                        <a:pt x="42" y="248"/>
                      </a:lnTo>
                      <a:lnTo>
                        <a:pt x="42" y="249"/>
                      </a:lnTo>
                      <a:lnTo>
                        <a:pt x="43" y="249"/>
                      </a:lnTo>
                      <a:lnTo>
                        <a:pt x="43" y="250"/>
                      </a:lnTo>
                      <a:lnTo>
                        <a:pt x="43" y="251"/>
                      </a:lnTo>
                      <a:lnTo>
                        <a:pt x="44" y="251"/>
                      </a:lnTo>
                      <a:lnTo>
                        <a:pt x="44" y="252"/>
                      </a:lnTo>
                      <a:lnTo>
                        <a:pt x="44" y="253"/>
                      </a:lnTo>
                      <a:lnTo>
                        <a:pt x="44" y="254"/>
                      </a:lnTo>
                      <a:lnTo>
                        <a:pt x="44" y="255"/>
                      </a:lnTo>
                      <a:lnTo>
                        <a:pt x="44" y="256"/>
                      </a:lnTo>
                      <a:lnTo>
                        <a:pt x="44" y="257"/>
                      </a:lnTo>
                      <a:lnTo>
                        <a:pt x="44" y="258"/>
                      </a:lnTo>
                      <a:lnTo>
                        <a:pt x="45" y="258"/>
                      </a:lnTo>
                      <a:lnTo>
                        <a:pt x="46" y="258"/>
                      </a:lnTo>
                      <a:lnTo>
                        <a:pt x="47" y="258"/>
                      </a:lnTo>
                      <a:lnTo>
                        <a:pt x="48" y="258"/>
                      </a:lnTo>
                      <a:lnTo>
                        <a:pt x="48" y="259"/>
                      </a:lnTo>
                      <a:lnTo>
                        <a:pt x="48" y="260"/>
                      </a:lnTo>
                      <a:lnTo>
                        <a:pt x="48" y="261"/>
                      </a:lnTo>
                      <a:lnTo>
                        <a:pt x="49" y="261"/>
                      </a:lnTo>
                      <a:lnTo>
                        <a:pt x="50" y="261"/>
                      </a:lnTo>
                      <a:lnTo>
                        <a:pt x="50" y="262"/>
                      </a:lnTo>
                      <a:lnTo>
                        <a:pt x="50" y="263"/>
                      </a:lnTo>
                      <a:lnTo>
                        <a:pt x="50" y="264"/>
                      </a:lnTo>
                      <a:lnTo>
                        <a:pt x="51" y="264"/>
                      </a:lnTo>
                      <a:lnTo>
                        <a:pt x="51" y="265"/>
                      </a:lnTo>
                      <a:lnTo>
                        <a:pt x="51" y="266"/>
                      </a:lnTo>
                      <a:lnTo>
                        <a:pt x="52" y="267"/>
                      </a:lnTo>
                      <a:lnTo>
                        <a:pt x="52" y="268"/>
                      </a:lnTo>
                      <a:lnTo>
                        <a:pt x="53" y="268"/>
                      </a:lnTo>
                      <a:lnTo>
                        <a:pt x="53" y="269"/>
                      </a:lnTo>
                      <a:lnTo>
                        <a:pt x="54" y="269"/>
                      </a:lnTo>
                      <a:lnTo>
                        <a:pt x="55" y="269"/>
                      </a:lnTo>
                      <a:lnTo>
                        <a:pt x="55" y="270"/>
                      </a:lnTo>
                      <a:lnTo>
                        <a:pt x="56" y="270"/>
                      </a:lnTo>
                      <a:lnTo>
                        <a:pt x="57" y="270"/>
                      </a:lnTo>
                      <a:lnTo>
                        <a:pt x="58" y="270"/>
                      </a:lnTo>
                      <a:lnTo>
                        <a:pt x="59" y="270"/>
                      </a:lnTo>
                      <a:lnTo>
                        <a:pt x="60" y="270"/>
                      </a:lnTo>
                      <a:lnTo>
                        <a:pt x="61" y="270"/>
                      </a:lnTo>
                      <a:lnTo>
                        <a:pt x="62" y="270"/>
                      </a:lnTo>
                      <a:lnTo>
                        <a:pt x="63" y="270"/>
                      </a:lnTo>
                      <a:lnTo>
                        <a:pt x="63" y="271"/>
                      </a:lnTo>
                      <a:lnTo>
                        <a:pt x="64" y="271"/>
                      </a:lnTo>
                      <a:lnTo>
                        <a:pt x="64" y="272"/>
                      </a:lnTo>
                      <a:lnTo>
                        <a:pt x="64" y="273"/>
                      </a:lnTo>
                      <a:lnTo>
                        <a:pt x="65" y="273"/>
                      </a:lnTo>
                      <a:lnTo>
                        <a:pt x="64" y="274"/>
                      </a:lnTo>
                      <a:lnTo>
                        <a:pt x="64" y="275"/>
                      </a:lnTo>
                      <a:lnTo>
                        <a:pt x="63" y="276"/>
                      </a:lnTo>
                      <a:lnTo>
                        <a:pt x="63" y="277"/>
                      </a:lnTo>
                      <a:lnTo>
                        <a:pt x="63" y="278"/>
                      </a:lnTo>
                      <a:lnTo>
                        <a:pt x="62" y="279"/>
                      </a:lnTo>
                      <a:lnTo>
                        <a:pt x="62" y="280"/>
                      </a:lnTo>
                      <a:lnTo>
                        <a:pt x="63" y="280"/>
                      </a:lnTo>
                      <a:lnTo>
                        <a:pt x="63" y="281"/>
                      </a:lnTo>
                      <a:lnTo>
                        <a:pt x="63" y="282"/>
                      </a:lnTo>
                      <a:lnTo>
                        <a:pt x="64" y="282"/>
                      </a:lnTo>
                      <a:lnTo>
                        <a:pt x="64" y="283"/>
                      </a:lnTo>
                      <a:lnTo>
                        <a:pt x="64" y="284"/>
                      </a:lnTo>
                      <a:lnTo>
                        <a:pt x="65" y="284"/>
                      </a:lnTo>
                      <a:lnTo>
                        <a:pt x="65" y="285"/>
                      </a:lnTo>
                      <a:lnTo>
                        <a:pt x="66" y="285"/>
                      </a:lnTo>
                      <a:lnTo>
                        <a:pt x="66" y="286"/>
                      </a:lnTo>
                      <a:lnTo>
                        <a:pt x="67" y="286"/>
                      </a:lnTo>
                      <a:lnTo>
                        <a:pt x="67" y="287"/>
                      </a:lnTo>
                      <a:lnTo>
                        <a:pt x="67" y="288"/>
                      </a:lnTo>
                      <a:lnTo>
                        <a:pt x="66" y="289"/>
                      </a:lnTo>
                      <a:lnTo>
                        <a:pt x="66" y="290"/>
                      </a:lnTo>
                      <a:lnTo>
                        <a:pt x="65" y="291"/>
                      </a:lnTo>
                      <a:lnTo>
                        <a:pt x="64" y="292"/>
                      </a:lnTo>
                      <a:lnTo>
                        <a:pt x="64" y="293"/>
                      </a:lnTo>
                      <a:lnTo>
                        <a:pt x="64" y="294"/>
                      </a:lnTo>
                      <a:lnTo>
                        <a:pt x="65" y="294"/>
                      </a:lnTo>
                      <a:lnTo>
                        <a:pt x="65" y="295"/>
                      </a:lnTo>
                      <a:lnTo>
                        <a:pt x="65" y="296"/>
                      </a:lnTo>
                      <a:lnTo>
                        <a:pt x="66" y="296"/>
                      </a:lnTo>
                      <a:lnTo>
                        <a:pt x="66" y="297"/>
                      </a:lnTo>
                      <a:lnTo>
                        <a:pt x="67" y="297"/>
                      </a:lnTo>
                      <a:lnTo>
                        <a:pt x="68" y="297"/>
                      </a:lnTo>
                      <a:lnTo>
                        <a:pt x="68" y="298"/>
                      </a:lnTo>
                      <a:lnTo>
                        <a:pt x="68" y="299"/>
                      </a:lnTo>
                      <a:lnTo>
                        <a:pt x="68" y="300"/>
                      </a:lnTo>
                      <a:lnTo>
                        <a:pt x="69" y="300"/>
                      </a:lnTo>
                      <a:lnTo>
                        <a:pt x="69" y="301"/>
                      </a:lnTo>
                      <a:lnTo>
                        <a:pt x="70" y="301"/>
                      </a:lnTo>
                      <a:lnTo>
                        <a:pt x="71" y="301"/>
                      </a:lnTo>
                      <a:lnTo>
                        <a:pt x="71" y="300"/>
                      </a:lnTo>
                      <a:lnTo>
                        <a:pt x="71" y="301"/>
                      </a:lnTo>
                      <a:lnTo>
                        <a:pt x="72" y="301"/>
                      </a:lnTo>
                      <a:lnTo>
                        <a:pt x="73" y="301"/>
                      </a:lnTo>
                      <a:lnTo>
                        <a:pt x="73" y="302"/>
                      </a:lnTo>
                      <a:lnTo>
                        <a:pt x="73" y="303"/>
                      </a:lnTo>
                      <a:lnTo>
                        <a:pt x="74" y="303"/>
                      </a:lnTo>
                      <a:lnTo>
                        <a:pt x="75" y="303"/>
                      </a:lnTo>
                      <a:lnTo>
                        <a:pt x="76" y="303"/>
                      </a:lnTo>
                      <a:lnTo>
                        <a:pt x="77" y="303"/>
                      </a:lnTo>
                      <a:lnTo>
                        <a:pt x="77" y="304"/>
                      </a:lnTo>
                      <a:lnTo>
                        <a:pt x="78" y="304"/>
                      </a:lnTo>
                      <a:lnTo>
                        <a:pt x="79" y="304"/>
                      </a:lnTo>
                      <a:lnTo>
                        <a:pt x="80" y="304"/>
                      </a:lnTo>
                      <a:lnTo>
                        <a:pt x="81" y="304"/>
                      </a:lnTo>
                      <a:lnTo>
                        <a:pt x="82" y="304"/>
                      </a:lnTo>
                      <a:lnTo>
                        <a:pt x="83" y="303"/>
                      </a:lnTo>
                      <a:lnTo>
                        <a:pt x="84" y="302"/>
                      </a:lnTo>
                      <a:lnTo>
                        <a:pt x="85" y="302"/>
                      </a:lnTo>
                      <a:lnTo>
                        <a:pt x="86" y="302"/>
                      </a:lnTo>
                      <a:lnTo>
                        <a:pt x="87" y="302"/>
                      </a:lnTo>
                      <a:lnTo>
                        <a:pt x="88" y="301"/>
                      </a:lnTo>
                      <a:lnTo>
                        <a:pt x="90" y="299"/>
                      </a:lnTo>
                      <a:lnTo>
                        <a:pt x="91" y="299"/>
                      </a:lnTo>
                      <a:lnTo>
                        <a:pt x="92" y="298"/>
                      </a:lnTo>
                      <a:lnTo>
                        <a:pt x="94" y="297"/>
                      </a:lnTo>
                      <a:lnTo>
                        <a:pt x="94" y="296"/>
                      </a:lnTo>
                      <a:lnTo>
                        <a:pt x="95" y="295"/>
                      </a:lnTo>
                      <a:lnTo>
                        <a:pt x="95" y="294"/>
                      </a:lnTo>
                      <a:lnTo>
                        <a:pt x="96" y="293"/>
                      </a:lnTo>
                      <a:lnTo>
                        <a:pt x="96" y="292"/>
                      </a:lnTo>
                      <a:lnTo>
                        <a:pt x="96" y="291"/>
                      </a:lnTo>
                      <a:lnTo>
                        <a:pt x="96" y="290"/>
                      </a:lnTo>
                      <a:lnTo>
                        <a:pt x="97" y="290"/>
                      </a:lnTo>
                      <a:lnTo>
                        <a:pt x="98" y="290"/>
                      </a:lnTo>
                      <a:lnTo>
                        <a:pt x="99" y="289"/>
                      </a:lnTo>
                      <a:lnTo>
                        <a:pt x="99" y="290"/>
                      </a:lnTo>
                      <a:lnTo>
                        <a:pt x="100" y="290"/>
                      </a:lnTo>
                      <a:lnTo>
                        <a:pt x="101" y="290"/>
                      </a:lnTo>
                      <a:lnTo>
                        <a:pt x="101" y="289"/>
                      </a:lnTo>
                      <a:lnTo>
                        <a:pt x="102" y="288"/>
                      </a:lnTo>
                      <a:lnTo>
                        <a:pt x="102" y="287"/>
                      </a:lnTo>
                      <a:lnTo>
                        <a:pt x="102" y="286"/>
                      </a:lnTo>
                      <a:lnTo>
                        <a:pt x="102" y="285"/>
                      </a:lnTo>
                      <a:lnTo>
                        <a:pt x="102" y="284"/>
                      </a:lnTo>
                      <a:lnTo>
                        <a:pt x="103" y="284"/>
                      </a:lnTo>
                      <a:lnTo>
                        <a:pt x="104" y="283"/>
                      </a:lnTo>
                      <a:lnTo>
                        <a:pt x="105" y="282"/>
                      </a:lnTo>
                      <a:lnTo>
                        <a:pt x="104" y="282"/>
                      </a:lnTo>
                      <a:lnTo>
                        <a:pt x="105" y="281"/>
                      </a:lnTo>
                      <a:lnTo>
                        <a:pt x="105" y="280"/>
                      </a:lnTo>
                      <a:lnTo>
                        <a:pt x="106" y="280"/>
                      </a:lnTo>
                      <a:lnTo>
                        <a:pt x="107" y="280"/>
                      </a:lnTo>
                      <a:lnTo>
                        <a:pt x="108" y="280"/>
                      </a:lnTo>
                      <a:lnTo>
                        <a:pt x="109" y="280"/>
                      </a:lnTo>
                      <a:lnTo>
                        <a:pt x="109" y="279"/>
                      </a:lnTo>
                      <a:lnTo>
                        <a:pt x="110" y="279"/>
                      </a:lnTo>
                      <a:lnTo>
                        <a:pt x="111" y="279"/>
                      </a:lnTo>
                      <a:lnTo>
                        <a:pt x="112" y="279"/>
                      </a:lnTo>
                      <a:lnTo>
                        <a:pt x="113" y="279"/>
                      </a:lnTo>
                      <a:lnTo>
                        <a:pt x="114" y="278"/>
                      </a:lnTo>
                      <a:lnTo>
                        <a:pt x="115" y="278"/>
                      </a:lnTo>
                      <a:lnTo>
                        <a:pt x="116" y="278"/>
                      </a:lnTo>
                      <a:lnTo>
                        <a:pt x="117" y="278"/>
                      </a:lnTo>
                      <a:lnTo>
                        <a:pt x="117" y="277"/>
                      </a:lnTo>
                      <a:lnTo>
                        <a:pt x="117" y="276"/>
                      </a:lnTo>
                      <a:lnTo>
                        <a:pt x="118" y="275"/>
                      </a:lnTo>
                      <a:lnTo>
                        <a:pt x="119" y="275"/>
                      </a:lnTo>
                      <a:lnTo>
                        <a:pt x="120" y="275"/>
                      </a:lnTo>
                      <a:lnTo>
                        <a:pt x="121" y="274"/>
                      </a:lnTo>
                      <a:lnTo>
                        <a:pt x="122" y="274"/>
                      </a:lnTo>
                      <a:lnTo>
                        <a:pt x="123" y="274"/>
                      </a:lnTo>
                      <a:lnTo>
                        <a:pt x="124" y="274"/>
                      </a:lnTo>
                      <a:lnTo>
                        <a:pt x="125" y="274"/>
                      </a:lnTo>
                      <a:lnTo>
                        <a:pt x="126" y="274"/>
                      </a:lnTo>
                      <a:lnTo>
                        <a:pt x="127" y="274"/>
                      </a:lnTo>
                      <a:lnTo>
                        <a:pt x="128" y="274"/>
                      </a:lnTo>
                      <a:lnTo>
                        <a:pt x="129" y="274"/>
                      </a:lnTo>
                      <a:lnTo>
                        <a:pt x="130" y="274"/>
                      </a:lnTo>
                      <a:lnTo>
                        <a:pt x="131" y="274"/>
                      </a:lnTo>
                      <a:lnTo>
                        <a:pt x="132" y="274"/>
                      </a:lnTo>
                      <a:lnTo>
                        <a:pt x="132" y="273"/>
                      </a:lnTo>
                      <a:lnTo>
                        <a:pt x="132" y="272"/>
                      </a:lnTo>
                      <a:lnTo>
                        <a:pt x="132" y="271"/>
                      </a:lnTo>
                      <a:lnTo>
                        <a:pt x="133" y="270"/>
                      </a:lnTo>
                      <a:lnTo>
                        <a:pt x="134" y="270"/>
                      </a:lnTo>
                      <a:lnTo>
                        <a:pt x="135" y="270"/>
                      </a:lnTo>
                      <a:lnTo>
                        <a:pt x="136" y="269"/>
                      </a:lnTo>
                      <a:lnTo>
                        <a:pt x="137" y="268"/>
                      </a:lnTo>
                      <a:lnTo>
                        <a:pt x="136" y="268"/>
                      </a:lnTo>
                      <a:lnTo>
                        <a:pt x="135" y="268"/>
                      </a:lnTo>
                      <a:lnTo>
                        <a:pt x="134" y="268"/>
                      </a:lnTo>
                      <a:lnTo>
                        <a:pt x="134" y="267"/>
                      </a:lnTo>
                      <a:lnTo>
                        <a:pt x="133" y="267"/>
                      </a:lnTo>
                      <a:lnTo>
                        <a:pt x="133" y="266"/>
                      </a:lnTo>
                      <a:lnTo>
                        <a:pt x="133" y="265"/>
                      </a:lnTo>
                      <a:lnTo>
                        <a:pt x="132" y="265"/>
                      </a:lnTo>
                      <a:lnTo>
                        <a:pt x="132" y="264"/>
                      </a:lnTo>
                      <a:lnTo>
                        <a:pt x="133" y="263"/>
                      </a:lnTo>
                      <a:lnTo>
                        <a:pt x="133" y="262"/>
                      </a:lnTo>
                      <a:lnTo>
                        <a:pt x="134" y="262"/>
                      </a:lnTo>
                      <a:lnTo>
                        <a:pt x="134" y="261"/>
                      </a:lnTo>
                      <a:lnTo>
                        <a:pt x="135" y="261"/>
                      </a:lnTo>
                      <a:lnTo>
                        <a:pt x="136" y="261"/>
                      </a:lnTo>
                      <a:lnTo>
                        <a:pt x="137" y="260"/>
                      </a:lnTo>
                      <a:lnTo>
                        <a:pt x="138" y="259"/>
                      </a:lnTo>
                      <a:lnTo>
                        <a:pt x="139" y="259"/>
                      </a:lnTo>
                      <a:lnTo>
                        <a:pt x="139" y="258"/>
                      </a:lnTo>
                      <a:lnTo>
                        <a:pt x="139" y="257"/>
                      </a:lnTo>
                      <a:lnTo>
                        <a:pt x="140" y="256"/>
                      </a:lnTo>
                      <a:lnTo>
                        <a:pt x="141" y="256"/>
                      </a:lnTo>
                      <a:lnTo>
                        <a:pt x="142" y="256"/>
                      </a:lnTo>
                      <a:lnTo>
                        <a:pt x="143" y="256"/>
                      </a:lnTo>
                      <a:lnTo>
                        <a:pt x="144" y="256"/>
                      </a:lnTo>
                      <a:lnTo>
                        <a:pt x="144" y="255"/>
                      </a:lnTo>
                      <a:lnTo>
                        <a:pt x="144" y="254"/>
                      </a:lnTo>
                      <a:lnTo>
                        <a:pt x="145" y="253"/>
                      </a:lnTo>
                      <a:lnTo>
                        <a:pt x="145" y="252"/>
                      </a:lnTo>
                      <a:lnTo>
                        <a:pt x="145" y="251"/>
                      </a:lnTo>
                      <a:lnTo>
                        <a:pt x="145" y="250"/>
                      </a:lnTo>
                      <a:lnTo>
                        <a:pt x="144" y="250"/>
                      </a:lnTo>
                      <a:lnTo>
                        <a:pt x="144" y="249"/>
                      </a:lnTo>
                      <a:lnTo>
                        <a:pt x="145" y="248"/>
                      </a:lnTo>
                      <a:lnTo>
                        <a:pt x="145" y="247"/>
                      </a:lnTo>
                      <a:lnTo>
                        <a:pt x="146" y="247"/>
                      </a:lnTo>
                      <a:lnTo>
                        <a:pt x="148" y="247"/>
                      </a:lnTo>
                      <a:lnTo>
                        <a:pt x="149" y="247"/>
                      </a:lnTo>
                      <a:lnTo>
                        <a:pt x="151" y="247"/>
                      </a:lnTo>
                      <a:lnTo>
                        <a:pt x="153" y="246"/>
                      </a:lnTo>
                      <a:lnTo>
                        <a:pt x="154" y="246"/>
                      </a:lnTo>
                      <a:lnTo>
                        <a:pt x="156" y="245"/>
                      </a:lnTo>
                      <a:lnTo>
                        <a:pt x="158" y="245"/>
                      </a:lnTo>
                      <a:lnTo>
                        <a:pt x="160" y="244"/>
                      </a:lnTo>
                      <a:lnTo>
                        <a:pt x="161" y="244"/>
                      </a:lnTo>
                      <a:lnTo>
                        <a:pt x="162" y="244"/>
                      </a:lnTo>
                      <a:lnTo>
                        <a:pt x="164" y="244"/>
                      </a:lnTo>
                      <a:lnTo>
                        <a:pt x="165" y="243"/>
                      </a:lnTo>
                      <a:lnTo>
                        <a:pt x="166" y="243"/>
                      </a:lnTo>
                      <a:lnTo>
                        <a:pt x="167" y="243"/>
                      </a:lnTo>
                      <a:lnTo>
                        <a:pt x="168" y="243"/>
                      </a:lnTo>
                      <a:lnTo>
                        <a:pt x="169" y="243"/>
                      </a:lnTo>
                      <a:lnTo>
                        <a:pt x="170" y="242"/>
                      </a:lnTo>
                      <a:lnTo>
                        <a:pt x="171" y="241"/>
                      </a:lnTo>
                      <a:lnTo>
                        <a:pt x="170" y="241"/>
                      </a:lnTo>
                      <a:lnTo>
                        <a:pt x="170" y="240"/>
                      </a:lnTo>
                      <a:lnTo>
                        <a:pt x="170" y="239"/>
                      </a:lnTo>
                      <a:lnTo>
                        <a:pt x="170" y="238"/>
                      </a:lnTo>
                      <a:lnTo>
                        <a:pt x="170" y="237"/>
                      </a:lnTo>
                      <a:lnTo>
                        <a:pt x="171" y="236"/>
                      </a:lnTo>
                      <a:lnTo>
                        <a:pt x="172" y="236"/>
                      </a:lnTo>
                      <a:lnTo>
                        <a:pt x="173" y="236"/>
                      </a:lnTo>
                      <a:lnTo>
                        <a:pt x="174" y="236"/>
                      </a:lnTo>
                      <a:lnTo>
                        <a:pt x="175" y="236"/>
                      </a:lnTo>
                      <a:lnTo>
                        <a:pt x="175" y="235"/>
                      </a:lnTo>
                      <a:lnTo>
                        <a:pt x="176" y="234"/>
                      </a:lnTo>
                      <a:lnTo>
                        <a:pt x="177" y="233"/>
                      </a:lnTo>
                      <a:lnTo>
                        <a:pt x="178" y="232"/>
                      </a:lnTo>
                      <a:lnTo>
                        <a:pt x="179" y="231"/>
                      </a:lnTo>
                      <a:lnTo>
                        <a:pt x="179" y="230"/>
                      </a:lnTo>
                      <a:lnTo>
                        <a:pt x="180" y="230"/>
                      </a:lnTo>
                      <a:lnTo>
                        <a:pt x="181" y="230"/>
                      </a:lnTo>
                      <a:lnTo>
                        <a:pt x="182" y="230"/>
                      </a:lnTo>
                      <a:lnTo>
                        <a:pt x="183" y="230"/>
                      </a:lnTo>
                      <a:lnTo>
                        <a:pt x="184" y="230"/>
                      </a:lnTo>
                      <a:lnTo>
                        <a:pt x="185" y="230"/>
                      </a:lnTo>
                      <a:lnTo>
                        <a:pt x="186" y="230"/>
                      </a:lnTo>
                      <a:lnTo>
                        <a:pt x="187" y="230"/>
                      </a:lnTo>
                      <a:lnTo>
                        <a:pt x="188" y="230"/>
                      </a:lnTo>
                      <a:lnTo>
                        <a:pt x="189" y="231"/>
                      </a:lnTo>
                      <a:lnTo>
                        <a:pt x="190" y="231"/>
                      </a:lnTo>
                      <a:lnTo>
                        <a:pt x="191" y="231"/>
                      </a:lnTo>
                      <a:lnTo>
                        <a:pt x="192" y="231"/>
                      </a:lnTo>
                      <a:lnTo>
                        <a:pt x="193" y="231"/>
                      </a:lnTo>
                      <a:lnTo>
                        <a:pt x="193" y="230"/>
                      </a:lnTo>
                      <a:lnTo>
                        <a:pt x="194" y="230"/>
                      </a:lnTo>
                      <a:lnTo>
                        <a:pt x="195" y="230"/>
                      </a:lnTo>
                      <a:lnTo>
                        <a:pt x="196" y="230"/>
                      </a:lnTo>
                      <a:lnTo>
                        <a:pt x="197" y="230"/>
                      </a:lnTo>
                      <a:lnTo>
                        <a:pt x="197" y="231"/>
                      </a:lnTo>
                      <a:lnTo>
                        <a:pt x="198" y="231"/>
                      </a:lnTo>
                      <a:lnTo>
                        <a:pt x="199" y="231"/>
                      </a:lnTo>
                      <a:lnTo>
                        <a:pt x="199" y="232"/>
                      </a:lnTo>
                      <a:lnTo>
                        <a:pt x="200" y="232"/>
                      </a:lnTo>
                      <a:lnTo>
                        <a:pt x="200" y="233"/>
                      </a:lnTo>
                      <a:lnTo>
                        <a:pt x="201" y="233"/>
                      </a:lnTo>
                      <a:lnTo>
                        <a:pt x="201" y="234"/>
                      </a:lnTo>
                      <a:lnTo>
                        <a:pt x="201" y="235"/>
                      </a:lnTo>
                      <a:lnTo>
                        <a:pt x="202" y="235"/>
                      </a:lnTo>
                      <a:lnTo>
                        <a:pt x="201" y="235"/>
                      </a:lnTo>
                      <a:lnTo>
                        <a:pt x="201" y="234"/>
                      </a:lnTo>
                      <a:lnTo>
                        <a:pt x="201" y="233"/>
                      </a:lnTo>
                      <a:lnTo>
                        <a:pt x="202" y="233"/>
                      </a:lnTo>
                      <a:lnTo>
                        <a:pt x="203" y="233"/>
                      </a:lnTo>
                      <a:lnTo>
                        <a:pt x="203" y="232"/>
                      </a:lnTo>
                      <a:lnTo>
                        <a:pt x="204" y="232"/>
                      </a:lnTo>
                      <a:lnTo>
                        <a:pt x="205" y="232"/>
                      </a:lnTo>
                      <a:lnTo>
                        <a:pt x="205" y="231"/>
                      </a:lnTo>
                      <a:lnTo>
                        <a:pt x="206" y="231"/>
                      </a:lnTo>
                      <a:lnTo>
                        <a:pt x="207" y="231"/>
                      </a:lnTo>
                      <a:lnTo>
                        <a:pt x="208" y="231"/>
                      </a:lnTo>
                      <a:lnTo>
                        <a:pt x="209" y="230"/>
                      </a:lnTo>
                      <a:lnTo>
                        <a:pt x="210" y="230"/>
                      </a:lnTo>
                      <a:lnTo>
                        <a:pt x="211" y="230"/>
                      </a:lnTo>
                      <a:lnTo>
                        <a:pt x="212" y="229"/>
                      </a:lnTo>
                      <a:lnTo>
                        <a:pt x="212" y="230"/>
                      </a:lnTo>
                      <a:lnTo>
                        <a:pt x="213" y="230"/>
                      </a:lnTo>
                      <a:lnTo>
                        <a:pt x="214" y="230"/>
                      </a:lnTo>
                      <a:lnTo>
                        <a:pt x="214" y="231"/>
                      </a:lnTo>
                      <a:lnTo>
                        <a:pt x="215" y="231"/>
                      </a:lnTo>
                      <a:lnTo>
                        <a:pt x="216" y="232"/>
                      </a:lnTo>
                      <a:lnTo>
                        <a:pt x="217" y="232"/>
                      </a:lnTo>
                      <a:lnTo>
                        <a:pt x="217" y="233"/>
                      </a:lnTo>
                      <a:lnTo>
                        <a:pt x="218" y="234"/>
                      </a:lnTo>
                      <a:lnTo>
                        <a:pt x="219" y="235"/>
                      </a:lnTo>
                      <a:lnTo>
                        <a:pt x="219" y="236"/>
                      </a:lnTo>
                      <a:lnTo>
                        <a:pt x="220" y="236"/>
                      </a:lnTo>
                      <a:lnTo>
                        <a:pt x="219" y="236"/>
                      </a:lnTo>
                      <a:lnTo>
                        <a:pt x="218" y="236"/>
                      </a:lnTo>
                      <a:lnTo>
                        <a:pt x="217" y="236"/>
                      </a:lnTo>
                      <a:lnTo>
                        <a:pt x="217" y="237"/>
                      </a:lnTo>
                      <a:lnTo>
                        <a:pt x="218" y="237"/>
                      </a:lnTo>
                      <a:lnTo>
                        <a:pt x="218" y="238"/>
                      </a:lnTo>
                      <a:lnTo>
                        <a:pt x="219" y="238"/>
                      </a:lnTo>
                      <a:lnTo>
                        <a:pt x="220" y="238"/>
                      </a:lnTo>
                      <a:lnTo>
                        <a:pt x="220" y="239"/>
                      </a:lnTo>
                      <a:lnTo>
                        <a:pt x="221" y="239"/>
                      </a:lnTo>
                      <a:lnTo>
                        <a:pt x="222" y="239"/>
                      </a:lnTo>
                      <a:lnTo>
                        <a:pt x="223" y="239"/>
                      </a:lnTo>
                      <a:lnTo>
                        <a:pt x="223" y="240"/>
                      </a:lnTo>
                      <a:lnTo>
                        <a:pt x="224" y="240"/>
                      </a:lnTo>
                      <a:lnTo>
                        <a:pt x="225" y="240"/>
                      </a:lnTo>
                      <a:lnTo>
                        <a:pt x="225" y="241"/>
                      </a:lnTo>
                      <a:lnTo>
                        <a:pt x="226" y="241"/>
                      </a:lnTo>
                      <a:lnTo>
                        <a:pt x="227" y="241"/>
                      </a:lnTo>
                      <a:lnTo>
                        <a:pt x="228" y="241"/>
                      </a:lnTo>
                      <a:lnTo>
                        <a:pt x="228" y="242"/>
                      </a:lnTo>
                      <a:lnTo>
                        <a:pt x="228" y="243"/>
                      </a:lnTo>
                      <a:lnTo>
                        <a:pt x="229" y="243"/>
                      </a:lnTo>
                      <a:lnTo>
                        <a:pt x="229" y="244"/>
                      </a:lnTo>
                      <a:lnTo>
                        <a:pt x="230" y="244"/>
                      </a:lnTo>
                      <a:lnTo>
                        <a:pt x="231" y="244"/>
                      </a:lnTo>
                      <a:lnTo>
                        <a:pt x="232" y="244"/>
                      </a:lnTo>
                      <a:lnTo>
                        <a:pt x="232" y="245"/>
                      </a:lnTo>
                      <a:lnTo>
                        <a:pt x="233" y="245"/>
                      </a:lnTo>
                      <a:lnTo>
                        <a:pt x="234" y="244"/>
                      </a:lnTo>
                      <a:lnTo>
                        <a:pt x="234" y="245"/>
                      </a:lnTo>
                      <a:lnTo>
                        <a:pt x="235" y="245"/>
                      </a:lnTo>
                      <a:lnTo>
                        <a:pt x="236" y="245"/>
                      </a:lnTo>
                      <a:lnTo>
                        <a:pt x="237" y="244"/>
                      </a:lnTo>
                      <a:lnTo>
                        <a:pt x="238" y="244"/>
                      </a:lnTo>
                      <a:lnTo>
                        <a:pt x="239" y="244"/>
                      </a:lnTo>
                      <a:lnTo>
                        <a:pt x="239" y="245"/>
                      </a:lnTo>
                      <a:lnTo>
                        <a:pt x="240" y="245"/>
                      </a:lnTo>
                      <a:lnTo>
                        <a:pt x="241" y="245"/>
                      </a:lnTo>
                      <a:lnTo>
                        <a:pt x="241" y="246"/>
                      </a:lnTo>
                      <a:lnTo>
                        <a:pt x="242" y="246"/>
                      </a:lnTo>
                      <a:lnTo>
                        <a:pt x="243" y="246"/>
                      </a:lnTo>
                      <a:lnTo>
                        <a:pt x="244" y="246"/>
                      </a:lnTo>
                      <a:lnTo>
                        <a:pt x="245" y="246"/>
                      </a:lnTo>
                      <a:lnTo>
                        <a:pt x="246" y="246"/>
                      </a:lnTo>
                      <a:lnTo>
                        <a:pt x="246" y="247"/>
                      </a:lnTo>
                      <a:lnTo>
                        <a:pt x="246" y="248"/>
                      </a:lnTo>
                      <a:lnTo>
                        <a:pt x="247" y="248"/>
                      </a:lnTo>
                      <a:lnTo>
                        <a:pt x="247" y="249"/>
                      </a:lnTo>
                      <a:lnTo>
                        <a:pt x="248" y="249"/>
                      </a:lnTo>
                      <a:lnTo>
                        <a:pt x="249" y="249"/>
                      </a:lnTo>
                      <a:lnTo>
                        <a:pt x="249" y="250"/>
                      </a:lnTo>
                      <a:lnTo>
                        <a:pt x="250" y="250"/>
                      </a:lnTo>
                      <a:lnTo>
                        <a:pt x="251" y="250"/>
                      </a:lnTo>
                      <a:lnTo>
                        <a:pt x="251" y="251"/>
                      </a:lnTo>
                      <a:lnTo>
                        <a:pt x="251" y="252"/>
                      </a:lnTo>
                      <a:lnTo>
                        <a:pt x="251" y="253"/>
                      </a:lnTo>
                      <a:lnTo>
                        <a:pt x="251" y="254"/>
                      </a:lnTo>
                      <a:lnTo>
                        <a:pt x="252" y="254"/>
                      </a:lnTo>
                      <a:lnTo>
                        <a:pt x="252" y="255"/>
                      </a:lnTo>
                      <a:lnTo>
                        <a:pt x="253" y="255"/>
                      </a:lnTo>
                      <a:lnTo>
                        <a:pt x="254" y="255"/>
                      </a:lnTo>
                      <a:lnTo>
                        <a:pt x="254" y="256"/>
                      </a:lnTo>
                      <a:lnTo>
                        <a:pt x="255" y="256"/>
                      </a:lnTo>
                      <a:lnTo>
                        <a:pt x="256" y="256"/>
                      </a:lnTo>
                      <a:lnTo>
                        <a:pt x="257" y="256"/>
                      </a:lnTo>
                      <a:lnTo>
                        <a:pt x="258" y="256"/>
                      </a:lnTo>
                      <a:lnTo>
                        <a:pt x="259" y="256"/>
                      </a:lnTo>
                      <a:lnTo>
                        <a:pt x="260" y="256"/>
                      </a:lnTo>
                      <a:lnTo>
                        <a:pt x="261" y="256"/>
                      </a:lnTo>
                      <a:lnTo>
                        <a:pt x="262" y="255"/>
                      </a:lnTo>
                      <a:lnTo>
                        <a:pt x="261" y="255"/>
                      </a:lnTo>
                      <a:lnTo>
                        <a:pt x="260" y="255"/>
                      </a:lnTo>
                      <a:lnTo>
                        <a:pt x="260" y="254"/>
                      </a:lnTo>
                      <a:lnTo>
                        <a:pt x="259" y="254"/>
                      </a:lnTo>
                      <a:lnTo>
                        <a:pt x="258" y="254"/>
                      </a:lnTo>
                      <a:lnTo>
                        <a:pt x="257" y="254"/>
                      </a:lnTo>
                      <a:lnTo>
                        <a:pt x="257" y="253"/>
                      </a:lnTo>
                      <a:lnTo>
                        <a:pt x="257" y="252"/>
                      </a:lnTo>
                      <a:lnTo>
                        <a:pt x="256" y="252"/>
                      </a:lnTo>
                      <a:lnTo>
                        <a:pt x="256" y="251"/>
                      </a:lnTo>
                      <a:lnTo>
                        <a:pt x="256" y="250"/>
                      </a:lnTo>
                      <a:lnTo>
                        <a:pt x="256" y="249"/>
                      </a:lnTo>
                      <a:lnTo>
                        <a:pt x="256" y="248"/>
                      </a:lnTo>
                      <a:lnTo>
                        <a:pt x="257" y="248"/>
                      </a:lnTo>
                      <a:lnTo>
                        <a:pt x="258" y="247"/>
                      </a:lnTo>
                      <a:lnTo>
                        <a:pt x="258" y="246"/>
                      </a:lnTo>
                      <a:lnTo>
                        <a:pt x="259" y="246"/>
                      </a:lnTo>
                      <a:lnTo>
                        <a:pt x="259" y="245"/>
                      </a:lnTo>
                      <a:lnTo>
                        <a:pt x="260" y="245"/>
                      </a:lnTo>
                      <a:lnTo>
                        <a:pt x="261" y="244"/>
                      </a:lnTo>
                      <a:lnTo>
                        <a:pt x="262" y="244"/>
                      </a:lnTo>
                      <a:lnTo>
                        <a:pt x="262" y="243"/>
                      </a:lnTo>
                      <a:lnTo>
                        <a:pt x="263" y="242"/>
                      </a:lnTo>
                      <a:lnTo>
                        <a:pt x="264" y="241"/>
                      </a:lnTo>
                      <a:lnTo>
                        <a:pt x="264" y="240"/>
                      </a:lnTo>
                      <a:lnTo>
                        <a:pt x="265" y="240"/>
                      </a:lnTo>
                      <a:lnTo>
                        <a:pt x="265" y="239"/>
                      </a:lnTo>
                      <a:lnTo>
                        <a:pt x="266" y="238"/>
                      </a:lnTo>
                      <a:lnTo>
                        <a:pt x="267" y="237"/>
                      </a:lnTo>
                      <a:lnTo>
                        <a:pt x="267" y="236"/>
                      </a:lnTo>
                      <a:lnTo>
                        <a:pt x="267" y="235"/>
                      </a:lnTo>
                      <a:lnTo>
                        <a:pt x="267" y="234"/>
                      </a:lnTo>
                      <a:lnTo>
                        <a:pt x="267" y="233"/>
                      </a:lnTo>
                      <a:lnTo>
                        <a:pt x="268" y="233"/>
                      </a:lnTo>
                      <a:lnTo>
                        <a:pt x="268" y="232"/>
                      </a:lnTo>
                      <a:lnTo>
                        <a:pt x="269" y="231"/>
                      </a:lnTo>
                      <a:lnTo>
                        <a:pt x="270" y="231"/>
                      </a:lnTo>
                      <a:lnTo>
                        <a:pt x="270" y="230"/>
                      </a:lnTo>
                      <a:lnTo>
                        <a:pt x="270" y="231"/>
                      </a:lnTo>
                      <a:lnTo>
                        <a:pt x="270" y="232"/>
                      </a:lnTo>
                      <a:lnTo>
                        <a:pt x="270" y="233"/>
                      </a:lnTo>
                      <a:lnTo>
                        <a:pt x="271" y="233"/>
                      </a:lnTo>
                      <a:lnTo>
                        <a:pt x="271" y="234"/>
                      </a:lnTo>
                      <a:lnTo>
                        <a:pt x="271" y="235"/>
                      </a:lnTo>
                      <a:lnTo>
                        <a:pt x="272" y="235"/>
                      </a:lnTo>
                      <a:lnTo>
                        <a:pt x="272" y="236"/>
                      </a:lnTo>
                      <a:lnTo>
                        <a:pt x="272" y="237"/>
                      </a:lnTo>
                      <a:lnTo>
                        <a:pt x="272" y="238"/>
                      </a:lnTo>
                      <a:lnTo>
                        <a:pt x="272" y="239"/>
                      </a:lnTo>
                      <a:lnTo>
                        <a:pt x="273" y="239"/>
                      </a:lnTo>
                      <a:lnTo>
                        <a:pt x="272" y="240"/>
                      </a:lnTo>
                      <a:lnTo>
                        <a:pt x="272" y="241"/>
                      </a:lnTo>
                      <a:lnTo>
                        <a:pt x="272" y="242"/>
                      </a:lnTo>
                      <a:lnTo>
                        <a:pt x="272" y="243"/>
                      </a:lnTo>
                      <a:lnTo>
                        <a:pt x="271" y="244"/>
                      </a:lnTo>
                      <a:lnTo>
                        <a:pt x="271" y="245"/>
                      </a:lnTo>
                      <a:lnTo>
                        <a:pt x="271" y="246"/>
                      </a:lnTo>
                      <a:lnTo>
                        <a:pt x="271" y="247"/>
                      </a:lnTo>
                      <a:lnTo>
                        <a:pt x="271" y="248"/>
                      </a:lnTo>
                      <a:lnTo>
                        <a:pt x="272" y="248"/>
                      </a:lnTo>
                      <a:lnTo>
                        <a:pt x="272" y="249"/>
                      </a:lnTo>
                      <a:lnTo>
                        <a:pt x="271" y="249"/>
                      </a:lnTo>
                      <a:lnTo>
                        <a:pt x="271" y="250"/>
                      </a:lnTo>
                      <a:lnTo>
                        <a:pt x="271" y="251"/>
                      </a:lnTo>
                      <a:lnTo>
                        <a:pt x="271" y="252"/>
                      </a:lnTo>
                      <a:lnTo>
                        <a:pt x="271" y="253"/>
                      </a:lnTo>
                      <a:lnTo>
                        <a:pt x="270" y="254"/>
                      </a:lnTo>
                      <a:lnTo>
                        <a:pt x="269" y="254"/>
                      </a:lnTo>
                      <a:lnTo>
                        <a:pt x="269" y="255"/>
                      </a:lnTo>
                      <a:lnTo>
                        <a:pt x="269" y="256"/>
                      </a:lnTo>
                      <a:lnTo>
                        <a:pt x="269" y="257"/>
                      </a:lnTo>
                      <a:lnTo>
                        <a:pt x="270" y="257"/>
                      </a:lnTo>
                      <a:lnTo>
                        <a:pt x="270" y="258"/>
                      </a:lnTo>
                      <a:lnTo>
                        <a:pt x="271" y="258"/>
                      </a:lnTo>
                      <a:lnTo>
                        <a:pt x="271" y="257"/>
                      </a:lnTo>
                      <a:lnTo>
                        <a:pt x="272" y="257"/>
                      </a:lnTo>
                      <a:lnTo>
                        <a:pt x="273" y="256"/>
                      </a:lnTo>
                      <a:lnTo>
                        <a:pt x="274" y="255"/>
                      </a:lnTo>
                      <a:lnTo>
                        <a:pt x="274" y="254"/>
                      </a:lnTo>
                      <a:lnTo>
                        <a:pt x="275" y="253"/>
                      </a:lnTo>
                      <a:lnTo>
                        <a:pt x="276" y="252"/>
                      </a:lnTo>
                      <a:lnTo>
                        <a:pt x="276" y="251"/>
                      </a:lnTo>
                      <a:lnTo>
                        <a:pt x="277" y="251"/>
                      </a:lnTo>
                      <a:lnTo>
                        <a:pt x="277" y="250"/>
                      </a:lnTo>
                      <a:lnTo>
                        <a:pt x="277" y="249"/>
                      </a:lnTo>
                      <a:lnTo>
                        <a:pt x="277" y="248"/>
                      </a:lnTo>
                      <a:lnTo>
                        <a:pt x="277" y="247"/>
                      </a:lnTo>
                      <a:lnTo>
                        <a:pt x="278" y="247"/>
                      </a:lnTo>
                      <a:lnTo>
                        <a:pt x="279" y="247"/>
                      </a:lnTo>
                      <a:lnTo>
                        <a:pt x="280" y="247"/>
                      </a:lnTo>
                      <a:lnTo>
                        <a:pt x="281" y="247"/>
                      </a:lnTo>
                      <a:lnTo>
                        <a:pt x="281" y="248"/>
                      </a:lnTo>
                      <a:lnTo>
                        <a:pt x="282" y="248"/>
                      </a:lnTo>
                      <a:lnTo>
                        <a:pt x="283" y="248"/>
                      </a:lnTo>
                      <a:lnTo>
                        <a:pt x="283" y="249"/>
                      </a:lnTo>
                      <a:lnTo>
                        <a:pt x="283" y="250"/>
                      </a:lnTo>
                      <a:lnTo>
                        <a:pt x="283" y="251"/>
                      </a:lnTo>
                      <a:lnTo>
                        <a:pt x="284" y="251"/>
                      </a:lnTo>
                      <a:lnTo>
                        <a:pt x="284" y="252"/>
                      </a:lnTo>
                      <a:lnTo>
                        <a:pt x="284" y="253"/>
                      </a:lnTo>
                      <a:lnTo>
                        <a:pt x="283" y="254"/>
                      </a:lnTo>
                      <a:lnTo>
                        <a:pt x="283" y="255"/>
                      </a:lnTo>
                      <a:lnTo>
                        <a:pt x="283" y="256"/>
                      </a:lnTo>
                      <a:lnTo>
                        <a:pt x="283" y="257"/>
                      </a:lnTo>
                      <a:lnTo>
                        <a:pt x="283" y="258"/>
                      </a:lnTo>
                      <a:lnTo>
                        <a:pt x="283" y="259"/>
                      </a:lnTo>
                      <a:lnTo>
                        <a:pt x="283" y="260"/>
                      </a:lnTo>
                      <a:lnTo>
                        <a:pt x="283" y="261"/>
                      </a:lnTo>
                      <a:lnTo>
                        <a:pt x="284" y="261"/>
                      </a:lnTo>
                      <a:lnTo>
                        <a:pt x="285" y="260"/>
                      </a:lnTo>
                      <a:lnTo>
                        <a:pt x="286" y="259"/>
                      </a:lnTo>
                      <a:lnTo>
                        <a:pt x="286" y="258"/>
                      </a:lnTo>
                      <a:lnTo>
                        <a:pt x="287" y="257"/>
                      </a:lnTo>
                      <a:lnTo>
                        <a:pt x="287" y="256"/>
                      </a:lnTo>
                      <a:lnTo>
                        <a:pt x="288" y="256"/>
                      </a:lnTo>
                      <a:lnTo>
                        <a:pt x="289" y="256"/>
                      </a:lnTo>
                      <a:lnTo>
                        <a:pt x="289" y="257"/>
                      </a:lnTo>
                      <a:lnTo>
                        <a:pt x="289" y="258"/>
                      </a:lnTo>
                      <a:lnTo>
                        <a:pt x="289" y="259"/>
                      </a:lnTo>
                      <a:lnTo>
                        <a:pt x="290" y="259"/>
                      </a:lnTo>
                      <a:lnTo>
                        <a:pt x="290" y="260"/>
                      </a:lnTo>
                      <a:lnTo>
                        <a:pt x="291" y="260"/>
                      </a:lnTo>
                      <a:lnTo>
                        <a:pt x="291" y="261"/>
                      </a:lnTo>
                      <a:lnTo>
                        <a:pt x="291" y="260"/>
                      </a:lnTo>
                      <a:lnTo>
                        <a:pt x="291" y="259"/>
                      </a:lnTo>
                      <a:lnTo>
                        <a:pt x="292" y="258"/>
                      </a:lnTo>
                      <a:lnTo>
                        <a:pt x="292" y="259"/>
                      </a:lnTo>
                      <a:lnTo>
                        <a:pt x="293" y="259"/>
                      </a:lnTo>
                      <a:lnTo>
                        <a:pt x="294" y="259"/>
                      </a:lnTo>
                      <a:lnTo>
                        <a:pt x="295" y="259"/>
                      </a:lnTo>
                      <a:lnTo>
                        <a:pt x="296" y="259"/>
                      </a:lnTo>
                      <a:lnTo>
                        <a:pt x="296" y="261"/>
                      </a:lnTo>
                      <a:close/>
                    </a:path>
                  </a:pathLst>
                </a:custGeom>
                <a:gradFill rotWithShape="1">
                  <a:gsLst>
                    <a:gs pos="0">
                      <a:srgbClr val="FF0000"/>
                    </a:gs>
                    <a:gs pos="100000">
                      <a:srgbClr val="990000"/>
                    </a:gs>
                  </a:gsLst>
                  <a:lin ang="2700000" scaled="1"/>
                </a:gradFill>
                <a:ln w="0">
                  <a:solidFill>
                    <a:schemeClr val="bg2"/>
                  </a:solidFill>
                  <a:round/>
                  <a:headEnd/>
                  <a:tailEnd/>
                </a:ln>
              </p:spPr>
              <p:txBody>
                <a:bodyPr/>
                <a:lstStyle/>
                <a:p>
                  <a:endParaRPr lang="en-SG" dirty="0"/>
                </a:p>
              </p:txBody>
            </p:sp>
            <p:sp>
              <p:nvSpPr>
                <p:cNvPr id="181" name="Freeform 154"/>
                <p:cNvSpPr>
                  <a:spLocks/>
                </p:cNvSpPr>
                <p:nvPr/>
              </p:nvSpPr>
              <p:spPr bwMode="gray">
                <a:xfrm>
                  <a:off x="3616" y="1724"/>
                  <a:ext cx="407" cy="304"/>
                </a:xfrm>
                <a:custGeom>
                  <a:avLst/>
                  <a:gdLst>
                    <a:gd name="T0" fmla="*/ 308 w 407"/>
                    <a:gd name="T1" fmla="*/ 281 h 304"/>
                    <a:gd name="T2" fmla="*/ 333 w 407"/>
                    <a:gd name="T3" fmla="*/ 283 h 304"/>
                    <a:gd name="T4" fmla="*/ 342 w 407"/>
                    <a:gd name="T5" fmla="*/ 280 h 304"/>
                    <a:gd name="T6" fmla="*/ 365 w 407"/>
                    <a:gd name="T7" fmla="*/ 270 h 304"/>
                    <a:gd name="T8" fmla="*/ 383 w 407"/>
                    <a:gd name="T9" fmla="*/ 260 h 304"/>
                    <a:gd name="T10" fmla="*/ 388 w 407"/>
                    <a:gd name="T11" fmla="*/ 235 h 304"/>
                    <a:gd name="T12" fmla="*/ 401 w 407"/>
                    <a:gd name="T13" fmla="*/ 212 h 304"/>
                    <a:gd name="T14" fmla="*/ 407 w 407"/>
                    <a:gd name="T15" fmla="*/ 186 h 304"/>
                    <a:gd name="T16" fmla="*/ 403 w 407"/>
                    <a:gd name="T17" fmla="*/ 154 h 304"/>
                    <a:gd name="T18" fmla="*/ 400 w 407"/>
                    <a:gd name="T19" fmla="*/ 133 h 304"/>
                    <a:gd name="T20" fmla="*/ 382 w 407"/>
                    <a:gd name="T21" fmla="*/ 123 h 304"/>
                    <a:gd name="T22" fmla="*/ 373 w 407"/>
                    <a:gd name="T23" fmla="*/ 109 h 304"/>
                    <a:gd name="T24" fmla="*/ 361 w 407"/>
                    <a:gd name="T25" fmla="*/ 100 h 304"/>
                    <a:gd name="T26" fmla="*/ 348 w 407"/>
                    <a:gd name="T27" fmla="*/ 84 h 304"/>
                    <a:gd name="T28" fmla="*/ 328 w 407"/>
                    <a:gd name="T29" fmla="*/ 81 h 304"/>
                    <a:gd name="T30" fmla="*/ 322 w 407"/>
                    <a:gd name="T31" fmla="*/ 61 h 304"/>
                    <a:gd name="T32" fmla="*/ 311 w 407"/>
                    <a:gd name="T33" fmla="*/ 46 h 304"/>
                    <a:gd name="T34" fmla="*/ 299 w 407"/>
                    <a:gd name="T35" fmla="*/ 32 h 304"/>
                    <a:gd name="T36" fmla="*/ 284 w 407"/>
                    <a:gd name="T37" fmla="*/ 14 h 304"/>
                    <a:gd name="T38" fmla="*/ 270 w 407"/>
                    <a:gd name="T39" fmla="*/ 3 h 304"/>
                    <a:gd name="T40" fmla="*/ 271 w 407"/>
                    <a:gd name="T41" fmla="*/ 20 h 304"/>
                    <a:gd name="T42" fmla="*/ 274 w 407"/>
                    <a:gd name="T43" fmla="*/ 56 h 304"/>
                    <a:gd name="T44" fmla="*/ 255 w 407"/>
                    <a:gd name="T45" fmla="*/ 74 h 304"/>
                    <a:gd name="T46" fmla="*/ 232 w 407"/>
                    <a:gd name="T47" fmla="*/ 66 h 304"/>
                    <a:gd name="T48" fmla="*/ 215 w 407"/>
                    <a:gd name="T49" fmla="*/ 47 h 304"/>
                    <a:gd name="T50" fmla="*/ 215 w 407"/>
                    <a:gd name="T51" fmla="*/ 24 h 304"/>
                    <a:gd name="T52" fmla="*/ 184 w 407"/>
                    <a:gd name="T53" fmla="*/ 28 h 304"/>
                    <a:gd name="T54" fmla="*/ 161 w 407"/>
                    <a:gd name="T55" fmla="*/ 21 h 304"/>
                    <a:gd name="T56" fmla="*/ 144 w 407"/>
                    <a:gd name="T57" fmla="*/ 36 h 304"/>
                    <a:gd name="T58" fmla="*/ 134 w 407"/>
                    <a:gd name="T59" fmla="*/ 54 h 304"/>
                    <a:gd name="T60" fmla="*/ 139 w 407"/>
                    <a:gd name="T61" fmla="*/ 70 h 304"/>
                    <a:gd name="T62" fmla="*/ 118 w 407"/>
                    <a:gd name="T63" fmla="*/ 71 h 304"/>
                    <a:gd name="T64" fmla="*/ 98 w 407"/>
                    <a:gd name="T65" fmla="*/ 70 h 304"/>
                    <a:gd name="T66" fmla="*/ 94 w 407"/>
                    <a:gd name="T67" fmla="*/ 81 h 304"/>
                    <a:gd name="T68" fmla="*/ 83 w 407"/>
                    <a:gd name="T69" fmla="*/ 97 h 304"/>
                    <a:gd name="T70" fmla="*/ 79 w 407"/>
                    <a:gd name="T71" fmla="*/ 105 h 304"/>
                    <a:gd name="T72" fmla="*/ 69 w 407"/>
                    <a:gd name="T73" fmla="*/ 113 h 304"/>
                    <a:gd name="T74" fmla="*/ 63 w 407"/>
                    <a:gd name="T75" fmla="*/ 137 h 304"/>
                    <a:gd name="T76" fmla="*/ 40 w 407"/>
                    <a:gd name="T77" fmla="*/ 154 h 304"/>
                    <a:gd name="T78" fmla="*/ 24 w 407"/>
                    <a:gd name="T79" fmla="*/ 166 h 304"/>
                    <a:gd name="T80" fmla="*/ 2 w 407"/>
                    <a:gd name="T81" fmla="*/ 179 h 304"/>
                    <a:gd name="T82" fmla="*/ 10 w 407"/>
                    <a:gd name="T83" fmla="*/ 204 h 304"/>
                    <a:gd name="T84" fmla="*/ 21 w 407"/>
                    <a:gd name="T85" fmla="*/ 219 h 304"/>
                    <a:gd name="T86" fmla="*/ 14 w 407"/>
                    <a:gd name="T87" fmla="*/ 225 h 304"/>
                    <a:gd name="T88" fmla="*/ 27 w 407"/>
                    <a:gd name="T89" fmla="*/ 242 h 304"/>
                    <a:gd name="T90" fmla="*/ 43 w 407"/>
                    <a:gd name="T91" fmla="*/ 250 h 304"/>
                    <a:gd name="T92" fmla="*/ 53 w 407"/>
                    <a:gd name="T93" fmla="*/ 269 h 304"/>
                    <a:gd name="T94" fmla="*/ 64 w 407"/>
                    <a:gd name="T95" fmla="*/ 283 h 304"/>
                    <a:gd name="T96" fmla="*/ 71 w 407"/>
                    <a:gd name="T97" fmla="*/ 301 h 304"/>
                    <a:gd name="T98" fmla="*/ 95 w 407"/>
                    <a:gd name="T99" fmla="*/ 294 h 304"/>
                    <a:gd name="T100" fmla="*/ 112 w 407"/>
                    <a:gd name="T101" fmla="*/ 279 h 304"/>
                    <a:gd name="T102" fmla="*/ 135 w 407"/>
                    <a:gd name="T103" fmla="*/ 270 h 304"/>
                    <a:gd name="T104" fmla="*/ 144 w 407"/>
                    <a:gd name="T105" fmla="*/ 254 h 304"/>
                    <a:gd name="T106" fmla="*/ 170 w 407"/>
                    <a:gd name="T107" fmla="*/ 239 h 304"/>
                    <a:gd name="T108" fmla="*/ 197 w 407"/>
                    <a:gd name="T109" fmla="*/ 231 h 304"/>
                    <a:gd name="T110" fmla="*/ 217 w 407"/>
                    <a:gd name="T111" fmla="*/ 232 h 304"/>
                    <a:gd name="T112" fmla="*/ 231 w 407"/>
                    <a:gd name="T113" fmla="*/ 244 h 304"/>
                    <a:gd name="T114" fmla="*/ 249 w 407"/>
                    <a:gd name="T115" fmla="*/ 250 h 304"/>
                    <a:gd name="T116" fmla="*/ 256 w 407"/>
                    <a:gd name="T117" fmla="*/ 249 h 304"/>
                    <a:gd name="T118" fmla="*/ 271 w 407"/>
                    <a:gd name="T119" fmla="*/ 235 h 304"/>
                    <a:gd name="T120" fmla="*/ 270 w 407"/>
                    <a:gd name="T121" fmla="*/ 258 h 304"/>
                    <a:gd name="T122" fmla="*/ 283 w 407"/>
                    <a:gd name="T123" fmla="*/ 259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
                    <a:gd name="T187" fmla="*/ 0 h 304"/>
                    <a:gd name="T188" fmla="*/ 407 w 407"/>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 h="304">
                      <a:moveTo>
                        <a:pt x="296" y="261"/>
                      </a:moveTo>
                      <a:lnTo>
                        <a:pt x="296" y="261"/>
                      </a:lnTo>
                      <a:lnTo>
                        <a:pt x="296" y="262"/>
                      </a:lnTo>
                      <a:lnTo>
                        <a:pt x="296" y="263"/>
                      </a:lnTo>
                      <a:lnTo>
                        <a:pt x="297" y="264"/>
                      </a:lnTo>
                      <a:lnTo>
                        <a:pt x="297" y="265"/>
                      </a:lnTo>
                      <a:lnTo>
                        <a:pt x="297" y="266"/>
                      </a:lnTo>
                      <a:lnTo>
                        <a:pt x="298" y="266"/>
                      </a:lnTo>
                      <a:lnTo>
                        <a:pt x="298" y="268"/>
                      </a:lnTo>
                      <a:lnTo>
                        <a:pt x="298" y="269"/>
                      </a:lnTo>
                      <a:lnTo>
                        <a:pt x="298" y="270"/>
                      </a:lnTo>
                      <a:lnTo>
                        <a:pt x="298" y="271"/>
                      </a:lnTo>
                      <a:lnTo>
                        <a:pt x="299" y="272"/>
                      </a:lnTo>
                      <a:lnTo>
                        <a:pt x="299" y="273"/>
                      </a:lnTo>
                      <a:lnTo>
                        <a:pt x="299" y="274"/>
                      </a:lnTo>
                      <a:lnTo>
                        <a:pt x="300" y="274"/>
                      </a:lnTo>
                      <a:lnTo>
                        <a:pt x="301" y="274"/>
                      </a:lnTo>
                      <a:lnTo>
                        <a:pt x="301" y="275"/>
                      </a:lnTo>
                      <a:lnTo>
                        <a:pt x="302" y="275"/>
                      </a:lnTo>
                      <a:lnTo>
                        <a:pt x="302" y="276"/>
                      </a:lnTo>
                      <a:lnTo>
                        <a:pt x="303" y="276"/>
                      </a:lnTo>
                      <a:lnTo>
                        <a:pt x="304" y="276"/>
                      </a:lnTo>
                      <a:lnTo>
                        <a:pt x="304" y="277"/>
                      </a:lnTo>
                      <a:lnTo>
                        <a:pt x="304" y="278"/>
                      </a:lnTo>
                      <a:lnTo>
                        <a:pt x="305" y="278"/>
                      </a:lnTo>
                      <a:lnTo>
                        <a:pt x="305" y="279"/>
                      </a:lnTo>
                      <a:lnTo>
                        <a:pt x="306" y="280"/>
                      </a:lnTo>
                      <a:lnTo>
                        <a:pt x="306" y="281"/>
                      </a:lnTo>
                      <a:lnTo>
                        <a:pt x="307" y="281"/>
                      </a:lnTo>
                      <a:lnTo>
                        <a:pt x="308" y="281"/>
                      </a:lnTo>
                      <a:lnTo>
                        <a:pt x="309" y="281"/>
                      </a:lnTo>
                      <a:lnTo>
                        <a:pt x="310" y="281"/>
                      </a:lnTo>
                      <a:lnTo>
                        <a:pt x="311" y="282"/>
                      </a:lnTo>
                      <a:lnTo>
                        <a:pt x="312" y="282"/>
                      </a:lnTo>
                      <a:lnTo>
                        <a:pt x="312" y="283"/>
                      </a:lnTo>
                      <a:lnTo>
                        <a:pt x="313" y="283"/>
                      </a:lnTo>
                      <a:lnTo>
                        <a:pt x="314" y="283"/>
                      </a:lnTo>
                      <a:lnTo>
                        <a:pt x="315" y="283"/>
                      </a:lnTo>
                      <a:lnTo>
                        <a:pt x="316" y="283"/>
                      </a:lnTo>
                      <a:lnTo>
                        <a:pt x="317" y="283"/>
                      </a:lnTo>
                      <a:lnTo>
                        <a:pt x="318" y="283"/>
                      </a:lnTo>
                      <a:lnTo>
                        <a:pt x="319" y="283"/>
                      </a:lnTo>
                      <a:lnTo>
                        <a:pt x="320" y="282"/>
                      </a:lnTo>
                      <a:lnTo>
                        <a:pt x="321" y="281"/>
                      </a:lnTo>
                      <a:lnTo>
                        <a:pt x="321" y="282"/>
                      </a:lnTo>
                      <a:lnTo>
                        <a:pt x="322" y="282"/>
                      </a:lnTo>
                      <a:lnTo>
                        <a:pt x="322" y="283"/>
                      </a:lnTo>
                      <a:lnTo>
                        <a:pt x="323" y="283"/>
                      </a:lnTo>
                      <a:lnTo>
                        <a:pt x="323" y="284"/>
                      </a:lnTo>
                      <a:lnTo>
                        <a:pt x="324" y="284"/>
                      </a:lnTo>
                      <a:lnTo>
                        <a:pt x="325" y="284"/>
                      </a:lnTo>
                      <a:lnTo>
                        <a:pt x="326" y="284"/>
                      </a:lnTo>
                      <a:lnTo>
                        <a:pt x="326" y="285"/>
                      </a:lnTo>
                      <a:lnTo>
                        <a:pt x="327" y="285"/>
                      </a:lnTo>
                      <a:lnTo>
                        <a:pt x="328" y="285"/>
                      </a:lnTo>
                      <a:lnTo>
                        <a:pt x="329" y="285"/>
                      </a:lnTo>
                      <a:lnTo>
                        <a:pt x="330" y="285"/>
                      </a:lnTo>
                      <a:lnTo>
                        <a:pt x="331" y="285"/>
                      </a:lnTo>
                      <a:lnTo>
                        <a:pt x="332" y="285"/>
                      </a:lnTo>
                      <a:lnTo>
                        <a:pt x="333" y="284"/>
                      </a:lnTo>
                      <a:lnTo>
                        <a:pt x="333" y="283"/>
                      </a:lnTo>
                      <a:lnTo>
                        <a:pt x="334" y="282"/>
                      </a:lnTo>
                      <a:lnTo>
                        <a:pt x="334" y="281"/>
                      </a:lnTo>
                      <a:lnTo>
                        <a:pt x="334" y="280"/>
                      </a:lnTo>
                      <a:lnTo>
                        <a:pt x="335" y="279"/>
                      </a:lnTo>
                      <a:lnTo>
                        <a:pt x="336" y="279"/>
                      </a:lnTo>
                      <a:lnTo>
                        <a:pt x="336" y="278"/>
                      </a:lnTo>
                      <a:lnTo>
                        <a:pt x="336" y="277"/>
                      </a:lnTo>
                      <a:lnTo>
                        <a:pt x="336" y="276"/>
                      </a:lnTo>
                      <a:lnTo>
                        <a:pt x="336" y="275"/>
                      </a:lnTo>
                      <a:lnTo>
                        <a:pt x="336" y="274"/>
                      </a:lnTo>
                      <a:lnTo>
                        <a:pt x="337" y="273"/>
                      </a:lnTo>
                      <a:lnTo>
                        <a:pt x="337" y="272"/>
                      </a:lnTo>
                      <a:lnTo>
                        <a:pt x="337" y="271"/>
                      </a:lnTo>
                      <a:lnTo>
                        <a:pt x="337" y="270"/>
                      </a:lnTo>
                      <a:lnTo>
                        <a:pt x="337" y="271"/>
                      </a:lnTo>
                      <a:lnTo>
                        <a:pt x="337" y="272"/>
                      </a:lnTo>
                      <a:lnTo>
                        <a:pt x="338" y="272"/>
                      </a:lnTo>
                      <a:lnTo>
                        <a:pt x="339" y="272"/>
                      </a:lnTo>
                      <a:lnTo>
                        <a:pt x="340" y="272"/>
                      </a:lnTo>
                      <a:lnTo>
                        <a:pt x="339" y="273"/>
                      </a:lnTo>
                      <a:lnTo>
                        <a:pt x="339" y="274"/>
                      </a:lnTo>
                      <a:lnTo>
                        <a:pt x="339" y="275"/>
                      </a:lnTo>
                      <a:lnTo>
                        <a:pt x="339" y="276"/>
                      </a:lnTo>
                      <a:lnTo>
                        <a:pt x="340" y="276"/>
                      </a:lnTo>
                      <a:lnTo>
                        <a:pt x="340" y="277"/>
                      </a:lnTo>
                      <a:lnTo>
                        <a:pt x="340" y="278"/>
                      </a:lnTo>
                      <a:lnTo>
                        <a:pt x="341" y="278"/>
                      </a:lnTo>
                      <a:lnTo>
                        <a:pt x="341" y="279"/>
                      </a:lnTo>
                      <a:lnTo>
                        <a:pt x="342" y="279"/>
                      </a:lnTo>
                      <a:lnTo>
                        <a:pt x="342" y="280"/>
                      </a:lnTo>
                      <a:lnTo>
                        <a:pt x="343" y="280"/>
                      </a:lnTo>
                      <a:lnTo>
                        <a:pt x="343" y="281"/>
                      </a:lnTo>
                      <a:lnTo>
                        <a:pt x="345" y="281"/>
                      </a:lnTo>
                      <a:lnTo>
                        <a:pt x="345" y="282"/>
                      </a:lnTo>
                      <a:lnTo>
                        <a:pt x="346" y="282"/>
                      </a:lnTo>
                      <a:lnTo>
                        <a:pt x="347" y="282"/>
                      </a:lnTo>
                      <a:lnTo>
                        <a:pt x="348" y="282"/>
                      </a:lnTo>
                      <a:lnTo>
                        <a:pt x="349" y="282"/>
                      </a:lnTo>
                      <a:lnTo>
                        <a:pt x="350" y="282"/>
                      </a:lnTo>
                      <a:lnTo>
                        <a:pt x="351" y="282"/>
                      </a:lnTo>
                      <a:lnTo>
                        <a:pt x="352" y="282"/>
                      </a:lnTo>
                      <a:lnTo>
                        <a:pt x="353" y="282"/>
                      </a:lnTo>
                      <a:lnTo>
                        <a:pt x="354" y="282"/>
                      </a:lnTo>
                      <a:lnTo>
                        <a:pt x="355" y="282"/>
                      </a:lnTo>
                      <a:lnTo>
                        <a:pt x="356" y="281"/>
                      </a:lnTo>
                      <a:lnTo>
                        <a:pt x="357" y="281"/>
                      </a:lnTo>
                      <a:lnTo>
                        <a:pt x="357" y="280"/>
                      </a:lnTo>
                      <a:lnTo>
                        <a:pt x="358" y="279"/>
                      </a:lnTo>
                      <a:lnTo>
                        <a:pt x="358" y="278"/>
                      </a:lnTo>
                      <a:lnTo>
                        <a:pt x="359" y="277"/>
                      </a:lnTo>
                      <a:lnTo>
                        <a:pt x="359" y="276"/>
                      </a:lnTo>
                      <a:lnTo>
                        <a:pt x="359" y="275"/>
                      </a:lnTo>
                      <a:lnTo>
                        <a:pt x="360" y="275"/>
                      </a:lnTo>
                      <a:lnTo>
                        <a:pt x="360" y="274"/>
                      </a:lnTo>
                      <a:lnTo>
                        <a:pt x="361" y="274"/>
                      </a:lnTo>
                      <a:lnTo>
                        <a:pt x="362" y="274"/>
                      </a:lnTo>
                      <a:lnTo>
                        <a:pt x="363" y="274"/>
                      </a:lnTo>
                      <a:lnTo>
                        <a:pt x="364" y="273"/>
                      </a:lnTo>
                      <a:lnTo>
                        <a:pt x="364" y="272"/>
                      </a:lnTo>
                      <a:lnTo>
                        <a:pt x="364" y="271"/>
                      </a:lnTo>
                      <a:lnTo>
                        <a:pt x="365" y="270"/>
                      </a:lnTo>
                      <a:lnTo>
                        <a:pt x="365" y="269"/>
                      </a:lnTo>
                      <a:lnTo>
                        <a:pt x="366" y="269"/>
                      </a:lnTo>
                      <a:lnTo>
                        <a:pt x="367" y="268"/>
                      </a:lnTo>
                      <a:lnTo>
                        <a:pt x="368" y="268"/>
                      </a:lnTo>
                      <a:lnTo>
                        <a:pt x="368" y="269"/>
                      </a:lnTo>
                      <a:lnTo>
                        <a:pt x="369" y="269"/>
                      </a:lnTo>
                      <a:lnTo>
                        <a:pt x="370" y="269"/>
                      </a:lnTo>
                      <a:lnTo>
                        <a:pt x="370" y="270"/>
                      </a:lnTo>
                      <a:lnTo>
                        <a:pt x="371" y="270"/>
                      </a:lnTo>
                      <a:lnTo>
                        <a:pt x="371" y="269"/>
                      </a:lnTo>
                      <a:lnTo>
                        <a:pt x="372" y="269"/>
                      </a:lnTo>
                      <a:lnTo>
                        <a:pt x="372" y="268"/>
                      </a:lnTo>
                      <a:lnTo>
                        <a:pt x="373" y="268"/>
                      </a:lnTo>
                      <a:lnTo>
                        <a:pt x="374" y="268"/>
                      </a:lnTo>
                      <a:lnTo>
                        <a:pt x="375" y="268"/>
                      </a:lnTo>
                      <a:lnTo>
                        <a:pt x="376" y="268"/>
                      </a:lnTo>
                      <a:lnTo>
                        <a:pt x="377" y="268"/>
                      </a:lnTo>
                      <a:lnTo>
                        <a:pt x="378" y="267"/>
                      </a:lnTo>
                      <a:lnTo>
                        <a:pt x="379" y="266"/>
                      </a:lnTo>
                      <a:lnTo>
                        <a:pt x="380" y="265"/>
                      </a:lnTo>
                      <a:lnTo>
                        <a:pt x="380" y="264"/>
                      </a:lnTo>
                      <a:lnTo>
                        <a:pt x="381" y="264"/>
                      </a:lnTo>
                      <a:lnTo>
                        <a:pt x="382" y="264"/>
                      </a:lnTo>
                      <a:lnTo>
                        <a:pt x="382" y="263"/>
                      </a:lnTo>
                      <a:lnTo>
                        <a:pt x="383" y="262"/>
                      </a:lnTo>
                      <a:lnTo>
                        <a:pt x="383" y="261"/>
                      </a:lnTo>
                      <a:lnTo>
                        <a:pt x="383" y="260"/>
                      </a:lnTo>
                      <a:lnTo>
                        <a:pt x="382" y="260"/>
                      </a:lnTo>
                      <a:lnTo>
                        <a:pt x="382" y="259"/>
                      </a:lnTo>
                      <a:lnTo>
                        <a:pt x="382" y="258"/>
                      </a:lnTo>
                      <a:lnTo>
                        <a:pt x="382" y="257"/>
                      </a:lnTo>
                      <a:lnTo>
                        <a:pt x="382" y="256"/>
                      </a:lnTo>
                      <a:lnTo>
                        <a:pt x="383" y="255"/>
                      </a:lnTo>
                      <a:lnTo>
                        <a:pt x="384" y="255"/>
                      </a:lnTo>
                      <a:lnTo>
                        <a:pt x="383" y="255"/>
                      </a:lnTo>
                      <a:lnTo>
                        <a:pt x="383" y="254"/>
                      </a:lnTo>
                      <a:lnTo>
                        <a:pt x="383" y="253"/>
                      </a:lnTo>
                      <a:lnTo>
                        <a:pt x="383" y="252"/>
                      </a:lnTo>
                      <a:lnTo>
                        <a:pt x="383" y="251"/>
                      </a:lnTo>
                      <a:lnTo>
                        <a:pt x="383" y="250"/>
                      </a:lnTo>
                      <a:lnTo>
                        <a:pt x="383" y="249"/>
                      </a:lnTo>
                      <a:lnTo>
                        <a:pt x="383" y="248"/>
                      </a:lnTo>
                      <a:lnTo>
                        <a:pt x="383" y="247"/>
                      </a:lnTo>
                      <a:lnTo>
                        <a:pt x="383" y="246"/>
                      </a:lnTo>
                      <a:lnTo>
                        <a:pt x="384" y="246"/>
                      </a:lnTo>
                      <a:lnTo>
                        <a:pt x="385" y="246"/>
                      </a:lnTo>
                      <a:lnTo>
                        <a:pt x="386" y="245"/>
                      </a:lnTo>
                      <a:lnTo>
                        <a:pt x="386" y="244"/>
                      </a:lnTo>
                      <a:lnTo>
                        <a:pt x="387" y="244"/>
                      </a:lnTo>
                      <a:lnTo>
                        <a:pt x="388" y="243"/>
                      </a:lnTo>
                      <a:lnTo>
                        <a:pt x="388" y="242"/>
                      </a:lnTo>
                      <a:lnTo>
                        <a:pt x="388" y="241"/>
                      </a:lnTo>
                      <a:lnTo>
                        <a:pt x="388" y="240"/>
                      </a:lnTo>
                      <a:lnTo>
                        <a:pt x="388" y="239"/>
                      </a:lnTo>
                      <a:lnTo>
                        <a:pt x="388" y="238"/>
                      </a:lnTo>
                      <a:lnTo>
                        <a:pt x="388" y="237"/>
                      </a:lnTo>
                      <a:lnTo>
                        <a:pt x="388" y="236"/>
                      </a:lnTo>
                      <a:lnTo>
                        <a:pt x="388" y="235"/>
                      </a:lnTo>
                      <a:lnTo>
                        <a:pt x="388" y="234"/>
                      </a:lnTo>
                      <a:lnTo>
                        <a:pt x="388" y="233"/>
                      </a:lnTo>
                      <a:lnTo>
                        <a:pt x="388" y="232"/>
                      </a:lnTo>
                      <a:lnTo>
                        <a:pt x="389" y="231"/>
                      </a:lnTo>
                      <a:lnTo>
                        <a:pt x="389" y="230"/>
                      </a:lnTo>
                      <a:lnTo>
                        <a:pt x="390" y="230"/>
                      </a:lnTo>
                      <a:lnTo>
                        <a:pt x="391" y="230"/>
                      </a:lnTo>
                      <a:lnTo>
                        <a:pt x="392" y="229"/>
                      </a:lnTo>
                      <a:lnTo>
                        <a:pt x="392" y="228"/>
                      </a:lnTo>
                      <a:lnTo>
                        <a:pt x="392" y="227"/>
                      </a:lnTo>
                      <a:lnTo>
                        <a:pt x="391" y="227"/>
                      </a:lnTo>
                      <a:lnTo>
                        <a:pt x="391" y="226"/>
                      </a:lnTo>
                      <a:lnTo>
                        <a:pt x="391" y="225"/>
                      </a:lnTo>
                      <a:lnTo>
                        <a:pt x="391" y="224"/>
                      </a:lnTo>
                      <a:lnTo>
                        <a:pt x="392" y="224"/>
                      </a:lnTo>
                      <a:lnTo>
                        <a:pt x="392" y="223"/>
                      </a:lnTo>
                      <a:lnTo>
                        <a:pt x="393" y="222"/>
                      </a:lnTo>
                      <a:lnTo>
                        <a:pt x="393" y="221"/>
                      </a:lnTo>
                      <a:lnTo>
                        <a:pt x="393" y="220"/>
                      </a:lnTo>
                      <a:lnTo>
                        <a:pt x="393" y="219"/>
                      </a:lnTo>
                      <a:lnTo>
                        <a:pt x="393" y="218"/>
                      </a:lnTo>
                      <a:lnTo>
                        <a:pt x="394" y="217"/>
                      </a:lnTo>
                      <a:lnTo>
                        <a:pt x="395" y="216"/>
                      </a:lnTo>
                      <a:lnTo>
                        <a:pt x="396" y="216"/>
                      </a:lnTo>
                      <a:lnTo>
                        <a:pt x="396" y="215"/>
                      </a:lnTo>
                      <a:lnTo>
                        <a:pt x="397" y="214"/>
                      </a:lnTo>
                      <a:lnTo>
                        <a:pt x="398" y="213"/>
                      </a:lnTo>
                      <a:lnTo>
                        <a:pt x="399" y="213"/>
                      </a:lnTo>
                      <a:lnTo>
                        <a:pt x="400" y="212"/>
                      </a:lnTo>
                      <a:lnTo>
                        <a:pt x="401" y="212"/>
                      </a:lnTo>
                      <a:lnTo>
                        <a:pt x="402" y="212"/>
                      </a:lnTo>
                      <a:lnTo>
                        <a:pt x="401" y="212"/>
                      </a:lnTo>
                      <a:lnTo>
                        <a:pt x="401" y="211"/>
                      </a:lnTo>
                      <a:lnTo>
                        <a:pt x="401" y="210"/>
                      </a:lnTo>
                      <a:lnTo>
                        <a:pt x="400" y="209"/>
                      </a:lnTo>
                      <a:lnTo>
                        <a:pt x="400" y="208"/>
                      </a:lnTo>
                      <a:lnTo>
                        <a:pt x="400" y="207"/>
                      </a:lnTo>
                      <a:lnTo>
                        <a:pt x="400" y="206"/>
                      </a:lnTo>
                      <a:lnTo>
                        <a:pt x="401" y="205"/>
                      </a:lnTo>
                      <a:lnTo>
                        <a:pt x="402" y="204"/>
                      </a:lnTo>
                      <a:lnTo>
                        <a:pt x="402" y="203"/>
                      </a:lnTo>
                      <a:lnTo>
                        <a:pt x="402" y="202"/>
                      </a:lnTo>
                      <a:lnTo>
                        <a:pt x="402" y="201"/>
                      </a:lnTo>
                      <a:lnTo>
                        <a:pt x="403" y="201"/>
                      </a:lnTo>
                      <a:lnTo>
                        <a:pt x="403" y="200"/>
                      </a:lnTo>
                      <a:lnTo>
                        <a:pt x="404" y="200"/>
                      </a:lnTo>
                      <a:lnTo>
                        <a:pt x="405" y="199"/>
                      </a:lnTo>
                      <a:lnTo>
                        <a:pt x="406" y="198"/>
                      </a:lnTo>
                      <a:lnTo>
                        <a:pt x="406" y="197"/>
                      </a:lnTo>
                      <a:lnTo>
                        <a:pt x="405" y="196"/>
                      </a:lnTo>
                      <a:lnTo>
                        <a:pt x="405" y="195"/>
                      </a:lnTo>
                      <a:lnTo>
                        <a:pt x="405" y="194"/>
                      </a:lnTo>
                      <a:lnTo>
                        <a:pt x="405" y="193"/>
                      </a:lnTo>
                      <a:lnTo>
                        <a:pt x="405" y="192"/>
                      </a:lnTo>
                      <a:lnTo>
                        <a:pt x="405" y="191"/>
                      </a:lnTo>
                      <a:lnTo>
                        <a:pt x="405" y="190"/>
                      </a:lnTo>
                      <a:lnTo>
                        <a:pt x="405" y="189"/>
                      </a:lnTo>
                      <a:lnTo>
                        <a:pt x="406" y="188"/>
                      </a:lnTo>
                      <a:lnTo>
                        <a:pt x="406" y="187"/>
                      </a:lnTo>
                      <a:lnTo>
                        <a:pt x="407" y="186"/>
                      </a:lnTo>
                      <a:lnTo>
                        <a:pt x="407" y="185"/>
                      </a:lnTo>
                      <a:lnTo>
                        <a:pt x="407" y="184"/>
                      </a:lnTo>
                      <a:lnTo>
                        <a:pt x="406" y="184"/>
                      </a:lnTo>
                      <a:lnTo>
                        <a:pt x="406" y="183"/>
                      </a:lnTo>
                      <a:lnTo>
                        <a:pt x="406" y="182"/>
                      </a:lnTo>
                      <a:lnTo>
                        <a:pt x="406" y="181"/>
                      </a:lnTo>
                      <a:lnTo>
                        <a:pt x="406" y="180"/>
                      </a:lnTo>
                      <a:lnTo>
                        <a:pt x="406" y="179"/>
                      </a:lnTo>
                      <a:lnTo>
                        <a:pt x="406" y="178"/>
                      </a:lnTo>
                      <a:lnTo>
                        <a:pt x="406" y="177"/>
                      </a:lnTo>
                      <a:lnTo>
                        <a:pt x="407" y="177"/>
                      </a:lnTo>
                      <a:lnTo>
                        <a:pt x="407" y="176"/>
                      </a:lnTo>
                      <a:lnTo>
                        <a:pt x="407" y="175"/>
                      </a:lnTo>
                      <a:lnTo>
                        <a:pt x="406" y="175"/>
                      </a:lnTo>
                      <a:lnTo>
                        <a:pt x="406" y="174"/>
                      </a:lnTo>
                      <a:lnTo>
                        <a:pt x="406" y="173"/>
                      </a:lnTo>
                      <a:lnTo>
                        <a:pt x="406" y="172"/>
                      </a:lnTo>
                      <a:lnTo>
                        <a:pt x="406" y="171"/>
                      </a:lnTo>
                      <a:lnTo>
                        <a:pt x="406" y="169"/>
                      </a:lnTo>
                      <a:lnTo>
                        <a:pt x="406" y="168"/>
                      </a:lnTo>
                      <a:lnTo>
                        <a:pt x="406" y="167"/>
                      </a:lnTo>
                      <a:lnTo>
                        <a:pt x="406" y="166"/>
                      </a:lnTo>
                      <a:lnTo>
                        <a:pt x="405" y="165"/>
                      </a:lnTo>
                      <a:lnTo>
                        <a:pt x="405" y="164"/>
                      </a:lnTo>
                      <a:lnTo>
                        <a:pt x="405" y="163"/>
                      </a:lnTo>
                      <a:lnTo>
                        <a:pt x="405" y="162"/>
                      </a:lnTo>
                      <a:lnTo>
                        <a:pt x="404" y="161"/>
                      </a:lnTo>
                      <a:lnTo>
                        <a:pt x="404" y="159"/>
                      </a:lnTo>
                      <a:lnTo>
                        <a:pt x="403" y="159"/>
                      </a:lnTo>
                      <a:lnTo>
                        <a:pt x="403" y="157"/>
                      </a:lnTo>
                      <a:lnTo>
                        <a:pt x="403" y="156"/>
                      </a:lnTo>
                      <a:lnTo>
                        <a:pt x="403" y="155"/>
                      </a:lnTo>
                      <a:lnTo>
                        <a:pt x="403" y="154"/>
                      </a:lnTo>
                      <a:lnTo>
                        <a:pt x="404" y="153"/>
                      </a:lnTo>
                      <a:lnTo>
                        <a:pt x="404" y="152"/>
                      </a:lnTo>
                      <a:lnTo>
                        <a:pt x="405" y="151"/>
                      </a:lnTo>
                      <a:lnTo>
                        <a:pt x="404" y="151"/>
                      </a:lnTo>
                      <a:lnTo>
                        <a:pt x="404" y="150"/>
                      </a:lnTo>
                      <a:lnTo>
                        <a:pt x="404" y="149"/>
                      </a:lnTo>
                      <a:lnTo>
                        <a:pt x="404" y="147"/>
                      </a:lnTo>
                      <a:lnTo>
                        <a:pt x="403" y="149"/>
                      </a:lnTo>
                      <a:lnTo>
                        <a:pt x="402" y="149"/>
                      </a:lnTo>
                      <a:lnTo>
                        <a:pt x="402" y="148"/>
                      </a:lnTo>
                      <a:lnTo>
                        <a:pt x="402" y="147"/>
                      </a:lnTo>
                      <a:lnTo>
                        <a:pt x="401" y="147"/>
                      </a:lnTo>
                      <a:lnTo>
                        <a:pt x="401" y="146"/>
                      </a:lnTo>
                      <a:lnTo>
                        <a:pt x="401" y="145"/>
                      </a:lnTo>
                      <a:lnTo>
                        <a:pt x="401" y="144"/>
                      </a:lnTo>
                      <a:lnTo>
                        <a:pt x="401" y="143"/>
                      </a:lnTo>
                      <a:lnTo>
                        <a:pt x="401" y="142"/>
                      </a:lnTo>
                      <a:lnTo>
                        <a:pt x="401" y="141"/>
                      </a:lnTo>
                      <a:lnTo>
                        <a:pt x="401" y="140"/>
                      </a:lnTo>
                      <a:lnTo>
                        <a:pt x="401" y="139"/>
                      </a:lnTo>
                      <a:lnTo>
                        <a:pt x="401" y="138"/>
                      </a:lnTo>
                      <a:lnTo>
                        <a:pt x="401" y="137"/>
                      </a:lnTo>
                      <a:lnTo>
                        <a:pt x="401" y="136"/>
                      </a:lnTo>
                      <a:lnTo>
                        <a:pt x="401" y="135"/>
                      </a:lnTo>
                      <a:lnTo>
                        <a:pt x="401" y="134"/>
                      </a:lnTo>
                      <a:lnTo>
                        <a:pt x="402" y="133"/>
                      </a:lnTo>
                      <a:lnTo>
                        <a:pt x="401" y="133"/>
                      </a:lnTo>
                      <a:lnTo>
                        <a:pt x="400" y="133"/>
                      </a:lnTo>
                      <a:lnTo>
                        <a:pt x="399" y="133"/>
                      </a:lnTo>
                      <a:lnTo>
                        <a:pt x="399" y="132"/>
                      </a:lnTo>
                      <a:lnTo>
                        <a:pt x="399" y="133"/>
                      </a:lnTo>
                      <a:lnTo>
                        <a:pt x="398" y="133"/>
                      </a:lnTo>
                      <a:lnTo>
                        <a:pt x="397" y="133"/>
                      </a:lnTo>
                      <a:lnTo>
                        <a:pt x="396" y="133"/>
                      </a:lnTo>
                      <a:lnTo>
                        <a:pt x="395" y="133"/>
                      </a:lnTo>
                      <a:lnTo>
                        <a:pt x="394" y="133"/>
                      </a:lnTo>
                      <a:lnTo>
                        <a:pt x="393" y="133"/>
                      </a:lnTo>
                      <a:lnTo>
                        <a:pt x="392" y="133"/>
                      </a:lnTo>
                      <a:lnTo>
                        <a:pt x="391" y="133"/>
                      </a:lnTo>
                      <a:lnTo>
                        <a:pt x="391" y="132"/>
                      </a:lnTo>
                      <a:lnTo>
                        <a:pt x="391" y="131"/>
                      </a:lnTo>
                      <a:lnTo>
                        <a:pt x="390" y="131"/>
                      </a:lnTo>
                      <a:lnTo>
                        <a:pt x="390" y="130"/>
                      </a:lnTo>
                      <a:lnTo>
                        <a:pt x="390" y="129"/>
                      </a:lnTo>
                      <a:lnTo>
                        <a:pt x="390" y="128"/>
                      </a:lnTo>
                      <a:lnTo>
                        <a:pt x="389" y="128"/>
                      </a:lnTo>
                      <a:lnTo>
                        <a:pt x="389" y="127"/>
                      </a:lnTo>
                      <a:lnTo>
                        <a:pt x="388" y="127"/>
                      </a:lnTo>
                      <a:lnTo>
                        <a:pt x="387" y="127"/>
                      </a:lnTo>
                      <a:lnTo>
                        <a:pt x="386" y="127"/>
                      </a:lnTo>
                      <a:lnTo>
                        <a:pt x="386" y="126"/>
                      </a:lnTo>
                      <a:lnTo>
                        <a:pt x="385" y="126"/>
                      </a:lnTo>
                      <a:lnTo>
                        <a:pt x="384" y="126"/>
                      </a:lnTo>
                      <a:lnTo>
                        <a:pt x="383" y="126"/>
                      </a:lnTo>
                      <a:lnTo>
                        <a:pt x="383" y="125"/>
                      </a:lnTo>
                      <a:lnTo>
                        <a:pt x="382" y="125"/>
                      </a:lnTo>
                      <a:lnTo>
                        <a:pt x="382" y="124"/>
                      </a:lnTo>
                      <a:lnTo>
                        <a:pt x="382" y="123"/>
                      </a:lnTo>
                      <a:lnTo>
                        <a:pt x="381" y="123"/>
                      </a:lnTo>
                      <a:lnTo>
                        <a:pt x="381" y="122"/>
                      </a:lnTo>
                      <a:lnTo>
                        <a:pt x="380" y="122"/>
                      </a:lnTo>
                      <a:lnTo>
                        <a:pt x="379" y="122"/>
                      </a:lnTo>
                      <a:lnTo>
                        <a:pt x="378" y="122"/>
                      </a:lnTo>
                      <a:lnTo>
                        <a:pt x="377" y="122"/>
                      </a:lnTo>
                      <a:lnTo>
                        <a:pt x="376" y="122"/>
                      </a:lnTo>
                      <a:lnTo>
                        <a:pt x="376" y="121"/>
                      </a:lnTo>
                      <a:lnTo>
                        <a:pt x="375" y="121"/>
                      </a:lnTo>
                      <a:lnTo>
                        <a:pt x="374" y="121"/>
                      </a:lnTo>
                      <a:lnTo>
                        <a:pt x="373" y="121"/>
                      </a:lnTo>
                      <a:lnTo>
                        <a:pt x="373" y="120"/>
                      </a:lnTo>
                      <a:lnTo>
                        <a:pt x="374" y="120"/>
                      </a:lnTo>
                      <a:lnTo>
                        <a:pt x="374" y="119"/>
                      </a:lnTo>
                      <a:lnTo>
                        <a:pt x="375" y="119"/>
                      </a:lnTo>
                      <a:lnTo>
                        <a:pt x="376" y="118"/>
                      </a:lnTo>
                      <a:lnTo>
                        <a:pt x="376" y="117"/>
                      </a:lnTo>
                      <a:lnTo>
                        <a:pt x="377" y="116"/>
                      </a:lnTo>
                      <a:lnTo>
                        <a:pt x="377" y="115"/>
                      </a:lnTo>
                      <a:lnTo>
                        <a:pt x="377" y="114"/>
                      </a:lnTo>
                      <a:lnTo>
                        <a:pt x="377" y="113"/>
                      </a:lnTo>
                      <a:lnTo>
                        <a:pt x="377" y="112"/>
                      </a:lnTo>
                      <a:lnTo>
                        <a:pt x="377" y="111"/>
                      </a:lnTo>
                      <a:lnTo>
                        <a:pt x="377" y="110"/>
                      </a:lnTo>
                      <a:lnTo>
                        <a:pt x="376" y="110"/>
                      </a:lnTo>
                      <a:lnTo>
                        <a:pt x="375" y="110"/>
                      </a:lnTo>
                      <a:lnTo>
                        <a:pt x="375" y="109"/>
                      </a:lnTo>
                      <a:lnTo>
                        <a:pt x="374" y="109"/>
                      </a:lnTo>
                      <a:lnTo>
                        <a:pt x="373" y="109"/>
                      </a:lnTo>
                      <a:lnTo>
                        <a:pt x="372" y="109"/>
                      </a:lnTo>
                      <a:lnTo>
                        <a:pt x="372" y="108"/>
                      </a:lnTo>
                      <a:lnTo>
                        <a:pt x="372" y="107"/>
                      </a:lnTo>
                      <a:lnTo>
                        <a:pt x="371" y="107"/>
                      </a:lnTo>
                      <a:lnTo>
                        <a:pt x="371" y="106"/>
                      </a:lnTo>
                      <a:lnTo>
                        <a:pt x="370" y="106"/>
                      </a:lnTo>
                      <a:lnTo>
                        <a:pt x="370" y="107"/>
                      </a:lnTo>
                      <a:lnTo>
                        <a:pt x="370" y="108"/>
                      </a:lnTo>
                      <a:lnTo>
                        <a:pt x="369" y="109"/>
                      </a:lnTo>
                      <a:lnTo>
                        <a:pt x="368" y="110"/>
                      </a:lnTo>
                      <a:lnTo>
                        <a:pt x="367" y="110"/>
                      </a:lnTo>
                      <a:lnTo>
                        <a:pt x="365" y="110"/>
                      </a:lnTo>
                      <a:lnTo>
                        <a:pt x="365" y="109"/>
                      </a:lnTo>
                      <a:lnTo>
                        <a:pt x="364" y="109"/>
                      </a:lnTo>
                      <a:lnTo>
                        <a:pt x="364" y="108"/>
                      </a:lnTo>
                      <a:lnTo>
                        <a:pt x="364" y="107"/>
                      </a:lnTo>
                      <a:lnTo>
                        <a:pt x="364" y="106"/>
                      </a:lnTo>
                      <a:lnTo>
                        <a:pt x="364" y="105"/>
                      </a:lnTo>
                      <a:lnTo>
                        <a:pt x="364" y="104"/>
                      </a:lnTo>
                      <a:lnTo>
                        <a:pt x="363" y="104"/>
                      </a:lnTo>
                      <a:lnTo>
                        <a:pt x="362" y="104"/>
                      </a:lnTo>
                      <a:lnTo>
                        <a:pt x="362" y="103"/>
                      </a:lnTo>
                      <a:lnTo>
                        <a:pt x="361" y="103"/>
                      </a:lnTo>
                      <a:lnTo>
                        <a:pt x="361" y="102"/>
                      </a:lnTo>
                      <a:lnTo>
                        <a:pt x="361" y="101"/>
                      </a:lnTo>
                      <a:lnTo>
                        <a:pt x="361" y="100"/>
                      </a:lnTo>
                      <a:lnTo>
                        <a:pt x="360" y="100"/>
                      </a:lnTo>
                      <a:lnTo>
                        <a:pt x="360" y="99"/>
                      </a:lnTo>
                      <a:lnTo>
                        <a:pt x="359" y="99"/>
                      </a:lnTo>
                      <a:lnTo>
                        <a:pt x="359" y="98"/>
                      </a:lnTo>
                      <a:lnTo>
                        <a:pt x="359" y="97"/>
                      </a:lnTo>
                      <a:lnTo>
                        <a:pt x="359" y="96"/>
                      </a:lnTo>
                      <a:lnTo>
                        <a:pt x="359" y="95"/>
                      </a:lnTo>
                      <a:lnTo>
                        <a:pt x="358" y="95"/>
                      </a:lnTo>
                      <a:lnTo>
                        <a:pt x="358" y="94"/>
                      </a:lnTo>
                      <a:lnTo>
                        <a:pt x="358" y="93"/>
                      </a:lnTo>
                      <a:lnTo>
                        <a:pt x="358" y="92"/>
                      </a:lnTo>
                      <a:lnTo>
                        <a:pt x="359" y="91"/>
                      </a:lnTo>
                      <a:lnTo>
                        <a:pt x="358" y="91"/>
                      </a:lnTo>
                      <a:lnTo>
                        <a:pt x="357" y="91"/>
                      </a:lnTo>
                      <a:lnTo>
                        <a:pt x="355" y="91"/>
                      </a:lnTo>
                      <a:lnTo>
                        <a:pt x="354" y="91"/>
                      </a:lnTo>
                      <a:lnTo>
                        <a:pt x="353" y="91"/>
                      </a:lnTo>
                      <a:lnTo>
                        <a:pt x="352" y="91"/>
                      </a:lnTo>
                      <a:lnTo>
                        <a:pt x="352" y="90"/>
                      </a:lnTo>
                      <a:lnTo>
                        <a:pt x="352" y="89"/>
                      </a:lnTo>
                      <a:lnTo>
                        <a:pt x="351" y="89"/>
                      </a:lnTo>
                      <a:lnTo>
                        <a:pt x="351" y="88"/>
                      </a:lnTo>
                      <a:lnTo>
                        <a:pt x="351" y="87"/>
                      </a:lnTo>
                      <a:lnTo>
                        <a:pt x="351" y="86"/>
                      </a:lnTo>
                      <a:lnTo>
                        <a:pt x="351" y="85"/>
                      </a:lnTo>
                      <a:lnTo>
                        <a:pt x="350" y="85"/>
                      </a:lnTo>
                      <a:lnTo>
                        <a:pt x="350" y="84"/>
                      </a:lnTo>
                      <a:lnTo>
                        <a:pt x="349" y="84"/>
                      </a:lnTo>
                      <a:lnTo>
                        <a:pt x="348" y="84"/>
                      </a:lnTo>
                      <a:lnTo>
                        <a:pt x="347" y="84"/>
                      </a:lnTo>
                      <a:lnTo>
                        <a:pt x="346" y="85"/>
                      </a:lnTo>
                      <a:lnTo>
                        <a:pt x="345" y="85"/>
                      </a:lnTo>
                      <a:lnTo>
                        <a:pt x="344" y="85"/>
                      </a:lnTo>
                      <a:lnTo>
                        <a:pt x="343" y="85"/>
                      </a:lnTo>
                      <a:lnTo>
                        <a:pt x="342" y="85"/>
                      </a:lnTo>
                      <a:lnTo>
                        <a:pt x="341" y="85"/>
                      </a:lnTo>
                      <a:lnTo>
                        <a:pt x="340" y="85"/>
                      </a:lnTo>
                      <a:lnTo>
                        <a:pt x="340" y="84"/>
                      </a:lnTo>
                      <a:lnTo>
                        <a:pt x="340" y="83"/>
                      </a:lnTo>
                      <a:lnTo>
                        <a:pt x="339" y="83"/>
                      </a:lnTo>
                      <a:lnTo>
                        <a:pt x="339" y="82"/>
                      </a:lnTo>
                      <a:lnTo>
                        <a:pt x="339" y="81"/>
                      </a:lnTo>
                      <a:lnTo>
                        <a:pt x="338" y="81"/>
                      </a:lnTo>
                      <a:lnTo>
                        <a:pt x="337" y="81"/>
                      </a:lnTo>
                      <a:lnTo>
                        <a:pt x="336" y="81"/>
                      </a:lnTo>
                      <a:lnTo>
                        <a:pt x="336" y="80"/>
                      </a:lnTo>
                      <a:lnTo>
                        <a:pt x="336" y="81"/>
                      </a:lnTo>
                      <a:lnTo>
                        <a:pt x="335" y="81"/>
                      </a:lnTo>
                      <a:lnTo>
                        <a:pt x="335" y="82"/>
                      </a:lnTo>
                      <a:lnTo>
                        <a:pt x="334" y="82"/>
                      </a:lnTo>
                      <a:lnTo>
                        <a:pt x="333" y="82"/>
                      </a:lnTo>
                      <a:lnTo>
                        <a:pt x="332" y="82"/>
                      </a:lnTo>
                      <a:lnTo>
                        <a:pt x="332" y="81"/>
                      </a:lnTo>
                      <a:lnTo>
                        <a:pt x="331" y="81"/>
                      </a:lnTo>
                      <a:lnTo>
                        <a:pt x="331" y="80"/>
                      </a:lnTo>
                      <a:lnTo>
                        <a:pt x="330" y="80"/>
                      </a:lnTo>
                      <a:lnTo>
                        <a:pt x="330" y="81"/>
                      </a:lnTo>
                      <a:lnTo>
                        <a:pt x="329" y="81"/>
                      </a:lnTo>
                      <a:lnTo>
                        <a:pt x="328" y="81"/>
                      </a:lnTo>
                      <a:lnTo>
                        <a:pt x="328" y="80"/>
                      </a:lnTo>
                      <a:lnTo>
                        <a:pt x="328" y="79"/>
                      </a:lnTo>
                      <a:lnTo>
                        <a:pt x="328" y="78"/>
                      </a:lnTo>
                      <a:lnTo>
                        <a:pt x="329" y="78"/>
                      </a:lnTo>
                      <a:lnTo>
                        <a:pt x="328" y="78"/>
                      </a:lnTo>
                      <a:lnTo>
                        <a:pt x="328" y="77"/>
                      </a:lnTo>
                      <a:lnTo>
                        <a:pt x="328" y="76"/>
                      </a:lnTo>
                      <a:lnTo>
                        <a:pt x="328" y="75"/>
                      </a:lnTo>
                      <a:lnTo>
                        <a:pt x="328" y="74"/>
                      </a:lnTo>
                      <a:lnTo>
                        <a:pt x="328" y="73"/>
                      </a:lnTo>
                      <a:lnTo>
                        <a:pt x="327" y="73"/>
                      </a:lnTo>
                      <a:lnTo>
                        <a:pt x="326" y="74"/>
                      </a:lnTo>
                      <a:lnTo>
                        <a:pt x="325" y="74"/>
                      </a:lnTo>
                      <a:lnTo>
                        <a:pt x="324" y="74"/>
                      </a:lnTo>
                      <a:lnTo>
                        <a:pt x="323" y="74"/>
                      </a:lnTo>
                      <a:lnTo>
                        <a:pt x="323" y="73"/>
                      </a:lnTo>
                      <a:lnTo>
                        <a:pt x="322" y="73"/>
                      </a:lnTo>
                      <a:lnTo>
                        <a:pt x="322" y="72"/>
                      </a:lnTo>
                      <a:lnTo>
                        <a:pt x="322" y="71"/>
                      </a:lnTo>
                      <a:lnTo>
                        <a:pt x="322" y="70"/>
                      </a:lnTo>
                      <a:lnTo>
                        <a:pt x="322" y="68"/>
                      </a:lnTo>
                      <a:lnTo>
                        <a:pt x="323" y="68"/>
                      </a:lnTo>
                      <a:lnTo>
                        <a:pt x="323" y="67"/>
                      </a:lnTo>
                      <a:lnTo>
                        <a:pt x="323" y="66"/>
                      </a:lnTo>
                      <a:lnTo>
                        <a:pt x="323" y="65"/>
                      </a:lnTo>
                      <a:lnTo>
                        <a:pt x="323" y="64"/>
                      </a:lnTo>
                      <a:lnTo>
                        <a:pt x="322" y="63"/>
                      </a:lnTo>
                      <a:lnTo>
                        <a:pt x="322" y="62"/>
                      </a:lnTo>
                      <a:lnTo>
                        <a:pt x="322" y="61"/>
                      </a:lnTo>
                      <a:lnTo>
                        <a:pt x="322" y="60"/>
                      </a:lnTo>
                      <a:lnTo>
                        <a:pt x="322" y="59"/>
                      </a:lnTo>
                      <a:lnTo>
                        <a:pt x="322" y="58"/>
                      </a:lnTo>
                      <a:lnTo>
                        <a:pt x="321" y="58"/>
                      </a:lnTo>
                      <a:lnTo>
                        <a:pt x="321" y="57"/>
                      </a:lnTo>
                      <a:lnTo>
                        <a:pt x="320" y="57"/>
                      </a:lnTo>
                      <a:lnTo>
                        <a:pt x="319" y="57"/>
                      </a:lnTo>
                      <a:lnTo>
                        <a:pt x="319" y="56"/>
                      </a:lnTo>
                      <a:lnTo>
                        <a:pt x="318" y="56"/>
                      </a:lnTo>
                      <a:lnTo>
                        <a:pt x="317" y="56"/>
                      </a:lnTo>
                      <a:lnTo>
                        <a:pt x="316" y="56"/>
                      </a:lnTo>
                      <a:lnTo>
                        <a:pt x="315" y="56"/>
                      </a:lnTo>
                      <a:lnTo>
                        <a:pt x="315" y="55"/>
                      </a:lnTo>
                      <a:lnTo>
                        <a:pt x="315" y="54"/>
                      </a:lnTo>
                      <a:lnTo>
                        <a:pt x="315" y="53"/>
                      </a:lnTo>
                      <a:lnTo>
                        <a:pt x="315" y="52"/>
                      </a:lnTo>
                      <a:lnTo>
                        <a:pt x="315" y="51"/>
                      </a:lnTo>
                      <a:lnTo>
                        <a:pt x="314" y="51"/>
                      </a:lnTo>
                      <a:lnTo>
                        <a:pt x="314" y="50"/>
                      </a:lnTo>
                      <a:lnTo>
                        <a:pt x="313" y="50"/>
                      </a:lnTo>
                      <a:lnTo>
                        <a:pt x="313" y="49"/>
                      </a:lnTo>
                      <a:lnTo>
                        <a:pt x="313" y="48"/>
                      </a:lnTo>
                      <a:lnTo>
                        <a:pt x="312" y="48"/>
                      </a:lnTo>
                      <a:lnTo>
                        <a:pt x="312" y="47"/>
                      </a:lnTo>
                      <a:lnTo>
                        <a:pt x="311" y="47"/>
                      </a:lnTo>
                      <a:lnTo>
                        <a:pt x="310" y="47"/>
                      </a:lnTo>
                      <a:lnTo>
                        <a:pt x="310" y="46"/>
                      </a:lnTo>
                      <a:lnTo>
                        <a:pt x="311" y="46"/>
                      </a:lnTo>
                      <a:lnTo>
                        <a:pt x="311" y="45"/>
                      </a:lnTo>
                      <a:lnTo>
                        <a:pt x="311" y="44"/>
                      </a:lnTo>
                      <a:lnTo>
                        <a:pt x="311" y="43"/>
                      </a:lnTo>
                      <a:lnTo>
                        <a:pt x="311" y="42"/>
                      </a:lnTo>
                      <a:lnTo>
                        <a:pt x="311" y="41"/>
                      </a:lnTo>
                      <a:lnTo>
                        <a:pt x="311" y="40"/>
                      </a:lnTo>
                      <a:lnTo>
                        <a:pt x="310" y="40"/>
                      </a:lnTo>
                      <a:lnTo>
                        <a:pt x="309" y="40"/>
                      </a:lnTo>
                      <a:lnTo>
                        <a:pt x="308" y="40"/>
                      </a:lnTo>
                      <a:lnTo>
                        <a:pt x="307" y="40"/>
                      </a:lnTo>
                      <a:lnTo>
                        <a:pt x="307" y="39"/>
                      </a:lnTo>
                      <a:lnTo>
                        <a:pt x="306" y="39"/>
                      </a:lnTo>
                      <a:lnTo>
                        <a:pt x="306" y="38"/>
                      </a:lnTo>
                      <a:lnTo>
                        <a:pt x="305" y="38"/>
                      </a:lnTo>
                      <a:lnTo>
                        <a:pt x="305" y="37"/>
                      </a:lnTo>
                      <a:lnTo>
                        <a:pt x="305" y="36"/>
                      </a:lnTo>
                      <a:lnTo>
                        <a:pt x="305" y="35"/>
                      </a:lnTo>
                      <a:lnTo>
                        <a:pt x="305" y="34"/>
                      </a:lnTo>
                      <a:lnTo>
                        <a:pt x="305" y="33"/>
                      </a:lnTo>
                      <a:lnTo>
                        <a:pt x="305" y="31"/>
                      </a:lnTo>
                      <a:lnTo>
                        <a:pt x="304" y="31"/>
                      </a:lnTo>
                      <a:lnTo>
                        <a:pt x="303" y="31"/>
                      </a:lnTo>
                      <a:lnTo>
                        <a:pt x="302" y="31"/>
                      </a:lnTo>
                      <a:lnTo>
                        <a:pt x="301" y="32"/>
                      </a:lnTo>
                      <a:lnTo>
                        <a:pt x="300" y="32"/>
                      </a:lnTo>
                      <a:lnTo>
                        <a:pt x="299" y="32"/>
                      </a:lnTo>
                      <a:lnTo>
                        <a:pt x="298" y="32"/>
                      </a:lnTo>
                      <a:lnTo>
                        <a:pt x="297" y="32"/>
                      </a:lnTo>
                      <a:lnTo>
                        <a:pt x="296" y="32"/>
                      </a:lnTo>
                      <a:lnTo>
                        <a:pt x="295" y="32"/>
                      </a:lnTo>
                      <a:lnTo>
                        <a:pt x="294" y="32"/>
                      </a:lnTo>
                      <a:lnTo>
                        <a:pt x="293" y="32"/>
                      </a:lnTo>
                      <a:lnTo>
                        <a:pt x="292" y="32"/>
                      </a:lnTo>
                      <a:lnTo>
                        <a:pt x="292" y="31"/>
                      </a:lnTo>
                      <a:lnTo>
                        <a:pt x="292" y="30"/>
                      </a:lnTo>
                      <a:lnTo>
                        <a:pt x="292" y="29"/>
                      </a:lnTo>
                      <a:lnTo>
                        <a:pt x="292" y="28"/>
                      </a:lnTo>
                      <a:lnTo>
                        <a:pt x="291" y="28"/>
                      </a:lnTo>
                      <a:lnTo>
                        <a:pt x="291" y="27"/>
                      </a:lnTo>
                      <a:lnTo>
                        <a:pt x="291" y="26"/>
                      </a:lnTo>
                      <a:lnTo>
                        <a:pt x="291" y="25"/>
                      </a:lnTo>
                      <a:lnTo>
                        <a:pt x="291" y="24"/>
                      </a:lnTo>
                      <a:lnTo>
                        <a:pt x="291" y="23"/>
                      </a:lnTo>
                      <a:lnTo>
                        <a:pt x="290" y="23"/>
                      </a:lnTo>
                      <a:lnTo>
                        <a:pt x="290" y="22"/>
                      </a:lnTo>
                      <a:lnTo>
                        <a:pt x="289" y="22"/>
                      </a:lnTo>
                      <a:lnTo>
                        <a:pt x="288" y="22"/>
                      </a:lnTo>
                      <a:lnTo>
                        <a:pt x="288" y="21"/>
                      </a:lnTo>
                      <a:lnTo>
                        <a:pt x="287" y="21"/>
                      </a:lnTo>
                      <a:lnTo>
                        <a:pt x="287" y="20"/>
                      </a:lnTo>
                      <a:lnTo>
                        <a:pt x="286" y="20"/>
                      </a:lnTo>
                      <a:lnTo>
                        <a:pt x="285" y="19"/>
                      </a:lnTo>
                      <a:lnTo>
                        <a:pt x="285" y="18"/>
                      </a:lnTo>
                      <a:lnTo>
                        <a:pt x="284" y="18"/>
                      </a:lnTo>
                      <a:lnTo>
                        <a:pt x="284" y="17"/>
                      </a:lnTo>
                      <a:lnTo>
                        <a:pt x="284" y="16"/>
                      </a:lnTo>
                      <a:lnTo>
                        <a:pt x="284" y="15"/>
                      </a:lnTo>
                      <a:lnTo>
                        <a:pt x="284" y="14"/>
                      </a:lnTo>
                      <a:lnTo>
                        <a:pt x="284" y="13"/>
                      </a:lnTo>
                      <a:lnTo>
                        <a:pt x="283" y="12"/>
                      </a:lnTo>
                      <a:lnTo>
                        <a:pt x="283" y="11"/>
                      </a:lnTo>
                      <a:lnTo>
                        <a:pt x="283" y="10"/>
                      </a:lnTo>
                      <a:lnTo>
                        <a:pt x="282" y="10"/>
                      </a:lnTo>
                      <a:lnTo>
                        <a:pt x="281" y="10"/>
                      </a:lnTo>
                      <a:lnTo>
                        <a:pt x="281" y="9"/>
                      </a:lnTo>
                      <a:lnTo>
                        <a:pt x="280" y="9"/>
                      </a:lnTo>
                      <a:lnTo>
                        <a:pt x="280" y="8"/>
                      </a:lnTo>
                      <a:lnTo>
                        <a:pt x="279" y="8"/>
                      </a:lnTo>
                      <a:lnTo>
                        <a:pt x="279" y="7"/>
                      </a:lnTo>
                      <a:lnTo>
                        <a:pt x="279" y="6"/>
                      </a:lnTo>
                      <a:lnTo>
                        <a:pt x="279" y="5"/>
                      </a:lnTo>
                      <a:lnTo>
                        <a:pt x="279" y="4"/>
                      </a:lnTo>
                      <a:lnTo>
                        <a:pt x="279" y="3"/>
                      </a:lnTo>
                      <a:lnTo>
                        <a:pt x="279" y="2"/>
                      </a:lnTo>
                      <a:lnTo>
                        <a:pt x="279" y="1"/>
                      </a:lnTo>
                      <a:lnTo>
                        <a:pt x="278" y="1"/>
                      </a:lnTo>
                      <a:lnTo>
                        <a:pt x="277" y="1"/>
                      </a:lnTo>
                      <a:lnTo>
                        <a:pt x="276" y="1"/>
                      </a:lnTo>
                      <a:lnTo>
                        <a:pt x="275" y="1"/>
                      </a:lnTo>
                      <a:lnTo>
                        <a:pt x="274" y="1"/>
                      </a:lnTo>
                      <a:lnTo>
                        <a:pt x="274" y="0"/>
                      </a:lnTo>
                      <a:lnTo>
                        <a:pt x="273" y="1"/>
                      </a:lnTo>
                      <a:lnTo>
                        <a:pt x="272" y="2"/>
                      </a:lnTo>
                      <a:lnTo>
                        <a:pt x="271" y="2"/>
                      </a:lnTo>
                      <a:lnTo>
                        <a:pt x="270" y="3"/>
                      </a:lnTo>
                      <a:lnTo>
                        <a:pt x="269" y="3"/>
                      </a:lnTo>
                      <a:lnTo>
                        <a:pt x="268" y="3"/>
                      </a:lnTo>
                      <a:lnTo>
                        <a:pt x="268" y="4"/>
                      </a:lnTo>
                      <a:lnTo>
                        <a:pt x="268" y="5"/>
                      </a:lnTo>
                      <a:lnTo>
                        <a:pt x="268" y="6"/>
                      </a:lnTo>
                      <a:lnTo>
                        <a:pt x="268" y="7"/>
                      </a:lnTo>
                      <a:lnTo>
                        <a:pt x="267" y="8"/>
                      </a:lnTo>
                      <a:lnTo>
                        <a:pt x="267" y="9"/>
                      </a:lnTo>
                      <a:lnTo>
                        <a:pt x="267" y="10"/>
                      </a:lnTo>
                      <a:lnTo>
                        <a:pt x="267" y="11"/>
                      </a:lnTo>
                      <a:lnTo>
                        <a:pt x="267" y="12"/>
                      </a:lnTo>
                      <a:lnTo>
                        <a:pt x="268" y="12"/>
                      </a:lnTo>
                      <a:lnTo>
                        <a:pt x="268" y="13"/>
                      </a:lnTo>
                      <a:lnTo>
                        <a:pt x="268" y="14"/>
                      </a:lnTo>
                      <a:lnTo>
                        <a:pt x="269" y="14"/>
                      </a:lnTo>
                      <a:lnTo>
                        <a:pt x="270" y="14"/>
                      </a:lnTo>
                      <a:lnTo>
                        <a:pt x="271" y="14"/>
                      </a:lnTo>
                      <a:lnTo>
                        <a:pt x="272" y="14"/>
                      </a:lnTo>
                      <a:lnTo>
                        <a:pt x="272" y="15"/>
                      </a:lnTo>
                      <a:lnTo>
                        <a:pt x="273" y="15"/>
                      </a:lnTo>
                      <a:lnTo>
                        <a:pt x="273" y="16"/>
                      </a:lnTo>
                      <a:lnTo>
                        <a:pt x="273" y="17"/>
                      </a:lnTo>
                      <a:lnTo>
                        <a:pt x="273" y="18"/>
                      </a:lnTo>
                      <a:lnTo>
                        <a:pt x="274" y="18"/>
                      </a:lnTo>
                      <a:lnTo>
                        <a:pt x="273" y="19"/>
                      </a:lnTo>
                      <a:lnTo>
                        <a:pt x="273" y="20"/>
                      </a:lnTo>
                      <a:lnTo>
                        <a:pt x="272" y="20"/>
                      </a:lnTo>
                      <a:lnTo>
                        <a:pt x="271" y="20"/>
                      </a:lnTo>
                      <a:lnTo>
                        <a:pt x="270" y="20"/>
                      </a:lnTo>
                      <a:lnTo>
                        <a:pt x="270" y="19"/>
                      </a:lnTo>
                      <a:lnTo>
                        <a:pt x="269" y="19"/>
                      </a:lnTo>
                      <a:lnTo>
                        <a:pt x="268" y="19"/>
                      </a:lnTo>
                      <a:lnTo>
                        <a:pt x="267" y="19"/>
                      </a:lnTo>
                      <a:lnTo>
                        <a:pt x="267" y="20"/>
                      </a:lnTo>
                      <a:lnTo>
                        <a:pt x="268" y="21"/>
                      </a:lnTo>
                      <a:lnTo>
                        <a:pt x="269" y="22"/>
                      </a:lnTo>
                      <a:lnTo>
                        <a:pt x="270" y="23"/>
                      </a:lnTo>
                      <a:lnTo>
                        <a:pt x="270" y="24"/>
                      </a:lnTo>
                      <a:lnTo>
                        <a:pt x="271" y="25"/>
                      </a:lnTo>
                      <a:lnTo>
                        <a:pt x="271" y="26"/>
                      </a:lnTo>
                      <a:lnTo>
                        <a:pt x="271" y="27"/>
                      </a:lnTo>
                      <a:lnTo>
                        <a:pt x="271" y="29"/>
                      </a:lnTo>
                      <a:lnTo>
                        <a:pt x="271" y="30"/>
                      </a:lnTo>
                      <a:lnTo>
                        <a:pt x="271" y="31"/>
                      </a:lnTo>
                      <a:lnTo>
                        <a:pt x="272" y="32"/>
                      </a:lnTo>
                      <a:lnTo>
                        <a:pt x="271" y="34"/>
                      </a:lnTo>
                      <a:lnTo>
                        <a:pt x="271" y="36"/>
                      </a:lnTo>
                      <a:lnTo>
                        <a:pt x="271" y="38"/>
                      </a:lnTo>
                      <a:lnTo>
                        <a:pt x="271" y="39"/>
                      </a:lnTo>
                      <a:lnTo>
                        <a:pt x="271" y="41"/>
                      </a:lnTo>
                      <a:lnTo>
                        <a:pt x="272" y="41"/>
                      </a:lnTo>
                      <a:lnTo>
                        <a:pt x="272" y="43"/>
                      </a:lnTo>
                      <a:lnTo>
                        <a:pt x="272" y="45"/>
                      </a:lnTo>
                      <a:lnTo>
                        <a:pt x="272" y="46"/>
                      </a:lnTo>
                      <a:lnTo>
                        <a:pt x="272" y="47"/>
                      </a:lnTo>
                      <a:lnTo>
                        <a:pt x="272" y="48"/>
                      </a:lnTo>
                      <a:lnTo>
                        <a:pt x="272" y="49"/>
                      </a:lnTo>
                      <a:lnTo>
                        <a:pt x="273" y="50"/>
                      </a:lnTo>
                      <a:lnTo>
                        <a:pt x="273" y="51"/>
                      </a:lnTo>
                      <a:lnTo>
                        <a:pt x="274" y="52"/>
                      </a:lnTo>
                      <a:lnTo>
                        <a:pt x="274" y="53"/>
                      </a:lnTo>
                      <a:lnTo>
                        <a:pt x="275" y="53"/>
                      </a:lnTo>
                      <a:lnTo>
                        <a:pt x="274" y="54"/>
                      </a:lnTo>
                      <a:lnTo>
                        <a:pt x="274" y="55"/>
                      </a:lnTo>
                      <a:lnTo>
                        <a:pt x="274" y="56"/>
                      </a:lnTo>
                      <a:lnTo>
                        <a:pt x="273" y="57"/>
                      </a:lnTo>
                      <a:lnTo>
                        <a:pt x="272" y="58"/>
                      </a:lnTo>
                      <a:lnTo>
                        <a:pt x="272" y="59"/>
                      </a:lnTo>
                      <a:lnTo>
                        <a:pt x="271" y="60"/>
                      </a:lnTo>
                      <a:lnTo>
                        <a:pt x="271" y="61"/>
                      </a:lnTo>
                      <a:lnTo>
                        <a:pt x="271" y="62"/>
                      </a:lnTo>
                      <a:lnTo>
                        <a:pt x="271" y="63"/>
                      </a:lnTo>
                      <a:lnTo>
                        <a:pt x="271" y="64"/>
                      </a:lnTo>
                      <a:lnTo>
                        <a:pt x="271" y="65"/>
                      </a:lnTo>
                      <a:lnTo>
                        <a:pt x="271" y="66"/>
                      </a:lnTo>
                      <a:lnTo>
                        <a:pt x="271" y="67"/>
                      </a:lnTo>
                      <a:lnTo>
                        <a:pt x="270" y="68"/>
                      </a:lnTo>
                      <a:lnTo>
                        <a:pt x="270" y="69"/>
                      </a:lnTo>
                      <a:lnTo>
                        <a:pt x="270" y="70"/>
                      </a:lnTo>
                      <a:lnTo>
                        <a:pt x="269" y="70"/>
                      </a:lnTo>
                      <a:lnTo>
                        <a:pt x="268" y="71"/>
                      </a:lnTo>
                      <a:lnTo>
                        <a:pt x="268" y="72"/>
                      </a:lnTo>
                      <a:lnTo>
                        <a:pt x="267" y="72"/>
                      </a:lnTo>
                      <a:lnTo>
                        <a:pt x="267" y="73"/>
                      </a:lnTo>
                      <a:lnTo>
                        <a:pt x="266" y="73"/>
                      </a:lnTo>
                      <a:lnTo>
                        <a:pt x="265" y="74"/>
                      </a:lnTo>
                      <a:lnTo>
                        <a:pt x="265" y="75"/>
                      </a:lnTo>
                      <a:lnTo>
                        <a:pt x="264" y="75"/>
                      </a:lnTo>
                      <a:lnTo>
                        <a:pt x="263" y="75"/>
                      </a:lnTo>
                      <a:lnTo>
                        <a:pt x="262" y="75"/>
                      </a:lnTo>
                      <a:lnTo>
                        <a:pt x="261" y="75"/>
                      </a:lnTo>
                      <a:lnTo>
                        <a:pt x="260" y="75"/>
                      </a:lnTo>
                      <a:lnTo>
                        <a:pt x="259" y="75"/>
                      </a:lnTo>
                      <a:lnTo>
                        <a:pt x="258" y="75"/>
                      </a:lnTo>
                      <a:lnTo>
                        <a:pt x="257" y="75"/>
                      </a:lnTo>
                      <a:lnTo>
                        <a:pt x="256" y="75"/>
                      </a:lnTo>
                      <a:lnTo>
                        <a:pt x="256" y="74"/>
                      </a:lnTo>
                      <a:lnTo>
                        <a:pt x="255" y="74"/>
                      </a:lnTo>
                      <a:lnTo>
                        <a:pt x="255" y="73"/>
                      </a:lnTo>
                      <a:lnTo>
                        <a:pt x="255" y="72"/>
                      </a:lnTo>
                      <a:lnTo>
                        <a:pt x="255" y="71"/>
                      </a:lnTo>
                      <a:lnTo>
                        <a:pt x="254" y="71"/>
                      </a:lnTo>
                      <a:lnTo>
                        <a:pt x="253" y="71"/>
                      </a:lnTo>
                      <a:lnTo>
                        <a:pt x="252" y="71"/>
                      </a:lnTo>
                      <a:lnTo>
                        <a:pt x="251" y="71"/>
                      </a:lnTo>
                      <a:lnTo>
                        <a:pt x="250" y="71"/>
                      </a:lnTo>
                      <a:lnTo>
                        <a:pt x="249" y="71"/>
                      </a:lnTo>
                      <a:lnTo>
                        <a:pt x="249" y="70"/>
                      </a:lnTo>
                      <a:lnTo>
                        <a:pt x="248" y="70"/>
                      </a:lnTo>
                      <a:lnTo>
                        <a:pt x="247" y="70"/>
                      </a:lnTo>
                      <a:lnTo>
                        <a:pt x="247" y="69"/>
                      </a:lnTo>
                      <a:lnTo>
                        <a:pt x="246" y="69"/>
                      </a:lnTo>
                      <a:lnTo>
                        <a:pt x="245" y="69"/>
                      </a:lnTo>
                      <a:lnTo>
                        <a:pt x="245" y="68"/>
                      </a:lnTo>
                      <a:lnTo>
                        <a:pt x="244" y="68"/>
                      </a:lnTo>
                      <a:lnTo>
                        <a:pt x="243" y="68"/>
                      </a:lnTo>
                      <a:lnTo>
                        <a:pt x="243" y="67"/>
                      </a:lnTo>
                      <a:lnTo>
                        <a:pt x="242" y="67"/>
                      </a:lnTo>
                      <a:lnTo>
                        <a:pt x="242" y="66"/>
                      </a:lnTo>
                      <a:lnTo>
                        <a:pt x="241" y="66"/>
                      </a:lnTo>
                      <a:lnTo>
                        <a:pt x="240" y="66"/>
                      </a:lnTo>
                      <a:lnTo>
                        <a:pt x="238" y="66"/>
                      </a:lnTo>
                      <a:lnTo>
                        <a:pt x="237" y="66"/>
                      </a:lnTo>
                      <a:lnTo>
                        <a:pt x="236" y="66"/>
                      </a:lnTo>
                      <a:lnTo>
                        <a:pt x="235" y="66"/>
                      </a:lnTo>
                      <a:lnTo>
                        <a:pt x="234" y="66"/>
                      </a:lnTo>
                      <a:lnTo>
                        <a:pt x="233" y="66"/>
                      </a:lnTo>
                      <a:lnTo>
                        <a:pt x="232" y="66"/>
                      </a:lnTo>
                      <a:lnTo>
                        <a:pt x="231" y="66"/>
                      </a:lnTo>
                      <a:lnTo>
                        <a:pt x="231" y="65"/>
                      </a:lnTo>
                      <a:lnTo>
                        <a:pt x="230" y="65"/>
                      </a:lnTo>
                      <a:lnTo>
                        <a:pt x="229" y="65"/>
                      </a:lnTo>
                      <a:lnTo>
                        <a:pt x="228" y="64"/>
                      </a:lnTo>
                      <a:lnTo>
                        <a:pt x="227" y="64"/>
                      </a:lnTo>
                      <a:lnTo>
                        <a:pt x="226" y="63"/>
                      </a:lnTo>
                      <a:lnTo>
                        <a:pt x="225" y="63"/>
                      </a:lnTo>
                      <a:lnTo>
                        <a:pt x="224" y="63"/>
                      </a:lnTo>
                      <a:lnTo>
                        <a:pt x="223" y="61"/>
                      </a:lnTo>
                      <a:lnTo>
                        <a:pt x="222" y="61"/>
                      </a:lnTo>
                      <a:lnTo>
                        <a:pt x="221" y="61"/>
                      </a:lnTo>
                      <a:lnTo>
                        <a:pt x="221" y="60"/>
                      </a:lnTo>
                      <a:lnTo>
                        <a:pt x="220" y="59"/>
                      </a:lnTo>
                      <a:lnTo>
                        <a:pt x="219" y="58"/>
                      </a:lnTo>
                      <a:lnTo>
                        <a:pt x="218" y="59"/>
                      </a:lnTo>
                      <a:lnTo>
                        <a:pt x="217" y="59"/>
                      </a:lnTo>
                      <a:lnTo>
                        <a:pt x="216" y="59"/>
                      </a:lnTo>
                      <a:lnTo>
                        <a:pt x="215" y="59"/>
                      </a:lnTo>
                      <a:lnTo>
                        <a:pt x="215" y="58"/>
                      </a:lnTo>
                      <a:lnTo>
                        <a:pt x="214" y="58"/>
                      </a:lnTo>
                      <a:lnTo>
                        <a:pt x="214" y="57"/>
                      </a:lnTo>
                      <a:lnTo>
                        <a:pt x="214" y="56"/>
                      </a:lnTo>
                      <a:lnTo>
                        <a:pt x="214" y="55"/>
                      </a:lnTo>
                      <a:lnTo>
                        <a:pt x="214" y="54"/>
                      </a:lnTo>
                      <a:lnTo>
                        <a:pt x="215" y="53"/>
                      </a:lnTo>
                      <a:lnTo>
                        <a:pt x="215" y="52"/>
                      </a:lnTo>
                      <a:lnTo>
                        <a:pt x="216" y="51"/>
                      </a:lnTo>
                      <a:lnTo>
                        <a:pt x="215" y="51"/>
                      </a:lnTo>
                      <a:lnTo>
                        <a:pt x="215" y="50"/>
                      </a:lnTo>
                      <a:lnTo>
                        <a:pt x="215" y="49"/>
                      </a:lnTo>
                      <a:lnTo>
                        <a:pt x="215" y="48"/>
                      </a:lnTo>
                      <a:lnTo>
                        <a:pt x="215" y="47"/>
                      </a:lnTo>
                      <a:lnTo>
                        <a:pt x="215" y="46"/>
                      </a:lnTo>
                      <a:lnTo>
                        <a:pt x="215" y="45"/>
                      </a:lnTo>
                      <a:lnTo>
                        <a:pt x="215" y="44"/>
                      </a:lnTo>
                      <a:lnTo>
                        <a:pt x="215" y="43"/>
                      </a:lnTo>
                      <a:lnTo>
                        <a:pt x="215" y="42"/>
                      </a:lnTo>
                      <a:lnTo>
                        <a:pt x="215" y="41"/>
                      </a:lnTo>
                      <a:lnTo>
                        <a:pt x="216" y="40"/>
                      </a:lnTo>
                      <a:lnTo>
                        <a:pt x="217" y="38"/>
                      </a:lnTo>
                      <a:lnTo>
                        <a:pt x="216" y="38"/>
                      </a:lnTo>
                      <a:lnTo>
                        <a:pt x="216" y="37"/>
                      </a:lnTo>
                      <a:lnTo>
                        <a:pt x="216" y="36"/>
                      </a:lnTo>
                      <a:lnTo>
                        <a:pt x="217" y="35"/>
                      </a:lnTo>
                      <a:lnTo>
                        <a:pt x="217" y="34"/>
                      </a:lnTo>
                      <a:lnTo>
                        <a:pt x="218" y="34"/>
                      </a:lnTo>
                      <a:lnTo>
                        <a:pt x="219" y="33"/>
                      </a:lnTo>
                      <a:lnTo>
                        <a:pt x="219" y="32"/>
                      </a:lnTo>
                      <a:lnTo>
                        <a:pt x="220" y="31"/>
                      </a:lnTo>
                      <a:lnTo>
                        <a:pt x="221" y="31"/>
                      </a:lnTo>
                      <a:lnTo>
                        <a:pt x="221" y="30"/>
                      </a:lnTo>
                      <a:lnTo>
                        <a:pt x="221" y="29"/>
                      </a:lnTo>
                      <a:lnTo>
                        <a:pt x="220" y="29"/>
                      </a:lnTo>
                      <a:lnTo>
                        <a:pt x="220" y="28"/>
                      </a:lnTo>
                      <a:lnTo>
                        <a:pt x="219" y="28"/>
                      </a:lnTo>
                      <a:lnTo>
                        <a:pt x="219" y="27"/>
                      </a:lnTo>
                      <a:lnTo>
                        <a:pt x="218" y="27"/>
                      </a:lnTo>
                      <a:lnTo>
                        <a:pt x="218" y="26"/>
                      </a:lnTo>
                      <a:lnTo>
                        <a:pt x="218" y="24"/>
                      </a:lnTo>
                      <a:lnTo>
                        <a:pt x="217" y="24"/>
                      </a:lnTo>
                      <a:lnTo>
                        <a:pt x="216" y="24"/>
                      </a:lnTo>
                      <a:lnTo>
                        <a:pt x="215" y="24"/>
                      </a:lnTo>
                      <a:lnTo>
                        <a:pt x="214" y="24"/>
                      </a:lnTo>
                      <a:lnTo>
                        <a:pt x="213" y="25"/>
                      </a:lnTo>
                      <a:lnTo>
                        <a:pt x="212" y="25"/>
                      </a:lnTo>
                      <a:lnTo>
                        <a:pt x="211" y="25"/>
                      </a:lnTo>
                      <a:lnTo>
                        <a:pt x="211" y="26"/>
                      </a:lnTo>
                      <a:lnTo>
                        <a:pt x="210" y="26"/>
                      </a:lnTo>
                      <a:lnTo>
                        <a:pt x="209" y="27"/>
                      </a:lnTo>
                      <a:lnTo>
                        <a:pt x="208" y="27"/>
                      </a:lnTo>
                      <a:lnTo>
                        <a:pt x="207" y="28"/>
                      </a:lnTo>
                      <a:lnTo>
                        <a:pt x="206" y="28"/>
                      </a:lnTo>
                      <a:lnTo>
                        <a:pt x="205" y="29"/>
                      </a:lnTo>
                      <a:lnTo>
                        <a:pt x="204" y="30"/>
                      </a:lnTo>
                      <a:lnTo>
                        <a:pt x="203" y="30"/>
                      </a:lnTo>
                      <a:lnTo>
                        <a:pt x="202" y="31"/>
                      </a:lnTo>
                      <a:lnTo>
                        <a:pt x="201" y="31"/>
                      </a:lnTo>
                      <a:lnTo>
                        <a:pt x="200" y="31"/>
                      </a:lnTo>
                      <a:lnTo>
                        <a:pt x="199" y="32"/>
                      </a:lnTo>
                      <a:lnTo>
                        <a:pt x="198" y="32"/>
                      </a:lnTo>
                      <a:lnTo>
                        <a:pt x="198" y="33"/>
                      </a:lnTo>
                      <a:lnTo>
                        <a:pt x="197" y="33"/>
                      </a:lnTo>
                      <a:lnTo>
                        <a:pt x="196" y="33"/>
                      </a:lnTo>
                      <a:lnTo>
                        <a:pt x="194" y="32"/>
                      </a:lnTo>
                      <a:lnTo>
                        <a:pt x="193" y="31"/>
                      </a:lnTo>
                      <a:lnTo>
                        <a:pt x="192" y="31"/>
                      </a:lnTo>
                      <a:lnTo>
                        <a:pt x="191" y="31"/>
                      </a:lnTo>
                      <a:lnTo>
                        <a:pt x="190" y="31"/>
                      </a:lnTo>
                      <a:lnTo>
                        <a:pt x="189" y="30"/>
                      </a:lnTo>
                      <a:lnTo>
                        <a:pt x="188" y="29"/>
                      </a:lnTo>
                      <a:lnTo>
                        <a:pt x="187" y="29"/>
                      </a:lnTo>
                      <a:lnTo>
                        <a:pt x="186" y="28"/>
                      </a:lnTo>
                      <a:lnTo>
                        <a:pt x="185" y="28"/>
                      </a:lnTo>
                      <a:lnTo>
                        <a:pt x="184" y="28"/>
                      </a:lnTo>
                      <a:lnTo>
                        <a:pt x="183" y="27"/>
                      </a:lnTo>
                      <a:lnTo>
                        <a:pt x="182" y="27"/>
                      </a:lnTo>
                      <a:lnTo>
                        <a:pt x="181" y="27"/>
                      </a:lnTo>
                      <a:lnTo>
                        <a:pt x="180" y="27"/>
                      </a:lnTo>
                      <a:lnTo>
                        <a:pt x="180" y="26"/>
                      </a:lnTo>
                      <a:lnTo>
                        <a:pt x="179" y="26"/>
                      </a:lnTo>
                      <a:lnTo>
                        <a:pt x="178" y="26"/>
                      </a:lnTo>
                      <a:lnTo>
                        <a:pt x="177" y="26"/>
                      </a:lnTo>
                      <a:lnTo>
                        <a:pt x="176" y="26"/>
                      </a:lnTo>
                      <a:lnTo>
                        <a:pt x="175" y="26"/>
                      </a:lnTo>
                      <a:lnTo>
                        <a:pt x="174" y="26"/>
                      </a:lnTo>
                      <a:lnTo>
                        <a:pt x="173" y="26"/>
                      </a:lnTo>
                      <a:lnTo>
                        <a:pt x="172" y="26"/>
                      </a:lnTo>
                      <a:lnTo>
                        <a:pt x="172" y="25"/>
                      </a:lnTo>
                      <a:lnTo>
                        <a:pt x="171" y="25"/>
                      </a:lnTo>
                      <a:lnTo>
                        <a:pt x="170" y="25"/>
                      </a:lnTo>
                      <a:lnTo>
                        <a:pt x="169" y="25"/>
                      </a:lnTo>
                      <a:lnTo>
                        <a:pt x="169" y="24"/>
                      </a:lnTo>
                      <a:lnTo>
                        <a:pt x="168" y="24"/>
                      </a:lnTo>
                      <a:lnTo>
                        <a:pt x="168" y="23"/>
                      </a:lnTo>
                      <a:lnTo>
                        <a:pt x="167" y="23"/>
                      </a:lnTo>
                      <a:lnTo>
                        <a:pt x="166" y="23"/>
                      </a:lnTo>
                      <a:lnTo>
                        <a:pt x="165" y="23"/>
                      </a:lnTo>
                      <a:lnTo>
                        <a:pt x="165" y="22"/>
                      </a:lnTo>
                      <a:lnTo>
                        <a:pt x="164" y="22"/>
                      </a:lnTo>
                      <a:lnTo>
                        <a:pt x="164" y="21"/>
                      </a:lnTo>
                      <a:lnTo>
                        <a:pt x="163" y="21"/>
                      </a:lnTo>
                      <a:lnTo>
                        <a:pt x="162" y="21"/>
                      </a:lnTo>
                      <a:lnTo>
                        <a:pt x="162" y="20"/>
                      </a:lnTo>
                      <a:lnTo>
                        <a:pt x="162" y="21"/>
                      </a:lnTo>
                      <a:lnTo>
                        <a:pt x="161" y="21"/>
                      </a:lnTo>
                      <a:lnTo>
                        <a:pt x="161" y="22"/>
                      </a:lnTo>
                      <a:lnTo>
                        <a:pt x="160" y="22"/>
                      </a:lnTo>
                      <a:lnTo>
                        <a:pt x="160" y="23"/>
                      </a:lnTo>
                      <a:lnTo>
                        <a:pt x="160" y="24"/>
                      </a:lnTo>
                      <a:lnTo>
                        <a:pt x="160" y="25"/>
                      </a:lnTo>
                      <a:lnTo>
                        <a:pt x="160" y="26"/>
                      </a:lnTo>
                      <a:lnTo>
                        <a:pt x="160" y="27"/>
                      </a:lnTo>
                      <a:lnTo>
                        <a:pt x="160" y="28"/>
                      </a:lnTo>
                      <a:lnTo>
                        <a:pt x="160" y="29"/>
                      </a:lnTo>
                      <a:lnTo>
                        <a:pt x="160" y="30"/>
                      </a:lnTo>
                      <a:lnTo>
                        <a:pt x="159" y="30"/>
                      </a:lnTo>
                      <a:lnTo>
                        <a:pt x="159" y="31"/>
                      </a:lnTo>
                      <a:lnTo>
                        <a:pt x="158" y="32"/>
                      </a:lnTo>
                      <a:lnTo>
                        <a:pt x="157" y="32"/>
                      </a:lnTo>
                      <a:lnTo>
                        <a:pt x="156" y="33"/>
                      </a:lnTo>
                      <a:lnTo>
                        <a:pt x="155" y="33"/>
                      </a:lnTo>
                      <a:lnTo>
                        <a:pt x="154" y="33"/>
                      </a:lnTo>
                      <a:lnTo>
                        <a:pt x="153" y="33"/>
                      </a:lnTo>
                      <a:lnTo>
                        <a:pt x="152" y="33"/>
                      </a:lnTo>
                      <a:lnTo>
                        <a:pt x="151" y="33"/>
                      </a:lnTo>
                      <a:lnTo>
                        <a:pt x="150" y="33"/>
                      </a:lnTo>
                      <a:lnTo>
                        <a:pt x="149" y="33"/>
                      </a:lnTo>
                      <a:lnTo>
                        <a:pt x="148" y="33"/>
                      </a:lnTo>
                      <a:lnTo>
                        <a:pt x="147" y="33"/>
                      </a:lnTo>
                      <a:lnTo>
                        <a:pt x="146" y="33"/>
                      </a:lnTo>
                      <a:lnTo>
                        <a:pt x="145" y="33"/>
                      </a:lnTo>
                      <a:lnTo>
                        <a:pt x="144" y="33"/>
                      </a:lnTo>
                      <a:lnTo>
                        <a:pt x="144" y="34"/>
                      </a:lnTo>
                      <a:lnTo>
                        <a:pt x="144" y="35"/>
                      </a:lnTo>
                      <a:lnTo>
                        <a:pt x="144" y="36"/>
                      </a:lnTo>
                      <a:lnTo>
                        <a:pt x="144" y="37"/>
                      </a:lnTo>
                      <a:lnTo>
                        <a:pt x="143" y="38"/>
                      </a:lnTo>
                      <a:lnTo>
                        <a:pt x="143" y="39"/>
                      </a:lnTo>
                      <a:lnTo>
                        <a:pt x="143" y="40"/>
                      </a:lnTo>
                      <a:lnTo>
                        <a:pt x="142" y="40"/>
                      </a:lnTo>
                      <a:lnTo>
                        <a:pt x="141" y="40"/>
                      </a:lnTo>
                      <a:lnTo>
                        <a:pt x="141" y="39"/>
                      </a:lnTo>
                      <a:lnTo>
                        <a:pt x="141" y="38"/>
                      </a:lnTo>
                      <a:lnTo>
                        <a:pt x="139" y="38"/>
                      </a:lnTo>
                      <a:lnTo>
                        <a:pt x="138" y="38"/>
                      </a:lnTo>
                      <a:lnTo>
                        <a:pt x="138" y="39"/>
                      </a:lnTo>
                      <a:lnTo>
                        <a:pt x="138" y="40"/>
                      </a:lnTo>
                      <a:lnTo>
                        <a:pt x="138" y="41"/>
                      </a:lnTo>
                      <a:lnTo>
                        <a:pt x="138" y="42"/>
                      </a:lnTo>
                      <a:lnTo>
                        <a:pt x="138" y="43"/>
                      </a:lnTo>
                      <a:lnTo>
                        <a:pt x="138" y="44"/>
                      </a:lnTo>
                      <a:lnTo>
                        <a:pt x="138" y="45"/>
                      </a:lnTo>
                      <a:lnTo>
                        <a:pt x="139" y="45"/>
                      </a:lnTo>
                      <a:lnTo>
                        <a:pt x="138" y="46"/>
                      </a:lnTo>
                      <a:lnTo>
                        <a:pt x="138" y="47"/>
                      </a:lnTo>
                      <a:lnTo>
                        <a:pt x="138" y="48"/>
                      </a:lnTo>
                      <a:lnTo>
                        <a:pt x="138" y="49"/>
                      </a:lnTo>
                      <a:lnTo>
                        <a:pt x="137" y="50"/>
                      </a:lnTo>
                      <a:lnTo>
                        <a:pt x="137" y="51"/>
                      </a:lnTo>
                      <a:lnTo>
                        <a:pt x="136" y="51"/>
                      </a:lnTo>
                      <a:lnTo>
                        <a:pt x="135" y="51"/>
                      </a:lnTo>
                      <a:lnTo>
                        <a:pt x="134" y="51"/>
                      </a:lnTo>
                      <a:lnTo>
                        <a:pt x="134" y="52"/>
                      </a:lnTo>
                      <a:lnTo>
                        <a:pt x="134" y="53"/>
                      </a:lnTo>
                      <a:lnTo>
                        <a:pt x="134" y="54"/>
                      </a:lnTo>
                      <a:lnTo>
                        <a:pt x="134" y="55"/>
                      </a:lnTo>
                      <a:lnTo>
                        <a:pt x="134" y="56"/>
                      </a:lnTo>
                      <a:lnTo>
                        <a:pt x="134" y="57"/>
                      </a:lnTo>
                      <a:lnTo>
                        <a:pt x="134" y="58"/>
                      </a:lnTo>
                      <a:lnTo>
                        <a:pt x="133" y="58"/>
                      </a:lnTo>
                      <a:lnTo>
                        <a:pt x="132" y="59"/>
                      </a:lnTo>
                      <a:lnTo>
                        <a:pt x="131" y="59"/>
                      </a:lnTo>
                      <a:lnTo>
                        <a:pt x="132" y="59"/>
                      </a:lnTo>
                      <a:lnTo>
                        <a:pt x="132" y="60"/>
                      </a:lnTo>
                      <a:lnTo>
                        <a:pt x="131" y="61"/>
                      </a:lnTo>
                      <a:lnTo>
                        <a:pt x="131" y="63"/>
                      </a:lnTo>
                      <a:lnTo>
                        <a:pt x="132" y="63"/>
                      </a:lnTo>
                      <a:lnTo>
                        <a:pt x="133" y="63"/>
                      </a:lnTo>
                      <a:lnTo>
                        <a:pt x="133" y="64"/>
                      </a:lnTo>
                      <a:lnTo>
                        <a:pt x="133" y="65"/>
                      </a:lnTo>
                      <a:lnTo>
                        <a:pt x="134" y="65"/>
                      </a:lnTo>
                      <a:lnTo>
                        <a:pt x="134" y="66"/>
                      </a:lnTo>
                      <a:lnTo>
                        <a:pt x="135" y="66"/>
                      </a:lnTo>
                      <a:lnTo>
                        <a:pt x="136" y="66"/>
                      </a:lnTo>
                      <a:lnTo>
                        <a:pt x="137" y="66"/>
                      </a:lnTo>
                      <a:lnTo>
                        <a:pt x="138" y="66"/>
                      </a:lnTo>
                      <a:lnTo>
                        <a:pt x="138" y="67"/>
                      </a:lnTo>
                      <a:lnTo>
                        <a:pt x="139" y="67"/>
                      </a:lnTo>
                      <a:lnTo>
                        <a:pt x="139" y="68"/>
                      </a:lnTo>
                      <a:lnTo>
                        <a:pt x="139" y="69"/>
                      </a:lnTo>
                      <a:lnTo>
                        <a:pt x="139" y="70"/>
                      </a:lnTo>
                      <a:lnTo>
                        <a:pt x="138" y="71"/>
                      </a:lnTo>
                      <a:lnTo>
                        <a:pt x="137" y="71"/>
                      </a:lnTo>
                      <a:lnTo>
                        <a:pt x="136" y="71"/>
                      </a:lnTo>
                      <a:lnTo>
                        <a:pt x="135" y="71"/>
                      </a:lnTo>
                      <a:lnTo>
                        <a:pt x="134" y="71"/>
                      </a:lnTo>
                      <a:lnTo>
                        <a:pt x="133" y="71"/>
                      </a:lnTo>
                      <a:lnTo>
                        <a:pt x="132" y="71"/>
                      </a:lnTo>
                      <a:lnTo>
                        <a:pt x="131" y="71"/>
                      </a:lnTo>
                      <a:lnTo>
                        <a:pt x="130" y="71"/>
                      </a:lnTo>
                      <a:lnTo>
                        <a:pt x="129" y="71"/>
                      </a:lnTo>
                      <a:lnTo>
                        <a:pt x="129" y="72"/>
                      </a:lnTo>
                      <a:lnTo>
                        <a:pt x="128" y="72"/>
                      </a:lnTo>
                      <a:lnTo>
                        <a:pt x="127" y="72"/>
                      </a:lnTo>
                      <a:lnTo>
                        <a:pt x="126" y="72"/>
                      </a:lnTo>
                      <a:lnTo>
                        <a:pt x="125" y="72"/>
                      </a:lnTo>
                      <a:lnTo>
                        <a:pt x="124" y="73"/>
                      </a:lnTo>
                      <a:lnTo>
                        <a:pt x="123" y="74"/>
                      </a:lnTo>
                      <a:lnTo>
                        <a:pt x="122" y="74"/>
                      </a:lnTo>
                      <a:lnTo>
                        <a:pt x="122" y="75"/>
                      </a:lnTo>
                      <a:lnTo>
                        <a:pt x="122" y="76"/>
                      </a:lnTo>
                      <a:lnTo>
                        <a:pt x="122" y="77"/>
                      </a:lnTo>
                      <a:lnTo>
                        <a:pt x="122" y="78"/>
                      </a:lnTo>
                      <a:lnTo>
                        <a:pt x="121" y="78"/>
                      </a:lnTo>
                      <a:lnTo>
                        <a:pt x="121" y="77"/>
                      </a:lnTo>
                      <a:lnTo>
                        <a:pt x="121" y="76"/>
                      </a:lnTo>
                      <a:lnTo>
                        <a:pt x="121" y="75"/>
                      </a:lnTo>
                      <a:lnTo>
                        <a:pt x="120" y="75"/>
                      </a:lnTo>
                      <a:lnTo>
                        <a:pt x="120" y="74"/>
                      </a:lnTo>
                      <a:lnTo>
                        <a:pt x="120" y="73"/>
                      </a:lnTo>
                      <a:lnTo>
                        <a:pt x="120" y="72"/>
                      </a:lnTo>
                      <a:lnTo>
                        <a:pt x="119" y="72"/>
                      </a:lnTo>
                      <a:lnTo>
                        <a:pt x="119" y="71"/>
                      </a:lnTo>
                      <a:lnTo>
                        <a:pt x="118" y="71"/>
                      </a:lnTo>
                      <a:lnTo>
                        <a:pt x="118" y="70"/>
                      </a:lnTo>
                      <a:lnTo>
                        <a:pt x="117" y="70"/>
                      </a:lnTo>
                      <a:lnTo>
                        <a:pt x="117" y="69"/>
                      </a:lnTo>
                      <a:lnTo>
                        <a:pt x="116" y="69"/>
                      </a:lnTo>
                      <a:lnTo>
                        <a:pt x="116" y="68"/>
                      </a:lnTo>
                      <a:lnTo>
                        <a:pt x="115" y="68"/>
                      </a:lnTo>
                      <a:lnTo>
                        <a:pt x="114" y="68"/>
                      </a:lnTo>
                      <a:lnTo>
                        <a:pt x="113" y="68"/>
                      </a:lnTo>
                      <a:lnTo>
                        <a:pt x="112" y="68"/>
                      </a:lnTo>
                      <a:lnTo>
                        <a:pt x="112" y="67"/>
                      </a:lnTo>
                      <a:lnTo>
                        <a:pt x="111" y="67"/>
                      </a:lnTo>
                      <a:lnTo>
                        <a:pt x="110" y="67"/>
                      </a:lnTo>
                      <a:lnTo>
                        <a:pt x="109" y="67"/>
                      </a:lnTo>
                      <a:lnTo>
                        <a:pt x="109" y="66"/>
                      </a:lnTo>
                      <a:lnTo>
                        <a:pt x="109" y="65"/>
                      </a:lnTo>
                      <a:lnTo>
                        <a:pt x="108" y="65"/>
                      </a:lnTo>
                      <a:lnTo>
                        <a:pt x="108" y="64"/>
                      </a:lnTo>
                      <a:lnTo>
                        <a:pt x="107" y="65"/>
                      </a:lnTo>
                      <a:lnTo>
                        <a:pt x="106" y="66"/>
                      </a:lnTo>
                      <a:lnTo>
                        <a:pt x="105" y="67"/>
                      </a:lnTo>
                      <a:lnTo>
                        <a:pt x="104" y="68"/>
                      </a:lnTo>
                      <a:lnTo>
                        <a:pt x="103" y="68"/>
                      </a:lnTo>
                      <a:lnTo>
                        <a:pt x="102" y="68"/>
                      </a:lnTo>
                      <a:lnTo>
                        <a:pt x="102" y="69"/>
                      </a:lnTo>
                      <a:lnTo>
                        <a:pt x="101" y="69"/>
                      </a:lnTo>
                      <a:lnTo>
                        <a:pt x="100" y="70"/>
                      </a:lnTo>
                      <a:lnTo>
                        <a:pt x="99" y="70"/>
                      </a:lnTo>
                      <a:lnTo>
                        <a:pt x="98" y="70"/>
                      </a:lnTo>
                      <a:lnTo>
                        <a:pt x="98" y="69"/>
                      </a:lnTo>
                      <a:lnTo>
                        <a:pt x="98" y="68"/>
                      </a:lnTo>
                      <a:lnTo>
                        <a:pt x="97" y="68"/>
                      </a:lnTo>
                      <a:lnTo>
                        <a:pt x="97" y="67"/>
                      </a:lnTo>
                      <a:lnTo>
                        <a:pt x="96" y="67"/>
                      </a:lnTo>
                      <a:lnTo>
                        <a:pt x="96" y="66"/>
                      </a:lnTo>
                      <a:lnTo>
                        <a:pt x="95" y="66"/>
                      </a:lnTo>
                      <a:lnTo>
                        <a:pt x="95" y="67"/>
                      </a:lnTo>
                      <a:lnTo>
                        <a:pt x="95" y="68"/>
                      </a:lnTo>
                      <a:lnTo>
                        <a:pt x="95" y="69"/>
                      </a:lnTo>
                      <a:lnTo>
                        <a:pt x="95" y="70"/>
                      </a:lnTo>
                      <a:lnTo>
                        <a:pt x="94" y="71"/>
                      </a:lnTo>
                      <a:lnTo>
                        <a:pt x="94" y="72"/>
                      </a:lnTo>
                      <a:lnTo>
                        <a:pt x="94" y="73"/>
                      </a:lnTo>
                      <a:lnTo>
                        <a:pt x="93" y="73"/>
                      </a:lnTo>
                      <a:lnTo>
                        <a:pt x="92" y="73"/>
                      </a:lnTo>
                      <a:lnTo>
                        <a:pt x="92" y="74"/>
                      </a:lnTo>
                      <a:lnTo>
                        <a:pt x="91" y="74"/>
                      </a:lnTo>
                      <a:lnTo>
                        <a:pt x="90" y="75"/>
                      </a:lnTo>
                      <a:lnTo>
                        <a:pt x="90" y="76"/>
                      </a:lnTo>
                      <a:lnTo>
                        <a:pt x="90" y="77"/>
                      </a:lnTo>
                      <a:lnTo>
                        <a:pt x="90" y="78"/>
                      </a:lnTo>
                      <a:lnTo>
                        <a:pt x="91" y="78"/>
                      </a:lnTo>
                      <a:lnTo>
                        <a:pt x="91" y="79"/>
                      </a:lnTo>
                      <a:lnTo>
                        <a:pt x="91" y="80"/>
                      </a:lnTo>
                      <a:lnTo>
                        <a:pt x="92" y="80"/>
                      </a:lnTo>
                      <a:lnTo>
                        <a:pt x="92" y="81"/>
                      </a:lnTo>
                      <a:lnTo>
                        <a:pt x="93" y="81"/>
                      </a:lnTo>
                      <a:lnTo>
                        <a:pt x="94" y="81"/>
                      </a:lnTo>
                      <a:lnTo>
                        <a:pt x="93" y="82"/>
                      </a:lnTo>
                      <a:lnTo>
                        <a:pt x="92" y="82"/>
                      </a:lnTo>
                      <a:lnTo>
                        <a:pt x="92" y="83"/>
                      </a:lnTo>
                      <a:lnTo>
                        <a:pt x="91" y="83"/>
                      </a:lnTo>
                      <a:lnTo>
                        <a:pt x="90" y="83"/>
                      </a:lnTo>
                      <a:lnTo>
                        <a:pt x="89" y="83"/>
                      </a:lnTo>
                      <a:lnTo>
                        <a:pt x="88" y="83"/>
                      </a:lnTo>
                      <a:lnTo>
                        <a:pt x="88" y="84"/>
                      </a:lnTo>
                      <a:lnTo>
                        <a:pt x="87" y="84"/>
                      </a:lnTo>
                      <a:lnTo>
                        <a:pt x="86" y="85"/>
                      </a:lnTo>
                      <a:lnTo>
                        <a:pt x="86" y="86"/>
                      </a:lnTo>
                      <a:lnTo>
                        <a:pt x="85" y="87"/>
                      </a:lnTo>
                      <a:lnTo>
                        <a:pt x="85" y="88"/>
                      </a:lnTo>
                      <a:lnTo>
                        <a:pt x="86" y="88"/>
                      </a:lnTo>
                      <a:lnTo>
                        <a:pt x="86" y="89"/>
                      </a:lnTo>
                      <a:lnTo>
                        <a:pt x="86" y="90"/>
                      </a:lnTo>
                      <a:lnTo>
                        <a:pt x="87" y="90"/>
                      </a:lnTo>
                      <a:lnTo>
                        <a:pt x="88" y="90"/>
                      </a:lnTo>
                      <a:lnTo>
                        <a:pt x="88" y="91"/>
                      </a:lnTo>
                      <a:lnTo>
                        <a:pt x="89" y="91"/>
                      </a:lnTo>
                      <a:lnTo>
                        <a:pt x="90" y="91"/>
                      </a:lnTo>
                      <a:lnTo>
                        <a:pt x="90" y="92"/>
                      </a:lnTo>
                      <a:lnTo>
                        <a:pt x="89" y="92"/>
                      </a:lnTo>
                      <a:lnTo>
                        <a:pt x="89" y="93"/>
                      </a:lnTo>
                      <a:lnTo>
                        <a:pt x="88" y="94"/>
                      </a:lnTo>
                      <a:lnTo>
                        <a:pt x="88" y="95"/>
                      </a:lnTo>
                      <a:lnTo>
                        <a:pt x="88" y="96"/>
                      </a:lnTo>
                      <a:lnTo>
                        <a:pt x="87" y="97"/>
                      </a:lnTo>
                      <a:lnTo>
                        <a:pt x="86" y="97"/>
                      </a:lnTo>
                      <a:lnTo>
                        <a:pt x="85" y="97"/>
                      </a:lnTo>
                      <a:lnTo>
                        <a:pt x="84" y="97"/>
                      </a:lnTo>
                      <a:lnTo>
                        <a:pt x="83" y="97"/>
                      </a:lnTo>
                      <a:lnTo>
                        <a:pt x="82" y="97"/>
                      </a:lnTo>
                      <a:lnTo>
                        <a:pt x="82" y="96"/>
                      </a:lnTo>
                      <a:lnTo>
                        <a:pt x="81" y="96"/>
                      </a:lnTo>
                      <a:lnTo>
                        <a:pt x="80" y="96"/>
                      </a:lnTo>
                      <a:lnTo>
                        <a:pt x="80" y="95"/>
                      </a:lnTo>
                      <a:lnTo>
                        <a:pt x="79" y="95"/>
                      </a:lnTo>
                      <a:lnTo>
                        <a:pt x="78" y="95"/>
                      </a:lnTo>
                      <a:lnTo>
                        <a:pt x="78" y="96"/>
                      </a:lnTo>
                      <a:lnTo>
                        <a:pt x="77" y="96"/>
                      </a:lnTo>
                      <a:lnTo>
                        <a:pt x="78" y="96"/>
                      </a:lnTo>
                      <a:lnTo>
                        <a:pt x="79" y="96"/>
                      </a:lnTo>
                      <a:lnTo>
                        <a:pt x="80" y="96"/>
                      </a:lnTo>
                      <a:lnTo>
                        <a:pt x="80" y="97"/>
                      </a:lnTo>
                      <a:lnTo>
                        <a:pt x="81" y="97"/>
                      </a:lnTo>
                      <a:lnTo>
                        <a:pt x="81" y="98"/>
                      </a:lnTo>
                      <a:lnTo>
                        <a:pt x="81" y="99"/>
                      </a:lnTo>
                      <a:lnTo>
                        <a:pt x="82" y="100"/>
                      </a:lnTo>
                      <a:lnTo>
                        <a:pt x="82" y="101"/>
                      </a:lnTo>
                      <a:lnTo>
                        <a:pt x="82" y="102"/>
                      </a:lnTo>
                      <a:lnTo>
                        <a:pt x="82" y="103"/>
                      </a:lnTo>
                      <a:lnTo>
                        <a:pt x="82" y="104"/>
                      </a:lnTo>
                      <a:lnTo>
                        <a:pt x="82" y="105"/>
                      </a:lnTo>
                      <a:lnTo>
                        <a:pt x="81" y="105"/>
                      </a:lnTo>
                      <a:lnTo>
                        <a:pt x="81" y="106"/>
                      </a:lnTo>
                      <a:lnTo>
                        <a:pt x="81" y="107"/>
                      </a:lnTo>
                      <a:lnTo>
                        <a:pt x="80" y="107"/>
                      </a:lnTo>
                      <a:lnTo>
                        <a:pt x="80" y="106"/>
                      </a:lnTo>
                      <a:lnTo>
                        <a:pt x="80" y="105"/>
                      </a:lnTo>
                      <a:lnTo>
                        <a:pt x="79" y="105"/>
                      </a:lnTo>
                      <a:lnTo>
                        <a:pt x="79" y="104"/>
                      </a:lnTo>
                      <a:lnTo>
                        <a:pt x="78" y="104"/>
                      </a:lnTo>
                      <a:lnTo>
                        <a:pt x="78" y="103"/>
                      </a:lnTo>
                      <a:lnTo>
                        <a:pt x="77" y="103"/>
                      </a:lnTo>
                      <a:lnTo>
                        <a:pt x="77" y="102"/>
                      </a:lnTo>
                      <a:lnTo>
                        <a:pt x="78" y="102"/>
                      </a:lnTo>
                      <a:lnTo>
                        <a:pt x="78" y="101"/>
                      </a:lnTo>
                      <a:lnTo>
                        <a:pt x="78" y="100"/>
                      </a:lnTo>
                      <a:lnTo>
                        <a:pt x="78" y="99"/>
                      </a:lnTo>
                      <a:lnTo>
                        <a:pt x="78" y="98"/>
                      </a:lnTo>
                      <a:lnTo>
                        <a:pt x="78" y="97"/>
                      </a:lnTo>
                      <a:lnTo>
                        <a:pt x="77" y="98"/>
                      </a:lnTo>
                      <a:lnTo>
                        <a:pt x="76" y="98"/>
                      </a:lnTo>
                      <a:lnTo>
                        <a:pt x="75" y="99"/>
                      </a:lnTo>
                      <a:lnTo>
                        <a:pt x="74" y="99"/>
                      </a:lnTo>
                      <a:lnTo>
                        <a:pt x="73" y="100"/>
                      </a:lnTo>
                      <a:lnTo>
                        <a:pt x="73" y="101"/>
                      </a:lnTo>
                      <a:lnTo>
                        <a:pt x="73" y="102"/>
                      </a:lnTo>
                      <a:lnTo>
                        <a:pt x="72" y="103"/>
                      </a:lnTo>
                      <a:lnTo>
                        <a:pt x="72" y="104"/>
                      </a:lnTo>
                      <a:lnTo>
                        <a:pt x="71" y="105"/>
                      </a:lnTo>
                      <a:lnTo>
                        <a:pt x="71" y="106"/>
                      </a:lnTo>
                      <a:lnTo>
                        <a:pt x="71" y="107"/>
                      </a:lnTo>
                      <a:lnTo>
                        <a:pt x="71" y="108"/>
                      </a:lnTo>
                      <a:lnTo>
                        <a:pt x="70" y="108"/>
                      </a:lnTo>
                      <a:lnTo>
                        <a:pt x="69" y="109"/>
                      </a:lnTo>
                      <a:lnTo>
                        <a:pt x="69" y="110"/>
                      </a:lnTo>
                      <a:lnTo>
                        <a:pt x="69" y="111"/>
                      </a:lnTo>
                      <a:lnTo>
                        <a:pt x="69" y="112"/>
                      </a:lnTo>
                      <a:lnTo>
                        <a:pt x="69" y="113"/>
                      </a:lnTo>
                      <a:lnTo>
                        <a:pt x="69" y="114"/>
                      </a:lnTo>
                      <a:lnTo>
                        <a:pt x="69" y="115"/>
                      </a:lnTo>
                      <a:lnTo>
                        <a:pt x="69" y="116"/>
                      </a:lnTo>
                      <a:lnTo>
                        <a:pt x="69" y="117"/>
                      </a:lnTo>
                      <a:lnTo>
                        <a:pt x="69" y="118"/>
                      </a:lnTo>
                      <a:lnTo>
                        <a:pt x="69" y="119"/>
                      </a:lnTo>
                      <a:lnTo>
                        <a:pt x="69" y="120"/>
                      </a:lnTo>
                      <a:lnTo>
                        <a:pt x="70" y="120"/>
                      </a:lnTo>
                      <a:lnTo>
                        <a:pt x="70" y="121"/>
                      </a:lnTo>
                      <a:lnTo>
                        <a:pt x="70" y="122"/>
                      </a:lnTo>
                      <a:lnTo>
                        <a:pt x="70" y="123"/>
                      </a:lnTo>
                      <a:lnTo>
                        <a:pt x="70" y="124"/>
                      </a:lnTo>
                      <a:lnTo>
                        <a:pt x="69" y="125"/>
                      </a:lnTo>
                      <a:lnTo>
                        <a:pt x="68" y="126"/>
                      </a:lnTo>
                      <a:lnTo>
                        <a:pt x="68" y="127"/>
                      </a:lnTo>
                      <a:lnTo>
                        <a:pt x="68" y="128"/>
                      </a:lnTo>
                      <a:lnTo>
                        <a:pt x="68" y="129"/>
                      </a:lnTo>
                      <a:lnTo>
                        <a:pt x="67" y="129"/>
                      </a:lnTo>
                      <a:lnTo>
                        <a:pt x="67" y="130"/>
                      </a:lnTo>
                      <a:lnTo>
                        <a:pt x="66" y="131"/>
                      </a:lnTo>
                      <a:lnTo>
                        <a:pt x="65" y="132"/>
                      </a:lnTo>
                      <a:lnTo>
                        <a:pt x="64" y="133"/>
                      </a:lnTo>
                      <a:lnTo>
                        <a:pt x="64" y="134"/>
                      </a:lnTo>
                      <a:lnTo>
                        <a:pt x="64" y="135"/>
                      </a:lnTo>
                      <a:lnTo>
                        <a:pt x="65" y="135"/>
                      </a:lnTo>
                      <a:lnTo>
                        <a:pt x="66" y="135"/>
                      </a:lnTo>
                      <a:lnTo>
                        <a:pt x="65" y="136"/>
                      </a:lnTo>
                      <a:lnTo>
                        <a:pt x="64" y="137"/>
                      </a:lnTo>
                      <a:lnTo>
                        <a:pt x="63" y="137"/>
                      </a:lnTo>
                      <a:lnTo>
                        <a:pt x="63" y="138"/>
                      </a:lnTo>
                      <a:lnTo>
                        <a:pt x="63" y="139"/>
                      </a:lnTo>
                      <a:lnTo>
                        <a:pt x="62" y="139"/>
                      </a:lnTo>
                      <a:lnTo>
                        <a:pt x="61" y="140"/>
                      </a:lnTo>
                      <a:lnTo>
                        <a:pt x="61" y="141"/>
                      </a:lnTo>
                      <a:lnTo>
                        <a:pt x="60" y="141"/>
                      </a:lnTo>
                      <a:lnTo>
                        <a:pt x="59" y="142"/>
                      </a:lnTo>
                      <a:lnTo>
                        <a:pt x="58" y="142"/>
                      </a:lnTo>
                      <a:lnTo>
                        <a:pt x="57" y="142"/>
                      </a:lnTo>
                      <a:lnTo>
                        <a:pt x="56" y="143"/>
                      </a:lnTo>
                      <a:lnTo>
                        <a:pt x="55" y="144"/>
                      </a:lnTo>
                      <a:lnTo>
                        <a:pt x="54" y="144"/>
                      </a:lnTo>
                      <a:lnTo>
                        <a:pt x="53" y="145"/>
                      </a:lnTo>
                      <a:lnTo>
                        <a:pt x="52" y="145"/>
                      </a:lnTo>
                      <a:lnTo>
                        <a:pt x="51" y="145"/>
                      </a:lnTo>
                      <a:lnTo>
                        <a:pt x="50" y="145"/>
                      </a:lnTo>
                      <a:lnTo>
                        <a:pt x="49" y="145"/>
                      </a:lnTo>
                      <a:lnTo>
                        <a:pt x="48" y="145"/>
                      </a:lnTo>
                      <a:lnTo>
                        <a:pt x="47" y="145"/>
                      </a:lnTo>
                      <a:lnTo>
                        <a:pt x="46" y="146"/>
                      </a:lnTo>
                      <a:lnTo>
                        <a:pt x="46" y="147"/>
                      </a:lnTo>
                      <a:lnTo>
                        <a:pt x="45" y="147"/>
                      </a:lnTo>
                      <a:lnTo>
                        <a:pt x="45" y="148"/>
                      </a:lnTo>
                      <a:lnTo>
                        <a:pt x="44" y="149"/>
                      </a:lnTo>
                      <a:lnTo>
                        <a:pt x="44" y="150"/>
                      </a:lnTo>
                      <a:lnTo>
                        <a:pt x="44" y="151"/>
                      </a:lnTo>
                      <a:lnTo>
                        <a:pt x="44" y="152"/>
                      </a:lnTo>
                      <a:lnTo>
                        <a:pt x="45" y="152"/>
                      </a:lnTo>
                      <a:lnTo>
                        <a:pt x="44" y="152"/>
                      </a:lnTo>
                      <a:lnTo>
                        <a:pt x="43" y="153"/>
                      </a:lnTo>
                      <a:lnTo>
                        <a:pt x="42" y="154"/>
                      </a:lnTo>
                      <a:lnTo>
                        <a:pt x="41" y="154"/>
                      </a:lnTo>
                      <a:lnTo>
                        <a:pt x="40" y="154"/>
                      </a:lnTo>
                      <a:lnTo>
                        <a:pt x="39" y="154"/>
                      </a:lnTo>
                      <a:lnTo>
                        <a:pt x="38" y="154"/>
                      </a:lnTo>
                      <a:lnTo>
                        <a:pt x="37" y="155"/>
                      </a:lnTo>
                      <a:lnTo>
                        <a:pt x="37" y="156"/>
                      </a:lnTo>
                      <a:lnTo>
                        <a:pt x="37" y="157"/>
                      </a:lnTo>
                      <a:lnTo>
                        <a:pt x="37" y="158"/>
                      </a:lnTo>
                      <a:lnTo>
                        <a:pt x="36" y="158"/>
                      </a:lnTo>
                      <a:lnTo>
                        <a:pt x="36" y="159"/>
                      </a:lnTo>
                      <a:lnTo>
                        <a:pt x="36" y="160"/>
                      </a:lnTo>
                      <a:lnTo>
                        <a:pt x="37" y="160"/>
                      </a:lnTo>
                      <a:lnTo>
                        <a:pt x="36" y="161"/>
                      </a:lnTo>
                      <a:lnTo>
                        <a:pt x="35" y="161"/>
                      </a:lnTo>
                      <a:lnTo>
                        <a:pt x="34" y="161"/>
                      </a:lnTo>
                      <a:lnTo>
                        <a:pt x="33" y="161"/>
                      </a:lnTo>
                      <a:lnTo>
                        <a:pt x="32" y="161"/>
                      </a:lnTo>
                      <a:lnTo>
                        <a:pt x="31" y="161"/>
                      </a:lnTo>
                      <a:lnTo>
                        <a:pt x="31" y="160"/>
                      </a:lnTo>
                      <a:lnTo>
                        <a:pt x="30" y="160"/>
                      </a:lnTo>
                      <a:lnTo>
                        <a:pt x="29" y="160"/>
                      </a:lnTo>
                      <a:lnTo>
                        <a:pt x="29" y="159"/>
                      </a:lnTo>
                      <a:lnTo>
                        <a:pt x="28" y="159"/>
                      </a:lnTo>
                      <a:lnTo>
                        <a:pt x="27" y="159"/>
                      </a:lnTo>
                      <a:lnTo>
                        <a:pt x="26" y="159"/>
                      </a:lnTo>
                      <a:lnTo>
                        <a:pt x="25" y="159"/>
                      </a:lnTo>
                      <a:lnTo>
                        <a:pt x="25" y="160"/>
                      </a:lnTo>
                      <a:lnTo>
                        <a:pt x="24" y="161"/>
                      </a:lnTo>
                      <a:lnTo>
                        <a:pt x="24" y="162"/>
                      </a:lnTo>
                      <a:lnTo>
                        <a:pt x="24" y="164"/>
                      </a:lnTo>
                      <a:lnTo>
                        <a:pt x="24" y="165"/>
                      </a:lnTo>
                      <a:lnTo>
                        <a:pt x="25" y="165"/>
                      </a:lnTo>
                      <a:lnTo>
                        <a:pt x="24" y="166"/>
                      </a:lnTo>
                      <a:lnTo>
                        <a:pt x="23" y="167"/>
                      </a:lnTo>
                      <a:lnTo>
                        <a:pt x="22" y="167"/>
                      </a:lnTo>
                      <a:lnTo>
                        <a:pt x="21" y="169"/>
                      </a:lnTo>
                      <a:lnTo>
                        <a:pt x="21" y="171"/>
                      </a:lnTo>
                      <a:lnTo>
                        <a:pt x="20" y="172"/>
                      </a:lnTo>
                      <a:lnTo>
                        <a:pt x="20" y="173"/>
                      </a:lnTo>
                      <a:lnTo>
                        <a:pt x="20" y="174"/>
                      </a:lnTo>
                      <a:lnTo>
                        <a:pt x="19" y="175"/>
                      </a:lnTo>
                      <a:lnTo>
                        <a:pt x="18" y="176"/>
                      </a:lnTo>
                      <a:lnTo>
                        <a:pt x="17" y="176"/>
                      </a:lnTo>
                      <a:lnTo>
                        <a:pt x="17" y="177"/>
                      </a:lnTo>
                      <a:lnTo>
                        <a:pt x="16" y="177"/>
                      </a:lnTo>
                      <a:lnTo>
                        <a:pt x="15" y="177"/>
                      </a:lnTo>
                      <a:lnTo>
                        <a:pt x="14" y="177"/>
                      </a:lnTo>
                      <a:lnTo>
                        <a:pt x="15" y="177"/>
                      </a:lnTo>
                      <a:lnTo>
                        <a:pt x="15" y="178"/>
                      </a:lnTo>
                      <a:lnTo>
                        <a:pt x="14" y="179"/>
                      </a:lnTo>
                      <a:lnTo>
                        <a:pt x="13" y="179"/>
                      </a:lnTo>
                      <a:lnTo>
                        <a:pt x="12" y="179"/>
                      </a:lnTo>
                      <a:lnTo>
                        <a:pt x="11" y="179"/>
                      </a:lnTo>
                      <a:lnTo>
                        <a:pt x="10" y="179"/>
                      </a:lnTo>
                      <a:lnTo>
                        <a:pt x="9" y="179"/>
                      </a:lnTo>
                      <a:lnTo>
                        <a:pt x="8" y="179"/>
                      </a:lnTo>
                      <a:lnTo>
                        <a:pt x="7" y="179"/>
                      </a:lnTo>
                      <a:lnTo>
                        <a:pt x="6" y="179"/>
                      </a:lnTo>
                      <a:lnTo>
                        <a:pt x="5" y="179"/>
                      </a:lnTo>
                      <a:lnTo>
                        <a:pt x="4" y="179"/>
                      </a:lnTo>
                      <a:lnTo>
                        <a:pt x="3" y="179"/>
                      </a:lnTo>
                      <a:lnTo>
                        <a:pt x="2" y="179"/>
                      </a:lnTo>
                      <a:lnTo>
                        <a:pt x="2" y="180"/>
                      </a:lnTo>
                      <a:lnTo>
                        <a:pt x="2" y="181"/>
                      </a:lnTo>
                      <a:lnTo>
                        <a:pt x="2" y="182"/>
                      </a:lnTo>
                      <a:lnTo>
                        <a:pt x="2" y="183"/>
                      </a:lnTo>
                      <a:lnTo>
                        <a:pt x="2" y="184"/>
                      </a:lnTo>
                      <a:lnTo>
                        <a:pt x="2" y="185"/>
                      </a:lnTo>
                      <a:lnTo>
                        <a:pt x="1" y="186"/>
                      </a:lnTo>
                      <a:lnTo>
                        <a:pt x="0" y="186"/>
                      </a:lnTo>
                      <a:lnTo>
                        <a:pt x="1" y="186"/>
                      </a:lnTo>
                      <a:lnTo>
                        <a:pt x="1" y="187"/>
                      </a:lnTo>
                      <a:lnTo>
                        <a:pt x="1" y="188"/>
                      </a:lnTo>
                      <a:lnTo>
                        <a:pt x="2" y="189"/>
                      </a:lnTo>
                      <a:lnTo>
                        <a:pt x="3" y="189"/>
                      </a:lnTo>
                      <a:lnTo>
                        <a:pt x="3" y="190"/>
                      </a:lnTo>
                      <a:lnTo>
                        <a:pt x="3" y="191"/>
                      </a:lnTo>
                      <a:lnTo>
                        <a:pt x="4" y="192"/>
                      </a:lnTo>
                      <a:lnTo>
                        <a:pt x="5" y="193"/>
                      </a:lnTo>
                      <a:lnTo>
                        <a:pt x="5" y="194"/>
                      </a:lnTo>
                      <a:lnTo>
                        <a:pt x="6" y="195"/>
                      </a:lnTo>
                      <a:lnTo>
                        <a:pt x="7" y="196"/>
                      </a:lnTo>
                      <a:lnTo>
                        <a:pt x="7" y="197"/>
                      </a:lnTo>
                      <a:lnTo>
                        <a:pt x="7" y="198"/>
                      </a:lnTo>
                      <a:lnTo>
                        <a:pt x="6" y="199"/>
                      </a:lnTo>
                      <a:lnTo>
                        <a:pt x="6" y="200"/>
                      </a:lnTo>
                      <a:lnTo>
                        <a:pt x="6" y="201"/>
                      </a:lnTo>
                      <a:lnTo>
                        <a:pt x="7" y="201"/>
                      </a:lnTo>
                      <a:lnTo>
                        <a:pt x="7" y="202"/>
                      </a:lnTo>
                      <a:lnTo>
                        <a:pt x="8" y="202"/>
                      </a:lnTo>
                      <a:lnTo>
                        <a:pt x="9" y="202"/>
                      </a:lnTo>
                      <a:lnTo>
                        <a:pt x="10" y="202"/>
                      </a:lnTo>
                      <a:lnTo>
                        <a:pt x="11" y="202"/>
                      </a:lnTo>
                      <a:lnTo>
                        <a:pt x="10" y="203"/>
                      </a:lnTo>
                      <a:lnTo>
                        <a:pt x="10" y="204"/>
                      </a:lnTo>
                      <a:lnTo>
                        <a:pt x="9" y="205"/>
                      </a:lnTo>
                      <a:lnTo>
                        <a:pt x="9" y="206"/>
                      </a:lnTo>
                      <a:lnTo>
                        <a:pt x="9" y="207"/>
                      </a:lnTo>
                      <a:lnTo>
                        <a:pt x="8" y="208"/>
                      </a:lnTo>
                      <a:lnTo>
                        <a:pt x="8" y="209"/>
                      </a:lnTo>
                      <a:lnTo>
                        <a:pt x="9" y="209"/>
                      </a:lnTo>
                      <a:lnTo>
                        <a:pt x="9" y="210"/>
                      </a:lnTo>
                      <a:lnTo>
                        <a:pt x="10" y="211"/>
                      </a:lnTo>
                      <a:lnTo>
                        <a:pt x="11" y="211"/>
                      </a:lnTo>
                      <a:lnTo>
                        <a:pt x="11" y="212"/>
                      </a:lnTo>
                      <a:lnTo>
                        <a:pt x="12" y="212"/>
                      </a:lnTo>
                      <a:lnTo>
                        <a:pt x="12" y="213"/>
                      </a:lnTo>
                      <a:lnTo>
                        <a:pt x="12" y="214"/>
                      </a:lnTo>
                      <a:lnTo>
                        <a:pt x="13" y="214"/>
                      </a:lnTo>
                      <a:lnTo>
                        <a:pt x="13" y="215"/>
                      </a:lnTo>
                      <a:lnTo>
                        <a:pt x="14" y="215"/>
                      </a:lnTo>
                      <a:lnTo>
                        <a:pt x="14" y="216"/>
                      </a:lnTo>
                      <a:lnTo>
                        <a:pt x="15" y="216"/>
                      </a:lnTo>
                      <a:lnTo>
                        <a:pt x="16" y="216"/>
                      </a:lnTo>
                      <a:lnTo>
                        <a:pt x="17" y="216"/>
                      </a:lnTo>
                      <a:lnTo>
                        <a:pt x="18" y="216"/>
                      </a:lnTo>
                      <a:lnTo>
                        <a:pt x="19" y="216"/>
                      </a:lnTo>
                      <a:lnTo>
                        <a:pt x="19" y="217"/>
                      </a:lnTo>
                      <a:lnTo>
                        <a:pt x="20" y="217"/>
                      </a:lnTo>
                      <a:lnTo>
                        <a:pt x="20" y="218"/>
                      </a:lnTo>
                      <a:lnTo>
                        <a:pt x="21" y="218"/>
                      </a:lnTo>
                      <a:lnTo>
                        <a:pt x="21" y="219"/>
                      </a:lnTo>
                      <a:lnTo>
                        <a:pt x="22" y="219"/>
                      </a:lnTo>
                      <a:lnTo>
                        <a:pt x="22" y="220"/>
                      </a:lnTo>
                      <a:lnTo>
                        <a:pt x="22" y="221"/>
                      </a:lnTo>
                      <a:lnTo>
                        <a:pt x="23" y="221"/>
                      </a:lnTo>
                      <a:lnTo>
                        <a:pt x="23" y="222"/>
                      </a:lnTo>
                      <a:lnTo>
                        <a:pt x="24" y="222"/>
                      </a:lnTo>
                      <a:lnTo>
                        <a:pt x="24" y="223"/>
                      </a:lnTo>
                      <a:lnTo>
                        <a:pt x="24" y="224"/>
                      </a:lnTo>
                      <a:lnTo>
                        <a:pt x="22" y="224"/>
                      </a:lnTo>
                      <a:lnTo>
                        <a:pt x="21" y="224"/>
                      </a:lnTo>
                      <a:lnTo>
                        <a:pt x="20" y="224"/>
                      </a:lnTo>
                      <a:lnTo>
                        <a:pt x="19" y="224"/>
                      </a:lnTo>
                      <a:lnTo>
                        <a:pt x="18" y="224"/>
                      </a:lnTo>
                      <a:lnTo>
                        <a:pt x="17" y="224"/>
                      </a:lnTo>
                      <a:lnTo>
                        <a:pt x="16" y="223"/>
                      </a:lnTo>
                      <a:lnTo>
                        <a:pt x="15" y="223"/>
                      </a:lnTo>
                      <a:lnTo>
                        <a:pt x="15" y="222"/>
                      </a:lnTo>
                      <a:lnTo>
                        <a:pt x="14" y="222"/>
                      </a:lnTo>
                      <a:lnTo>
                        <a:pt x="14" y="221"/>
                      </a:lnTo>
                      <a:lnTo>
                        <a:pt x="13" y="221"/>
                      </a:lnTo>
                      <a:lnTo>
                        <a:pt x="13" y="220"/>
                      </a:lnTo>
                      <a:lnTo>
                        <a:pt x="12" y="220"/>
                      </a:lnTo>
                      <a:lnTo>
                        <a:pt x="12" y="219"/>
                      </a:lnTo>
                      <a:lnTo>
                        <a:pt x="11" y="220"/>
                      </a:lnTo>
                      <a:lnTo>
                        <a:pt x="11" y="221"/>
                      </a:lnTo>
                      <a:lnTo>
                        <a:pt x="11" y="222"/>
                      </a:lnTo>
                      <a:lnTo>
                        <a:pt x="12" y="222"/>
                      </a:lnTo>
                      <a:lnTo>
                        <a:pt x="12" y="223"/>
                      </a:lnTo>
                      <a:lnTo>
                        <a:pt x="12" y="224"/>
                      </a:lnTo>
                      <a:lnTo>
                        <a:pt x="13" y="224"/>
                      </a:lnTo>
                      <a:lnTo>
                        <a:pt x="14" y="224"/>
                      </a:lnTo>
                      <a:lnTo>
                        <a:pt x="14" y="225"/>
                      </a:lnTo>
                      <a:lnTo>
                        <a:pt x="15" y="225"/>
                      </a:lnTo>
                      <a:lnTo>
                        <a:pt x="15" y="226"/>
                      </a:lnTo>
                      <a:lnTo>
                        <a:pt x="16" y="226"/>
                      </a:lnTo>
                      <a:lnTo>
                        <a:pt x="17" y="226"/>
                      </a:lnTo>
                      <a:lnTo>
                        <a:pt x="17" y="227"/>
                      </a:lnTo>
                      <a:lnTo>
                        <a:pt x="18" y="227"/>
                      </a:lnTo>
                      <a:lnTo>
                        <a:pt x="19" y="227"/>
                      </a:lnTo>
                      <a:lnTo>
                        <a:pt x="19" y="228"/>
                      </a:lnTo>
                      <a:lnTo>
                        <a:pt x="19" y="229"/>
                      </a:lnTo>
                      <a:lnTo>
                        <a:pt x="20" y="229"/>
                      </a:lnTo>
                      <a:lnTo>
                        <a:pt x="21" y="229"/>
                      </a:lnTo>
                      <a:lnTo>
                        <a:pt x="22" y="229"/>
                      </a:lnTo>
                      <a:lnTo>
                        <a:pt x="21" y="230"/>
                      </a:lnTo>
                      <a:lnTo>
                        <a:pt x="20" y="230"/>
                      </a:lnTo>
                      <a:lnTo>
                        <a:pt x="20" y="231"/>
                      </a:lnTo>
                      <a:lnTo>
                        <a:pt x="20" y="232"/>
                      </a:lnTo>
                      <a:lnTo>
                        <a:pt x="19" y="232"/>
                      </a:lnTo>
                      <a:lnTo>
                        <a:pt x="19" y="233"/>
                      </a:lnTo>
                      <a:lnTo>
                        <a:pt x="20" y="234"/>
                      </a:lnTo>
                      <a:lnTo>
                        <a:pt x="20" y="235"/>
                      </a:lnTo>
                      <a:lnTo>
                        <a:pt x="21" y="235"/>
                      </a:lnTo>
                      <a:lnTo>
                        <a:pt x="21" y="236"/>
                      </a:lnTo>
                      <a:lnTo>
                        <a:pt x="22" y="236"/>
                      </a:lnTo>
                      <a:lnTo>
                        <a:pt x="22" y="237"/>
                      </a:lnTo>
                      <a:lnTo>
                        <a:pt x="23" y="237"/>
                      </a:lnTo>
                      <a:lnTo>
                        <a:pt x="23" y="238"/>
                      </a:lnTo>
                      <a:lnTo>
                        <a:pt x="24" y="238"/>
                      </a:lnTo>
                      <a:lnTo>
                        <a:pt x="25" y="239"/>
                      </a:lnTo>
                      <a:lnTo>
                        <a:pt x="25" y="240"/>
                      </a:lnTo>
                      <a:lnTo>
                        <a:pt x="26" y="240"/>
                      </a:lnTo>
                      <a:lnTo>
                        <a:pt x="27" y="241"/>
                      </a:lnTo>
                      <a:lnTo>
                        <a:pt x="27" y="242"/>
                      </a:lnTo>
                      <a:lnTo>
                        <a:pt x="27" y="243"/>
                      </a:lnTo>
                      <a:lnTo>
                        <a:pt x="28" y="243"/>
                      </a:lnTo>
                      <a:lnTo>
                        <a:pt x="28" y="244"/>
                      </a:lnTo>
                      <a:lnTo>
                        <a:pt x="28" y="245"/>
                      </a:lnTo>
                      <a:lnTo>
                        <a:pt x="29" y="245"/>
                      </a:lnTo>
                      <a:lnTo>
                        <a:pt x="30" y="245"/>
                      </a:lnTo>
                      <a:lnTo>
                        <a:pt x="31" y="245"/>
                      </a:lnTo>
                      <a:lnTo>
                        <a:pt x="31" y="246"/>
                      </a:lnTo>
                      <a:lnTo>
                        <a:pt x="32" y="246"/>
                      </a:lnTo>
                      <a:lnTo>
                        <a:pt x="33" y="246"/>
                      </a:lnTo>
                      <a:lnTo>
                        <a:pt x="34" y="246"/>
                      </a:lnTo>
                      <a:lnTo>
                        <a:pt x="35" y="246"/>
                      </a:lnTo>
                      <a:lnTo>
                        <a:pt x="35" y="247"/>
                      </a:lnTo>
                      <a:lnTo>
                        <a:pt x="35" y="248"/>
                      </a:lnTo>
                      <a:lnTo>
                        <a:pt x="35" y="249"/>
                      </a:lnTo>
                      <a:lnTo>
                        <a:pt x="36" y="249"/>
                      </a:lnTo>
                      <a:lnTo>
                        <a:pt x="37" y="249"/>
                      </a:lnTo>
                      <a:lnTo>
                        <a:pt x="37" y="248"/>
                      </a:lnTo>
                      <a:lnTo>
                        <a:pt x="38" y="247"/>
                      </a:lnTo>
                      <a:lnTo>
                        <a:pt x="39" y="247"/>
                      </a:lnTo>
                      <a:lnTo>
                        <a:pt x="39" y="248"/>
                      </a:lnTo>
                      <a:lnTo>
                        <a:pt x="40" y="248"/>
                      </a:lnTo>
                      <a:lnTo>
                        <a:pt x="41" y="248"/>
                      </a:lnTo>
                      <a:lnTo>
                        <a:pt x="42" y="248"/>
                      </a:lnTo>
                      <a:lnTo>
                        <a:pt x="42" y="249"/>
                      </a:lnTo>
                      <a:lnTo>
                        <a:pt x="43" y="249"/>
                      </a:lnTo>
                      <a:lnTo>
                        <a:pt x="43" y="250"/>
                      </a:lnTo>
                      <a:lnTo>
                        <a:pt x="43" y="251"/>
                      </a:lnTo>
                      <a:lnTo>
                        <a:pt x="44" y="251"/>
                      </a:lnTo>
                      <a:lnTo>
                        <a:pt x="44" y="252"/>
                      </a:lnTo>
                      <a:lnTo>
                        <a:pt x="44" y="253"/>
                      </a:lnTo>
                      <a:lnTo>
                        <a:pt x="44" y="254"/>
                      </a:lnTo>
                      <a:lnTo>
                        <a:pt x="44" y="255"/>
                      </a:lnTo>
                      <a:lnTo>
                        <a:pt x="44" y="256"/>
                      </a:lnTo>
                      <a:lnTo>
                        <a:pt x="44" y="257"/>
                      </a:lnTo>
                      <a:lnTo>
                        <a:pt x="44" y="258"/>
                      </a:lnTo>
                      <a:lnTo>
                        <a:pt x="45" y="258"/>
                      </a:lnTo>
                      <a:lnTo>
                        <a:pt x="46" y="258"/>
                      </a:lnTo>
                      <a:lnTo>
                        <a:pt x="47" y="258"/>
                      </a:lnTo>
                      <a:lnTo>
                        <a:pt x="48" y="258"/>
                      </a:lnTo>
                      <a:lnTo>
                        <a:pt x="48" y="259"/>
                      </a:lnTo>
                      <a:lnTo>
                        <a:pt x="48" y="260"/>
                      </a:lnTo>
                      <a:lnTo>
                        <a:pt x="48" y="261"/>
                      </a:lnTo>
                      <a:lnTo>
                        <a:pt x="49" y="261"/>
                      </a:lnTo>
                      <a:lnTo>
                        <a:pt x="50" y="261"/>
                      </a:lnTo>
                      <a:lnTo>
                        <a:pt x="50" y="262"/>
                      </a:lnTo>
                      <a:lnTo>
                        <a:pt x="50" y="263"/>
                      </a:lnTo>
                      <a:lnTo>
                        <a:pt x="50" y="264"/>
                      </a:lnTo>
                      <a:lnTo>
                        <a:pt x="51" y="264"/>
                      </a:lnTo>
                      <a:lnTo>
                        <a:pt x="51" y="265"/>
                      </a:lnTo>
                      <a:lnTo>
                        <a:pt x="51" y="266"/>
                      </a:lnTo>
                      <a:lnTo>
                        <a:pt x="52" y="267"/>
                      </a:lnTo>
                      <a:lnTo>
                        <a:pt x="52" y="268"/>
                      </a:lnTo>
                      <a:lnTo>
                        <a:pt x="53" y="268"/>
                      </a:lnTo>
                      <a:lnTo>
                        <a:pt x="53" y="269"/>
                      </a:lnTo>
                      <a:lnTo>
                        <a:pt x="54" y="269"/>
                      </a:lnTo>
                      <a:lnTo>
                        <a:pt x="55" y="269"/>
                      </a:lnTo>
                      <a:lnTo>
                        <a:pt x="55" y="270"/>
                      </a:lnTo>
                      <a:lnTo>
                        <a:pt x="56" y="270"/>
                      </a:lnTo>
                      <a:lnTo>
                        <a:pt x="57" y="270"/>
                      </a:lnTo>
                      <a:lnTo>
                        <a:pt x="58" y="270"/>
                      </a:lnTo>
                      <a:lnTo>
                        <a:pt x="59" y="270"/>
                      </a:lnTo>
                      <a:lnTo>
                        <a:pt x="60" y="270"/>
                      </a:lnTo>
                      <a:lnTo>
                        <a:pt x="61" y="270"/>
                      </a:lnTo>
                      <a:lnTo>
                        <a:pt x="62" y="270"/>
                      </a:lnTo>
                      <a:lnTo>
                        <a:pt x="63" y="270"/>
                      </a:lnTo>
                      <a:lnTo>
                        <a:pt x="63" y="271"/>
                      </a:lnTo>
                      <a:lnTo>
                        <a:pt x="64" y="271"/>
                      </a:lnTo>
                      <a:lnTo>
                        <a:pt x="64" y="272"/>
                      </a:lnTo>
                      <a:lnTo>
                        <a:pt x="64" y="273"/>
                      </a:lnTo>
                      <a:lnTo>
                        <a:pt x="65" y="273"/>
                      </a:lnTo>
                      <a:lnTo>
                        <a:pt x="64" y="274"/>
                      </a:lnTo>
                      <a:lnTo>
                        <a:pt x="64" y="275"/>
                      </a:lnTo>
                      <a:lnTo>
                        <a:pt x="63" y="276"/>
                      </a:lnTo>
                      <a:lnTo>
                        <a:pt x="63" y="277"/>
                      </a:lnTo>
                      <a:lnTo>
                        <a:pt x="63" y="278"/>
                      </a:lnTo>
                      <a:lnTo>
                        <a:pt x="62" y="279"/>
                      </a:lnTo>
                      <a:lnTo>
                        <a:pt x="62" y="280"/>
                      </a:lnTo>
                      <a:lnTo>
                        <a:pt x="63" y="280"/>
                      </a:lnTo>
                      <a:lnTo>
                        <a:pt x="63" y="281"/>
                      </a:lnTo>
                      <a:lnTo>
                        <a:pt x="63" y="282"/>
                      </a:lnTo>
                      <a:lnTo>
                        <a:pt x="64" y="282"/>
                      </a:lnTo>
                      <a:lnTo>
                        <a:pt x="64" y="283"/>
                      </a:lnTo>
                      <a:lnTo>
                        <a:pt x="64" y="284"/>
                      </a:lnTo>
                      <a:lnTo>
                        <a:pt x="65" y="284"/>
                      </a:lnTo>
                      <a:lnTo>
                        <a:pt x="65" y="285"/>
                      </a:lnTo>
                      <a:lnTo>
                        <a:pt x="66" y="285"/>
                      </a:lnTo>
                      <a:lnTo>
                        <a:pt x="66" y="286"/>
                      </a:lnTo>
                      <a:lnTo>
                        <a:pt x="67" y="286"/>
                      </a:lnTo>
                      <a:lnTo>
                        <a:pt x="67" y="287"/>
                      </a:lnTo>
                      <a:lnTo>
                        <a:pt x="67" y="288"/>
                      </a:lnTo>
                      <a:lnTo>
                        <a:pt x="66" y="289"/>
                      </a:lnTo>
                      <a:lnTo>
                        <a:pt x="66" y="290"/>
                      </a:lnTo>
                      <a:lnTo>
                        <a:pt x="65" y="291"/>
                      </a:lnTo>
                      <a:lnTo>
                        <a:pt x="64" y="292"/>
                      </a:lnTo>
                      <a:lnTo>
                        <a:pt x="64" y="293"/>
                      </a:lnTo>
                      <a:lnTo>
                        <a:pt x="64" y="294"/>
                      </a:lnTo>
                      <a:lnTo>
                        <a:pt x="65" y="294"/>
                      </a:lnTo>
                      <a:lnTo>
                        <a:pt x="65" y="295"/>
                      </a:lnTo>
                      <a:lnTo>
                        <a:pt x="65" y="296"/>
                      </a:lnTo>
                      <a:lnTo>
                        <a:pt x="66" y="296"/>
                      </a:lnTo>
                      <a:lnTo>
                        <a:pt x="66" y="297"/>
                      </a:lnTo>
                      <a:lnTo>
                        <a:pt x="67" y="297"/>
                      </a:lnTo>
                      <a:lnTo>
                        <a:pt x="68" y="297"/>
                      </a:lnTo>
                      <a:lnTo>
                        <a:pt x="68" y="298"/>
                      </a:lnTo>
                      <a:lnTo>
                        <a:pt x="68" y="299"/>
                      </a:lnTo>
                      <a:lnTo>
                        <a:pt x="68" y="300"/>
                      </a:lnTo>
                      <a:lnTo>
                        <a:pt x="69" y="300"/>
                      </a:lnTo>
                      <a:lnTo>
                        <a:pt x="69" y="301"/>
                      </a:lnTo>
                      <a:lnTo>
                        <a:pt x="70" y="301"/>
                      </a:lnTo>
                      <a:lnTo>
                        <a:pt x="71" y="301"/>
                      </a:lnTo>
                      <a:lnTo>
                        <a:pt x="71" y="300"/>
                      </a:lnTo>
                      <a:lnTo>
                        <a:pt x="71" y="301"/>
                      </a:lnTo>
                      <a:lnTo>
                        <a:pt x="72" y="301"/>
                      </a:lnTo>
                      <a:lnTo>
                        <a:pt x="73" y="301"/>
                      </a:lnTo>
                      <a:lnTo>
                        <a:pt x="73" y="302"/>
                      </a:lnTo>
                      <a:lnTo>
                        <a:pt x="73" y="303"/>
                      </a:lnTo>
                      <a:lnTo>
                        <a:pt x="74" y="303"/>
                      </a:lnTo>
                      <a:lnTo>
                        <a:pt x="75" y="303"/>
                      </a:lnTo>
                      <a:lnTo>
                        <a:pt x="76" y="303"/>
                      </a:lnTo>
                      <a:lnTo>
                        <a:pt x="77" y="303"/>
                      </a:lnTo>
                      <a:lnTo>
                        <a:pt x="77" y="304"/>
                      </a:lnTo>
                      <a:lnTo>
                        <a:pt x="78" y="304"/>
                      </a:lnTo>
                      <a:lnTo>
                        <a:pt x="79" y="304"/>
                      </a:lnTo>
                      <a:lnTo>
                        <a:pt x="80" y="304"/>
                      </a:lnTo>
                      <a:lnTo>
                        <a:pt x="81" y="304"/>
                      </a:lnTo>
                      <a:lnTo>
                        <a:pt x="82" y="304"/>
                      </a:lnTo>
                      <a:lnTo>
                        <a:pt x="83" y="303"/>
                      </a:lnTo>
                      <a:lnTo>
                        <a:pt x="84" y="302"/>
                      </a:lnTo>
                      <a:lnTo>
                        <a:pt x="85" y="302"/>
                      </a:lnTo>
                      <a:lnTo>
                        <a:pt x="86" y="302"/>
                      </a:lnTo>
                      <a:lnTo>
                        <a:pt x="87" y="302"/>
                      </a:lnTo>
                      <a:lnTo>
                        <a:pt x="88" y="301"/>
                      </a:lnTo>
                      <a:lnTo>
                        <a:pt x="90" y="299"/>
                      </a:lnTo>
                      <a:lnTo>
                        <a:pt x="91" y="299"/>
                      </a:lnTo>
                      <a:lnTo>
                        <a:pt x="92" y="298"/>
                      </a:lnTo>
                      <a:lnTo>
                        <a:pt x="94" y="297"/>
                      </a:lnTo>
                      <a:lnTo>
                        <a:pt x="94" y="296"/>
                      </a:lnTo>
                      <a:lnTo>
                        <a:pt x="95" y="295"/>
                      </a:lnTo>
                      <a:lnTo>
                        <a:pt x="95" y="294"/>
                      </a:lnTo>
                      <a:lnTo>
                        <a:pt x="96" y="293"/>
                      </a:lnTo>
                      <a:lnTo>
                        <a:pt x="96" y="292"/>
                      </a:lnTo>
                      <a:lnTo>
                        <a:pt x="96" y="291"/>
                      </a:lnTo>
                      <a:lnTo>
                        <a:pt x="96" y="290"/>
                      </a:lnTo>
                      <a:lnTo>
                        <a:pt x="97" y="290"/>
                      </a:lnTo>
                      <a:lnTo>
                        <a:pt x="98" y="290"/>
                      </a:lnTo>
                      <a:lnTo>
                        <a:pt x="99" y="289"/>
                      </a:lnTo>
                      <a:lnTo>
                        <a:pt x="99" y="290"/>
                      </a:lnTo>
                      <a:lnTo>
                        <a:pt x="100" y="290"/>
                      </a:lnTo>
                      <a:lnTo>
                        <a:pt x="101" y="290"/>
                      </a:lnTo>
                      <a:lnTo>
                        <a:pt x="101" y="289"/>
                      </a:lnTo>
                      <a:lnTo>
                        <a:pt x="102" y="288"/>
                      </a:lnTo>
                      <a:lnTo>
                        <a:pt x="102" y="287"/>
                      </a:lnTo>
                      <a:lnTo>
                        <a:pt x="102" y="286"/>
                      </a:lnTo>
                      <a:lnTo>
                        <a:pt x="102" y="285"/>
                      </a:lnTo>
                      <a:lnTo>
                        <a:pt x="102" y="284"/>
                      </a:lnTo>
                      <a:lnTo>
                        <a:pt x="103" y="284"/>
                      </a:lnTo>
                      <a:lnTo>
                        <a:pt x="104" y="283"/>
                      </a:lnTo>
                      <a:lnTo>
                        <a:pt x="105" y="282"/>
                      </a:lnTo>
                      <a:lnTo>
                        <a:pt x="104" y="282"/>
                      </a:lnTo>
                      <a:lnTo>
                        <a:pt x="105" y="281"/>
                      </a:lnTo>
                      <a:lnTo>
                        <a:pt x="105" y="280"/>
                      </a:lnTo>
                      <a:lnTo>
                        <a:pt x="106" y="280"/>
                      </a:lnTo>
                      <a:lnTo>
                        <a:pt x="107" y="280"/>
                      </a:lnTo>
                      <a:lnTo>
                        <a:pt x="108" y="280"/>
                      </a:lnTo>
                      <a:lnTo>
                        <a:pt x="109" y="280"/>
                      </a:lnTo>
                      <a:lnTo>
                        <a:pt x="109" y="279"/>
                      </a:lnTo>
                      <a:lnTo>
                        <a:pt x="110" y="279"/>
                      </a:lnTo>
                      <a:lnTo>
                        <a:pt x="111" y="279"/>
                      </a:lnTo>
                      <a:lnTo>
                        <a:pt x="112" y="279"/>
                      </a:lnTo>
                      <a:lnTo>
                        <a:pt x="113" y="279"/>
                      </a:lnTo>
                      <a:lnTo>
                        <a:pt x="114" y="278"/>
                      </a:lnTo>
                      <a:lnTo>
                        <a:pt x="115" y="278"/>
                      </a:lnTo>
                      <a:lnTo>
                        <a:pt x="116" y="278"/>
                      </a:lnTo>
                      <a:lnTo>
                        <a:pt x="117" y="278"/>
                      </a:lnTo>
                      <a:lnTo>
                        <a:pt x="117" y="277"/>
                      </a:lnTo>
                      <a:lnTo>
                        <a:pt x="117" y="276"/>
                      </a:lnTo>
                      <a:lnTo>
                        <a:pt x="118" y="275"/>
                      </a:lnTo>
                      <a:lnTo>
                        <a:pt x="119" y="275"/>
                      </a:lnTo>
                      <a:lnTo>
                        <a:pt x="120" y="275"/>
                      </a:lnTo>
                      <a:lnTo>
                        <a:pt x="121" y="274"/>
                      </a:lnTo>
                      <a:lnTo>
                        <a:pt x="122" y="274"/>
                      </a:lnTo>
                      <a:lnTo>
                        <a:pt x="123" y="274"/>
                      </a:lnTo>
                      <a:lnTo>
                        <a:pt x="124" y="274"/>
                      </a:lnTo>
                      <a:lnTo>
                        <a:pt x="125" y="274"/>
                      </a:lnTo>
                      <a:lnTo>
                        <a:pt x="126" y="274"/>
                      </a:lnTo>
                      <a:lnTo>
                        <a:pt x="127" y="274"/>
                      </a:lnTo>
                      <a:lnTo>
                        <a:pt x="128" y="274"/>
                      </a:lnTo>
                      <a:lnTo>
                        <a:pt x="129" y="274"/>
                      </a:lnTo>
                      <a:lnTo>
                        <a:pt x="130" y="274"/>
                      </a:lnTo>
                      <a:lnTo>
                        <a:pt x="131" y="274"/>
                      </a:lnTo>
                      <a:lnTo>
                        <a:pt x="132" y="274"/>
                      </a:lnTo>
                      <a:lnTo>
                        <a:pt x="132" y="273"/>
                      </a:lnTo>
                      <a:lnTo>
                        <a:pt x="132" y="272"/>
                      </a:lnTo>
                      <a:lnTo>
                        <a:pt x="132" y="271"/>
                      </a:lnTo>
                      <a:lnTo>
                        <a:pt x="133" y="270"/>
                      </a:lnTo>
                      <a:lnTo>
                        <a:pt x="134" y="270"/>
                      </a:lnTo>
                      <a:lnTo>
                        <a:pt x="135" y="270"/>
                      </a:lnTo>
                      <a:lnTo>
                        <a:pt x="136" y="269"/>
                      </a:lnTo>
                      <a:lnTo>
                        <a:pt x="137" y="268"/>
                      </a:lnTo>
                      <a:lnTo>
                        <a:pt x="136" y="268"/>
                      </a:lnTo>
                      <a:lnTo>
                        <a:pt x="135" y="268"/>
                      </a:lnTo>
                      <a:lnTo>
                        <a:pt x="134" y="268"/>
                      </a:lnTo>
                      <a:lnTo>
                        <a:pt x="134" y="267"/>
                      </a:lnTo>
                      <a:lnTo>
                        <a:pt x="133" y="267"/>
                      </a:lnTo>
                      <a:lnTo>
                        <a:pt x="133" y="266"/>
                      </a:lnTo>
                      <a:lnTo>
                        <a:pt x="133" y="265"/>
                      </a:lnTo>
                      <a:lnTo>
                        <a:pt x="132" y="265"/>
                      </a:lnTo>
                      <a:lnTo>
                        <a:pt x="132" y="264"/>
                      </a:lnTo>
                      <a:lnTo>
                        <a:pt x="133" y="263"/>
                      </a:lnTo>
                      <a:lnTo>
                        <a:pt x="133" y="262"/>
                      </a:lnTo>
                      <a:lnTo>
                        <a:pt x="134" y="262"/>
                      </a:lnTo>
                      <a:lnTo>
                        <a:pt x="134" y="261"/>
                      </a:lnTo>
                      <a:lnTo>
                        <a:pt x="135" y="261"/>
                      </a:lnTo>
                      <a:lnTo>
                        <a:pt x="136" y="261"/>
                      </a:lnTo>
                      <a:lnTo>
                        <a:pt x="137" y="260"/>
                      </a:lnTo>
                      <a:lnTo>
                        <a:pt x="138" y="259"/>
                      </a:lnTo>
                      <a:lnTo>
                        <a:pt x="139" y="259"/>
                      </a:lnTo>
                      <a:lnTo>
                        <a:pt x="139" y="258"/>
                      </a:lnTo>
                      <a:lnTo>
                        <a:pt x="139" y="257"/>
                      </a:lnTo>
                      <a:lnTo>
                        <a:pt x="140" y="256"/>
                      </a:lnTo>
                      <a:lnTo>
                        <a:pt x="141" y="256"/>
                      </a:lnTo>
                      <a:lnTo>
                        <a:pt x="142" y="256"/>
                      </a:lnTo>
                      <a:lnTo>
                        <a:pt x="143" y="256"/>
                      </a:lnTo>
                      <a:lnTo>
                        <a:pt x="144" y="256"/>
                      </a:lnTo>
                      <a:lnTo>
                        <a:pt x="144" y="255"/>
                      </a:lnTo>
                      <a:lnTo>
                        <a:pt x="144" y="254"/>
                      </a:lnTo>
                      <a:lnTo>
                        <a:pt x="145" y="253"/>
                      </a:lnTo>
                      <a:lnTo>
                        <a:pt x="145" y="252"/>
                      </a:lnTo>
                      <a:lnTo>
                        <a:pt x="145" y="251"/>
                      </a:lnTo>
                      <a:lnTo>
                        <a:pt x="145" y="250"/>
                      </a:lnTo>
                      <a:lnTo>
                        <a:pt x="144" y="250"/>
                      </a:lnTo>
                      <a:lnTo>
                        <a:pt x="144" y="249"/>
                      </a:lnTo>
                      <a:lnTo>
                        <a:pt x="145" y="248"/>
                      </a:lnTo>
                      <a:lnTo>
                        <a:pt x="145" y="247"/>
                      </a:lnTo>
                      <a:lnTo>
                        <a:pt x="146" y="247"/>
                      </a:lnTo>
                      <a:lnTo>
                        <a:pt x="148" y="247"/>
                      </a:lnTo>
                      <a:lnTo>
                        <a:pt x="149" y="247"/>
                      </a:lnTo>
                      <a:lnTo>
                        <a:pt x="151" y="247"/>
                      </a:lnTo>
                      <a:lnTo>
                        <a:pt x="153" y="246"/>
                      </a:lnTo>
                      <a:lnTo>
                        <a:pt x="154" y="246"/>
                      </a:lnTo>
                      <a:lnTo>
                        <a:pt x="156" y="245"/>
                      </a:lnTo>
                      <a:lnTo>
                        <a:pt x="158" y="245"/>
                      </a:lnTo>
                      <a:lnTo>
                        <a:pt x="160" y="244"/>
                      </a:lnTo>
                      <a:lnTo>
                        <a:pt x="161" y="244"/>
                      </a:lnTo>
                      <a:lnTo>
                        <a:pt x="162" y="244"/>
                      </a:lnTo>
                      <a:lnTo>
                        <a:pt x="164" y="244"/>
                      </a:lnTo>
                      <a:lnTo>
                        <a:pt x="165" y="243"/>
                      </a:lnTo>
                      <a:lnTo>
                        <a:pt x="166" y="243"/>
                      </a:lnTo>
                      <a:lnTo>
                        <a:pt x="167" y="243"/>
                      </a:lnTo>
                      <a:lnTo>
                        <a:pt x="168" y="243"/>
                      </a:lnTo>
                      <a:lnTo>
                        <a:pt x="169" y="243"/>
                      </a:lnTo>
                      <a:lnTo>
                        <a:pt x="170" y="242"/>
                      </a:lnTo>
                      <a:lnTo>
                        <a:pt x="171" y="241"/>
                      </a:lnTo>
                      <a:lnTo>
                        <a:pt x="170" y="241"/>
                      </a:lnTo>
                      <a:lnTo>
                        <a:pt x="170" y="240"/>
                      </a:lnTo>
                      <a:lnTo>
                        <a:pt x="170" y="239"/>
                      </a:lnTo>
                      <a:lnTo>
                        <a:pt x="170" y="238"/>
                      </a:lnTo>
                      <a:lnTo>
                        <a:pt x="170" y="237"/>
                      </a:lnTo>
                      <a:lnTo>
                        <a:pt x="171" y="236"/>
                      </a:lnTo>
                      <a:lnTo>
                        <a:pt x="172" y="236"/>
                      </a:lnTo>
                      <a:lnTo>
                        <a:pt x="173" y="236"/>
                      </a:lnTo>
                      <a:lnTo>
                        <a:pt x="174" y="236"/>
                      </a:lnTo>
                      <a:lnTo>
                        <a:pt x="175" y="236"/>
                      </a:lnTo>
                      <a:lnTo>
                        <a:pt x="175" y="235"/>
                      </a:lnTo>
                      <a:lnTo>
                        <a:pt x="176" y="234"/>
                      </a:lnTo>
                      <a:lnTo>
                        <a:pt x="177" y="233"/>
                      </a:lnTo>
                      <a:lnTo>
                        <a:pt x="178" y="232"/>
                      </a:lnTo>
                      <a:lnTo>
                        <a:pt x="179" y="231"/>
                      </a:lnTo>
                      <a:lnTo>
                        <a:pt x="179" y="230"/>
                      </a:lnTo>
                      <a:lnTo>
                        <a:pt x="180" y="230"/>
                      </a:lnTo>
                      <a:lnTo>
                        <a:pt x="181" y="230"/>
                      </a:lnTo>
                      <a:lnTo>
                        <a:pt x="182" y="230"/>
                      </a:lnTo>
                      <a:lnTo>
                        <a:pt x="183" y="230"/>
                      </a:lnTo>
                      <a:lnTo>
                        <a:pt x="184" y="230"/>
                      </a:lnTo>
                      <a:lnTo>
                        <a:pt x="185" y="230"/>
                      </a:lnTo>
                      <a:lnTo>
                        <a:pt x="186" y="230"/>
                      </a:lnTo>
                      <a:lnTo>
                        <a:pt x="187" y="230"/>
                      </a:lnTo>
                      <a:lnTo>
                        <a:pt x="188" y="230"/>
                      </a:lnTo>
                      <a:lnTo>
                        <a:pt x="189" y="231"/>
                      </a:lnTo>
                      <a:lnTo>
                        <a:pt x="190" y="231"/>
                      </a:lnTo>
                      <a:lnTo>
                        <a:pt x="191" y="231"/>
                      </a:lnTo>
                      <a:lnTo>
                        <a:pt x="192" y="231"/>
                      </a:lnTo>
                      <a:lnTo>
                        <a:pt x="193" y="231"/>
                      </a:lnTo>
                      <a:lnTo>
                        <a:pt x="193" y="230"/>
                      </a:lnTo>
                      <a:lnTo>
                        <a:pt x="194" y="230"/>
                      </a:lnTo>
                      <a:lnTo>
                        <a:pt x="195" y="230"/>
                      </a:lnTo>
                      <a:lnTo>
                        <a:pt x="196" y="230"/>
                      </a:lnTo>
                      <a:lnTo>
                        <a:pt x="197" y="230"/>
                      </a:lnTo>
                      <a:lnTo>
                        <a:pt x="197" y="231"/>
                      </a:lnTo>
                      <a:lnTo>
                        <a:pt x="198" y="231"/>
                      </a:lnTo>
                      <a:lnTo>
                        <a:pt x="199" y="231"/>
                      </a:lnTo>
                      <a:lnTo>
                        <a:pt x="199" y="232"/>
                      </a:lnTo>
                      <a:lnTo>
                        <a:pt x="200" y="232"/>
                      </a:lnTo>
                      <a:lnTo>
                        <a:pt x="200" y="233"/>
                      </a:lnTo>
                      <a:lnTo>
                        <a:pt x="201" y="233"/>
                      </a:lnTo>
                      <a:lnTo>
                        <a:pt x="201" y="234"/>
                      </a:lnTo>
                      <a:lnTo>
                        <a:pt x="201" y="235"/>
                      </a:lnTo>
                      <a:lnTo>
                        <a:pt x="202" y="235"/>
                      </a:lnTo>
                      <a:lnTo>
                        <a:pt x="201" y="235"/>
                      </a:lnTo>
                      <a:lnTo>
                        <a:pt x="201" y="234"/>
                      </a:lnTo>
                      <a:lnTo>
                        <a:pt x="201" y="233"/>
                      </a:lnTo>
                      <a:lnTo>
                        <a:pt x="202" y="233"/>
                      </a:lnTo>
                      <a:lnTo>
                        <a:pt x="203" y="233"/>
                      </a:lnTo>
                      <a:lnTo>
                        <a:pt x="203" y="232"/>
                      </a:lnTo>
                      <a:lnTo>
                        <a:pt x="204" y="232"/>
                      </a:lnTo>
                      <a:lnTo>
                        <a:pt x="205" y="232"/>
                      </a:lnTo>
                      <a:lnTo>
                        <a:pt x="205" y="231"/>
                      </a:lnTo>
                      <a:lnTo>
                        <a:pt x="206" y="231"/>
                      </a:lnTo>
                      <a:lnTo>
                        <a:pt x="207" y="231"/>
                      </a:lnTo>
                      <a:lnTo>
                        <a:pt x="208" y="231"/>
                      </a:lnTo>
                      <a:lnTo>
                        <a:pt x="209" y="230"/>
                      </a:lnTo>
                      <a:lnTo>
                        <a:pt x="210" y="230"/>
                      </a:lnTo>
                      <a:lnTo>
                        <a:pt x="211" y="230"/>
                      </a:lnTo>
                      <a:lnTo>
                        <a:pt x="212" y="229"/>
                      </a:lnTo>
                      <a:lnTo>
                        <a:pt x="212" y="230"/>
                      </a:lnTo>
                      <a:lnTo>
                        <a:pt x="213" y="230"/>
                      </a:lnTo>
                      <a:lnTo>
                        <a:pt x="214" y="230"/>
                      </a:lnTo>
                      <a:lnTo>
                        <a:pt x="214" y="231"/>
                      </a:lnTo>
                      <a:lnTo>
                        <a:pt x="215" y="231"/>
                      </a:lnTo>
                      <a:lnTo>
                        <a:pt x="216" y="232"/>
                      </a:lnTo>
                      <a:lnTo>
                        <a:pt x="217" y="232"/>
                      </a:lnTo>
                      <a:lnTo>
                        <a:pt x="217" y="233"/>
                      </a:lnTo>
                      <a:lnTo>
                        <a:pt x="218" y="234"/>
                      </a:lnTo>
                      <a:lnTo>
                        <a:pt x="219" y="235"/>
                      </a:lnTo>
                      <a:lnTo>
                        <a:pt x="219" y="236"/>
                      </a:lnTo>
                      <a:lnTo>
                        <a:pt x="220" y="236"/>
                      </a:lnTo>
                      <a:lnTo>
                        <a:pt x="219" y="236"/>
                      </a:lnTo>
                      <a:lnTo>
                        <a:pt x="218" y="236"/>
                      </a:lnTo>
                      <a:lnTo>
                        <a:pt x="217" y="236"/>
                      </a:lnTo>
                      <a:lnTo>
                        <a:pt x="217" y="237"/>
                      </a:lnTo>
                      <a:lnTo>
                        <a:pt x="218" y="237"/>
                      </a:lnTo>
                      <a:lnTo>
                        <a:pt x="218" y="238"/>
                      </a:lnTo>
                      <a:lnTo>
                        <a:pt x="219" y="238"/>
                      </a:lnTo>
                      <a:lnTo>
                        <a:pt x="220" y="238"/>
                      </a:lnTo>
                      <a:lnTo>
                        <a:pt x="220" y="239"/>
                      </a:lnTo>
                      <a:lnTo>
                        <a:pt x="221" y="239"/>
                      </a:lnTo>
                      <a:lnTo>
                        <a:pt x="222" y="239"/>
                      </a:lnTo>
                      <a:lnTo>
                        <a:pt x="223" y="239"/>
                      </a:lnTo>
                      <a:lnTo>
                        <a:pt x="223" y="240"/>
                      </a:lnTo>
                      <a:lnTo>
                        <a:pt x="224" y="240"/>
                      </a:lnTo>
                      <a:lnTo>
                        <a:pt x="225" y="240"/>
                      </a:lnTo>
                      <a:lnTo>
                        <a:pt x="225" y="241"/>
                      </a:lnTo>
                      <a:lnTo>
                        <a:pt x="226" y="241"/>
                      </a:lnTo>
                      <a:lnTo>
                        <a:pt x="227" y="241"/>
                      </a:lnTo>
                      <a:lnTo>
                        <a:pt x="228" y="241"/>
                      </a:lnTo>
                      <a:lnTo>
                        <a:pt x="228" y="242"/>
                      </a:lnTo>
                      <a:lnTo>
                        <a:pt x="228" y="243"/>
                      </a:lnTo>
                      <a:lnTo>
                        <a:pt x="229" y="243"/>
                      </a:lnTo>
                      <a:lnTo>
                        <a:pt x="229" y="244"/>
                      </a:lnTo>
                      <a:lnTo>
                        <a:pt x="230" y="244"/>
                      </a:lnTo>
                      <a:lnTo>
                        <a:pt x="231" y="244"/>
                      </a:lnTo>
                      <a:lnTo>
                        <a:pt x="232" y="244"/>
                      </a:lnTo>
                      <a:lnTo>
                        <a:pt x="232" y="245"/>
                      </a:lnTo>
                      <a:lnTo>
                        <a:pt x="233" y="245"/>
                      </a:lnTo>
                      <a:lnTo>
                        <a:pt x="234" y="244"/>
                      </a:lnTo>
                      <a:lnTo>
                        <a:pt x="234" y="245"/>
                      </a:lnTo>
                      <a:lnTo>
                        <a:pt x="235" y="245"/>
                      </a:lnTo>
                      <a:lnTo>
                        <a:pt x="236" y="245"/>
                      </a:lnTo>
                      <a:lnTo>
                        <a:pt x="237" y="244"/>
                      </a:lnTo>
                      <a:lnTo>
                        <a:pt x="238" y="244"/>
                      </a:lnTo>
                      <a:lnTo>
                        <a:pt x="239" y="244"/>
                      </a:lnTo>
                      <a:lnTo>
                        <a:pt x="239" y="245"/>
                      </a:lnTo>
                      <a:lnTo>
                        <a:pt x="240" y="245"/>
                      </a:lnTo>
                      <a:lnTo>
                        <a:pt x="241" y="245"/>
                      </a:lnTo>
                      <a:lnTo>
                        <a:pt x="241" y="246"/>
                      </a:lnTo>
                      <a:lnTo>
                        <a:pt x="242" y="246"/>
                      </a:lnTo>
                      <a:lnTo>
                        <a:pt x="243" y="246"/>
                      </a:lnTo>
                      <a:lnTo>
                        <a:pt x="244" y="246"/>
                      </a:lnTo>
                      <a:lnTo>
                        <a:pt x="245" y="246"/>
                      </a:lnTo>
                      <a:lnTo>
                        <a:pt x="246" y="246"/>
                      </a:lnTo>
                      <a:lnTo>
                        <a:pt x="246" y="247"/>
                      </a:lnTo>
                      <a:lnTo>
                        <a:pt x="246" y="248"/>
                      </a:lnTo>
                      <a:lnTo>
                        <a:pt x="247" y="248"/>
                      </a:lnTo>
                      <a:lnTo>
                        <a:pt x="247" y="249"/>
                      </a:lnTo>
                      <a:lnTo>
                        <a:pt x="248" y="249"/>
                      </a:lnTo>
                      <a:lnTo>
                        <a:pt x="249" y="249"/>
                      </a:lnTo>
                      <a:lnTo>
                        <a:pt x="249" y="250"/>
                      </a:lnTo>
                      <a:lnTo>
                        <a:pt x="250" y="250"/>
                      </a:lnTo>
                      <a:lnTo>
                        <a:pt x="251" y="250"/>
                      </a:lnTo>
                      <a:lnTo>
                        <a:pt x="251" y="251"/>
                      </a:lnTo>
                      <a:lnTo>
                        <a:pt x="251" y="252"/>
                      </a:lnTo>
                      <a:lnTo>
                        <a:pt x="251" y="253"/>
                      </a:lnTo>
                      <a:lnTo>
                        <a:pt x="251" y="254"/>
                      </a:lnTo>
                      <a:lnTo>
                        <a:pt x="252" y="254"/>
                      </a:lnTo>
                      <a:lnTo>
                        <a:pt x="252" y="255"/>
                      </a:lnTo>
                      <a:lnTo>
                        <a:pt x="253" y="255"/>
                      </a:lnTo>
                      <a:lnTo>
                        <a:pt x="254" y="255"/>
                      </a:lnTo>
                      <a:lnTo>
                        <a:pt x="254" y="256"/>
                      </a:lnTo>
                      <a:lnTo>
                        <a:pt x="255" y="256"/>
                      </a:lnTo>
                      <a:lnTo>
                        <a:pt x="256" y="256"/>
                      </a:lnTo>
                      <a:lnTo>
                        <a:pt x="257" y="256"/>
                      </a:lnTo>
                      <a:lnTo>
                        <a:pt x="258" y="256"/>
                      </a:lnTo>
                      <a:lnTo>
                        <a:pt x="259" y="256"/>
                      </a:lnTo>
                      <a:lnTo>
                        <a:pt x="260" y="256"/>
                      </a:lnTo>
                      <a:lnTo>
                        <a:pt x="261" y="256"/>
                      </a:lnTo>
                      <a:lnTo>
                        <a:pt x="262" y="255"/>
                      </a:lnTo>
                      <a:lnTo>
                        <a:pt x="261" y="255"/>
                      </a:lnTo>
                      <a:lnTo>
                        <a:pt x="260" y="255"/>
                      </a:lnTo>
                      <a:lnTo>
                        <a:pt x="260" y="254"/>
                      </a:lnTo>
                      <a:lnTo>
                        <a:pt x="259" y="254"/>
                      </a:lnTo>
                      <a:lnTo>
                        <a:pt x="258" y="254"/>
                      </a:lnTo>
                      <a:lnTo>
                        <a:pt x="257" y="254"/>
                      </a:lnTo>
                      <a:lnTo>
                        <a:pt x="257" y="253"/>
                      </a:lnTo>
                      <a:lnTo>
                        <a:pt x="257" y="252"/>
                      </a:lnTo>
                      <a:lnTo>
                        <a:pt x="256" y="252"/>
                      </a:lnTo>
                      <a:lnTo>
                        <a:pt x="256" y="251"/>
                      </a:lnTo>
                      <a:lnTo>
                        <a:pt x="256" y="250"/>
                      </a:lnTo>
                      <a:lnTo>
                        <a:pt x="256" y="249"/>
                      </a:lnTo>
                      <a:lnTo>
                        <a:pt x="256" y="248"/>
                      </a:lnTo>
                      <a:lnTo>
                        <a:pt x="257" y="248"/>
                      </a:lnTo>
                      <a:lnTo>
                        <a:pt x="258" y="247"/>
                      </a:lnTo>
                      <a:lnTo>
                        <a:pt x="258" y="246"/>
                      </a:lnTo>
                      <a:lnTo>
                        <a:pt x="259" y="246"/>
                      </a:lnTo>
                      <a:lnTo>
                        <a:pt x="259" y="245"/>
                      </a:lnTo>
                      <a:lnTo>
                        <a:pt x="260" y="245"/>
                      </a:lnTo>
                      <a:lnTo>
                        <a:pt x="261" y="244"/>
                      </a:lnTo>
                      <a:lnTo>
                        <a:pt x="262" y="244"/>
                      </a:lnTo>
                      <a:lnTo>
                        <a:pt x="262" y="243"/>
                      </a:lnTo>
                      <a:lnTo>
                        <a:pt x="263" y="242"/>
                      </a:lnTo>
                      <a:lnTo>
                        <a:pt x="264" y="241"/>
                      </a:lnTo>
                      <a:lnTo>
                        <a:pt x="264" y="240"/>
                      </a:lnTo>
                      <a:lnTo>
                        <a:pt x="265" y="240"/>
                      </a:lnTo>
                      <a:lnTo>
                        <a:pt x="265" y="239"/>
                      </a:lnTo>
                      <a:lnTo>
                        <a:pt x="266" y="238"/>
                      </a:lnTo>
                      <a:lnTo>
                        <a:pt x="267" y="237"/>
                      </a:lnTo>
                      <a:lnTo>
                        <a:pt x="267" y="236"/>
                      </a:lnTo>
                      <a:lnTo>
                        <a:pt x="267" y="235"/>
                      </a:lnTo>
                      <a:lnTo>
                        <a:pt x="267" y="234"/>
                      </a:lnTo>
                      <a:lnTo>
                        <a:pt x="267" y="233"/>
                      </a:lnTo>
                      <a:lnTo>
                        <a:pt x="268" y="233"/>
                      </a:lnTo>
                      <a:lnTo>
                        <a:pt x="268" y="232"/>
                      </a:lnTo>
                      <a:lnTo>
                        <a:pt x="269" y="231"/>
                      </a:lnTo>
                      <a:lnTo>
                        <a:pt x="270" y="231"/>
                      </a:lnTo>
                      <a:lnTo>
                        <a:pt x="270" y="230"/>
                      </a:lnTo>
                      <a:lnTo>
                        <a:pt x="270" y="231"/>
                      </a:lnTo>
                      <a:lnTo>
                        <a:pt x="270" y="232"/>
                      </a:lnTo>
                      <a:lnTo>
                        <a:pt x="270" y="233"/>
                      </a:lnTo>
                      <a:lnTo>
                        <a:pt x="271" y="233"/>
                      </a:lnTo>
                      <a:lnTo>
                        <a:pt x="271" y="234"/>
                      </a:lnTo>
                      <a:lnTo>
                        <a:pt x="271" y="235"/>
                      </a:lnTo>
                      <a:lnTo>
                        <a:pt x="272" y="235"/>
                      </a:lnTo>
                      <a:lnTo>
                        <a:pt x="272" y="236"/>
                      </a:lnTo>
                      <a:lnTo>
                        <a:pt x="272" y="237"/>
                      </a:lnTo>
                      <a:lnTo>
                        <a:pt x="272" y="238"/>
                      </a:lnTo>
                      <a:lnTo>
                        <a:pt x="272" y="239"/>
                      </a:lnTo>
                      <a:lnTo>
                        <a:pt x="273" y="239"/>
                      </a:lnTo>
                      <a:lnTo>
                        <a:pt x="272" y="240"/>
                      </a:lnTo>
                      <a:lnTo>
                        <a:pt x="272" y="241"/>
                      </a:lnTo>
                      <a:lnTo>
                        <a:pt x="272" y="242"/>
                      </a:lnTo>
                      <a:lnTo>
                        <a:pt x="272" y="243"/>
                      </a:lnTo>
                      <a:lnTo>
                        <a:pt x="271" y="244"/>
                      </a:lnTo>
                      <a:lnTo>
                        <a:pt x="271" y="245"/>
                      </a:lnTo>
                      <a:lnTo>
                        <a:pt x="271" y="246"/>
                      </a:lnTo>
                      <a:lnTo>
                        <a:pt x="271" y="247"/>
                      </a:lnTo>
                      <a:lnTo>
                        <a:pt x="271" y="248"/>
                      </a:lnTo>
                      <a:lnTo>
                        <a:pt x="272" y="248"/>
                      </a:lnTo>
                      <a:lnTo>
                        <a:pt x="272" y="249"/>
                      </a:lnTo>
                      <a:lnTo>
                        <a:pt x="271" y="249"/>
                      </a:lnTo>
                      <a:lnTo>
                        <a:pt x="271" y="250"/>
                      </a:lnTo>
                      <a:lnTo>
                        <a:pt x="271" y="251"/>
                      </a:lnTo>
                      <a:lnTo>
                        <a:pt x="271" y="252"/>
                      </a:lnTo>
                      <a:lnTo>
                        <a:pt x="271" y="253"/>
                      </a:lnTo>
                      <a:lnTo>
                        <a:pt x="270" y="254"/>
                      </a:lnTo>
                      <a:lnTo>
                        <a:pt x="269" y="254"/>
                      </a:lnTo>
                      <a:lnTo>
                        <a:pt x="269" y="255"/>
                      </a:lnTo>
                      <a:lnTo>
                        <a:pt x="269" y="256"/>
                      </a:lnTo>
                      <a:lnTo>
                        <a:pt x="269" y="257"/>
                      </a:lnTo>
                      <a:lnTo>
                        <a:pt x="270" y="257"/>
                      </a:lnTo>
                      <a:lnTo>
                        <a:pt x="270" y="258"/>
                      </a:lnTo>
                      <a:lnTo>
                        <a:pt x="271" y="258"/>
                      </a:lnTo>
                      <a:lnTo>
                        <a:pt x="271" y="257"/>
                      </a:lnTo>
                      <a:lnTo>
                        <a:pt x="272" y="257"/>
                      </a:lnTo>
                      <a:lnTo>
                        <a:pt x="273" y="256"/>
                      </a:lnTo>
                      <a:lnTo>
                        <a:pt x="274" y="255"/>
                      </a:lnTo>
                      <a:lnTo>
                        <a:pt x="274" y="254"/>
                      </a:lnTo>
                      <a:lnTo>
                        <a:pt x="275" y="253"/>
                      </a:lnTo>
                      <a:lnTo>
                        <a:pt x="276" y="252"/>
                      </a:lnTo>
                      <a:lnTo>
                        <a:pt x="276" y="251"/>
                      </a:lnTo>
                      <a:lnTo>
                        <a:pt x="277" y="251"/>
                      </a:lnTo>
                      <a:lnTo>
                        <a:pt x="277" y="250"/>
                      </a:lnTo>
                      <a:lnTo>
                        <a:pt x="277" y="249"/>
                      </a:lnTo>
                      <a:lnTo>
                        <a:pt x="277" y="248"/>
                      </a:lnTo>
                      <a:lnTo>
                        <a:pt x="277" y="247"/>
                      </a:lnTo>
                      <a:lnTo>
                        <a:pt x="278" y="247"/>
                      </a:lnTo>
                      <a:lnTo>
                        <a:pt x="279" y="247"/>
                      </a:lnTo>
                      <a:lnTo>
                        <a:pt x="280" y="247"/>
                      </a:lnTo>
                      <a:lnTo>
                        <a:pt x="281" y="247"/>
                      </a:lnTo>
                      <a:lnTo>
                        <a:pt x="281" y="248"/>
                      </a:lnTo>
                      <a:lnTo>
                        <a:pt x="282" y="248"/>
                      </a:lnTo>
                      <a:lnTo>
                        <a:pt x="283" y="248"/>
                      </a:lnTo>
                      <a:lnTo>
                        <a:pt x="283" y="249"/>
                      </a:lnTo>
                      <a:lnTo>
                        <a:pt x="283" y="250"/>
                      </a:lnTo>
                      <a:lnTo>
                        <a:pt x="283" y="251"/>
                      </a:lnTo>
                      <a:lnTo>
                        <a:pt x="284" y="251"/>
                      </a:lnTo>
                      <a:lnTo>
                        <a:pt x="284" y="252"/>
                      </a:lnTo>
                      <a:lnTo>
                        <a:pt x="284" y="253"/>
                      </a:lnTo>
                      <a:lnTo>
                        <a:pt x="283" y="254"/>
                      </a:lnTo>
                      <a:lnTo>
                        <a:pt x="283" y="255"/>
                      </a:lnTo>
                      <a:lnTo>
                        <a:pt x="283" y="256"/>
                      </a:lnTo>
                      <a:lnTo>
                        <a:pt x="283" y="257"/>
                      </a:lnTo>
                      <a:lnTo>
                        <a:pt x="283" y="258"/>
                      </a:lnTo>
                      <a:lnTo>
                        <a:pt x="283" y="259"/>
                      </a:lnTo>
                      <a:lnTo>
                        <a:pt x="283" y="260"/>
                      </a:lnTo>
                      <a:lnTo>
                        <a:pt x="283" y="261"/>
                      </a:lnTo>
                      <a:lnTo>
                        <a:pt x="284" y="261"/>
                      </a:lnTo>
                      <a:lnTo>
                        <a:pt x="285" y="260"/>
                      </a:lnTo>
                      <a:lnTo>
                        <a:pt x="286" y="259"/>
                      </a:lnTo>
                      <a:lnTo>
                        <a:pt x="286" y="258"/>
                      </a:lnTo>
                      <a:lnTo>
                        <a:pt x="287" y="257"/>
                      </a:lnTo>
                      <a:lnTo>
                        <a:pt x="287" y="256"/>
                      </a:lnTo>
                      <a:lnTo>
                        <a:pt x="288" y="256"/>
                      </a:lnTo>
                      <a:lnTo>
                        <a:pt x="289" y="256"/>
                      </a:lnTo>
                      <a:lnTo>
                        <a:pt x="289" y="257"/>
                      </a:lnTo>
                      <a:lnTo>
                        <a:pt x="289" y="258"/>
                      </a:lnTo>
                      <a:lnTo>
                        <a:pt x="289" y="259"/>
                      </a:lnTo>
                      <a:lnTo>
                        <a:pt x="290" y="259"/>
                      </a:lnTo>
                      <a:lnTo>
                        <a:pt x="290" y="260"/>
                      </a:lnTo>
                      <a:lnTo>
                        <a:pt x="291" y="260"/>
                      </a:lnTo>
                      <a:lnTo>
                        <a:pt x="291" y="261"/>
                      </a:lnTo>
                      <a:lnTo>
                        <a:pt x="291" y="260"/>
                      </a:lnTo>
                      <a:lnTo>
                        <a:pt x="291" y="259"/>
                      </a:lnTo>
                      <a:lnTo>
                        <a:pt x="292" y="258"/>
                      </a:lnTo>
                      <a:lnTo>
                        <a:pt x="292" y="259"/>
                      </a:lnTo>
                      <a:lnTo>
                        <a:pt x="293" y="259"/>
                      </a:lnTo>
                      <a:lnTo>
                        <a:pt x="294" y="259"/>
                      </a:lnTo>
                      <a:lnTo>
                        <a:pt x="295" y="259"/>
                      </a:lnTo>
                      <a:lnTo>
                        <a:pt x="296" y="259"/>
                      </a:lnTo>
                      <a:lnTo>
                        <a:pt x="296" y="261"/>
                      </a:lnTo>
                    </a:path>
                  </a:pathLst>
                </a:custGeom>
                <a:gradFill rotWithShape="1">
                  <a:gsLst>
                    <a:gs pos="0">
                      <a:srgbClr val="FF0000"/>
                    </a:gs>
                    <a:gs pos="100000">
                      <a:srgbClr val="990000"/>
                    </a:gs>
                  </a:gsLst>
                  <a:lin ang="2700000" scaled="1"/>
                </a:gradFill>
                <a:ln w="0">
                  <a:solidFill>
                    <a:schemeClr val="bg2"/>
                  </a:solidFill>
                  <a:round/>
                  <a:headEnd/>
                  <a:tailEnd/>
                </a:ln>
              </p:spPr>
              <p:txBody>
                <a:bodyPr/>
                <a:lstStyle/>
                <a:p>
                  <a:endParaRPr lang="en-SG" dirty="0"/>
                </a:p>
              </p:txBody>
            </p:sp>
          </p:grpSp>
          <p:grpSp>
            <p:nvGrpSpPr>
              <p:cNvPr id="177" name="Group 155"/>
              <p:cNvGrpSpPr>
                <a:grpSpLocks/>
              </p:cNvGrpSpPr>
              <p:nvPr/>
            </p:nvGrpSpPr>
            <p:grpSpPr bwMode="auto">
              <a:xfrm>
                <a:off x="3956" y="2017"/>
                <a:ext cx="31" cy="34"/>
                <a:chOff x="3956" y="2017"/>
                <a:chExt cx="31" cy="34"/>
              </a:xfrm>
            </p:grpSpPr>
            <p:sp>
              <p:nvSpPr>
                <p:cNvPr id="178" name="Freeform 156"/>
                <p:cNvSpPr>
                  <a:spLocks/>
                </p:cNvSpPr>
                <p:nvPr/>
              </p:nvSpPr>
              <p:spPr bwMode="gray">
                <a:xfrm>
                  <a:off x="3956" y="2017"/>
                  <a:ext cx="31" cy="34"/>
                </a:xfrm>
                <a:custGeom>
                  <a:avLst/>
                  <a:gdLst>
                    <a:gd name="T0" fmla="*/ 5 w 31"/>
                    <a:gd name="T1" fmla="*/ 3 h 34"/>
                    <a:gd name="T2" fmla="*/ 11 w 31"/>
                    <a:gd name="T3" fmla="*/ 3 h 34"/>
                    <a:gd name="T4" fmla="*/ 16 w 31"/>
                    <a:gd name="T5" fmla="*/ 3 h 34"/>
                    <a:gd name="T6" fmla="*/ 20 w 31"/>
                    <a:gd name="T7" fmla="*/ 3 h 34"/>
                    <a:gd name="T8" fmla="*/ 26 w 31"/>
                    <a:gd name="T9" fmla="*/ 2 h 34"/>
                    <a:gd name="T10" fmla="*/ 29 w 31"/>
                    <a:gd name="T11" fmla="*/ 1 h 34"/>
                    <a:gd name="T12" fmla="*/ 31 w 31"/>
                    <a:gd name="T13" fmla="*/ 1 h 34"/>
                    <a:gd name="T14" fmla="*/ 31 w 31"/>
                    <a:gd name="T15" fmla="*/ 2 h 34"/>
                    <a:gd name="T16" fmla="*/ 31 w 31"/>
                    <a:gd name="T17" fmla="*/ 7 h 34"/>
                    <a:gd name="T18" fmla="*/ 31 w 31"/>
                    <a:gd name="T19" fmla="*/ 12 h 34"/>
                    <a:gd name="T20" fmla="*/ 31 w 31"/>
                    <a:gd name="T21" fmla="*/ 16 h 34"/>
                    <a:gd name="T22" fmla="*/ 31 w 31"/>
                    <a:gd name="T23" fmla="*/ 20 h 34"/>
                    <a:gd name="T24" fmla="*/ 29 w 31"/>
                    <a:gd name="T25" fmla="*/ 24 h 34"/>
                    <a:gd name="T26" fmla="*/ 27 w 31"/>
                    <a:gd name="T27" fmla="*/ 25 h 34"/>
                    <a:gd name="T28" fmla="*/ 26 w 31"/>
                    <a:gd name="T29" fmla="*/ 24 h 34"/>
                    <a:gd name="T30" fmla="*/ 25 w 31"/>
                    <a:gd name="T31" fmla="*/ 24 h 34"/>
                    <a:gd name="T32" fmla="*/ 23 w 31"/>
                    <a:gd name="T33" fmla="*/ 26 h 34"/>
                    <a:gd name="T34" fmla="*/ 22 w 31"/>
                    <a:gd name="T35" fmla="*/ 28 h 34"/>
                    <a:gd name="T36" fmla="*/ 21 w 31"/>
                    <a:gd name="T37" fmla="*/ 30 h 34"/>
                    <a:gd name="T38" fmla="*/ 19 w 31"/>
                    <a:gd name="T39" fmla="*/ 32 h 34"/>
                    <a:gd name="T40" fmla="*/ 18 w 31"/>
                    <a:gd name="T41" fmla="*/ 34 h 34"/>
                    <a:gd name="T42" fmla="*/ 17 w 31"/>
                    <a:gd name="T43" fmla="*/ 33 h 34"/>
                    <a:gd name="T44" fmla="*/ 14 w 31"/>
                    <a:gd name="T45" fmla="*/ 33 h 34"/>
                    <a:gd name="T46" fmla="*/ 13 w 31"/>
                    <a:gd name="T47" fmla="*/ 33 h 34"/>
                    <a:gd name="T48" fmla="*/ 12 w 31"/>
                    <a:gd name="T49" fmla="*/ 32 h 34"/>
                    <a:gd name="T50" fmla="*/ 12 w 31"/>
                    <a:gd name="T51" fmla="*/ 31 h 34"/>
                    <a:gd name="T52" fmla="*/ 11 w 31"/>
                    <a:gd name="T53" fmla="*/ 29 h 34"/>
                    <a:gd name="T54" fmla="*/ 9 w 31"/>
                    <a:gd name="T55" fmla="*/ 28 h 34"/>
                    <a:gd name="T56" fmla="*/ 7 w 31"/>
                    <a:gd name="T57" fmla="*/ 26 h 34"/>
                    <a:gd name="T58" fmla="*/ 6 w 31"/>
                    <a:gd name="T59" fmla="*/ 24 h 34"/>
                    <a:gd name="T60" fmla="*/ 5 w 31"/>
                    <a:gd name="T61" fmla="*/ 22 h 34"/>
                    <a:gd name="T62" fmla="*/ 5 w 31"/>
                    <a:gd name="T63" fmla="*/ 21 h 34"/>
                    <a:gd name="T64" fmla="*/ 5 w 31"/>
                    <a:gd name="T65" fmla="*/ 18 h 34"/>
                    <a:gd name="T66" fmla="*/ 6 w 31"/>
                    <a:gd name="T67" fmla="*/ 16 h 34"/>
                    <a:gd name="T68" fmla="*/ 7 w 31"/>
                    <a:gd name="T69" fmla="*/ 14 h 34"/>
                    <a:gd name="T70" fmla="*/ 5 w 31"/>
                    <a:gd name="T71" fmla="*/ 13 h 34"/>
                    <a:gd name="T72" fmla="*/ 4 w 31"/>
                    <a:gd name="T73" fmla="*/ 13 h 34"/>
                    <a:gd name="T74" fmla="*/ 2 w 31"/>
                    <a:gd name="T75" fmla="*/ 13 h 34"/>
                    <a:gd name="T76" fmla="*/ 0 w 31"/>
                    <a:gd name="T77" fmla="*/ 12 h 34"/>
                    <a:gd name="T78" fmla="*/ 0 w 31"/>
                    <a:gd name="T79" fmla="*/ 10 h 34"/>
                    <a:gd name="T80" fmla="*/ 0 w 31"/>
                    <a:gd name="T81" fmla="*/ 8 h 34"/>
                    <a:gd name="T82" fmla="*/ 1 w 31"/>
                    <a:gd name="T83" fmla="*/ 6 h 34"/>
                    <a:gd name="T84" fmla="*/ 1 w 31"/>
                    <a:gd name="T85" fmla="*/ 4 h 34"/>
                    <a:gd name="T86" fmla="*/ 1 w 31"/>
                    <a:gd name="T87" fmla="*/ 2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34"/>
                    <a:gd name="T134" fmla="*/ 31 w 31"/>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34">
                      <a:moveTo>
                        <a:pt x="2" y="2"/>
                      </a:moveTo>
                      <a:lnTo>
                        <a:pt x="4" y="3"/>
                      </a:lnTo>
                      <a:lnTo>
                        <a:pt x="5" y="3"/>
                      </a:lnTo>
                      <a:lnTo>
                        <a:pt x="7" y="3"/>
                      </a:lnTo>
                      <a:lnTo>
                        <a:pt x="9" y="3"/>
                      </a:lnTo>
                      <a:lnTo>
                        <a:pt x="11" y="3"/>
                      </a:lnTo>
                      <a:lnTo>
                        <a:pt x="12" y="3"/>
                      </a:lnTo>
                      <a:lnTo>
                        <a:pt x="14" y="3"/>
                      </a:lnTo>
                      <a:lnTo>
                        <a:pt x="16" y="3"/>
                      </a:lnTo>
                      <a:lnTo>
                        <a:pt x="17" y="3"/>
                      </a:lnTo>
                      <a:lnTo>
                        <a:pt x="19" y="3"/>
                      </a:lnTo>
                      <a:lnTo>
                        <a:pt x="20" y="3"/>
                      </a:lnTo>
                      <a:lnTo>
                        <a:pt x="22" y="3"/>
                      </a:lnTo>
                      <a:lnTo>
                        <a:pt x="24" y="3"/>
                      </a:lnTo>
                      <a:lnTo>
                        <a:pt x="26" y="2"/>
                      </a:lnTo>
                      <a:lnTo>
                        <a:pt x="27" y="1"/>
                      </a:lnTo>
                      <a:lnTo>
                        <a:pt x="29" y="0"/>
                      </a:lnTo>
                      <a:lnTo>
                        <a:pt x="29" y="1"/>
                      </a:lnTo>
                      <a:lnTo>
                        <a:pt x="30" y="1"/>
                      </a:lnTo>
                      <a:lnTo>
                        <a:pt x="31" y="1"/>
                      </a:lnTo>
                      <a:lnTo>
                        <a:pt x="31" y="2"/>
                      </a:lnTo>
                      <a:lnTo>
                        <a:pt x="31" y="4"/>
                      </a:lnTo>
                      <a:lnTo>
                        <a:pt x="31" y="6"/>
                      </a:lnTo>
                      <a:lnTo>
                        <a:pt x="31" y="7"/>
                      </a:lnTo>
                      <a:lnTo>
                        <a:pt x="31" y="9"/>
                      </a:lnTo>
                      <a:lnTo>
                        <a:pt x="31" y="10"/>
                      </a:lnTo>
                      <a:lnTo>
                        <a:pt x="31" y="12"/>
                      </a:lnTo>
                      <a:lnTo>
                        <a:pt x="31" y="13"/>
                      </a:lnTo>
                      <a:lnTo>
                        <a:pt x="31" y="14"/>
                      </a:lnTo>
                      <a:lnTo>
                        <a:pt x="31" y="16"/>
                      </a:lnTo>
                      <a:lnTo>
                        <a:pt x="31" y="17"/>
                      </a:lnTo>
                      <a:lnTo>
                        <a:pt x="31" y="19"/>
                      </a:lnTo>
                      <a:lnTo>
                        <a:pt x="31" y="20"/>
                      </a:lnTo>
                      <a:lnTo>
                        <a:pt x="30" y="21"/>
                      </a:lnTo>
                      <a:lnTo>
                        <a:pt x="29" y="22"/>
                      </a:lnTo>
                      <a:lnTo>
                        <a:pt x="29" y="24"/>
                      </a:lnTo>
                      <a:lnTo>
                        <a:pt x="28" y="24"/>
                      </a:lnTo>
                      <a:lnTo>
                        <a:pt x="28" y="25"/>
                      </a:lnTo>
                      <a:lnTo>
                        <a:pt x="27" y="25"/>
                      </a:lnTo>
                      <a:lnTo>
                        <a:pt x="27" y="24"/>
                      </a:lnTo>
                      <a:lnTo>
                        <a:pt x="26" y="24"/>
                      </a:lnTo>
                      <a:lnTo>
                        <a:pt x="25" y="24"/>
                      </a:lnTo>
                      <a:lnTo>
                        <a:pt x="24" y="24"/>
                      </a:lnTo>
                      <a:lnTo>
                        <a:pt x="24" y="25"/>
                      </a:lnTo>
                      <a:lnTo>
                        <a:pt x="23" y="26"/>
                      </a:lnTo>
                      <a:lnTo>
                        <a:pt x="23" y="27"/>
                      </a:lnTo>
                      <a:lnTo>
                        <a:pt x="22" y="28"/>
                      </a:lnTo>
                      <a:lnTo>
                        <a:pt x="22" y="29"/>
                      </a:lnTo>
                      <a:lnTo>
                        <a:pt x="21" y="30"/>
                      </a:lnTo>
                      <a:lnTo>
                        <a:pt x="20" y="31"/>
                      </a:lnTo>
                      <a:lnTo>
                        <a:pt x="20" y="32"/>
                      </a:lnTo>
                      <a:lnTo>
                        <a:pt x="19" y="32"/>
                      </a:lnTo>
                      <a:lnTo>
                        <a:pt x="19" y="33"/>
                      </a:lnTo>
                      <a:lnTo>
                        <a:pt x="18" y="34"/>
                      </a:lnTo>
                      <a:lnTo>
                        <a:pt x="17" y="34"/>
                      </a:lnTo>
                      <a:lnTo>
                        <a:pt x="17" y="33"/>
                      </a:lnTo>
                      <a:lnTo>
                        <a:pt x="16" y="33"/>
                      </a:lnTo>
                      <a:lnTo>
                        <a:pt x="15" y="33"/>
                      </a:lnTo>
                      <a:lnTo>
                        <a:pt x="14" y="33"/>
                      </a:lnTo>
                      <a:lnTo>
                        <a:pt x="13" y="33"/>
                      </a:lnTo>
                      <a:lnTo>
                        <a:pt x="13" y="32"/>
                      </a:lnTo>
                      <a:lnTo>
                        <a:pt x="12" y="32"/>
                      </a:lnTo>
                      <a:lnTo>
                        <a:pt x="12" y="31"/>
                      </a:lnTo>
                      <a:lnTo>
                        <a:pt x="12" y="30"/>
                      </a:lnTo>
                      <a:lnTo>
                        <a:pt x="11" y="29"/>
                      </a:lnTo>
                      <a:lnTo>
                        <a:pt x="10" y="29"/>
                      </a:lnTo>
                      <a:lnTo>
                        <a:pt x="10" y="28"/>
                      </a:lnTo>
                      <a:lnTo>
                        <a:pt x="9" y="28"/>
                      </a:lnTo>
                      <a:lnTo>
                        <a:pt x="9" y="27"/>
                      </a:lnTo>
                      <a:lnTo>
                        <a:pt x="8" y="27"/>
                      </a:lnTo>
                      <a:lnTo>
                        <a:pt x="7" y="26"/>
                      </a:lnTo>
                      <a:lnTo>
                        <a:pt x="7" y="25"/>
                      </a:lnTo>
                      <a:lnTo>
                        <a:pt x="7" y="24"/>
                      </a:lnTo>
                      <a:lnTo>
                        <a:pt x="6" y="24"/>
                      </a:lnTo>
                      <a:lnTo>
                        <a:pt x="5" y="24"/>
                      </a:lnTo>
                      <a:lnTo>
                        <a:pt x="5" y="23"/>
                      </a:lnTo>
                      <a:lnTo>
                        <a:pt x="5" y="22"/>
                      </a:lnTo>
                      <a:lnTo>
                        <a:pt x="5" y="21"/>
                      </a:lnTo>
                      <a:lnTo>
                        <a:pt x="5" y="19"/>
                      </a:lnTo>
                      <a:lnTo>
                        <a:pt x="5" y="18"/>
                      </a:lnTo>
                      <a:lnTo>
                        <a:pt x="5" y="17"/>
                      </a:lnTo>
                      <a:lnTo>
                        <a:pt x="6" y="17"/>
                      </a:lnTo>
                      <a:lnTo>
                        <a:pt x="6" y="16"/>
                      </a:lnTo>
                      <a:lnTo>
                        <a:pt x="6" y="15"/>
                      </a:lnTo>
                      <a:lnTo>
                        <a:pt x="6" y="14"/>
                      </a:lnTo>
                      <a:lnTo>
                        <a:pt x="7" y="14"/>
                      </a:lnTo>
                      <a:lnTo>
                        <a:pt x="6" y="14"/>
                      </a:lnTo>
                      <a:lnTo>
                        <a:pt x="5" y="14"/>
                      </a:lnTo>
                      <a:lnTo>
                        <a:pt x="5" y="13"/>
                      </a:lnTo>
                      <a:lnTo>
                        <a:pt x="4" y="13"/>
                      </a:lnTo>
                      <a:lnTo>
                        <a:pt x="3" y="13"/>
                      </a:lnTo>
                      <a:lnTo>
                        <a:pt x="2" y="13"/>
                      </a:lnTo>
                      <a:lnTo>
                        <a:pt x="1" y="13"/>
                      </a:lnTo>
                      <a:lnTo>
                        <a:pt x="1" y="12"/>
                      </a:lnTo>
                      <a:lnTo>
                        <a:pt x="0" y="12"/>
                      </a:lnTo>
                      <a:lnTo>
                        <a:pt x="0" y="11"/>
                      </a:lnTo>
                      <a:lnTo>
                        <a:pt x="0" y="10"/>
                      </a:lnTo>
                      <a:lnTo>
                        <a:pt x="0" y="9"/>
                      </a:lnTo>
                      <a:lnTo>
                        <a:pt x="0" y="8"/>
                      </a:lnTo>
                      <a:lnTo>
                        <a:pt x="1" y="7"/>
                      </a:lnTo>
                      <a:lnTo>
                        <a:pt x="1" y="6"/>
                      </a:lnTo>
                      <a:lnTo>
                        <a:pt x="1" y="5"/>
                      </a:lnTo>
                      <a:lnTo>
                        <a:pt x="1" y="4"/>
                      </a:lnTo>
                      <a:lnTo>
                        <a:pt x="1" y="3"/>
                      </a:lnTo>
                      <a:lnTo>
                        <a:pt x="1" y="2"/>
                      </a:lnTo>
                      <a:lnTo>
                        <a:pt x="2" y="2"/>
                      </a:lnTo>
                      <a:close/>
                    </a:path>
                  </a:pathLst>
                </a:custGeom>
                <a:gradFill rotWithShape="1">
                  <a:gsLst>
                    <a:gs pos="0">
                      <a:srgbClr val="FF0000"/>
                    </a:gs>
                    <a:gs pos="100000">
                      <a:srgbClr val="990000"/>
                    </a:gs>
                  </a:gsLst>
                  <a:lin ang="2700000" scaled="1"/>
                </a:gradFill>
                <a:ln w="0">
                  <a:solidFill>
                    <a:schemeClr val="bg2"/>
                  </a:solidFill>
                  <a:round/>
                  <a:headEnd/>
                  <a:tailEnd/>
                </a:ln>
              </p:spPr>
              <p:txBody>
                <a:bodyPr/>
                <a:lstStyle/>
                <a:p>
                  <a:endParaRPr lang="en-SG" dirty="0"/>
                </a:p>
              </p:txBody>
            </p:sp>
            <p:sp>
              <p:nvSpPr>
                <p:cNvPr id="179" name="Freeform 157"/>
                <p:cNvSpPr>
                  <a:spLocks/>
                </p:cNvSpPr>
                <p:nvPr/>
              </p:nvSpPr>
              <p:spPr bwMode="gray">
                <a:xfrm>
                  <a:off x="3956" y="2017"/>
                  <a:ext cx="31" cy="34"/>
                </a:xfrm>
                <a:custGeom>
                  <a:avLst/>
                  <a:gdLst>
                    <a:gd name="T0" fmla="*/ 5 w 31"/>
                    <a:gd name="T1" fmla="*/ 3 h 34"/>
                    <a:gd name="T2" fmla="*/ 11 w 31"/>
                    <a:gd name="T3" fmla="*/ 3 h 34"/>
                    <a:gd name="T4" fmla="*/ 16 w 31"/>
                    <a:gd name="T5" fmla="*/ 3 h 34"/>
                    <a:gd name="T6" fmla="*/ 20 w 31"/>
                    <a:gd name="T7" fmla="*/ 3 h 34"/>
                    <a:gd name="T8" fmla="*/ 26 w 31"/>
                    <a:gd name="T9" fmla="*/ 2 h 34"/>
                    <a:gd name="T10" fmla="*/ 29 w 31"/>
                    <a:gd name="T11" fmla="*/ 1 h 34"/>
                    <a:gd name="T12" fmla="*/ 31 w 31"/>
                    <a:gd name="T13" fmla="*/ 1 h 34"/>
                    <a:gd name="T14" fmla="*/ 31 w 31"/>
                    <a:gd name="T15" fmla="*/ 2 h 34"/>
                    <a:gd name="T16" fmla="*/ 31 w 31"/>
                    <a:gd name="T17" fmla="*/ 7 h 34"/>
                    <a:gd name="T18" fmla="*/ 31 w 31"/>
                    <a:gd name="T19" fmla="*/ 12 h 34"/>
                    <a:gd name="T20" fmla="*/ 31 w 31"/>
                    <a:gd name="T21" fmla="*/ 16 h 34"/>
                    <a:gd name="T22" fmla="*/ 31 w 31"/>
                    <a:gd name="T23" fmla="*/ 20 h 34"/>
                    <a:gd name="T24" fmla="*/ 29 w 31"/>
                    <a:gd name="T25" fmla="*/ 24 h 34"/>
                    <a:gd name="T26" fmla="*/ 27 w 31"/>
                    <a:gd name="T27" fmla="*/ 25 h 34"/>
                    <a:gd name="T28" fmla="*/ 26 w 31"/>
                    <a:gd name="T29" fmla="*/ 24 h 34"/>
                    <a:gd name="T30" fmla="*/ 25 w 31"/>
                    <a:gd name="T31" fmla="*/ 24 h 34"/>
                    <a:gd name="T32" fmla="*/ 23 w 31"/>
                    <a:gd name="T33" fmla="*/ 26 h 34"/>
                    <a:gd name="T34" fmla="*/ 22 w 31"/>
                    <a:gd name="T35" fmla="*/ 28 h 34"/>
                    <a:gd name="T36" fmla="*/ 21 w 31"/>
                    <a:gd name="T37" fmla="*/ 30 h 34"/>
                    <a:gd name="T38" fmla="*/ 19 w 31"/>
                    <a:gd name="T39" fmla="*/ 32 h 34"/>
                    <a:gd name="T40" fmla="*/ 18 w 31"/>
                    <a:gd name="T41" fmla="*/ 34 h 34"/>
                    <a:gd name="T42" fmla="*/ 17 w 31"/>
                    <a:gd name="T43" fmla="*/ 33 h 34"/>
                    <a:gd name="T44" fmla="*/ 14 w 31"/>
                    <a:gd name="T45" fmla="*/ 33 h 34"/>
                    <a:gd name="T46" fmla="*/ 13 w 31"/>
                    <a:gd name="T47" fmla="*/ 33 h 34"/>
                    <a:gd name="T48" fmla="*/ 12 w 31"/>
                    <a:gd name="T49" fmla="*/ 32 h 34"/>
                    <a:gd name="T50" fmla="*/ 12 w 31"/>
                    <a:gd name="T51" fmla="*/ 31 h 34"/>
                    <a:gd name="T52" fmla="*/ 11 w 31"/>
                    <a:gd name="T53" fmla="*/ 29 h 34"/>
                    <a:gd name="T54" fmla="*/ 9 w 31"/>
                    <a:gd name="T55" fmla="*/ 28 h 34"/>
                    <a:gd name="T56" fmla="*/ 7 w 31"/>
                    <a:gd name="T57" fmla="*/ 26 h 34"/>
                    <a:gd name="T58" fmla="*/ 6 w 31"/>
                    <a:gd name="T59" fmla="*/ 24 h 34"/>
                    <a:gd name="T60" fmla="*/ 5 w 31"/>
                    <a:gd name="T61" fmla="*/ 22 h 34"/>
                    <a:gd name="T62" fmla="*/ 5 w 31"/>
                    <a:gd name="T63" fmla="*/ 21 h 34"/>
                    <a:gd name="T64" fmla="*/ 5 w 31"/>
                    <a:gd name="T65" fmla="*/ 18 h 34"/>
                    <a:gd name="T66" fmla="*/ 6 w 31"/>
                    <a:gd name="T67" fmla="*/ 16 h 34"/>
                    <a:gd name="T68" fmla="*/ 7 w 31"/>
                    <a:gd name="T69" fmla="*/ 14 h 34"/>
                    <a:gd name="T70" fmla="*/ 5 w 31"/>
                    <a:gd name="T71" fmla="*/ 13 h 34"/>
                    <a:gd name="T72" fmla="*/ 4 w 31"/>
                    <a:gd name="T73" fmla="*/ 13 h 34"/>
                    <a:gd name="T74" fmla="*/ 2 w 31"/>
                    <a:gd name="T75" fmla="*/ 13 h 34"/>
                    <a:gd name="T76" fmla="*/ 0 w 31"/>
                    <a:gd name="T77" fmla="*/ 12 h 34"/>
                    <a:gd name="T78" fmla="*/ 0 w 31"/>
                    <a:gd name="T79" fmla="*/ 10 h 34"/>
                    <a:gd name="T80" fmla="*/ 0 w 31"/>
                    <a:gd name="T81" fmla="*/ 8 h 34"/>
                    <a:gd name="T82" fmla="*/ 1 w 31"/>
                    <a:gd name="T83" fmla="*/ 6 h 34"/>
                    <a:gd name="T84" fmla="*/ 1 w 31"/>
                    <a:gd name="T85" fmla="*/ 4 h 34"/>
                    <a:gd name="T86" fmla="*/ 1 w 31"/>
                    <a:gd name="T87" fmla="*/ 2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34"/>
                    <a:gd name="T134" fmla="*/ 31 w 31"/>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34">
                      <a:moveTo>
                        <a:pt x="2" y="2"/>
                      </a:moveTo>
                      <a:lnTo>
                        <a:pt x="4" y="3"/>
                      </a:lnTo>
                      <a:lnTo>
                        <a:pt x="5" y="3"/>
                      </a:lnTo>
                      <a:lnTo>
                        <a:pt x="7" y="3"/>
                      </a:lnTo>
                      <a:lnTo>
                        <a:pt x="9" y="3"/>
                      </a:lnTo>
                      <a:lnTo>
                        <a:pt x="11" y="3"/>
                      </a:lnTo>
                      <a:lnTo>
                        <a:pt x="12" y="3"/>
                      </a:lnTo>
                      <a:lnTo>
                        <a:pt x="14" y="3"/>
                      </a:lnTo>
                      <a:lnTo>
                        <a:pt x="16" y="3"/>
                      </a:lnTo>
                      <a:lnTo>
                        <a:pt x="17" y="3"/>
                      </a:lnTo>
                      <a:lnTo>
                        <a:pt x="19" y="3"/>
                      </a:lnTo>
                      <a:lnTo>
                        <a:pt x="20" y="3"/>
                      </a:lnTo>
                      <a:lnTo>
                        <a:pt x="22" y="3"/>
                      </a:lnTo>
                      <a:lnTo>
                        <a:pt x="24" y="3"/>
                      </a:lnTo>
                      <a:lnTo>
                        <a:pt x="26" y="2"/>
                      </a:lnTo>
                      <a:lnTo>
                        <a:pt x="27" y="1"/>
                      </a:lnTo>
                      <a:lnTo>
                        <a:pt x="29" y="0"/>
                      </a:lnTo>
                      <a:lnTo>
                        <a:pt x="29" y="1"/>
                      </a:lnTo>
                      <a:lnTo>
                        <a:pt x="30" y="1"/>
                      </a:lnTo>
                      <a:lnTo>
                        <a:pt x="31" y="1"/>
                      </a:lnTo>
                      <a:lnTo>
                        <a:pt x="31" y="2"/>
                      </a:lnTo>
                      <a:lnTo>
                        <a:pt x="31" y="4"/>
                      </a:lnTo>
                      <a:lnTo>
                        <a:pt x="31" y="6"/>
                      </a:lnTo>
                      <a:lnTo>
                        <a:pt x="31" y="7"/>
                      </a:lnTo>
                      <a:lnTo>
                        <a:pt x="31" y="9"/>
                      </a:lnTo>
                      <a:lnTo>
                        <a:pt x="31" y="10"/>
                      </a:lnTo>
                      <a:lnTo>
                        <a:pt x="31" y="12"/>
                      </a:lnTo>
                      <a:lnTo>
                        <a:pt x="31" y="13"/>
                      </a:lnTo>
                      <a:lnTo>
                        <a:pt x="31" y="14"/>
                      </a:lnTo>
                      <a:lnTo>
                        <a:pt x="31" y="16"/>
                      </a:lnTo>
                      <a:lnTo>
                        <a:pt x="31" y="17"/>
                      </a:lnTo>
                      <a:lnTo>
                        <a:pt x="31" y="19"/>
                      </a:lnTo>
                      <a:lnTo>
                        <a:pt x="31" y="20"/>
                      </a:lnTo>
                      <a:lnTo>
                        <a:pt x="30" y="21"/>
                      </a:lnTo>
                      <a:lnTo>
                        <a:pt x="29" y="22"/>
                      </a:lnTo>
                      <a:lnTo>
                        <a:pt x="29" y="24"/>
                      </a:lnTo>
                      <a:lnTo>
                        <a:pt x="28" y="24"/>
                      </a:lnTo>
                      <a:lnTo>
                        <a:pt x="28" y="25"/>
                      </a:lnTo>
                      <a:lnTo>
                        <a:pt x="27" y="25"/>
                      </a:lnTo>
                      <a:lnTo>
                        <a:pt x="27" y="24"/>
                      </a:lnTo>
                      <a:lnTo>
                        <a:pt x="26" y="24"/>
                      </a:lnTo>
                      <a:lnTo>
                        <a:pt x="25" y="24"/>
                      </a:lnTo>
                      <a:lnTo>
                        <a:pt x="24" y="24"/>
                      </a:lnTo>
                      <a:lnTo>
                        <a:pt x="24" y="25"/>
                      </a:lnTo>
                      <a:lnTo>
                        <a:pt x="23" y="26"/>
                      </a:lnTo>
                      <a:lnTo>
                        <a:pt x="23" y="27"/>
                      </a:lnTo>
                      <a:lnTo>
                        <a:pt x="22" y="28"/>
                      </a:lnTo>
                      <a:lnTo>
                        <a:pt x="22" y="29"/>
                      </a:lnTo>
                      <a:lnTo>
                        <a:pt x="21" y="30"/>
                      </a:lnTo>
                      <a:lnTo>
                        <a:pt x="20" y="31"/>
                      </a:lnTo>
                      <a:lnTo>
                        <a:pt x="20" y="32"/>
                      </a:lnTo>
                      <a:lnTo>
                        <a:pt x="19" y="32"/>
                      </a:lnTo>
                      <a:lnTo>
                        <a:pt x="19" y="33"/>
                      </a:lnTo>
                      <a:lnTo>
                        <a:pt x="18" y="34"/>
                      </a:lnTo>
                      <a:lnTo>
                        <a:pt x="17" y="34"/>
                      </a:lnTo>
                      <a:lnTo>
                        <a:pt x="17" y="33"/>
                      </a:lnTo>
                      <a:lnTo>
                        <a:pt x="16" y="33"/>
                      </a:lnTo>
                      <a:lnTo>
                        <a:pt x="15" y="33"/>
                      </a:lnTo>
                      <a:lnTo>
                        <a:pt x="14" y="33"/>
                      </a:lnTo>
                      <a:lnTo>
                        <a:pt x="13" y="33"/>
                      </a:lnTo>
                      <a:lnTo>
                        <a:pt x="13" y="32"/>
                      </a:lnTo>
                      <a:lnTo>
                        <a:pt x="12" y="32"/>
                      </a:lnTo>
                      <a:lnTo>
                        <a:pt x="12" y="31"/>
                      </a:lnTo>
                      <a:lnTo>
                        <a:pt x="12" y="30"/>
                      </a:lnTo>
                      <a:lnTo>
                        <a:pt x="11" y="29"/>
                      </a:lnTo>
                      <a:lnTo>
                        <a:pt x="10" y="29"/>
                      </a:lnTo>
                      <a:lnTo>
                        <a:pt x="10" y="28"/>
                      </a:lnTo>
                      <a:lnTo>
                        <a:pt x="9" y="28"/>
                      </a:lnTo>
                      <a:lnTo>
                        <a:pt x="9" y="27"/>
                      </a:lnTo>
                      <a:lnTo>
                        <a:pt x="8" y="27"/>
                      </a:lnTo>
                      <a:lnTo>
                        <a:pt x="7" y="26"/>
                      </a:lnTo>
                      <a:lnTo>
                        <a:pt x="7" y="25"/>
                      </a:lnTo>
                      <a:lnTo>
                        <a:pt x="7" y="24"/>
                      </a:lnTo>
                      <a:lnTo>
                        <a:pt x="6" y="24"/>
                      </a:lnTo>
                      <a:lnTo>
                        <a:pt x="5" y="24"/>
                      </a:lnTo>
                      <a:lnTo>
                        <a:pt x="5" y="23"/>
                      </a:lnTo>
                      <a:lnTo>
                        <a:pt x="5" y="22"/>
                      </a:lnTo>
                      <a:lnTo>
                        <a:pt x="5" y="21"/>
                      </a:lnTo>
                      <a:lnTo>
                        <a:pt x="5" y="19"/>
                      </a:lnTo>
                      <a:lnTo>
                        <a:pt x="5" y="18"/>
                      </a:lnTo>
                      <a:lnTo>
                        <a:pt x="5" y="17"/>
                      </a:lnTo>
                      <a:lnTo>
                        <a:pt x="6" y="17"/>
                      </a:lnTo>
                      <a:lnTo>
                        <a:pt x="6" y="16"/>
                      </a:lnTo>
                      <a:lnTo>
                        <a:pt x="6" y="15"/>
                      </a:lnTo>
                      <a:lnTo>
                        <a:pt x="6" y="14"/>
                      </a:lnTo>
                      <a:lnTo>
                        <a:pt x="7" y="14"/>
                      </a:lnTo>
                      <a:lnTo>
                        <a:pt x="6" y="14"/>
                      </a:lnTo>
                      <a:lnTo>
                        <a:pt x="5" y="14"/>
                      </a:lnTo>
                      <a:lnTo>
                        <a:pt x="5" y="13"/>
                      </a:lnTo>
                      <a:lnTo>
                        <a:pt x="4" y="13"/>
                      </a:lnTo>
                      <a:lnTo>
                        <a:pt x="3" y="13"/>
                      </a:lnTo>
                      <a:lnTo>
                        <a:pt x="2" y="13"/>
                      </a:lnTo>
                      <a:lnTo>
                        <a:pt x="1" y="13"/>
                      </a:lnTo>
                      <a:lnTo>
                        <a:pt x="1" y="12"/>
                      </a:lnTo>
                      <a:lnTo>
                        <a:pt x="0" y="12"/>
                      </a:lnTo>
                      <a:lnTo>
                        <a:pt x="0" y="11"/>
                      </a:lnTo>
                      <a:lnTo>
                        <a:pt x="0" y="10"/>
                      </a:lnTo>
                      <a:lnTo>
                        <a:pt x="0" y="9"/>
                      </a:lnTo>
                      <a:lnTo>
                        <a:pt x="0" y="8"/>
                      </a:lnTo>
                      <a:lnTo>
                        <a:pt x="1" y="7"/>
                      </a:lnTo>
                      <a:lnTo>
                        <a:pt x="1" y="6"/>
                      </a:lnTo>
                      <a:lnTo>
                        <a:pt x="1" y="5"/>
                      </a:lnTo>
                      <a:lnTo>
                        <a:pt x="1" y="4"/>
                      </a:lnTo>
                      <a:lnTo>
                        <a:pt x="1" y="3"/>
                      </a:lnTo>
                      <a:lnTo>
                        <a:pt x="1" y="2"/>
                      </a:lnTo>
                      <a:lnTo>
                        <a:pt x="2" y="2"/>
                      </a:lnTo>
                    </a:path>
                  </a:pathLst>
                </a:custGeom>
                <a:gradFill rotWithShape="1">
                  <a:gsLst>
                    <a:gs pos="0">
                      <a:srgbClr val="FF0000"/>
                    </a:gs>
                    <a:gs pos="100000">
                      <a:srgbClr val="990000"/>
                    </a:gs>
                  </a:gsLst>
                  <a:lin ang="2700000" scaled="1"/>
                </a:gradFill>
                <a:ln w="0">
                  <a:solidFill>
                    <a:schemeClr val="bg2"/>
                  </a:solidFill>
                  <a:round/>
                  <a:headEnd/>
                  <a:tailEnd/>
                </a:ln>
              </p:spPr>
              <p:txBody>
                <a:bodyPr/>
                <a:lstStyle/>
                <a:p>
                  <a:endParaRPr lang="en-SG" dirty="0"/>
                </a:p>
              </p:txBody>
            </p:sp>
          </p:grpSp>
        </p:grpSp>
        <p:grpSp>
          <p:nvGrpSpPr>
            <p:cNvPr id="154" name="Group 158"/>
            <p:cNvGrpSpPr>
              <a:grpSpLocks/>
            </p:cNvGrpSpPr>
            <p:nvPr/>
          </p:nvGrpSpPr>
          <p:grpSpPr bwMode="auto">
            <a:xfrm rot="507762">
              <a:off x="5595205" y="3789568"/>
              <a:ext cx="356739" cy="244098"/>
              <a:chOff x="3792" y="1481"/>
              <a:chExt cx="155" cy="114"/>
            </a:xfrm>
          </p:grpSpPr>
          <p:sp>
            <p:nvSpPr>
              <p:cNvPr id="174" name="Freeform 159"/>
              <p:cNvSpPr>
                <a:spLocks/>
              </p:cNvSpPr>
              <p:nvPr/>
            </p:nvSpPr>
            <p:spPr bwMode="auto">
              <a:xfrm>
                <a:off x="3792" y="1481"/>
                <a:ext cx="155" cy="114"/>
              </a:xfrm>
              <a:custGeom>
                <a:avLst/>
                <a:gdLst>
                  <a:gd name="T0" fmla="*/ 16 w 155"/>
                  <a:gd name="T1" fmla="*/ 114 h 114"/>
                  <a:gd name="T2" fmla="*/ 26 w 155"/>
                  <a:gd name="T3" fmla="*/ 109 h 114"/>
                  <a:gd name="T4" fmla="*/ 26 w 155"/>
                  <a:gd name="T5" fmla="*/ 109 h 114"/>
                  <a:gd name="T6" fmla="*/ 33 w 155"/>
                  <a:gd name="T7" fmla="*/ 105 h 114"/>
                  <a:gd name="T8" fmla="*/ 39 w 155"/>
                  <a:gd name="T9" fmla="*/ 102 h 114"/>
                  <a:gd name="T10" fmla="*/ 44 w 155"/>
                  <a:gd name="T11" fmla="*/ 94 h 114"/>
                  <a:gd name="T12" fmla="*/ 43 w 155"/>
                  <a:gd name="T13" fmla="*/ 90 h 114"/>
                  <a:gd name="T14" fmla="*/ 37 w 155"/>
                  <a:gd name="T15" fmla="*/ 87 h 114"/>
                  <a:gd name="T16" fmla="*/ 28 w 155"/>
                  <a:gd name="T17" fmla="*/ 89 h 114"/>
                  <a:gd name="T18" fmla="*/ 32 w 155"/>
                  <a:gd name="T19" fmla="*/ 88 h 114"/>
                  <a:gd name="T20" fmla="*/ 39 w 155"/>
                  <a:gd name="T21" fmla="*/ 84 h 114"/>
                  <a:gd name="T22" fmla="*/ 47 w 155"/>
                  <a:gd name="T23" fmla="*/ 80 h 114"/>
                  <a:gd name="T24" fmla="*/ 53 w 155"/>
                  <a:gd name="T25" fmla="*/ 75 h 114"/>
                  <a:gd name="T26" fmla="*/ 54 w 155"/>
                  <a:gd name="T27" fmla="*/ 68 h 114"/>
                  <a:gd name="T28" fmla="*/ 59 w 155"/>
                  <a:gd name="T29" fmla="*/ 66 h 114"/>
                  <a:gd name="T30" fmla="*/ 66 w 155"/>
                  <a:gd name="T31" fmla="*/ 60 h 114"/>
                  <a:gd name="T32" fmla="*/ 75 w 155"/>
                  <a:gd name="T33" fmla="*/ 58 h 114"/>
                  <a:gd name="T34" fmla="*/ 83 w 155"/>
                  <a:gd name="T35" fmla="*/ 58 h 114"/>
                  <a:gd name="T36" fmla="*/ 95 w 155"/>
                  <a:gd name="T37" fmla="*/ 60 h 114"/>
                  <a:gd name="T38" fmla="*/ 107 w 155"/>
                  <a:gd name="T39" fmla="*/ 61 h 114"/>
                  <a:gd name="T40" fmla="*/ 112 w 155"/>
                  <a:gd name="T41" fmla="*/ 63 h 114"/>
                  <a:gd name="T42" fmla="*/ 116 w 155"/>
                  <a:gd name="T43" fmla="*/ 66 h 114"/>
                  <a:gd name="T44" fmla="*/ 122 w 155"/>
                  <a:gd name="T45" fmla="*/ 67 h 114"/>
                  <a:gd name="T46" fmla="*/ 126 w 155"/>
                  <a:gd name="T47" fmla="*/ 70 h 114"/>
                  <a:gd name="T48" fmla="*/ 131 w 155"/>
                  <a:gd name="T49" fmla="*/ 72 h 114"/>
                  <a:gd name="T50" fmla="*/ 138 w 155"/>
                  <a:gd name="T51" fmla="*/ 71 h 114"/>
                  <a:gd name="T52" fmla="*/ 145 w 155"/>
                  <a:gd name="T53" fmla="*/ 72 h 114"/>
                  <a:gd name="T54" fmla="*/ 151 w 155"/>
                  <a:gd name="T55" fmla="*/ 68 h 114"/>
                  <a:gd name="T56" fmla="*/ 153 w 155"/>
                  <a:gd name="T57" fmla="*/ 62 h 114"/>
                  <a:gd name="T58" fmla="*/ 149 w 155"/>
                  <a:gd name="T59" fmla="*/ 58 h 114"/>
                  <a:gd name="T60" fmla="*/ 143 w 155"/>
                  <a:gd name="T61" fmla="*/ 57 h 114"/>
                  <a:gd name="T62" fmla="*/ 137 w 155"/>
                  <a:gd name="T63" fmla="*/ 54 h 114"/>
                  <a:gd name="T64" fmla="*/ 130 w 155"/>
                  <a:gd name="T65" fmla="*/ 45 h 114"/>
                  <a:gd name="T66" fmla="*/ 122 w 155"/>
                  <a:gd name="T67" fmla="*/ 40 h 114"/>
                  <a:gd name="T68" fmla="*/ 116 w 155"/>
                  <a:gd name="T69" fmla="*/ 39 h 114"/>
                  <a:gd name="T70" fmla="*/ 114 w 155"/>
                  <a:gd name="T71" fmla="*/ 34 h 114"/>
                  <a:gd name="T72" fmla="*/ 114 w 155"/>
                  <a:gd name="T73" fmla="*/ 28 h 114"/>
                  <a:gd name="T74" fmla="*/ 118 w 155"/>
                  <a:gd name="T75" fmla="*/ 21 h 114"/>
                  <a:gd name="T76" fmla="*/ 118 w 155"/>
                  <a:gd name="T77" fmla="*/ 14 h 114"/>
                  <a:gd name="T78" fmla="*/ 117 w 155"/>
                  <a:gd name="T79" fmla="*/ 11 h 114"/>
                  <a:gd name="T80" fmla="*/ 112 w 155"/>
                  <a:gd name="T81" fmla="*/ 9 h 114"/>
                  <a:gd name="T82" fmla="*/ 105 w 155"/>
                  <a:gd name="T83" fmla="*/ 9 h 114"/>
                  <a:gd name="T84" fmla="*/ 98 w 155"/>
                  <a:gd name="T85" fmla="*/ 16 h 114"/>
                  <a:gd name="T86" fmla="*/ 90 w 155"/>
                  <a:gd name="T87" fmla="*/ 22 h 114"/>
                  <a:gd name="T88" fmla="*/ 82 w 155"/>
                  <a:gd name="T89" fmla="*/ 22 h 114"/>
                  <a:gd name="T90" fmla="*/ 79 w 155"/>
                  <a:gd name="T91" fmla="*/ 17 h 114"/>
                  <a:gd name="T92" fmla="*/ 78 w 155"/>
                  <a:gd name="T93" fmla="*/ 12 h 114"/>
                  <a:gd name="T94" fmla="*/ 77 w 155"/>
                  <a:gd name="T95" fmla="*/ 6 h 114"/>
                  <a:gd name="T96" fmla="*/ 72 w 155"/>
                  <a:gd name="T97" fmla="*/ 4 h 114"/>
                  <a:gd name="T98" fmla="*/ 64 w 155"/>
                  <a:gd name="T99" fmla="*/ 1 h 114"/>
                  <a:gd name="T100" fmla="*/ 52 w 155"/>
                  <a:gd name="T101" fmla="*/ 1 h 114"/>
                  <a:gd name="T102" fmla="*/ 43 w 155"/>
                  <a:gd name="T103" fmla="*/ 2 h 114"/>
                  <a:gd name="T104" fmla="*/ 35 w 155"/>
                  <a:gd name="T105" fmla="*/ 4 h 114"/>
                  <a:gd name="T106" fmla="*/ 28 w 155"/>
                  <a:gd name="T107" fmla="*/ 5 h 114"/>
                  <a:gd name="T108" fmla="*/ 19 w 155"/>
                  <a:gd name="T109" fmla="*/ 6 h 114"/>
                  <a:gd name="T110" fmla="*/ 6 w 155"/>
                  <a:gd name="T111" fmla="*/ 6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14"/>
                  <a:gd name="T170" fmla="*/ 155 w 155"/>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14">
                    <a:moveTo>
                      <a:pt x="10" y="114"/>
                    </a:moveTo>
                    <a:lnTo>
                      <a:pt x="10" y="114"/>
                    </a:lnTo>
                    <a:lnTo>
                      <a:pt x="11" y="114"/>
                    </a:lnTo>
                    <a:lnTo>
                      <a:pt x="12" y="114"/>
                    </a:lnTo>
                    <a:lnTo>
                      <a:pt x="13" y="114"/>
                    </a:lnTo>
                    <a:lnTo>
                      <a:pt x="15" y="114"/>
                    </a:lnTo>
                    <a:lnTo>
                      <a:pt x="16" y="114"/>
                    </a:lnTo>
                    <a:lnTo>
                      <a:pt x="17" y="114"/>
                    </a:lnTo>
                    <a:lnTo>
                      <a:pt x="18" y="114"/>
                    </a:lnTo>
                    <a:lnTo>
                      <a:pt x="19" y="114"/>
                    </a:lnTo>
                    <a:lnTo>
                      <a:pt x="20" y="113"/>
                    </a:lnTo>
                    <a:lnTo>
                      <a:pt x="21" y="112"/>
                    </a:lnTo>
                    <a:lnTo>
                      <a:pt x="22" y="112"/>
                    </a:lnTo>
                    <a:lnTo>
                      <a:pt x="23" y="111"/>
                    </a:lnTo>
                    <a:lnTo>
                      <a:pt x="26" y="109"/>
                    </a:lnTo>
                    <a:lnTo>
                      <a:pt x="24" y="110"/>
                    </a:lnTo>
                    <a:lnTo>
                      <a:pt x="23" y="110"/>
                    </a:lnTo>
                    <a:lnTo>
                      <a:pt x="23" y="111"/>
                    </a:lnTo>
                    <a:lnTo>
                      <a:pt x="24" y="110"/>
                    </a:lnTo>
                    <a:lnTo>
                      <a:pt x="25" y="110"/>
                    </a:lnTo>
                    <a:lnTo>
                      <a:pt x="26" y="109"/>
                    </a:lnTo>
                    <a:lnTo>
                      <a:pt x="27" y="108"/>
                    </a:lnTo>
                    <a:lnTo>
                      <a:pt x="28" y="108"/>
                    </a:lnTo>
                    <a:lnTo>
                      <a:pt x="29" y="107"/>
                    </a:lnTo>
                    <a:lnTo>
                      <a:pt x="31" y="106"/>
                    </a:lnTo>
                    <a:lnTo>
                      <a:pt x="32" y="106"/>
                    </a:lnTo>
                    <a:lnTo>
                      <a:pt x="33" y="105"/>
                    </a:lnTo>
                    <a:lnTo>
                      <a:pt x="35" y="105"/>
                    </a:lnTo>
                    <a:lnTo>
                      <a:pt x="36" y="105"/>
                    </a:lnTo>
                    <a:lnTo>
                      <a:pt x="37" y="105"/>
                    </a:lnTo>
                    <a:lnTo>
                      <a:pt x="37" y="104"/>
                    </a:lnTo>
                    <a:lnTo>
                      <a:pt x="38" y="103"/>
                    </a:lnTo>
                    <a:lnTo>
                      <a:pt x="39" y="102"/>
                    </a:lnTo>
                    <a:lnTo>
                      <a:pt x="39" y="101"/>
                    </a:lnTo>
                    <a:lnTo>
                      <a:pt x="39" y="100"/>
                    </a:lnTo>
                    <a:lnTo>
                      <a:pt x="41" y="99"/>
                    </a:lnTo>
                    <a:lnTo>
                      <a:pt x="41" y="98"/>
                    </a:lnTo>
                    <a:lnTo>
                      <a:pt x="41" y="97"/>
                    </a:lnTo>
                    <a:lnTo>
                      <a:pt x="42" y="96"/>
                    </a:lnTo>
                    <a:lnTo>
                      <a:pt x="43" y="96"/>
                    </a:lnTo>
                    <a:lnTo>
                      <a:pt x="44" y="94"/>
                    </a:lnTo>
                    <a:lnTo>
                      <a:pt x="44" y="93"/>
                    </a:lnTo>
                    <a:lnTo>
                      <a:pt x="45" y="92"/>
                    </a:lnTo>
                    <a:lnTo>
                      <a:pt x="44" y="92"/>
                    </a:lnTo>
                    <a:lnTo>
                      <a:pt x="44" y="91"/>
                    </a:lnTo>
                    <a:lnTo>
                      <a:pt x="44" y="90"/>
                    </a:lnTo>
                    <a:lnTo>
                      <a:pt x="43" y="90"/>
                    </a:lnTo>
                    <a:lnTo>
                      <a:pt x="43" y="89"/>
                    </a:lnTo>
                    <a:lnTo>
                      <a:pt x="43" y="88"/>
                    </a:lnTo>
                    <a:lnTo>
                      <a:pt x="43" y="87"/>
                    </a:lnTo>
                    <a:lnTo>
                      <a:pt x="42" y="87"/>
                    </a:lnTo>
                    <a:lnTo>
                      <a:pt x="41" y="87"/>
                    </a:lnTo>
                    <a:lnTo>
                      <a:pt x="39" y="87"/>
                    </a:lnTo>
                    <a:lnTo>
                      <a:pt x="37" y="87"/>
                    </a:lnTo>
                    <a:lnTo>
                      <a:pt x="36" y="87"/>
                    </a:lnTo>
                    <a:lnTo>
                      <a:pt x="35" y="87"/>
                    </a:lnTo>
                    <a:lnTo>
                      <a:pt x="34" y="88"/>
                    </a:lnTo>
                    <a:lnTo>
                      <a:pt x="33" y="88"/>
                    </a:lnTo>
                    <a:lnTo>
                      <a:pt x="32" y="88"/>
                    </a:lnTo>
                    <a:lnTo>
                      <a:pt x="31" y="88"/>
                    </a:lnTo>
                    <a:lnTo>
                      <a:pt x="29" y="89"/>
                    </a:lnTo>
                    <a:lnTo>
                      <a:pt x="28" y="89"/>
                    </a:lnTo>
                    <a:lnTo>
                      <a:pt x="27" y="90"/>
                    </a:lnTo>
                    <a:lnTo>
                      <a:pt x="28" y="90"/>
                    </a:lnTo>
                    <a:lnTo>
                      <a:pt x="29" y="89"/>
                    </a:lnTo>
                    <a:lnTo>
                      <a:pt x="31" y="89"/>
                    </a:lnTo>
                    <a:lnTo>
                      <a:pt x="32" y="88"/>
                    </a:lnTo>
                    <a:lnTo>
                      <a:pt x="33" y="88"/>
                    </a:lnTo>
                    <a:lnTo>
                      <a:pt x="35" y="87"/>
                    </a:lnTo>
                    <a:lnTo>
                      <a:pt x="36" y="86"/>
                    </a:lnTo>
                    <a:lnTo>
                      <a:pt x="36" y="85"/>
                    </a:lnTo>
                    <a:lnTo>
                      <a:pt x="37" y="85"/>
                    </a:lnTo>
                    <a:lnTo>
                      <a:pt x="38" y="84"/>
                    </a:lnTo>
                    <a:lnTo>
                      <a:pt x="39" y="84"/>
                    </a:lnTo>
                    <a:lnTo>
                      <a:pt x="40" y="84"/>
                    </a:lnTo>
                    <a:lnTo>
                      <a:pt x="41" y="84"/>
                    </a:lnTo>
                    <a:lnTo>
                      <a:pt x="42" y="84"/>
                    </a:lnTo>
                    <a:lnTo>
                      <a:pt x="43" y="83"/>
                    </a:lnTo>
                    <a:lnTo>
                      <a:pt x="44" y="82"/>
                    </a:lnTo>
                    <a:lnTo>
                      <a:pt x="45" y="80"/>
                    </a:lnTo>
                    <a:lnTo>
                      <a:pt x="46" y="80"/>
                    </a:lnTo>
                    <a:lnTo>
                      <a:pt x="47" y="80"/>
                    </a:lnTo>
                    <a:lnTo>
                      <a:pt x="48" y="80"/>
                    </a:lnTo>
                    <a:lnTo>
                      <a:pt x="49" y="79"/>
                    </a:lnTo>
                    <a:lnTo>
                      <a:pt x="50" y="79"/>
                    </a:lnTo>
                    <a:lnTo>
                      <a:pt x="51" y="79"/>
                    </a:lnTo>
                    <a:lnTo>
                      <a:pt x="52" y="78"/>
                    </a:lnTo>
                    <a:lnTo>
                      <a:pt x="53" y="77"/>
                    </a:lnTo>
                    <a:lnTo>
                      <a:pt x="53" y="76"/>
                    </a:lnTo>
                    <a:lnTo>
                      <a:pt x="53" y="75"/>
                    </a:lnTo>
                    <a:lnTo>
                      <a:pt x="53" y="74"/>
                    </a:lnTo>
                    <a:lnTo>
                      <a:pt x="53" y="73"/>
                    </a:lnTo>
                    <a:lnTo>
                      <a:pt x="53" y="72"/>
                    </a:lnTo>
                    <a:lnTo>
                      <a:pt x="53" y="71"/>
                    </a:lnTo>
                    <a:lnTo>
                      <a:pt x="53" y="70"/>
                    </a:lnTo>
                    <a:lnTo>
                      <a:pt x="53" y="69"/>
                    </a:lnTo>
                    <a:lnTo>
                      <a:pt x="54" y="68"/>
                    </a:lnTo>
                    <a:lnTo>
                      <a:pt x="55" y="67"/>
                    </a:lnTo>
                    <a:lnTo>
                      <a:pt x="56" y="67"/>
                    </a:lnTo>
                    <a:lnTo>
                      <a:pt x="57" y="66"/>
                    </a:lnTo>
                    <a:lnTo>
                      <a:pt x="57" y="67"/>
                    </a:lnTo>
                    <a:lnTo>
                      <a:pt x="58" y="67"/>
                    </a:lnTo>
                    <a:lnTo>
                      <a:pt x="59" y="66"/>
                    </a:lnTo>
                    <a:lnTo>
                      <a:pt x="60" y="65"/>
                    </a:lnTo>
                    <a:lnTo>
                      <a:pt x="61" y="64"/>
                    </a:lnTo>
                    <a:lnTo>
                      <a:pt x="62" y="63"/>
                    </a:lnTo>
                    <a:lnTo>
                      <a:pt x="63" y="62"/>
                    </a:lnTo>
                    <a:lnTo>
                      <a:pt x="64" y="61"/>
                    </a:lnTo>
                    <a:lnTo>
                      <a:pt x="66" y="61"/>
                    </a:lnTo>
                    <a:lnTo>
                      <a:pt x="66" y="60"/>
                    </a:lnTo>
                    <a:lnTo>
                      <a:pt x="67" y="60"/>
                    </a:lnTo>
                    <a:lnTo>
                      <a:pt x="68" y="59"/>
                    </a:lnTo>
                    <a:lnTo>
                      <a:pt x="69" y="59"/>
                    </a:lnTo>
                    <a:lnTo>
                      <a:pt x="70" y="58"/>
                    </a:lnTo>
                    <a:lnTo>
                      <a:pt x="71" y="58"/>
                    </a:lnTo>
                    <a:lnTo>
                      <a:pt x="72" y="58"/>
                    </a:lnTo>
                    <a:lnTo>
                      <a:pt x="74" y="58"/>
                    </a:lnTo>
                    <a:lnTo>
                      <a:pt x="75" y="58"/>
                    </a:lnTo>
                    <a:lnTo>
                      <a:pt x="76" y="58"/>
                    </a:lnTo>
                    <a:lnTo>
                      <a:pt x="78" y="58"/>
                    </a:lnTo>
                    <a:lnTo>
                      <a:pt x="79" y="58"/>
                    </a:lnTo>
                    <a:lnTo>
                      <a:pt x="80" y="58"/>
                    </a:lnTo>
                    <a:lnTo>
                      <a:pt x="81" y="58"/>
                    </a:lnTo>
                    <a:lnTo>
                      <a:pt x="82" y="58"/>
                    </a:lnTo>
                    <a:lnTo>
                      <a:pt x="83" y="58"/>
                    </a:lnTo>
                    <a:lnTo>
                      <a:pt x="84" y="58"/>
                    </a:lnTo>
                    <a:lnTo>
                      <a:pt x="85" y="59"/>
                    </a:lnTo>
                    <a:lnTo>
                      <a:pt x="87" y="59"/>
                    </a:lnTo>
                    <a:lnTo>
                      <a:pt x="88" y="59"/>
                    </a:lnTo>
                    <a:lnTo>
                      <a:pt x="90" y="59"/>
                    </a:lnTo>
                    <a:lnTo>
                      <a:pt x="91" y="60"/>
                    </a:lnTo>
                    <a:lnTo>
                      <a:pt x="94" y="60"/>
                    </a:lnTo>
                    <a:lnTo>
                      <a:pt x="95" y="60"/>
                    </a:lnTo>
                    <a:lnTo>
                      <a:pt x="97" y="60"/>
                    </a:lnTo>
                    <a:lnTo>
                      <a:pt x="98" y="61"/>
                    </a:lnTo>
                    <a:lnTo>
                      <a:pt x="100" y="61"/>
                    </a:lnTo>
                    <a:lnTo>
                      <a:pt x="101" y="61"/>
                    </a:lnTo>
                    <a:lnTo>
                      <a:pt x="103" y="61"/>
                    </a:lnTo>
                    <a:lnTo>
                      <a:pt x="104" y="61"/>
                    </a:lnTo>
                    <a:lnTo>
                      <a:pt x="106" y="61"/>
                    </a:lnTo>
                    <a:lnTo>
                      <a:pt x="107" y="61"/>
                    </a:lnTo>
                    <a:lnTo>
                      <a:pt x="109" y="61"/>
                    </a:lnTo>
                    <a:lnTo>
                      <a:pt x="110" y="61"/>
                    </a:lnTo>
                    <a:lnTo>
                      <a:pt x="110" y="62"/>
                    </a:lnTo>
                    <a:lnTo>
                      <a:pt x="111" y="62"/>
                    </a:lnTo>
                    <a:lnTo>
                      <a:pt x="111" y="63"/>
                    </a:lnTo>
                    <a:lnTo>
                      <a:pt x="112" y="63"/>
                    </a:lnTo>
                    <a:lnTo>
                      <a:pt x="112" y="64"/>
                    </a:lnTo>
                    <a:lnTo>
                      <a:pt x="114" y="64"/>
                    </a:lnTo>
                    <a:lnTo>
                      <a:pt x="115" y="64"/>
                    </a:lnTo>
                    <a:lnTo>
                      <a:pt x="115" y="65"/>
                    </a:lnTo>
                    <a:lnTo>
                      <a:pt x="115" y="66"/>
                    </a:lnTo>
                    <a:lnTo>
                      <a:pt x="116" y="66"/>
                    </a:lnTo>
                    <a:lnTo>
                      <a:pt x="117" y="66"/>
                    </a:lnTo>
                    <a:lnTo>
                      <a:pt x="117" y="67"/>
                    </a:lnTo>
                    <a:lnTo>
                      <a:pt x="118" y="67"/>
                    </a:lnTo>
                    <a:lnTo>
                      <a:pt x="119" y="67"/>
                    </a:lnTo>
                    <a:lnTo>
                      <a:pt x="120" y="67"/>
                    </a:lnTo>
                    <a:lnTo>
                      <a:pt x="121" y="67"/>
                    </a:lnTo>
                    <a:lnTo>
                      <a:pt x="122" y="67"/>
                    </a:lnTo>
                    <a:lnTo>
                      <a:pt x="122" y="68"/>
                    </a:lnTo>
                    <a:lnTo>
                      <a:pt x="123" y="68"/>
                    </a:lnTo>
                    <a:lnTo>
                      <a:pt x="123" y="69"/>
                    </a:lnTo>
                    <a:lnTo>
                      <a:pt x="124" y="69"/>
                    </a:lnTo>
                    <a:lnTo>
                      <a:pt x="125" y="69"/>
                    </a:lnTo>
                    <a:lnTo>
                      <a:pt x="125" y="70"/>
                    </a:lnTo>
                    <a:lnTo>
                      <a:pt x="126" y="70"/>
                    </a:lnTo>
                    <a:lnTo>
                      <a:pt x="127" y="70"/>
                    </a:lnTo>
                    <a:lnTo>
                      <a:pt x="127" y="71"/>
                    </a:lnTo>
                    <a:lnTo>
                      <a:pt x="128" y="71"/>
                    </a:lnTo>
                    <a:lnTo>
                      <a:pt x="129" y="71"/>
                    </a:lnTo>
                    <a:lnTo>
                      <a:pt x="130" y="71"/>
                    </a:lnTo>
                    <a:lnTo>
                      <a:pt x="130" y="72"/>
                    </a:lnTo>
                    <a:lnTo>
                      <a:pt x="131" y="72"/>
                    </a:lnTo>
                    <a:lnTo>
                      <a:pt x="132" y="72"/>
                    </a:lnTo>
                    <a:lnTo>
                      <a:pt x="134" y="71"/>
                    </a:lnTo>
                    <a:lnTo>
                      <a:pt x="135" y="71"/>
                    </a:lnTo>
                    <a:lnTo>
                      <a:pt x="136" y="70"/>
                    </a:lnTo>
                    <a:lnTo>
                      <a:pt x="137" y="70"/>
                    </a:lnTo>
                    <a:lnTo>
                      <a:pt x="138" y="70"/>
                    </a:lnTo>
                    <a:lnTo>
                      <a:pt x="138" y="71"/>
                    </a:lnTo>
                    <a:lnTo>
                      <a:pt x="140" y="71"/>
                    </a:lnTo>
                    <a:lnTo>
                      <a:pt x="142" y="71"/>
                    </a:lnTo>
                    <a:lnTo>
                      <a:pt x="142" y="72"/>
                    </a:lnTo>
                    <a:lnTo>
                      <a:pt x="143" y="72"/>
                    </a:lnTo>
                    <a:lnTo>
                      <a:pt x="145" y="72"/>
                    </a:lnTo>
                    <a:lnTo>
                      <a:pt x="147" y="72"/>
                    </a:lnTo>
                    <a:lnTo>
                      <a:pt x="148" y="71"/>
                    </a:lnTo>
                    <a:lnTo>
                      <a:pt x="148" y="70"/>
                    </a:lnTo>
                    <a:lnTo>
                      <a:pt x="148" y="69"/>
                    </a:lnTo>
                    <a:lnTo>
                      <a:pt x="149" y="69"/>
                    </a:lnTo>
                    <a:lnTo>
                      <a:pt x="150" y="69"/>
                    </a:lnTo>
                    <a:lnTo>
                      <a:pt x="151" y="68"/>
                    </a:lnTo>
                    <a:lnTo>
                      <a:pt x="152" y="67"/>
                    </a:lnTo>
                    <a:lnTo>
                      <a:pt x="153" y="67"/>
                    </a:lnTo>
                    <a:lnTo>
                      <a:pt x="154" y="66"/>
                    </a:lnTo>
                    <a:lnTo>
                      <a:pt x="154" y="65"/>
                    </a:lnTo>
                    <a:lnTo>
                      <a:pt x="155" y="64"/>
                    </a:lnTo>
                    <a:lnTo>
                      <a:pt x="155" y="63"/>
                    </a:lnTo>
                    <a:lnTo>
                      <a:pt x="155" y="62"/>
                    </a:lnTo>
                    <a:lnTo>
                      <a:pt x="153" y="62"/>
                    </a:lnTo>
                    <a:lnTo>
                      <a:pt x="153" y="61"/>
                    </a:lnTo>
                    <a:lnTo>
                      <a:pt x="153" y="60"/>
                    </a:lnTo>
                    <a:lnTo>
                      <a:pt x="153" y="59"/>
                    </a:lnTo>
                    <a:lnTo>
                      <a:pt x="153" y="58"/>
                    </a:lnTo>
                    <a:lnTo>
                      <a:pt x="152" y="58"/>
                    </a:lnTo>
                    <a:lnTo>
                      <a:pt x="151" y="58"/>
                    </a:lnTo>
                    <a:lnTo>
                      <a:pt x="150" y="58"/>
                    </a:lnTo>
                    <a:lnTo>
                      <a:pt x="149" y="58"/>
                    </a:lnTo>
                    <a:lnTo>
                      <a:pt x="149" y="57"/>
                    </a:lnTo>
                    <a:lnTo>
                      <a:pt x="148" y="57"/>
                    </a:lnTo>
                    <a:lnTo>
                      <a:pt x="147" y="57"/>
                    </a:lnTo>
                    <a:lnTo>
                      <a:pt x="145" y="57"/>
                    </a:lnTo>
                    <a:lnTo>
                      <a:pt x="143" y="57"/>
                    </a:lnTo>
                    <a:lnTo>
                      <a:pt x="142" y="57"/>
                    </a:lnTo>
                    <a:lnTo>
                      <a:pt x="142" y="56"/>
                    </a:lnTo>
                    <a:lnTo>
                      <a:pt x="141" y="56"/>
                    </a:lnTo>
                    <a:lnTo>
                      <a:pt x="140" y="56"/>
                    </a:lnTo>
                    <a:lnTo>
                      <a:pt x="139" y="56"/>
                    </a:lnTo>
                    <a:lnTo>
                      <a:pt x="138" y="56"/>
                    </a:lnTo>
                    <a:lnTo>
                      <a:pt x="137" y="55"/>
                    </a:lnTo>
                    <a:lnTo>
                      <a:pt x="137" y="54"/>
                    </a:lnTo>
                    <a:lnTo>
                      <a:pt x="136" y="53"/>
                    </a:lnTo>
                    <a:lnTo>
                      <a:pt x="136" y="51"/>
                    </a:lnTo>
                    <a:lnTo>
                      <a:pt x="135" y="50"/>
                    </a:lnTo>
                    <a:lnTo>
                      <a:pt x="134" y="49"/>
                    </a:lnTo>
                    <a:lnTo>
                      <a:pt x="132" y="48"/>
                    </a:lnTo>
                    <a:lnTo>
                      <a:pt x="132" y="46"/>
                    </a:lnTo>
                    <a:lnTo>
                      <a:pt x="131" y="46"/>
                    </a:lnTo>
                    <a:lnTo>
                      <a:pt x="130" y="45"/>
                    </a:lnTo>
                    <a:lnTo>
                      <a:pt x="129" y="44"/>
                    </a:lnTo>
                    <a:lnTo>
                      <a:pt x="128" y="43"/>
                    </a:lnTo>
                    <a:lnTo>
                      <a:pt x="127" y="42"/>
                    </a:lnTo>
                    <a:lnTo>
                      <a:pt x="126" y="42"/>
                    </a:lnTo>
                    <a:lnTo>
                      <a:pt x="125" y="41"/>
                    </a:lnTo>
                    <a:lnTo>
                      <a:pt x="124" y="40"/>
                    </a:lnTo>
                    <a:lnTo>
                      <a:pt x="123" y="40"/>
                    </a:lnTo>
                    <a:lnTo>
                      <a:pt x="122" y="40"/>
                    </a:lnTo>
                    <a:lnTo>
                      <a:pt x="121" y="40"/>
                    </a:lnTo>
                    <a:lnTo>
                      <a:pt x="120" y="40"/>
                    </a:lnTo>
                    <a:lnTo>
                      <a:pt x="119" y="40"/>
                    </a:lnTo>
                    <a:lnTo>
                      <a:pt x="118" y="40"/>
                    </a:lnTo>
                    <a:lnTo>
                      <a:pt x="118" y="39"/>
                    </a:lnTo>
                    <a:lnTo>
                      <a:pt x="117" y="39"/>
                    </a:lnTo>
                    <a:lnTo>
                      <a:pt x="116" y="39"/>
                    </a:lnTo>
                    <a:lnTo>
                      <a:pt x="115" y="39"/>
                    </a:lnTo>
                    <a:lnTo>
                      <a:pt x="115" y="38"/>
                    </a:lnTo>
                    <a:lnTo>
                      <a:pt x="114" y="38"/>
                    </a:lnTo>
                    <a:lnTo>
                      <a:pt x="114" y="37"/>
                    </a:lnTo>
                    <a:lnTo>
                      <a:pt x="114" y="36"/>
                    </a:lnTo>
                    <a:lnTo>
                      <a:pt x="114" y="35"/>
                    </a:lnTo>
                    <a:lnTo>
                      <a:pt x="114" y="34"/>
                    </a:lnTo>
                    <a:lnTo>
                      <a:pt x="114" y="33"/>
                    </a:lnTo>
                    <a:lnTo>
                      <a:pt x="115" y="32"/>
                    </a:lnTo>
                    <a:lnTo>
                      <a:pt x="114" y="32"/>
                    </a:lnTo>
                    <a:lnTo>
                      <a:pt x="114" y="31"/>
                    </a:lnTo>
                    <a:lnTo>
                      <a:pt x="114" y="30"/>
                    </a:lnTo>
                    <a:lnTo>
                      <a:pt x="114" y="29"/>
                    </a:lnTo>
                    <a:lnTo>
                      <a:pt x="114" y="28"/>
                    </a:lnTo>
                    <a:lnTo>
                      <a:pt x="114" y="27"/>
                    </a:lnTo>
                    <a:lnTo>
                      <a:pt x="115" y="26"/>
                    </a:lnTo>
                    <a:lnTo>
                      <a:pt x="116" y="25"/>
                    </a:lnTo>
                    <a:lnTo>
                      <a:pt x="116" y="24"/>
                    </a:lnTo>
                    <a:lnTo>
                      <a:pt x="116" y="23"/>
                    </a:lnTo>
                    <a:lnTo>
                      <a:pt x="117" y="22"/>
                    </a:lnTo>
                    <a:lnTo>
                      <a:pt x="118" y="21"/>
                    </a:lnTo>
                    <a:lnTo>
                      <a:pt x="119" y="19"/>
                    </a:lnTo>
                    <a:lnTo>
                      <a:pt x="120" y="18"/>
                    </a:lnTo>
                    <a:lnTo>
                      <a:pt x="121" y="17"/>
                    </a:lnTo>
                    <a:lnTo>
                      <a:pt x="120" y="17"/>
                    </a:lnTo>
                    <a:lnTo>
                      <a:pt x="120" y="16"/>
                    </a:lnTo>
                    <a:lnTo>
                      <a:pt x="118" y="16"/>
                    </a:lnTo>
                    <a:lnTo>
                      <a:pt x="118" y="15"/>
                    </a:lnTo>
                    <a:lnTo>
                      <a:pt x="118" y="14"/>
                    </a:lnTo>
                    <a:lnTo>
                      <a:pt x="117" y="14"/>
                    </a:lnTo>
                    <a:lnTo>
                      <a:pt x="117" y="13"/>
                    </a:lnTo>
                    <a:lnTo>
                      <a:pt x="117" y="12"/>
                    </a:lnTo>
                    <a:lnTo>
                      <a:pt x="116" y="12"/>
                    </a:lnTo>
                    <a:lnTo>
                      <a:pt x="117" y="12"/>
                    </a:lnTo>
                    <a:lnTo>
                      <a:pt x="117" y="11"/>
                    </a:lnTo>
                    <a:lnTo>
                      <a:pt x="117" y="10"/>
                    </a:lnTo>
                    <a:lnTo>
                      <a:pt x="116" y="10"/>
                    </a:lnTo>
                    <a:lnTo>
                      <a:pt x="116" y="9"/>
                    </a:lnTo>
                    <a:lnTo>
                      <a:pt x="115" y="9"/>
                    </a:lnTo>
                    <a:lnTo>
                      <a:pt x="113" y="9"/>
                    </a:lnTo>
                    <a:lnTo>
                      <a:pt x="112" y="9"/>
                    </a:lnTo>
                    <a:lnTo>
                      <a:pt x="111" y="9"/>
                    </a:lnTo>
                    <a:lnTo>
                      <a:pt x="111" y="7"/>
                    </a:lnTo>
                    <a:lnTo>
                      <a:pt x="110" y="7"/>
                    </a:lnTo>
                    <a:lnTo>
                      <a:pt x="108" y="7"/>
                    </a:lnTo>
                    <a:lnTo>
                      <a:pt x="106" y="7"/>
                    </a:lnTo>
                    <a:lnTo>
                      <a:pt x="105" y="8"/>
                    </a:lnTo>
                    <a:lnTo>
                      <a:pt x="105" y="9"/>
                    </a:lnTo>
                    <a:lnTo>
                      <a:pt x="104" y="10"/>
                    </a:lnTo>
                    <a:lnTo>
                      <a:pt x="103" y="11"/>
                    </a:lnTo>
                    <a:lnTo>
                      <a:pt x="102" y="11"/>
                    </a:lnTo>
                    <a:lnTo>
                      <a:pt x="101" y="12"/>
                    </a:lnTo>
                    <a:lnTo>
                      <a:pt x="100" y="13"/>
                    </a:lnTo>
                    <a:lnTo>
                      <a:pt x="99" y="14"/>
                    </a:lnTo>
                    <a:lnTo>
                      <a:pt x="99" y="15"/>
                    </a:lnTo>
                    <a:lnTo>
                      <a:pt x="98" y="16"/>
                    </a:lnTo>
                    <a:lnTo>
                      <a:pt x="97" y="17"/>
                    </a:lnTo>
                    <a:lnTo>
                      <a:pt x="96" y="18"/>
                    </a:lnTo>
                    <a:lnTo>
                      <a:pt x="95" y="18"/>
                    </a:lnTo>
                    <a:lnTo>
                      <a:pt x="94" y="19"/>
                    </a:lnTo>
                    <a:lnTo>
                      <a:pt x="93" y="20"/>
                    </a:lnTo>
                    <a:lnTo>
                      <a:pt x="91" y="20"/>
                    </a:lnTo>
                    <a:lnTo>
                      <a:pt x="90" y="21"/>
                    </a:lnTo>
                    <a:lnTo>
                      <a:pt x="90" y="22"/>
                    </a:lnTo>
                    <a:lnTo>
                      <a:pt x="88" y="22"/>
                    </a:lnTo>
                    <a:lnTo>
                      <a:pt x="86" y="22"/>
                    </a:lnTo>
                    <a:lnTo>
                      <a:pt x="85" y="22"/>
                    </a:lnTo>
                    <a:lnTo>
                      <a:pt x="84" y="22"/>
                    </a:lnTo>
                    <a:lnTo>
                      <a:pt x="83" y="22"/>
                    </a:lnTo>
                    <a:lnTo>
                      <a:pt x="82" y="22"/>
                    </a:lnTo>
                    <a:lnTo>
                      <a:pt x="81" y="22"/>
                    </a:lnTo>
                    <a:lnTo>
                      <a:pt x="81" y="21"/>
                    </a:lnTo>
                    <a:lnTo>
                      <a:pt x="80" y="21"/>
                    </a:lnTo>
                    <a:lnTo>
                      <a:pt x="80" y="19"/>
                    </a:lnTo>
                    <a:lnTo>
                      <a:pt x="79" y="19"/>
                    </a:lnTo>
                    <a:lnTo>
                      <a:pt x="79" y="18"/>
                    </a:lnTo>
                    <a:lnTo>
                      <a:pt x="79" y="17"/>
                    </a:lnTo>
                    <a:lnTo>
                      <a:pt x="79" y="16"/>
                    </a:lnTo>
                    <a:lnTo>
                      <a:pt x="79" y="15"/>
                    </a:lnTo>
                    <a:lnTo>
                      <a:pt x="79" y="14"/>
                    </a:lnTo>
                    <a:lnTo>
                      <a:pt x="78" y="14"/>
                    </a:lnTo>
                    <a:lnTo>
                      <a:pt x="78" y="13"/>
                    </a:lnTo>
                    <a:lnTo>
                      <a:pt x="78" y="12"/>
                    </a:lnTo>
                    <a:lnTo>
                      <a:pt x="78" y="11"/>
                    </a:lnTo>
                    <a:lnTo>
                      <a:pt x="78" y="10"/>
                    </a:lnTo>
                    <a:lnTo>
                      <a:pt x="78" y="9"/>
                    </a:lnTo>
                    <a:lnTo>
                      <a:pt x="78" y="8"/>
                    </a:lnTo>
                    <a:lnTo>
                      <a:pt x="78" y="7"/>
                    </a:lnTo>
                    <a:lnTo>
                      <a:pt x="77" y="7"/>
                    </a:lnTo>
                    <a:lnTo>
                      <a:pt x="77" y="6"/>
                    </a:lnTo>
                    <a:lnTo>
                      <a:pt x="76" y="6"/>
                    </a:lnTo>
                    <a:lnTo>
                      <a:pt x="76" y="5"/>
                    </a:lnTo>
                    <a:lnTo>
                      <a:pt x="75" y="5"/>
                    </a:lnTo>
                    <a:lnTo>
                      <a:pt x="74" y="5"/>
                    </a:lnTo>
                    <a:lnTo>
                      <a:pt x="74" y="4"/>
                    </a:lnTo>
                    <a:lnTo>
                      <a:pt x="73" y="4"/>
                    </a:lnTo>
                    <a:lnTo>
                      <a:pt x="72" y="4"/>
                    </a:lnTo>
                    <a:lnTo>
                      <a:pt x="72" y="3"/>
                    </a:lnTo>
                    <a:lnTo>
                      <a:pt x="71" y="3"/>
                    </a:lnTo>
                    <a:lnTo>
                      <a:pt x="70" y="3"/>
                    </a:lnTo>
                    <a:lnTo>
                      <a:pt x="70" y="2"/>
                    </a:lnTo>
                    <a:lnTo>
                      <a:pt x="68" y="2"/>
                    </a:lnTo>
                    <a:lnTo>
                      <a:pt x="67" y="2"/>
                    </a:lnTo>
                    <a:lnTo>
                      <a:pt x="65" y="2"/>
                    </a:lnTo>
                    <a:lnTo>
                      <a:pt x="64" y="1"/>
                    </a:lnTo>
                    <a:lnTo>
                      <a:pt x="62" y="1"/>
                    </a:lnTo>
                    <a:lnTo>
                      <a:pt x="61" y="1"/>
                    </a:lnTo>
                    <a:lnTo>
                      <a:pt x="59" y="1"/>
                    </a:lnTo>
                    <a:lnTo>
                      <a:pt x="58" y="1"/>
                    </a:lnTo>
                    <a:lnTo>
                      <a:pt x="56" y="1"/>
                    </a:lnTo>
                    <a:lnTo>
                      <a:pt x="55" y="1"/>
                    </a:lnTo>
                    <a:lnTo>
                      <a:pt x="53" y="1"/>
                    </a:lnTo>
                    <a:lnTo>
                      <a:pt x="52" y="1"/>
                    </a:lnTo>
                    <a:lnTo>
                      <a:pt x="51" y="1"/>
                    </a:lnTo>
                    <a:lnTo>
                      <a:pt x="50" y="1"/>
                    </a:lnTo>
                    <a:lnTo>
                      <a:pt x="49" y="1"/>
                    </a:lnTo>
                    <a:lnTo>
                      <a:pt x="48" y="0"/>
                    </a:lnTo>
                    <a:lnTo>
                      <a:pt x="46" y="1"/>
                    </a:lnTo>
                    <a:lnTo>
                      <a:pt x="44" y="1"/>
                    </a:lnTo>
                    <a:lnTo>
                      <a:pt x="43" y="2"/>
                    </a:lnTo>
                    <a:lnTo>
                      <a:pt x="42" y="2"/>
                    </a:lnTo>
                    <a:lnTo>
                      <a:pt x="41" y="3"/>
                    </a:lnTo>
                    <a:lnTo>
                      <a:pt x="40" y="3"/>
                    </a:lnTo>
                    <a:lnTo>
                      <a:pt x="39" y="3"/>
                    </a:lnTo>
                    <a:lnTo>
                      <a:pt x="38" y="3"/>
                    </a:lnTo>
                    <a:lnTo>
                      <a:pt x="37" y="3"/>
                    </a:lnTo>
                    <a:lnTo>
                      <a:pt x="36" y="4"/>
                    </a:lnTo>
                    <a:lnTo>
                      <a:pt x="35" y="4"/>
                    </a:lnTo>
                    <a:lnTo>
                      <a:pt x="34" y="4"/>
                    </a:lnTo>
                    <a:lnTo>
                      <a:pt x="33" y="4"/>
                    </a:lnTo>
                    <a:lnTo>
                      <a:pt x="33" y="3"/>
                    </a:lnTo>
                    <a:lnTo>
                      <a:pt x="32" y="4"/>
                    </a:lnTo>
                    <a:lnTo>
                      <a:pt x="31" y="4"/>
                    </a:lnTo>
                    <a:lnTo>
                      <a:pt x="30" y="5"/>
                    </a:lnTo>
                    <a:lnTo>
                      <a:pt x="29" y="5"/>
                    </a:lnTo>
                    <a:lnTo>
                      <a:pt x="28" y="5"/>
                    </a:lnTo>
                    <a:lnTo>
                      <a:pt x="27" y="5"/>
                    </a:lnTo>
                    <a:lnTo>
                      <a:pt x="26" y="5"/>
                    </a:lnTo>
                    <a:lnTo>
                      <a:pt x="25" y="5"/>
                    </a:lnTo>
                    <a:lnTo>
                      <a:pt x="24" y="5"/>
                    </a:lnTo>
                    <a:lnTo>
                      <a:pt x="22" y="6"/>
                    </a:lnTo>
                    <a:lnTo>
                      <a:pt x="21" y="6"/>
                    </a:lnTo>
                    <a:lnTo>
                      <a:pt x="19" y="6"/>
                    </a:lnTo>
                    <a:lnTo>
                      <a:pt x="17" y="6"/>
                    </a:lnTo>
                    <a:lnTo>
                      <a:pt x="15" y="6"/>
                    </a:lnTo>
                    <a:lnTo>
                      <a:pt x="14" y="6"/>
                    </a:lnTo>
                    <a:lnTo>
                      <a:pt x="13" y="6"/>
                    </a:lnTo>
                    <a:lnTo>
                      <a:pt x="12" y="6"/>
                    </a:lnTo>
                    <a:lnTo>
                      <a:pt x="9" y="6"/>
                    </a:lnTo>
                    <a:lnTo>
                      <a:pt x="6" y="6"/>
                    </a:lnTo>
                    <a:lnTo>
                      <a:pt x="5" y="6"/>
                    </a:lnTo>
                    <a:lnTo>
                      <a:pt x="3" y="6"/>
                    </a:lnTo>
                    <a:lnTo>
                      <a:pt x="2" y="6"/>
                    </a:lnTo>
                    <a:lnTo>
                      <a:pt x="1" y="6"/>
                    </a:lnTo>
                    <a:lnTo>
                      <a:pt x="0" y="6"/>
                    </a:lnTo>
                    <a:lnTo>
                      <a:pt x="10" y="114"/>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dirty="0"/>
              </a:p>
            </p:txBody>
          </p:sp>
          <p:sp>
            <p:nvSpPr>
              <p:cNvPr id="175" name="Freeform 160"/>
              <p:cNvSpPr>
                <a:spLocks/>
              </p:cNvSpPr>
              <p:nvPr/>
            </p:nvSpPr>
            <p:spPr bwMode="auto">
              <a:xfrm>
                <a:off x="3792" y="1481"/>
                <a:ext cx="155" cy="114"/>
              </a:xfrm>
              <a:custGeom>
                <a:avLst/>
                <a:gdLst>
                  <a:gd name="T0" fmla="*/ 16 w 155"/>
                  <a:gd name="T1" fmla="*/ 114 h 114"/>
                  <a:gd name="T2" fmla="*/ 26 w 155"/>
                  <a:gd name="T3" fmla="*/ 109 h 114"/>
                  <a:gd name="T4" fmla="*/ 26 w 155"/>
                  <a:gd name="T5" fmla="*/ 109 h 114"/>
                  <a:gd name="T6" fmla="*/ 33 w 155"/>
                  <a:gd name="T7" fmla="*/ 105 h 114"/>
                  <a:gd name="T8" fmla="*/ 39 w 155"/>
                  <a:gd name="T9" fmla="*/ 102 h 114"/>
                  <a:gd name="T10" fmla="*/ 44 w 155"/>
                  <a:gd name="T11" fmla="*/ 94 h 114"/>
                  <a:gd name="T12" fmla="*/ 43 w 155"/>
                  <a:gd name="T13" fmla="*/ 90 h 114"/>
                  <a:gd name="T14" fmla="*/ 37 w 155"/>
                  <a:gd name="T15" fmla="*/ 87 h 114"/>
                  <a:gd name="T16" fmla="*/ 28 w 155"/>
                  <a:gd name="T17" fmla="*/ 89 h 114"/>
                  <a:gd name="T18" fmla="*/ 32 w 155"/>
                  <a:gd name="T19" fmla="*/ 88 h 114"/>
                  <a:gd name="T20" fmla="*/ 39 w 155"/>
                  <a:gd name="T21" fmla="*/ 84 h 114"/>
                  <a:gd name="T22" fmla="*/ 47 w 155"/>
                  <a:gd name="T23" fmla="*/ 80 h 114"/>
                  <a:gd name="T24" fmla="*/ 53 w 155"/>
                  <a:gd name="T25" fmla="*/ 75 h 114"/>
                  <a:gd name="T26" fmla="*/ 54 w 155"/>
                  <a:gd name="T27" fmla="*/ 68 h 114"/>
                  <a:gd name="T28" fmla="*/ 59 w 155"/>
                  <a:gd name="T29" fmla="*/ 66 h 114"/>
                  <a:gd name="T30" fmla="*/ 66 w 155"/>
                  <a:gd name="T31" fmla="*/ 60 h 114"/>
                  <a:gd name="T32" fmla="*/ 75 w 155"/>
                  <a:gd name="T33" fmla="*/ 58 h 114"/>
                  <a:gd name="T34" fmla="*/ 83 w 155"/>
                  <a:gd name="T35" fmla="*/ 58 h 114"/>
                  <a:gd name="T36" fmla="*/ 95 w 155"/>
                  <a:gd name="T37" fmla="*/ 60 h 114"/>
                  <a:gd name="T38" fmla="*/ 107 w 155"/>
                  <a:gd name="T39" fmla="*/ 61 h 114"/>
                  <a:gd name="T40" fmla="*/ 112 w 155"/>
                  <a:gd name="T41" fmla="*/ 63 h 114"/>
                  <a:gd name="T42" fmla="*/ 116 w 155"/>
                  <a:gd name="T43" fmla="*/ 66 h 114"/>
                  <a:gd name="T44" fmla="*/ 122 w 155"/>
                  <a:gd name="T45" fmla="*/ 67 h 114"/>
                  <a:gd name="T46" fmla="*/ 126 w 155"/>
                  <a:gd name="T47" fmla="*/ 70 h 114"/>
                  <a:gd name="T48" fmla="*/ 131 w 155"/>
                  <a:gd name="T49" fmla="*/ 72 h 114"/>
                  <a:gd name="T50" fmla="*/ 138 w 155"/>
                  <a:gd name="T51" fmla="*/ 71 h 114"/>
                  <a:gd name="T52" fmla="*/ 145 w 155"/>
                  <a:gd name="T53" fmla="*/ 72 h 114"/>
                  <a:gd name="T54" fmla="*/ 151 w 155"/>
                  <a:gd name="T55" fmla="*/ 68 h 114"/>
                  <a:gd name="T56" fmla="*/ 153 w 155"/>
                  <a:gd name="T57" fmla="*/ 62 h 114"/>
                  <a:gd name="T58" fmla="*/ 149 w 155"/>
                  <a:gd name="T59" fmla="*/ 58 h 114"/>
                  <a:gd name="T60" fmla="*/ 143 w 155"/>
                  <a:gd name="T61" fmla="*/ 57 h 114"/>
                  <a:gd name="T62" fmla="*/ 137 w 155"/>
                  <a:gd name="T63" fmla="*/ 54 h 114"/>
                  <a:gd name="T64" fmla="*/ 130 w 155"/>
                  <a:gd name="T65" fmla="*/ 45 h 114"/>
                  <a:gd name="T66" fmla="*/ 122 w 155"/>
                  <a:gd name="T67" fmla="*/ 40 h 114"/>
                  <a:gd name="T68" fmla="*/ 116 w 155"/>
                  <a:gd name="T69" fmla="*/ 39 h 114"/>
                  <a:gd name="T70" fmla="*/ 114 w 155"/>
                  <a:gd name="T71" fmla="*/ 34 h 114"/>
                  <a:gd name="T72" fmla="*/ 114 w 155"/>
                  <a:gd name="T73" fmla="*/ 28 h 114"/>
                  <a:gd name="T74" fmla="*/ 118 w 155"/>
                  <a:gd name="T75" fmla="*/ 21 h 114"/>
                  <a:gd name="T76" fmla="*/ 118 w 155"/>
                  <a:gd name="T77" fmla="*/ 14 h 114"/>
                  <a:gd name="T78" fmla="*/ 117 w 155"/>
                  <a:gd name="T79" fmla="*/ 11 h 114"/>
                  <a:gd name="T80" fmla="*/ 112 w 155"/>
                  <a:gd name="T81" fmla="*/ 9 h 114"/>
                  <a:gd name="T82" fmla="*/ 105 w 155"/>
                  <a:gd name="T83" fmla="*/ 9 h 114"/>
                  <a:gd name="T84" fmla="*/ 98 w 155"/>
                  <a:gd name="T85" fmla="*/ 16 h 114"/>
                  <a:gd name="T86" fmla="*/ 90 w 155"/>
                  <a:gd name="T87" fmla="*/ 22 h 114"/>
                  <a:gd name="T88" fmla="*/ 82 w 155"/>
                  <a:gd name="T89" fmla="*/ 22 h 114"/>
                  <a:gd name="T90" fmla="*/ 79 w 155"/>
                  <a:gd name="T91" fmla="*/ 17 h 114"/>
                  <a:gd name="T92" fmla="*/ 78 w 155"/>
                  <a:gd name="T93" fmla="*/ 12 h 114"/>
                  <a:gd name="T94" fmla="*/ 77 w 155"/>
                  <a:gd name="T95" fmla="*/ 6 h 114"/>
                  <a:gd name="T96" fmla="*/ 72 w 155"/>
                  <a:gd name="T97" fmla="*/ 4 h 114"/>
                  <a:gd name="T98" fmla="*/ 64 w 155"/>
                  <a:gd name="T99" fmla="*/ 1 h 114"/>
                  <a:gd name="T100" fmla="*/ 52 w 155"/>
                  <a:gd name="T101" fmla="*/ 1 h 114"/>
                  <a:gd name="T102" fmla="*/ 43 w 155"/>
                  <a:gd name="T103" fmla="*/ 2 h 114"/>
                  <a:gd name="T104" fmla="*/ 35 w 155"/>
                  <a:gd name="T105" fmla="*/ 4 h 114"/>
                  <a:gd name="T106" fmla="*/ 28 w 155"/>
                  <a:gd name="T107" fmla="*/ 5 h 114"/>
                  <a:gd name="T108" fmla="*/ 19 w 155"/>
                  <a:gd name="T109" fmla="*/ 6 h 114"/>
                  <a:gd name="T110" fmla="*/ 6 w 155"/>
                  <a:gd name="T111" fmla="*/ 6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14"/>
                  <a:gd name="T170" fmla="*/ 155 w 155"/>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14">
                    <a:moveTo>
                      <a:pt x="10" y="114"/>
                    </a:moveTo>
                    <a:lnTo>
                      <a:pt x="10" y="114"/>
                    </a:lnTo>
                    <a:lnTo>
                      <a:pt x="11" y="114"/>
                    </a:lnTo>
                    <a:lnTo>
                      <a:pt x="12" y="114"/>
                    </a:lnTo>
                    <a:lnTo>
                      <a:pt x="13" y="114"/>
                    </a:lnTo>
                    <a:lnTo>
                      <a:pt x="15" y="114"/>
                    </a:lnTo>
                    <a:lnTo>
                      <a:pt x="16" y="114"/>
                    </a:lnTo>
                    <a:lnTo>
                      <a:pt x="17" y="114"/>
                    </a:lnTo>
                    <a:lnTo>
                      <a:pt x="18" y="114"/>
                    </a:lnTo>
                    <a:lnTo>
                      <a:pt x="19" y="114"/>
                    </a:lnTo>
                    <a:lnTo>
                      <a:pt x="20" y="113"/>
                    </a:lnTo>
                    <a:lnTo>
                      <a:pt x="21" y="112"/>
                    </a:lnTo>
                    <a:lnTo>
                      <a:pt x="22" y="112"/>
                    </a:lnTo>
                    <a:lnTo>
                      <a:pt x="23" y="111"/>
                    </a:lnTo>
                    <a:lnTo>
                      <a:pt x="26" y="109"/>
                    </a:lnTo>
                    <a:lnTo>
                      <a:pt x="24" y="110"/>
                    </a:lnTo>
                    <a:lnTo>
                      <a:pt x="23" y="110"/>
                    </a:lnTo>
                    <a:lnTo>
                      <a:pt x="23" y="111"/>
                    </a:lnTo>
                    <a:lnTo>
                      <a:pt x="24" y="110"/>
                    </a:lnTo>
                    <a:lnTo>
                      <a:pt x="25" y="110"/>
                    </a:lnTo>
                    <a:lnTo>
                      <a:pt x="26" y="109"/>
                    </a:lnTo>
                    <a:lnTo>
                      <a:pt x="27" y="108"/>
                    </a:lnTo>
                    <a:lnTo>
                      <a:pt x="28" y="108"/>
                    </a:lnTo>
                    <a:lnTo>
                      <a:pt x="29" y="107"/>
                    </a:lnTo>
                    <a:lnTo>
                      <a:pt x="31" y="106"/>
                    </a:lnTo>
                    <a:lnTo>
                      <a:pt x="32" y="106"/>
                    </a:lnTo>
                    <a:lnTo>
                      <a:pt x="33" y="105"/>
                    </a:lnTo>
                    <a:lnTo>
                      <a:pt x="35" y="105"/>
                    </a:lnTo>
                    <a:lnTo>
                      <a:pt x="36" y="105"/>
                    </a:lnTo>
                    <a:lnTo>
                      <a:pt x="37" y="105"/>
                    </a:lnTo>
                    <a:lnTo>
                      <a:pt x="37" y="104"/>
                    </a:lnTo>
                    <a:lnTo>
                      <a:pt x="38" y="103"/>
                    </a:lnTo>
                    <a:lnTo>
                      <a:pt x="39" y="102"/>
                    </a:lnTo>
                    <a:lnTo>
                      <a:pt x="39" y="101"/>
                    </a:lnTo>
                    <a:lnTo>
                      <a:pt x="39" y="100"/>
                    </a:lnTo>
                    <a:lnTo>
                      <a:pt x="41" y="99"/>
                    </a:lnTo>
                    <a:lnTo>
                      <a:pt x="41" y="98"/>
                    </a:lnTo>
                    <a:lnTo>
                      <a:pt x="41" y="97"/>
                    </a:lnTo>
                    <a:lnTo>
                      <a:pt x="42" y="96"/>
                    </a:lnTo>
                    <a:lnTo>
                      <a:pt x="43" y="96"/>
                    </a:lnTo>
                    <a:lnTo>
                      <a:pt x="44" y="94"/>
                    </a:lnTo>
                    <a:lnTo>
                      <a:pt x="44" y="93"/>
                    </a:lnTo>
                    <a:lnTo>
                      <a:pt x="45" y="92"/>
                    </a:lnTo>
                    <a:lnTo>
                      <a:pt x="44" y="92"/>
                    </a:lnTo>
                    <a:lnTo>
                      <a:pt x="44" y="91"/>
                    </a:lnTo>
                    <a:lnTo>
                      <a:pt x="44" y="90"/>
                    </a:lnTo>
                    <a:lnTo>
                      <a:pt x="43" y="90"/>
                    </a:lnTo>
                    <a:lnTo>
                      <a:pt x="43" y="89"/>
                    </a:lnTo>
                    <a:lnTo>
                      <a:pt x="43" y="88"/>
                    </a:lnTo>
                    <a:lnTo>
                      <a:pt x="43" y="87"/>
                    </a:lnTo>
                    <a:lnTo>
                      <a:pt x="42" y="87"/>
                    </a:lnTo>
                    <a:lnTo>
                      <a:pt x="41" y="87"/>
                    </a:lnTo>
                    <a:lnTo>
                      <a:pt x="39" y="87"/>
                    </a:lnTo>
                    <a:lnTo>
                      <a:pt x="37" y="87"/>
                    </a:lnTo>
                    <a:lnTo>
                      <a:pt x="36" y="87"/>
                    </a:lnTo>
                    <a:lnTo>
                      <a:pt x="35" y="87"/>
                    </a:lnTo>
                    <a:lnTo>
                      <a:pt x="34" y="88"/>
                    </a:lnTo>
                    <a:lnTo>
                      <a:pt x="33" y="88"/>
                    </a:lnTo>
                    <a:lnTo>
                      <a:pt x="32" y="88"/>
                    </a:lnTo>
                    <a:lnTo>
                      <a:pt x="31" y="88"/>
                    </a:lnTo>
                    <a:lnTo>
                      <a:pt x="29" y="89"/>
                    </a:lnTo>
                    <a:lnTo>
                      <a:pt x="28" y="89"/>
                    </a:lnTo>
                    <a:lnTo>
                      <a:pt x="27" y="90"/>
                    </a:lnTo>
                    <a:lnTo>
                      <a:pt x="28" y="90"/>
                    </a:lnTo>
                    <a:lnTo>
                      <a:pt x="29" y="89"/>
                    </a:lnTo>
                    <a:lnTo>
                      <a:pt x="31" y="89"/>
                    </a:lnTo>
                    <a:lnTo>
                      <a:pt x="32" y="88"/>
                    </a:lnTo>
                    <a:lnTo>
                      <a:pt x="33" y="88"/>
                    </a:lnTo>
                    <a:lnTo>
                      <a:pt x="35" y="87"/>
                    </a:lnTo>
                    <a:lnTo>
                      <a:pt x="36" y="86"/>
                    </a:lnTo>
                    <a:lnTo>
                      <a:pt x="36" y="85"/>
                    </a:lnTo>
                    <a:lnTo>
                      <a:pt x="37" y="85"/>
                    </a:lnTo>
                    <a:lnTo>
                      <a:pt x="38" y="84"/>
                    </a:lnTo>
                    <a:lnTo>
                      <a:pt x="39" y="84"/>
                    </a:lnTo>
                    <a:lnTo>
                      <a:pt x="40" y="84"/>
                    </a:lnTo>
                    <a:lnTo>
                      <a:pt x="41" y="84"/>
                    </a:lnTo>
                    <a:lnTo>
                      <a:pt x="42" y="84"/>
                    </a:lnTo>
                    <a:lnTo>
                      <a:pt x="43" y="83"/>
                    </a:lnTo>
                    <a:lnTo>
                      <a:pt x="44" y="82"/>
                    </a:lnTo>
                    <a:lnTo>
                      <a:pt x="45" y="80"/>
                    </a:lnTo>
                    <a:lnTo>
                      <a:pt x="46" y="80"/>
                    </a:lnTo>
                    <a:lnTo>
                      <a:pt x="47" y="80"/>
                    </a:lnTo>
                    <a:lnTo>
                      <a:pt x="48" y="80"/>
                    </a:lnTo>
                    <a:lnTo>
                      <a:pt x="49" y="79"/>
                    </a:lnTo>
                    <a:lnTo>
                      <a:pt x="50" y="79"/>
                    </a:lnTo>
                    <a:lnTo>
                      <a:pt x="51" y="79"/>
                    </a:lnTo>
                    <a:lnTo>
                      <a:pt x="52" y="78"/>
                    </a:lnTo>
                    <a:lnTo>
                      <a:pt x="53" y="77"/>
                    </a:lnTo>
                    <a:lnTo>
                      <a:pt x="53" y="76"/>
                    </a:lnTo>
                    <a:lnTo>
                      <a:pt x="53" y="75"/>
                    </a:lnTo>
                    <a:lnTo>
                      <a:pt x="53" y="74"/>
                    </a:lnTo>
                    <a:lnTo>
                      <a:pt x="53" y="73"/>
                    </a:lnTo>
                    <a:lnTo>
                      <a:pt x="53" y="72"/>
                    </a:lnTo>
                    <a:lnTo>
                      <a:pt x="53" y="71"/>
                    </a:lnTo>
                    <a:lnTo>
                      <a:pt x="53" y="70"/>
                    </a:lnTo>
                    <a:lnTo>
                      <a:pt x="53" y="69"/>
                    </a:lnTo>
                    <a:lnTo>
                      <a:pt x="54" y="68"/>
                    </a:lnTo>
                    <a:lnTo>
                      <a:pt x="55" y="67"/>
                    </a:lnTo>
                    <a:lnTo>
                      <a:pt x="56" y="67"/>
                    </a:lnTo>
                    <a:lnTo>
                      <a:pt x="57" y="66"/>
                    </a:lnTo>
                    <a:lnTo>
                      <a:pt x="57" y="67"/>
                    </a:lnTo>
                    <a:lnTo>
                      <a:pt x="58" y="67"/>
                    </a:lnTo>
                    <a:lnTo>
                      <a:pt x="59" y="66"/>
                    </a:lnTo>
                    <a:lnTo>
                      <a:pt x="60" y="65"/>
                    </a:lnTo>
                    <a:lnTo>
                      <a:pt x="61" y="64"/>
                    </a:lnTo>
                    <a:lnTo>
                      <a:pt x="62" y="63"/>
                    </a:lnTo>
                    <a:lnTo>
                      <a:pt x="63" y="62"/>
                    </a:lnTo>
                    <a:lnTo>
                      <a:pt x="64" y="61"/>
                    </a:lnTo>
                    <a:lnTo>
                      <a:pt x="66" y="61"/>
                    </a:lnTo>
                    <a:lnTo>
                      <a:pt x="66" y="60"/>
                    </a:lnTo>
                    <a:lnTo>
                      <a:pt x="67" y="60"/>
                    </a:lnTo>
                    <a:lnTo>
                      <a:pt x="68" y="59"/>
                    </a:lnTo>
                    <a:lnTo>
                      <a:pt x="69" y="59"/>
                    </a:lnTo>
                    <a:lnTo>
                      <a:pt x="70" y="58"/>
                    </a:lnTo>
                    <a:lnTo>
                      <a:pt x="71" y="58"/>
                    </a:lnTo>
                    <a:lnTo>
                      <a:pt x="72" y="58"/>
                    </a:lnTo>
                    <a:lnTo>
                      <a:pt x="74" y="58"/>
                    </a:lnTo>
                    <a:lnTo>
                      <a:pt x="75" y="58"/>
                    </a:lnTo>
                    <a:lnTo>
                      <a:pt x="76" y="58"/>
                    </a:lnTo>
                    <a:lnTo>
                      <a:pt x="78" y="58"/>
                    </a:lnTo>
                    <a:lnTo>
                      <a:pt x="79" y="58"/>
                    </a:lnTo>
                    <a:lnTo>
                      <a:pt x="80" y="58"/>
                    </a:lnTo>
                    <a:lnTo>
                      <a:pt x="81" y="58"/>
                    </a:lnTo>
                    <a:lnTo>
                      <a:pt x="82" y="58"/>
                    </a:lnTo>
                    <a:lnTo>
                      <a:pt x="83" y="58"/>
                    </a:lnTo>
                    <a:lnTo>
                      <a:pt x="84" y="58"/>
                    </a:lnTo>
                    <a:lnTo>
                      <a:pt x="85" y="59"/>
                    </a:lnTo>
                    <a:lnTo>
                      <a:pt x="87" y="59"/>
                    </a:lnTo>
                    <a:lnTo>
                      <a:pt x="88" y="59"/>
                    </a:lnTo>
                    <a:lnTo>
                      <a:pt x="90" y="59"/>
                    </a:lnTo>
                    <a:lnTo>
                      <a:pt x="91" y="60"/>
                    </a:lnTo>
                    <a:lnTo>
                      <a:pt x="94" y="60"/>
                    </a:lnTo>
                    <a:lnTo>
                      <a:pt x="95" y="60"/>
                    </a:lnTo>
                    <a:lnTo>
                      <a:pt x="97" y="60"/>
                    </a:lnTo>
                    <a:lnTo>
                      <a:pt x="98" y="61"/>
                    </a:lnTo>
                    <a:lnTo>
                      <a:pt x="100" y="61"/>
                    </a:lnTo>
                    <a:lnTo>
                      <a:pt x="101" y="61"/>
                    </a:lnTo>
                    <a:lnTo>
                      <a:pt x="103" y="61"/>
                    </a:lnTo>
                    <a:lnTo>
                      <a:pt x="104" y="61"/>
                    </a:lnTo>
                    <a:lnTo>
                      <a:pt x="106" y="61"/>
                    </a:lnTo>
                    <a:lnTo>
                      <a:pt x="107" y="61"/>
                    </a:lnTo>
                    <a:lnTo>
                      <a:pt x="109" y="61"/>
                    </a:lnTo>
                    <a:lnTo>
                      <a:pt x="110" y="61"/>
                    </a:lnTo>
                    <a:lnTo>
                      <a:pt x="110" y="62"/>
                    </a:lnTo>
                    <a:lnTo>
                      <a:pt x="111" y="62"/>
                    </a:lnTo>
                    <a:lnTo>
                      <a:pt x="111" y="63"/>
                    </a:lnTo>
                    <a:lnTo>
                      <a:pt x="112" y="63"/>
                    </a:lnTo>
                    <a:lnTo>
                      <a:pt x="112" y="64"/>
                    </a:lnTo>
                    <a:lnTo>
                      <a:pt x="114" y="64"/>
                    </a:lnTo>
                    <a:lnTo>
                      <a:pt x="115" y="64"/>
                    </a:lnTo>
                    <a:lnTo>
                      <a:pt x="115" y="65"/>
                    </a:lnTo>
                    <a:lnTo>
                      <a:pt x="115" y="66"/>
                    </a:lnTo>
                    <a:lnTo>
                      <a:pt x="116" y="66"/>
                    </a:lnTo>
                    <a:lnTo>
                      <a:pt x="117" y="66"/>
                    </a:lnTo>
                    <a:lnTo>
                      <a:pt x="117" y="67"/>
                    </a:lnTo>
                    <a:lnTo>
                      <a:pt x="118" y="67"/>
                    </a:lnTo>
                    <a:lnTo>
                      <a:pt x="119" y="67"/>
                    </a:lnTo>
                    <a:lnTo>
                      <a:pt x="120" y="67"/>
                    </a:lnTo>
                    <a:lnTo>
                      <a:pt x="121" y="67"/>
                    </a:lnTo>
                    <a:lnTo>
                      <a:pt x="122" y="67"/>
                    </a:lnTo>
                    <a:lnTo>
                      <a:pt x="122" y="68"/>
                    </a:lnTo>
                    <a:lnTo>
                      <a:pt x="123" y="68"/>
                    </a:lnTo>
                    <a:lnTo>
                      <a:pt x="123" y="69"/>
                    </a:lnTo>
                    <a:lnTo>
                      <a:pt x="124" y="69"/>
                    </a:lnTo>
                    <a:lnTo>
                      <a:pt x="125" y="69"/>
                    </a:lnTo>
                    <a:lnTo>
                      <a:pt x="125" y="70"/>
                    </a:lnTo>
                    <a:lnTo>
                      <a:pt x="126" y="70"/>
                    </a:lnTo>
                    <a:lnTo>
                      <a:pt x="127" y="70"/>
                    </a:lnTo>
                    <a:lnTo>
                      <a:pt x="127" y="71"/>
                    </a:lnTo>
                    <a:lnTo>
                      <a:pt x="128" y="71"/>
                    </a:lnTo>
                    <a:lnTo>
                      <a:pt x="129" y="71"/>
                    </a:lnTo>
                    <a:lnTo>
                      <a:pt x="130" y="71"/>
                    </a:lnTo>
                    <a:lnTo>
                      <a:pt x="130" y="72"/>
                    </a:lnTo>
                    <a:lnTo>
                      <a:pt x="131" y="72"/>
                    </a:lnTo>
                    <a:lnTo>
                      <a:pt x="132" y="72"/>
                    </a:lnTo>
                    <a:lnTo>
                      <a:pt x="134" y="71"/>
                    </a:lnTo>
                    <a:lnTo>
                      <a:pt x="135" y="71"/>
                    </a:lnTo>
                    <a:lnTo>
                      <a:pt x="136" y="70"/>
                    </a:lnTo>
                    <a:lnTo>
                      <a:pt x="137" y="70"/>
                    </a:lnTo>
                    <a:lnTo>
                      <a:pt x="138" y="70"/>
                    </a:lnTo>
                    <a:lnTo>
                      <a:pt x="138" y="71"/>
                    </a:lnTo>
                    <a:lnTo>
                      <a:pt x="140" y="71"/>
                    </a:lnTo>
                    <a:lnTo>
                      <a:pt x="142" y="71"/>
                    </a:lnTo>
                    <a:lnTo>
                      <a:pt x="142" y="72"/>
                    </a:lnTo>
                    <a:lnTo>
                      <a:pt x="143" y="72"/>
                    </a:lnTo>
                    <a:lnTo>
                      <a:pt x="145" y="72"/>
                    </a:lnTo>
                    <a:lnTo>
                      <a:pt x="147" y="72"/>
                    </a:lnTo>
                    <a:lnTo>
                      <a:pt x="148" y="71"/>
                    </a:lnTo>
                    <a:lnTo>
                      <a:pt x="148" y="70"/>
                    </a:lnTo>
                    <a:lnTo>
                      <a:pt x="148" y="69"/>
                    </a:lnTo>
                    <a:lnTo>
                      <a:pt x="149" y="69"/>
                    </a:lnTo>
                    <a:lnTo>
                      <a:pt x="150" y="69"/>
                    </a:lnTo>
                    <a:lnTo>
                      <a:pt x="151" y="68"/>
                    </a:lnTo>
                    <a:lnTo>
                      <a:pt x="152" y="67"/>
                    </a:lnTo>
                    <a:lnTo>
                      <a:pt x="153" y="67"/>
                    </a:lnTo>
                    <a:lnTo>
                      <a:pt x="154" y="66"/>
                    </a:lnTo>
                    <a:lnTo>
                      <a:pt x="154" y="65"/>
                    </a:lnTo>
                    <a:lnTo>
                      <a:pt x="155" y="64"/>
                    </a:lnTo>
                    <a:lnTo>
                      <a:pt x="155" y="63"/>
                    </a:lnTo>
                    <a:lnTo>
                      <a:pt x="155" y="62"/>
                    </a:lnTo>
                    <a:lnTo>
                      <a:pt x="153" y="62"/>
                    </a:lnTo>
                    <a:lnTo>
                      <a:pt x="153" y="61"/>
                    </a:lnTo>
                    <a:lnTo>
                      <a:pt x="153" y="60"/>
                    </a:lnTo>
                    <a:lnTo>
                      <a:pt x="153" y="59"/>
                    </a:lnTo>
                    <a:lnTo>
                      <a:pt x="153" y="58"/>
                    </a:lnTo>
                    <a:lnTo>
                      <a:pt x="152" y="58"/>
                    </a:lnTo>
                    <a:lnTo>
                      <a:pt x="151" y="58"/>
                    </a:lnTo>
                    <a:lnTo>
                      <a:pt x="150" y="58"/>
                    </a:lnTo>
                    <a:lnTo>
                      <a:pt x="149" y="58"/>
                    </a:lnTo>
                    <a:lnTo>
                      <a:pt x="149" y="57"/>
                    </a:lnTo>
                    <a:lnTo>
                      <a:pt x="148" y="57"/>
                    </a:lnTo>
                    <a:lnTo>
                      <a:pt x="147" y="57"/>
                    </a:lnTo>
                    <a:lnTo>
                      <a:pt x="145" y="57"/>
                    </a:lnTo>
                    <a:lnTo>
                      <a:pt x="143" y="57"/>
                    </a:lnTo>
                    <a:lnTo>
                      <a:pt x="142" y="57"/>
                    </a:lnTo>
                    <a:lnTo>
                      <a:pt x="142" y="56"/>
                    </a:lnTo>
                    <a:lnTo>
                      <a:pt x="141" y="56"/>
                    </a:lnTo>
                    <a:lnTo>
                      <a:pt x="140" y="56"/>
                    </a:lnTo>
                    <a:lnTo>
                      <a:pt x="139" y="56"/>
                    </a:lnTo>
                    <a:lnTo>
                      <a:pt x="138" y="56"/>
                    </a:lnTo>
                    <a:lnTo>
                      <a:pt x="137" y="55"/>
                    </a:lnTo>
                    <a:lnTo>
                      <a:pt x="137" y="54"/>
                    </a:lnTo>
                    <a:lnTo>
                      <a:pt x="136" y="53"/>
                    </a:lnTo>
                    <a:lnTo>
                      <a:pt x="136" y="51"/>
                    </a:lnTo>
                    <a:lnTo>
                      <a:pt x="135" y="50"/>
                    </a:lnTo>
                    <a:lnTo>
                      <a:pt x="134" y="49"/>
                    </a:lnTo>
                    <a:lnTo>
                      <a:pt x="132" y="48"/>
                    </a:lnTo>
                    <a:lnTo>
                      <a:pt x="132" y="46"/>
                    </a:lnTo>
                    <a:lnTo>
                      <a:pt x="131" y="46"/>
                    </a:lnTo>
                    <a:lnTo>
                      <a:pt x="130" y="45"/>
                    </a:lnTo>
                    <a:lnTo>
                      <a:pt x="129" y="44"/>
                    </a:lnTo>
                    <a:lnTo>
                      <a:pt x="128" y="43"/>
                    </a:lnTo>
                    <a:lnTo>
                      <a:pt x="127" y="42"/>
                    </a:lnTo>
                    <a:lnTo>
                      <a:pt x="126" y="42"/>
                    </a:lnTo>
                    <a:lnTo>
                      <a:pt x="125" y="41"/>
                    </a:lnTo>
                    <a:lnTo>
                      <a:pt x="124" y="40"/>
                    </a:lnTo>
                    <a:lnTo>
                      <a:pt x="123" y="40"/>
                    </a:lnTo>
                    <a:lnTo>
                      <a:pt x="122" y="40"/>
                    </a:lnTo>
                    <a:lnTo>
                      <a:pt x="121" y="40"/>
                    </a:lnTo>
                    <a:lnTo>
                      <a:pt x="120" y="40"/>
                    </a:lnTo>
                    <a:lnTo>
                      <a:pt x="119" y="40"/>
                    </a:lnTo>
                    <a:lnTo>
                      <a:pt x="118" y="40"/>
                    </a:lnTo>
                    <a:lnTo>
                      <a:pt x="118" y="39"/>
                    </a:lnTo>
                    <a:lnTo>
                      <a:pt x="117" y="39"/>
                    </a:lnTo>
                    <a:lnTo>
                      <a:pt x="116" y="39"/>
                    </a:lnTo>
                    <a:lnTo>
                      <a:pt x="115" y="39"/>
                    </a:lnTo>
                    <a:lnTo>
                      <a:pt x="115" y="38"/>
                    </a:lnTo>
                    <a:lnTo>
                      <a:pt x="114" y="38"/>
                    </a:lnTo>
                    <a:lnTo>
                      <a:pt x="114" y="37"/>
                    </a:lnTo>
                    <a:lnTo>
                      <a:pt x="114" y="36"/>
                    </a:lnTo>
                    <a:lnTo>
                      <a:pt x="114" y="35"/>
                    </a:lnTo>
                    <a:lnTo>
                      <a:pt x="114" y="34"/>
                    </a:lnTo>
                    <a:lnTo>
                      <a:pt x="114" y="33"/>
                    </a:lnTo>
                    <a:lnTo>
                      <a:pt x="115" y="32"/>
                    </a:lnTo>
                    <a:lnTo>
                      <a:pt x="114" y="32"/>
                    </a:lnTo>
                    <a:lnTo>
                      <a:pt x="114" y="31"/>
                    </a:lnTo>
                    <a:lnTo>
                      <a:pt x="114" y="30"/>
                    </a:lnTo>
                    <a:lnTo>
                      <a:pt x="114" y="29"/>
                    </a:lnTo>
                    <a:lnTo>
                      <a:pt x="114" y="28"/>
                    </a:lnTo>
                    <a:lnTo>
                      <a:pt x="114" y="27"/>
                    </a:lnTo>
                    <a:lnTo>
                      <a:pt x="115" y="26"/>
                    </a:lnTo>
                    <a:lnTo>
                      <a:pt x="116" y="25"/>
                    </a:lnTo>
                    <a:lnTo>
                      <a:pt x="116" y="24"/>
                    </a:lnTo>
                    <a:lnTo>
                      <a:pt x="116" y="23"/>
                    </a:lnTo>
                    <a:lnTo>
                      <a:pt x="117" y="22"/>
                    </a:lnTo>
                    <a:lnTo>
                      <a:pt x="118" y="21"/>
                    </a:lnTo>
                    <a:lnTo>
                      <a:pt x="119" y="19"/>
                    </a:lnTo>
                    <a:lnTo>
                      <a:pt x="120" y="18"/>
                    </a:lnTo>
                    <a:lnTo>
                      <a:pt x="121" y="17"/>
                    </a:lnTo>
                    <a:lnTo>
                      <a:pt x="120" y="17"/>
                    </a:lnTo>
                    <a:lnTo>
                      <a:pt x="120" y="16"/>
                    </a:lnTo>
                    <a:lnTo>
                      <a:pt x="118" y="16"/>
                    </a:lnTo>
                    <a:lnTo>
                      <a:pt x="118" y="15"/>
                    </a:lnTo>
                    <a:lnTo>
                      <a:pt x="118" y="14"/>
                    </a:lnTo>
                    <a:lnTo>
                      <a:pt x="117" y="14"/>
                    </a:lnTo>
                    <a:lnTo>
                      <a:pt x="117" y="13"/>
                    </a:lnTo>
                    <a:lnTo>
                      <a:pt x="117" y="12"/>
                    </a:lnTo>
                    <a:lnTo>
                      <a:pt x="116" y="12"/>
                    </a:lnTo>
                    <a:lnTo>
                      <a:pt x="117" y="12"/>
                    </a:lnTo>
                    <a:lnTo>
                      <a:pt x="117" y="11"/>
                    </a:lnTo>
                    <a:lnTo>
                      <a:pt x="117" y="10"/>
                    </a:lnTo>
                    <a:lnTo>
                      <a:pt x="116" y="10"/>
                    </a:lnTo>
                    <a:lnTo>
                      <a:pt x="116" y="9"/>
                    </a:lnTo>
                    <a:lnTo>
                      <a:pt x="115" y="9"/>
                    </a:lnTo>
                    <a:lnTo>
                      <a:pt x="113" y="9"/>
                    </a:lnTo>
                    <a:lnTo>
                      <a:pt x="112" y="9"/>
                    </a:lnTo>
                    <a:lnTo>
                      <a:pt x="111" y="9"/>
                    </a:lnTo>
                    <a:lnTo>
                      <a:pt x="111" y="7"/>
                    </a:lnTo>
                    <a:lnTo>
                      <a:pt x="110" y="7"/>
                    </a:lnTo>
                    <a:lnTo>
                      <a:pt x="108" y="7"/>
                    </a:lnTo>
                    <a:lnTo>
                      <a:pt x="106" y="7"/>
                    </a:lnTo>
                    <a:lnTo>
                      <a:pt x="105" y="8"/>
                    </a:lnTo>
                    <a:lnTo>
                      <a:pt x="105" y="9"/>
                    </a:lnTo>
                    <a:lnTo>
                      <a:pt x="104" y="10"/>
                    </a:lnTo>
                    <a:lnTo>
                      <a:pt x="103" y="11"/>
                    </a:lnTo>
                    <a:lnTo>
                      <a:pt x="102" y="11"/>
                    </a:lnTo>
                    <a:lnTo>
                      <a:pt x="101" y="12"/>
                    </a:lnTo>
                    <a:lnTo>
                      <a:pt x="100" y="13"/>
                    </a:lnTo>
                    <a:lnTo>
                      <a:pt x="99" y="14"/>
                    </a:lnTo>
                    <a:lnTo>
                      <a:pt x="99" y="15"/>
                    </a:lnTo>
                    <a:lnTo>
                      <a:pt x="98" y="16"/>
                    </a:lnTo>
                    <a:lnTo>
                      <a:pt x="97" y="17"/>
                    </a:lnTo>
                    <a:lnTo>
                      <a:pt x="96" y="18"/>
                    </a:lnTo>
                    <a:lnTo>
                      <a:pt x="95" y="18"/>
                    </a:lnTo>
                    <a:lnTo>
                      <a:pt x="94" y="19"/>
                    </a:lnTo>
                    <a:lnTo>
                      <a:pt x="93" y="20"/>
                    </a:lnTo>
                    <a:lnTo>
                      <a:pt x="91" y="20"/>
                    </a:lnTo>
                    <a:lnTo>
                      <a:pt x="90" y="21"/>
                    </a:lnTo>
                    <a:lnTo>
                      <a:pt x="90" y="22"/>
                    </a:lnTo>
                    <a:lnTo>
                      <a:pt x="88" y="22"/>
                    </a:lnTo>
                    <a:lnTo>
                      <a:pt x="86" y="22"/>
                    </a:lnTo>
                    <a:lnTo>
                      <a:pt x="85" y="22"/>
                    </a:lnTo>
                    <a:lnTo>
                      <a:pt x="84" y="22"/>
                    </a:lnTo>
                    <a:lnTo>
                      <a:pt x="83" y="22"/>
                    </a:lnTo>
                    <a:lnTo>
                      <a:pt x="82" y="22"/>
                    </a:lnTo>
                    <a:lnTo>
                      <a:pt x="81" y="22"/>
                    </a:lnTo>
                    <a:lnTo>
                      <a:pt x="81" y="21"/>
                    </a:lnTo>
                    <a:lnTo>
                      <a:pt x="80" y="21"/>
                    </a:lnTo>
                    <a:lnTo>
                      <a:pt x="80" y="19"/>
                    </a:lnTo>
                    <a:lnTo>
                      <a:pt x="79" y="19"/>
                    </a:lnTo>
                    <a:lnTo>
                      <a:pt x="79" y="18"/>
                    </a:lnTo>
                    <a:lnTo>
                      <a:pt x="79" y="17"/>
                    </a:lnTo>
                    <a:lnTo>
                      <a:pt x="79" y="16"/>
                    </a:lnTo>
                    <a:lnTo>
                      <a:pt x="79" y="15"/>
                    </a:lnTo>
                    <a:lnTo>
                      <a:pt x="79" y="14"/>
                    </a:lnTo>
                    <a:lnTo>
                      <a:pt x="78" y="14"/>
                    </a:lnTo>
                    <a:lnTo>
                      <a:pt x="78" y="13"/>
                    </a:lnTo>
                    <a:lnTo>
                      <a:pt x="78" y="12"/>
                    </a:lnTo>
                    <a:lnTo>
                      <a:pt x="78" y="11"/>
                    </a:lnTo>
                    <a:lnTo>
                      <a:pt x="78" y="10"/>
                    </a:lnTo>
                    <a:lnTo>
                      <a:pt x="78" y="9"/>
                    </a:lnTo>
                    <a:lnTo>
                      <a:pt x="78" y="8"/>
                    </a:lnTo>
                    <a:lnTo>
                      <a:pt x="78" y="7"/>
                    </a:lnTo>
                    <a:lnTo>
                      <a:pt x="77" y="7"/>
                    </a:lnTo>
                    <a:lnTo>
                      <a:pt x="77" y="6"/>
                    </a:lnTo>
                    <a:lnTo>
                      <a:pt x="76" y="6"/>
                    </a:lnTo>
                    <a:lnTo>
                      <a:pt x="76" y="5"/>
                    </a:lnTo>
                    <a:lnTo>
                      <a:pt x="75" y="5"/>
                    </a:lnTo>
                    <a:lnTo>
                      <a:pt x="74" y="5"/>
                    </a:lnTo>
                    <a:lnTo>
                      <a:pt x="74" y="4"/>
                    </a:lnTo>
                    <a:lnTo>
                      <a:pt x="73" y="4"/>
                    </a:lnTo>
                    <a:lnTo>
                      <a:pt x="72" y="4"/>
                    </a:lnTo>
                    <a:lnTo>
                      <a:pt x="72" y="3"/>
                    </a:lnTo>
                    <a:lnTo>
                      <a:pt x="71" y="3"/>
                    </a:lnTo>
                    <a:lnTo>
                      <a:pt x="70" y="3"/>
                    </a:lnTo>
                    <a:lnTo>
                      <a:pt x="70" y="2"/>
                    </a:lnTo>
                    <a:lnTo>
                      <a:pt x="68" y="2"/>
                    </a:lnTo>
                    <a:lnTo>
                      <a:pt x="67" y="2"/>
                    </a:lnTo>
                    <a:lnTo>
                      <a:pt x="65" y="2"/>
                    </a:lnTo>
                    <a:lnTo>
                      <a:pt x="64" y="1"/>
                    </a:lnTo>
                    <a:lnTo>
                      <a:pt x="62" y="1"/>
                    </a:lnTo>
                    <a:lnTo>
                      <a:pt x="61" y="1"/>
                    </a:lnTo>
                    <a:lnTo>
                      <a:pt x="59" y="1"/>
                    </a:lnTo>
                    <a:lnTo>
                      <a:pt x="58" y="1"/>
                    </a:lnTo>
                    <a:lnTo>
                      <a:pt x="56" y="1"/>
                    </a:lnTo>
                    <a:lnTo>
                      <a:pt x="55" y="1"/>
                    </a:lnTo>
                    <a:lnTo>
                      <a:pt x="53" y="1"/>
                    </a:lnTo>
                    <a:lnTo>
                      <a:pt x="52" y="1"/>
                    </a:lnTo>
                    <a:lnTo>
                      <a:pt x="51" y="1"/>
                    </a:lnTo>
                    <a:lnTo>
                      <a:pt x="50" y="1"/>
                    </a:lnTo>
                    <a:lnTo>
                      <a:pt x="49" y="1"/>
                    </a:lnTo>
                    <a:lnTo>
                      <a:pt x="48" y="0"/>
                    </a:lnTo>
                    <a:lnTo>
                      <a:pt x="46" y="1"/>
                    </a:lnTo>
                    <a:lnTo>
                      <a:pt x="44" y="1"/>
                    </a:lnTo>
                    <a:lnTo>
                      <a:pt x="43" y="2"/>
                    </a:lnTo>
                    <a:lnTo>
                      <a:pt x="42" y="2"/>
                    </a:lnTo>
                    <a:lnTo>
                      <a:pt x="41" y="3"/>
                    </a:lnTo>
                    <a:lnTo>
                      <a:pt x="40" y="3"/>
                    </a:lnTo>
                    <a:lnTo>
                      <a:pt x="39" y="3"/>
                    </a:lnTo>
                    <a:lnTo>
                      <a:pt x="38" y="3"/>
                    </a:lnTo>
                    <a:lnTo>
                      <a:pt x="37" y="3"/>
                    </a:lnTo>
                    <a:lnTo>
                      <a:pt x="36" y="4"/>
                    </a:lnTo>
                    <a:lnTo>
                      <a:pt x="35" y="4"/>
                    </a:lnTo>
                    <a:lnTo>
                      <a:pt x="34" y="4"/>
                    </a:lnTo>
                    <a:lnTo>
                      <a:pt x="33" y="4"/>
                    </a:lnTo>
                    <a:lnTo>
                      <a:pt x="33" y="3"/>
                    </a:lnTo>
                    <a:lnTo>
                      <a:pt x="32" y="4"/>
                    </a:lnTo>
                    <a:lnTo>
                      <a:pt x="31" y="4"/>
                    </a:lnTo>
                    <a:lnTo>
                      <a:pt x="30" y="5"/>
                    </a:lnTo>
                    <a:lnTo>
                      <a:pt x="29" y="5"/>
                    </a:lnTo>
                    <a:lnTo>
                      <a:pt x="28" y="5"/>
                    </a:lnTo>
                    <a:lnTo>
                      <a:pt x="27" y="5"/>
                    </a:lnTo>
                    <a:lnTo>
                      <a:pt x="26" y="5"/>
                    </a:lnTo>
                    <a:lnTo>
                      <a:pt x="25" y="5"/>
                    </a:lnTo>
                    <a:lnTo>
                      <a:pt x="24" y="5"/>
                    </a:lnTo>
                    <a:lnTo>
                      <a:pt x="22" y="6"/>
                    </a:lnTo>
                    <a:lnTo>
                      <a:pt x="21" y="6"/>
                    </a:lnTo>
                    <a:lnTo>
                      <a:pt x="19" y="6"/>
                    </a:lnTo>
                    <a:lnTo>
                      <a:pt x="17" y="6"/>
                    </a:lnTo>
                    <a:lnTo>
                      <a:pt x="15" y="6"/>
                    </a:lnTo>
                    <a:lnTo>
                      <a:pt x="14" y="6"/>
                    </a:lnTo>
                    <a:lnTo>
                      <a:pt x="13" y="6"/>
                    </a:lnTo>
                    <a:lnTo>
                      <a:pt x="12" y="6"/>
                    </a:lnTo>
                    <a:lnTo>
                      <a:pt x="9" y="6"/>
                    </a:lnTo>
                    <a:lnTo>
                      <a:pt x="6" y="6"/>
                    </a:lnTo>
                    <a:lnTo>
                      <a:pt x="5" y="6"/>
                    </a:lnTo>
                    <a:lnTo>
                      <a:pt x="3" y="6"/>
                    </a:lnTo>
                    <a:lnTo>
                      <a:pt x="2" y="6"/>
                    </a:lnTo>
                    <a:lnTo>
                      <a:pt x="1" y="6"/>
                    </a:lnTo>
                    <a:lnTo>
                      <a:pt x="0" y="6"/>
                    </a:lnTo>
                    <a:lnTo>
                      <a:pt x="10" y="114"/>
                    </a:lnTo>
                  </a:path>
                </a:pathLst>
              </a:custGeom>
              <a:noFill/>
              <a:ln w="3175" cap="rnd">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p>
            </p:txBody>
          </p:sp>
        </p:grpSp>
        <p:grpSp>
          <p:nvGrpSpPr>
            <p:cNvPr id="155" name="Group 161"/>
            <p:cNvGrpSpPr>
              <a:grpSpLocks/>
            </p:cNvGrpSpPr>
            <p:nvPr/>
          </p:nvGrpSpPr>
          <p:grpSpPr bwMode="auto">
            <a:xfrm rot="507762">
              <a:off x="4983651" y="4080200"/>
              <a:ext cx="50084" cy="31022"/>
              <a:chOff x="3542" y="1665"/>
              <a:chExt cx="22" cy="14"/>
            </a:xfrm>
          </p:grpSpPr>
          <p:sp>
            <p:nvSpPr>
              <p:cNvPr id="172" name="Freeform 162"/>
              <p:cNvSpPr>
                <a:spLocks/>
              </p:cNvSpPr>
              <p:nvPr/>
            </p:nvSpPr>
            <p:spPr bwMode="auto">
              <a:xfrm>
                <a:off x="3542" y="1665"/>
                <a:ext cx="22" cy="14"/>
              </a:xfrm>
              <a:custGeom>
                <a:avLst/>
                <a:gdLst>
                  <a:gd name="T0" fmla="*/ 0 w 22"/>
                  <a:gd name="T1" fmla="*/ 7 h 14"/>
                  <a:gd name="T2" fmla="*/ 2 w 22"/>
                  <a:gd name="T3" fmla="*/ 7 h 14"/>
                  <a:gd name="T4" fmla="*/ 4 w 22"/>
                  <a:gd name="T5" fmla="*/ 7 h 14"/>
                  <a:gd name="T6" fmla="*/ 7 w 22"/>
                  <a:gd name="T7" fmla="*/ 7 h 14"/>
                  <a:gd name="T8" fmla="*/ 8 w 22"/>
                  <a:gd name="T9" fmla="*/ 5 h 14"/>
                  <a:gd name="T10" fmla="*/ 8 w 22"/>
                  <a:gd name="T11" fmla="*/ 3 h 14"/>
                  <a:gd name="T12" fmla="*/ 10 w 22"/>
                  <a:gd name="T13" fmla="*/ 2 h 14"/>
                  <a:gd name="T14" fmla="*/ 12 w 22"/>
                  <a:gd name="T15" fmla="*/ 2 h 14"/>
                  <a:gd name="T16" fmla="*/ 13 w 22"/>
                  <a:gd name="T17" fmla="*/ 2 h 14"/>
                  <a:gd name="T18" fmla="*/ 14 w 22"/>
                  <a:gd name="T19" fmla="*/ 0 h 14"/>
                  <a:gd name="T20" fmla="*/ 15 w 22"/>
                  <a:gd name="T21" fmla="*/ 0 h 14"/>
                  <a:gd name="T22" fmla="*/ 17 w 22"/>
                  <a:gd name="T23" fmla="*/ 0 h 14"/>
                  <a:gd name="T24" fmla="*/ 18 w 22"/>
                  <a:gd name="T25" fmla="*/ 1 h 14"/>
                  <a:gd name="T26" fmla="*/ 21 w 22"/>
                  <a:gd name="T27" fmla="*/ 1 h 14"/>
                  <a:gd name="T28" fmla="*/ 22 w 22"/>
                  <a:gd name="T29" fmla="*/ 2 h 14"/>
                  <a:gd name="T30" fmla="*/ 21 w 22"/>
                  <a:gd name="T31" fmla="*/ 3 h 14"/>
                  <a:gd name="T32" fmla="*/ 20 w 22"/>
                  <a:gd name="T33" fmla="*/ 5 h 14"/>
                  <a:gd name="T34" fmla="*/ 18 w 22"/>
                  <a:gd name="T35" fmla="*/ 6 h 14"/>
                  <a:gd name="T36" fmla="*/ 17 w 22"/>
                  <a:gd name="T37" fmla="*/ 7 h 14"/>
                  <a:gd name="T38" fmla="*/ 16 w 22"/>
                  <a:gd name="T39" fmla="*/ 8 h 14"/>
                  <a:gd name="T40" fmla="*/ 15 w 22"/>
                  <a:gd name="T41" fmla="*/ 10 h 14"/>
                  <a:gd name="T42" fmla="*/ 14 w 22"/>
                  <a:gd name="T43" fmla="*/ 12 h 14"/>
                  <a:gd name="T44" fmla="*/ 12 w 22"/>
                  <a:gd name="T45" fmla="*/ 13 h 14"/>
                  <a:gd name="T46" fmla="*/ 10 w 22"/>
                  <a:gd name="T47" fmla="*/ 14 h 14"/>
                  <a:gd name="T48" fmla="*/ 7 w 22"/>
                  <a:gd name="T49" fmla="*/ 14 h 14"/>
                  <a:gd name="T50" fmla="*/ 5 w 22"/>
                  <a:gd name="T51" fmla="*/ 14 h 14"/>
                  <a:gd name="T52" fmla="*/ 3 w 22"/>
                  <a:gd name="T53" fmla="*/ 13 h 14"/>
                  <a:gd name="T54" fmla="*/ 2 w 22"/>
                  <a:gd name="T55" fmla="*/ 12 h 14"/>
                  <a:gd name="T56" fmla="*/ 1 w 22"/>
                  <a:gd name="T57" fmla="*/ 11 h 14"/>
                  <a:gd name="T58" fmla="*/ 0 w 22"/>
                  <a:gd name="T59" fmla="*/ 10 h 14"/>
                  <a:gd name="T60" fmla="*/ 0 w 22"/>
                  <a:gd name="T61" fmla="*/ 8 h 14"/>
                  <a:gd name="T62" fmla="*/ 0 w 22"/>
                  <a:gd name="T63" fmla="*/ 7 h 14"/>
                  <a:gd name="T64" fmla="*/ 2 w 22"/>
                  <a:gd name="T65" fmla="*/ 7 h 14"/>
                  <a:gd name="T66" fmla="*/ 3 w 22"/>
                  <a:gd name="T67" fmla="*/ 7 h 14"/>
                  <a:gd name="T68" fmla="*/ 1 w 22"/>
                  <a:gd name="T69" fmla="*/ 7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14"/>
                  <a:gd name="T107" fmla="*/ 22 w 22"/>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14">
                    <a:moveTo>
                      <a:pt x="0" y="7"/>
                    </a:moveTo>
                    <a:lnTo>
                      <a:pt x="0" y="7"/>
                    </a:lnTo>
                    <a:lnTo>
                      <a:pt x="2" y="7"/>
                    </a:lnTo>
                    <a:lnTo>
                      <a:pt x="3" y="7"/>
                    </a:lnTo>
                    <a:lnTo>
                      <a:pt x="4" y="7"/>
                    </a:lnTo>
                    <a:lnTo>
                      <a:pt x="5" y="7"/>
                    </a:lnTo>
                    <a:lnTo>
                      <a:pt x="7" y="7"/>
                    </a:lnTo>
                    <a:lnTo>
                      <a:pt x="8" y="5"/>
                    </a:lnTo>
                    <a:lnTo>
                      <a:pt x="8" y="4"/>
                    </a:lnTo>
                    <a:lnTo>
                      <a:pt x="8" y="3"/>
                    </a:lnTo>
                    <a:lnTo>
                      <a:pt x="10" y="2"/>
                    </a:lnTo>
                    <a:lnTo>
                      <a:pt x="11" y="2"/>
                    </a:lnTo>
                    <a:lnTo>
                      <a:pt x="12" y="2"/>
                    </a:lnTo>
                    <a:lnTo>
                      <a:pt x="13" y="2"/>
                    </a:lnTo>
                    <a:lnTo>
                      <a:pt x="13" y="1"/>
                    </a:lnTo>
                    <a:lnTo>
                      <a:pt x="14" y="0"/>
                    </a:lnTo>
                    <a:lnTo>
                      <a:pt x="15" y="0"/>
                    </a:lnTo>
                    <a:lnTo>
                      <a:pt x="16" y="0"/>
                    </a:lnTo>
                    <a:lnTo>
                      <a:pt x="17" y="0"/>
                    </a:lnTo>
                    <a:lnTo>
                      <a:pt x="18" y="0"/>
                    </a:lnTo>
                    <a:lnTo>
                      <a:pt x="18" y="1"/>
                    </a:lnTo>
                    <a:lnTo>
                      <a:pt x="20" y="1"/>
                    </a:lnTo>
                    <a:lnTo>
                      <a:pt x="21" y="1"/>
                    </a:lnTo>
                    <a:lnTo>
                      <a:pt x="21" y="2"/>
                    </a:lnTo>
                    <a:lnTo>
                      <a:pt x="22" y="2"/>
                    </a:lnTo>
                    <a:lnTo>
                      <a:pt x="21" y="3"/>
                    </a:lnTo>
                    <a:lnTo>
                      <a:pt x="21" y="4"/>
                    </a:lnTo>
                    <a:lnTo>
                      <a:pt x="20" y="5"/>
                    </a:lnTo>
                    <a:lnTo>
                      <a:pt x="19" y="6"/>
                    </a:lnTo>
                    <a:lnTo>
                      <a:pt x="18" y="6"/>
                    </a:lnTo>
                    <a:lnTo>
                      <a:pt x="17" y="7"/>
                    </a:lnTo>
                    <a:lnTo>
                      <a:pt x="16" y="7"/>
                    </a:lnTo>
                    <a:lnTo>
                      <a:pt x="16" y="8"/>
                    </a:lnTo>
                    <a:lnTo>
                      <a:pt x="16" y="9"/>
                    </a:lnTo>
                    <a:lnTo>
                      <a:pt x="15" y="10"/>
                    </a:lnTo>
                    <a:lnTo>
                      <a:pt x="15" y="11"/>
                    </a:lnTo>
                    <a:lnTo>
                      <a:pt x="14" y="12"/>
                    </a:lnTo>
                    <a:lnTo>
                      <a:pt x="13" y="12"/>
                    </a:lnTo>
                    <a:lnTo>
                      <a:pt x="12" y="13"/>
                    </a:lnTo>
                    <a:lnTo>
                      <a:pt x="10" y="14"/>
                    </a:lnTo>
                    <a:lnTo>
                      <a:pt x="8" y="14"/>
                    </a:lnTo>
                    <a:lnTo>
                      <a:pt x="7" y="14"/>
                    </a:lnTo>
                    <a:lnTo>
                      <a:pt x="6" y="14"/>
                    </a:lnTo>
                    <a:lnTo>
                      <a:pt x="5" y="14"/>
                    </a:lnTo>
                    <a:lnTo>
                      <a:pt x="4" y="14"/>
                    </a:lnTo>
                    <a:lnTo>
                      <a:pt x="3" y="13"/>
                    </a:lnTo>
                    <a:lnTo>
                      <a:pt x="2" y="13"/>
                    </a:lnTo>
                    <a:lnTo>
                      <a:pt x="2" y="12"/>
                    </a:lnTo>
                    <a:lnTo>
                      <a:pt x="1" y="12"/>
                    </a:lnTo>
                    <a:lnTo>
                      <a:pt x="1" y="11"/>
                    </a:lnTo>
                    <a:lnTo>
                      <a:pt x="0" y="11"/>
                    </a:lnTo>
                    <a:lnTo>
                      <a:pt x="0" y="10"/>
                    </a:lnTo>
                    <a:lnTo>
                      <a:pt x="0" y="9"/>
                    </a:lnTo>
                    <a:lnTo>
                      <a:pt x="0" y="8"/>
                    </a:lnTo>
                    <a:lnTo>
                      <a:pt x="0" y="7"/>
                    </a:lnTo>
                    <a:lnTo>
                      <a:pt x="1" y="7"/>
                    </a:lnTo>
                    <a:lnTo>
                      <a:pt x="2" y="7"/>
                    </a:lnTo>
                    <a:lnTo>
                      <a:pt x="3" y="7"/>
                    </a:lnTo>
                    <a:lnTo>
                      <a:pt x="2" y="7"/>
                    </a:lnTo>
                    <a:lnTo>
                      <a:pt x="1" y="7"/>
                    </a:lnTo>
                    <a:lnTo>
                      <a:pt x="0"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dirty="0"/>
              </a:p>
            </p:txBody>
          </p:sp>
          <p:sp>
            <p:nvSpPr>
              <p:cNvPr id="173" name="Freeform 163"/>
              <p:cNvSpPr>
                <a:spLocks/>
              </p:cNvSpPr>
              <p:nvPr/>
            </p:nvSpPr>
            <p:spPr bwMode="auto">
              <a:xfrm>
                <a:off x="3542" y="1665"/>
                <a:ext cx="22" cy="14"/>
              </a:xfrm>
              <a:custGeom>
                <a:avLst/>
                <a:gdLst>
                  <a:gd name="T0" fmla="*/ 0 w 22"/>
                  <a:gd name="T1" fmla="*/ 7 h 14"/>
                  <a:gd name="T2" fmla="*/ 2 w 22"/>
                  <a:gd name="T3" fmla="*/ 7 h 14"/>
                  <a:gd name="T4" fmla="*/ 4 w 22"/>
                  <a:gd name="T5" fmla="*/ 7 h 14"/>
                  <a:gd name="T6" fmla="*/ 7 w 22"/>
                  <a:gd name="T7" fmla="*/ 7 h 14"/>
                  <a:gd name="T8" fmla="*/ 8 w 22"/>
                  <a:gd name="T9" fmla="*/ 5 h 14"/>
                  <a:gd name="T10" fmla="*/ 8 w 22"/>
                  <a:gd name="T11" fmla="*/ 3 h 14"/>
                  <a:gd name="T12" fmla="*/ 10 w 22"/>
                  <a:gd name="T13" fmla="*/ 2 h 14"/>
                  <a:gd name="T14" fmla="*/ 12 w 22"/>
                  <a:gd name="T15" fmla="*/ 2 h 14"/>
                  <a:gd name="T16" fmla="*/ 13 w 22"/>
                  <a:gd name="T17" fmla="*/ 2 h 14"/>
                  <a:gd name="T18" fmla="*/ 14 w 22"/>
                  <a:gd name="T19" fmla="*/ 0 h 14"/>
                  <a:gd name="T20" fmla="*/ 15 w 22"/>
                  <a:gd name="T21" fmla="*/ 0 h 14"/>
                  <a:gd name="T22" fmla="*/ 17 w 22"/>
                  <a:gd name="T23" fmla="*/ 0 h 14"/>
                  <a:gd name="T24" fmla="*/ 18 w 22"/>
                  <a:gd name="T25" fmla="*/ 1 h 14"/>
                  <a:gd name="T26" fmla="*/ 21 w 22"/>
                  <a:gd name="T27" fmla="*/ 1 h 14"/>
                  <a:gd name="T28" fmla="*/ 22 w 22"/>
                  <a:gd name="T29" fmla="*/ 2 h 14"/>
                  <a:gd name="T30" fmla="*/ 21 w 22"/>
                  <a:gd name="T31" fmla="*/ 3 h 14"/>
                  <a:gd name="T32" fmla="*/ 20 w 22"/>
                  <a:gd name="T33" fmla="*/ 5 h 14"/>
                  <a:gd name="T34" fmla="*/ 18 w 22"/>
                  <a:gd name="T35" fmla="*/ 6 h 14"/>
                  <a:gd name="T36" fmla="*/ 17 w 22"/>
                  <a:gd name="T37" fmla="*/ 7 h 14"/>
                  <a:gd name="T38" fmla="*/ 16 w 22"/>
                  <a:gd name="T39" fmla="*/ 8 h 14"/>
                  <a:gd name="T40" fmla="*/ 15 w 22"/>
                  <a:gd name="T41" fmla="*/ 10 h 14"/>
                  <a:gd name="T42" fmla="*/ 14 w 22"/>
                  <a:gd name="T43" fmla="*/ 12 h 14"/>
                  <a:gd name="T44" fmla="*/ 12 w 22"/>
                  <a:gd name="T45" fmla="*/ 13 h 14"/>
                  <a:gd name="T46" fmla="*/ 10 w 22"/>
                  <a:gd name="T47" fmla="*/ 14 h 14"/>
                  <a:gd name="T48" fmla="*/ 7 w 22"/>
                  <a:gd name="T49" fmla="*/ 14 h 14"/>
                  <a:gd name="T50" fmla="*/ 5 w 22"/>
                  <a:gd name="T51" fmla="*/ 14 h 14"/>
                  <a:gd name="T52" fmla="*/ 3 w 22"/>
                  <a:gd name="T53" fmla="*/ 13 h 14"/>
                  <a:gd name="T54" fmla="*/ 2 w 22"/>
                  <a:gd name="T55" fmla="*/ 12 h 14"/>
                  <a:gd name="T56" fmla="*/ 1 w 22"/>
                  <a:gd name="T57" fmla="*/ 11 h 14"/>
                  <a:gd name="T58" fmla="*/ 0 w 22"/>
                  <a:gd name="T59" fmla="*/ 10 h 14"/>
                  <a:gd name="T60" fmla="*/ 0 w 22"/>
                  <a:gd name="T61" fmla="*/ 8 h 14"/>
                  <a:gd name="T62" fmla="*/ 0 w 22"/>
                  <a:gd name="T63" fmla="*/ 7 h 14"/>
                  <a:gd name="T64" fmla="*/ 2 w 22"/>
                  <a:gd name="T65" fmla="*/ 7 h 14"/>
                  <a:gd name="T66" fmla="*/ 3 w 22"/>
                  <a:gd name="T67" fmla="*/ 7 h 14"/>
                  <a:gd name="T68" fmla="*/ 1 w 22"/>
                  <a:gd name="T69" fmla="*/ 7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14"/>
                  <a:gd name="T107" fmla="*/ 22 w 22"/>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14">
                    <a:moveTo>
                      <a:pt x="0" y="7"/>
                    </a:moveTo>
                    <a:lnTo>
                      <a:pt x="0" y="7"/>
                    </a:lnTo>
                    <a:lnTo>
                      <a:pt x="2" y="7"/>
                    </a:lnTo>
                    <a:lnTo>
                      <a:pt x="3" y="7"/>
                    </a:lnTo>
                    <a:lnTo>
                      <a:pt x="4" y="7"/>
                    </a:lnTo>
                    <a:lnTo>
                      <a:pt x="5" y="7"/>
                    </a:lnTo>
                    <a:lnTo>
                      <a:pt x="7" y="7"/>
                    </a:lnTo>
                    <a:lnTo>
                      <a:pt x="8" y="5"/>
                    </a:lnTo>
                    <a:lnTo>
                      <a:pt x="8" y="4"/>
                    </a:lnTo>
                    <a:lnTo>
                      <a:pt x="8" y="3"/>
                    </a:lnTo>
                    <a:lnTo>
                      <a:pt x="10" y="2"/>
                    </a:lnTo>
                    <a:lnTo>
                      <a:pt x="11" y="2"/>
                    </a:lnTo>
                    <a:lnTo>
                      <a:pt x="12" y="2"/>
                    </a:lnTo>
                    <a:lnTo>
                      <a:pt x="13" y="2"/>
                    </a:lnTo>
                    <a:lnTo>
                      <a:pt x="13" y="1"/>
                    </a:lnTo>
                    <a:lnTo>
                      <a:pt x="14" y="0"/>
                    </a:lnTo>
                    <a:lnTo>
                      <a:pt x="15" y="0"/>
                    </a:lnTo>
                    <a:lnTo>
                      <a:pt x="16" y="0"/>
                    </a:lnTo>
                    <a:lnTo>
                      <a:pt x="17" y="0"/>
                    </a:lnTo>
                    <a:lnTo>
                      <a:pt x="18" y="0"/>
                    </a:lnTo>
                    <a:lnTo>
                      <a:pt x="18" y="1"/>
                    </a:lnTo>
                    <a:lnTo>
                      <a:pt x="20" y="1"/>
                    </a:lnTo>
                    <a:lnTo>
                      <a:pt x="21" y="1"/>
                    </a:lnTo>
                    <a:lnTo>
                      <a:pt x="21" y="2"/>
                    </a:lnTo>
                    <a:lnTo>
                      <a:pt x="22" y="2"/>
                    </a:lnTo>
                    <a:lnTo>
                      <a:pt x="21" y="3"/>
                    </a:lnTo>
                    <a:lnTo>
                      <a:pt x="21" y="4"/>
                    </a:lnTo>
                    <a:lnTo>
                      <a:pt x="20" y="5"/>
                    </a:lnTo>
                    <a:lnTo>
                      <a:pt x="19" y="6"/>
                    </a:lnTo>
                    <a:lnTo>
                      <a:pt x="18" y="6"/>
                    </a:lnTo>
                    <a:lnTo>
                      <a:pt x="17" y="7"/>
                    </a:lnTo>
                    <a:lnTo>
                      <a:pt x="16" y="7"/>
                    </a:lnTo>
                    <a:lnTo>
                      <a:pt x="16" y="8"/>
                    </a:lnTo>
                    <a:lnTo>
                      <a:pt x="16" y="9"/>
                    </a:lnTo>
                    <a:lnTo>
                      <a:pt x="15" y="10"/>
                    </a:lnTo>
                    <a:lnTo>
                      <a:pt x="15" y="11"/>
                    </a:lnTo>
                    <a:lnTo>
                      <a:pt x="14" y="12"/>
                    </a:lnTo>
                    <a:lnTo>
                      <a:pt x="13" y="12"/>
                    </a:lnTo>
                    <a:lnTo>
                      <a:pt x="12" y="13"/>
                    </a:lnTo>
                    <a:lnTo>
                      <a:pt x="10" y="14"/>
                    </a:lnTo>
                    <a:lnTo>
                      <a:pt x="8" y="14"/>
                    </a:lnTo>
                    <a:lnTo>
                      <a:pt x="7" y="14"/>
                    </a:lnTo>
                    <a:lnTo>
                      <a:pt x="6" y="14"/>
                    </a:lnTo>
                    <a:lnTo>
                      <a:pt x="5" y="14"/>
                    </a:lnTo>
                    <a:lnTo>
                      <a:pt x="4" y="14"/>
                    </a:lnTo>
                    <a:lnTo>
                      <a:pt x="3" y="13"/>
                    </a:lnTo>
                    <a:lnTo>
                      <a:pt x="2" y="13"/>
                    </a:lnTo>
                    <a:lnTo>
                      <a:pt x="2" y="12"/>
                    </a:lnTo>
                    <a:lnTo>
                      <a:pt x="1" y="12"/>
                    </a:lnTo>
                    <a:lnTo>
                      <a:pt x="1" y="11"/>
                    </a:lnTo>
                    <a:lnTo>
                      <a:pt x="0" y="11"/>
                    </a:lnTo>
                    <a:lnTo>
                      <a:pt x="0" y="10"/>
                    </a:lnTo>
                    <a:lnTo>
                      <a:pt x="0" y="9"/>
                    </a:lnTo>
                    <a:lnTo>
                      <a:pt x="0" y="8"/>
                    </a:lnTo>
                    <a:lnTo>
                      <a:pt x="0" y="7"/>
                    </a:lnTo>
                    <a:lnTo>
                      <a:pt x="1" y="7"/>
                    </a:lnTo>
                    <a:lnTo>
                      <a:pt x="2" y="7"/>
                    </a:lnTo>
                    <a:lnTo>
                      <a:pt x="3" y="7"/>
                    </a:lnTo>
                    <a:lnTo>
                      <a:pt x="2" y="7"/>
                    </a:lnTo>
                    <a:lnTo>
                      <a:pt x="1" y="7"/>
                    </a:lnTo>
                    <a:lnTo>
                      <a:pt x="0" y="7"/>
                    </a:lnTo>
                  </a:path>
                </a:pathLst>
              </a:custGeom>
              <a:noFill/>
              <a:ln w="3175" cap="rnd">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p>
            </p:txBody>
          </p:sp>
        </p:grpSp>
        <p:grpSp>
          <p:nvGrpSpPr>
            <p:cNvPr id="156" name="Group 164"/>
            <p:cNvGrpSpPr>
              <a:grpSpLocks/>
            </p:cNvGrpSpPr>
            <p:nvPr/>
          </p:nvGrpSpPr>
          <p:grpSpPr bwMode="auto">
            <a:xfrm rot="507762">
              <a:off x="5076790" y="4208911"/>
              <a:ext cx="936661" cy="650656"/>
              <a:chOff x="3616" y="1724"/>
              <a:chExt cx="407" cy="304"/>
            </a:xfrm>
          </p:grpSpPr>
          <p:sp>
            <p:nvSpPr>
              <p:cNvPr id="170" name="Freeform 165"/>
              <p:cNvSpPr>
                <a:spLocks/>
              </p:cNvSpPr>
              <p:nvPr/>
            </p:nvSpPr>
            <p:spPr bwMode="auto">
              <a:xfrm>
                <a:off x="3616" y="1724"/>
                <a:ext cx="407" cy="304"/>
              </a:xfrm>
              <a:custGeom>
                <a:avLst/>
                <a:gdLst>
                  <a:gd name="T0" fmla="*/ 308 w 407"/>
                  <a:gd name="T1" fmla="*/ 281 h 304"/>
                  <a:gd name="T2" fmla="*/ 333 w 407"/>
                  <a:gd name="T3" fmla="*/ 283 h 304"/>
                  <a:gd name="T4" fmla="*/ 342 w 407"/>
                  <a:gd name="T5" fmla="*/ 280 h 304"/>
                  <a:gd name="T6" fmla="*/ 365 w 407"/>
                  <a:gd name="T7" fmla="*/ 270 h 304"/>
                  <a:gd name="T8" fmla="*/ 383 w 407"/>
                  <a:gd name="T9" fmla="*/ 260 h 304"/>
                  <a:gd name="T10" fmla="*/ 388 w 407"/>
                  <a:gd name="T11" fmla="*/ 235 h 304"/>
                  <a:gd name="T12" fmla="*/ 401 w 407"/>
                  <a:gd name="T13" fmla="*/ 212 h 304"/>
                  <a:gd name="T14" fmla="*/ 407 w 407"/>
                  <a:gd name="T15" fmla="*/ 186 h 304"/>
                  <a:gd name="T16" fmla="*/ 403 w 407"/>
                  <a:gd name="T17" fmla="*/ 154 h 304"/>
                  <a:gd name="T18" fmla="*/ 400 w 407"/>
                  <a:gd name="T19" fmla="*/ 133 h 304"/>
                  <a:gd name="T20" fmla="*/ 382 w 407"/>
                  <a:gd name="T21" fmla="*/ 123 h 304"/>
                  <a:gd name="T22" fmla="*/ 373 w 407"/>
                  <a:gd name="T23" fmla="*/ 109 h 304"/>
                  <a:gd name="T24" fmla="*/ 361 w 407"/>
                  <a:gd name="T25" fmla="*/ 100 h 304"/>
                  <a:gd name="T26" fmla="*/ 348 w 407"/>
                  <a:gd name="T27" fmla="*/ 84 h 304"/>
                  <a:gd name="T28" fmla="*/ 328 w 407"/>
                  <a:gd name="T29" fmla="*/ 81 h 304"/>
                  <a:gd name="T30" fmla="*/ 322 w 407"/>
                  <a:gd name="T31" fmla="*/ 61 h 304"/>
                  <a:gd name="T32" fmla="*/ 311 w 407"/>
                  <a:gd name="T33" fmla="*/ 46 h 304"/>
                  <a:gd name="T34" fmla="*/ 299 w 407"/>
                  <a:gd name="T35" fmla="*/ 32 h 304"/>
                  <a:gd name="T36" fmla="*/ 284 w 407"/>
                  <a:gd name="T37" fmla="*/ 14 h 304"/>
                  <a:gd name="T38" fmla="*/ 270 w 407"/>
                  <a:gd name="T39" fmla="*/ 3 h 304"/>
                  <a:gd name="T40" fmla="*/ 271 w 407"/>
                  <a:gd name="T41" fmla="*/ 20 h 304"/>
                  <a:gd name="T42" fmla="*/ 274 w 407"/>
                  <a:gd name="T43" fmla="*/ 56 h 304"/>
                  <a:gd name="T44" fmla="*/ 255 w 407"/>
                  <a:gd name="T45" fmla="*/ 74 h 304"/>
                  <a:gd name="T46" fmla="*/ 232 w 407"/>
                  <a:gd name="T47" fmla="*/ 66 h 304"/>
                  <a:gd name="T48" fmla="*/ 215 w 407"/>
                  <a:gd name="T49" fmla="*/ 47 h 304"/>
                  <a:gd name="T50" fmla="*/ 215 w 407"/>
                  <a:gd name="T51" fmla="*/ 24 h 304"/>
                  <a:gd name="T52" fmla="*/ 184 w 407"/>
                  <a:gd name="T53" fmla="*/ 28 h 304"/>
                  <a:gd name="T54" fmla="*/ 161 w 407"/>
                  <a:gd name="T55" fmla="*/ 21 h 304"/>
                  <a:gd name="T56" fmla="*/ 144 w 407"/>
                  <a:gd name="T57" fmla="*/ 36 h 304"/>
                  <a:gd name="T58" fmla="*/ 134 w 407"/>
                  <a:gd name="T59" fmla="*/ 54 h 304"/>
                  <a:gd name="T60" fmla="*/ 139 w 407"/>
                  <a:gd name="T61" fmla="*/ 70 h 304"/>
                  <a:gd name="T62" fmla="*/ 118 w 407"/>
                  <a:gd name="T63" fmla="*/ 71 h 304"/>
                  <a:gd name="T64" fmla="*/ 98 w 407"/>
                  <a:gd name="T65" fmla="*/ 70 h 304"/>
                  <a:gd name="T66" fmla="*/ 94 w 407"/>
                  <a:gd name="T67" fmla="*/ 81 h 304"/>
                  <a:gd name="T68" fmla="*/ 83 w 407"/>
                  <a:gd name="T69" fmla="*/ 97 h 304"/>
                  <a:gd name="T70" fmla="*/ 79 w 407"/>
                  <a:gd name="T71" fmla="*/ 105 h 304"/>
                  <a:gd name="T72" fmla="*/ 69 w 407"/>
                  <a:gd name="T73" fmla="*/ 113 h 304"/>
                  <a:gd name="T74" fmla="*/ 63 w 407"/>
                  <a:gd name="T75" fmla="*/ 137 h 304"/>
                  <a:gd name="T76" fmla="*/ 40 w 407"/>
                  <a:gd name="T77" fmla="*/ 154 h 304"/>
                  <a:gd name="T78" fmla="*/ 24 w 407"/>
                  <a:gd name="T79" fmla="*/ 166 h 304"/>
                  <a:gd name="T80" fmla="*/ 2 w 407"/>
                  <a:gd name="T81" fmla="*/ 179 h 304"/>
                  <a:gd name="T82" fmla="*/ 10 w 407"/>
                  <a:gd name="T83" fmla="*/ 204 h 304"/>
                  <a:gd name="T84" fmla="*/ 21 w 407"/>
                  <a:gd name="T85" fmla="*/ 219 h 304"/>
                  <a:gd name="T86" fmla="*/ 14 w 407"/>
                  <a:gd name="T87" fmla="*/ 225 h 304"/>
                  <a:gd name="T88" fmla="*/ 27 w 407"/>
                  <a:gd name="T89" fmla="*/ 242 h 304"/>
                  <a:gd name="T90" fmla="*/ 43 w 407"/>
                  <a:gd name="T91" fmla="*/ 250 h 304"/>
                  <a:gd name="T92" fmla="*/ 53 w 407"/>
                  <a:gd name="T93" fmla="*/ 269 h 304"/>
                  <a:gd name="T94" fmla="*/ 64 w 407"/>
                  <a:gd name="T95" fmla="*/ 283 h 304"/>
                  <a:gd name="T96" fmla="*/ 71 w 407"/>
                  <a:gd name="T97" fmla="*/ 301 h 304"/>
                  <a:gd name="T98" fmla="*/ 95 w 407"/>
                  <a:gd name="T99" fmla="*/ 294 h 304"/>
                  <a:gd name="T100" fmla="*/ 112 w 407"/>
                  <a:gd name="T101" fmla="*/ 279 h 304"/>
                  <a:gd name="T102" fmla="*/ 135 w 407"/>
                  <a:gd name="T103" fmla="*/ 270 h 304"/>
                  <a:gd name="T104" fmla="*/ 144 w 407"/>
                  <a:gd name="T105" fmla="*/ 254 h 304"/>
                  <a:gd name="T106" fmla="*/ 170 w 407"/>
                  <a:gd name="T107" fmla="*/ 239 h 304"/>
                  <a:gd name="T108" fmla="*/ 197 w 407"/>
                  <a:gd name="T109" fmla="*/ 231 h 304"/>
                  <a:gd name="T110" fmla="*/ 217 w 407"/>
                  <a:gd name="T111" fmla="*/ 232 h 304"/>
                  <a:gd name="T112" fmla="*/ 231 w 407"/>
                  <a:gd name="T113" fmla="*/ 244 h 304"/>
                  <a:gd name="T114" fmla="*/ 249 w 407"/>
                  <a:gd name="T115" fmla="*/ 250 h 304"/>
                  <a:gd name="T116" fmla="*/ 256 w 407"/>
                  <a:gd name="T117" fmla="*/ 249 h 304"/>
                  <a:gd name="T118" fmla="*/ 271 w 407"/>
                  <a:gd name="T119" fmla="*/ 235 h 304"/>
                  <a:gd name="T120" fmla="*/ 270 w 407"/>
                  <a:gd name="T121" fmla="*/ 258 h 304"/>
                  <a:gd name="T122" fmla="*/ 283 w 407"/>
                  <a:gd name="T123" fmla="*/ 259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
                  <a:gd name="T187" fmla="*/ 0 h 304"/>
                  <a:gd name="T188" fmla="*/ 407 w 407"/>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 h="304">
                    <a:moveTo>
                      <a:pt x="296" y="261"/>
                    </a:moveTo>
                    <a:lnTo>
                      <a:pt x="296" y="261"/>
                    </a:lnTo>
                    <a:lnTo>
                      <a:pt x="296" y="262"/>
                    </a:lnTo>
                    <a:lnTo>
                      <a:pt x="296" y="263"/>
                    </a:lnTo>
                    <a:lnTo>
                      <a:pt x="297" y="264"/>
                    </a:lnTo>
                    <a:lnTo>
                      <a:pt x="297" y="265"/>
                    </a:lnTo>
                    <a:lnTo>
                      <a:pt x="297" y="266"/>
                    </a:lnTo>
                    <a:lnTo>
                      <a:pt x="298" y="266"/>
                    </a:lnTo>
                    <a:lnTo>
                      <a:pt x="298" y="268"/>
                    </a:lnTo>
                    <a:lnTo>
                      <a:pt x="298" y="269"/>
                    </a:lnTo>
                    <a:lnTo>
                      <a:pt x="298" y="270"/>
                    </a:lnTo>
                    <a:lnTo>
                      <a:pt x="298" y="271"/>
                    </a:lnTo>
                    <a:lnTo>
                      <a:pt x="299" y="272"/>
                    </a:lnTo>
                    <a:lnTo>
                      <a:pt x="299" y="273"/>
                    </a:lnTo>
                    <a:lnTo>
                      <a:pt x="299" y="274"/>
                    </a:lnTo>
                    <a:lnTo>
                      <a:pt x="300" y="274"/>
                    </a:lnTo>
                    <a:lnTo>
                      <a:pt x="301" y="274"/>
                    </a:lnTo>
                    <a:lnTo>
                      <a:pt x="301" y="275"/>
                    </a:lnTo>
                    <a:lnTo>
                      <a:pt x="302" y="275"/>
                    </a:lnTo>
                    <a:lnTo>
                      <a:pt x="302" y="276"/>
                    </a:lnTo>
                    <a:lnTo>
                      <a:pt x="303" y="276"/>
                    </a:lnTo>
                    <a:lnTo>
                      <a:pt x="304" y="276"/>
                    </a:lnTo>
                    <a:lnTo>
                      <a:pt x="304" y="277"/>
                    </a:lnTo>
                    <a:lnTo>
                      <a:pt x="304" y="278"/>
                    </a:lnTo>
                    <a:lnTo>
                      <a:pt x="305" y="278"/>
                    </a:lnTo>
                    <a:lnTo>
                      <a:pt x="305" y="279"/>
                    </a:lnTo>
                    <a:lnTo>
                      <a:pt x="306" y="280"/>
                    </a:lnTo>
                    <a:lnTo>
                      <a:pt x="306" y="281"/>
                    </a:lnTo>
                    <a:lnTo>
                      <a:pt x="307" y="281"/>
                    </a:lnTo>
                    <a:lnTo>
                      <a:pt x="308" y="281"/>
                    </a:lnTo>
                    <a:lnTo>
                      <a:pt x="309" y="281"/>
                    </a:lnTo>
                    <a:lnTo>
                      <a:pt x="310" y="281"/>
                    </a:lnTo>
                    <a:lnTo>
                      <a:pt x="311" y="282"/>
                    </a:lnTo>
                    <a:lnTo>
                      <a:pt x="312" y="282"/>
                    </a:lnTo>
                    <a:lnTo>
                      <a:pt x="312" y="283"/>
                    </a:lnTo>
                    <a:lnTo>
                      <a:pt x="313" y="283"/>
                    </a:lnTo>
                    <a:lnTo>
                      <a:pt x="314" y="283"/>
                    </a:lnTo>
                    <a:lnTo>
                      <a:pt x="315" y="283"/>
                    </a:lnTo>
                    <a:lnTo>
                      <a:pt x="316" y="283"/>
                    </a:lnTo>
                    <a:lnTo>
                      <a:pt x="317" y="283"/>
                    </a:lnTo>
                    <a:lnTo>
                      <a:pt x="318" y="283"/>
                    </a:lnTo>
                    <a:lnTo>
                      <a:pt x="319" y="283"/>
                    </a:lnTo>
                    <a:lnTo>
                      <a:pt x="320" y="282"/>
                    </a:lnTo>
                    <a:lnTo>
                      <a:pt x="321" y="281"/>
                    </a:lnTo>
                    <a:lnTo>
                      <a:pt x="321" y="282"/>
                    </a:lnTo>
                    <a:lnTo>
                      <a:pt x="322" y="282"/>
                    </a:lnTo>
                    <a:lnTo>
                      <a:pt x="322" y="283"/>
                    </a:lnTo>
                    <a:lnTo>
                      <a:pt x="323" y="283"/>
                    </a:lnTo>
                    <a:lnTo>
                      <a:pt x="323" y="284"/>
                    </a:lnTo>
                    <a:lnTo>
                      <a:pt x="324" y="284"/>
                    </a:lnTo>
                    <a:lnTo>
                      <a:pt x="325" y="284"/>
                    </a:lnTo>
                    <a:lnTo>
                      <a:pt x="326" y="284"/>
                    </a:lnTo>
                    <a:lnTo>
                      <a:pt x="326" y="285"/>
                    </a:lnTo>
                    <a:lnTo>
                      <a:pt x="327" y="285"/>
                    </a:lnTo>
                    <a:lnTo>
                      <a:pt x="328" y="285"/>
                    </a:lnTo>
                    <a:lnTo>
                      <a:pt x="329" y="285"/>
                    </a:lnTo>
                    <a:lnTo>
                      <a:pt x="330" y="285"/>
                    </a:lnTo>
                    <a:lnTo>
                      <a:pt x="331" y="285"/>
                    </a:lnTo>
                    <a:lnTo>
                      <a:pt x="332" y="285"/>
                    </a:lnTo>
                    <a:lnTo>
                      <a:pt x="333" y="284"/>
                    </a:lnTo>
                    <a:lnTo>
                      <a:pt x="333" y="283"/>
                    </a:lnTo>
                    <a:lnTo>
                      <a:pt x="334" y="282"/>
                    </a:lnTo>
                    <a:lnTo>
                      <a:pt x="334" y="281"/>
                    </a:lnTo>
                    <a:lnTo>
                      <a:pt x="334" y="280"/>
                    </a:lnTo>
                    <a:lnTo>
                      <a:pt x="335" y="279"/>
                    </a:lnTo>
                    <a:lnTo>
                      <a:pt x="336" y="279"/>
                    </a:lnTo>
                    <a:lnTo>
                      <a:pt x="336" y="278"/>
                    </a:lnTo>
                    <a:lnTo>
                      <a:pt x="336" y="277"/>
                    </a:lnTo>
                    <a:lnTo>
                      <a:pt x="336" y="276"/>
                    </a:lnTo>
                    <a:lnTo>
                      <a:pt x="336" y="275"/>
                    </a:lnTo>
                    <a:lnTo>
                      <a:pt x="336" y="274"/>
                    </a:lnTo>
                    <a:lnTo>
                      <a:pt x="337" y="273"/>
                    </a:lnTo>
                    <a:lnTo>
                      <a:pt x="337" y="272"/>
                    </a:lnTo>
                    <a:lnTo>
                      <a:pt x="337" y="271"/>
                    </a:lnTo>
                    <a:lnTo>
                      <a:pt x="337" y="270"/>
                    </a:lnTo>
                    <a:lnTo>
                      <a:pt x="337" y="271"/>
                    </a:lnTo>
                    <a:lnTo>
                      <a:pt x="337" y="272"/>
                    </a:lnTo>
                    <a:lnTo>
                      <a:pt x="338" y="272"/>
                    </a:lnTo>
                    <a:lnTo>
                      <a:pt x="339" y="272"/>
                    </a:lnTo>
                    <a:lnTo>
                      <a:pt x="340" y="272"/>
                    </a:lnTo>
                    <a:lnTo>
                      <a:pt x="339" y="273"/>
                    </a:lnTo>
                    <a:lnTo>
                      <a:pt x="339" y="274"/>
                    </a:lnTo>
                    <a:lnTo>
                      <a:pt x="339" y="275"/>
                    </a:lnTo>
                    <a:lnTo>
                      <a:pt x="339" y="276"/>
                    </a:lnTo>
                    <a:lnTo>
                      <a:pt x="340" y="276"/>
                    </a:lnTo>
                    <a:lnTo>
                      <a:pt x="340" y="277"/>
                    </a:lnTo>
                    <a:lnTo>
                      <a:pt x="340" y="278"/>
                    </a:lnTo>
                    <a:lnTo>
                      <a:pt x="341" y="278"/>
                    </a:lnTo>
                    <a:lnTo>
                      <a:pt x="341" y="279"/>
                    </a:lnTo>
                    <a:lnTo>
                      <a:pt x="342" y="279"/>
                    </a:lnTo>
                    <a:lnTo>
                      <a:pt x="342" y="280"/>
                    </a:lnTo>
                    <a:lnTo>
                      <a:pt x="343" y="280"/>
                    </a:lnTo>
                    <a:lnTo>
                      <a:pt x="343" y="281"/>
                    </a:lnTo>
                    <a:lnTo>
                      <a:pt x="345" y="281"/>
                    </a:lnTo>
                    <a:lnTo>
                      <a:pt x="345" y="282"/>
                    </a:lnTo>
                    <a:lnTo>
                      <a:pt x="346" y="282"/>
                    </a:lnTo>
                    <a:lnTo>
                      <a:pt x="347" y="282"/>
                    </a:lnTo>
                    <a:lnTo>
                      <a:pt x="348" y="282"/>
                    </a:lnTo>
                    <a:lnTo>
                      <a:pt x="349" y="282"/>
                    </a:lnTo>
                    <a:lnTo>
                      <a:pt x="350" y="282"/>
                    </a:lnTo>
                    <a:lnTo>
                      <a:pt x="351" y="282"/>
                    </a:lnTo>
                    <a:lnTo>
                      <a:pt x="352" y="282"/>
                    </a:lnTo>
                    <a:lnTo>
                      <a:pt x="353" y="282"/>
                    </a:lnTo>
                    <a:lnTo>
                      <a:pt x="354" y="282"/>
                    </a:lnTo>
                    <a:lnTo>
                      <a:pt x="355" y="282"/>
                    </a:lnTo>
                    <a:lnTo>
                      <a:pt x="356" y="281"/>
                    </a:lnTo>
                    <a:lnTo>
                      <a:pt x="357" y="281"/>
                    </a:lnTo>
                    <a:lnTo>
                      <a:pt x="357" y="280"/>
                    </a:lnTo>
                    <a:lnTo>
                      <a:pt x="358" y="279"/>
                    </a:lnTo>
                    <a:lnTo>
                      <a:pt x="358" y="278"/>
                    </a:lnTo>
                    <a:lnTo>
                      <a:pt x="359" y="277"/>
                    </a:lnTo>
                    <a:lnTo>
                      <a:pt x="359" y="276"/>
                    </a:lnTo>
                    <a:lnTo>
                      <a:pt x="359" y="275"/>
                    </a:lnTo>
                    <a:lnTo>
                      <a:pt x="360" y="275"/>
                    </a:lnTo>
                    <a:lnTo>
                      <a:pt x="360" y="274"/>
                    </a:lnTo>
                    <a:lnTo>
                      <a:pt x="361" y="274"/>
                    </a:lnTo>
                    <a:lnTo>
                      <a:pt x="362" y="274"/>
                    </a:lnTo>
                    <a:lnTo>
                      <a:pt x="363" y="274"/>
                    </a:lnTo>
                    <a:lnTo>
                      <a:pt x="364" y="273"/>
                    </a:lnTo>
                    <a:lnTo>
                      <a:pt x="364" y="272"/>
                    </a:lnTo>
                    <a:lnTo>
                      <a:pt x="364" y="271"/>
                    </a:lnTo>
                    <a:lnTo>
                      <a:pt x="365" y="270"/>
                    </a:lnTo>
                    <a:lnTo>
                      <a:pt x="365" y="269"/>
                    </a:lnTo>
                    <a:lnTo>
                      <a:pt x="366" y="269"/>
                    </a:lnTo>
                    <a:lnTo>
                      <a:pt x="367" y="268"/>
                    </a:lnTo>
                    <a:lnTo>
                      <a:pt x="368" y="268"/>
                    </a:lnTo>
                    <a:lnTo>
                      <a:pt x="368" y="269"/>
                    </a:lnTo>
                    <a:lnTo>
                      <a:pt x="369" y="269"/>
                    </a:lnTo>
                    <a:lnTo>
                      <a:pt x="370" y="269"/>
                    </a:lnTo>
                    <a:lnTo>
                      <a:pt x="370" y="270"/>
                    </a:lnTo>
                    <a:lnTo>
                      <a:pt x="371" y="270"/>
                    </a:lnTo>
                    <a:lnTo>
                      <a:pt x="371" y="269"/>
                    </a:lnTo>
                    <a:lnTo>
                      <a:pt x="372" y="269"/>
                    </a:lnTo>
                    <a:lnTo>
                      <a:pt x="372" y="268"/>
                    </a:lnTo>
                    <a:lnTo>
                      <a:pt x="373" y="268"/>
                    </a:lnTo>
                    <a:lnTo>
                      <a:pt x="374" y="268"/>
                    </a:lnTo>
                    <a:lnTo>
                      <a:pt x="375" y="268"/>
                    </a:lnTo>
                    <a:lnTo>
                      <a:pt x="376" y="268"/>
                    </a:lnTo>
                    <a:lnTo>
                      <a:pt x="377" y="268"/>
                    </a:lnTo>
                    <a:lnTo>
                      <a:pt x="378" y="267"/>
                    </a:lnTo>
                    <a:lnTo>
                      <a:pt x="379" y="266"/>
                    </a:lnTo>
                    <a:lnTo>
                      <a:pt x="380" y="265"/>
                    </a:lnTo>
                    <a:lnTo>
                      <a:pt x="380" y="264"/>
                    </a:lnTo>
                    <a:lnTo>
                      <a:pt x="381" y="264"/>
                    </a:lnTo>
                    <a:lnTo>
                      <a:pt x="382" y="264"/>
                    </a:lnTo>
                    <a:lnTo>
                      <a:pt x="382" y="263"/>
                    </a:lnTo>
                    <a:lnTo>
                      <a:pt x="383" y="262"/>
                    </a:lnTo>
                    <a:lnTo>
                      <a:pt x="383" y="261"/>
                    </a:lnTo>
                    <a:lnTo>
                      <a:pt x="383" y="260"/>
                    </a:lnTo>
                    <a:lnTo>
                      <a:pt x="382" y="260"/>
                    </a:lnTo>
                    <a:lnTo>
                      <a:pt x="382" y="259"/>
                    </a:lnTo>
                    <a:lnTo>
                      <a:pt x="382" y="258"/>
                    </a:lnTo>
                    <a:lnTo>
                      <a:pt x="382" y="257"/>
                    </a:lnTo>
                    <a:lnTo>
                      <a:pt x="382" y="256"/>
                    </a:lnTo>
                    <a:lnTo>
                      <a:pt x="383" y="255"/>
                    </a:lnTo>
                    <a:lnTo>
                      <a:pt x="384" y="255"/>
                    </a:lnTo>
                    <a:lnTo>
                      <a:pt x="383" y="255"/>
                    </a:lnTo>
                    <a:lnTo>
                      <a:pt x="383" y="254"/>
                    </a:lnTo>
                    <a:lnTo>
                      <a:pt x="383" y="253"/>
                    </a:lnTo>
                    <a:lnTo>
                      <a:pt x="383" y="252"/>
                    </a:lnTo>
                    <a:lnTo>
                      <a:pt x="383" y="251"/>
                    </a:lnTo>
                    <a:lnTo>
                      <a:pt x="383" y="250"/>
                    </a:lnTo>
                    <a:lnTo>
                      <a:pt x="383" y="249"/>
                    </a:lnTo>
                    <a:lnTo>
                      <a:pt x="383" y="248"/>
                    </a:lnTo>
                    <a:lnTo>
                      <a:pt x="383" y="247"/>
                    </a:lnTo>
                    <a:lnTo>
                      <a:pt x="383" y="246"/>
                    </a:lnTo>
                    <a:lnTo>
                      <a:pt x="384" y="246"/>
                    </a:lnTo>
                    <a:lnTo>
                      <a:pt x="385" y="246"/>
                    </a:lnTo>
                    <a:lnTo>
                      <a:pt x="386" y="245"/>
                    </a:lnTo>
                    <a:lnTo>
                      <a:pt x="386" y="244"/>
                    </a:lnTo>
                    <a:lnTo>
                      <a:pt x="387" y="244"/>
                    </a:lnTo>
                    <a:lnTo>
                      <a:pt x="388" y="243"/>
                    </a:lnTo>
                    <a:lnTo>
                      <a:pt x="388" y="242"/>
                    </a:lnTo>
                    <a:lnTo>
                      <a:pt x="388" y="241"/>
                    </a:lnTo>
                    <a:lnTo>
                      <a:pt x="388" y="240"/>
                    </a:lnTo>
                    <a:lnTo>
                      <a:pt x="388" y="239"/>
                    </a:lnTo>
                    <a:lnTo>
                      <a:pt x="388" y="238"/>
                    </a:lnTo>
                    <a:lnTo>
                      <a:pt x="388" y="237"/>
                    </a:lnTo>
                    <a:lnTo>
                      <a:pt x="388" y="236"/>
                    </a:lnTo>
                    <a:lnTo>
                      <a:pt x="388" y="235"/>
                    </a:lnTo>
                    <a:lnTo>
                      <a:pt x="388" y="234"/>
                    </a:lnTo>
                    <a:lnTo>
                      <a:pt x="388" y="233"/>
                    </a:lnTo>
                    <a:lnTo>
                      <a:pt x="388" y="232"/>
                    </a:lnTo>
                    <a:lnTo>
                      <a:pt x="389" y="231"/>
                    </a:lnTo>
                    <a:lnTo>
                      <a:pt x="389" y="230"/>
                    </a:lnTo>
                    <a:lnTo>
                      <a:pt x="390" y="230"/>
                    </a:lnTo>
                    <a:lnTo>
                      <a:pt x="391" y="230"/>
                    </a:lnTo>
                    <a:lnTo>
                      <a:pt x="392" y="229"/>
                    </a:lnTo>
                    <a:lnTo>
                      <a:pt x="392" y="228"/>
                    </a:lnTo>
                    <a:lnTo>
                      <a:pt x="392" y="227"/>
                    </a:lnTo>
                    <a:lnTo>
                      <a:pt x="391" y="227"/>
                    </a:lnTo>
                    <a:lnTo>
                      <a:pt x="391" y="226"/>
                    </a:lnTo>
                    <a:lnTo>
                      <a:pt x="391" y="225"/>
                    </a:lnTo>
                    <a:lnTo>
                      <a:pt x="391" y="224"/>
                    </a:lnTo>
                    <a:lnTo>
                      <a:pt x="392" y="224"/>
                    </a:lnTo>
                    <a:lnTo>
                      <a:pt x="392" y="223"/>
                    </a:lnTo>
                    <a:lnTo>
                      <a:pt x="393" y="222"/>
                    </a:lnTo>
                    <a:lnTo>
                      <a:pt x="393" y="221"/>
                    </a:lnTo>
                    <a:lnTo>
                      <a:pt x="393" y="220"/>
                    </a:lnTo>
                    <a:lnTo>
                      <a:pt x="393" y="219"/>
                    </a:lnTo>
                    <a:lnTo>
                      <a:pt x="393" y="218"/>
                    </a:lnTo>
                    <a:lnTo>
                      <a:pt x="394" y="217"/>
                    </a:lnTo>
                    <a:lnTo>
                      <a:pt x="395" y="216"/>
                    </a:lnTo>
                    <a:lnTo>
                      <a:pt x="396" y="216"/>
                    </a:lnTo>
                    <a:lnTo>
                      <a:pt x="396" y="215"/>
                    </a:lnTo>
                    <a:lnTo>
                      <a:pt x="397" y="214"/>
                    </a:lnTo>
                    <a:lnTo>
                      <a:pt x="398" y="213"/>
                    </a:lnTo>
                    <a:lnTo>
                      <a:pt x="399" y="213"/>
                    </a:lnTo>
                    <a:lnTo>
                      <a:pt x="400" y="212"/>
                    </a:lnTo>
                    <a:lnTo>
                      <a:pt x="401" y="212"/>
                    </a:lnTo>
                    <a:lnTo>
                      <a:pt x="402" y="212"/>
                    </a:lnTo>
                    <a:lnTo>
                      <a:pt x="401" y="212"/>
                    </a:lnTo>
                    <a:lnTo>
                      <a:pt x="401" y="211"/>
                    </a:lnTo>
                    <a:lnTo>
                      <a:pt x="401" y="210"/>
                    </a:lnTo>
                    <a:lnTo>
                      <a:pt x="400" y="209"/>
                    </a:lnTo>
                    <a:lnTo>
                      <a:pt x="400" y="208"/>
                    </a:lnTo>
                    <a:lnTo>
                      <a:pt x="400" y="207"/>
                    </a:lnTo>
                    <a:lnTo>
                      <a:pt x="400" y="206"/>
                    </a:lnTo>
                    <a:lnTo>
                      <a:pt x="401" y="205"/>
                    </a:lnTo>
                    <a:lnTo>
                      <a:pt x="402" y="204"/>
                    </a:lnTo>
                    <a:lnTo>
                      <a:pt x="402" y="203"/>
                    </a:lnTo>
                    <a:lnTo>
                      <a:pt x="402" y="202"/>
                    </a:lnTo>
                    <a:lnTo>
                      <a:pt x="402" y="201"/>
                    </a:lnTo>
                    <a:lnTo>
                      <a:pt x="403" y="201"/>
                    </a:lnTo>
                    <a:lnTo>
                      <a:pt x="403" y="200"/>
                    </a:lnTo>
                    <a:lnTo>
                      <a:pt x="404" y="200"/>
                    </a:lnTo>
                    <a:lnTo>
                      <a:pt x="405" y="199"/>
                    </a:lnTo>
                    <a:lnTo>
                      <a:pt x="406" y="198"/>
                    </a:lnTo>
                    <a:lnTo>
                      <a:pt x="406" y="197"/>
                    </a:lnTo>
                    <a:lnTo>
                      <a:pt x="405" y="196"/>
                    </a:lnTo>
                    <a:lnTo>
                      <a:pt x="405" y="195"/>
                    </a:lnTo>
                    <a:lnTo>
                      <a:pt x="405" y="194"/>
                    </a:lnTo>
                    <a:lnTo>
                      <a:pt x="405" y="193"/>
                    </a:lnTo>
                    <a:lnTo>
                      <a:pt x="405" y="192"/>
                    </a:lnTo>
                    <a:lnTo>
                      <a:pt x="405" y="191"/>
                    </a:lnTo>
                    <a:lnTo>
                      <a:pt x="405" y="190"/>
                    </a:lnTo>
                    <a:lnTo>
                      <a:pt x="405" y="189"/>
                    </a:lnTo>
                    <a:lnTo>
                      <a:pt x="406" y="188"/>
                    </a:lnTo>
                    <a:lnTo>
                      <a:pt x="406" y="187"/>
                    </a:lnTo>
                    <a:lnTo>
                      <a:pt x="407" y="186"/>
                    </a:lnTo>
                    <a:lnTo>
                      <a:pt x="407" y="185"/>
                    </a:lnTo>
                    <a:lnTo>
                      <a:pt x="407" y="184"/>
                    </a:lnTo>
                    <a:lnTo>
                      <a:pt x="406" y="184"/>
                    </a:lnTo>
                    <a:lnTo>
                      <a:pt x="406" y="183"/>
                    </a:lnTo>
                    <a:lnTo>
                      <a:pt x="406" y="182"/>
                    </a:lnTo>
                    <a:lnTo>
                      <a:pt x="406" y="181"/>
                    </a:lnTo>
                    <a:lnTo>
                      <a:pt x="406" y="180"/>
                    </a:lnTo>
                    <a:lnTo>
                      <a:pt x="406" y="179"/>
                    </a:lnTo>
                    <a:lnTo>
                      <a:pt x="406" y="178"/>
                    </a:lnTo>
                    <a:lnTo>
                      <a:pt x="406" y="177"/>
                    </a:lnTo>
                    <a:lnTo>
                      <a:pt x="407" y="177"/>
                    </a:lnTo>
                    <a:lnTo>
                      <a:pt x="407" y="176"/>
                    </a:lnTo>
                    <a:lnTo>
                      <a:pt x="407" y="175"/>
                    </a:lnTo>
                    <a:lnTo>
                      <a:pt x="406" y="175"/>
                    </a:lnTo>
                    <a:lnTo>
                      <a:pt x="406" y="174"/>
                    </a:lnTo>
                    <a:lnTo>
                      <a:pt x="406" y="173"/>
                    </a:lnTo>
                    <a:lnTo>
                      <a:pt x="406" y="172"/>
                    </a:lnTo>
                    <a:lnTo>
                      <a:pt x="406" y="171"/>
                    </a:lnTo>
                    <a:lnTo>
                      <a:pt x="406" y="169"/>
                    </a:lnTo>
                    <a:lnTo>
                      <a:pt x="406" y="168"/>
                    </a:lnTo>
                    <a:lnTo>
                      <a:pt x="406" y="167"/>
                    </a:lnTo>
                    <a:lnTo>
                      <a:pt x="406" y="166"/>
                    </a:lnTo>
                    <a:lnTo>
                      <a:pt x="405" y="165"/>
                    </a:lnTo>
                    <a:lnTo>
                      <a:pt x="405" y="164"/>
                    </a:lnTo>
                    <a:lnTo>
                      <a:pt x="405" y="163"/>
                    </a:lnTo>
                    <a:lnTo>
                      <a:pt x="405" y="162"/>
                    </a:lnTo>
                    <a:lnTo>
                      <a:pt x="404" y="161"/>
                    </a:lnTo>
                    <a:lnTo>
                      <a:pt x="404" y="159"/>
                    </a:lnTo>
                    <a:lnTo>
                      <a:pt x="403" y="159"/>
                    </a:lnTo>
                    <a:lnTo>
                      <a:pt x="403" y="157"/>
                    </a:lnTo>
                    <a:lnTo>
                      <a:pt x="403" y="156"/>
                    </a:lnTo>
                    <a:lnTo>
                      <a:pt x="403" y="155"/>
                    </a:lnTo>
                    <a:lnTo>
                      <a:pt x="403" y="154"/>
                    </a:lnTo>
                    <a:lnTo>
                      <a:pt x="404" y="153"/>
                    </a:lnTo>
                    <a:lnTo>
                      <a:pt x="404" y="152"/>
                    </a:lnTo>
                    <a:lnTo>
                      <a:pt x="405" y="151"/>
                    </a:lnTo>
                    <a:lnTo>
                      <a:pt x="404" y="151"/>
                    </a:lnTo>
                    <a:lnTo>
                      <a:pt x="404" y="150"/>
                    </a:lnTo>
                    <a:lnTo>
                      <a:pt x="404" y="149"/>
                    </a:lnTo>
                    <a:lnTo>
                      <a:pt x="404" y="147"/>
                    </a:lnTo>
                    <a:lnTo>
                      <a:pt x="403" y="149"/>
                    </a:lnTo>
                    <a:lnTo>
                      <a:pt x="402" y="149"/>
                    </a:lnTo>
                    <a:lnTo>
                      <a:pt x="402" y="148"/>
                    </a:lnTo>
                    <a:lnTo>
                      <a:pt x="402" y="147"/>
                    </a:lnTo>
                    <a:lnTo>
                      <a:pt x="401" y="147"/>
                    </a:lnTo>
                    <a:lnTo>
                      <a:pt x="401" y="146"/>
                    </a:lnTo>
                    <a:lnTo>
                      <a:pt x="401" y="145"/>
                    </a:lnTo>
                    <a:lnTo>
                      <a:pt x="401" y="144"/>
                    </a:lnTo>
                    <a:lnTo>
                      <a:pt x="401" y="143"/>
                    </a:lnTo>
                    <a:lnTo>
                      <a:pt x="401" y="142"/>
                    </a:lnTo>
                    <a:lnTo>
                      <a:pt x="401" y="141"/>
                    </a:lnTo>
                    <a:lnTo>
                      <a:pt x="401" y="140"/>
                    </a:lnTo>
                    <a:lnTo>
                      <a:pt x="401" y="139"/>
                    </a:lnTo>
                    <a:lnTo>
                      <a:pt x="401" y="138"/>
                    </a:lnTo>
                    <a:lnTo>
                      <a:pt x="401" y="137"/>
                    </a:lnTo>
                    <a:lnTo>
                      <a:pt x="401" y="136"/>
                    </a:lnTo>
                    <a:lnTo>
                      <a:pt x="401" y="135"/>
                    </a:lnTo>
                    <a:lnTo>
                      <a:pt x="401" y="134"/>
                    </a:lnTo>
                    <a:lnTo>
                      <a:pt x="402" y="133"/>
                    </a:lnTo>
                    <a:lnTo>
                      <a:pt x="401" y="133"/>
                    </a:lnTo>
                    <a:lnTo>
                      <a:pt x="400" y="133"/>
                    </a:lnTo>
                    <a:lnTo>
                      <a:pt x="399" y="133"/>
                    </a:lnTo>
                    <a:lnTo>
                      <a:pt x="399" y="132"/>
                    </a:lnTo>
                    <a:lnTo>
                      <a:pt x="399" y="133"/>
                    </a:lnTo>
                    <a:lnTo>
                      <a:pt x="398" y="133"/>
                    </a:lnTo>
                    <a:lnTo>
                      <a:pt x="397" y="133"/>
                    </a:lnTo>
                    <a:lnTo>
                      <a:pt x="396" y="133"/>
                    </a:lnTo>
                    <a:lnTo>
                      <a:pt x="395" y="133"/>
                    </a:lnTo>
                    <a:lnTo>
                      <a:pt x="394" y="133"/>
                    </a:lnTo>
                    <a:lnTo>
                      <a:pt x="393" y="133"/>
                    </a:lnTo>
                    <a:lnTo>
                      <a:pt x="392" y="133"/>
                    </a:lnTo>
                    <a:lnTo>
                      <a:pt x="391" y="133"/>
                    </a:lnTo>
                    <a:lnTo>
                      <a:pt x="391" y="132"/>
                    </a:lnTo>
                    <a:lnTo>
                      <a:pt x="391" y="131"/>
                    </a:lnTo>
                    <a:lnTo>
                      <a:pt x="390" y="131"/>
                    </a:lnTo>
                    <a:lnTo>
                      <a:pt x="390" y="130"/>
                    </a:lnTo>
                    <a:lnTo>
                      <a:pt x="390" y="129"/>
                    </a:lnTo>
                    <a:lnTo>
                      <a:pt x="390" y="128"/>
                    </a:lnTo>
                    <a:lnTo>
                      <a:pt x="389" y="128"/>
                    </a:lnTo>
                    <a:lnTo>
                      <a:pt x="389" y="127"/>
                    </a:lnTo>
                    <a:lnTo>
                      <a:pt x="388" y="127"/>
                    </a:lnTo>
                    <a:lnTo>
                      <a:pt x="387" y="127"/>
                    </a:lnTo>
                    <a:lnTo>
                      <a:pt x="386" y="127"/>
                    </a:lnTo>
                    <a:lnTo>
                      <a:pt x="386" y="126"/>
                    </a:lnTo>
                    <a:lnTo>
                      <a:pt x="385" y="126"/>
                    </a:lnTo>
                    <a:lnTo>
                      <a:pt x="384" y="126"/>
                    </a:lnTo>
                    <a:lnTo>
                      <a:pt x="383" y="126"/>
                    </a:lnTo>
                    <a:lnTo>
                      <a:pt x="383" y="125"/>
                    </a:lnTo>
                    <a:lnTo>
                      <a:pt x="382" y="125"/>
                    </a:lnTo>
                    <a:lnTo>
                      <a:pt x="382" y="124"/>
                    </a:lnTo>
                    <a:lnTo>
                      <a:pt x="382" y="123"/>
                    </a:lnTo>
                    <a:lnTo>
                      <a:pt x="381" y="123"/>
                    </a:lnTo>
                    <a:lnTo>
                      <a:pt x="381" y="122"/>
                    </a:lnTo>
                    <a:lnTo>
                      <a:pt x="380" y="122"/>
                    </a:lnTo>
                    <a:lnTo>
                      <a:pt x="379" y="122"/>
                    </a:lnTo>
                    <a:lnTo>
                      <a:pt x="378" y="122"/>
                    </a:lnTo>
                    <a:lnTo>
                      <a:pt x="377" y="122"/>
                    </a:lnTo>
                    <a:lnTo>
                      <a:pt x="376" y="122"/>
                    </a:lnTo>
                    <a:lnTo>
                      <a:pt x="376" y="121"/>
                    </a:lnTo>
                    <a:lnTo>
                      <a:pt x="375" y="121"/>
                    </a:lnTo>
                    <a:lnTo>
                      <a:pt x="374" y="121"/>
                    </a:lnTo>
                    <a:lnTo>
                      <a:pt x="373" y="121"/>
                    </a:lnTo>
                    <a:lnTo>
                      <a:pt x="373" y="120"/>
                    </a:lnTo>
                    <a:lnTo>
                      <a:pt x="374" y="120"/>
                    </a:lnTo>
                    <a:lnTo>
                      <a:pt x="374" y="119"/>
                    </a:lnTo>
                    <a:lnTo>
                      <a:pt x="375" y="119"/>
                    </a:lnTo>
                    <a:lnTo>
                      <a:pt x="376" y="118"/>
                    </a:lnTo>
                    <a:lnTo>
                      <a:pt x="376" y="117"/>
                    </a:lnTo>
                    <a:lnTo>
                      <a:pt x="377" y="116"/>
                    </a:lnTo>
                    <a:lnTo>
                      <a:pt x="377" y="115"/>
                    </a:lnTo>
                    <a:lnTo>
                      <a:pt x="377" y="114"/>
                    </a:lnTo>
                    <a:lnTo>
                      <a:pt x="377" y="113"/>
                    </a:lnTo>
                    <a:lnTo>
                      <a:pt x="377" y="112"/>
                    </a:lnTo>
                    <a:lnTo>
                      <a:pt x="377" y="111"/>
                    </a:lnTo>
                    <a:lnTo>
                      <a:pt x="377" y="110"/>
                    </a:lnTo>
                    <a:lnTo>
                      <a:pt x="376" y="110"/>
                    </a:lnTo>
                    <a:lnTo>
                      <a:pt x="375" y="110"/>
                    </a:lnTo>
                    <a:lnTo>
                      <a:pt x="375" y="109"/>
                    </a:lnTo>
                    <a:lnTo>
                      <a:pt x="374" y="109"/>
                    </a:lnTo>
                    <a:lnTo>
                      <a:pt x="373" y="109"/>
                    </a:lnTo>
                    <a:lnTo>
                      <a:pt x="372" y="109"/>
                    </a:lnTo>
                    <a:lnTo>
                      <a:pt x="372" y="108"/>
                    </a:lnTo>
                    <a:lnTo>
                      <a:pt x="372" y="107"/>
                    </a:lnTo>
                    <a:lnTo>
                      <a:pt x="371" y="107"/>
                    </a:lnTo>
                    <a:lnTo>
                      <a:pt x="371" y="106"/>
                    </a:lnTo>
                    <a:lnTo>
                      <a:pt x="370" y="106"/>
                    </a:lnTo>
                    <a:lnTo>
                      <a:pt x="370" y="107"/>
                    </a:lnTo>
                    <a:lnTo>
                      <a:pt x="370" y="108"/>
                    </a:lnTo>
                    <a:lnTo>
                      <a:pt x="369" y="109"/>
                    </a:lnTo>
                    <a:lnTo>
                      <a:pt x="368" y="110"/>
                    </a:lnTo>
                    <a:lnTo>
                      <a:pt x="367" y="110"/>
                    </a:lnTo>
                    <a:lnTo>
                      <a:pt x="365" y="110"/>
                    </a:lnTo>
                    <a:lnTo>
                      <a:pt x="365" y="109"/>
                    </a:lnTo>
                    <a:lnTo>
                      <a:pt x="364" y="109"/>
                    </a:lnTo>
                    <a:lnTo>
                      <a:pt x="364" y="108"/>
                    </a:lnTo>
                    <a:lnTo>
                      <a:pt x="364" y="107"/>
                    </a:lnTo>
                    <a:lnTo>
                      <a:pt x="364" y="106"/>
                    </a:lnTo>
                    <a:lnTo>
                      <a:pt x="364" y="105"/>
                    </a:lnTo>
                    <a:lnTo>
                      <a:pt x="364" y="104"/>
                    </a:lnTo>
                    <a:lnTo>
                      <a:pt x="363" y="104"/>
                    </a:lnTo>
                    <a:lnTo>
                      <a:pt x="362" y="104"/>
                    </a:lnTo>
                    <a:lnTo>
                      <a:pt x="362" y="103"/>
                    </a:lnTo>
                    <a:lnTo>
                      <a:pt x="361" y="103"/>
                    </a:lnTo>
                    <a:lnTo>
                      <a:pt x="361" y="102"/>
                    </a:lnTo>
                    <a:lnTo>
                      <a:pt x="361" y="101"/>
                    </a:lnTo>
                    <a:lnTo>
                      <a:pt x="361" y="100"/>
                    </a:lnTo>
                    <a:lnTo>
                      <a:pt x="360" y="100"/>
                    </a:lnTo>
                    <a:lnTo>
                      <a:pt x="360" y="99"/>
                    </a:lnTo>
                    <a:lnTo>
                      <a:pt x="359" y="99"/>
                    </a:lnTo>
                    <a:lnTo>
                      <a:pt x="359" y="98"/>
                    </a:lnTo>
                    <a:lnTo>
                      <a:pt x="359" y="97"/>
                    </a:lnTo>
                    <a:lnTo>
                      <a:pt x="359" y="96"/>
                    </a:lnTo>
                    <a:lnTo>
                      <a:pt x="359" y="95"/>
                    </a:lnTo>
                    <a:lnTo>
                      <a:pt x="358" y="95"/>
                    </a:lnTo>
                    <a:lnTo>
                      <a:pt x="358" y="94"/>
                    </a:lnTo>
                    <a:lnTo>
                      <a:pt x="358" y="93"/>
                    </a:lnTo>
                    <a:lnTo>
                      <a:pt x="358" y="92"/>
                    </a:lnTo>
                    <a:lnTo>
                      <a:pt x="359" y="91"/>
                    </a:lnTo>
                    <a:lnTo>
                      <a:pt x="358" y="91"/>
                    </a:lnTo>
                    <a:lnTo>
                      <a:pt x="357" y="91"/>
                    </a:lnTo>
                    <a:lnTo>
                      <a:pt x="355" y="91"/>
                    </a:lnTo>
                    <a:lnTo>
                      <a:pt x="354" y="91"/>
                    </a:lnTo>
                    <a:lnTo>
                      <a:pt x="353" y="91"/>
                    </a:lnTo>
                    <a:lnTo>
                      <a:pt x="352" y="91"/>
                    </a:lnTo>
                    <a:lnTo>
                      <a:pt x="352" y="90"/>
                    </a:lnTo>
                    <a:lnTo>
                      <a:pt x="352" y="89"/>
                    </a:lnTo>
                    <a:lnTo>
                      <a:pt x="351" y="89"/>
                    </a:lnTo>
                    <a:lnTo>
                      <a:pt x="351" y="88"/>
                    </a:lnTo>
                    <a:lnTo>
                      <a:pt x="351" y="87"/>
                    </a:lnTo>
                    <a:lnTo>
                      <a:pt x="351" y="86"/>
                    </a:lnTo>
                    <a:lnTo>
                      <a:pt x="351" y="85"/>
                    </a:lnTo>
                    <a:lnTo>
                      <a:pt x="350" y="85"/>
                    </a:lnTo>
                    <a:lnTo>
                      <a:pt x="350" y="84"/>
                    </a:lnTo>
                    <a:lnTo>
                      <a:pt x="349" y="84"/>
                    </a:lnTo>
                    <a:lnTo>
                      <a:pt x="348" y="84"/>
                    </a:lnTo>
                    <a:lnTo>
                      <a:pt x="347" y="84"/>
                    </a:lnTo>
                    <a:lnTo>
                      <a:pt x="346" y="85"/>
                    </a:lnTo>
                    <a:lnTo>
                      <a:pt x="345" y="85"/>
                    </a:lnTo>
                    <a:lnTo>
                      <a:pt x="344" y="85"/>
                    </a:lnTo>
                    <a:lnTo>
                      <a:pt x="343" y="85"/>
                    </a:lnTo>
                    <a:lnTo>
                      <a:pt x="342" y="85"/>
                    </a:lnTo>
                    <a:lnTo>
                      <a:pt x="341" y="85"/>
                    </a:lnTo>
                    <a:lnTo>
                      <a:pt x="340" y="85"/>
                    </a:lnTo>
                    <a:lnTo>
                      <a:pt x="340" y="84"/>
                    </a:lnTo>
                    <a:lnTo>
                      <a:pt x="340" y="83"/>
                    </a:lnTo>
                    <a:lnTo>
                      <a:pt x="339" y="83"/>
                    </a:lnTo>
                    <a:lnTo>
                      <a:pt x="339" y="82"/>
                    </a:lnTo>
                    <a:lnTo>
                      <a:pt x="339" y="81"/>
                    </a:lnTo>
                    <a:lnTo>
                      <a:pt x="338" y="81"/>
                    </a:lnTo>
                    <a:lnTo>
                      <a:pt x="337" y="81"/>
                    </a:lnTo>
                    <a:lnTo>
                      <a:pt x="336" y="81"/>
                    </a:lnTo>
                    <a:lnTo>
                      <a:pt x="336" y="80"/>
                    </a:lnTo>
                    <a:lnTo>
                      <a:pt x="336" y="81"/>
                    </a:lnTo>
                    <a:lnTo>
                      <a:pt x="335" y="81"/>
                    </a:lnTo>
                    <a:lnTo>
                      <a:pt x="335" y="82"/>
                    </a:lnTo>
                    <a:lnTo>
                      <a:pt x="334" y="82"/>
                    </a:lnTo>
                    <a:lnTo>
                      <a:pt x="333" y="82"/>
                    </a:lnTo>
                    <a:lnTo>
                      <a:pt x="332" y="82"/>
                    </a:lnTo>
                    <a:lnTo>
                      <a:pt x="332" y="81"/>
                    </a:lnTo>
                    <a:lnTo>
                      <a:pt x="331" y="81"/>
                    </a:lnTo>
                    <a:lnTo>
                      <a:pt x="331" y="80"/>
                    </a:lnTo>
                    <a:lnTo>
                      <a:pt x="330" y="80"/>
                    </a:lnTo>
                    <a:lnTo>
                      <a:pt x="330" y="81"/>
                    </a:lnTo>
                    <a:lnTo>
                      <a:pt x="329" y="81"/>
                    </a:lnTo>
                    <a:lnTo>
                      <a:pt x="328" y="81"/>
                    </a:lnTo>
                    <a:lnTo>
                      <a:pt x="328" y="80"/>
                    </a:lnTo>
                    <a:lnTo>
                      <a:pt x="328" y="79"/>
                    </a:lnTo>
                    <a:lnTo>
                      <a:pt x="328" y="78"/>
                    </a:lnTo>
                    <a:lnTo>
                      <a:pt x="329" y="78"/>
                    </a:lnTo>
                    <a:lnTo>
                      <a:pt x="328" y="78"/>
                    </a:lnTo>
                    <a:lnTo>
                      <a:pt x="328" y="77"/>
                    </a:lnTo>
                    <a:lnTo>
                      <a:pt x="328" y="76"/>
                    </a:lnTo>
                    <a:lnTo>
                      <a:pt x="328" y="75"/>
                    </a:lnTo>
                    <a:lnTo>
                      <a:pt x="328" y="74"/>
                    </a:lnTo>
                    <a:lnTo>
                      <a:pt x="328" y="73"/>
                    </a:lnTo>
                    <a:lnTo>
                      <a:pt x="327" y="73"/>
                    </a:lnTo>
                    <a:lnTo>
                      <a:pt x="326" y="74"/>
                    </a:lnTo>
                    <a:lnTo>
                      <a:pt x="325" y="74"/>
                    </a:lnTo>
                    <a:lnTo>
                      <a:pt x="324" y="74"/>
                    </a:lnTo>
                    <a:lnTo>
                      <a:pt x="323" y="74"/>
                    </a:lnTo>
                    <a:lnTo>
                      <a:pt x="323" y="73"/>
                    </a:lnTo>
                    <a:lnTo>
                      <a:pt x="322" y="73"/>
                    </a:lnTo>
                    <a:lnTo>
                      <a:pt x="322" y="72"/>
                    </a:lnTo>
                    <a:lnTo>
                      <a:pt x="322" y="71"/>
                    </a:lnTo>
                    <a:lnTo>
                      <a:pt x="322" y="70"/>
                    </a:lnTo>
                    <a:lnTo>
                      <a:pt x="322" y="68"/>
                    </a:lnTo>
                    <a:lnTo>
                      <a:pt x="323" y="68"/>
                    </a:lnTo>
                    <a:lnTo>
                      <a:pt x="323" y="67"/>
                    </a:lnTo>
                    <a:lnTo>
                      <a:pt x="323" y="66"/>
                    </a:lnTo>
                    <a:lnTo>
                      <a:pt x="323" y="65"/>
                    </a:lnTo>
                    <a:lnTo>
                      <a:pt x="323" y="64"/>
                    </a:lnTo>
                    <a:lnTo>
                      <a:pt x="322" y="63"/>
                    </a:lnTo>
                    <a:lnTo>
                      <a:pt x="322" y="62"/>
                    </a:lnTo>
                    <a:lnTo>
                      <a:pt x="322" y="61"/>
                    </a:lnTo>
                    <a:lnTo>
                      <a:pt x="322" y="60"/>
                    </a:lnTo>
                    <a:lnTo>
                      <a:pt x="322" y="59"/>
                    </a:lnTo>
                    <a:lnTo>
                      <a:pt x="322" y="58"/>
                    </a:lnTo>
                    <a:lnTo>
                      <a:pt x="321" y="58"/>
                    </a:lnTo>
                    <a:lnTo>
                      <a:pt x="321" y="57"/>
                    </a:lnTo>
                    <a:lnTo>
                      <a:pt x="320" y="57"/>
                    </a:lnTo>
                    <a:lnTo>
                      <a:pt x="319" y="57"/>
                    </a:lnTo>
                    <a:lnTo>
                      <a:pt x="319" y="56"/>
                    </a:lnTo>
                    <a:lnTo>
                      <a:pt x="318" y="56"/>
                    </a:lnTo>
                    <a:lnTo>
                      <a:pt x="317" y="56"/>
                    </a:lnTo>
                    <a:lnTo>
                      <a:pt x="316" y="56"/>
                    </a:lnTo>
                    <a:lnTo>
                      <a:pt x="315" y="56"/>
                    </a:lnTo>
                    <a:lnTo>
                      <a:pt x="315" y="55"/>
                    </a:lnTo>
                    <a:lnTo>
                      <a:pt x="315" y="54"/>
                    </a:lnTo>
                    <a:lnTo>
                      <a:pt x="315" y="53"/>
                    </a:lnTo>
                    <a:lnTo>
                      <a:pt x="315" y="52"/>
                    </a:lnTo>
                    <a:lnTo>
                      <a:pt x="315" y="51"/>
                    </a:lnTo>
                    <a:lnTo>
                      <a:pt x="314" y="51"/>
                    </a:lnTo>
                    <a:lnTo>
                      <a:pt x="314" y="50"/>
                    </a:lnTo>
                    <a:lnTo>
                      <a:pt x="313" y="50"/>
                    </a:lnTo>
                    <a:lnTo>
                      <a:pt x="313" y="49"/>
                    </a:lnTo>
                    <a:lnTo>
                      <a:pt x="313" y="48"/>
                    </a:lnTo>
                    <a:lnTo>
                      <a:pt x="312" y="48"/>
                    </a:lnTo>
                    <a:lnTo>
                      <a:pt x="312" y="47"/>
                    </a:lnTo>
                    <a:lnTo>
                      <a:pt x="311" y="47"/>
                    </a:lnTo>
                    <a:lnTo>
                      <a:pt x="310" y="47"/>
                    </a:lnTo>
                    <a:lnTo>
                      <a:pt x="310" y="46"/>
                    </a:lnTo>
                    <a:lnTo>
                      <a:pt x="311" y="46"/>
                    </a:lnTo>
                    <a:lnTo>
                      <a:pt x="311" y="45"/>
                    </a:lnTo>
                    <a:lnTo>
                      <a:pt x="311" y="44"/>
                    </a:lnTo>
                    <a:lnTo>
                      <a:pt x="311" y="43"/>
                    </a:lnTo>
                    <a:lnTo>
                      <a:pt x="311" y="42"/>
                    </a:lnTo>
                    <a:lnTo>
                      <a:pt x="311" y="41"/>
                    </a:lnTo>
                    <a:lnTo>
                      <a:pt x="311" y="40"/>
                    </a:lnTo>
                    <a:lnTo>
                      <a:pt x="310" y="40"/>
                    </a:lnTo>
                    <a:lnTo>
                      <a:pt x="309" y="40"/>
                    </a:lnTo>
                    <a:lnTo>
                      <a:pt x="308" y="40"/>
                    </a:lnTo>
                    <a:lnTo>
                      <a:pt x="307" y="40"/>
                    </a:lnTo>
                    <a:lnTo>
                      <a:pt x="307" y="39"/>
                    </a:lnTo>
                    <a:lnTo>
                      <a:pt x="306" y="39"/>
                    </a:lnTo>
                    <a:lnTo>
                      <a:pt x="306" y="38"/>
                    </a:lnTo>
                    <a:lnTo>
                      <a:pt x="305" y="38"/>
                    </a:lnTo>
                    <a:lnTo>
                      <a:pt x="305" y="37"/>
                    </a:lnTo>
                    <a:lnTo>
                      <a:pt x="305" y="36"/>
                    </a:lnTo>
                    <a:lnTo>
                      <a:pt x="305" y="35"/>
                    </a:lnTo>
                    <a:lnTo>
                      <a:pt x="305" y="34"/>
                    </a:lnTo>
                    <a:lnTo>
                      <a:pt x="305" y="33"/>
                    </a:lnTo>
                    <a:lnTo>
                      <a:pt x="305" y="31"/>
                    </a:lnTo>
                    <a:lnTo>
                      <a:pt x="304" y="31"/>
                    </a:lnTo>
                    <a:lnTo>
                      <a:pt x="303" y="31"/>
                    </a:lnTo>
                    <a:lnTo>
                      <a:pt x="302" y="31"/>
                    </a:lnTo>
                    <a:lnTo>
                      <a:pt x="301" y="32"/>
                    </a:lnTo>
                    <a:lnTo>
                      <a:pt x="300" y="32"/>
                    </a:lnTo>
                    <a:lnTo>
                      <a:pt x="299" y="32"/>
                    </a:lnTo>
                    <a:lnTo>
                      <a:pt x="298" y="32"/>
                    </a:lnTo>
                    <a:lnTo>
                      <a:pt x="297" y="32"/>
                    </a:lnTo>
                    <a:lnTo>
                      <a:pt x="296" y="32"/>
                    </a:lnTo>
                    <a:lnTo>
                      <a:pt x="295" y="32"/>
                    </a:lnTo>
                    <a:lnTo>
                      <a:pt x="294" y="32"/>
                    </a:lnTo>
                    <a:lnTo>
                      <a:pt x="293" y="32"/>
                    </a:lnTo>
                    <a:lnTo>
                      <a:pt x="292" y="32"/>
                    </a:lnTo>
                    <a:lnTo>
                      <a:pt x="292" y="31"/>
                    </a:lnTo>
                    <a:lnTo>
                      <a:pt x="292" y="30"/>
                    </a:lnTo>
                    <a:lnTo>
                      <a:pt x="292" y="29"/>
                    </a:lnTo>
                    <a:lnTo>
                      <a:pt x="292" y="28"/>
                    </a:lnTo>
                    <a:lnTo>
                      <a:pt x="291" y="28"/>
                    </a:lnTo>
                    <a:lnTo>
                      <a:pt x="291" y="27"/>
                    </a:lnTo>
                    <a:lnTo>
                      <a:pt x="291" y="26"/>
                    </a:lnTo>
                    <a:lnTo>
                      <a:pt x="291" y="25"/>
                    </a:lnTo>
                    <a:lnTo>
                      <a:pt x="291" y="24"/>
                    </a:lnTo>
                    <a:lnTo>
                      <a:pt x="291" y="23"/>
                    </a:lnTo>
                    <a:lnTo>
                      <a:pt x="290" y="23"/>
                    </a:lnTo>
                    <a:lnTo>
                      <a:pt x="290" y="22"/>
                    </a:lnTo>
                    <a:lnTo>
                      <a:pt x="289" y="22"/>
                    </a:lnTo>
                    <a:lnTo>
                      <a:pt x="288" y="22"/>
                    </a:lnTo>
                    <a:lnTo>
                      <a:pt x="288" y="21"/>
                    </a:lnTo>
                    <a:lnTo>
                      <a:pt x="287" y="21"/>
                    </a:lnTo>
                    <a:lnTo>
                      <a:pt x="287" y="20"/>
                    </a:lnTo>
                    <a:lnTo>
                      <a:pt x="286" y="20"/>
                    </a:lnTo>
                    <a:lnTo>
                      <a:pt x="285" y="19"/>
                    </a:lnTo>
                    <a:lnTo>
                      <a:pt x="285" y="18"/>
                    </a:lnTo>
                    <a:lnTo>
                      <a:pt x="284" y="18"/>
                    </a:lnTo>
                    <a:lnTo>
                      <a:pt x="284" y="17"/>
                    </a:lnTo>
                    <a:lnTo>
                      <a:pt x="284" y="16"/>
                    </a:lnTo>
                    <a:lnTo>
                      <a:pt x="284" y="15"/>
                    </a:lnTo>
                    <a:lnTo>
                      <a:pt x="284" y="14"/>
                    </a:lnTo>
                    <a:lnTo>
                      <a:pt x="284" y="13"/>
                    </a:lnTo>
                    <a:lnTo>
                      <a:pt x="283" y="12"/>
                    </a:lnTo>
                    <a:lnTo>
                      <a:pt x="283" y="11"/>
                    </a:lnTo>
                    <a:lnTo>
                      <a:pt x="283" y="10"/>
                    </a:lnTo>
                    <a:lnTo>
                      <a:pt x="282" y="10"/>
                    </a:lnTo>
                    <a:lnTo>
                      <a:pt x="281" y="10"/>
                    </a:lnTo>
                    <a:lnTo>
                      <a:pt x="281" y="9"/>
                    </a:lnTo>
                    <a:lnTo>
                      <a:pt x="280" y="9"/>
                    </a:lnTo>
                    <a:lnTo>
                      <a:pt x="280" y="8"/>
                    </a:lnTo>
                    <a:lnTo>
                      <a:pt x="279" y="8"/>
                    </a:lnTo>
                    <a:lnTo>
                      <a:pt x="279" y="7"/>
                    </a:lnTo>
                    <a:lnTo>
                      <a:pt x="279" y="6"/>
                    </a:lnTo>
                    <a:lnTo>
                      <a:pt x="279" y="5"/>
                    </a:lnTo>
                    <a:lnTo>
                      <a:pt x="279" y="4"/>
                    </a:lnTo>
                    <a:lnTo>
                      <a:pt x="279" y="3"/>
                    </a:lnTo>
                    <a:lnTo>
                      <a:pt x="279" y="2"/>
                    </a:lnTo>
                    <a:lnTo>
                      <a:pt x="279" y="1"/>
                    </a:lnTo>
                    <a:lnTo>
                      <a:pt x="278" y="1"/>
                    </a:lnTo>
                    <a:lnTo>
                      <a:pt x="277" y="1"/>
                    </a:lnTo>
                    <a:lnTo>
                      <a:pt x="276" y="1"/>
                    </a:lnTo>
                    <a:lnTo>
                      <a:pt x="275" y="1"/>
                    </a:lnTo>
                    <a:lnTo>
                      <a:pt x="274" y="1"/>
                    </a:lnTo>
                    <a:lnTo>
                      <a:pt x="274" y="0"/>
                    </a:lnTo>
                    <a:lnTo>
                      <a:pt x="273" y="1"/>
                    </a:lnTo>
                    <a:lnTo>
                      <a:pt x="272" y="2"/>
                    </a:lnTo>
                    <a:lnTo>
                      <a:pt x="271" y="2"/>
                    </a:lnTo>
                    <a:lnTo>
                      <a:pt x="270" y="3"/>
                    </a:lnTo>
                    <a:lnTo>
                      <a:pt x="269" y="3"/>
                    </a:lnTo>
                    <a:lnTo>
                      <a:pt x="268" y="3"/>
                    </a:lnTo>
                    <a:lnTo>
                      <a:pt x="268" y="4"/>
                    </a:lnTo>
                    <a:lnTo>
                      <a:pt x="268" y="5"/>
                    </a:lnTo>
                    <a:lnTo>
                      <a:pt x="268" y="6"/>
                    </a:lnTo>
                    <a:lnTo>
                      <a:pt x="268" y="7"/>
                    </a:lnTo>
                    <a:lnTo>
                      <a:pt x="267" y="8"/>
                    </a:lnTo>
                    <a:lnTo>
                      <a:pt x="267" y="9"/>
                    </a:lnTo>
                    <a:lnTo>
                      <a:pt x="267" y="10"/>
                    </a:lnTo>
                    <a:lnTo>
                      <a:pt x="267" y="11"/>
                    </a:lnTo>
                    <a:lnTo>
                      <a:pt x="267" y="12"/>
                    </a:lnTo>
                    <a:lnTo>
                      <a:pt x="268" y="12"/>
                    </a:lnTo>
                    <a:lnTo>
                      <a:pt x="268" y="13"/>
                    </a:lnTo>
                    <a:lnTo>
                      <a:pt x="268" y="14"/>
                    </a:lnTo>
                    <a:lnTo>
                      <a:pt x="269" y="14"/>
                    </a:lnTo>
                    <a:lnTo>
                      <a:pt x="270" y="14"/>
                    </a:lnTo>
                    <a:lnTo>
                      <a:pt x="271" y="14"/>
                    </a:lnTo>
                    <a:lnTo>
                      <a:pt x="272" y="14"/>
                    </a:lnTo>
                    <a:lnTo>
                      <a:pt x="272" y="15"/>
                    </a:lnTo>
                    <a:lnTo>
                      <a:pt x="273" y="15"/>
                    </a:lnTo>
                    <a:lnTo>
                      <a:pt x="273" y="16"/>
                    </a:lnTo>
                    <a:lnTo>
                      <a:pt x="273" y="17"/>
                    </a:lnTo>
                    <a:lnTo>
                      <a:pt x="273" y="18"/>
                    </a:lnTo>
                    <a:lnTo>
                      <a:pt x="274" y="18"/>
                    </a:lnTo>
                    <a:lnTo>
                      <a:pt x="273" y="19"/>
                    </a:lnTo>
                    <a:lnTo>
                      <a:pt x="273" y="20"/>
                    </a:lnTo>
                    <a:lnTo>
                      <a:pt x="272" y="20"/>
                    </a:lnTo>
                    <a:lnTo>
                      <a:pt x="271" y="20"/>
                    </a:lnTo>
                    <a:lnTo>
                      <a:pt x="270" y="20"/>
                    </a:lnTo>
                    <a:lnTo>
                      <a:pt x="270" y="19"/>
                    </a:lnTo>
                    <a:lnTo>
                      <a:pt x="269" y="19"/>
                    </a:lnTo>
                    <a:lnTo>
                      <a:pt x="268" y="19"/>
                    </a:lnTo>
                    <a:lnTo>
                      <a:pt x="267" y="19"/>
                    </a:lnTo>
                    <a:lnTo>
                      <a:pt x="267" y="20"/>
                    </a:lnTo>
                    <a:lnTo>
                      <a:pt x="268" y="21"/>
                    </a:lnTo>
                    <a:lnTo>
                      <a:pt x="269" y="22"/>
                    </a:lnTo>
                    <a:lnTo>
                      <a:pt x="270" y="23"/>
                    </a:lnTo>
                    <a:lnTo>
                      <a:pt x="270" y="24"/>
                    </a:lnTo>
                    <a:lnTo>
                      <a:pt x="271" y="25"/>
                    </a:lnTo>
                    <a:lnTo>
                      <a:pt x="271" y="26"/>
                    </a:lnTo>
                    <a:lnTo>
                      <a:pt x="271" y="27"/>
                    </a:lnTo>
                    <a:lnTo>
                      <a:pt x="271" y="29"/>
                    </a:lnTo>
                    <a:lnTo>
                      <a:pt x="271" y="30"/>
                    </a:lnTo>
                    <a:lnTo>
                      <a:pt x="271" y="31"/>
                    </a:lnTo>
                    <a:lnTo>
                      <a:pt x="272" y="32"/>
                    </a:lnTo>
                    <a:lnTo>
                      <a:pt x="271" y="34"/>
                    </a:lnTo>
                    <a:lnTo>
                      <a:pt x="271" y="36"/>
                    </a:lnTo>
                    <a:lnTo>
                      <a:pt x="271" y="38"/>
                    </a:lnTo>
                    <a:lnTo>
                      <a:pt x="271" y="39"/>
                    </a:lnTo>
                    <a:lnTo>
                      <a:pt x="271" y="41"/>
                    </a:lnTo>
                    <a:lnTo>
                      <a:pt x="272" y="41"/>
                    </a:lnTo>
                    <a:lnTo>
                      <a:pt x="272" y="43"/>
                    </a:lnTo>
                    <a:lnTo>
                      <a:pt x="272" y="45"/>
                    </a:lnTo>
                    <a:lnTo>
                      <a:pt x="272" y="46"/>
                    </a:lnTo>
                    <a:lnTo>
                      <a:pt x="272" y="47"/>
                    </a:lnTo>
                    <a:lnTo>
                      <a:pt x="272" y="48"/>
                    </a:lnTo>
                    <a:lnTo>
                      <a:pt x="272" y="49"/>
                    </a:lnTo>
                    <a:lnTo>
                      <a:pt x="273" y="50"/>
                    </a:lnTo>
                    <a:lnTo>
                      <a:pt x="273" y="51"/>
                    </a:lnTo>
                    <a:lnTo>
                      <a:pt x="274" y="52"/>
                    </a:lnTo>
                    <a:lnTo>
                      <a:pt x="274" y="53"/>
                    </a:lnTo>
                    <a:lnTo>
                      <a:pt x="275" y="53"/>
                    </a:lnTo>
                    <a:lnTo>
                      <a:pt x="274" y="54"/>
                    </a:lnTo>
                    <a:lnTo>
                      <a:pt x="274" y="55"/>
                    </a:lnTo>
                    <a:lnTo>
                      <a:pt x="274" y="56"/>
                    </a:lnTo>
                    <a:lnTo>
                      <a:pt x="273" y="57"/>
                    </a:lnTo>
                    <a:lnTo>
                      <a:pt x="272" y="58"/>
                    </a:lnTo>
                    <a:lnTo>
                      <a:pt x="272" y="59"/>
                    </a:lnTo>
                    <a:lnTo>
                      <a:pt x="271" y="60"/>
                    </a:lnTo>
                    <a:lnTo>
                      <a:pt x="271" y="61"/>
                    </a:lnTo>
                    <a:lnTo>
                      <a:pt x="271" y="62"/>
                    </a:lnTo>
                    <a:lnTo>
                      <a:pt x="271" y="63"/>
                    </a:lnTo>
                    <a:lnTo>
                      <a:pt x="271" y="64"/>
                    </a:lnTo>
                    <a:lnTo>
                      <a:pt x="271" y="65"/>
                    </a:lnTo>
                    <a:lnTo>
                      <a:pt x="271" y="66"/>
                    </a:lnTo>
                    <a:lnTo>
                      <a:pt x="271" y="67"/>
                    </a:lnTo>
                    <a:lnTo>
                      <a:pt x="270" y="68"/>
                    </a:lnTo>
                    <a:lnTo>
                      <a:pt x="270" y="69"/>
                    </a:lnTo>
                    <a:lnTo>
                      <a:pt x="270" y="70"/>
                    </a:lnTo>
                    <a:lnTo>
                      <a:pt x="269" y="70"/>
                    </a:lnTo>
                    <a:lnTo>
                      <a:pt x="268" y="71"/>
                    </a:lnTo>
                    <a:lnTo>
                      <a:pt x="268" y="72"/>
                    </a:lnTo>
                    <a:lnTo>
                      <a:pt x="267" y="72"/>
                    </a:lnTo>
                    <a:lnTo>
                      <a:pt x="267" y="73"/>
                    </a:lnTo>
                    <a:lnTo>
                      <a:pt x="266" y="73"/>
                    </a:lnTo>
                    <a:lnTo>
                      <a:pt x="265" y="74"/>
                    </a:lnTo>
                    <a:lnTo>
                      <a:pt x="265" y="75"/>
                    </a:lnTo>
                    <a:lnTo>
                      <a:pt x="264" y="75"/>
                    </a:lnTo>
                    <a:lnTo>
                      <a:pt x="263" y="75"/>
                    </a:lnTo>
                    <a:lnTo>
                      <a:pt x="262" y="75"/>
                    </a:lnTo>
                    <a:lnTo>
                      <a:pt x="261" y="75"/>
                    </a:lnTo>
                    <a:lnTo>
                      <a:pt x="260" y="75"/>
                    </a:lnTo>
                    <a:lnTo>
                      <a:pt x="259" y="75"/>
                    </a:lnTo>
                    <a:lnTo>
                      <a:pt x="258" y="75"/>
                    </a:lnTo>
                    <a:lnTo>
                      <a:pt x="257" y="75"/>
                    </a:lnTo>
                    <a:lnTo>
                      <a:pt x="256" y="75"/>
                    </a:lnTo>
                    <a:lnTo>
                      <a:pt x="256" y="74"/>
                    </a:lnTo>
                    <a:lnTo>
                      <a:pt x="255" y="74"/>
                    </a:lnTo>
                    <a:lnTo>
                      <a:pt x="255" y="73"/>
                    </a:lnTo>
                    <a:lnTo>
                      <a:pt x="255" y="72"/>
                    </a:lnTo>
                    <a:lnTo>
                      <a:pt x="255" y="71"/>
                    </a:lnTo>
                    <a:lnTo>
                      <a:pt x="254" y="71"/>
                    </a:lnTo>
                    <a:lnTo>
                      <a:pt x="253" y="71"/>
                    </a:lnTo>
                    <a:lnTo>
                      <a:pt x="252" y="71"/>
                    </a:lnTo>
                    <a:lnTo>
                      <a:pt x="251" y="71"/>
                    </a:lnTo>
                    <a:lnTo>
                      <a:pt x="250" y="71"/>
                    </a:lnTo>
                    <a:lnTo>
                      <a:pt x="249" y="71"/>
                    </a:lnTo>
                    <a:lnTo>
                      <a:pt x="249" y="70"/>
                    </a:lnTo>
                    <a:lnTo>
                      <a:pt x="248" y="70"/>
                    </a:lnTo>
                    <a:lnTo>
                      <a:pt x="247" y="70"/>
                    </a:lnTo>
                    <a:lnTo>
                      <a:pt x="247" y="69"/>
                    </a:lnTo>
                    <a:lnTo>
                      <a:pt x="246" y="69"/>
                    </a:lnTo>
                    <a:lnTo>
                      <a:pt x="245" y="69"/>
                    </a:lnTo>
                    <a:lnTo>
                      <a:pt x="245" y="68"/>
                    </a:lnTo>
                    <a:lnTo>
                      <a:pt x="244" y="68"/>
                    </a:lnTo>
                    <a:lnTo>
                      <a:pt x="243" y="68"/>
                    </a:lnTo>
                    <a:lnTo>
                      <a:pt x="243" y="67"/>
                    </a:lnTo>
                    <a:lnTo>
                      <a:pt x="242" y="67"/>
                    </a:lnTo>
                    <a:lnTo>
                      <a:pt x="242" y="66"/>
                    </a:lnTo>
                    <a:lnTo>
                      <a:pt x="241" y="66"/>
                    </a:lnTo>
                    <a:lnTo>
                      <a:pt x="240" y="66"/>
                    </a:lnTo>
                    <a:lnTo>
                      <a:pt x="238" y="66"/>
                    </a:lnTo>
                    <a:lnTo>
                      <a:pt x="237" y="66"/>
                    </a:lnTo>
                    <a:lnTo>
                      <a:pt x="236" y="66"/>
                    </a:lnTo>
                    <a:lnTo>
                      <a:pt x="235" y="66"/>
                    </a:lnTo>
                    <a:lnTo>
                      <a:pt x="234" y="66"/>
                    </a:lnTo>
                    <a:lnTo>
                      <a:pt x="233" y="66"/>
                    </a:lnTo>
                    <a:lnTo>
                      <a:pt x="232" y="66"/>
                    </a:lnTo>
                    <a:lnTo>
                      <a:pt x="231" y="66"/>
                    </a:lnTo>
                    <a:lnTo>
                      <a:pt x="231" y="65"/>
                    </a:lnTo>
                    <a:lnTo>
                      <a:pt x="230" y="65"/>
                    </a:lnTo>
                    <a:lnTo>
                      <a:pt x="229" y="65"/>
                    </a:lnTo>
                    <a:lnTo>
                      <a:pt x="228" y="64"/>
                    </a:lnTo>
                    <a:lnTo>
                      <a:pt x="227" y="64"/>
                    </a:lnTo>
                    <a:lnTo>
                      <a:pt x="226" y="63"/>
                    </a:lnTo>
                    <a:lnTo>
                      <a:pt x="225" y="63"/>
                    </a:lnTo>
                    <a:lnTo>
                      <a:pt x="224" y="63"/>
                    </a:lnTo>
                    <a:lnTo>
                      <a:pt x="223" y="61"/>
                    </a:lnTo>
                    <a:lnTo>
                      <a:pt x="222" y="61"/>
                    </a:lnTo>
                    <a:lnTo>
                      <a:pt x="221" y="61"/>
                    </a:lnTo>
                    <a:lnTo>
                      <a:pt x="221" y="60"/>
                    </a:lnTo>
                    <a:lnTo>
                      <a:pt x="220" y="59"/>
                    </a:lnTo>
                    <a:lnTo>
                      <a:pt x="219" y="58"/>
                    </a:lnTo>
                    <a:lnTo>
                      <a:pt x="218" y="59"/>
                    </a:lnTo>
                    <a:lnTo>
                      <a:pt x="217" y="59"/>
                    </a:lnTo>
                    <a:lnTo>
                      <a:pt x="216" y="59"/>
                    </a:lnTo>
                    <a:lnTo>
                      <a:pt x="215" y="59"/>
                    </a:lnTo>
                    <a:lnTo>
                      <a:pt x="215" y="58"/>
                    </a:lnTo>
                    <a:lnTo>
                      <a:pt x="214" y="58"/>
                    </a:lnTo>
                    <a:lnTo>
                      <a:pt x="214" y="57"/>
                    </a:lnTo>
                    <a:lnTo>
                      <a:pt x="214" y="56"/>
                    </a:lnTo>
                    <a:lnTo>
                      <a:pt x="214" y="55"/>
                    </a:lnTo>
                    <a:lnTo>
                      <a:pt x="214" y="54"/>
                    </a:lnTo>
                    <a:lnTo>
                      <a:pt x="215" y="53"/>
                    </a:lnTo>
                    <a:lnTo>
                      <a:pt x="215" y="52"/>
                    </a:lnTo>
                    <a:lnTo>
                      <a:pt x="216" y="51"/>
                    </a:lnTo>
                    <a:lnTo>
                      <a:pt x="215" y="51"/>
                    </a:lnTo>
                    <a:lnTo>
                      <a:pt x="215" y="50"/>
                    </a:lnTo>
                    <a:lnTo>
                      <a:pt x="215" y="49"/>
                    </a:lnTo>
                    <a:lnTo>
                      <a:pt x="215" y="48"/>
                    </a:lnTo>
                    <a:lnTo>
                      <a:pt x="215" y="47"/>
                    </a:lnTo>
                    <a:lnTo>
                      <a:pt x="215" y="46"/>
                    </a:lnTo>
                    <a:lnTo>
                      <a:pt x="215" y="45"/>
                    </a:lnTo>
                    <a:lnTo>
                      <a:pt x="215" y="44"/>
                    </a:lnTo>
                    <a:lnTo>
                      <a:pt x="215" y="43"/>
                    </a:lnTo>
                    <a:lnTo>
                      <a:pt x="215" y="42"/>
                    </a:lnTo>
                    <a:lnTo>
                      <a:pt x="215" y="41"/>
                    </a:lnTo>
                    <a:lnTo>
                      <a:pt x="216" y="40"/>
                    </a:lnTo>
                    <a:lnTo>
                      <a:pt x="217" y="38"/>
                    </a:lnTo>
                    <a:lnTo>
                      <a:pt x="216" y="38"/>
                    </a:lnTo>
                    <a:lnTo>
                      <a:pt x="216" y="37"/>
                    </a:lnTo>
                    <a:lnTo>
                      <a:pt x="216" y="36"/>
                    </a:lnTo>
                    <a:lnTo>
                      <a:pt x="217" y="35"/>
                    </a:lnTo>
                    <a:lnTo>
                      <a:pt x="217" y="34"/>
                    </a:lnTo>
                    <a:lnTo>
                      <a:pt x="218" y="34"/>
                    </a:lnTo>
                    <a:lnTo>
                      <a:pt x="219" y="33"/>
                    </a:lnTo>
                    <a:lnTo>
                      <a:pt x="219" y="32"/>
                    </a:lnTo>
                    <a:lnTo>
                      <a:pt x="220" y="31"/>
                    </a:lnTo>
                    <a:lnTo>
                      <a:pt x="221" y="31"/>
                    </a:lnTo>
                    <a:lnTo>
                      <a:pt x="221" y="30"/>
                    </a:lnTo>
                    <a:lnTo>
                      <a:pt x="221" y="29"/>
                    </a:lnTo>
                    <a:lnTo>
                      <a:pt x="220" y="29"/>
                    </a:lnTo>
                    <a:lnTo>
                      <a:pt x="220" y="28"/>
                    </a:lnTo>
                    <a:lnTo>
                      <a:pt x="219" y="28"/>
                    </a:lnTo>
                    <a:lnTo>
                      <a:pt x="219" y="27"/>
                    </a:lnTo>
                    <a:lnTo>
                      <a:pt x="218" y="27"/>
                    </a:lnTo>
                    <a:lnTo>
                      <a:pt x="218" y="26"/>
                    </a:lnTo>
                    <a:lnTo>
                      <a:pt x="218" y="24"/>
                    </a:lnTo>
                    <a:lnTo>
                      <a:pt x="217" y="24"/>
                    </a:lnTo>
                    <a:lnTo>
                      <a:pt x="216" y="24"/>
                    </a:lnTo>
                    <a:lnTo>
                      <a:pt x="215" y="24"/>
                    </a:lnTo>
                    <a:lnTo>
                      <a:pt x="214" y="24"/>
                    </a:lnTo>
                    <a:lnTo>
                      <a:pt x="213" y="25"/>
                    </a:lnTo>
                    <a:lnTo>
                      <a:pt x="212" y="25"/>
                    </a:lnTo>
                    <a:lnTo>
                      <a:pt x="211" y="25"/>
                    </a:lnTo>
                    <a:lnTo>
                      <a:pt x="211" y="26"/>
                    </a:lnTo>
                    <a:lnTo>
                      <a:pt x="210" y="26"/>
                    </a:lnTo>
                    <a:lnTo>
                      <a:pt x="209" y="27"/>
                    </a:lnTo>
                    <a:lnTo>
                      <a:pt x="208" y="27"/>
                    </a:lnTo>
                    <a:lnTo>
                      <a:pt x="207" y="28"/>
                    </a:lnTo>
                    <a:lnTo>
                      <a:pt x="206" y="28"/>
                    </a:lnTo>
                    <a:lnTo>
                      <a:pt x="205" y="29"/>
                    </a:lnTo>
                    <a:lnTo>
                      <a:pt x="204" y="30"/>
                    </a:lnTo>
                    <a:lnTo>
                      <a:pt x="203" y="30"/>
                    </a:lnTo>
                    <a:lnTo>
                      <a:pt x="202" y="31"/>
                    </a:lnTo>
                    <a:lnTo>
                      <a:pt x="201" y="31"/>
                    </a:lnTo>
                    <a:lnTo>
                      <a:pt x="200" y="31"/>
                    </a:lnTo>
                    <a:lnTo>
                      <a:pt x="199" y="32"/>
                    </a:lnTo>
                    <a:lnTo>
                      <a:pt x="198" y="32"/>
                    </a:lnTo>
                    <a:lnTo>
                      <a:pt x="198" y="33"/>
                    </a:lnTo>
                    <a:lnTo>
                      <a:pt x="197" y="33"/>
                    </a:lnTo>
                    <a:lnTo>
                      <a:pt x="196" y="33"/>
                    </a:lnTo>
                    <a:lnTo>
                      <a:pt x="194" y="32"/>
                    </a:lnTo>
                    <a:lnTo>
                      <a:pt x="193" y="31"/>
                    </a:lnTo>
                    <a:lnTo>
                      <a:pt x="192" y="31"/>
                    </a:lnTo>
                    <a:lnTo>
                      <a:pt x="191" y="31"/>
                    </a:lnTo>
                    <a:lnTo>
                      <a:pt x="190" y="31"/>
                    </a:lnTo>
                    <a:lnTo>
                      <a:pt x="189" y="30"/>
                    </a:lnTo>
                    <a:lnTo>
                      <a:pt x="188" y="29"/>
                    </a:lnTo>
                    <a:lnTo>
                      <a:pt x="187" y="29"/>
                    </a:lnTo>
                    <a:lnTo>
                      <a:pt x="186" y="28"/>
                    </a:lnTo>
                    <a:lnTo>
                      <a:pt x="185" y="28"/>
                    </a:lnTo>
                    <a:lnTo>
                      <a:pt x="184" y="28"/>
                    </a:lnTo>
                    <a:lnTo>
                      <a:pt x="183" y="27"/>
                    </a:lnTo>
                    <a:lnTo>
                      <a:pt x="182" y="27"/>
                    </a:lnTo>
                    <a:lnTo>
                      <a:pt x="181" y="27"/>
                    </a:lnTo>
                    <a:lnTo>
                      <a:pt x="180" y="27"/>
                    </a:lnTo>
                    <a:lnTo>
                      <a:pt x="180" y="26"/>
                    </a:lnTo>
                    <a:lnTo>
                      <a:pt x="179" y="26"/>
                    </a:lnTo>
                    <a:lnTo>
                      <a:pt x="178" y="26"/>
                    </a:lnTo>
                    <a:lnTo>
                      <a:pt x="177" y="26"/>
                    </a:lnTo>
                    <a:lnTo>
                      <a:pt x="176" y="26"/>
                    </a:lnTo>
                    <a:lnTo>
                      <a:pt x="175" y="26"/>
                    </a:lnTo>
                    <a:lnTo>
                      <a:pt x="174" y="26"/>
                    </a:lnTo>
                    <a:lnTo>
                      <a:pt x="173" y="26"/>
                    </a:lnTo>
                    <a:lnTo>
                      <a:pt x="172" y="26"/>
                    </a:lnTo>
                    <a:lnTo>
                      <a:pt x="172" y="25"/>
                    </a:lnTo>
                    <a:lnTo>
                      <a:pt x="171" y="25"/>
                    </a:lnTo>
                    <a:lnTo>
                      <a:pt x="170" y="25"/>
                    </a:lnTo>
                    <a:lnTo>
                      <a:pt x="169" y="25"/>
                    </a:lnTo>
                    <a:lnTo>
                      <a:pt x="169" y="24"/>
                    </a:lnTo>
                    <a:lnTo>
                      <a:pt x="168" y="24"/>
                    </a:lnTo>
                    <a:lnTo>
                      <a:pt x="168" y="23"/>
                    </a:lnTo>
                    <a:lnTo>
                      <a:pt x="167" y="23"/>
                    </a:lnTo>
                    <a:lnTo>
                      <a:pt x="166" y="23"/>
                    </a:lnTo>
                    <a:lnTo>
                      <a:pt x="165" y="23"/>
                    </a:lnTo>
                    <a:lnTo>
                      <a:pt x="165" y="22"/>
                    </a:lnTo>
                    <a:lnTo>
                      <a:pt x="164" y="22"/>
                    </a:lnTo>
                    <a:lnTo>
                      <a:pt x="164" y="21"/>
                    </a:lnTo>
                    <a:lnTo>
                      <a:pt x="163" y="21"/>
                    </a:lnTo>
                    <a:lnTo>
                      <a:pt x="162" y="21"/>
                    </a:lnTo>
                    <a:lnTo>
                      <a:pt x="162" y="20"/>
                    </a:lnTo>
                    <a:lnTo>
                      <a:pt x="162" y="21"/>
                    </a:lnTo>
                    <a:lnTo>
                      <a:pt x="161" y="21"/>
                    </a:lnTo>
                    <a:lnTo>
                      <a:pt x="161" y="22"/>
                    </a:lnTo>
                    <a:lnTo>
                      <a:pt x="160" y="22"/>
                    </a:lnTo>
                    <a:lnTo>
                      <a:pt x="160" y="23"/>
                    </a:lnTo>
                    <a:lnTo>
                      <a:pt x="160" y="24"/>
                    </a:lnTo>
                    <a:lnTo>
                      <a:pt x="160" y="25"/>
                    </a:lnTo>
                    <a:lnTo>
                      <a:pt x="160" y="26"/>
                    </a:lnTo>
                    <a:lnTo>
                      <a:pt x="160" y="27"/>
                    </a:lnTo>
                    <a:lnTo>
                      <a:pt x="160" y="28"/>
                    </a:lnTo>
                    <a:lnTo>
                      <a:pt x="160" y="29"/>
                    </a:lnTo>
                    <a:lnTo>
                      <a:pt x="160" y="30"/>
                    </a:lnTo>
                    <a:lnTo>
                      <a:pt x="159" y="30"/>
                    </a:lnTo>
                    <a:lnTo>
                      <a:pt x="159" y="31"/>
                    </a:lnTo>
                    <a:lnTo>
                      <a:pt x="158" y="32"/>
                    </a:lnTo>
                    <a:lnTo>
                      <a:pt x="157" y="32"/>
                    </a:lnTo>
                    <a:lnTo>
                      <a:pt x="156" y="33"/>
                    </a:lnTo>
                    <a:lnTo>
                      <a:pt x="155" y="33"/>
                    </a:lnTo>
                    <a:lnTo>
                      <a:pt x="154" y="33"/>
                    </a:lnTo>
                    <a:lnTo>
                      <a:pt x="153" y="33"/>
                    </a:lnTo>
                    <a:lnTo>
                      <a:pt x="152" y="33"/>
                    </a:lnTo>
                    <a:lnTo>
                      <a:pt x="151" y="33"/>
                    </a:lnTo>
                    <a:lnTo>
                      <a:pt x="150" y="33"/>
                    </a:lnTo>
                    <a:lnTo>
                      <a:pt x="149" y="33"/>
                    </a:lnTo>
                    <a:lnTo>
                      <a:pt x="148" y="33"/>
                    </a:lnTo>
                    <a:lnTo>
                      <a:pt x="147" y="33"/>
                    </a:lnTo>
                    <a:lnTo>
                      <a:pt x="146" y="33"/>
                    </a:lnTo>
                    <a:lnTo>
                      <a:pt x="145" y="33"/>
                    </a:lnTo>
                    <a:lnTo>
                      <a:pt x="144" y="33"/>
                    </a:lnTo>
                    <a:lnTo>
                      <a:pt x="144" y="34"/>
                    </a:lnTo>
                    <a:lnTo>
                      <a:pt x="144" y="35"/>
                    </a:lnTo>
                    <a:lnTo>
                      <a:pt x="144" y="36"/>
                    </a:lnTo>
                    <a:lnTo>
                      <a:pt x="144" y="37"/>
                    </a:lnTo>
                    <a:lnTo>
                      <a:pt x="143" y="38"/>
                    </a:lnTo>
                    <a:lnTo>
                      <a:pt x="143" y="39"/>
                    </a:lnTo>
                    <a:lnTo>
                      <a:pt x="143" y="40"/>
                    </a:lnTo>
                    <a:lnTo>
                      <a:pt x="142" y="40"/>
                    </a:lnTo>
                    <a:lnTo>
                      <a:pt x="141" y="40"/>
                    </a:lnTo>
                    <a:lnTo>
                      <a:pt x="141" y="39"/>
                    </a:lnTo>
                    <a:lnTo>
                      <a:pt x="141" y="38"/>
                    </a:lnTo>
                    <a:lnTo>
                      <a:pt x="139" y="38"/>
                    </a:lnTo>
                    <a:lnTo>
                      <a:pt x="138" y="38"/>
                    </a:lnTo>
                    <a:lnTo>
                      <a:pt x="138" y="39"/>
                    </a:lnTo>
                    <a:lnTo>
                      <a:pt x="138" y="40"/>
                    </a:lnTo>
                    <a:lnTo>
                      <a:pt x="138" y="41"/>
                    </a:lnTo>
                    <a:lnTo>
                      <a:pt x="138" y="42"/>
                    </a:lnTo>
                    <a:lnTo>
                      <a:pt x="138" y="43"/>
                    </a:lnTo>
                    <a:lnTo>
                      <a:pt x="138" y="44"/>
                    </a:lnTo>
                    <a:lnTo>
                      <a:pt x="138" y="45"/>
                    </a:lnTo>
                    <a:lnTo>
                      <a:pt x="139" y="45"/>
                    </a:lnTo>
                    <a:lnTo>
                      <a:pt x="138" y="46"/>
                    </a:lnTo>
                    <a:lnTo>
                      <a:pt x="138" y="47"/>
                    </a:lnTo>
                    <a:lnTo>
                      <a:pt x="138" y="48"/>
                    </a:lnTo>
                    <a:lnTo>
                      <a:pt x="138" y="49"/>
                    </a:lnTo>
                    <a:lnTo>
                      <a:pt x="137" y="50"/>
                    </a:lnTo>
                    <a:lnTo>
                      <a:pt x="137" y="51"/>
                    </a:lnTo>
                    <a:lnTo>
                      <a:pt x="136" y="51"/>
                    </a:lnTo>
                    <a:lnTo>
                      <a:pt x="135" y="51"/>
                    </a:lnTo>
                    <a:lnTo>
                      <a:pt x="134" y="51"/>
                    </a:lnTo>
                    <a:lnTo>
                      <a:pt x="134" y="52"/>
                    </a:lnTo>
                    <a:lnTo>
                      <a:pt x="134" y="53"/>
                    </a:lnTo>
                    <a:lnTo>
                      <a:pt x="134" y="54"/>
                    </a:lnTo>
                    <a:lnTo>
                      <a:pt x="134" y="55"/>
                    </a:lnTo>
                    <a:lnTo>
                      <a:pt x="134" y="56"/>
                    </a:lnTo>
                    <a:lnTo>
                      <a:pt x="134" y="57"/>
                    </a:lnTo>
                    <a:lnTo>
                      <a:pt x="134" y="58"/>
                    </a:lnTo>
                    <a:lnTo>
                      <a:pt x="133" y="58"/>
                    </a:lnTo>
                    <a:lnTo>
                      <a:pt x="132" y="59"/>
                    </a:lnTo>
                    <a:lnTo>
                      <a:pt x="131" y="59"/>
                    </a:lnTo>
                    <a:lnTo>
                      <a:pt x="132" y="59"/>
                    </a:lnTo>
                    <a:lnTo>
                      <a:pt x="132" y="60"/>
                    </a:lnTo>
                    <a:lnTo>
                      <a:pt x="131" y="61"/>
                    </a:lnTo>
                    <a:lnTo>
                      <a:pt x="131" y="63"/>
                    </a:lnTo>
                    <a:lnTo>
                      <a:pt x="132" y="63"/>
                    </a:lnTo>
                    <a:lnTo>
                      <a:pt x="133" y="63"/>
                    </a:lnTo>
                    <a:lnTo>
                      <a:pt x="133" y="64"/>
                    </a:lnTo>
                    <a:lnTo>
                      <a:pt x="133" y="65"/>
                    </a:lnTo>
                    <a:lnTo>
                      <a:pt x="134" y="65"/>
                    </a:lnTo>
                    <a:lnTo>
                      <a:pt x="134" y="66"/>
                    </a:lnTo>
                    <a:lnTo>
                      <a:pt x="135" y="66"/>
                    </a:lnTo>
                    <a:lnTo>
                      <a:pt x="136" y="66"/>
                    </a:lnTo>
                    <a:lnTo>
                      <a:pt x="137" y="66"/>
                    </a:lnTo>
                    <a:lnTo>
                      <a:pt x="138" y="66"/>
                    </a:lnTo>
                    <a:lnTo>
                      <a:pt x="138" y="67"/>
                    </a:lnTo>
                    <a:lnTo>
                      <a:pt x="139" y="67"/>
                    </a:lnTo>
                    <a:lnTo>
                      <a:pt x="139" y="68"/>
                    </a:lnTo>
                    <a:lnTo>
                      <a:pt x="139" y="69"/>
                    </a:lnTo>
                    <a:lnTo>
                      <a:pt x="139" y="70"/>
                    </a:lnTo>
                    <a:lnTo>
                      <a:pt x="138" y="71"/>
                    </a:lnTo>
                    <a:lnTo>
                      <a:pt x="137" y="71"/>
                    </a:lnTo>
                    <a:lnTo>
                      <a:pt x="136" y="71"/>
                    </a:lnTo>
                    <a:lnTo>
                      <a:pt x="135" y="71"/>
                    </a:lnTo>
                    <a:lnTo>
                      <a:pt x="134" y="71"/>
                    </a:lnTo>
                    <a:lnTo>
                      <a:pt x="133" y="71"/>
                    </a:lnTo>
                    <a:lnTo>
                      <a:pt x="132" y="71"/>
                    </a:lnTo>
                    <a:lnTo>
                      <a:pt x="131" y="71"/>
                    </a:lnTo>
                    <a:lnTo>
                      <a:pt x="130" y="71"/>
                    </a:lnTo>
                    <a:lnTo>
                      <a:pt x="129" y="71"/>
                    </a:lnTo>
                    <a:lnTo>
                      <a:pt x="129" y="72"/>
                    </a:lnTo>
                    <a:lnTo>
                      <a:pt x="128" y="72"/>
                    </a:lnTo>
                    <a:lnTo>
                      <a:pt x="127" y="72"/>
                    </a:lnTo>
                    <a:lnTo>
                      <a:pt x="126" y="72"/>
                    </a:lnTo>
                    <a:lnTo>
                      <a:pt x="125" y="72"/>
                    </a:lnTo>
                    <a:lnTo>
                      <a:pt x="124" y="73"/>
                    </a:lnTo>
                    <a:lnTo>
                      <a:pt x="123" y="74"/>
                    </a:lnTo>
                    <a:lnTo>
                      <a:pt x="122" y="74"/>
                    </a:lnTo>
                    <a:lnTo>
                      <a:pt x="122" y="75"/>
                    </a:lnTo>
                    <a:lnTo>
                      <a:pt x="122" y="76"/>
                    </a:lnTo>
                    <a:lnTo>
                      <a:pt x="122" y="77"/>
                    </a:lnTo>
                    <a:lnTo>
                      <a:pt x="122" y="78"/>
                    </a:lnTo>
                    <a:lnTo>
                      <a:pt x="121" y="78"/>
                    </a:lnTo>
                    <a:lnTo>
                      <a:pt x="121" y="77"/>
                    </a:lnTo>
                    <a:lnTo>
                      <a:pt x="121" y="76"/>
                    </a:lnTo>
                    <a:lnTo>
                      <a:pt x="121" y="75"/>
                    </a:lnTo>
                    <a:lnTo>
                      <a:pt x="120" y="75"/>
                    </a:lnTo>
                    <a:lnTo>
                      <a:pt x="120" y="74"/>
                    </a:lnTo>
                    <a:lnTo>
                      <a:pt x="120" y="73"/>
                    </a:lnTo>
                    <a:lnTo>
                      <a:pt x="120" y="72"/>
                    </a:lnTo>
                    <a:lnTo>
                      <a:pt x="119" y="72"/>
                    </a:lnTo>
                    <a:lnTo>
                      <a:pt x="119" y="71"/>
                    </a:lnTo>
                    <a:lnTo>
                      <a:pt x="118" y="71"/>
                    </a:lnTo>
                    <a:lnTo>
                      <a:pt x="118" y="70"/>
                    </a:lnTo>
                    <a:lnTo>
                      <a:pt x="117" y="70"/>
                    </a:lnTo>
                    <a:lnTo>
                      <a:pt x="117" y="69"/>
                    </a:lnTo>
                    <a:lnTo>
                      <a:pt x="116" y="69"/>
                    </a:lnTo>
                    <a:lnTo>
                      <a:pt x="116" y="68"/>
                    </a:lnTo>
                    <a:lnTo>
                      <a:pt x="115" y="68"/>
                    </a:lnTo>
                    <a:lnTo>
                      <a:pt x="114" y="68"/>
                    </a:lnTo>
                    <a:lnTo>
                      <a:pt x="113" y="68"/>
                    </a:lnTo>
                    <a:lnTo>
                      <a:pt x="112" y="68"/>
                    </a:lnTo>
                    <a:lnTo>
                      <a:pt x="112" y="67"/>
                    </a:lnTo>
                    <a:lnTo>
                      <a:pt x="111" y="67"/>
                    </a:lnTo>
                    <a:lnTo>
                      <a:pt x="110" y="67"/>
                    </a:lnTo>
                    <a:lnTo>
                      <a:pt x="109" y="67"/>
                    </a:lnTo>
                    <a:lnTo>
                      <a:pt x="109" y="66"/>
                    </a:lnTo>
                    <a:lnTo>
                      <a:pt x="109" y="65"/>
                    </a:lnTo>
                    <a:lnTo>
                      <a:pt x="108" y="65"/>
                    </a:lnTo>
                    <a:lnTo>
                      <a:pt x="108" y="64"/>
                    </a:lnTo>
                    <a:lnTo>
                      <a:pt x="107" y="65"/>
                    </a:lnTo>
                    <a:lnTo>
                      <a:pt x="106" y="66"/>
                    </a:lnTo>
                    <a:lnTo>
                      <a:pt x="105" y="67"/>
                    </a:lnTo>
                    <a:lnTo>
                      <a:pt x="104" y="68"/>
                    </a:lnTo>
                    <a:lnTo>
                      <a:pt x="103" y="68"/>
                    </a:lnTo>
                    <a:lnTo>
                      <a:pt x="102" y="68"/>
                    </a:lnTo>
                    <a:lnTo>
                      <a:pt x="102" y="69"/>
                    </a:lnTo>
                    <a:lnTo>
                      <a:pt x="101" y="69"/>
                    </a:lnTo>
                    <a:lnTo>
                      <a:pt x="100" y="70"/>
                    </a:lnTo>
                    <a:lnTo>
                      <a:pt x="99" y="70"/>
                    </a:lnTo>
                    <a:lnTo>
                      <a:pt x="98" y="70"/>
                    </a:lnTo>
                    <a:lnTo>
                      <a:pt x="98" y="69"/>
                    </a:lnTo>
                    <a:lnTo>
                      <a:pt x="98" y="68"/>
                    </a:lnTo>
                    <a:lnTo>
                      <a:pt x="97" y="68"/>
                    </a:lnTo>
                    <a:lnTo>
                      <a:pt x="97" y="67"/>
                    </a:lnTo>
                    <a:lnTo>
                      <a:pt x="96" y="67"/>
                    </a:lnTo>
                    <a:lnTo>
                      <a:pt x="96" y="66"/>
                    </a:lnTo>
                    <a:lnTo>
                      <a:pt x="95" y="66"/>
                    </a:lnTo>
                    <a:lnTo>
                      <a:pt x="95" y="67"/>
                    </a:lnTo>
                    <a:lnTo>
                      <a:pt x="95" y="68"/>
                    </a:lnTo>
                    <a:lnTo>
                      <a:pt x="95" y="69"/>
                    </a:lnTo>
                    <a:lnTo>
                      <a:pt x="95" y="70"/>
                    </a:lnTo>
                    <a:lnTo>
                      <a:pt x="94" y="71"/>
                    </a:lnTo>
                    <a:lnTo>
                      <a:pt x="94" y="72"/>
                    </a:lnTo>
                    <a:lnTo>
                      <a:pt x="94" y="73"/>
                    </a:lnTo>
                    <a:lnTo>
                      <a:pt x="93" y="73"/>
                    </a:lnTo>
                    <a:lnTo>
                      <a:pt x="92" y="73"/>
                    </a:lnTo>
                    <a:lnTo>
                      <a:pt x="92" y="74"/>
                    </a:lnTo>
                    <a:lnTo>
                      <a:pt x="91" y="74"/>
                    </a:lnTo>
                    <a:lnTo>
                      <a:pt x="90" y="75"/>
                    </a:lnTo>
                    <a:lnTo>
                      <a:pt x="90" y="76"/>
                    </a:lnTo>
                    <a:lnTo>
                      <a:pt x="90" y="77"/>
                    </a:lnTo>
                    <a:lnTo>
                      <a:pt x="90" y="78"/>
                    </a:lnTo>
                    <a:lnTo>
                      <a:pt x="91" y="78"/>
                    </a:lnTo>
                    <a:lnTo>
                      <a:pt x="91" y="79"/>
                    </a:lnTo>
                    <a:lnTo>
                      <a:pt x="91" y="80"/>
                    </a:lnTo>
                    <a:lnTo>
                      <a:pt x="92" y="80"/>
                    </a:lnTo>
                    <a:lnTo>
                      <a:pt x="92" y="81"/>
                    </a:lnTo>
                    <a:lnTo>
                      <a:pt x="93" y="81"/>
                    </a:lnTo>
                    <a:lnTo>
                      <a:pt x="94" y="81"/>
                    </a:lnTo>
                    <a:lnTo>
                      <a:pt x="93" y="82"/>
                    </a:lnTo>
                    <a:lnTo>
                      <a:pt x="92" y="82"/>
                    </a:lnTo>
                    <a:lnTo>
                      <a:pt x="92" y="83"/>
                    </a:lnTo>
                    <a:lnTo>
                      <a:pt x="91" y="83"/>
                    </a:lnTo>
                    <a:lnTo>
                      <a:pt x="90" y="83"/>
                    </a:lnTo>
                    <a:lnTo>
                      <a:pt x="89" y="83"/>
                    </a:lnTo>
                    <a:lnTo>
                      <a:pt x="88" y="83"/>
                    </a:lnTo>
                    <a:lnTo>
                      <a:pt x="88" y="84"/>
                    </a:lnTo>
                    <a:lnTo>
                      <a:pt x="87" y="84"/>
                    </a:lnTo>
                    <a:lnTo>
                      <a:pt x="86" y="85"/>
                    </a:lnTo>
                    <a:lnTo>
                      <a:pt x="86" y="86"/>
                    </a:lnTo>
                    <a:lnTo>
                      <a:pt x="85" y="87"/>
                    </a:lnTo>
                    <a:lnTo>
                      <a:pt x="85" y="88"/>
                    </a:lnTo>
                    <a:lnTo>
                      <a:pt x="86" y="88"/>
                    </a:lnTo>
                    <a:lnTo>
                      <a:pt x="86" y="89"/>
                    </a:lnTo>
                    <a:lnTo>
                      <a:pt x="86" y="90"/>
                    </a:lnTo>
                    <a:lnTo>
                      <a:pt x="87" y="90"/>
                    </a:lnTo>
                    <a:lnTo>
                      <a:pt x="88" y="90"/>
                    </a:lnTo>
                    <a:lnTo>
                      <a:pt x="88" y="91"/>
                    </a:lnTo>
                    <a:lnTo>
                      <a:pt x="89" y="91"/>
                    </a:lnTo>
                    <a:lnTo>
                      <a:pt x="90" y="91"/>
                    </a:lnTo>
                    <a:lnTo>
                      <a:pt x="90" y="92"/>
                    </a:lnTo>
                    <a:lnTo>
                      <a:pt x="89" y="92"/>
                    </a:lnTo>
                    <a:lnTo>
                      <a:pt x="89" y="93"/>
                    </a:lnTo>
                    <a:lnTo>
                      <a:pt x="88" y="94"/>
                    </a:lnTo>
                    <a:lnTo>
                      <a:pt x="88" y="95"/>
                    </a:lnTo>
                    <a:lnTo>
                      <a:pt x="88" y="96"/>
                    </a:lnTo>
                    <a:lnTo>
                      <a:pt x="87" y="97"/>
                    </a:lnTo>
                    <a:lnTo>
                      <a:pt x="86" y="97"/>
                    </a:lnTo>
                    <a:lnTo>
                      <a:pt x="85" y="97"/>
                    </a:lnTo>
                    <a:lnTo>
                      <a:pt x="84" y="97"/>
                    </a:lnTo>
                    <a:lnTo>
                      <a:pt x="83" y="97"/>
                    </a:lnTo>
                    <a:lnTo>
                      <a:pt x="82" y="97"/>
                    </a:lnTo>
                    <a:lnTo>
                      <a:pt x="82" y="96"/>
                    </a:lnTo>
                    <a:lnTo>
                      <a:pt x="81" y="96"/>
                    </a:lnTo>
                    <a:lnTo>
                      <a:pt x="80" y="96"/>
                    </a:lnTo>
                    <a:lnTo>
                      <a:pt x="80" y="95"/>
                    </a:lnTo>
                    <a:lnTo>
                      <a:pt x="79" y="95"/>
                    </a:lnTo>
                    <a:lnTo>
                      <a:pt x="78" y="95"/>
                    </a:lnTo>
                    <a:lnTo>
                      <a:pt x="78" y="96"/>
                    </a:lnTo>
                    <a:lnTo>
                      <a:pt x="77" y="96"/>
                    </a:lnTo>
                    <a:lnTo>
                      <a:pt x="78" y="96"/>
                    </a:lnTo>
                    <a:lnTo>
                      <a:pt x="79" y="96"/>
                    </a:lnTo>
                    <a:lnTo>
                      <a:pt x="80" y="96"/>
                    </a:lnTo>
                    <a:lnTo>
                      <a:pt x="80" y="97"/>
                    </a:lnTo>
                    <a:lnTo>
                      <a:pt x="81" y="97"/>
                    </a:lnTo>
                    <a:lnTo>
                      <a:pt x="81" y="98"/>
                    </a:lnTo>
                    <a:lnTo>
                      <a:pt x="81" y="99"/>
                    </a:lnTo>
                    <a:lnTo>
                      <a:pt x="82" y="100"/>
                    </a:lnTo>
                    <a:lnTo>
                      <a:pt x="82" y="101"/>
                    </a:lnTo>
                    <a:lnTo>
                      <a:pt x="82" y="102"/>
                    </a:lnTo>
                    <a:lnTo>
                      <a:pt x="82" y="103"/>
                    </a:lnTo>
                    <a:lnTo>
                      <a:pt x="82" y="104"/>
                    </a:lnTo>
                    <a:lnTo>
                      <a:pt x="82" y="105"/>
                    </a:lnTo>
                    <a:lnTo>
                      <a:pt x="81" y="105"/>
                    </a:lnTo>
                    <a:lnTo>
                      <a:pt x="81" y="106"/>
                    </a:lnTo>
                    <a:lnTo>
                      <a:pt x="81" y="107"/>
                    </a:lnTo>
                    <a:lnTo>
                      <a:pt x="80" y="107"/>
                    </a:lnTo>
                    <a:lnTo>
                      <a:pt x="80" y="106"/>
                    </a:lnTo>
                    <a:lnTo>
                      <a:pt x="80" y="105"/>
                    </a:lnTo>
                    <a:lnTo>
                      <a:pt x="79" y="105"/>
                    </a:lnTo>
                    <a:lnTo>
                      <a:pt x="79" y="104"/>
                    </a:lnTo>
                    <a:lnTo>
                      <a:pt x="78" y="104"/>
                    </a:lnTo>
                    <a:lnTo>
                      <a:pt x="78" y="103"/>
                    </a:lnTo>
                    <a:lnTo>
                      <a:pt x="77" y="103"/>
                    </a:lnTo>
                    <a:lnTo>
                      <a:pt x="77" y="102"/>
                    </a:lnTo>
                    <a:lnTo>
                      <a:pt x="78" y="102"/>
                    </a:lnTo>
                    <a:lnTo>
                      <a:pt x="78" y="101"/>
                    </a:lnTo>
                    <a:lnTo>
                      <a:pt x="78" y="100"/>
                    </a:lnTo>
                    <a:lnTo>
                      <a:pt x="78" y="99"/>
                    </a:lnTo>
                    <a:lnTo>
                      <a:pt x="78" y="98"/>
                    </a:lnTo>
                    <a:lnTo>
                      <a:pt x="78" y="97"/>
                    </a:lnTo>
                    <a:lnTo>
                      <a:pt x="77" y="98"/>
                    </a:lnTo>
                    <a:lnTo>
                      <a:pt x="76" y="98"/>
                    </a:lnTo>
                    <a:lnTo>
                      <a:pt x="75" y="99"/>
                    </a:lnTo>
                    <a:lnTo>
                      <a:pt x="74" y="99"/>
                    </a:lnTo>
                    <a:lnTo>
                      <a:pt x="73" y="100"/>
                    </a:lnTo>
                    <a:lnTo>
                      <a:pt x="73" y="101"/>
                    </a:lnTo>
                    <a:lnTo>
                      <a:pt x="73" y="102"/>
                    </a:lnTo>
                    <a:lnTo>
                      <a:pt x="72" y="103"/>
                    </a:lnTo>
                    <a:lnTo>
                      <a:pt x="72" y="104"/>
                    </a:lnTo>
                    <a:lnTo>
                      <a:pt x="71" y="105"/>
                    </a:lnTo>
                    <a:lnTo>
                      <a:pt x="71" y="106"/>
                    </a:lnTo>
                    <a:lnTo>
                      <a:pt x="71" y="107"/>
                    </a:lnTo>
                    <a:lnTo>
                      <a:pt x="71" y="108"/>
                    </a:lnTo>
                    <a:lnTo>
                      <a:pt x="70" y="108"/>
                    </a:lnTo>
                    <a:lnTo>
                      <a:pt x="69" y="109"/>
                    </a:lnTo>
                    <a:lnTo>
                      <a:pt x="69" y="110"/>
                    </a:lnTo>
                    <a:lnTo>
                      <a:pt x="69" y="111"/>
                    </a:lnTo>
                    <a:lnTo>
                      <a:pt x="69" y="112"/>
                    </a:lnTo>
                    <a:lnTo>
                      <a:pt x="69" y="113"/>
                    </a:lnTo>
                    <a:lnTo>
                      <a:pt x="69" y="114"/>
                    </a:lnTo>
                    <a:lnTo>
                      <a:pt x="69" y="115"/>
                    </a:lnTo>
                    <a:lnTo>
                      <a:pt x="69" y="116"/>
                    </a:lnTo>
                    <a:lnTo>
                      <a:pt x="69" y="117"/>
                    </a:lnTo>
                    <a:lnTo>
                      <a:pt x="69" y="118"/>
                    </a:lnTo>
                    <a:lnTo>
                      <a:pt x="69" y="119"/>
                    </a:lnTo>
                    <a:lnTo>
                      <a:pt x="69" y="120"/>
                    </a:lnTo>
                    <a:lnTo>
                      <a:pt x="70" y="120"/>
                    </a:lnTo>
                    <a:lnTo>
                      <a:pt x="70" y="121"/>
                    </a:lnTo>
                    <a:lnTo>
                      <a:pt x="70" y="122"/>
                    </a:lnTo>
                    <a:lnTo>
                      <a:pt x="70" y="123"/>
                    </a:lnTo>
                    <a:lnTo>
                      <a:pt x="70" y="124"/>
                    </a:lnTo>
                    <a:lnTo>
                      <a:pt x="69" y="125"/>
                    </a:lnTo>
                    <a:lnTo>
                      <a:pt x="68" y="126"/>
                    </a:lnTo>
                    <a:lnTo>
                      <a:pt x="68" y="127"/>
                    </a:lnTo>
                    <a:lnTo>
                      <a:pt x="68" y="128"/>
                    </a:lnTo>
                    <a:lnTo>
                      <a:pt x="68" y="129"/>
                    </a:lnTo>
                    <a:lnTo>
                      <a:pt x="67" y="129"/>
                    </a:lnTo>
                    <a:lnTo>
                      <a:pt x="67" y="130"/>
                    </a:lnTo>
                    <a:lnTo>
                      <a:pt x="66" y="131"/>
                    </a:lnTo>
                    <a:lnTo>
                      <a:pt x="65" y="132"/>
                    </a:lnTo>
                    <a:lnTo>
                      <a:pt x="64" y="133"/>
                    </a:lnTo>
                    <a:lnTo>
                      <a:pt x="64" y="134"/>
                    </a:lnTo>
                    <a:lnTo>
                      <a:pt x="64" y="135"/>
                    </a:lnTo>
                    <a:lnTo>
                      <a:pt x="65" y="135"/>
                    </a:lnTo>
                    <a:lnTo>
                      <a:pt x="66" y="135"/>
                    </a:lnTo>
                    <a:lnTo>
                      <a:pt x="65" y="136"/>
                    </a:lnTo>
                    <a:lnTo>
                      <a:pt x="64" y="137"/>
                    </a:lnTo>
                    <a:lnTo>
                      <a:pt x="63" y="137"/>
                    </a:lnTo>
                    <a:lnTo>
                      <a:pt x="63" y="138"/>
                    </a:lnTo>
                    <a:lnTo>
                      <a:pt x="63" y="139"/>
                    </a:lnTo>
                    <a:lnTo>
                      <a:pt x="62" y="139"/>
                    </a:lnTo>
                    <a:lnTo>
                      <a:pt x="61" y="140"/>
                    </a:lnTo>
                    <a:lnTo>
                      <a:pt x="61" y="141"/>
                    </a:lnTo>
                    <a:lnTo>
                      <a:pt x="60" y="141"/>
                    </a:lnTo>
                    <a:lnTo>
                      <a:pt x="59" y="142"/>
                    </a:lnTo>
                    <a:lnTo>
                      <a:pt x="58" y="142"/>
                    </a:lnTo>
                    <a:lnTo>
                      <a:pt x="57" y="142"/>
                    </a:lnTo>
                    <a:lnTo>
                      <a:pt x="56" y="143"/>
                    </a:lnTo>
                    <a:lnTo>
                      <a:pt x="55" y="144"/>
                    </a:lnTo>
                    <a:lnTo>
                      <a:pt x="54" y="144"/>
                    </a:lnTo>
                    <a:lnTo>
                      <a:pt x="53" y="145"/>
                    </a:lnTo>
                    <a:lnTo>
                      <a:pt x="52" y="145"/>
                    </a:lnTo>
                    <a:lnTo>
                      <a:pt x="51" y="145"/>
                    </a:lnTo>
                    <a:lnTo>
                      <a:pt x="50" y="145"/>
                    </a:lnTo>
                    <a:lnTo>
                      <a:pt x="49" y="145"/>
                    </a:lnTo>
                    <a:lnTo>
                      <a:pt x="48" y="145"/>
                    </a:lnTo>
                    <a:lnTo>
                      <a:pt x="47" y="145"/>
                    </a:lnTo>
                    <a:lnTo>
                      <a:pt x="46" y="146"/>
                    </a:lnTo>
                    <a:lnTo>
                      <a:pt x="46" y="147"/>
                    </a:lnTo>
                    <a:lnTo>
                      <a:pt x="45" y="147"/>
                    </a:lnTo>
                    <a:lnTo>
                      <a:pt x="45" y="148"/>
                    </a:lnTo>
                    <a:lnTo>
                      <a:pt x="44" y="149"/>
                    </a:lnTo>
                    <a:lnTo>
                      <a:pt x="44" y="150"/>
                    </a:lnTo>
                    <a:lnTo>
                      <a:pt x="44" y="151"/>
                    </a:lnTo>
                    <a:lnTo>
                      <a:pt x="44" y="152"/>
                    </a:lnTo>
                    <a:lnTo>
                      <a:pt x="45" y="152"/>
                    </a:lnTo>
                    <a:lnTo>
                      <a:pt x="44" y="152"/>
                    </a:lnTo>
                    <a:lnTo>
                      <a:pt x="43" y="153"/>
                    </a:lnTo>
                    <a:lnTo>
                      <a:pt x="42" y="154"/>
                    </a:lnTo>
                    <a:lnTo>
                      <a:pt x="41" y="154"/>
                    </a:lnTo>
                    <a:lnTo>
                      <a:pt x="40" y="154"/>
                    </a:lnTo>
                    <a:lnTo>
                      <a:pt x="39" y="154"/>
                    </a:lnTo>
                    <a:lnTo>
                      <a:pt x="38" y="154"/>
                    </a:lnTo>
                    <a:lnTo>
                      <a:pt x="37" y="155"/>
                    </a:lnTo>
                    <a:lnTo>
                      <a:pt x="37" y="156"/>
                    </a:lnTo>
                    <a:lnTo>
                      <a:pt x="37" y="157"/>
                    </a:lnTo>
                    <a:lnTo>
                      <a:pt x="37" y="158"/>
                    </a:lnTo>
                    <a:lnTo>
                      <a:pt x="36" y="158"/>
                    </a:lnTo>
                    <a:lnTo>
                      <a:pt x="36" y="159"/>
                    </a:lnTo>
                    <a:lnTo>
                      <a:pt x="36" y="160"/>
                    </a:lnTo>
                    <a:lnTo>
                      <a:pt x="37" y="160"/>
                    </a:lnTo>
                    <a:lnTo>
                      <a:pt x="36" y="161"/>
                    </a:lnTo>
                    <a:lnTo>
                      <a:pt x="35" y="161"/>
                    </a:lnTo>
                    <a:lnTo>
                      <a:pt x="34" y="161"/>
                    </a:lnTo>
                    <a:lnTo>
                      <a:pt x="33" y="161"/>
                    </a:lnTo>
                    <a:lnTo>
                      <a:pt x="32" y="161"/>
                    </a:lnTo>
                    <a:lnTo>
                      <a:pt x="31" y="161"/>
                    </a:lnTo>
                    <a:lnTo>
                      <a:pt x="31" y="160"/>
                    </a:lnTo>
                    <a:lnTo>
                      <a:pt x="30" y="160"/>
                    </a:lnTo>
                    <a:lnTo>
                      <a:pt x="29" y="160"/>
                    </a:lnTo>
                    <a:lnTo>
                      <a:pt x="29" y="159"/>
                    </a:lnTo>
                    <a:lnTo>
                      <a:pt x="28" y="159"/>
                    </a:lnTo>
                    <a:lnTo>
                      <a:pt x="27" y="159"/>
                    </a:lnTo>
                    <a:lnTo>
                      <a:pt x="26" y="159"/>
                    </a:lnTo>
                    <a:lnTo>
                      <a:pt x="25" y="159"/>
                    </a:lnTo>
                    <a:lnTo>
                      <a:pt x="25" y="160"/>
                    </a:lnTo>
                    <a:lnTo>
                      <a:pt x="24" y="161"/>
                    </a:lnTo>
                    <a:lnTo>
                      <a:pt x="24" y="162"/>
                    </a:lnTo>
                    <a:lnTo>
                      <a:pt x="24" y="164"/>
                    </a:lnTo>
                    <a:lnTo>
                      <a:pt x="24" y="165"/>
                    </a:lnTo>
                    <a:lnTo>
                      <a:pt x="25" y="165"/>
                    </a:lnTo>
                    <a:lnTo>
                      <a:pt x="24" y="166"/>
                    </a:lnTo>
                    <a:lnTo>
                      <a:pt x="23" y="167"/>
                    </a:lnTo>
                    <a:lnTo>
                      <a:pt x="22" y="167"/>
                    </a:lnTo>
                    <a:lnTo>
                      <a:pt x="21" y="169"/>
                    </a:lnTo>
                    <a:lnTo>
                      <a:pt x="21" y="171"/>
                    </a:lnTo>
                    <a:lnTo>
                      <a:pt x="20" y="172"/>
                    </a:lnTo>
                    <a:lnTo>
                      <a:pt x="20" y="173"/>
                    </a:lnTo>
                    <a:lnTo>
                      <a:pt x="20" y="174"/>
                    </a:lnTo>
                    <a:lnTo>
                      <a:pt x="19" y="175"/>
                    </a:lnTo>
                    <a:lnTo>
                      <a:pt x="18" y="176"/>
                    </a:lnTo>
                    <a:lnTo>
                      <a:pt x="17" y="176"/>
                    </a:lnTo>
                    <a:lnTo>
                      <a:pt x="17" y="177"/>
                    </a:lnTo>
                    <a:lnTo>
                      <a:pt x="16" y="177"/>
                    </a:lnTo>
                    <a:lnTo>
                      <a:pt x="15" y="177"/>
                    </a:lnTo>
                    <a:lnTo>
                      <a:pt x="14" y="177"/>
                    </a:lnTo>
                    <a:lnTo>
                      <a:pt x="15" y="177"/>
                    </a:lnTo>
                    <a:lnTo>
                      <a:pt x="15" y="178"/>
                    </a:lnTo>
                    <a:lnTo>
                      <a:pt x="14" y="179"/>
                    </a:lnTo>
                    <a:lnTo>
                      <a:pt x="13" y="179"/>
                    </a:lnTo>
                    <a:lnTo>
                      <a:pt x="12" y="179"/>
                    </a:lnTo>
                    <a:lnTo>
                      <a:pt x="11" y="179"/>
                    </a:lnTo>
                    <a:lnTo>
                      <a:pt x="10" y="179"/>
                    </a:lnTo>
                    <a:lnTo>
                      <a:pt x="9" y="179"/>
                    </a:lnTo>
                    <a:lnTo>
                      <a:pt x="8" y="179"/>
                    </a:lnTo>
                    <a:lnTo>
                      <a:pt x="7" y="179"/>
                    </a:lnTo>
                    <a:lnTo>
                      <a:pt x="6" y="179"/>
                    </a:lnTo>
                    <a:lnTo>
                      <a:pt x="5" y="179"/>
                    </a:lnTo>
                    <a:lnTo>
                      <a:pt x="4" y="179"/>
                    </a:lnTo>
                    <a:lnTo>
                      <a:pt x="3" y="179"/>
                    </a:lnTo>
                    <a:lnTo>
                      <a:pt x="2" y="179"/>
                    </a:lnTo>
                    <a:lnTo>
                      <a:pt x="2" y="180"/>
                    </a:lnTo>
                    <a:lnTo>
                      <a:pt x="2" y="181"/>
                    </a:lnTo>
                    <a:lnTo>
                      <a:pt x="2" y="182"/>
                    </a:lnTo>
                    <a:lnTo>
                      <a:pt x="2" y="183"/>
                    </a:lnTo>
                    <a:lnTo>
                      <a:pt x="2" y="184"/>
                    </a:lnTo>
                    <a:lnTo>
                      <a:pt x="2" y="185"/>
                    </a:lnTo>
                    <a:lnTo>
                      <a:pt x="1" y="186"/>
                    </a:lnTo>
                    <a:lnTo>
                      <a:pt x="0" y="186"/>
                    </a:lnTo>
                    <a:lnTo>
                      <a:pt x="1" y="186"/>
                    </a:lnTo>
                    <a:lnTo>
                      <a:pt x="1" y="187"/>
                    </a:lnTo>
                    <a:lnTo>
                      <a:pt x="1" y="188"/>
                    </a:lnTo>
                    <a:lnTo>
                      <a:pt x="2" y="189"/>
                    </a:lnTo>
                    <a:lnTo>
                      <a:pt x="3" y="189"/>
                    </a:lnTo>
                    <a:lnTo>
                      <a:pt x="3" y="190"/>
                    </a:lnTo>
                    <a:lnTo>
                      <a:pt x="3" y="191"/>
                    </a:lnTo>
                    <a:lnTo>
                      <a:pt x="4" y="192"/>
                    </a:lnTo>
                    <a:lnTo>
                      <a:pt x="5" y="193"/>
                    </a:lnTo>
                    <a:lnTo>
                      <a:pt x="5" y="194"/>
                    </a:lnTo>
                    <a:lnTo>
                      <a:pt x="6" y="195"/>
                    </a:lnTo>
                    <a:lnTo>
                      <a:pt x="7" y="196"/>
                    </a:lnTo>
                    <a:lnTo>
                      <a:pt x="7" y="197"/>
                    </a:lnTo>
                    <a:lnTo>
                      <a:pt x="7" y="198"/>
                    </a:lnTo>
                    <a:lnTo>
                      <a:pt x="6" y="199"/>
                    </a:lnTo>
                    <a:lnTo>
                      <a:pt x="6" y="200"/>
                    </a:lnTo>
                    <a:lnTo>
                      <a:pt x="6" y="201"/>
                    </a:lnTo>
                    <a:lnTo>
                      <a:pt x="7" y="201"/>
                    </a:lnTo>
                    <a:lnTo>
                      <a:pt x="7" y="202"/>
                    </a:lnTo>
                    <a:lnTo>
                      <a:pt x="8" y="202"/>
                    </a:lnTo>
                    <a:lnTo>
                      <a:pt x="9" y="202"/>
                    </a:lnTo>
                    <a:lnTo>
                      <a:pt x="10" y="202"/>
                    </a:lnTo>
                    <a:lnTo>
                      <a:pt x="11" y="202"/>
                    </a:lnTo>
                    <a:lnTo>
                      <a:pt x="10" y="203"/>
                    </a:lnTo>
                    <a:lnTo>
                      <a:pt x="10" y="204"/>
                    </a:lnTo>
                    <a:lnTo>
                      <a:pt x="9" y="205"/>
                    </a:lnTo>
                    <a:lnTo>
                      <a:pt x="9" y="206"/>
                    </a:lnTo>
                    <a:lnTo>
                      <a:pt x="9" y="207"/>
                    </a:lnTo>
                    <a:lnTo>
                      <a:pt x="8" y="208"/>
                    </a:lnTo>
                    <a:lnTo>
                      <a:pt x="8" y="209"/>
                    </a:lnTo>
                    <a:lnTo>
                      <a:pt x="9" y="209"/>
                    </a:lnTo>
                    <a:lnTo>
                      <a:pt x="9" y="210"/>
                    </a:lnTo>
                    <a:lnTo>
                      <a:pt x="10" y="211"/>
                    </a:lnTo>
                    <a:lnTo>
                      <a:pt x="11" y="211"/>
                    </a:lnTo>
                    <a:lnTo>
                      <a:pt x="11" y="212"/>
                    </a:lnTo>
                    <a:lnTo>
                      <a:pt x="12" y="212"/>
                    </a:lnTo>
                    <a:lnTo>
                      <a:pt x="12" y="213"/>
                    </a:lnTo>
                    <a:lnTo>
                      <a:pt x="12" y="214"/>
                    </a:lnTo>
                    <a:lnTo>
                      <a:pt x="13" y="214"/>
                    </a:lnTo>
                    <a:lnTo>
                      <a:pt x="13" y="215"/>
                    </a:lnTo>
                    <a:lnTo>
                      <a:pt x="14" y="215"/>
                    </a:lnTo>
                    <a:lnTo>
                      <a:pt x="14" y="216"/>
                    </a:lnTo>
                    <a:lnTo>
                      <a:pt x="15" y="216"/>
                    </a:lnTo>
                    <a:lnTo>
                      <a:pt x="16" y="216"/>
                    </a:lnTo>
                    <a:lnTo>
                      <a:pt x="17" y="216"/>
                    </a:lnTo>
                    <a:lnTo>
                      <a:pt x="18" y="216"/>
                    </a:lnTo>
                    <a:lnTo>
                      <a:pt x="19" y="216"/>
                    </a:lnTo>
                    <a:lnTo>
                      <a:pt x="19" y="217"/>
                    </a:lnTo>
                    <a:lnTo>
                      <a:pt x="20" y="217"/>
                    </a:lnTo>
                    <a:lnTo>
                      <a:pt x="20" y="218"/>
                    </a:lnTo>
                    <a:lnTo>
                      <a:pt x="21" y="218"/>
                    </a:lnTo>
                    <a:lnTo>
                      <a:pt x="21" y="219"/>
                    </a:lnTo>
                    <a:lnTo>
                      <a:pt x="22" y="219"/>
                    </a:lnTo>
                    <a:lnTo>
                      <a:pt x="22" y="220"/>
                    </a:lnTo>
                    <a:lnTo>
                      <a:pt x="22" y="221"/>
                    </a:lnTo>
                    <a:lnTo>
                      <a:pt x="23" y="221"/>
                    </a:lnTo>
                    <a:lnTo>
                      <a:pt x="23" y="222"/>
                    </a:lnTo>
                    <a:lnTo>
                      <a:pt x="24" y="222"/>
                    </a:lnTo>
                    <a:lnTo>
                      <a:pt x="24" y="223"/>
                    </a:lnTo>
                    <a:lnTo>
                      <a:pt x="24" y="224"/>
                    </a:lnTo>
                    <a:lnTo>
                      <a:pt x="22" y="224"/>
                    </a:lnTo>
                    <a:lnTo>
                      <a:pt x="21" y="224"/>
                    </a:lnTo>
                    <a:lnTo>
                      <a:pt x="20" y="224"/>
                    </a:lnTo>
                    <a:lnTo>
                      <a:pt x="19" y="224"/>
                    </a:lnTo>
                    <a:lnTo>
                      <a:pt x="18" y="224"/>
                    </a:lnTo>
                    <a:lnTo>
                      <a:pt x="17" y="224"/>
                    </a:lnTo>
                    <a:lnTo>
                      <a:pt x="16" y="223"/>
                    </a:lnTo>
                    <a:lnTo>
                      <a:pt x="15" y="223"/>
                    </a:lnTo>
                    <a:lnTo>
                      <a:pt x="15" y="222"/>
                    </a:lnTo>
                    <a:lnTo>
                      <a:pt x="14" y="222"/>
                    </a:lnTo>
                    <a:lnTo>
                      <a:pt x="14" y="221"/>
                    </a:lnTo>
                    <a:lnTo>
                      <a:pt x="13" y="221"/>
                    </a:lnTo>
                    <a:lnTo>
                      <a:pt x="13" y="220"/>
                    </a:lnTo>
                    <a:lnTo>
                      <a:pt x="12" y="220"/>
                    </a:lnTo>
                    <a:lnTo>
                      <a:pt x="12" y="219"/>
                    </a:lnTo>
                    <a:lnTo>
                      <a:pt x="11" y="220"/>
                    </a:lnTo>
                    <a:lnTo>
                      <a:pt x="11" y="221"/>
                    </a:lnTo>
                    <a:lnTo>
                      <a:pt x="11" y="222"/>
                    </a:lnTo>
                    <a:lnTo>
                      <a:pt x="12" y="222"/>
                    </a:lnTo>
                    <a:lnTo>
                      <a:pt x="12" y="223"/>
                    </a:lnTo>
                    <a:lnTo>
                      <a:pt x="12" y="224"/>
                    </a:lnTo>
                    <a:lnTo>
                      <a:pt x="13" y="224"/>
                    </a:lnTo>
                    <a:lnTo>
                      <a:pt x="14" y="224"/>
                    </a:lnTo>
                    <a:lnTo>
                      <a:pt x="14" y="225"/>
                    </a:lnTo>
                    <a:lnTo>
                      <a:pt x="15" y="225"/>
                    </a:lnTo>
                    <a:lnTo>
                      <a:pt x="15" y="226"/>
                    </a:lnTo>
                    <a:lnTo>
                      <a:pt x="16" y="226"/>
                    </a:lnTo>
                    <a:lnTo>
                      <a:pt x="17" y="226"/>
                    </a:lnTo>
                    <a:lnTo>
                      <a:pt x="17" y="227"/>
                    </a:lnTo>
                    <a:lnTo>
                      <a:pt x="18" y="227"/>
                    </a:lnTo>
                    <a:lnTo>
                      <a:pt x="19" y="227"/>
                    </a:lnTo>
                    <a:lnTo>
                      <a:pt x="19" y="228"/>
                    </a:lnTo>
                    <a:lnTo>
                      <a:pt x="19" y="229"/>
                    </a:lnTo>
                    <a:lnTo>
                      <a:pt x="20" y="229"/>
                    </a:lnTo>
                    <a:lnTo>
                      <a:pt x="21" y="229"/>
                    </a:lnTo>
                    <a:lnTo>
                      <a:pt x="22" y="229"/>
                    </a:lnTo>
                    <a:lnTo>
                      <a:pt x="21" y="230"/>
                    </a:lnTo>
                    <a:lnTo>
                      <a:pt x="20" y="230"/>
                    </a:lnTo>
                    <a:lnTo>
                      <a:pt x="20" y="231"/>
                    </a:lnTo>
                    <a:lnTo>
                      <a:pt x="20" y="232"/>
                    </a:lnTo>
                    <a:lnTo>
                      <a:pt x="19" y="232"/>
                    </a:lnTo>
                    <a:lnTo>
                      <a:pt x="19" y="233"/>
                    </a:lnTo>
                    <a:lnTo>
                      <a:pt x="20" y="234"/>
                    </a:lnTo>
                    <a:lnTo>
                      <a:pt x="20" y="235"/>
                    </a:lnTo>
                    <a:lnTo>
                      <a:pt x="21" y="235"/>
                    </a:lnTo>
                    <a:lnTo>
                      <a:pt x="21" y="236"/>
                    </a:lnTo>
                    <a:lnTo>
                      <a:pt x="22" y="236"/>
                    </a:lnTo>
                    <a:lnTo>
                      <a:pt x="22" y="237"/>
                    </a:lnTo>
                    <a:lnTo>
                      <a:pt x="23" y="237"/>
                    </a:lnTo>
                    <a:lnTo>
                      <a:pt x="23" y="238"/>
                    </a:lnTo>
                    <a:lnTo>
                      <a:pt x="24" y="238"/>
                    </a:lnTo>
                    <a:lnTo>
                      <a:pt x="25" y="239"/>
                    </a:lnTo>
                    <a:lnTo>
                      <a:pt x="25" y="240"/>
                    </a:lnTo>
                    <a:lnTo>
                      <a:pt x="26" y="240"/>
                    </a:lnTo>
                    <a:lnTo>
                      <a:pt x="27" y="241"/>
                    </a:lnTo>
                    <a:lnTo>
                      <a:pt x="27" y="242"/>
                    </a:lnTo>
                    <a:lnTo>
                      <a:pt x="27" y="243"/>
                    </a:lnTo>
                    <a:lnTo>
                      <a:pt x="28" y="243"/>
                    </a:lnTo>
                    <a:lnTo>
                      <a:pt x="28" y="244"/>
                    </a:lnTo>
                    <a:lnTo>
                      <a:pt x="28" y="245"/>
                    </a:lnTo>
                    <a:lnTo>
                      <a:pt x="29" y="245"/>
                    </a:lnTo>
                    <a:lnTo>
                      <a:pt x="30" y="245"/>
                    </a:lnTo>
                    <a:lnTo>
                      <a:pt x="31" y="245"/>
                    </a:lnTo>
                    <a:lnTo>
                      <a:pt x="31" y="246"/>
                    </a:lnTo>
                    <a:lnTo>
                      <a:pt x="32" y="246"/>
                    </a:lnTo>
                    <a:lnTo>
                      <a:pt x="33" y="246"/>
                    </a:lnTo>
                    <a:lnTo>
                      <a:pt x="34" y="246"/>
                    </a:lnTo>
                    <a:lnTo>
                      <a:pt x="35" y="246"/>
                    </a:lnTo>
                    <a:lnTo>
                      <a:pt x="35" y="247"/>
                    </a:lnTo>
                    <a:lnTo>
                      <a:pt x="35" y="248"/>
                    </a:lnTo>
                    <a:lnTo>
                      <a:pt x="35" y="249"/>
                    </a:lnTo>
                    <a:lnTo>
                      <a:pt x="36" y="249"/>
                    </a:lnTo>
                    <a:lnTo>
                      <a:pt x="37" y="249"/>
                    </a:lnTo>
                    <a:lnTo>
                      <a:pt x="37" y="248"/>
                    </a:lnTo>
                    <a:lnTo>
                      <a:pt x="38" y="247"/>
                    </a:lnTo>
                    <a:lnTo>
                      <a:pt x="39" y="247"/>
                    </a:lnTo>
                    <a:lnTo>
                      <a:pt x="39" y="248"/>
                    </a:lnTo>
                    <a:lnTo>
                      <a:pt x="40" y="248"/>
                    </a:lnTo>
                    <a:lnTo>
                      <a:pt x="41" y="248"/>
                    </a:lnTo>
                    <a:lnTo>
                      <a:pt x="42" y="248"/>
                    </a:lnTo>
                    <a:lnTo>
                      <a:pt x="42" y="249"/>
                    </a:lnTo>
                    <a:lnTo>
                      <a:pt x="43" y="249"/>
                    </a:lnTo>
                    <a:lnTo>
                      <a:pt x="43" y="250"/>
                    </a:lnTo>
                    <a:lnTo>
                      <a:pt x="43" y="251"/>
                    </a:lnTo>
                    <a:lnTo>
                      <a:pt x="44" y="251"/>
                    </a:lnTo>
                    <a:lnTo>
                      <a:pt x="44" y="252"/>
                    </a:lnTo>
                    <a:lnTo>
                      <a:pt x="44" y="253"/>
                    </a:lnTo>
                    <a:lnTo>
                      <a:pt x="44" y="254"/>
                    </a:lnTo>
                    <a:lnTo>
                      <a:pt x="44" y="255"/>
                    </a:lnTo>
                    <a:lnTo>
                      <a:pt x="44" y="256"/>
                    </a:lnTo>
                    <a:lnTo>
                      <a:pt x="44" y="257"/>
                    </a:lnTo>
                    <a:lnTo>
                      <a:pt x="44" y="258"/>
                    </a:lnTo>
                    <a:lnTo>
                      <a:pt x="45" y="258"/>
                    </a:lnTo>
                    <a:lnTo>
                      <a:pt x="46" y="258"/>
                    </a:lnTo>
                    <a:lnTo>
                      <a:pt x="47" y="258"/>
                    </a:lnTo>
                    <a:lnTo>
                      <a:pt x="48" y="258"/>
                    </a:lnTo>
                    <a:lnTo>
                      <a:pt x="48" y="259"/>
                    </a:lnTo>
                    <a:lnTo>
                      <a:pt x="48" y="260"/>
                    </a:lnTo>
                    <a:lnTo>
                      <a:pt x="48" y="261"/>
                    </a:lnTo>
                    <a:lnTo>
                      <a:pt x="49" y="261"/>
                    </a:lnTo>
                    <a:lnTo>
                      <a:pt x="50" y="261"/>
                    </a:lnTo>
                    <a:lnTo>
                      <a:pt x="50" y="262"/>
                    </a:lnTo>
                    <a:lnTo>
                      <a:pt x="50" y="263"/>
                    </a:lnTo>
                    <a:lnTo>
                      <a:pt x="50" y="264"/>
                    </a:lnTo>
                    <a:lnTo>
                      <a:pt x="51" y="264"/>
                    </a:lnTo>
                    <a:lnTo>
                      <a:pt x="51" y="265"/>
                    </a:lnTo>
                    <a:lnTo>
                      <a:pt x="51" y="266"/>
                    </a:lnTo>
                    <a:lnTo>
                      <a:pt x="52" y="267"/>
                    </a:lnTo>
                    <a:lnTo>
                      <a:pt x="52" y="268"/>
                    </a:lnTo>
                    <a:lnTo>
                      <a:pt x="53" y="268"/>
                    </a:lnTo>
                    <a:lnTo>
                      <a:pt x="53" y="269"/>
                    </a:lnTo>
                    <a:lnTo>
                      <a:pt x="54" y="269"/>
                    </a:lnTo>
                    <a:lnTo>
                      <a:pt x="55" y="269"/>
                    </a:lnTo>
                    <a:lnTo>
                      <a:pt x="55" y="270"/>
                    </a:lnTo>
                    <a:lnTo>
                      <a:pt x="56" y="270"/>
                    </a:lnTo>
                    <a:lnTo>
                      <a:pt x="57" y="270"/>
                    </a:lnTo>
                    <a:lnTo>
                      <a:pt x="58" y="270"/>
                    </a:lnTo>
                    <a:lnTo>
                      <a:pt x="59" y="270"/>
                    </a:lnTo>
                    <a:lnTo>
                      <a:pt x="60" y="270"/>
                    </a:lnTo>
                    <a:lnTo>
                      <a:pt x="61" y="270"/>
                    </a:lnTo>
                    <a:lnTo>
                      <a:pt x="62" y="270"/>
                    </a:lnTo>
                    <a:lnTo>
                      <a:pt x="63" y="270"/>
                    </a:lnTo>
                    <a:lnTo>
                      <a:pt x="63" y="271"/>
                    </a:lnTo>
                    <a:lnTo>
                      <a:pt x="64" y="271"/>
                    </a:lnTo>
                    <a:lnTo>
                      <a:pt x="64" y="272"/>
                    </a:lnTo>
                    <a:lnTo>
                      <a:pt x="64" y="273"/>
                    </a:lnTo>
                    <a:lnTo>
                      <a:pt x="65" y="273"/>
                    </a:lnTo>
                    <a:lnTo>
                      <a:pt x="64" y="274"/>
                    </a:lnTo>
                    <a:lnTo>
                      <a:pt x="64" y="275"/>
                    </a:lnTo>
                    <a:lnTo>
                      <a:pt x="63" y="276"/>
                    </a:lnTo>
                    <a:lnTo>
                      <a:pt x="63" y="277"/>
                    </a:lnTo>
                    <a:lnTo>
                      <a:pt x="63" y="278"/>
                    </a:lnTo>
                    <a:lnTo>
                      <a:pt x="62" y="279"/>
                    </a:lnTo>
                    <a:lnTo>
                      <a:pt x="62" y="280"/>
                    </a:lnTo>
                    <a:lnTo>
                      <a:pt x="63" y="280"/>
                    </a:lnTo>
                    <a:lnTo>
                      <a:pt x="63" y="281"/>
                    </a:lnTo>
                    <a:lnTo>
                      <a:pt x="63" y="282"/>
                    </a:lnTo>
                    <a:lnTo>
                      <a:pt x="64" y="282"/>
                    </a:lnTo>
                    <a:lnTo>
                      <a:pt x="64" y="283"/>
                    </a:lnTo>
                    <a:lnTo>
                      <a:pt x="64" y="284"/>
                    </a:lnTo>
                    <a:lnTo>
                      <a:pt x="65" y="284"/>
                    </a:lnTo>
                    <a:lnTo>
                      <a:pt x="65" y="285"/>
                    </a:lnTo>
                    <a:lnTo>
                      <a:pt x="66" y="285"/>
                    </a:lnTo>
                    <a:lnTo>
                      <a:pt x="66" y="286"/>
                    </a:lnTo>
                    <a:lnTo>
                      <a:pt x="67" y="286"/>
                    </a:lnTo>
                    <a:lnTo>
                      <a:pt x="67" y="287"/>
                    </a:lnTo>
                    <a:lnTo>
                      <a:pt x="67" y="288"/>
                    </a:lnTo>
                    <a:lnTo>
                      <a:pt x="66" y="289"/>
                    </a:lnTo>
                    <a:lnTo>
                      <a:pt x="66" y="290"/>
                    </a:lnTo>
                    <a:lnTo>
                      <a:pt x="65" y="291"/>
                    </a:lnTo>
                    <a:lnTo>
                      <a:pt x="64" y="292"/>
                    </a:lnTo>
                    <a:lnTo>
                      <a:pt x="64" y="293"/>
                    </a:lnTo>
                    <a:lnTo>
                      <a:pt x="64" y="294"/>
                    </a:lnTo>
                    <a:lnTo>
                      <a:pt x="65" y="294"/>
                    </a:lnTo>
                    <a:lnTo>
                      <a:pt x="65" y="295"/>
                    </a:lnTo>
                    <a:lnTo>
                      <a:pt x="65" y="296"/>
                    </a:lnTo>
                    <a:lnTo>
                      <a:pt x="66" y="296"/>
                    </a:lnTo>
                    <a:lnTo>
                      <a:pt x="66" y="297"/>
                    </a:lnTo>
                    <a:lnTo>
                      <a:pt x="67" y="297"/>
                    </a:lnTo>
                    <a:lnTo>
                      <a:pt x="68" y="297"/>
                    </a:lnTo>
                    <a:lnTo>
                      <a:pt x="68" y="298"/>
                    </a:lnTo>
                    <a:lnTo>
                      <a:pt x="68" y="299"/>
                    </a:lnTo>
                    <a:lnTo>
                      <a:pt x="68" y="300"/>
                    </a:lnTo>
                    <a:lnTo>
                      <a:pt x="69" y="300"/>
                    </a:lnTo>
                    <a:lnTo>
                      <a:pt x="69" y="301"/>
                    </a:lnTo>
                    <a:lnTo>
                      <a:pt x="70" y="301"/>
                    </a:lnTo>
                    <a:lnTo>
                      <a:pt x="71" y="301"/>
                    </a:lnTo>
                    <a:lnTo>
                      <a:pt x="71" y="300"/>
                    </a:lnTo>
                    <a:lnTo>
                      <a:pt x="71" y="301"/>
                    </a:lnTo>
                    <a:lnTo>
                      <a:pt x="72" y="301"/>
                    </a:lnTo>
                    <a:lnTo>
                      <a:pt x="73" y="301"/>
                    </a:lnTo>
                    <a:lnTo>
                      <a:pt x="73" y="302"/>
                    </a:lnTo>
                    <a:lnTo>
                      <a:pt x="73" y="303"/>
                    </a:lnTo>
                    <a:lnTo>
                      <a:pt x="74" y="303"/>
                    </a:lnTo>
                    <a:lnTo>
                      <a:pt x="75" y="303"/>
                    </a:lnTo>
                    <a:lnTo>
                      <a:pt x="76" y="303"/>
                    </a:lnTo>
                    <a:lnTo>
                      <a:pt x="77" y="303"/>
                    </a:lnTo>
                    <a:lnTo>
                      <a:pt x="77" y="304"/>
                    </a:lnTo>
                    <a:lnTo>
                      <a:pt x="78" y="304"/>
                    </a:lnTo>
                    <a:lnTo>
                      <a:pt x="79" y="304"/>
                    </a:lnTo>
                    <a:lnTo>
                      <a:pt x="80" y="304"/>
                    </a:lnTo>
                    <a:lnTo>
                      <a:pt x="81" y="304"/>
                    </a:lnTo>
                    <a:lnTo>
                      <a:pt x="82" y="304"/>
                    </a:lnTo>
                    <a:lnTo>
                      <a:pt x="83" y="303"/>
                    </a:lnTo>
                    <a:lnTo>
                      <a:pt x="84" y="302"/>
                    </a:lnTo>
                    <a:lnTo>
                      <a:pt x="85" y="302"/>
                    </a:lnTo>
                    <a:lnTo>
                      <a:pt x="86" y="302"/>
                    </a:lnTo>
                    <a:lnTo>
                      <a:pt x="87" y="302"/>
                    </a:lnTo>
                    <a:lnTo>
                      <a:pt x="88" y="301"/>
                    </a:lnTo>
                    <a:lnTo>
                      <a:pt x="90" y="299"/>
                    </a:lnTo>
                    <a:lnTo>
                      <a:pt x="91" y="299"/>
                    </a:lnTo>
                    <a:lnTo>
                      <a:pt x="92" y="298"/>
                    </a:lnTo>
                    <a:lnTo>
                      <a:pt x="94" y="297"/>
                    </a:lnTo>
                    <a:lnTo>
                      <a:pt x="94" y="296"/>
                    </a:lnTo>
                    <a:lnTo>
                      <a:pt x="95" y="295"/>
                    </a:lnTo>
                    <a:lnTo>
                      <a:pt x="95" y="294"/>
                    </a:lnTo>
                    <a:lnTo>
                      <a:pt x="96" y="293"/>
                    </a:lnTo>
                    <a:lnTo>
                      <a:pt x="96" y="292"/>
                    </a:lnTo>
                    <a:lnTo>
                      <a:pt x="96" y="291"/>
                    </a:lnTo>
                    <a:lnTo>
                      <a:pt x="96" y="290"/>
                    </a:lnTo>
                    <a:lnTo>
                      <a:pt x="97" y="290"/>
                    </a:lnTo>
                    <a:lnTo>
                      <a:pt x="98" y="290"/>
                    </a:lnTo>
                    <a:lnTo>
                      <a:pt x="99" y="289"/>
                    </a:lnTo>
                    <a:lnTo>
                      <a:pt x="99" y="290"/>
                    </a:lnTo>
                    <a:lnTo>
                      <a:pt x="100" y="290"/>
                    </a:lnTo>
                    <a:lnTo>
                      <a:pt x="101" y="290"/>
                    </a:lnTo>
                    <a:lnTo>
                      <a:pt x="101" y="289"/>
                    </a:lnTo>
                    <a:lnTo>
                      <a:pt x="102" y="288"/>
                    </a:lnTo>
                    <a:lnTo>
                      <a:pt x="102" y="287"/>
                    </a:lnTo>
                    <a:lnTo>
                      <a:pt x="102" y="286"/>
                    </a:lnTo>
                    <a:lnTo>
                      <a:pt x="102" y="285"/>
                    </a:lnTo>
                    <a:lnTo>
                      <a:pt x="102" y="284"/>
                    </a:lnTo>
                    <a:lnTo>
                      <a:pt x="103" y="284"/>
                    </a:lnTo>
                    <a:lnTo>
                      <a:pt x="104" y="283"/>
                    </a:lnTo>
                    <a:lnTo>
                      <a:pt x="105" y="282"/>
                    </a:lnTo>
                    <a:lnTo>
                      <a:pt x="104" y="282"/>
                    </a:lnTo>
                    <a:lnTo>
                      <a:pt x="105" y="281"/>
                    </a:lnTo>
                    <a:lnTo>
                      <a:pt x="105" y="280"/>
                    </a:lnTo>
                    <a:lnTo>
                      <a:pt x="106" y="280"/>
                    </a:lnTo>
                    <a:lnTo>
                      <a:pt x="107" y="280"/>
                    </a:lnTo>
                    <a:lnTo>
                      <a:pt x="108" y="280"/>
                    </a:lnTo>
                    <a:lnTo>
                      <a:pt x="109" y="280"/>
                    </a:lnTo>
                    <a:lnTo>
                      <a:pt x="109" y="279"/>
                    </a:lnTo>
                    <a:lnTo>
                      <a:pt x="110" y="279"/>
                    </a:lnTo>
                    <a:lnTo>
                      <a:pt x="111" y="279"/>
                    </a:lnTo>
                    <a:lnTo>
                      <a:pt x="112" y="279"/>
                    </a:lnTo>
                    <a:lnTo>
                      <a:pt x="113" y="279"/>
                    </a:lnTo>
                    <a:lnTo>
                      <a:pt x="114" y="278"/>
                    </a:lnTo>
                    <a:lnTo>
                      <a:pt x="115" y="278"/>
                    </a:lnTo>
                    <a:lnTo>
                      <a:pt x="116" y="278"/>
                    </a:lnTo>
                    <a:lnTo>
                      <a:pt x="117" y="278"/>
                    </a:lnTo>
                    <a:lnTo>
                      <a:pt x="117" y="277"/>
                    </a:lnTo>
                    <a:lnTo>
                      <a:pt x="117" y="276"/>
                    </a:lnTo>
                    <a:lnTo>
                      <a:pt x="118" y="275"/>
                    </a:lnTo>
                    <a:lnTo>
                      <a:pt x="119" y="275"/>
                    </a:lnTo>
                    <a:lnTo>
                      <a:pt x="120" y="275"/>
                    </a:lnTo>
                    <a:lnTo>
                      <a:pt x="121" y="274"/>
                    </a:lnTo>
                    <a:lnTo>
                      <a:pt x="122" y="274"/>
                    </a:lnTo>
                    <a:lnTo>
                      <a:pt x="123" y="274"/>
                    </a:lnTo>
                    <a:lnTo>
                      <a:pt x="124" y="274"/>
                    </a:lnTo>
                    <a:lnTo>
                      <a:pt x="125" y="274"/>
                    </a:lnTo>
                    <a:lnTo>
                      <a:pt x="126" y="274"/>
                    </a:lnTo>
                    <a:lnTo>
                      <a:pt x="127" y="274"/>
                    </a:lnTo>
                    <a:lnTo>
                      <a:pt x="128" y="274"/>
                    </a:lnTo>
                    <a:lnTo>
                      <a:pt x="129" y="274"/>
                    </a:lnTo>
                    <a:lnTo>
                      <a:pt x="130" y="274"/>
                    </a:lnTo>
                    <a:lnTo>
                      <a:pt x="131" y="274"/>
                    </a:lnTo>
                    <a:lnTo>
                      <a:pt x="132" y="274"/>
                    </a:lnTo>
                    <a:lnTo>
                      <a:pt x="132" y="273"/>
                    </a:lnTo>
                    <a:lnTo>
                      <a:pt x="132" y="272"/>
                    </a:lnTo>
                    <a:lnTo>
                      <a:pt x="132" y="271"/>
                    </a:lnTo>
                    <a:lnTo>
                      <a:pt x="133" y="270"/>
                    </a:lnTo>
                    <a:lnTo>
                      <a:pt x="134" y="270"/>
                    </a:lnTo>
                    <a:lnTo>
                      <a:pt x="135" y="270"/>
                    </a:lnTo>
                    <a:lnTo>
                      <a:pt x="136" y="269"/>
                    </a:lnTo>
                    <a:lnTo>
                      <a:pt x="137" y="268"/>
                    </a:lnTo>
                    <a:lnTo>
                      <a:pt x="136" y="268"/>
                    </a:lnTo>
                    <a:lnTo>
                      <a:pt x="135" y="268"/>
                    </a:lnTo>
                    <a:lnTo>
                      <a:pt x="134" y="268"/>
                    </a:lnTo>
                    <a:lnTo>
                      <a:pt x="134" y="267"/>
                    </a:lnTo>
                    <a:lnTo>
                      <a:pt x="133" y="267"/>
                    </a:lnTo>
                    <a:lnTo>
                      <a:pt x="133" y="266"/>
                    </a:lnTo>
                    <a:lnTo>
                      <a:pt x="133" y="265"/>
                    </a:lnTo>
                    <a:lnTo>
                      <a:pt x="132" y="265"/>
                    </a:lnTo>
                    <a:lnTo>
                      <a:pt x="132" y="264"/>
                    </a:lnTo>
                    <a:lnTo>
                      <a:pt x="133" y="263"/>
                    </a:lnTo>
                    <a:lnTo>
                      <a:pt x="133" y="262"/>
                    </a:lnTo>
                    <a:lnTo>
                      <a:pt x="134" y="262"/>
                    </a:lnTo>
                    <a:lnTo>
                      <a:pt x="134" y="261"/>
                    </a:lnTo>
                    <a:lnTo>
                      <a:pt x="135" y="261"/>
                    </a:lnTo>
                    <a:lnTo>
                      <a:pt x="136" y="261"/>
                    </a:lnTo>
                    <a:lnTo>
                      <a:pt x="137" y="260"/>
                    </a:lnTo>
                    <a:lnTo>
                      <a:pt x="138" y="259"/>
                    </a:lnTo>
                    <a:lnTo>
                      <a:pt x="139" y="259"/>
                    </a:lnTo>
                    <a:lnTo>
                      <a:pt x="139" y="258"/>
                    </a:lnTo>
                    <a:lnTo>
                      <a:pt x="139" y="257"/>
                    </a:lnTo>
                    <a:lnTo>
                      <a:pt x="140" y="256"/>
                    </a:lnTo>
                    <a:lnTo>
                      <a:pt x="141" y="256"/>
                    </a:lnTo>
                    <a:lnTo>
                      <a:pt x="142" y="256"/>
                    </a:lnTo>
                    <a:lnTo>
                      <a:pt x="143" y="256"/>
                    </a:lnTo>
                    <a:lnTo>
                      <a:pt x="144" y="256"/>
                    </a:lnTo>
                    <a:lnTo>
                      <a:pt x="144" y="255"/>
                    </a:lnTo>
                    <a:lnTo>
                      <a:pt x="144" y="254"/>
                    </a:lnTo>
                    <a:lnTo>
                      <a:pt x="145" y="253"/>
                    </a:lnTo>
                    <a:lnTo>
                      <a:pt x="145" y="252"/>
                    </a:lnTo>
                    <a:lnTo>
                      <a:pt x="145" y="251"/>
                    </a:lnTo>
                    <a:lnTo>
                      <a:pt x="145" y="250"/>
                    </a:lnTo>
                    <a:lnTo>
                      <a:pt x="144" y="250"/>
                    </a:lnTo>
                    <a:lnTo>
                      <a:pt x="144" y="249"/>
                    </a:lnTo>
                    <a:lnTo>
                      <a:pt x="145" y="248"/>
                    </a:lnTo>
                    <a:lnTo>
                      <a:pt x="145" y="247"/>
                    </a:lnTo>
                    <a:lnTo>
                      <a:pt x="146" y="247"/>
                    </a:lnTo>
                    <a:lnTo>
                      <a:pt x="148" y="247"/>
                    </a:lnTo>
                    <a:lnTo>
                      <a:pt x="149" y="247"/>
                    </a:lnTo>
                    <a:lnTo>
                      <a:pt x="151" y="247"/>
                    </a:lnTo>
                    <a:lnTo>
                      <a:pt x="153" y="246"/>
                    </a:lnTo>
                    <a:lnTo>
                      <a:pt x="154" y="246"/>
                    </a:lnTo>
                    <a:lnTo>
                      <a:pt x="156" y="245"/>
                    </a:lnTo>
                    <a:lnTo>
                      <a:pt x="158" y="245"/>
                    </a:lnTo>
                    <a:lnTo>
                      <a:pt x="160" y="244"/>
                    </a:lnTo>
                    <a:lnTo>
                      <a:pt x="161" y="244"/>
                    </a:lnTo>
                    <a:lnTo>
                      <a:pt x="162" y="244"/>
                    </a:lnTo>
                    <a:lnTo>
                      <a:pt x="164" y="244"/>
                    </a:lnTo>
                    <a:lnTo>
                      <a:pt x="165" y="243"/>
                    </a:lnTo>
                    <a:lnTo>
                      <a:pt x="166" y="243"/>
                    </a:lnTo>
                    <a:lnTo>
                      <a:pt x="167" y="243"/>
                    </a:lnTo>
                    <a:lnTo>
                      <a:pt x="168" y="243"/>
                    </a:lnTo>
                    <a:lnTo>
                      <a:pt x="169" y="243"/>
                    </a:lnTo>
                    <a:lnTo>
                      <a:pt x="170" y="242"/>
                    </a:lnTo>
                    <a:lnTo>
                      <a:pt x="171" y="241"/>
                    </a:lnTo>
                    <a:lnTo>
                      <a:pt x="170" y="241"/>
                    </a:lnTo>
                    <a:lnTo>
                      <a:pt x="170" y="240"/>
                    </a:lnTo>
                    <a:lnTo>
                      <a:pt x="170" y="239"/>
                    </a:lnTo>
                    <a:lnTo>
                      <a:pt x="170" y="238"/>
                    </a:lnTo>
                    <a:lnTo>
                      <a:pt x="170" y="237"/>
                    </a:lnTo>
                    <a:lnTo>
                      <a:pt x="171" y="236"/>
                    </a:lnTo>
                    <a:lnTo>
                      <a:pt x="172" y="236"/>
                    </a:lnTo>
                    <a:lnTo>
                      <a:pt x="173" y="236"/>
                    </a:lnTo>
                    <a:lnTo>
                      <a:pt x="174" y="236"/>
                    </a:lnTo>
                    <a:lnTo>
                      <a:pt x="175" y="236"/>
                    </a:lnTo>
                    <a:lnTo>
                      <a:pt x="175" y="235"/>
                    </a:lnTo>
                    <a:lnTo>
                      <a:pt x="176" y="234"/>
                    </a:lnTo>
                    <a:lnTo>
                      <a:pt x="177" y="233"/>
                    </a:lnTo>
                    <a:lnTo>
                      <a:pt x="178" y="232"/>
                    </a:lnTo>
                    <a:lnTo>
                      <a:pt x="179" y="231"/>
                    </a:lnTo>
                    <a:lnTo>
                      <a:pt x="179" y="230"/>
                    </a:lnTo>
                    <a:lnTo>
                      <a:pt x="180" y="230"/>
                    </a:lnTo>
                    <a:lnTo>
                      <a:pt x="181" y="230"/>
                    </a:lnTo>
                    <a:lnTo>
                      <a:pt x="182" y="230"/>
                    </a:lnTo>
                    <a:lnTo>
                      <a:pt x="183" y="230"/>
                    </a:lnTo>
                    <a:lnTo>
                      <a:pt x="184" y="230"/>
                    </a:lnTo>
                    <a:lnTo>
                      <a:pt x="185" y="230"/>
                    </a:lnTo>
                    <a:lnTo>
                      <a:pt x="186" y="230"/>
                    </a:lnTo>
                    <a:lnTo>
                      <a:pt x="187" y="230"/>
                    </a:lnTo>
                    <a:lnTo>
                      <a:pt x="188" y="230"/>
                    </a:lnTo>
                    <a:lnTo>
                      <a:pt x="189" y="231"/>
                    </a:lnTo>
                    <a:lnTo>
                      <a:pt x="190" y="231"/>
                    </a:lnTo>
                    <a:lnTo>
                      <a:pt x="191" y="231"/>
                    </a:lnTo>
                    <a:lnTo>
                      <a:pt x="192" y="231"/>
                    </a:lnTo>
                    <a:lnTo>
                      <a:pt x="193" y="231"/>
                    </a:lnTo>
                    <a:lnTo>
                      <a:pt x="193" y="230"/>
                    </a:lnTo>
                    <a:lnTo>
                      <a:pt x="194" y="230"/>
                    </a:lnTo>
                    <a:lnTo>
                      <a:pt x="195" y="230"/>
                    </a:lnTo>
                    <a:lnTo>
                      <a:pt x="196" y="230"/>
                    </a:lnTo>
                    <a:lnTo>
                      <a:pt x="197" y="230"/>
                    </a:lnTo>
                    <a:lnTo>
                      <a:pt x="197" y="231"/>
                    </a:lnTo>
                    <a:lnTo>
                      <a:pt x="198" y="231"/>
                    </a:lnTo>
                    <a:lnTo>
                      <a:pt x="199" y="231"/>
                    </a:lnTo>
                    <a:lnTo>
                      <a:pt x="199" y="232"/>
                    </a:lnTo>
                    <a:lnTo>
                      <a:pt x="200" y="232"/>
                    </a:lnTo>
                    <a:lnTo>
                      <a:pt x="200" y="233"/>
                    </a:lnTo>
                    <a:lnTo>
                      <a:pt x="201" y="233"/>
                    </a:lnTo>
                    <a:lnTo>
                      <a:pt x="201" y="234"/>
                    </a:lnTo>
                    <a:lnTo>
                      <a:pt x="201" y="235"/>
                    </a:lnTo>
                    <a:lnTo>
                      <a:pt x="202" y="235"/>
                    </a:lnTo>
                    <a:lnTo>
                      <a:pt x="201" y="235"/>
                    </a:lnTo>
                    <a:lnTo>
                      <a:pt x="201" y="234"/>
                    </a:lnTo>
                    <a:lnTo>
                      <a:pt x="201" y="233"/>
                    </a:lnTo>
                    <a:lnTo>
                      <a:pt x="202" y="233"/>
                    </a:lnTo>
                    <a:lnTo>
                      <a:pt x="203" y="233"/>
                    </a:lnTo>
                    <a:lnTo>
                      <a:pt x="203" y="232"/>
                    </a:lnTo>
                    <a:lnTo>
                      <a:pt x="204" y="232"/>
                    </a:lnTo>
                    <a:lnTo>
                      <a:pt x="205" y="232"/>
                    </a:lnTo>
                    <a:lnTo>
                      <a:pt x="205" y="231"/>
                    </a:lnTo>
                    <a:lnTo>
                      <a:pt x="206" y="231"/>
                    </a:lnTo>
                    <a:lnTo>
                      <a:pt x="207" y="231"/>
                    </a:lnTo>
                    <a:lnTo>
                      <a:pt x="208" y="231"/>
                    </a:lnTo>
                    <a:lnTo>
                      <a:pt x="209" y="230"/>
                    </a:lnTo>
                    <a:lnTo>
                      <a:pt x="210" y="230"/>
                    </a:lnTo>
                    <a:lnTo>
                      <a:pt x="211" y="230"/>
                    </a:lnTo>
                    <a:lnTo>
                      <a:pt x="212" y="229"/>
                    </a:lnTo>
                    <a:lnTo>
                      <a:pt x="212" y="230"/>
                    </a:lnTo>
                    <a:lnTo>
                      <a:pt x="213" y="230"/>
                    </a:lnTo>
                    <a:lnTo>
                      <a:pt x="214" y="230"/>
                    </a:lnTo>
                    <a:lnTo>
                      <a:pt x="214" y="231"/>
                    </a:lnTo>
                    <a:lnTo>
                      <a:pt x="215" y="231"/>
                    </a:lnTo>
                    <a:lnTo>
                      <a:pt x="216" y="232"/>
                    </a:lnTo>
                    <a:lnTo>
                      <a:pt x="217" y="232"/>
                    </a:lnTo>
                    <a:lnTo>
                      <a:pt x="217" y="233"/>
                    </a:lnTo>
                    <a:lnTo>
                      <a:pt x="218" y="234"/>
                    </a:lnTo>
                    <a:lnTo>
                      <a:pt x="219" y="235"/>
                    </a:lnTo>
                    <a:lnTo>
                      <a:pt x="219" y="236"/>
                    </a:lnTo>
                    <a:lnTo>
                      <a:pt x="220" y="236"/>
                    </a:lnTo>
                    <a:lnTo>
                      <a:pt x="219" y="236"/>
                    </a:lnTo>
                    <a:lnTo>
                      <a:pt x="218" y="236"/>
                    </a:lnTo>
                    <a:lnTo>
                      <a:pt x="217" y="236"/>
                    </a:lnTo>
                    <a:lnTo>
                      <a:pt x="217" y="237"/>
                    </a:lnTo>
                    <a:lnTo>
                      <a:pt x="218" y="237"/>
                    </a:lnTo>
                    <a:lnTo>
                      <a:pt x="218" y="238"/>
                    </a:lnTo>
                    <a:lnTo>
                      <a:pt x="219" y="238"/>
                    </a:lnTo>
                    <a:lnTo>
                      <a:pt x="220" y="238"/>
                    </a:lnTo>
                    <a:lnTo>
                      <a:pt x="220" y="239"/>
                    </a:lnTo>
                    <a:lnTo>
                      <a:pt x="221" y="239"/>
                    </a:lnTo>
                    <a:lnTo>
                      <a:pt x="222" y="239"/>
                    </a:lnTo>
                    <a:lnTo>
                      <a:pt x="223" y="239"/>
                    </a:lnTo>
                    <a:lnTo>
                      <a:pt x="223" y="240"/>
                    </a:lnTo>
                    <a:lnTo>
                      <a:pt x="224" y="240"/>
                    </a:lnTo>
                    <a:lnTo>
                      <a:pt x="225" y="240"/>
                    </a:lnTo>
                    <a:lnTo>
                      <a:pt x="225" y="241"/>
                    </a:lnTo>
                    <a:lnTo>
                      <a:pt x="226" y="241"/>
                    </a:lnTo>
                    <a:lnTo>
                      <a:pt x="227" y="241"/>
                    </a:lnTo>
                    <a:lnTo>
                      <a:pt x="228" y="241"/>
                    </a:lnTo>
                    <a:lnTo>
                      <a:pt x="228" y="242"/>
                    </a:lnTo>
                    <a:lnTo>
                      <a:pt x="228" y="243"/>
                    </a:lnTo>
                    <a:lnTo>
                      <a:pt x="229" y="243"/>
                    </a:lnTo>
                    <a:lnTo>
                      <a:pt x="229" y="244"/>
                    </a:lnTo>
                    <a:lnTo>
                      <a:pt x="230" y="244"/>
                    </a:lnTo>
                    <a:lnTo>
                      <a:pt x="231" y="244"/>
                    </a:lnTo>
                    <a:lnTo>
                      <a:pt x="232" y="244"/>
                    </a:lnTo>
                    <a:lnTo>
                      <a:pt x="232" y="245"/>
                    </a:lnTo>
                    <a:lnTo>
                      <a:pt x="233" y="245"/>
                    </a:lnTo>
                    <a:lnTo>
                      <a:pt x="234" y="244"/>
                    </a:lnTo>
                    <a:lnTo>
                      <a:pt x="234" y="245"/>
                    </a:lnTo>
                    <a:lnTo>
                      <a:pt x="235" y="245"/>
                    </a:lnTo>
                    <a:lnTo>
                      <a:pt x="236" y="245"/>
                    </a:lnTo>
                    <a:lnTo>
                      <a:pt x="237" y="244"/>
                    </a:lnTo>
                    <a:lnTo>
                      <a:pt x="238" y="244"/>
                    </a:lnTo>
                    <a:lnTo>
                      <a:pt x="239" y="244"/>
                    </a:lnTo>
                    <a:lnTo>
                      <a:pt x="239" y="245"/>
                    </a:lnTo>
                    <a:lnTo>
                      <a:pt x="240" y="245"/>
                    </a:lnTo>
                    <a:lnTo>
                      <a:pt x="241" y="245"/>
                    </a:lnTo>
                    <a:lnTo>
                      <a:pt x="241" y="246"/>
                    </a:lnTo>
                    <a:lnTo>
                      <a:pt x="242" y="246"/>
                    </a:lnTo>
                    <a:lnTo>
                      <a:pt x="243" y="246"/>
                    </a:lnTo>
                    <a:lnTo>
                      <a:pt x="244" y="246"/>
                    </a:lnTo>
                    <a:lnTo>
                      <a:pt x="245" y="246"/>
                    </a:lnTo>
                    <a:lnTo>
                      <a:pt x="246" y="246"/>
                    </a:lnTo>
                    <a:lnTo>
                      <a:pt x="246" y="247"/>
                    </a:lnTo>
                    <a:lnTo>
                      <a:pt x="246" y="248"/>
                    </a:lnTo>
                    <a:lnTo>
                      <a:pt x="247" y="248"/>
                    </a:lnTo>
                    <a:lnTo>
                      <a:pt x="247" y="249"/>
                    </a:lnTo>
                    <a:lnTo>
                      <a:pt x="248" y="249"/>
                    </a:lnTo>
                    <a:lnTo>
                      <a:pt x="249" y="249"/>
                    </a:lnTo>
                    <a:lnTo>
                      <a:pt x="249" y="250"/>
                    </a:lnTo>
                    <a:lnTo>
                      <a:pt x="250" y="250"/>
                    </a:lnTo>
                    <a:lnTo>
                      <a:pt x="251" y="250"/>
                    </a:lnTo>
                    <a:lnTo>
                      <a:pt x="251" y="251"/>
                    </a:lnTo>
                    <a:lnTo>
                      <a:pt x="251" y="252"/>
                    </a:lnTo>
                    <a:lnTo>
                      <a:pt x="251" y="253"/>
                    </a:lnTo>
                    <a:lnTo>
                      <a:pt x="251" y="254"/>
                    </a:lnTo>
                    <a:lnTo>
                      <a:pt x="252" y="254"/>
                    </a:lnTo>
                    <a:lnTo>
                      <a:pt x="252" y="255"/>
                    </a:lnTo>
                    <a:lnTo>
                      <a:pt x="253" y="255"/>
                    </a:lnTo>
                    <a:lnTo>
                      <a:pt x="254" y="255"/>
                    </a:lnTo>
                    <a:lnTo>
                      <a:pt x="254" y="256"/>
                    </a:lnTo>
                    <a:lnTo>
                      <a:pt x="255" y="256"/>
                    </a:lnTo>
                    <a:lnTo>
                      <a:pt x="256" y="256"/>
                    </a:lnTo>
                    <a:lnTo>
                      <a:pt x="257" y="256"/>
                    </a:lnTo>
                    <a:lnTo>
                      <a:pt x="258" y="256"/>
                    </a:lnTo>
                    <a:lnTo>
                      <a:pt x="259" y="256"/>
                    </a:lnTo>
                    <a:lnTo>
                      <a:pt x="260" y="256"/>
                    </a:lnTo>
                    <a:lnTo>
                      <a:pt x="261" y="256"/>
                    </a:lnTo>
                    <a:lnTo>
                      <a:pt x="262" y="255"/>
                    </a:lnTo>
                    <a:lnTo>
                      <a:pt x="261" y="255"/>
                    </a:lnTo>
                    <a:lnTo>
                      <a:pt x="260" y="255"/>
                    </a:lnTo>
                    <a:lnTo>
                      <a:pt x="260" y="254"/>
                    </a:lnTo>
                    <a:lnTo>
                      <a:pt x="259" y="254"/>
                    </a:lnTo>
                    <a:lnTo>
                      <a:pt x="258" y="254"/>
                    </a:lnTo>
                    <a:lnTo>
                      <a:pt x="257" y="254"/>
                    </a:lnTo>
                    <a:lnTo>
                      <a:pt x="257" y="253"/>
                    </a:lnTo>
                    <a:lnTo>
                      <a:pt x="257" y="252"/>
                    </a:lnTo>
                    <a:lnTo>
                      <a:pt x="256" y="252"/>
                    </a:lnTo>
                    <a:lnTo>
                      <a:pt x="256" y="251"/>
                    </a:lnTo>
                    <a:lnTo>
                      <a:pt x="256" y="250"/>
                    </a:lnTo>
                    <a:lnTo>
                      <a:pt x="256" y="249"/>
                    </a:lnTo>
                    <a:lnTo>
                      <a:pt x="256" y="248"/>
                    </a:lnTo>
                    <a:lnTo>
                      <a:pt x="257" y="248"/>
                    </a:lnTo>
                    <a:lnTo>
                      <a:pt x="258" y="247"/>
                    </a:lnTo>
                    <a:lnTo>
                      <a:pt x="258" y="246"/>
                    </a:lnTo>
                    <a:lnTo>
                      <a:pt x="259" y="246"/>
                    </a:lnTo>
                    <a:lnTo>
                      <a:pt x="259" y="245"/>
                    </a:lnTo>
                    <a:lnTo>
                      <a:pt x="260" y="245"/>
                    </a:lnTo>
                    <a:lnTo>
                      <a:pt x="261" y="244"/>
                    </a:lnTo>
                    <a:lnTo>
                      <a:pt x="262" y="244"/>
                    </a:lnTo>
                    <a:lnTo>
                      <a:pt x="262" y="243"/>
                    </a:lnTo>
                    <a:lnTo>
                      <a:pt x="263" y="242"/>
                    </a:lnTo>
                    <a:lnTo>
                      <a:pt x="264" y="241"/>
                    </a:lnTo>
                    <a:lnTo>
                      <a:pt x="264" y="240"/>
                    </a:lnTo>
                    <a:lnTo>
                      <a:pt x="265" y="240"/>
                    </a:lnTo>
                    <a:lnTo>
                      <a:pt x="265" y="239"/>
                    </a:lnTo>
                    <a:lnTo>
                      <a:pt x="266" y="238"/>
                    </a:lnTo>
                    <a:lnTo>
                      <a:pt x="267" y="237"/>
                    </a:lnTo>
                    <a:lnTo>
                      <a:pt x="267" y="236"/>
                    </a:lnTo>
                    <a:lnTo>
                      <a:pt x="267" y="235"/>
                    </a:lnTo>
                    <a:lnTo>
                      <a:pt x="267" y="234"/>
                    </a:lnTo>
                    <a:lnTo>
                      <a:pt x="267" y="233"/>
                    </a:lnTo>
                    <a:lnTo>
                      <a:pt x="268" y="233"/>
                    </a:lnTo>
                    <a:lnTo>
                      <a:pt x="268" y="232"/>
                    </a:lnTo>
                    <a:lnTo>
                      <a:pt x="269" y="231"/>
                    </a:lnTo>
                    <a:lnTo>
                      <a:pt x="270" y="231"/>
                    </a:lnTo>
                    <a:lnTo>
                      <a:pt x="270" y="230"/>
                    </a:lnTo>
                    <a:lnTo>
                      <a:pt x="270" y="231"/>
                    </a:lnTo>
                    <a:lnTo>
                      <a:pt x="270" y="232"/>
                    </a:lnTo>
                    <a:lnTo>
                      <a:pt x="270" y="233"/>
                    </a:lnTo>
                    <a:lnTo>
                      <a:pt x="271" y="233"/>
                    </a:lnTo>
                    <a:lnTo>
                      <a:pt x="271" y="234"/>
                    </a:lnTo>
                    <a:lnTo>
                      <a:pt x="271" y="235"/>
                    </a:lnTo>
                    <a:lnTo>
                      <a:pt x="272" y="235"/>
                    </a:lnTo>
                    <a:lnTo>
                      <a:pt x="272" y="236"/>
                    </a:lnTo>
                    <a:lnTo>
                      <a:pt x="272" y="237"/>
                    </a:lnTo>
                    <a:lnTo>
                      <a:pt x="272" y="238"/>
                    </a:lnTo>
                    <a:lnTo>
                      <a:pt x="272" y="239"/>
                    </a:lnTo>
                    <a:lnTo>
                      <a:pt x="273" y="239"/>
                    </a:lnTo>
                    <a:lnTo>
                      <a:pt x="272" y="240"/>
                    </a:lnTo>
                    <a:lnTo>
                      <a:pt x="272" y="241"/>
                    </a:lnTo>
                    <a:lnTo>
                      <a:pt x="272" y="242"/>
                    </a:lnTo>
                    <a:lnTo>
                      <a:pt x="272" y="243"/>
                    </a:lnTo>
                    <a:lnTo>
                      <a:pt x="271" y="244"/>
                    </a:lnTo>
                    <a:lnTo>
                      <a:pt x="271" y="245"/>
                    </a:lnTo>
                    <a:lnTo>
                      <a:pt x="271" y="246"/>
                    </a:lnTo>
                    <a:lnTo>
                      <a:pt x="271" y="247"/>
                    </a:lnTo>
                    <a:lnTo>
                      <a:pt x="271" y="248"/>
                    </a:lnTo>
                    <a:lnTo>
                      <a:pt x="272" y="248"/>
                    </a:lnTo>
                    <a:lnTo>
                      <a:pt x="272" y="249"/>
                    </a:lnTo>
                    <a:lnTo>
                      <a:pt x="271" y="249"/>
                    </a:lnTo>
                    <a:lnTo>
                      <a:pt x="271" y="250"/>
                    </a:lnTo>
                    <a:lnTo>
                      <a:pt x="271" y="251"/>
                    </a:lnTo>
                    <a:lnTo>
                      <a:pt x="271" y="252"/>
                    </a:lnTo>
                    <a:lnTo>
                      <a:pt x="271" y="253"/>
                    </a:lnTo>
                    <a:lnTo>
                      <a:pt x="270" y="254"/>
                    </a:lnTo>
                    <a:lnTo>
                      <a:pt x="269" y="254"/>
                    </a:lnTo>
                    <a:lnTo>
                      <a:pt x="269" y="255"/>
                    </a:lnTo>
                    <a:lnTo>
                      <a:pt x="269" y="256"/>
                    </a:lnTo>
                    <a:lnTo>
                      <a:pt x="269" y="257"/>
                    </a:lnTo>
                    <a:lnTo>
                      <a:pt x="270" y="257"/>
                    </a:lnTo>
                    <a:lnTo>
                      <a:pt x="270" y="258"/>
                    </a:lnTo>
                    <a:lnTo>
                      <a:pt x="271" y="258"/>
                    </a:lnTo>
                    <a:lnTo>
                      <a:pt x="271" y="257"/>
                    </a:lnTo>
                    <a:lnTo>
                      <a:pt x="272" y="257"/>
                    </a:lnTo>
                    <a:lnTo>
                      <a:pt x="273" y="256"/>
                    </a:lnTo>
                    <a:lnTo>
                      <a:pt x="274" y="255"/>
                    </a:lnTo>
                    <a:lnTo>
                      <a:pt x="274" y="254"/>
                    </a:lnTo>
                    <a:lnTo>
                      <a:pt x="275" y="253"/>
                    </a:lnTo>
                    <a:lnTo>
                      <a:pt x="276" y="252"/>
                    </a:lnTo>
                    <a:lnTo>
                      <a:pt x="276" y="251"/>
                    </a:lnTo>
                    <a:lnTo>
                      <a:pt x="277" y="251"/>
                    </a:lnTo>
                    <a:lnTo>
                      <a:pt x="277" y="250"/>
                    </a:lnTo>
                    <a:lnTo>
                      <a:pt x="277" y="249"/>
                    </a:lnTo>
                    <a:lnTo>
                      <a:pt x="277" y="248"/>
                    </a:lnTo>
                    <a:lnTo>
                      <a:pt x="277" y="247"/>
                    </a:lnTo>
                    <a:lnTo>
                      <a:pt x="278" y="247"/>
                    </a:lnTo>
                    <a:lnTo>
                      <a:pt x="279" y="247"/>
                    </a:lnTo>
                    <a:lnTo>
                      <a:pt x="280" y="247"/>
                    </a:lnTo>
                    <a:lnTo>
                      <a:pt x="281" y="247"/>
                    </a:lnTo>
                    <a:lnTo>
                      <a:pt x="281" y="248"/>
                    </a:lnTo>
                    <a:lnTo>
                      <a:pt x="282" y="248"/>
                    </a:lnTo>
                    <a:lnTo>
                      <a:pt x="283" y="248"/>
                    </a:lnTo>
                    <a:lnTo>
                      <a:pt x="283" y="249"/>
                    </a:lnTo>
                    <a:lnTo>
                      <a:pt x="283" y="250"/>
                    </a:lnTo>
                    <a:lnTo>
                      <a:pt x="283" y="251"/>
                    </a:lnTo>
                    <a:lnTo>
                      <a:pt x="284" y="251"/>
                    </a:lnTo>
                    <a:lnTo>
                      <a:pt x="284" y="252"/>
                    </a:lnTo>
                    <a:lnTo>
                      <a:pt x="284" y="253"/>
                    </a:lnTo>
                    <a:lnTo>
                      <a:pt x="283" y="254"/>
                    </a:lnTo>
                    <a:lnTo>
                      <a:pt x="283" y="255"/>
                    </a:lnTo>
                    <a:lnTo>
                      <a:pt x="283" y="256"/>
                    </a:lnTo>
                    <a:lnTo>
                      <a:pt x="283" y="257"/>
                    </a:lnTo>
                    <a:lnTo>
                      <a:pt x="283" y="258"/>
                    </a:lnTo>
                    <a:lnTo>
                      <a:pt x="283" y="259"/>
                    </a:lnTo>
                    <a:lnTo>
                      <a:pt x="283" y="260"/>
                    </a:lnTo>
                    <a:lnTo>
                      <a:pt x="283" y="261"/>
                    </a:lnTo>
                    <a:lnTo>
                      <a:pt x="284" y="261"/>
                    </a:lnTo>
                    <a:lnTo>
                      <a:pt x="285" y="260"/>
                    </a:lnTo>
                    <a:lnTo>
                      <a:pt x="286" y="259"/>
                    </a:lnTo>
                    <a:lnTo>
                      <a:pt x="286" y="258"/>
                    </a:lnTo>
                    <a:lnTo>
                      <a:pt x="287" y="257"/>
                    </a:lnTo>
                    <a:lnTo>
                      <a:pt x="287" y="256"/>
                    </a:lnTo>
                    <a:lnTo>
                      <a:pt x="288" y="256"/>
                    </a:lnTo>
                    <a:lnTo>
                      <a:pt x="289" y="256"/>
                    </a:lnTo>
                    <a:lnTo>
                      <a:pt x="289" y="257"/>
                    </a:lnTo>
                    <a:lnTo>
                      <a:pt x="289" y="258"/>
                    </a:lnTo>
                    <a:lnTo>
                      <a:pt x="289" y="259"/>
                    </a:lnTo>
                    <a:lnTo>
                      <a:pt x="290" y="259"/>
                    </a:lnTo>
                    <a:lnTo>
                      <a:pt x="290" y="260"/>
                    </a:lnTo>
                    <a:lnTo>
                      <a:pt x="291" y="260"/>
                    </a:lnTo>
                    <a:lnTo>
                      <a:pt x="291" y="261"/>
                    </a:lnTo>
                    <a:lnTo>
                      <a:pt x="291" y="260"/>
                    </a:lnTo>
                    <a:lnTo>
                      <a:pt x="291" y="259"/>
                    </a:lnTo>
                    <a:lnTo>
                      <a:pt x="292" y="258"/>
                    </a:lnTo>
                    <a:lnTo>
                      <a:pt x="292" y="259"/>
                    </a:lnTo>
                    <a:lnTo>
                      <a:pt x="293" y="259"/>
                    </a:lnTo>
                    <a:lnTo>
                      <a:pt x="294" y="259"/>
                    </a:lnTo>
                    <a:lnTo>
                      <a:pt x="295" y="259"/>
                    </a:lnTo>
                    <a:lnTo>
                      <a:pt x="296" y="259"/>
                    </a:lnTo>
                    <a:lnTo>
                      <a:pt x="296" y="2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dirty="0"/>
              </a:p>
            </p:txBody>
          </p:sp>
          <p:sp>
            <p:nvSpPr>
              <p:cNvPr id="171" name="Freeform 166"/>
              <p:cNvSpPr>
                <a:spLocks/>
              </p:cNvSpPr>
              <p:nvPr/>
            </p:nvSpPr>
            <p:spPr bwMode="auto">
              <a:xfrm>
                <a:off x="3616" y="1724"/>
                <a:ext cx="407" cy="304"/>
              </a:xfrm>
              <a:custGeom>
                <a:avLst/>
                <a:gdLst>
                  <a:gd name="T0" fmla="*/ 308 w 407"/>
                  <a:gd name="T1" fmla="*/ 281 h 304"/>
                  <a:gd name="T2" fmla="*/ 333 w 407"/>
                  <a:gd name="T3" fmla="*/ 283 h 304"/>
                  <a:gd name="T4" fmla="*/ 342 w 407"/>
                  <a:gd name="T5" fmla="*/ 280 h 304"/>
                  <a:gd name="T6" fmla="*/ 365 w 407"/>
                  <a:gd name="T7" fmla="*/ 270 h 304"/>
                  <a:gd name="T8" fmla="*/ 383 w 407"/>
                  <a:gd name="T9" fmla="*/ 260 h 304"/>
                  <a:gd name="T10" fmla="*/ 388 w 407"/>
                  <a:gd name="T11" fmla="*/ 235 h 304"/>
                  <a:gd name="T12" fmla="*/ 401 w 407"/>
                  <a:gd name="T13" fmla="*/ 212 h 304"/>
                  <a:gd name="T14" fmla="*/ 407 w 407"/>
                  <a:gd name="T15" fmla="*/ 186 h 304"/>
                  <a:gd name="T16" fmla="*/ 403 w 407"/>
                  <a:gd name="T17" fmla="*/ 154 h 304"/>
                  <a:gd name="T18" fmla="*/ 400 w 407"/>
                  <a:gd name="T19" fmla="*/ 133 h 304"/>
                  <a:gd name="T20" fmla="*/ 382 w 407"/>
                  <a:gd name="T21" fmla="*/ 123 h 304"/>
                  <a:gd name="T22" fmla="*/ 373 w 407"/>
                  <a:gd name="T23" fmla="*/ 109 h 304"/>
                  <a:gd name="T24" fmla="*/ 361 w 407"/>
                  <a:gd name="T25" fmla="*/ 100 h 304"/>
                  <a:gd name="T26" fmla="*/ 348 w 407"/>
                  <a:gd name="T27" fmla="*/ 84 h 304"/>
                  <a:gd name="T28" fmla="*/ 328 w 407"/>
                  <a:gd name="T29" fmla="*/ 81 h 304"/>
                  <a:gd name="T30" fmla="*/ 322 w 407"/>
                  <a:gd name="T31" fmla="*/ 61 h 304"/>
                  <a:gd name="T32" fmla="*/ 311 w 407"/>
                  <a:gd name="T33" fmla="*/ 46 h 304"/>
                  <a:gd name="T34" fmla="*/ 299 w 407"/>
                  <a:gd name="T35" fmla="*/ 32 h 304"/>
                  <a:gd name="T36" fmla="*/ 284 w 407"/>
                  <a:gd name="T37" fmla="*/ 14 h 304"/>
                  <a:gd name="T38" fmla="*/ 270 w 407"/>
                  <a:gd name="T39" fmla="*/ 3 h 304"/>
                  <a:gd name="T40" fmla="*/ 271 w 407"/>
                  <a:gd name="T41" fmla="*/ 20 h 304"/>
                  <a:gd name="T42" fmla="*/ 274 w 407"/>
                  <a:gd name="T43" fmla="*/ 56 h 304"/>
                  <a:gd name="T44" fmla="*/ 255 w 407"/>
                  <a:gd name="T45" fmla="*/ 74 h 304"/>
                  <a:gd name="T46" fmla="*/ 232 w 407"/>
                  <a:gd name="T47" fmla="*/ 66 h 304"/>
                  <a:gd name="T48" fmla="*/ 215 w 407"/>
                  <a:gd name="T49" fmla="*/ 47 h 304"/>
                  <a:gd name="T50" fmla="*/ 215 w 407"/>
                  <a:gd name="T51" fmla="*/ 24 h 304"/>
                  <a:gd name="T52" fmla="*/ 184 w 407"/>
                  <a:gd name="T53" fmla="*/ 28 h 304"/>
                  <a:gd name="T54" fmla="*/ 161 w 407"/>
                  <a:gd name="T55" fmla="*/ 21 h 304"/>
                  <a:gd name="T56" fmla="*/ 144 w 407"/>
                  <a:gd name="T57" fmla="*/ 36 h 304"/>
                  <a:gd name="T58" fmla="*/ 134 w 407"/>
                  <a:gd name="T59" fmla="*/ 54 h 304"/>
                  <a:gd name="T60" fmla="*/ 139 w 407"/>
                  <a:gd name="T61" fmla="*/ 70 h 304"/>
                  <a:gd name="T62" fmla="*/ 118 w 407"/>
                  <a:gd name="T63" fmla="*/ 71 h 304"/>
                  <a:gd name="T64" fmla="*/ 98 w 407"/>
                  <a:gd name="T65" fmla="*/ 70 h 304"/>
                  <a:gd name="T66" fmla="*/ 94 w 407"/>
                  <a:gd name="T67" fmla="*/ 81 h 304"/>
                  <a:gd name="T68" fmla="*/ 83 w 407"/>
                  <a:gd name="T69" fmla="*/ 97 h 304"/>
                  <a:gd name="T70" fmla="*/ 79 w 407"/>
                  <a:gd name="T71" fmla="*/ 105 h 304"/>
                  <a:gd name="T72" fmla="*/ 69 w 407"/>
                  <a:gd name="T73" fmla="*/ 113 h 304"/>
                  <a:gd name="T74" fmla="*/ 63 w 407"/>
                  <a:gd name="T75" fmla="*/ 137 h 304"/>
                  <a:gd name="T76" fmla="*/ 40 w 407"/>
                  <a:gd name="T77" fmla="*/ 154 h 304"/>
                  <a:gd name="T78" fmla="*/ 24 w 407"/>
                  <a:gd name="T79" fmla="*/ 166 h 304"/>
                  <a:gd name="T80" fmla="*/ 2 w 407"/>
                  <a:gd name="T81" fmla="*/ 179 h 304"/>
                  <a:gd name="T82" fmla="*/ 10 w 407"/>
                  <a:gd name="T83" fmla="*/ 204 h 304"/>
                  <a:gd name="T84" fmla="*/ 21 w 407"/>
                  <a:gd name="T85" fmla="*/ 219 h 304"/>
                  <a:gd name="T86" fmla="*/ 14 w 407"/>
                  <a:gd name="T87" fmla="*/ 225 h 304"/>
                  <a:gd name="T88" fmla="*/ 27 w 407"/>
                  <a:gd name="T89" fmla="*/ 242 h 304"/>
                  <a:gd name="T90" fmla="*/ 43 w 407"/>
                  <a:gd name="T91" fmla="*/ 250 h 304"/>
                  <a:gd name="T92" fmla="*/ 53 w 407"/>
                  <a:gd name="T93" fmla="*/ 269 h 304"/>
                  <a:gd name="T94" fmla="*/ 64 w 407"/>
                  <a:gd name="T95" fmla="*/ 283 h 304"/>
                  <a:gd name="T96" fmla="*/ 71 w 407"/>
                  <a:gd name="T97" fmla="*/ 301 h 304"/>
                  <a:gd name="T98" fmla="*/ 95 w 407"/>
                  <a:gd name="T99" fmla="*/ 294 h 304"/>
                  <a:gd name="T100" fmla="*/ 112 w 407"/>
                  <a:gd name="T101" fmla="*/ 279 h 304"/>
                  <a:gd name="T102" fmla="*/ 135 w 407"/>
                  <a:gd name="T103" fmla="*/ 270 h 304"/>
                  <a:gd name="T104" fmla="*/ 144 w 407"/>
                  <a:gd name="T105" fmla="*/ 254 h 304"/>
                  <a:gd name="T106" fmla="*/ 170 w 407"/>
                  <a:gd name="T107" fmla="*/ 239 h 304"/>
                  <a:gd name="T108" fmla="*/ 197 w 407"/>
                  <a:gd name="T109" fmla="*/ 231 h 304"/>
                  <a:gd name="T110" fmla="*/ 217 w 407"/>
                  <a:gd name="T111" fmla="*/ 232 h 304"/>
                  <a:gd name="T112" fmla="*/ 231 w 407"/>
                  <a:gd name="T113" fmla="*/ 244 h 304"/>
                  <a:gd name="T114" fmla="*/ 249 w 407"/>
                  <a:gd name="T115" fmla="*/ 250 h 304"/>
                  <a:gd name="T116" fmla="*/ 256 w 407"/>
                  <a:gd name="T117" fmla="*/ 249 h 304"/>
                  <a:gd name="T118" fmla="*/ 271 w 407"/>
                  <a:gd name="T119" fmla="*/ 235 h 304"/>
                  <a:gd name="T120" fmla="*/ 270 w 407"/>
                  <a:gd name="T121" fmla="*/ 258 h 304"/>
                  <a:gd name="T122" fmla="*/ 283 w 407"/>
                  <a:gd name="T123" fmla="*/ 259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
                  <a:gd name="T187" fmla="*/ 0 h 304"/>
                  <a:gd name="T188" fmla="*/ 407 w 407"/>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 h="304">
                    <a:moveTo>
                      <a:pt x="296" y="261"/>
                    </a:moveTo>
                    <a:lnTo>
                      <a:pt x="296" y="261"/>
                    </a:lnTo>
                    <a:lnTo>
                      <a:pt x="296" y="262"/>
                    </a:lnTo>
                    <a:lnTo>
                      <a:pt x="296" y="263"/>
                    </a:lnTo>
                    <a:lnTo>
                      <a:pt x="297" y="264"/>
                    </a:lnTo>
                    <a:lnTo>
                      <a:pt x="297" y="265"/>
                    </a:lnTo>
                    <a:lnTo>
                      <a:pt x="297" y="266"/>
                    </a:lnTo>
                    <a:lnTo>
                      <a:pt x="298" y="266"/>
                    </a:lnTo>
                    <a:lnTo>
                      <a:pt x="298" y="268"/>
                    </a:lnTo>
                    <a:lnTo>
                      <a:pt x="298" y="269"/>
                    </a:lnTo>
                    <a:lnTo>
                      <a:pt x="298" y="270"/>
                    </a:lnTo>
                    <a:lnTo>
                      <a:pt x="298" y="271"/>
                    </a:lnTo>
                    <a:lnTo>
                      <a:pt x="299" y="272"/>
                    </a:lnTo>
                    <a:lnTo>
                      <a:pt x="299" y="273"/>
                    </a:lnTo>
                    <a:lnTo>
                      <a:pt x="299" y="274"/>
                    </a:lnTo>
                    <a:lnTo>
                      <a:pt x="300" y="274"/>
                    </a:lnTo>
                    <a:lnTo>
                      <a:pt x="301" y="274"/>
                    </a:lnTo>
                    <a:lnTo>
                      <a:pt x="301" y="275"/>
                    </a:lnTo>
                    <a:lnTo>
                      <a:pt x="302" y="275"/>
                    </a:lnTo>
                    <a:lnTo>
                      <a:pt x="302" y="276"/>
                    </a:lnTo>
                    <a:lnTo>
                      <a:pt x="303" y="276"/>
                    </a:lnTo>
                    <a:lnTo>
                      <a:pt x="304" y="276"/>
                    </a:lnTo>
                    <a:lnTo>
                      <a:pt x="304" y="277"/>
                    </a:lnTo>
                    <a:lnTo>
                      <a:pt x="304" y="278"/>
                    </a:lnTo>
                    <a:lnTo>
                      <a:pt x="305" y="278"/>
                    </a:lnTo>
                    <a:lnTo>
                      <a:pt x="305" y="279"/>
                    </a:lnTo>
                    <a:lnTo>
                      <a:pt x="306" y="280"/>
                    </a:lnTo>
                    <a:lnTo>
                      <a:pt x="306" y="281"/>
                    </a:lnTo>
                    <a:lnTo>
                      <a:pt x="307" y="281"/>
                    </a:lnTo>
                    <a:lnTo>
                      <a:pt x="308" y="281"/>
                    </a:lnTo>
                    <a:lnTo>
                      <a:pt x="309" y="281"/>
                    </a:lnTo>
                    <a:lnTo>
                      <a:pt x="310" y="281"/>
                    </a:lnTo>
                    <a:lnTo>
                      <a:pt x="311" y="282"/>
                    </a:lnTo>
                    <a:lnTo>
                      <a:pt x="312" y="282"/>
                    </a:lnTo>
                    <a:lnTo>
                      <a:pt x="312" y="283"/>
                    </a:lnTo>
                    <a:lnTo>
                      <a:pt x="313" y="283"/>
                    </a:lnTo>
                    <a:lnTo>
                      <a:pt x="314" y="283"/>
                    </a:lnTo>
                    <a:lnTo>
                      <a:pt x="315" y="283"/>
                    </a:lnTo>
                    <a:lnTo>
                      <a:pt x="316" y="283"/>
                    </a:lnTo>
                    <a:lnTo>
                      <a:pt x="317" y="283"/>
                    </a:lnTo>
                    <a:lnTo>
                      <a:pt x="318" y="283"/>
                    </a:lnTo>
                    <a:lnTo>
                      <a:pt x="319" y="283"/>
                    </a:lnTo>
                    <a:lnTo>
                      <a:pt x="320" y="282"/>
                    </a:lnTo>
                    <a:lnTo>
                      <a:pt x="321" y="281"/>
                    </a:lnTo>
                    <a:lnTo>
                      <a:pt x="321" y="282"/>
                    </a:lnTo>
                    <a:lnTo>
                      <a:pt x="322" y="282"/>
                    </a:lnTo>
                    <a:lnTo>
                      <a:pt x="322" y="283"/>
                    </a:lnTo>
                    <a:lnTo>
                      <a:pt x="323" y="283"/>
                    </a:lnTo>
                    <a:lnTo>
                      <a:pt x="323" y="284"/>
                    </a:lnTo>
                    <a:lnTo>
                      <a:pt x="324" y="284"/>
                    </a:lnTo>
                    <a:lnTo>
                      <a:pt x="325" y="284"/>
                    </a:lnTo>
                    <a:lnTo>
                      <a:pt x="326" y="284"/>
                    </a:lnTo>
                    <a:lnTo>
                      <a:pt x="326" y="285"/>
                    </a:lnTo>
                    <a:lnTo>
                      <a:pt x="327" y="285"/>
                    </a:lnTo>
                    <a:lnTo>
                      <a:pt x="328" y="285"/>
                    </a:lnTo>
                    <a:lnTo>
                      <a:pt x="329" y="285"/>
                    </a:lnTo>
                    <a:lnTo>
                      <a:pt x="330" y="285"/>
                    </a:lnTo>
                    <a:lnTo>
                      <a:pt x="331" y="285"/>
                    </a:lnTo>
                    <a:lnTo>
                      <a:pt x="332" y="285"/>
                    </a:lnTo>
                    <a:lnTo>
                      <a:pt x="333" y="284"/>
                    </a:lnTo>
                    <a:lnTo>
                      <a:pt x="333" y="283"/>
                    </a:lnTo>
                    <a:lnTo>
                      <a:pt x="334" y="282"/>
                    </a:lnTo>
                    <a:lnTo>
                      <a:pt x="334" y="281"/>
                    </a:lnTo>
                    <a:lnTo>
                      <a:pt x="334" y="280"/>
                    </a:lnTo>
                    <a:lnTo>
                      <a:pt x="335" y="279"/>
                    </a:lnTo>
                    <a:lnTo>
                      <a:pt x="336" y="279"/>
                    </a:lnTo>
                    <a:lnTo>
                      <a:pt x="336" y="278"/>
                    </a:lnTo>
                    <a:lnTo>
                      <a:pt x="336" y="277"/>
                    </a:lnTo>
                    <a:lnTo>
                      <a:pt x="336" y="276"/>
                    </a:lnTo>
                    <a:lnTo>
                      <a:pt x="336" y="275"/>
                    </a:lnTo>
                    <a:lnTo>
                      <a:pt x="336" y="274"/>
                    </a:lnTo>
                    <a:lnTo>
                      <a:pt x="337" y="273"/>
                    </a:lnTo>
                    <a:lnTo>
                      <a:pt x="337" y="272"/>
                    </a:lnTo>
                    <a:lnTo>
                      <a:pt x="337" y="271"/>
                    </a:lnTo>
                    <a:lnTo>
                      <a:pt x="337" y="270"/>
                    </a:lnTo>
                    <a:lnTo>
                      <a:pt x="337" y="271"/>
                    </a:lnTo>
                    <a:lnTo>
                      <a:pt x="337" y="272"/>
                    </a:lnTo>
                    <a:lnTo>
                      <a:pt x="338" y="272"/>
                    </a:lnTo>
                    <a:lnTo>
                      <a:pt x="339" y="272"/>
                    </a:lnTo>
                    <a:lnTo>
                      <a:pt x="340" y="272"/>
                    </a:lnTo>
                    <a:lnTo>
                      <a:pt x="339" y="273"/>
                    </a:lnTo>
                    <a:lnTo>
                      <a:pt x="339" y="274"/>
                    </a:lnTo>
                    <a:lnTo>
                      <a:pt x="339" y="275"/>
                    </a:lnTo>
                    <a:lnTo>
                      <a:pt x="339" y="276"/>
                    </a:lnTo>
                    <a:lnTo>
                      <a:pt x="340" y="276"/>
                    </a:lnTo>
                    <a:lnTo>
                      <a:pt x="340" y="277"/>
                    </a:lnTo>
                    <a:lnTo>
                      <a:pt x="340" y="278"/>
                    </a:lnTo>
                    <a:lnTo>
                      <a:pt x="341" y="278"/>
                    </a:lnTo>
                    <a:lnTo>
                      <a:pt x="341" y="279"/>
                    </a:lnTo>
                    <a:lnTo>
                      <a:pt x="342" y="279"/>
                    </a:lnTo>
                    <a:lnTo>
                      <a:pt x="342" y="280"/>
                    </a:lnTo>
                    <a:lnTo>
                      <a:pt x="343" y="280"/>
                    </a:lnTo>
                    <a:lnTo>
                      <a:pt x="343" y="281"/>
                    </a:lnTo>
                    <a:lnTo>
                      <a:pt x="345" y="281"/>
                    </a:lnTo>
                    <a:lnTo>
                      <a:pt x="345" y="282"/>
                    </a:lnTo>
                    <a:lnTo>
                      <a:pt x="346" y="282"/>
                    </a:lnTo>
                    <a:lnTo>
                      <a:pt x="347" y="282"/>
                    </a:lnTo>
                    <a:lnTo>
                      <a:pt x="348" y="282"/>
                    </a:lnTo>
                    <a:lnTo>
                      <a:pt x="349" y="282"/>
                    </a:lnTo>
                    <a:lnTo>
                      <a:pt x="350" y="282"/>
                    </a:lnTo>
                    <a:lnTo>
                      <a:pt x="351" y="282"/>
                    </a:lnTo>
                    <a:lnTo>
                      <a:pt x="352" y="282"/>
                    </a:lnTo>
                    <a:lnTo>
                      <a:pt x="353" y="282"/>
                    </a:lnTo>
                    <a:lnTo>
                      <a:pt x="354" y="282"/>
                    </a:lnTo>
                    <a:lnTo>
                      <a:pt x="355" y="282"/>
                    </a:lnTo>
                    <a:lnTo>
                      <a:pt x="356" y="281"/>
                    </a:lnTo>
                    <a:lnTo>
                      <a:pt x="357" y="281"/>
                    </a:lnTo>
                    <a:lnTo>
                      <a:pt x="357" y="280"/>
                    </a:lnTo>
                    <a:lnTo>
                      <a:pt x="358" y="279"/>
                    </a:lnTo>
                    <a:lnTo>
                      <a:pt x="358" y="278"/>
                    </a:lnTo>
                    <a:lnTo>
                      <a:pt x="359" y="277"/>
                    </a:lnTo>
                    <a:lnTo>
                      <a:pt x="359" y="276"/>
                    </a:lnTo>
                    <a:lnTo>
                      <a:pt x="359" y="275"/>
                    </a:lnTo>
                    <a:lnTo>
                      <a:pt x="360" y="275"/>
                    </a:lnTo>
                    <a:lnTo>
                      <a:pt x="360" y="274"/>
                    </a:lnTo>
                    <a:lnTo>
                      <a:pt x="361" y="274"/>
                    </a:lnTo>
                    <a:lnTo>
                      <a:pt x="362" y="274"/>
                    </a:lnTo>
                    <a:lnTo>
                      <a:pt x="363" y="274"/>
                    </a:lnTo>
                    <a:lnTo>
                      <a:pt x="364" y="273"/>
                    </a:lnTo>
                    <a:lnTo>
                      <a:pt x="364" y="272"/>
                    </a:lnTo>
                    <a:lnTo>
                      <a:pt x="364" y="271"/>
                    </a:lnTo>
                    <a:lnTo>
                      <a:pt x="365" y="270"/>
                    </a:lnTo>
                    <a:lnTo>
                      <a:pt x="365" y="269"/>
                    </a:lnTo>
                    <a:lnTo>
                      <a:pt x="366" y="269"/>
                    </a:lnTo>
                    <a:lnTo>
                      <a:pt x="367" y="268"/>
                    </a:lnTo>
                    <a:lnTo>
                      <a:pt x="368" y="268"/>
                    </a:lnTo>
                    <a:lnTo>
                      <a:pt x="368" y="269"/>
                    </a:lnTo>
                    <a:lnTo>
                      <a:pt x="369" y="269"/>
                    </a:lnTo>
                    <a:lnTo>
                      <a:pt x="370" y="269"/>
                    </a:lnTo>
                    <a:lnTo>
                      <a:pt x="370" y="270"/>
                    </a:lnTo>
                    <a:lnTo>
                      <a:pt x="371" y="270"/>
                    </a:lnTo>
                    <a:lnTo>
                      <a:pt x="371" y="269"/>
                    </a:lnTo>
                    <a:lnTo>
                      <a:pt x="372" y="269"/>
                    </a:lnTo>
                    <a:lnTo>
                      <a:pt x="372" y="268"/>
                    </a:lnTo>
                    <a:lnTo>
                      <a:pt x="373" y="268"/>
                    </a:lnTo>
                    <a:lnTo>
                      <a:pt x="374" y="268"/>
                    </a:lnTo>
                    <a:lnTo>
                      <a:pt x="375" y="268"/>
                    </a:lnTo>
                    <a:lnTo>
                      <a:pt x="376" y="268"/>
                    </a:lnTo>
                    <a:lnTo>
                      <a:pt x="377" y="268"/>
                    </a:lnTo>
                    <a:lnTo>
                      <a:pt x="378" y="267"/>
                    </a:lnTo>
                    <a:lnTo>
                      <a:pt x="379" y="266"/>
                    </a:lnTo>
                    <a:lnTo>
                      <a:pt x="380" y="265"/>
                    </a:lnTo>
                    <a:lnTo>
                      <a:pt x="380" y="264"/>
                    </a:lnTo>
                    <a:lnTo>
                      <a:pt x="381" y="264"/>
                    </a:lnTo>
                    <a:lnTo>
                      <a:pt x="382" y="264"/>
                    </a:lnTo>
                    <a:lnTo>
                      <a:pt x="382" y="263"/>
                    </a:lnTo>
                    <a:lnTo>
                      <a:pt x="383" y="262"/>
                    </a:lnTo>
                    <a:lnTo>
                      <a:pt x="383" y="261"/>
                    </a:lnTo>
                    <a:lnTo>
                      <a:pt x="383" y="260"/>
                    </a:lnTo>
                    <a:lnTo>
                      <a:pt x="382" y="260"/>
                    </a:lnTo>
                    <a:lnTo>
                      <a:pt x="382" y="259"/>
                    </a:lnTo>
                    <a:lnTo>
                      <a:pt x="382" y="258"/>
                    </a:lnTo>
                    <a:lnTo>
                      <a:pt x="382" y="257"/>
                    </a:lnTo>
                    <a:lnTo>
                      <a:pt x="382" y="256"/>
                    </a:lnTo>
                    <a:lnTo>
                      <a:pt x="383" y="255"/>
                    </a:lnTo>
                    <a:lnTo>
                      <a:pt x="384" y="255"/>
                    </a:lnTo>
                    <a:lnTo>
                      <a:pt x="383" y="255"/>
                    </a:lnTo>
                    <a:lnTo>
                      <a:pt x="383" y="254"/>
                    </a:lnTo>
                    <a:lnTo>
                      <a:pt x="383" y="253"/>
                    </a:lnTo>
                    <a:lnTo>
                      <a:pt x="383" y="252"/>
                    </a:lnTo>
                    <a:lnTo>
                      <a:pt x="383" y="251"/>
                    </a:lnTo>
                    <a:lnTo>
                      <a:pt x="383" y="250"/>
                    </a:lnTo>
                    <a:lnTo>
                      <a:pt x="383" y="249"/>
                    </a:lnTo>
                    <a:lnTo>
                      <a:pt x="383" y="248"/>
                    </a:lnTo>
                    <a:lnTo>
                      <a:pt x="383" y="247"/>
                    </a:lnTo>
                    <a:lnTo>
                      <a:pt x="383" y="246"/>
                    </a:lnTo>
                    <a:lnTo>
                      <a:pt x="384" y="246"/>
                    </a:lnTo>
                    <a:lnTo>
                      <a:pt x="385" y="246"/>
                    </a:lnTo>
                    <a:lnTo>
                      <a:pt x="386" y="245"/>
                    </a:lnTo>
                    <a:lnTo>
                      <a:pt x="386" y="244"/>
                    </a:lnTo>
                    <a:lnTo>
                      <a:pt x="387" y="244"/>
                    </a:lnTo>
                    <a:lnTo>
                      <a:pt x="388" y="243"/>
                    </a:lnTo>
                    <a:lnTo>
                      <a:pt x="388" y="242"/>
                    </a:lnTo>
                    <a:lnTo>
                      <a:pt x="388" y="241"/>
                    </a:lnTo>
                    <a:lnTo>
                      <a:pt x="388" y="240"/>
                    </a:lnTo>
                    <a:lnTo>
                      <a:pt x="388" y="239"/>
                    </a:lnTo>
                    <a:lnTo>
                      <a:pt x="388" y="238"/>
                    </a:lnTo>
                    <a:lnTo>
                      <a:pt x="388" y="237"/>
                    </a:lnTo>
                    <a:lnTo>
                      <a:pt x="388" y="236"/>
                    </a:lnTo>
                    <a:lnTo>
                      <a:pt x="388" y="235"/>
                    </a:lnTo>
                    <a:lnTo>
                      <a:pt x="388" y="234"/>
                    </a:lnTo>
                    <a:lnTo>
                      <a:pt x="388" y="233"/>
                    </a:lnTo>
                    <a:lnTo>
                      <a:pt x="388" y="232"/>
                    </a:lnTo>
                    <a:lnTo>
                      <a:pt x="389" y="231"/>
                    </a:lnTo>
                    <a:lnTo>
                      <a:pt x="389" y="230"/>
                    </a:lnTo>
                    <a:lnTo>
                      <a:pt x="390" y="230"/>
                    </a:lnTo>
                    <a:lnTo>
                      <a:pt x="391" y="230"/>
                    </a:lnTo>
                    <a:lnTo>
                      <a:pt x="392" y="229"/>
                    </a:lnTo>
                    <a:lnTo>
                      <a:pt x="392" y="228"/>
                    </a:lnTo>
                    <a:lnTo>
                      <a:pt x="392" y="227"/>
                    </a:lnTo>
                    <a:lnTo>
                      <a:pt x="391" y="227"/>
                    </a:lnTo>
                    <a:lnTo>
                      <a:pt x="391" y="226"/>
                    </a:lnTo>
                    <a:lnTo>
                      <a:pt x="391" y="225"/>
                    </a:lnTo>
                    <a:lnTo>
                      <a:pt x="391" y="224"/>
                    </a:lnTo>
                    <a:lnTo>
                      <a:pt x="392" y="224"/>
                    </a:lnTo>
                    <a:lnTo>
                      <a:pt x="392" y="223"/>
                    </a:lnTo>
                    <a:lnTo>
                      <a:pt x="393" y="222"/>
                    </a:lnTo>
                    <a:lnTo>
                      <a:pt x="393" y="221"/>
                    </a:lnTo>
                    <a:lnTo>
                      <a:pt x="393" y="220"/>
                    </a:lnTo>
                    <a:lnTo>
                      <a:pt x="393" y="219"/>
                    </a:lnTo>
                    <a:lnTo>
                      <a:pt x="393" y="218"/>
                    </a:lnTo>
                    <a:lnTo>
                      <a:pt x="394" y="217"/>
                    </a:lnTo>
                    <a:lnTo>
                      <a:pt x="395" y="216"/>
                    </a:lnTo>
                    <a:lnTo>
                      <a:pt x="396" y="216"/>
                    </a:lnTo>
                    <a:lnTo>
                      <a:pt x="396" y="215"/>
                    </a:lnTo>
                    <a:lnTo>
                      <a:pt x="397" y="214"/>
                    </a:lnTo>
                    <a:lnTo>
                      <a:pt x="398" y="213"/>
                    </a:lnTo>
                    <a:lnTo>
                      <a:pt x="399" y="213"/>
                    </a:lnTo>
                    <a:lnTo>
                      <a:pt x="400" y="212"/>
                    </a:lnTo>
                    <a:lnTo>
                      <a:pt x="401" y="212"/>
                    </a:lnTo>
                    <a:lnTo>
                      <a:pt x="402" y="212"/>
                    </a:lnTo>
                    <a:lnTo>
                      <a:pt x="401" y="212"/>
                    </a:lnTo>
                    <a:lnTo>
                      <a:pt x="401" y="211"/>
                    </a:lnTo>
                    <a:lnTo>
                      <a:pt x="401" y="210"/>
                    </a:lnTo>
                    <a:lnTo>
                      <a:pt x="400" y="209"/>
                    </a:lnTo>
                    <a:lnTo>
                      <a:pt x="400" y="208"/>
                    </a:lnTo>
                    <a:lnTo>
                      <a:pt x="400" y="207"/>
                    </a:lnTo>
                    <a:lnTo>
                      <a:pt x="400" y="206"/>
                    </a:lnTo>
                    <a:lnTo>
                      <a:pt x="401" y="205"/>
                    </a:lnTo>
                    <a:lnTo>
                      <a:pt x="402" y="204"/>
                    </a:lnTo>
                    <a:lnTo>
                      <a:pt x="402" y="203"/>
                    </a:lnTo>
                    <a:lnTo>
                      <a:pt x="402" y="202"/>
                    </a:lnTo>
                    <a:lnTo>
                      <a:pt x="402" y="201"/>
                    </a:lnTo>
                    <a:lnTo>
                      <a:pt x="403" y="201"/>
                    </a:lnTo>
                    <a:lnTo>
                      <a:pt x="403" y="200"/>
                    </a:lnTo>
                    <a:lnTo>
                      <a:pt x="404" y="200"/>
                    </a:lnTo>
                    <a:lnTo>
                      <a:pt x="405" y="199"/>
                    </a:lnTo>
                    <a:lnTo>
                      <a:pt x="406" y="198"/>
                    </a:lnTo>
                    <a:lnTo>
                      <a:pt x="406" y="197"/>
                    </a:lnTo>
                    <a:lnTo>
                      <a:pt x="405" y="196"/>
                    </a:lnTo>
                    <a:lnTo>
                      <a:pt x="405" y="195"/>
                    </a:lnTo>
                    <a:lnTo>
                      <a:pt x="405" y="194"/>
                    </a:lnTo>
                    <a:lnTo>
                      <a:pt x="405" y="193"/>
                    </a:lnTo>
                    <a:lnTo>
                      <a:pt x="405" y="192"/>
                    </a:lnTo>
                    <a:lnTo>
                      <a:pt x="405" y="191"/>
                    </a:lnTo>
                    <a:lnTo>
                      <a:pt x="405" y="190"/>
                    </a:lnTo>
                    <a:lnTo>
                      <a:pt x="405" y="189"/>
                    </a:lnTo>
                    <a:lnTo>
                      <a:pt x="406" y="188"/>
                    </a:lnTo>
                    <a:lnTo>
                      <a:pt x="406" y="187"/>
                    </a:lnTo>
                    <a:lnTo>
                      <a:pt x="407" y="186"/>
                    </a:lnTo>
                    <a:lnTo>
                      <a:pt x="407" y="185"/>
                    </a:lnTo>
                    <a:lnTo>
                      <a:pt x="407" y="184"/>
                    </a:lnTo>
                    <a:lnTo>
                      <a:pt x="406" y="184"/>
                    </a:lnTo>
                    <a:lnTo>
                      <a:pt x="406" y="183"/>
                    </a:lnTo>
                    <a:lnTo>
                      <a:pt x="406" y="182"/>
                    </a:lnTo>
                    <a:lnTo>
                      <a:pt x="406" y="181"/>
                    </a:lnTo>
                    <a:lnTo>
                      <a:pt x="406" y="180"/>
                    </a:lnTo>
                    <a:lnTo>
                      <a:pt x="406" y="179"/>
                    </a:lnTo>
                    <a:lnTo>
                      <a:pt x="406" y="178"/>
                    </a:lnTo>
                    <a:lnTo>
                      <a:pt x="406" y="177"/>
                    </a:lnTo>
                    <a:lnTo>
                      <a:pt x="407" y="177"/>
                    </a:lnTo>
                    <a:lnTo>
                      <a:pt x="407" y="176"/>
                    </a:lnTo>
                    <a:lnTo>
                      <a:pt x="407" y="175"/>
                    </a:lnTo>
                    <a:lnTo>
                      <a:pt x="406" y="175"/>
                    </a:lnTo>
                    <a:lnTo>
                      <a:pt x="406" y="174"/>
                    </a:lnTo>
                    <a:lnTo>
                      <a:pt x="406" y="173"/>
                    </a:lnTo>
                    <a:lnTo>
                      <a:pt x="406" y="172"/>
                    </a:lnTo>
                    <a:lnTo>
                      <a:pt x="406" y="171"/>
                    </a:lnTo>
                    <a:lnTo>
                      <a:pt x="406" y="169"/>
                    </a:lnTo>
                    <a:lnTo>
                      <a:pt x="406" y="168"/>
                    </a:lnTo>
                    <a:lnTo>
                      <a:pt x="406" y="167"/>
                    </a:lnTo>
                    <a:lnTo>
                      <a:pt x="406" y="166"/>
                    </a:lnTo>
                    <a:lnTo>
                      <a:pt x="405" y="165"/>
                    </a:lnTo>
                    <a:lnTo>
                      <a:pt x="405" y="164"/>
                    </a:lnTo>
                    <a:lnTo>
                      <a:pt x="405" y="163"/>
                    </a:lnTo>
                    <a:lnTo>
                      <a:pt x="405" y="162"/>
                    </a:lnTo>
                    <a:lnTo>
                      <a:pt x="404" y="161"/>
                    </a:lnTo>
                    <a:lnTo>
                      <a:pt x="404" y="159"/>
                    </a:lnTo>
                    <a:lnTo>
                      <a:pt x="403" y="159"/>
                    </a:lnTo>
                    <a:lnTo>
                      <a:pt x="403" y="157"/>
                    </a:lnTo>
                    <a:lnTo>
                      <a:pt x="403" y="156"/>
                    </a:lnTo>
                    <a:lnTo>
                      <a:pt x="403" y="155"/>
                    </a:lnTo>
                    <a:lnTo>
                      <a:pt x="403" y="154"/>
                    </a:lnTo>
                    <a:lnTo>
                      <a:pt x="404" y="153"/>
                    </a:lnTo>
                    <a:lnTo>
                      <a:pt x="404" y="152"/>
                    </a:lnTo>
                    <a:lnTo>
                      <a:pt x="405" y="151"/>
                    </a:lnTo>
                    <a:lnTo>
                      <a:pt x="404" y="151"/>
                    </a:lnTo>
                    <a:lnTo>
                      <a:pt x="404" y="150"/>
                    </a:lnTo>
                    <a:lnTo>
                      <a:pt x="404" y="149"/>
                    </a:lnTo>
                    <a:lnTo>
                      <a:pt x="404" y="147"/>
                    </a:lnTo>
                    <a:lnTo>
                      <a:pt x="403" y="149"/>
                    </a:lnTo>
                    <a:lnTo>
                      <a:pt x="402" y="149"/>
                    </a:lnTo>
                    <a:lnTo>
                      <a:pt x="402" y="148"/>
                    </a:lnTo>
                    <a:lnTo>
                      <a:pt x="402" y="147"/>
                    </a:lnTo>
                    <a:lnTo>
                      <a:pt x="401" y="147"/>
                    </a:lnTo>
                    <a:lnTo>
                      <a:pt x="401" y="146"/>
                    </a:lnTo>
                    <a:lnTo>
                      <a:pt x="401" y="145"/>
                    </a:lnTo>
                    <a:lnTo>
                      <a:pt x="401" y="144"/>
                    </a:lnTo>
                    <a:lnTo>
                      <a:pt x="401" y="143"/>
                    </a:lnTo>
                    <a:lnTo>
                      <a:pt x="401" y="142"/>
                    </a:lnTo>
                    <a:lnTo>
                      <a:pt x="401" y="141"/>
                    </a:lnTo>
                    <a:lnTo>
                      <a:pt x="401" y="140"/>
                    </a:lnTo>
                    <a:lnTo>
                      <a:pt x="401" y="139"/>
                    </a:lnTo>
                    <a:lnTo>
                      <a:pt x="401" y="138"/>
                    </a:lnTo>
                    <a:lnTo>
                      <a:pt x="401" y="137"/>
                    </a:lnTo>
                    <a:lnTo>
                      <a:pt x="401" y="136"/>
                    </a:lnTo>
                    <a:lnTo>
                      <a:pt x="401" y="135"/>
                    </a:lnTo>
                    <a:lnTo>
                      <a:pt x="401" y="134"/>
                    </a:lnTo>
                    <a:lnTo>
                      <a:pt x="402" y="133"/>
                    </a:lnTo>
                    <a:lnTo>
                      <a:pt x="401" y="133"/>
                    </a:lnTo>
                    <a:lnTo>
                      <a:pt x="400" y="133"/>
                    </a:lnTo>
                    <a:lnTo>
                      <a:pt x="399" y="133"/>
                    </a:lnTo>
                    <a:lnTo>
                      <a:pt x="399" y="132"/>
                    </a:lnTo>
                    <a:lnTo>
                      <a:pt x="399" y="133"/>
                    </a:lnTo>
                    <a:lnTo>
                      <a:pt x="398" y="133"/>
                    </a:lnTo>
                    <a:lnTo>
                      <a:pt x="397" y="133"/>
                    </a:lnTo>
                    <a:lnTo>
                      <a:pt x="396" y="133"/>
                    </a:lnTo>
                    <a:lnTo>
                      <a:pt x="395" y="133"/>
                    </a:lnTo>
                    <a:lnTo>
                      <a:pt x="394" y="133"/>
                    </a:lnTo>
                    <a:lnTo>
                      <a:pt x="393" y="133"/>
                    </a:lnTo>
                    <a:lnTo>
                      <a:pt x="392" y="133"/>
                    </a:lnTo>
                    <a:lnTo>
                      <a:pt x="391" y="133"/>
                    </a:lnTo>
                    <a:lnTo>
                      <a:pt x="391" y="132"/>
                    </a:lnTo>
                    <a:lnTo>
                      <a:pt x="391" y="131"/>
                    </a:lnTo>
                    <a:lnTo>
                      <a:pt x="390" y="131"/>
                    </a:lnTo>
                    <a:lnTo>
                      <a:pt x="390" y="130"/>
                    </a:lnTo>
                    <a:lnTo>
                      <a:pt x="390" y="129"/>
                    </a:lnTo>
                    <a:lnTo>
                      <a:pt x="390" y="128"/>
                    </a:lnTo>
                    <a:lnTo>
                      <a:pt x="389" y="128"/>
                    </a:lnTo>
                    <a:lnTo>
                      <a:pt x="389" y="127"/>
                    </a:lnTo>
                    <a:lnTo>
                      <a:pt x="388" y="127"/>
                    </a:lnTo>
                    <a:lnTo>
                      <a:pt x="387" y="127"/>
                    </a:lnTo>
                    <a:lnTo>
                      <a:pt x="386" y="127"/>
                    </a:lnTo>
                    <a:lnTo>
                      <a:pt x="386" y="126"/>
                    </a:lnTo>
                    <a:lnTo>
                      <a:pt x="385" y="126"/>
                    </a:lnTo>
                    <a:lnTo>
                      <a:pt x="384" y="126"/>
                    </a:lnTo>
                    <a:lnTo>
                      <a:pt x="383" y="126"/>
                    </a:lnTo>
                    <a:lnTo>
                      <a:pt x="383" y="125"/>
                    </a:lnTo>
                    <a:lnTo>
                      <a:pt x="382" y="125"/>
                    </a:lnTo>
                    <a:lnTo>
                      <a:pt x="382" y="124"/>
                    </a:lnTo>
                    <a:lnTo>
                      <a:pt x="382" y="123"/>
                    </a:lnTo>
                    <a:lnTo>
                      <a:pt x="381" y="123"/>
                    </a:lnTo>
                    <a:lnTo>
                      <a:pt x="381" y="122"/>
                    </a:lnTo>
                    <a:lnTo>
                      <a:pt x="380" y="122"/>
                    </a:lnTo>
                    <a:lnTo>
                      <a:pt x="379" y="122"/>
                    </a:lnTo>
                    <a:lnTo>
                      <a:pt x="378" y="122"/>
                    </a:lnTo>
                    <a:lnTo>
                      <a:pt x="377" y="122"/>
                    </a:lnTo>
                    <a:lnTo>
                      <a:pt x="376" y="122"/>
                    </a:lnTo>
                    <a:lnTo>
                      <a:pt x="376" y="121"/>
                    </a:lnTo>
                    <a:lnTo>
                      <a:pt x="375" y="121"/>
                    </a:lnTo>
                    <a:lnTo>
                      <a:pt x="374" y="121"/>
                    </a:lnTo>
                    <a:lnTo>
                      <a:pt x="373" y="121"/>
                    </a:lnTo>
                    <a:lnTo>
                      <a:pt x="373" y="120"/>
                    </a:lnTo>
                    <a:lnTo>
                      <a:pt x="374" y="120"/>
                    </a:lnTo>
                    <a:lnTo>
                      <a:pt x="374" y="119"/>
                    </a:lnTo>
                    <a:lnTo>
                      <a:pt x="375" y="119"/>
                    </a:lnTo>
                    <a:lnTo>
                      <a:pt x="376" y="118"/>
                    </a:lnTo>
                    <a:lnTo>
                      <a:pt x="376" y="117"/>
                    </a:lnTo>
                    <a:lnTo>
                      <a:pt x="377" y="116"/>
                    </a:lnTo>
                    <a:lnTo>
                      <a:pt x="377" y="115"/>
                    </a:lnTo>
                    <a:lnTo>
                      <a:pt x="377" y="114"/>
                    </a:lnTo>
                    <a:lnTo>
                      <a:pt x="377" y="113"/>
                    </a:lnTo>
                    <a:lnTo>
                      <a:pt x="377" y="112"/>
                    </a:lnTo>
                    <a:lnTo>
                      <a:pt x="377" y="111"/>
                    </a:lnTo>
                    <a:lnTo>
                      <a:pt x="377" y="110"/>
                    </a:lnTo>
                    <a:lnTo>
                      <a:pt x="376" y="110"/>
                    </a:lnTo>
                    <a:lnTo>
                      <a:pt x="375" y="110"/>
                    </a:lnTo>
                    <a:lnTo>
                      <a:pt x="375" y="109"/>
                    </a:lnTo>
                    <a:lnTo>
                      <a:pt x="374" y="109"/>
                    </a:lnTo>
                    <a:lnTo>
                      <a:pt x="373" y="109"/>
                    </a:lnTo>
                    <a:lnTo>
                      <a:pt x="372" y="109"/>
                    </a:lnTo>
                    <a:lnTo>
                      <a:pt x="372" y="108"/>
                    </a:lnTo>
                    <a:lnTo>
                      <a:pt x="372" y="107"/>
                    </a:lnTo>
                    <a:lnTo>
                      <a:pt x="371" y="107"/>
                    </a:lnTo>
                    <a:lnTo>
                      <a:pt x="371" y="106"/>
                    </a:lnTo>
                    <a:lnTo>
                      <a:pt x="370" y="106"/>
                    </a:lnTo>
                    <a:lnTo>
                      <a:pt x="370" y="107"/>
                    </a:lnTo>
                    <a:lnTo>
                      <a:pt x="370" y="108"/>
                    </a:lnTo>
                    <a:lnTo>
                      <a:pt x="369" y="109"/>
                    </a:lnTo>
                    <a:lnTo>
                      <a:pt x="368" y="110"/>
                    </a:lnTo>
                    <a:lnTo>
                      <a:pt x="367" y="110"/>
                    </a:lnTo>
                    <a:lnTo>
                      <a:pt x="365" y="110"/>
                    </a:lnTo>
                    <a:lnTo>
                      <a:pt x="365" y="109"/>
                    </a:lnTo>
                    <a:lnTo>
                      <a:pt x="364" y="109"/>
                    </a:lnTo>
                    <a:lnTo>
                      <a:pt x="364" y="108"/>
                    </a:lnTo>
                    <a:lnTo>
                      <a:pt x="364" y="107"/>
                    </a:lnTo>
                    <a:lnTo>
                      <a:pt x="364" y="106"/>
                    </a:lnTo>
                    <a:lnTo>
                      <a:pt x="364" y="105"/>
                    </a:lnTo>
                    <a:lnTo>
                      <a:pt x="364" y="104"/>
                    </a:lnTo>
                    <a:lnTo>
                      <a:pt x="363" y="104"/>
                    </a:lnTo>
                    <a:lnTo>
                      <a:pt x="362" y="104"/>
                    </a:lnTo>
                    <a:lnTo>
                      <a:pt x="362" y="103"/>
                    </a:lnTo>
                    <a:lnTo>
                      <a:pt x="361" y="103"/>
                    </a:lnTo>
                    <a:lnTo>
                      <a:pt x="361" y="102"/>
                    </a:lnTo>
                    <a:lnTo>
                      <a:pt x="361" y="101"/>
                    </a:lnTo>
                    <a:lnTo>
                      <a:pt x="361" y="100"/>
                    </a:lnTo>
                    <a:lnTo>
                      <a:pt x="360" y="100"/>
                    </a:lnTo>
                    <a:lnTo>
                      <a:pt x="360" y="99"/>
                    </a:lnTo>
                    <a:lnTo>
                      <a:pt x="359" y="99"/>
                    </a:lnTo>
                    <a:lnTo>
                      <a:pt x="359" y="98"/>
                    </a:lnTo>
                    <a:lnTo>
                      <a:pt x="359" y="97"/>
                    </a:lnTo>
                    <a:lnTo>
                      <a:pt x="359" y="96"/>
                    </a:lnTo>
                    <a:lnTo>
                      <a:pt x="359" y="95"/>
                    </a:lnTo>
                    <a:lnTo>
                      <a:pt x="358" y="95"/>
                    </a:lnTo>
                    <a:lnTo>
                      <a:pt x="358" y="94"/>
                    </a:lnTo>
                    <a:lnTo>
                      <a:pt x="358" y="93"/>
                    </a:lnTo>
                    <a:lnTo>
                      <a:pt x="358" y="92"/>
                    </a:lnTo>
                    <a:lnTo>
                      <a:pt x="359" y="91"/>
                    </a:lnTo>
                    <a:lnTo>
                      <a:pt x="358" y="91"/>
                    </a:lnTo>
                    <a:lnTo>
                      <a:pt x="357" y="91"/>
                    </a:lnTo>
                    <a:lnTo>
                      <a:pt x="355" y="91"/>
                    </a:lnTo>
                    <a:lnTo>
                      <a:pt x="354" y="91"/>
                    </a:lnTo>
                    <a:lnTo>
                      <a:pt x="353" y="91"/>
                    </a:lnTo>
                    <a:lnTo>
                      <a:pt x="352" y="91"/>
                    </a:lnTo>
                    <a:lnTo>
                      <a:pt x="352" y="90"/>
                    </a:lnTo>
                    <a:lnTo>
                      <a:pt x="352" y="89"/>
                    </a:lnTo>
                    <a:lnTo>
                      <a:pt x="351" y="89"/>
                    </a:lnTo>
                    <a:lnTo>
                      <a:pt x="351" y="88"/>
                    </a:lnTo>
                    <a:lnTo>
                      <a:pt x="351" y="87"/>
                    </a:lnTo>
                    <a:lnTo>
                      <a:pt x="351" y="86"/>
                    </a:lnTo>
                    <a:lnTo>
                      <a:pt x="351" y="85"/>
                    </a:lnTo>
                    <a:lnTo>
                      <a:pt x="350" y="85"/>
                    </a:lnTo>
                    <a:lnTo>
                      <a:pt x="350" y="84"/>
                    </a:lnTo>
                    <a:lnTo>
                      <a:pt x="349" y="84"/>
                    </a:lnTo>
                    <a:lnTo>
                      <a:pt x="348" y="84"/>
                    </a:lnTo>
                    <a:lnTo>
                      <a:pt x="347" y="84"/>
                    </a:lnTo>
                    <a:lnTo>
                      <a:pt x="346" y="85"/>
                    </a:lnTo>
                    <a:lnTo>
                      <a:pt x="345" y="85"/>
                    </a:lnTo>
                    <a:lnTo>
                      <a:pt x="344" y="85"/>
                    </a:lnTo>
                    <a:lnTo>
                      <a:pt x="343" y="85"/>
                    </a:lnTo>
                    <a:lnTo>
                      <a:pt x="342" y="85"/>
                    </a:lnTo>
                    <a:lnTo>
                      <a:pt x="341" y="85"/>
                    </a:lnTo>
                    <a:lnTo>
                      <a:pt x="340" y="85"/>
                    </a:lnTo>
                    <a:lnTo>
                      <a:pt x="340" y="84"/>
                    </a:lnTo>
                    <a:lnTo>
                      <a:pt x="340" y="83"/>
                    </a:lnTo>
                    <a:lnTo>
                      <a:pt x="339" y="83"/>
                    </a:lnTo>
                    <a:lnTo>
                      <a:pt x="339" y="82"/>
                    </a:lnTo>
                    <a:lnTo>
                      <a:pt x="339" y="81"/>
                    </a:lnTo>
                    <a:lnTo>
                      <a:pt x="338" y="81"/>
                    </a:lnTo>
                    <a:lnTo>
                      <a:pt x="337" y="81"/>
                    </a:lnTo>
                    <a:lnTo>
                      <a:pt x="336" y="81"/>
                    </a:lnTo>
                    <a:lnTo>
                      <a:pt x="336" y="80"/>
                    </a:lnTo>
                    <a:lnTo>
                      <a:pt x="336" y="81"/>
                    </a:lnTo>
                    <a:lnTo>
                      <a:pt x="335" y="81"/>
                    </a:lnTo>
                    <a:lnTo>
                      <a:pt x="335" y="82"/>
                    </a:lnTo>
                    <a:lnTo>
                      <a:pt x="334" y="82"/>
                    </a:lnTo>
                    <a:lnTo>
                      <a:pt x="333" y="82"/>
                    </a:lnTo>
                    <a:lnTo>
                      <a:pt x="332" y="82"/>
                    </a:lnTo>
                    <a:lnTo>
                      <a:pt x="332" y="81"/>
                    </a:lnTo>
                    <a:lnTo>
                      <a:pt x="331" y="81"/>
                    </a:lnTo>
                    <a:lnTo>
                      <a:pt x="331" y="80"/>
                    </a:lnTo>
                    <a:lnTo>
                      <a:pt x="330" y="80"/>
                    </a:lnTo>
                    <a:lnTo>
                      <a:pt x="330" y="81"/>
                    </a:lnTo>
                    <a:lnTo>
                      <a:pt x="329" y="81"/>
                    </a:lnTo>
                    <a:lnTo>
                      <a:pt x="328" y="81"/>
                    </a:lnTo>
                    <a:lnTo>
                      <a:pt x="328" y="80"/>
                    </a:lnTo>
                    <a:lnTo>
                      <a:pt x="328" y="79"/>
                    </a:lnTo>
                    <a:lnTo>
                      <a:pt x="328" y="78"/>
                    </a:lnTo>
                    <a:lnTo>
                      <a:pt x="329" y="78"/>
                    </a:lnTo>
                    <a:lnTo>
                      <a:pt x="328" y="78"/>
                    </a:lnTo>
                    <a:lnTo>
                      <a:pt x="328" y="77"/>
                    </a:lnTo>
                    <a:lnTo>
                      <a:pt x="328" y="76"/>
                    </a:lnTo>
                    <a:lnTo>
                      <a:pt x="328" y="75"/>
                    </a:lnTo>
                    <a:lnTo>
                      <a:pt x="328" y="74"/>
                    </a:lnTo>
                    <a:lnTo>
                      <a:pt x="328" y="73"/>
                    </a:lnTo>
                    <a:lnTo>
                      <a:pt x="327" y="73"/>
                    </a:lnTo>
                    <a:lnTo>
                      <a:pt x="326" y="74"/>
                    </a:lnTo>
                    <a:lnTo>
                      <a:pt x="325" y="74"/>
                    </a:lnTo>
                    <a:lnTo>
                      <a:pt x="324" y="74"/>
                    </a:lnTo>
                    <a:lnTo>
                      <a:pt x="323" y="74"/>
                    </a:lnTo>
                    <a:lnTo>
                      <a:pt x="323" y="73"/>
                    </a:lnTo>
                    <a:lnTo>
                      <a:pt x="322" y="73"/>
                    </a:lnTo>
                    <a:lnTo>
                      <a:pt x="322" y="72"/>
                    </a:lnTo>
                    <a:lnTo>
                      <a:pt x="322" y="71"/>
                    </a:lnTo>
                    <a:lnTo>
                      <a:pt x="322" y="70"/>
                    </a:lnTo>
                    <a:lnTo>
                      <a:pt x="322" y="68"/>
                    </a:lnTo>
                    <a:lnTo>
                      <a:pt x="323" y="68"/>
                    </a:lnTo>
                    <a:lnTo>
                      <a:pt x="323" y="67"/>
                    </a:lnTo>
                    <a:lnTo>
                      <a:pt x="323" y="66"/>
                    </a:lnTo>
                    <a:lnTo>
                      <a:pt x="323" y="65"/>
                    </a:lnTo>
                    <a:lnTo>
                      <a:pt x="323" y="64"/>
                    </a:lnTo>
                    <a:lnTo>
                      <a:pt x="322" y="63"/>
                    </a:lnTo>
                    <a:lnTo>
                      <a:pt x="322" y="62"/>
                    </a:lnTo>
                    <a:lnTo>
                      <a:pt x="322" y="61"/>
                    </a:lnTo>
                    <a:lnTo>
                      <a:pt x="322" y="60"/>
                    </a:lnTo>
                    <a:lnTo>
                      <a:pt x="322" y="59"/>
                    </a:lnTo>
                    <a:lnTo>
                      <a:pt x="322" y="58"/>
                    </a:lnTo>
                    <a:lnTo>
                      <a:pt x="321" y="58"/>
                    </a:lnTo>
                    <a:lnTo>
                      <a:pt x="321" y="57"/>
                    </a:lnTo>
                    <a:lnTo>
                      <a:pt x="320" y="57"/>
                    </a:lnTo>
                    <a:lnTo>
                      <a:pt x="319" y="57"/>
                    </a:lnTo>
                    <a:lnTo>
                      <a:pt x="319" y="56"/>
                    </a:lnTo>
                    <a:lnTo>
                      <a:pt x="318" y="56"/>
                    </a:lnTo>
                    <a:lnTo>
                      <a:pt x="317" y="56"/>
                    </a:lnTo>
                    <a:lnTo>
                      <a:pt x="316" y="56"/>
                    </a:lnTo>
                    <a:lnTo>
                      <a:pt x="315" y="56"/>
                    </a:lnTo>
                    <a:lnTo>
                      <a:pt x="315" y="55"/>
                    </a:lnTo>
                    <a:lnTo>
                      <a:pt x="315" y="54"/>
                    </a:lnTo>
                    <a:lnTo>
                      <a:pt x="315" y="53"/>
                    </a:lnTo>
                    <a:lnTo>
                      <a:pt x="315" y="52"/>
                    </a:lnTo>
                    <a:lnTo>
                      <a:pt x="315" y="51"/>
                    </a:lnTo>
                    <a:lnTo>
                      <a:pt x="314" y="51"/>
                    </a:lnTo>
                    <a:lnTo>
                      <a:pt x="314" y="50"/>
                    </a:lnTo>
                    <a:lnTo>
                      <a:pt x="313" y="50"/>
                    </a:lnTo>
                    <a:lnTo>
                      <a:pt x="313" y="49"/>
                    </a:lnTo>
                    <a:lnTo>
                      <a:pt x="313" y="48"/>
                    </a:lnTo>
                    <a:lnTo>
                      <a:pt x="312" y="48"/>
                    </a:lnTo>
                    <a:lnTo>
                      <a:pt x="312" y="47"/>
                    </a:lnTo>
                    <a:lnTo>
                      <a:pt x="311" y="47"/>
                    </a:lnTo>
                    <a:lnTo>
                      <a:pt x="310" y="47"/>
                    </a:lnTo>
                    <a:lnTo>
                      <a:pt x="310" y="46"/>
                    </a:lnTo>
                    <a:lnTo>
                      <a:pt x="311" y="46"/>
                    </a:lnTo>
                    <a:lnTo>
                      <a:pt x="311" y="45"/>
                    </a:lnTo>
                    <a:lnTo>
                      <a:pt x="311" y="44"/>
                    </a:lnTo>
                    <a:lnTo>
                      <a:pt x="311" y="43"/>
                    </a:lnTo>
                    <a:lnTo>
                      <a:pt x="311" y="42"/>
                    </a:lnTo>
                    <a:lnTo>
                      <a:pt x="311" y="41"/>
                    </a:lnTo>
                    <a:lnTo>
                      <a:pt x="311" y="40"/>
                    </a:lnTo>
                    <a:lnTo>
                      <a:pt x="310" y="40"/>
                    </a:lnTo>
                    <a:lnTo>
                      <a:pt x="309" y="40"/>
                    </a:lnTo>
                    <a:lnTo>
                      <a:pt x="308" y="40"/>
                    </a:lnTo>
                    <a:lnTo>
                      <a:pt x="307" y="40"/>
                    </a:lnTo>
                    <a:lnTo>
                      <a:pt x="307" y="39"/>
                    </a:lnTo>
                    <a:lnTo>
                      <a:pt x="306" y="39"/>
                    </a:lnTo>
                    <a:lnTo>
                      <a:pt x="306" y="38"/>
                    </a:lnTo>
                    <a:lnTo>
                      <a:pt x="305" y="38"/>
                    </a:lnTo>
                    <a:lnTo>
                      <a:pt x="305" y="37"/>
                    </a:lnTo>
                    <a:lnTo>
                      <a:pt x="305" y="36"/>
                    </a:lnTo>
                    <a:lnTo>
                      <a:pt x="305" y="35"/>
                    </a:lnTo>
                    <a:lnTo>
                      <a:pt x="305" y="34"/>
                    </a:lnTo>
                    <a:lnTo>
                      <a:pt x="305" y="33"/>
                    </a:lnTo>
                    <a:lnTo>
                      <a:pt x="305" y="31"/>
                    </a:lnTo>
                    <a:lnTo>
                      <a:pt x="304" y="31"/>
                    </a:lnTo>
                    <a:lnTo>
                      <a:pt x="303" y="31"/>
                    </a:lnTo>
                    <a:lnTo>
                      <a:pt x="302" y="31"/>
                    </a:lnTo>
                    <a:lnTo>
                      <a:pt x="301" y="32"/>
                    </a:lnTo>
                    <a:lnTo>
                      <a:pt x="300" y="32"/>
                    </a:lnTo>
                    <a:lnTo>
                      <a:pt x="299" y="32"/>
                    </a:lnTo>
                    <a:lnTo>
                      <a:pt x="298" y="32"/>
                    </a:lnTo>
                    <a:lnTo>
                      <a:pt x="297" y="32"/>
                    </a:lnTo>
                    <a:lnTo>
                      <a:pt x="296" y="32"/>
                    </a:lnTo>
                    <a:lnTo>
                      <a:pt x="295" y="32"/>
                    </a:lnTo>
                    <a:lnTo>
                      <a:pt x="294" y="32"/>
                    </a:lnTo>
                    <a:lnTo>
                      <a:pt x="293" y="32"/>
                    </a:lnTo>
                    <a:lnTo>
                      <a:pt x="292" y="32"/>
                    </a:lnTo>
                    <a:lnTo>
                      <a:pt x="292" y="31"/>
                    </a:lnTo>
                    <a:lnTo>
                      <a:pt x="292" y="30"/>
                    </a:lnTo>
                    <a:lnTo>
                      <a:pt x="292" y="29"/>
                    </a:lnTo>
                    <a:lnTo>
                      <a:pt x="292" y="28"/>
                    </a:lnTo>
                    <a:lnTo>
                      <a:pt x="291" y="28"/>
                    </a:lnTo>
                    <a:lnTo>
                      <a:pt x="291" y="27"/>
                    </a:lnTo>
                    <a:lnTo>
                      <a:pt x="291" y="26"/>
                    </a:lnTo>
                    <a:lnTo>
                      <a:pt x="291" y="25"/>
                    </a:lnTo>
                    <a:lnTo>
                      <a:pt x="291" y="24"/>
                    </a:lnTo>
                    <a:lnTo>
                      <a:pt x="291" y="23"/>
                    </a:lnTo>
                    <a:lnTo>
                      <a:pt x="290" y="23"/>
                    </a:lnTo>
                    <a:lnTo>
                      <a:pt x="290" y="22"/>
                    </a:lnTo>
                    <a:lnTo>
                      <a:pt x="289" y="22"/>
                    </a:lnTo>
                    <a:lnTo>
                      <a:pt x="288" y="22"/>
                    </a:lnTo>
                    <a:lnTo>
                      <a:pt x="288" y="21"/>
                    </a:lnTo>
                    <a:lnTo>
                      <a:pt x="287" y="21"/>
                    </a:lnTo>
                    <a:lnTo>
                      <a:pt x="287" y="20"/>
                    </a:lnTo>
                    <a:lnTo>
                      <a:pt x="286" y="20"/>
                    </a:lnTo>
                    <a:lnTo>
                      <a:pt x="285" y="19"/>
                    </a:lnTo>
                    <a:lnTo>
                      <a:pt x="285" y="18"/>
                    </a:lnTo>
                    <a:lnTo>
                      <a:pt x="284" y="18"/>
                    </a:lnTo>
                    <a:lnTo>
                      <a:pt x="284" y="17"/>
                    </a:lnTo>
                    <a:lnTo>
                      <a:pt x="284" y="16"/>
                    </a:lnTo>
                    <a:lnTo>
                      <a:pt x="284" y="15"/>
                    </a:lnTo>
                    <a:lnTo>
                      <a:pt x="284" y="14"/>
                    </a:lnTo>
                    <a:lnTo>
                      <a:pt x="284" y="13"/>
                    </a:lnTo>
                    <a:lnTo>
                      <a:pt x="283" y="12"/>
                    </a:lnTo>
                    <a:lnTo>
                      <a:pt x="283" y="11"/>
                    </a:lnTo>
                    <a:lnTo>
                      <a:pt x="283" y="10"/>
                    </a:lnTo>
                    <a:lnTo>
                      <a:pt x="282" y="10"/>
                    </a:lnTo>
                    <a:lnTo>
                      <a:pt x="281" y="10"/>
                    </a:lnTo>
                    <a:lnTo>
                      <a:pt x="281" y="9"/>
                    </a:lnTo>
                    <a:lnTo>
                      <a:pt x="280" y="9"/>
                    </a:lnTo>
                    <a:lnTo>
                      <a:pt x="280" y="8"/>
                    </a:lnTo>
                    <a:lnTo>
                      <a:pt x="279" y="8"/>
                    </a:lnTo>
                    <a:lnTo>
                      <a:pt x="279" y="7"/>
                    </a:lnTo>
                    <a:lnTo>
                      <a:pt x="279" y="6"/>
                    </a:lnTo>
                    <a:lnTo>
                      <a:pt x="279" y="5"/>
                    </a:lnTo>
                    <a:lnTo>
                      <a:pt x="279" y="4"/>
                    </a:lnTo>
                    <a:lnTo>
                      <a:pt x="279" y="3"/>
                    </a:lnTo>
                    <a:lnTo>
                      <a:pt x="279" y="2"/>
                    </a:lnTo>
                    <a:lnTo>
                      <a:pt x="279" y="1"/>
                    </a:lnTo>
                    <a:lnTo>
                      <a:pt x="278" y="1"/>
                    </a:lnTo>
                    <a:lnTo>
                      <a:pt x="277" y="1"/>
                    </a:lnTo>
                    <a:lnTo>
                      <a:pt x="276" y="1"/>
                    </a:lnTo>
                    <a:lnTo>
                      <a:pt x="275" y="1"/>
                    </a:lnTo>
                    <a:lnTo>
                      <a:pt x="274" y="1"/>
                    </a:lnTo>
                    <a:lnTo>
                      <a:pt x="274" y="0"/>
                    </a:lnTo>
                    <a:lnTo>
                      <a:pt x="273" y="1"/>
                    </a:lnTo>
                    <a:lnTo>
                      <a:pt x="272" y="2"/>
                    </a:lnTo>
                    <a:lnTo>
                      <a:pt x="271" y="2"/>
                    </a:lnTo>
                    <a:lnTo>
                      <a:pt x="270" y="3"/>
                    </a:lnTo>
                    <a:lnTo>
                      <a:pt x="269" y="3"/>
                    </a:lnTo>
                    <a:lnTo>
                      <a:pt x="268" y="3"/>
                    </a:lnTo>
                    <a:lnTo>
                      <a:pt x="268" y="4"/>
                    </a:lnTo>
                    <a:lnTo>
                      <a:pt x="268" y="5"/>
                    </a:lnTo>
                    <a:lnTo>
                      <a:pt x="268" y="6"/>
                    </a:lnTo>
                    <a:lnTo>
                      <a:pt x="268" y="7"/>
                    </a:lnTo>
                    <a:lnTo>
                      <a:pt x="267" y="8"/>
                    </a:lnTo>
                    <a:lnTo>
                      <a:pt x="267" y="9"/>
                    </a:lnTo>
                    <a:lnTo>
                      <a:pt x="267" y="10"/>
                    </a:lnTo>
                    <a:lnTo>
                      <a:pt x="267" y="11"/>
                    </a:lnTo>
                    <a:lnTo>
                      <a:pt x="267" y="12"/>
                    </a:lnTo>
                    <a:lnTo>
                      <a:pt x="268" y="12"/>
                    </a:lnTo>
                    <a:lnTo>
                      <a:pt x="268" y="13"/>
                    </a:lnTo>
                    <a:lnTo>
                      <a:pt x="268" y="14"/>
                    </a:lnTo>
                    <a:lnTo>
                      <a:pt x="269" y="14"/>
                    </a:lnTo>
                    <a:lnTo>
                      <a:pt x="270" y="14"/>
                    </a:lnTo>
                    <a:lnTo>
                      <a:pt x="271" y="14"/>
                    </a:lnTo>
                    <a:lnTo>
                      <a:pt x="272" y="14"/>
                    </a:lnTo>
                    <a:lnTo>
                      <a:pt x="272" y="15"/>
                    </a:lnTo>
                    <a:lnTo>
                      <a:pt x="273" y="15"/>
                    </a:lnTo>
                    <a:lnTo>
                      <a:pt x="273" y="16"/>
                    </a:lnTo>
                    <a:lnTo>
                      <a:pt x="273" y="17"/>
                    </a:lnTo>
                    <a:lnTo>
                      <a:pt x="273" y="18"/>
                    </a:lnTo>
                    <a:lnTo>
                      <a:pt x="274" y="18"/>
                    </a:lnTo>
                    <a:lnTo>
                      <a:pt x="273" y="19"/>
                    </a:lnTo>
                    <a:lnTo>
                      <a:pt x="273" y="20"/>
                    </a:lnTo>
                    <a:lnTo>
                      <a:pt x="272" y="20"/>
                    </a:lnTo>
                    <a:lnTo>
                      <a:pt x="271" y="20"/>
                    </a:lnTo>
                    <a:lnTo>
                      <a:pt x="270" y="20"/>
                    </a:lnTo>
                    <a:lnTo>
                      <a:pt x="270" y="19"/>
                    </a:lnTo>
                    <a:lnTo>
                      <a:pt x="269" y="19"/>
                    </a:lnTo>
                    <a:lnTo>
                      <a:pt x="268" y="19"/>
                    </a:lnTo>
                    <a:lnTo>
                      <a:pt x="267" y="19"/>
                    </a:lnTo>
                    <a:lnTo>
                      <a:pt x="267" y="20"/>
                    </a:lnTo>
                    <a:lnTo>
                      <a:pt x="268" y="21"/>
                    </a:lnTo>
                    <a:lnTo>
                      <a:pt x="269" y="22"/>
                    </a:lnTo>
                    <a:lnTo>
                      <a:pt x="270" y="23"/>
                    </a:lnTo>
                    <a:lnTo>
                      <a:pt x="270" y="24"/>
                    </a:lnTo>
                    <a:lnTo>
                      <a:pt x="271" y="25"/>
                    </a:lnTo>
                    <a:lnTo>
                      <a:pt x="271" y="26"/>
                    </a:lnTo>
                    <a:lnTo>
                      <a:pt x="271" y="27"/>
                    </a:lnTo>
                    <a:lnTo>
                      <a:pt x="271" y="29"/>
                    </a:lnTo>
                    <a:lnTo>
                      <a:pt x="271" y="30"/>
                    </a:lnTo>
                    <a:lnTo>
                      <a:pt x="271" y="31"/>
                    </a:lnTo>
                    <a:lnTo>
                      <a:pt x="272" y="32"/>
                    </a:lnTo>
                    <a:lnTo>
                      <a:pt x="271" y="34"/>
                    </a:lnTo>
                    <a:lnTo>
                      <a:pt x="271" y="36"/>
                    </a:lnTo>
                    <a:lnTo>
                      <a:pt x="271" y="38"/>
                    </a:lnTo>
                    <a:lnTo>
                      <a:pt x="271" y="39"/>
                    </a:lnTo>
                    <a:lnTo>
                      <a:pt x="271" y="41"/>
                    </a:lnTo>
                    <a:lnTo>
                      <a:pt x="272" y="41"/>
                    </a:lnTo>
                    <a:lnTo>
                      <a:pt x="272" y="43"/>
                    </a:lnTo>
                    <a:lnTo>
                      <a:pt x="272" y="45"/>
                    </a:lnTo>
                    <a:lnTo>
                      <a:pt x="272" y="46"/>
                    </a:lnTo>
                    <a:lnTo>
                      <a:pt x="272" y="47"/>
                    </a:lnTo>
                    <a:lnTo>
                      <a:pt x="272" y="48"/>
                    </a:lnTo>
                    <a:lnTo>
                      <a:pt x="272" y="49"/>
                    </a:lnTo>
                    <a:lnTo>
                      <a:pt x="273" y="50"/>
                    </a:lnTo>
                    <a:lnTo>
                      <a:pt x="273" y="51"/>
                    </a:lnTo>
                    <a:lnTo>
                      <a:pt x="274" y="52"/>
                    </a:lnTo>
                    <a:lnTo>
                      <a:pt x="274" y="53"/>
                    </a:lnTo>
                    <a:lnTo>
                      <a:pt x="275" y="53"/>
                    </a:lnTo>
                    <a:lnTo>
                      <a:pt x="274" y="54"/>
                    </a:lnTo>
                    <a:lnTo>
                      <a:pt x="274" y="55"/>
                    </a:lnTo>
                    <a:lnTo>
                      <a:pt x="274" y="56"/>
                    </a:lnTo>
                    <a:lnTo>
                      <a:pt x="273" y="57"/>
                    </a:lnTo>
                    <a:lnTo>
                      <a:pt x="272" y="58"/>
                    </a:lnTo>
                    <a:lnTo>
                      <a:pt x="272" y="59"/>
                    </a:lnTo>
                    <a:lnTo>
                      <a:pt x="271" y="60"/>
                    </a:lnTo>
                    <a:lnTo>
                      <a:pt x="271" y="61"/>
                    </a:lnTo>
                    <a:lnTo>
                      <a:pt x="271" y="62"/>
                    </a:lnTo>
                    <a:lnTo>
                      <a:pt x="271" y="63"/>
                    </a:lnTo>
                    <a:lnTo>
                      <a:pt x="271" y="64"/>
                    </a:lnTo>
                    <a:lnTo>
                      <a:pt x="271" y="65"/>
                    </a:lnTo>
                    <a:lnTo>
                      <a:pt x="271" y="66"/>
                    </a:lnTo>
                    <a:lnTo>
                      <a:pt x="271" y="67"/>
                    </a:lnTo>
                    <a:lnTo>
                      <a:pt x="270" y="68"/>
                    </a:lnTo>
                    <a:lnTo>
                      <a:pt x="270" y="69"/>
                    </a:lnTo>
                    <a:lnTo>
                      <a:pt x="270" y="70"/>
                    </a:lnTo>
                    <a:lnTo>
                      <a:pt x="269" y="70"/>
                    </a:lnTo>
                    <a:lnTo>
                      <a:pt x="268" y="71"/>
                    </a:lnTo>
                    <a:lnTo>
                      <a:pt x="268" y="72"/>
                    </a:lnTo>
                    <a:lnTo>
                      <a:pt x="267" y="72"/>
                    </a:lnTo>
                    <a:lnTo>
                      <a:pt x="267" y="73"/>
                    </a:lnTo>
                    <a:lnTo>
                      <a:pt x="266" y="73"/>
                    </a:lnTo>
                    <a:lnTo>
                      <a:pt x="265" y="74"/>
                    </a:lnTo>
                    <a:lnTo>
                      <a:pt x="265" y="75"/>
                    </a:lnTo>
                    <a:lnTo>
                      <a:pt x="264" y="75"/>
                    </a:lnTo>
                    <a:lnTo>
                      <a:pt x="263" y="75"/>
                    </a:lnTo>
                    <a:lnTo>
                      <a:pt x="262" y="75"/>
                    </a:lnTo>
                    <a:lnTo>
                      <a:pt x="261" y="75"/>
                    </a:lnTo>
                    <a:lnTo>
                      <a:pt x="260" y="75"/>
                    </a:lnTo>
                    <a:lnTo>
                      <a:pt x="259" y="75"/>
                    </a:lnTo>
                    <a:lnTo>
                      <a:pt x="258" y="75"/>
                    </a:lnTo>
                    <a:lnTo>
                      <a:pt x="257" y="75"/>
                    </a:lnTo>
                    <a:lnTo>
                      <a:pt x="256" y="75"/>
                    </a:lnTo>
                    <a:lnTo>
                      <a:pt x="256" y="74"/>
                    </a:lnTo>
                    <a:lnTo>
                      <a:pt x="255" y="74"/>
                    </a:lnTo>
                    <a:lnTo>
                      <a:pt x="255" y="73"/>
                    </a:lnTo>
                    <a:lnTo>
                      <a:pt x="255" y="72"/>
                    </a:lnTo>
                    <a:lnTo>
                      <a:pt x="255" y="71"/>
                    </a:lnTo>
                    <a:lnTo>
                      <a:pt x="254" y="71"/>
                    </a:lnTo>
                    <a:lnTo>
                      <a:pt x="253" y="71"/>
                    </a:lnTo>
                    <a:lnTo>
                      <a:pt x="252" y="71"/>
                    </a:lnTo>
                    <a:lnTo>
                      <a:pt x="251" y="71"/>
                    </a:lnTo>
                    <a:lnTo>
                      <a:pt x="250" y="71"/>
                    </a:lnTo>
                    <a:lnTo>
                      <a:pt x="249" y="71"/>
                    </a:lnTo>
                    <a:lnTo>
                      <a:pt x="249" y="70"/>
                    </a:lnTo>
                    <a:lnTo>
                      <a:pt x="248" y="70"/>
                    </a:lnTo>
                    <a:lnTo>
                      <a:pt x="247" y="70"/>
                    </a:lnTo>
                    <a:lnTo>
                      <a:pt x="247" y="69"/>
                    </a:lnTo>
                    <a:lnTo>
                      <a:pt x="246" y="69"/>
                    </a:lnTo>
                    <a:lnTo>
                      <a:pt x="245" y="69"/>
                    </a:lnTo>
                    <a:lnTo>
                      <a:pt x="245" y="68"/>
                    </a:lnTo>
                    <a:lnTo>
                      <a:pt x="244" y="68"/>
                    </a:lnTo>
                    <a:lnTo>
                      <a:pt x="243" y="68"/>
                    </a:lnTo>
                    <a:lnTo>
                      <a:pt x="243" y="67"/>
                    </a:lnTo>
                    <a:lnTo>
                      <a:pt x="242" y="67"/>
                    </a:lnTo>
                    <a:lnTo>
                      <a:pt x="242" y="66"/>
                    </a:lnTo>
                    <a:lnTo>
                      <a:pt x="241" y="66"/>
                    </a:lnTo>
                    <a:lnTo>
                      <a:pt x="240" y="66"/>
                    </a:lnTo>
                    <a:lnTo>
                      <a:pt x="238" y="66"/>
                    </a:lnTo>
                    <a:lnTo>
                      <a:pt x="237" y="66"/>
                    </a:lnTo>
                    <a:lnTo>
                      <a:pt x="236" y="66"/>
                    </a:lnTo>
                    <a:lnTo>
                      <a:pt x="235" y="66"/>
                    </a:lnTo>
                    <a:lnTo>
                      <a:pt x="234" y="66"/>
                    </a:lnTo>
                    <a:lnTo>
                      <a:pt x="233" y="66"/>
                    </a:lnTo>
                    <a:lnTo>
                      <a:pt x="232" y="66"/>
                    </a:lnTo>
                    <a:lnTo>
                      <a:pt x="231" y="66"/>
                    </a:lnTo>
                    <a:lnTo>
                      <a:pt x="231" y="65"/>
                    </a:lnTo>
                    <a:lnTo>
                      <a:pt x="230" y="65"/>
                    </a:lnTo>
                    <a:lnTo>
                      <a:pt x="229" y="65"/>
                    </a:lnTo>
                    <a:lnTo>
                      <a:pt x="228" y="64"/>
                    </a:lnTo>
                    <a:lnTo>
                      <a:pt x="227" y="64"/>
                    </a:lnTo>
                    <a:lnTo>
                      <a:pt x="226" y="63"/>
                    </a:lnTo>
                    <a:lnTo>
                      <a:pt x="225" y="63"/>
                    </a:lnTo>
                    <a:lnTo>
                      <a:pt x="224" y="63"/>
                    </a:lnTo>
                    <a:lnTo>
                      <a:pt x="223" y="61"/>
                    </a:lnTo>
                    <a:lnTo>
                      <a:pt x="222" y="61"/>
                    </a:lnTo>
                    <a:lnTo>
                      <a:pt x="221" y="61"/>
                    </a:lnTo>
                    <a:lnTo>
                      <a:pt x="221" y="60"/>
                    </a:lnTo>
                    <a:lnTo>
                      <a:pt x="220" y="59"/>
                    </a:lnTo>
                    <a:lnTo>
                      <a:pt x="219" y="58"/>
                    </a:lnTo>
                    <a:lnTo>
                      <a:pt x="218" y="59"/>
                    </a:lnTo>
                    <a:lnTo>
                      <a:pt x="217" y="59"/>
                    </a:lnTo>
                    <a:lnTo>
                      <a:pt x="216" y="59"/>
                    </a:lnTo>
                    <a:lnTo>
                      <a:pt x="215" y="59"/>
                    </a:lnTo>
                    <a:lnTo>
                      <a:pt x="215" y="58"/>
                    </a:lnTo>
                    <a:lnTo>
                      <a:pt x="214" y="58"/>
                    </a:lnTo>
                    <a:lnTo>
                      <a:pt x="214" y="57"/>
                    </a:lnTo>
                    <a:lnTo>
                      <a:pt x="214" y="56"/>
                    </a:lnTo>
                    <a:lnTo>
                      <a:pt x="214" y="55"/>
                    </a:lnTo>
                    <a:lnTo>
                      <a:pt x="214" y="54"/>
                    </a:lnTo>
                    <a:lnTo>
                      <a:pt x="215" y="53"/>
                    </a:lnTo>
                    <a:lnTo>
                      <a:pt x="215" y="52"/>
                    </a:lnTo>
                    <a:lnTo>
                      <a:pt x="216" y="51"/>
                    </a:lnTo>
                    <a:lnTo>
                      <a:pt x="215" y="51"/>
                    </a:lnTo>
                    <a:lnTo>
                      <a:pt x="215" y="50"/>
                    </a:lnTo>
                    <a:lnTo>
                      <a:pt x="215" y="49"/>
                    </a:lnTo>
                    <a:lnTo>
                      <a:pt x="215" y="48"/>
                    </a:lnTo>
                    <a:lnTo>
                      <a:pt x="215" y="47"/>
                    </a:lnTo>
                    <a:lnTo>
                      <a:pt x="215" y="46"/>
                    </a:lnTo>
                    <a:lnTo>
                      <a:pt x="215" y="45"/>
                    </a:lnTo>
                    <a:lnTo>
                      <a:pt x="215" y="44"/>
                    </a:lnTo>
                    <a:lnTo>
                      <a:pt x="215" y="43"/>
                    </a:lnTo>
                    <a:lnTo>
                      <a:pt x="215" y="42"/>
                    </a:lnTo>
                    <a:lnTo>
                      <a:pt x="215" y="41"/>
                    </a:lnTo>
                    <a:lnTo>
                      <a:pt x="216" y="40"/>
                    </a:lnTo>
                    <a:lnTo>
                      <a:pt x="217" y="38"/>
                    </a:lnTo>
                    <a:lnTo>
                      <a:pt x="216" y="38"/>
                    </a:lnTo>
                    <a:lnTo>
                      <a:pt x="216" y="37"/>
                    </a:lnTo>
                    <a:lnTo>
                      <a:pt x="216" y="36"/>
                    </a:lnTo>
                    <a:lnTo>
                      <a:pt x="217" y="35"/>
                    </a:lnTo>
                    <a:lnTo>
                      <a:pt x="217" y="34"/>
                    </a:lnTo>
                    <a:lnTo>
                      <a:pt x="218" y="34"/>
                    </a:lnTo>
                    <a:lnTo>
                      <a:pt x="219" y="33"/>
                    </a:lnTo>
                    <a:lnTo>
                      <a:pt x="219" y="32"/>
                    </a:lnTo>
                    <a:lnTo>
                      <a:pt x="220" y="31"/>
                    </a:lnTo>
                    <a:lnTo>
                      <a:pt x="221" y="31"/>
                    </a:lnTo>
                    <a:lnTo>
                      <a:pt x="221" y="30"/>
                    </a:lnTo>
                    <a:lnTo>
                      <a:pt x="221" y="29"/>
                    </a:lnTo>
                    <a:lnTo>
                      <a:pt x="220" y="29"/>
                    </a:lnTo>
                    <a:lnTo>
                      <a:pt x="220" y="28"/>
                    </a:lnTo>
                    <a:lnTo>
                      <a:pt x="219" y="28"/>
                    </a:lnTo>
                    <a:lnTo>
                      <a:pt x="219" y="27"/>
                    </a:lnTo>
                    <a:lnTo>
                      <a:pt x="218" y="27"/>
                    </a:lnTo>
                    <a:lnTo>
                      <a:pt x="218" y="26"/>
                    </a:lnTo>
                    <a:lnTo>
                      <a:pt x="218" y="24"/>
                    </a:lnTo>
                    <a:lnTo>
                      <a:pt x="217" y="24"/>
                    </a:lnTo>
                    <a:lnTo>
                      <a:pt x="216" y="24"/>
                    </a:lnTo>
                    <a:lnTo>
                      <a:pt x="215" y="24"/>
                    </a:lnTo>
                    <a:lnTo>
                      <a:pt x="214" y="24"/>
                    </a:lnTo>
                    <a:lnTo>
                      <a:pt x="213" y="25"/>
                    </a:lnTo>
                    <a:lnTo>
                      <a:pt x="212" y="25"/>
                    </a:lnTo>
                    <a:lnTo>
                      <a:pt x="211" y="25"/>
                    </a:lnTo>
                    <a:lnTo>
                      <a:pt x="211" y="26"/>
                    </a:lnTo>
                    <a:lnTo>
                      <a:pt x="210" y="26"/>
                    </a:lnTo>
                    <a:lnTo>
                      <a:pt x="209" y="27"/>
                    </a:lnTo>
                    <a:lnTo>
                      <a:pt x="208" y="27"/>
                    </a:lnTo>
                    <a:lnTo>
                      <a:pt x="207" y="28"/>
                    </a:lnTo>
                    <a:lnTo>
                      <a:pt x="206" y="28"/>
                    </a:lnTo>
                    <a:lnTo>
                      <a:pt x="205" y="29"/>
                    </a:lnTo>
                    <a:lnTo>
                      <a:pt x="204" y="30"/>
                    </a:lnTo>
                    <a:lnTo>
                      <a:pt x="203" y="30"/>
                    </a:lnTo>
                    <a:lnTo>
                      <a:pt x="202" y="31"/>
                    </a:lnTo>
                    <a:lnTo>
                      <a:pt x="201" y="31"/>
                    </a:lnTo>
                    <a:lnTo>
                      <a:pt x="200" y="31"/>
                    </a:lnTo>
                    <a:lnTo>
                      <a:pt x="199" y="32"/>
                    </a:lnTo>
                    <a:lnTo>
                      <a:pt x="198" y="32"/>
                    </a:lnTo>
                    <a:lnTo>
                      <a:pt x="198" y="33"/>
                    </a:lnTo>
                    <a:lnTo>
                      <a:pt x="197" y="33"/>
                    </a:lnTo>
                    <a:lnTo>
                      <a:pt x="196" y="33"/>
                    </a:lnTo>
                    <a:lnTo>
                      <a:pt x="194" y="32"/>
                    </a:lnTo>
                    <a:lnTo>
                      <a:pt x="193" y="31"/>
                    </a:lnTo>
                    <a:lnTo>
                      <a:pt x="192" y="31"/>
                    </a:lnTo>
                    <a:lnTo>
                      <a:pt x="191" y="31"/>
                    </a:lnTo>
                    <a:lnTo>
                      <a:pt x="190" y="31"/>
                    </a:lnTo>
                    <a:lnTo>
                      <a:pt x="189" y="30"/>
                    </a:lnTo>
                    <a:lnTo>
                      <a:pt x="188" y="29"/>
                    </a:lnTo>
                    <a:lnTo>
                      <a:pt x="187" y="29"/>
                    </a:lnTo>
                    <a:lnTo>
                      <a:pt x="186" y="28"/>
                    </a:lnTo>
                    <a:lnTo>
                      <a:pt x="185" y="28"/>
                    </a:lnTo>
                    <a:lnTo>
                      <a:pt x="184" y="28"/>
                    </a:lnTo>
                    <a:lnTo>
                      <a:pt x="183" y="27"/>
                    </a:lnTo>
                    <a:lnTo>
                      <a:pt x="182" y="27"/>
                    </a:lnTo>
                    <a:lnTo>
                      <a:pt x="181" y="27"/>
                    </a:lnTo>
                    <a:lnTo>
                      <a:pt x="180" y="27"/>
                    </a:lnTo>
                    <a:lnTo>
                      <a:pt x="180" y="26"/>
                    </a:lnTo>
                    <a:lnTo>
                      <a:pt x="179" y="26"/>
                    </a:lnTo>
                    <a:lnTo>
                      <a:pt x="178" y="26"/>
                    </a:lnTo>
                    <a:lnTo>
                      <a:pt x="177" y="26"/>
                    </a:lnTo>
                    <a:lnTo>
                      <a:pt x="176" y="26"/>
                    </a:lnTo>
                    <a:lnTo>
                      <a:pt x="175" y="26"/>
                    </a:lnTo>
                    <a:lnTo>
                      <a:pt x="174" y="26"/>
                    </a:lnTo>
                    <a:lnTo>
                      <a:pt x="173" y="26"/>
                    </a:lnTo>
                    <a:lnTo>
                      <a:pt x="172" y="26"/>
                    </a:lnTo>
                    <a:lnTo>
                      <a:pt x="172" y="25"/>
                    </a:lnTo>
                    <a:lnTo>
                      <a:pt x="171" y="25"/>
                    </a:lnTo>
                    <a:lnTo>
                      <a:pt x="170" y="25"/>
                    </a:lnTo>
                    <a:lnTo>
                      <a:pt x="169" y="25"/>
                    </a:lnTo>
                    <a:lnTo>
                      <a:pt x="169" y="24"/>
                    </a:lnTo>
                    <a:lnTo>
                      <a:pt x="168" y="24"/>
                    </a:lnTo>
                    <a:lnTo>
                      <a:pt x="168" y="23"/>
                    </a:lnTo>
                    <a:lnTo>
                      <a:pt x="167" y="23"/>
                    </a:lnTo>
                    <a:lnTo>
                      <a:pt x="166" y="23"/>
                    </a:lnTo>
                    <a:lnTo>
                      <a:pt x="165" y="23"/>
                    </a:lnTo>
                    <a:lnTo>
                      <a:pt x="165" y="22"/>
                    </a:lnTo>
                    <a:lnTo>
                      <a:pt x="164" y="22"/>
                    </a:lnTo>
                    <a:lnTo>
                      <a:pt x="164" y="21"/>
                    </a:lnTo>
                    <a:lnTo>
                      <a:pt x="163" y="21"/>
                    </a:lnTo>
                    <a:lnTo>
                      <a:pt x="162" y="21"/>
                    </a:lnTo>
                    <a:lnTo>
                      <a:pt x="162" y="20"/>
                    </a:lnTo>
                    <a:lnTo>
                      <a:pt x="162" y="21"/>
                    </a:lnTo>
                    <a:lnTo>
                      <a:pt x="161" y="21"/>
                    </a:lnTo>
                    <a:lnTo>
                      <a:pt x="161" y="22"/>
                    </a:lnTo>
                    <a:lnTo>
                      <a:pt x="160" y="22"/>
                    </a:lnTo>
                    <a:lnTo>
                      <a:pt x="160" y="23"/>
                    </a:lnTo>
                    <a:lnTo>
                      <a:pt x="160" y="24"/>
                    </a:lnTo>
                    <a:lnTo>
                      <a:pt x="160" y="25"/>
                    </a:lnTo>
                    <a:lnTo>
                      <a:pt x="160" y="26"/>
                    </a:lnTo>
                    <a:lnTo>
                      <a:pt x="160" y="27"/>
                    </a:lnTo>
                    <a:lnTo>
                      <a:pt x="160" y="28"/>
                    </a:lnTo>
                    <a:lnTo>
                      <a:pt x="160" y="29"/>
                    </a:lnTo>
                    <a:lnTo>
                      <a:pt x="160" y="30"/>
                    </a:lnTo>
                    <a:lnTo>
                      <a:pt x="159" y="30"/>
                    </a:lnTo>
                    <a:lnTo>
                      <a:pt x="159" y="31"/>
                    </a:lnTo>
                    <a:lnTo>
                      <a:pt x="158" y="32"/>
                    </a:lnTo>
                    <a:lnTo>
                      <a:pt x="157" y="32"/>
                    </a:lnTo>
                    <a:lnTo>
                      <a:pt x="156" y="33"/>
                    </a:lnTo>
                    <a:lnTo>
                      <a:pt x="155" y="33"/>
                    </a:lnTo>
                    <a:lnTo>
                      <a:pt x="154" y="33"/>
                    </a:lnTo>
                    <a:lnTo>
                      <a:pt x="153" y="33"/>
                    </a:lnTo>
                    <a:lnTo>
                      <a:pt x="152" y="33"/>
                    </a:lnTo>
                    <a:lnTo>
                      <a:pt x="151" y="33"/>
                    </a:lnTo>
                    <a:lnTo>
                      <a:pt x="150" y="33"/>
                    </a:lnTo>
                    <a:lnTo>
                      <a:pt x="149" y="33"/>
                    </a:lnTo>
                    <a:lnTo>
                      <a:pt x="148" y="33"/>
                    </a:lnTo>
                    <a:lnTo>
                      <a:pt x="147" y="33"/>
                    </a:lnTo>
                    <a:lnTo>
                      <a:pt x="146" y="33"/>
                    </a:lnTo>
                    <a:lnTo>
                      <a:pt x="145" y="33"/>
                    </a:lnTo>
                    <a:lnTo>
                      <a:pt x="144" y="33"/>
                    </a:lnTo>
                    <a:lnTo>
                      <a:pt x="144" y="34"/>
                    </a:lnTo>
                    <a:lnTo>
                      <a:pt x="144" y="35"/>
                    </a:lnTo>
                    <a:lnTo>
                      <a:pt x="144" y="36"/>
                    </a:lnTo>
                    <a:lnTo>
                      <a:pt x="144" y="37"/>
                    </a:lnTo>
                    <a:lnTo>
                      <a:pt x="143" y="38"/>
                    </a:lnTo>
                    <a:lnTo>
                      <a:pt x="143" y="39"/>
                    </a:lnTo>
                    <a:lnTo>
                      <a:pt x="143" y="40"/>
                    </a:lnTo>
                    <a:lnTo>
                      <a:pt x="142" y="40"/>
                    </a:lnTo>
                    <a:lnTo>
                      <a:pt x="141" y="40"/>
                    </a:lnTo>
                    <a:lnTo>
                      <a:pt x="141" y="39"/>
                    </a:lnTo>
                    <a:lnTo>
                      <a:pt x="141" y="38"/>
                    </a:lnTo>
                    <a:lnTo>
                      <a:pt x="139" y="38"/>
                    </a:lnTo>
                    <a:lnTo>
                      <a:pt x="138" y="38"/>
                    </a:lnTo>
                    <a:lnTo>
                      <a:pt x="138" y="39"/>
                    </a:lnTo>
                    <a:lnTo>
                      <a:pt x="138" y="40"/>
                    </a:lnTo>
                    <a:lnTo>
                      <a:pt x="138" y="41"/>
                    </a:lnTo>
                    <a:lnTo>
                      <a:pt x="138" y="42"/>
                    </a:lnTo>
                    <a:lnTo>
                      <a:pt x="138" y="43"/>
                    </a:lnTo>
                    <a:lnTo>
                      <a:pt x="138" y="44"/>
                    </a:lnTo>
                    <a:lnTo>
                      <a:pt x="138" y="45"/>
                    </a:lnTo>
                    <a:lnTo>
                      <a:pt x="139" y="45"/>
                    </a:lnTo>
                    <a:lnTo>
                      <a:pt x="138" y="46"/>
                    </a:lnTo>
                    <a:lnTo>
                      <a:pt x="138" y="47"/>
                    </a:lnTo>
                    <a:lnTo>
                      <a:pt x="138" y="48"/>
                    </a:lnTo>
                    <a:lnTo>
                      <a:pt x="138" y="49"/>
                    </a:lnTo>
                    <a:lnTo>
                      <a:pt x="137" y="50"/>
                    </a:lnTo>
                    <a:lnTo>
                      <a:pt x="137" y="51"/>
                    </a:lnTo>
                    <a:lnTo>
                      <a:pt x="136" y="51"/>
                    </a:lnTo>
                    <a:lnTo>
                      <a:pt x="135" y="51"/>
                    </a:lnTo>
                    <a:lnTo>
                      <a:pt x="134" y="51"/>
                    </a:lnTo>
                    <a:lnTo>
                      <a:pt x="134" y="52"/>
                    </a:lnTo>
                    <a:lnTo>
                      <a:pt x="134" y="53"/>
                    </a:lnTo>
                    <a:lnTo>
                      <a:pt x="134" y="54"/>
                    </a:lnTo>
                    <a:lnTo>
                      <a:pt x="134" y="55"/>
                    </a:lnTo>
                    <a:lnTo>
                      <a:pt x="134" y="56"/>
                    </a:lnTo>
                    <a:lnTo>
                      <a:pt x="134" y="57"/>
                    </a:lnTo>
                    <a:lnTo>
                      <a:pt x="134" y="58"/>
                    </a:lnTo>
                    <a:lnTo>
                      <a:pt x="133" y="58"/>
                    </a:lnTo>
                    <a:lnTo>
                      <a:pt x="132" y="59"/>
                    </a:lnTo>
                    <a:lnTo>
                      <a:pt x="131" y="59"/>
                    </a:lnTo>
                    <a:lnTo>
                      <a:pt x="132" y="59"/>
                    </a:lnTo>
                    <a:lnTo>
                      <a:pt x="132" y="60"/>
                    </a:lnTo>
                    <a:lnTo>
                      <a:pt x="131" y="61"/>
                    </a:lnTo>
                    <a:lnTo>
                      <a:pt x="131" y="63"/>
                    </a:lnTo>
                    <a:lnTo>
                      <a:pt x="132" y="63"/>
                    </a:lnTo>
                    <a:lnTo>
                      <a:pt x="133" y="63"/>
                    </a:lnTo>
                    <a:lnTo>
                      <a:pt x="133" y="64"/>
                    </a:lnTo>
                    <a:lnTo>
                      <a:pt x="133" y="65"/>
                    </a:lnTo>
                    <a:lnTo>
                      <a:pt x="134" y="65"/>
                    </a:lnTo>
                    <a:lnTo>
                      <a:pt x="134" y="66"/>
                    </a:lnTo>
                    <a:lnTo>
                      <a:pt x="135" y="66"/>
                    </a:lnTo>
                    <a:lnTo>
                      <a:pt x="136" y="66"/>
                    </a:lnTo>
                    <a:lnTo>
                      <a:pt x="137" y="66"/>
                    </a:lnTo>
                    <a:lnTo>
                      <a:pt x="138" y="66"/>
                    </a:lnTo>
                    <a:lnTo>
                      <a:pt x="138" y="67"/>
                    </a:lnTo>
                    <a:lnTo>
                      <a:pt x="139" y="67"/>
                    </a:lnTo>
                    <a:lnTo>
                      <a:pt x="139" y="68"/>
                    </a:lnTo>
                    <a:lnTo>
                      <a:pt x="139" y="69"/>
                    </a:lnTo>
                    <a:lnTo>
                      <a:pt x="139" y="70"/>
                    </a:lnTo>
                    <a:lnTo>
                      <a:pt x="138" y="71"/>
                    </a:lnTo>
                    <a:lnTo>
                      <a:pt x="137" y="71"/>
                    </a:lnTo>
                    <a:lnTo>
                      <a:pt x="136" y="71"/>
                    </a:lnTo>
                    <a:lnTo>
                      <a:pt x="135" y="71"/>
                    </a:lnTo>
                    <a:lnTo>
                      <a:pt x="134" y="71"/>
                    </a:lnTo>
                    <a:lnTo>
                      <a:pt x="133" y="71"/>
                    </a:lnTo>
                    <a:lnTo>
                      <a:pt x="132" y="71"/>
                    </a:lnTo>
                    <a:lnTo>
                      <a:pt x="131" y="71"/>
                    </a:lnTo>
                    <a:lnTo>
                      <a:pt x="130" y="71"/>
                    </a:lnTo>
                    <a:lnTo>
                      <a:pt x="129" y="71"/>
                    </a:lnTo>
                    <a:lnTo>
                      <a:pt x="129" y="72"/>
                    </a:lnTo>
                    <a:lnTo>
                      <a:pt x="128" y="72"/>
                    </a:lnTo>
                    <a:lnTo>
                      <a:pt x="127" y="72"/>
                    </a:lnTo>
                    <a:lnTo>
                      <a:pt x="126" y="72"/>
                    </a:lnTo>
                    <a:lnTo>
                      <a:pt x="125" y="72"/>
                    </a:lnTo>
                    <a:lnTo>
                      <a:pt x="124" y="73"/>
                    </a:lnTo>
                    <a:lnTo>
                      <a:pt x="123" y="74"/>
                    </a:lnTo>
                    <a:lnTo>
                      <a:pt x="122" y="74"/>
                    </a:lnTo>
                    <a:lnTo>
                      <a:pt x="122" y="75"/>
                    </a:lnTo>
                    <a:lnTo>
                      <a:pt x="122" y="76"/>
                    </a:lnTo>
                    <a:lnTo>
                      <a:pt x="122" y="77"/>
                    </a:lnTo>
                    <a:lnTo>
                      <a:pt x="122" y="78"/>
                    </a:lnTo>
                    <a:lnTo>
                      <a:pt x="121" y="78"/>
                    </a:lnTo>
                    <a:lnTo>
                      <a:pt x="121" y="77"/>
                    </a:lnTo>
                    <a:lnTo>
                      <a:pt x="121" y="76"/>
                    </a:lnTo>
                    <a:lnTo>
                      <a:pt x="121" y="75"/>
                    </a:lnTo>
                    <a:lnTo>
                      <a:pt x="120" y="75"/>
                    </a:lnTo>
                    <a:lnTo>
                      <a:pt x="120" y="74"/>
                    </a:lnTo>
                    <a:lnTo>
                      <a:pt x="120" y="73"/>
                    </a:lnTo>
                    <a:lnTo>
                      <a:pt x="120" y="72"/>
                    </a:lnTo>
                    <a:lnTo>
                      <a:pt x="119" y="72"/>
                    </a:lnTo>
                    <a:lnTo>
                      <a:pt x="119" y="71"/>
                    </a:lnTo>
                    <a:lnTo>
                      <a:pt x="118" y="71"/>
                    </a:lnTo>
                    <a:lnTo>
                      <a:pt x="118" y="70"/>
                    </a:lnTo>
                    <a:lnTo>
                      <a:pt x="117" y="70"/>
                    </a:lnTo>
                    <a:lnTo>
                      <a:pt x="117" y="69"/>
                    </a:lnTo>
                    <a:lnTo>
                      <a:pt x="116" y="69"/>
                    </a:lnTo>
                    <a:lnTo>
                      <a:pt x="116" y="68"/>
                    </a:lnTo>
                    <a:lnTo>
                      <a:pt x="115" y="68"/>
                    </a:lnTo>
                    <a:lnTo>
                      <a:pt x="114" y="68"/>
                    </a:lnTo>
                    <a:lnTo>
                      <a:pt x="113" y="68"/>
                    </a:lnTo>
                    <a:lnTo>
                      <a:pt x="112" y="68"/>
                    </a:lnTo>
                    <a:lnTo>
                      <a:pt x="112" y="67"/>
                    </a:lnTo>
                    <a:lnTo>
                      <a:pt x="111" y="67"/>
                    </a:lnTo>
                    <a:lnTo>
                      <a:pt x="110" y="67"/>
                    </a:lnTo>
                    <a:lnTo>
                      <a:pt x="109" y="67"/>
                    </a:lnTo>
                    <a:lnTo>
                      <a:pt x="109" y="66"/>
                    </a:lnTo>
                    <a:lnTo>
                      <a:pt x="109" y="65"/>
                    </a:lnTo>
                    <a:lnTo>
                      <a:pt x="108" y="65"/>
                    </a:lnTo>
                    <a:lnTo>
                      <a:pt x="108" y="64"/>
                    </a:lnTo>
                    <a:lnTo>
                      <a:pt x="107" y="65"/>
                    </a:lnTo>
                    <a:lnTo>
                      <a:pt x="106" y="66"/>
                    </a:lnTo>
                    <a:lnTo>
                      <a:pt x="105" y="67"/>
                    </a:lnTo>
                    <a:lnTo>
                      <a:pt x="104" y="68"/>
                    </a:lnTo>
                    <a:lnTo>
                      <a:pt x="103" y="68"/>
                    </a:lnTo>
                    <a:lnTo>
                      <a:pt x="102" y="68"/>
                    </a:lnTo>
                    <a:lnTo>
                      <a:pt x="102" y="69"/>
                    </a:lnTo>
                    <a:lnTo>
                      <a:pt x="101" y="69"/>
                    </a:lnTo>
                    <a:lnTo>
                      <a:pt x="100" y="70"/>
                    </a:lnTo>
                    <a:lnTo>
                      <a:pt x="99" y="70"/>
                    </a:lnTo>
                    <a:lnTo>
                      <a:pt x="98" y="70"/>
                    </a:lnTo>
                    <a:lnTo>
                      <a:pt x="98" y="69"/>
                    </a:lnTo>
                    <a:lnTo>
                      <a:pt x="98" y="68"/>
                    </a:lnTo>
                    <a:lnTo>
                      <a:pt x="97" y="68"/>
                    </a:lnTo>
                    <a:lnTo>
                      <a:pt x="97" y="67"/>
                    </a:lnTo>
                    <a:lnTo>
                      <a:pt x="96" y="67"/>
                    </a:lnTo>
                    <a:lnTo>
                      <a:pt x="96" y="66"/>
                    </a:lnTo>
                    <a:lnTo>
                      <a:pt x="95" y="66"/>
                    </a:lnTo>
                    <a:lnTo>
                      <a:pt x="95" y="67"/>
                    </a:lnTo>
                    <a:lnTo>
                      <a:pt x="95" y="68"/>
                    </a:lnTo>
                    <a:lnTo>
                      <a:pt x="95" y="69"/>
                    </a:lnTo>
                    <a:lnTo>
                      <a:pt x="95" y="70"/>
                    </a:lnTo>
                    <a:lnTo>
                      <a:pt x="94" y="71"/>
                    </a:lnTo>
                    <a:lnTo>
                      <a:pt x="94" y="72"/>
                    </a:lnTo>
                    <a:lnTo>
                      <a:pt x="94" y="73"/>
                    </a:lnTo>
                    <a:lnTo>
                      <a:pt x="93" y="73"/>
                    </a:lnTo>
                    <a:lnTo>
                      <a:pt x="92" y="73"/>
                    </a:lnTo>
                    <a:lnTo>
                      <a:pt x="92" y="74"/>
                    </a:lnTo>
                    <a:lnTo>
                      <a:pt x="91" y="74"/>
                    </a:lnTo>
                    <a:lnTo>
                      <a:pt x="90" y="75"/>
                    </a:lnTo>
                    <a:lnTo>
                      <a:pt x="90" y="76"/>
                    </a:lnTo>
                    <a:lnTo>
                      <a:pt x="90" y="77"/>
                    </a:lnTo>
                    <a:lnTo>
                      <a:pt x="90" y="78"/>
                    </a:lnTo>
                    <a:lnTo>
                      <a:pt x="91" y="78"/>
                    </a:lnTo>
                    <a:lnTo>
                      <a:pt x="91" y="79"/>
                    </a:lnTo>
                    <a:lnTo>
                      <a:pt x="91" y="80"/>
                    </a:lnTo>
                    <a:lnTo>
                      <a:pt x="92" y="80"/>
                    </a:lnTo>
                    <a:lnTo>
                      <a:pt x="92" y="81"/>
                    </a:lnTo>
                    <a:lnTo>
                      <a:pt x="93" y="81"/>
                    </a:lnTo>
                    <a:lnTo>
                      <a:pt x="94" y="81"/>
                    </a:lnTo>
                    <a:lnTo>
                      <a:pt x="93" y="82"/>
                    </a:lnTo>
                    <a:lnTo>
                      <a:pt x="92" y="82"/>
                    </a:lnTo>
                    <a:lnTo>
                      <a:pt x="92" y="83"/>
                    </a:lnTo>
                    <a:lnTo>
                      <a:pt x="91" y="83"/>
                    </a:lnTo>
                    <a:lnTo>
                      <a:pt x="90" y="83"/>
                    </a:lnTo>
                    <a:lnTo>
                      <a:pt x="89" y="83"/>
                    </a:lnTo>
                    <a:lnTo>
                      <a:pt x="88" y="83"/>
                    </a:lnTo>
                    <a:lnTo>
                      <a:pt x="88" y="84"/>
                    </a:lnTo>
                    <a:lnTo>
                      <a:pt x="87" y="84"/>
                    </a:lnTo>
                    <a:lnTo>
                      <a:pt x="86" y="85"/>
                    </a:lnTo>
                    <a:lnTo>
                      <a:pt x="86" y="86"/>
                    </a:lnTo>
                    <a:lnTo>
                      <a:pt x="85" y="87"/>
                    </a:lnTo>
                    <a:lnTo>
                      <a:pt x="85" y="88"/>
                    </a:lnTo>
                    <a:lnTo>
                      <a:pt x="86" y="88"/>
                    </a:lnTo>
                    <a:lnTo>
                      <a:pt x="86" y="89"/>
                    </a:lnTo>
                    <a:lnTo>
                      <a:pt x="86" y="90"/>
                    </a:lnTo>
                    <a:lnTo>
                      <a:pt x="87" y="90"/>
                    </a:lnTo>
                    <a:lnTo>
                      <a:pt x="88" y="90"/>
                    </a:lnTo>
                    <a:lnTo>
                      <a:pt x="88" y="91"/>
                    </a:lnTo>
                    <a:lnTo>
                      <a:pt x="89" y="91"/>
                    </a:lnTo>
                    <a:lnTo>
                      <a:pt x="90" y="91"/>
                    </a:lnTo>
                    <a:lnTo>
                      <a:pt x="90" y="92"/>
                    </a:lnTo>
                    <a:lnTo>
                      <a:pt x="89" y="92"/>
                    </a:lnTo>
                    <a:lnTo>
                      <a:pt x="89" y="93"/>
                    </a:lnTo>
                    <a:lnTo>
                      <a:pt x="88" y="94"/>
                    </a:lnTo>
                    <a:lnTo>
                      <a:pt x="88" y="95"/>
                    </a:lnTo>
                    <a:lnTo>
                      <a:pt x="88" y="96"/>
                    </a:lnTo>
                    <a:lnTo>
                      <a:pt x="87" y="97"/>
                    </a:lnTo>
                    <a:lnTo>
                      <a:pt x="86" y="97"/>
                    </a:lnTo>
                    <a:lnTo>
                      <a:pt x="85" y="97"/>
                    </a:lnTo>
                    <a:lnTo>
                      <a:pt x="84" y="97"/>
                    </a:lnTo>
                    <a:lnTo>
                      <a:pt x="83" y="97"/>
                    </a:lnTo>
                    <a:lnTo>
                      <a:pt x="82" y="97"/>
                    </a:lnTo>
                    <a:lnTo>
                      <a:pt x="82" y="96"/>
                    </a:lnTo>
                    <a:lnTo>
                      <a:pt x="81" y="96"/>
                    </a:lnTo>
                    <a:lnTo>
                      <a:pt x="80" y="96"/>
                    </a:lnTo>
                    <a:lnTo>
                      <a:pt x="80" y="95"/>
                    </a:lnTo>
                    <a:lnTo>
                      <a:pt x="79" y="95"/>
                    </a:lnTo>
                    <a:lnTo>
                      <a:pt x="78" y="95"/>
                    </a:lnTo>
                    <a:lnTo>
                      <a:pt x="78" y="96"/>
                    </a:lnTo>
                    <a:lnTo>
                      <a:pt x="77" y="96"/>
                    </a:lnTo>
                    <a:lnTo>
                      <a:pt x="78" y="96"/>
                    </a:lnTo>
                    <a:lnTo>
                      <a:pt x="79" y="96"/>
                    </a:lnTo>
                    <a:lnTo>
                      <a:pt x="80" y="96"/>
                    </a:lnTo>
                    <a:lnTo>
                      <a:pt x="80" y="97"/>
                    </a:lnTo>
                    <a:lnTo>
                      <a:pt x="81" y="97"/>
                    </a:lnTo>
                    <a:lnTo>
                      <a:pt x="81" y="98"/>
                    </a:lnTo>
                    <a:lnTo>
                      <a:pt x="81" y="99"/>
                    </a:lnTo>
                    <a:lnTo>
                      <a:pt x="82" y="100"/>
                    </a:lnTo>
                    <a:lnTo>
                      <a:pt x="82" y="101"/>
                    </a:lnTo>
                    <a:lnTo>
                      <a:pt x="82" y="102"/>
                    </a:lnTo>
                    <a:lnTo>
                      <a:pt x="82" y="103"/>
                    </a:lnTo>
                    <a:lnTo>
                      <a:pt x="82" y="104"/>
                    </a:lnTo>
                    <a:lnTo>
                      <a:pt x="82" y="105"/>
                    </a:lnTo>
                    <a:lnTo>
                      <a:pt x="81" y="105"/>
                    </a:lnTo>
                    <a:lnTo>
                      <a:pt x="81" y="106"/>
                    </a:lnTo>
                    <a:lnTo>
                      <a:pt x="81" y="107"/>
                    </a:lnTo>
                    <a:lnTo>
                      <a:pt x="80" y="107"/>
                    </a:lnTo>
                    <a:lnTo>
                      <a:pt x="80" y="106"/>
                    </a:lnTo>
                    <a:lnTo>
                      <a:pt x="80" y="105"/>
                    </a:lnTo>
                    <a:lnTo>
                      <a:pt x="79" y="105"/>
                    </a:lnTo>
                    <a:lnTo>
                      <a:pt x="79" y="104"/>
                    </a:lnTo>
                    <a:lnTo>
                      <a:pt x="78" y="104"/>
                    </a:lnTo>
                    <a:lnTo>
                      <a:pt x="78" y="103"/>
                    </a:lnTo>
                    <a:lnTo>
                      <a:pt x="77" y="103"/>
                    </a:lnTo>
                    <a:lnTo>
                      <a:pt x="77" y="102"/>
                    </a:lnTo>
                    <a:lnTo>
                      <a:pt x="78" y="102"/>
                    </a:lnTo>
                    <a:lnTo>
                      <a:pt x="78" y="101"/>
                    </a:lnTo>
                    <a:lnTo>
                      <a:pt x="78" y="100"/>
                    </a:lnTo>
                    <a:lnTo>
                      <a:pt x="78" y="99"/>
                    </a:lnTo>
                    <a:lnTo>
                      <a:pt x="78" y="98"/>
                    </a:lnTo>
                    <a:lnTo>
                      <a:pt x="78" y="97"/>
                    </a:lnTo>
                    <a:lnTo>
                      <a:pt x="77" y="98"/>
                    </a:lnTo>
                    <a:lnTo>
                      <a:pt x="76" y="98"/>
                    </a:lnTo>
                    <a:lnTo>
                      <a:pt x="75" y="99"/>
                    </a:lnTo>
                    <a:lnTo>
                      <a:pt x="74" y="99"/>
                    </a:lnTo>
                    <a:lnTo>
                      <a:pt x="73" y="100"/>
                    </a:lnTo>
                    <a:lnTo>
                      <a:pt x="73" y="101"/>
                    </a:lnTo>
                    <a:lnTo>
                      <a:pt x="73" y="102"/>
                    </a:lnTo>
                    <a:lnTo>
                      <a:pt x="72" y="103"/>
                    </a:lnTo>
                    <a:lnTo>
                      <a:pt x="72" y="104"/>
                    </a:lnTo>
                    <a:lnTo>
                      <a:pt x="71" y="105"/>
                    </a:lnTo>
                    <a:lnTo>
                      <a:pt x="71" y="106"/>
                    </a:lnTo>
                    <a:lnTo>
                      <a:pt x="71" y="107"/>
                    </a:lnTo>
                    <a:lnTo>
                      <a:pt x="71" y="108"/>
                    </a:lnTo>
                    <a:lnTo>
                      <a:pt x="70" y="108"/>
                    </a:lnTo>
                    <a:lnTo>
                      <a:pt x="69" y="109"/>
                    </a:lnTo>
                    <a:lnTo>
                      <a:pt x="69" y="110"/>
                    </a:lnTo>
                    <a:lnTo>
                      <a:pt x="69" y="111"/>
                    </a:lnTo>
                    <a:lnTo>
                      <a:pt x="69" y="112"/>
                    </a:lnTo>
                    <a:lnTo>
                      <a:pt x="69" y="113"/>
                    </a:lnTo>
                    <a:lnTo>
                      <a:pt x="69" y="114"/>
                    </a:lnTo>
                    <a:lnTo>
                      <a:pt x="69" y="115"/>
                    </a:lnTo>
                    <a:lnTo>
                      <a:pt x="69" y="116"/>
                    </a:lnTo>
                    <a:lnTo>
                      <a:pt x="69" y="117"/>
                    </a:lnTo>
                    <a:lnTo>
                      <a:pt x="69" y="118"/>
                    </a:lnTo>
                    <a:lnTo>
                      <a:pt x="69" y="119"/>
                    </a:lnTo>
                    <a:lnTo>
                      <a:pt x="69" y="120"/>
                    </a:lnTo>
                    <a:lnTo>
                      <a:pt x="70" y="120"/>
                    </a:lnTo>
                    <a:lnTo>
                      <a:pt x="70" y="121"/>
                    </a:lnTo>
                    <a:lnTo>
                      <a:pt x="70" y="122"/>
                    </a:lnTo>
                    <a:lnTo>
                      <a:pt x="70" y="123"/>
                    </a:lnTo>
                    <a:lnTo>
                      <a:pt x="70" y="124"/>
                    </a:lnTo>
                    <a:lnTo>
                      <a:pt x="69" y="125"/>
                    </a:lnTo>
                    <a:lnTo>
                      <a:pt x="68" y="126"/>
                    </a:lnTo>
                    <a:lnTo>
                      <a:pt x="68" y="127"/>
                    </a:lnTo>
                    <a:lnTo>
                      <a:pt x="68" y="128"/>
                    </a:lnTo>
                    <a:lnTo>
                      <a:pt x="68" y="129"/>
                    </a:lnTo>
                    <a:lnTo>
                      <a:pt x="67" y="129"/>
                    </a:lnTo>
                    <a:lnTo>
                      <a:pt x="67" y="130"/>
                    </a:lnTo>
                    <a:lnTo>
                      <a:pt x="66" y="131"/>
                    </a:lnTo>
                    <a:lnTo>
                      <a:pt x="65" y="132"/>
                    </a:lnTo>
                    <a:lnTo>
                      <a:pt x="64" y="133"/>
                    </a:lnTo>
                    <a:lnTo>
                      <a:pt x="64" y="134"/>
                    </a:lnTo>
                    <a:lnTo>
                      <a:pt x="64" y="135"/>
                    </a:lnTo>
                    <a:lnTo>
                      <a:pt x="65" y="135"/>
                    </a:lnTo>
                    <a:lnTo>
                      <a:pt x="66" y="135"/>
                    </a:lnTo>
                    <a:lnTo>
                      <a:pt x="65" y="136"/>
                    </a:lnTo>
                    <a:lnTo>
                      <a:pt x="64" y="137"/>
                    </a:lnTo>
                    <a:lnTo>
                      <a:pt x="63" y="137"/>
                    </a:lnTo>
                    <a:lnTo>
                      <a:pt x="63" y="138"/>
                    </a:lnTo>
                    <a:lnTo>
                      <a:pt x="63" y="139"/>
                    </a:lnTo>
                    <a:lnTo>
                      <a:pt x="62" y="139"/>
                    </a:lnTo>
                    <a:lnTo>
                      <a:pt x="61" y="140"/>
                    </a:lnTo>
                    <a:lnTo>
                      <a:pt x="61" y="141"/>
                    </a:lnTo>
                    <a:lnTo>
                      <a:pt x="60" y="141"/>
                    </a:lnTo>
                    <a:lnTo>
                      <a:pt x="59" y="142"/>
                    </a:lnTo>
                    <a:lnTo>
                      <a:pt x="58" y="142"/>
                    </a:lnTo>
                    <a:lnTo>
                      <a:pt x="57" y="142"/>
                    </a:lnTo>
                    <a:lnTo>
                      <a:pt x="56" y="143"/>
                    </a:lnTo>
                    <a:lnTo>
                      <a:pt x="55" y="144"/>
                    </a:lnTo>
                    <a:lnTo>
                      <a:pt x="54" y="144"/>
                    </a:lnTo>
                    <a:lnTo>
                      <a:pt x="53" y="145"/>
                    </a:lnTo>
                    <a:lnTo>
                      <a:pt x="52" y="145"/>
                    </a:lnTo>
                    <a:lnTo>
                      <a:pt x="51" y="145"/>
                    </a:lnTo>
                    <a:lnTo>
                      <a:pt x="50" y="145"/>
                    </a:lnTo>
                    <a:lnTo>
                      <a:pt x="49" y="145"/>
                    </a:lnTo>
                    <a:lnTo>
                      <a:pt x="48" y="145"/>
                    </a:lnTo>
                    <a:lnTo>
                      <a:pt x="47" y="145"/>
                    </a:lnTo>
                    <a:lnTo>
                      <a:pt x="46" y="146"/>
                    </a:lnTo>
                    <a:lnTo>
                      <a:pt x="46" y="147"/>
                    </a:lnTo>
                    <a:lnTo>
                      <a:pt x="45" y="147"/>
                    </a:lnTo>
                    <a:lnTo>
                      <a:pt x="45" y="148"/>
                    </a:lnTo>
                    <a:lnTo>
                      <a:pt x="44" y="149"/>
                    </a:lnTo>
                    <a:lnTo>
                      <a:pt x="44" y="150"/>
                    </a:lnTo>
                    <a:lnTo>
                      <a:pt x="44" y="151"/>
                    </a:lnTo>
                    <a:lnTo>
                      <a:pt x="44" y="152"/>
                    </a:lnTo>
                    <a:lnTo>
                      <a:pt x="45" y="152"/>
                    </a:lnTo>
                    <a:lnTo>
                      <a:pt x="44" y="152"/>
                    </a:lnTo>
                    <a:lnTo>
                      <a:pt x="43" y="153"/>
                    </a:lnTo>
                    <a:lnTo>
                      <a:pt x="42" y="154"/>
                    </a:lnTo>
                    <a:lnTo>
                      <a:pt x="41" y="154"/>
                    </a:lnTo>
                    <a:lnTo>
                      <a:pt x="40" y="154"/>
                    </a:lnTo>
                    <a:lnTo>
                      <a:pt x="39" y="154"/>
                    </a:lnTo>
                    <a:lnTo>
                      <a:pt x="38" y="154"/>
                    </a:lnTo>
                    <a:lnTo>
                      <a:pt x="37" y="155"/>
                    </a:lnTo>
                    <a:lnTo>
                      <a:pt x="37" y="156"/>
                    </a:lnTo>
                    <a:lnTo>
                      <a:pt x="37" y="157"/>
                    </a:lnTo>
                    <a:lnTo>
                      <a:pt x="37" y="158"/>
                    </a:lnTo>
                    <a:lnTo>
                      <a:pt x="36" y="158"/>
                    </a:lnTo>
                    <a:lnTo>
                      <a:pt x="36" y="159"/>
                    </a:lnTo>
                    <a:lnTo>
                      <a:pt x="36" y="160"/>
                    </a:lnTo>
                    <a:lnTo>
                      <a:pt x="37" y="160"/>
                    </a:lnTo>
                    <a:lnTo>
                      <a:pt x="36" y="161"/>
                    </a:lnTo>
                    <a:lnTo>
                      <a:pt x="35" y="161"/>
                    </a:lnTo>
                    <a:lnTo>
                      <a:pt x="34" y="161"/>
                    </a:lnTo>
                    <a:lnTo>
                      <a:pt x="33" y="161"/>
                    </a:lnTo>
                    <a:lnTo>
                      <a:pt x="32" y="161"/>
                    </a:lnTo>
                    <a:lnTo>
                      <a:pt x="31" y="161"/>
                    </a:lnTo>
                    <a:lnTo>
                      <a:pt x="31" y="160"/>
                    </a:lnTo>
                    <a:lnTo>
                      <a:pt x="30" y="160"/>
                    </a:lnTo>
                    <a:lnTo>
                      <a:pt x="29" y="160"/>
                    </a:lnTo>
                    <a:lnTo>
                      <a:pt x="29" y="159"/>
                    </a:lnTo>
                    <a:lnTo>
                      <a:pt x="28" y="159"/>
                    </a:lnTo>
                    <a:lnTo>
                      <a:pt x="27" y="159"/>
                    </a:lnTo>
                    <a:lnTo>
                      <a:pt x="26" y="159"/>
                    </a:lnTo>
                    <a:lnTo>
                      <a:pt x="25" y="159"/>
                    </a:lnTo>
                    <a:lnTo>
                      <a:pt x="25" y="160"/>
                    </a:lnTo>
                    <a:lnTo>
                      <a:pt x="24" y="161"/>
                    </a:lnTo>
                    <a:lnTo>
                      <a:pt x="24" y="162"/>
                    </a:lnTo>
                    <a:lnTo>
                      <a:pt x="24" y="164"/>
                    </a:lnTo>
                    <a:lnTo>
                      <a:pt x="24" y="165"/>
                    </a:lnTo>
                    <a:lnTo>
                      <a:pt x="25" y="165"/>
                    </a:lnTo>
                    <a:lnTo>
                      <a:pt x="24" y="166"/>
                    </a:lnTo>
                    <a:lnTo>
                      <a:pt x="23" y="167"/>
                    </a:lnTo>
                    <a:lnTo>
                      <a:pt x="22" y="167"/>
                    </a:lnTo>
                    <a:lnTo>
                      <a:pt x="21" y="169"/>
                    </a:lnTo>
                    <a:lnTo>
                      <a:pt x="21" y="171"/>
                    </a:lnTo>
                    <a:lnTo>
                      <a:pt x="20" y="172"/>
                    </a:lnTo>
                    <a:lnTo>
                      <a:pt x="20" y="173"/>
                    </a:lnTo>
                    <a:lnTo>
                      <a:pt x="20" y="174"/>
                    </a:lnTo>
                    <a:lnTo>
                      <a:pt x="19" y="175"/>
                    </a:lnTo>
                    <a:lnTo>
                      <a:pt x="18" y="176"/>
                    </a:lnTo>
                    <a:lnTo>
                      <a:pt x="17" y="176"/>
                    </a:lnTo>
                    <a:lnTo>
                      <a:pt x="17" y="177"/>
                    </a:lnTo>
                    <a:lnTo>
                      <a:pt x="16" y="177"/>
                    </a:lnTo>
                    <a:lnTo>
                      <a:pt x="15" y="177"/>
                    </a:lnTo>
                    <a:lnTo>
                      <a:pt x="14" y="177"/>
                    </a:lnTo>
                    <a:lnTo>
                      <a:pt x="15" y="177"/>
                    </a:lnTo>
                    <a:lnTo>
                      <a:pt x="15" y="178"/>
                    </a:lnTo>
                    <a:lnTo>
                      <a:pt x="14" y="179"/>
                    </a:lnTo>
                    <a:lnTo>
                      <a:pt x="13" y="179"/>
                    </a:lnTo>
                    <a:lnTo>
                      <a:pt x="12" y="179"/>
                    </a:lnTo>
                    <a:lnTo>
                      <a:pt x="11" y="179"/>
                    </a:lnTo>
                    <a:lnTo>
                      <a:pt x="10" y="179"/>
                    </a:lnTo>
                    <a:lnTo>
                      <a:pt x="9" y="179"/>
                    </a:lnTo>
                    <a:lnTo>
                      <a:pt x="8" y="179"/>
                    </a:lnTo>
                    <a:lnTo>
                      <a:pt x="7" y="179"/>
                    </a:lnTo>
                    <a:lnTo>
                      <a:pt x="6" y="179"/>
                    </a:lnTo>
                    <a:lnTo>
                      <a:pt x="5" y="179"/>
                    </a:lnTo>
                    <a:lnTo>
                      <a:pt x="4" y="179"/>
                    </a:lnTo>
                    <a:lnTo>
                      <a:pt x="3" y="179"/>
                    </a:lnTo>
                    <a:lnTo>
                      <a:pt x="2" y="179"/>
                    </a:lnTo>
                    <a:lnTo>
                      <a:pt x="2" y="180"/>
                    </a:lnTo>
                    <a:lnTo>
                      <a:pt x="2" y="181"/>
                    </a:lnTo>
                    <a:lnTo>
                      <a:pt x="2" y="182"/>
                    </a:lnTo>
                    <a:lnTo>
                      <a:pt x="2" y="183"/>
                    </a:lnTo>
                    <a:lnTo>
                      <a:pt x="2" y="184"/>
                    </a:lnTo>
                    <a:lnTo>
                      <a:pt x="2" y="185"/>
                    </a:lnTo>
                    <a:lnTo>
                      <a:pt x="1" y="186"/>
                    </a:lnTo>
                    <a:lnTo>
                      <a:pt x="0" y="186"/>
                    </a:lnTo>
                    <a:lnTo>
                      <a:pt x="1" y="186"/>
                    </a:lnTo>
                    <a:lnTo>
                      <a:pt x="1" y="187"/>
                    </a:lnTo>
                    <a:lnTo>
                      <a:pt x="1" y="188"/>
                    </a:lnTo>
                    <a:lnTo>
                      <a:pt x="2" y="189"/>
                    </a:lnTo>
                    <a:lnTo>
                      <a:pt x="3" y="189"/>
                    </a:lnTo>
                    <a:lnTo>
                      <a:pt x="3" y="190"/>
                    </a:lnTo>
                    <a:lnTo>
                      <a:pt x="3" y="191"/>
                    </a:lnTo>
                    <a:lnTo>
                      <a:pt x="4" y="192"/>
                    </a:lnTo>
                    <a:lnTo>
                      <a:pt x="5" y="193"/>
                    </a:lnTo>
                    <a:lnTo>
                      <a:pt x="5" y="194"/>
                    </a:lnTo>
                    <a:lnTo>
                      <a:pt x="6" y="195"/>
                    </a:lnTo>
                    <a:lnTo>
                      <a:pt x="7" y="196"/>
                    </a:lnTo>
                    <a:lnTo>
                      <a:pt x="7" y="197"/>
                    </a:lnTo>
                    <a:lnTo>
                      <a:pt x="7" y="198"/>
                    </a:lnTo>
                    <a:lnTo>
                      <a:pt x="6" y="199"/>
                    </a:lnTo>
                    <a:lnTo>
                      <a:pt x="6" y="200"/>
                    </a:lnTo>
                    <a:lnTo>
                      <a:pt x="6" y="201"/>
                    </a:lnTo>
                    <a:lnTo>
                      <a:pt x="7" y="201"/>
                    </a:lnTo>
                    <a:lnTo>
                      <a:pt x="7" y="202"/>
                    </a:lnTo>
                    <a:lnTo>
                      <a:pt x="8" y="202"/>
                    </a:lnTo>
                    <a:lnTo>
                      <a:pt x="9" y="202"/>
                    </a:lnTo>
                    <a:lnTo>
                      <a:pt x="10" y="202"/>
                    </a:lnTo>
                    <a:lnTo>
                      <a:pt x="11" y="202"/>
                    </a:lnTo>
                    <a:lnTo>
                      <a:pt x="10" y="203"/>
                    </a:lnTo>
                    <a:lnTo>
                      <a:pt x="10" y="204"/>
                    </a:lnTo>
                    <a:lnTo>
                      <a:pt x="9" y="205"/>
                    </a:lnTo>
                    <a:lnTo>
                      <a:pt x="9" y="206"/>
                    </a:lnTo>
                    <a:lnTo>
                      <a:pt x="9" y="207"/>
                    </a:lnTo>
                    <a:lnTo>
                      <a:pt x="8" y="208"/>
                    </a:lnTo>
                    <a:lnTo>
                      <a:pt x="8" y="209"/>
                    </a:lnTo>
                    <a:lnTo>
                      <a:pt x="9" y="209"/>
                    </a:lnTo>
                    <a:lnTo>
                      <a:pt x="9" y="210"/>
                    </a:lnTo>
                    <a:lnTo>
                      <a:pt x="10" y="211"/>
                    </a:lnTo>
                    <a:lnTo>
                      <a:pt x="11" y="211"/>
                    </a:lnTo>
                    <a:lnTo>
                      <a:pt x="11" y="212"/>
                    </a:lnTo>
                    <a:lnTo>
                      <a:pt x="12" y="212"/>
                    </a:lnTo>
                    <a:lnTo>
                      <a:pt x="12" y="213"/>
                    </a:lnTo>
                    <a:lnTo>
                      <a:pt x="12" y="214"/>
                    </a:lnTo>
                    <a:lnTo>
                      <a:pt x="13" y="214"/>
                    </a:lnTo>
                    <a:lnTo>
                      <a:pt x="13" y="215"/>
                    </a:lnTo>
                    <a:lnTo>
                      <a:pt x="14" y="215"/>
                    </a:lnTo>
                    <a:lnTo>
                      <a:pt x="14" y="216"/>
                    </a:lnTo>
                    <a:lnTo>
                      <a:pt x="15" y="216"/>
                    </a:lnTo>
                    <a:lnTo>
                      <a:pt x="16" y="216"/>
                    </a:lnTo>
                    <a:lnTo>
                      <a:pt x="17" y="216"/>
                    </a:lnTo>
                    <a:lnTo>
                      <a:pt x="18" y="216"/>
                    </a:lnTo>
                    <a:lnTo>
                      <a:pt x="19" y="216"/>
                    </a:lnTo>
                    <a:lnTo>
                      <a:pt x="19" y="217"/>
                    </a:lnTo>
                    <a:lnTo>
                      <a:pt x="20" y="217"/>
                    </a:lnTo>
                    <a:lnTo>
                      <a:pt x="20" y="218"/>
                    </a:lnTo>
                    <a:lnTo>
                      <a:pt x="21" y="218"/>
                    </a:lnTo>
                    <a:lnTo>
                      <a:pt x="21" y="219"/>
                    </a:lnTo>
                    <a:lnTo>
                      <a:pt x="22" y="219"/>
                    </a:lnTo>
                    <a:lnTo>
                      <a:pt x="22" y="220"/>
                    </a:lnTo>
                    <a:lnTo>
                      <a:pt x="22" y="221"/>
                    </a:lnTo>
                    <a:lnTo>
                      <a:pt x="23" y="221"/>
                    </a:lnTo>
                    <a:lnTo>
                      <a:pt x="23" y="222"/>
                    </a:lnTo>
                    <a:lnTo>
                      <a:pt x="24" y="222"/>
                    </a:lnTo>
                    <a:lnTo>
                      <a:pt x="24" y="223"/>
                    </a:lnTo>
                    <a:lnTo>
                      <a:pt x="24" y="224"/>
                    </a:lnTo>
                    <a:lnTo>
                      <a:pt x="22" y="224"/>
                    </a:lnTo>
                    <a:lnTo>
                      <a:pt x="21" y="224"/>
                    </a:lnTo>
                    <a:lnTo>
                      <a:pt x="20" y="224"/>
                    </a:lnTo>
                    <a:lnTo>
                      <a:pt x="19" y="224"/>
                    </a:lnTo>
                    <a:lnTo>
                      <a:pt x="18" y="224"/>
                    </a:lnTo>
                    <a:lnTo>
                      <a:pt x="17" y="224"/>
                    </a:lnTo>
                    <a:lnTo>
                      <a:pt x="16" y="223"/>
                    </a:lnTo>
                    <a:lnTo>
                      <a:pt x="15" y="223"/>
                    </a:lnTo>
                    <a:lnTo>
                      <a:pt x="15" y="222"/>
                    </a:lnTo>
                    <a:lnTo>
                      <a:pt x="14" y="222"/>
                    </a:lnTo>
                    <a:lnTo>
                      <a:pt x="14" y="221"/>
                    </a:lnTo>
                    <a:lnTo>
                      <a:pt x="13" y="221"/>
                    </a:lnTo>
                    <a:lnTo>
                      <a:pt x="13" y="220"/>
                    </a:lnTo>
                    <a:lnTo>
                      <a:pt x="12" y="220"/>
                    </a:lnTo>
                    <a:lnTo>
                      <a:pt x="12" y="219"/>
                    </a:lnTo>
                    <a:lnTo>
                      <a:pt x="11" y="220"/>
                    </a:lnTo>
                    <a:lnTo>
                      <a:pt x="11" y="221"/>
                    </a:lnTo>
                    <a:lnTo>
                      <a:pt x="11" y="222"/>
                    </a:lnTo>
                    <a:lnTo>
                      <a:pt x="12" y="222"/>
                    </a:lnTo>
                    <a:lnTo>
                      <a:pt x="12" y="223"/>
                    </a:lnTo>
                    <a:lnTo>
                      <a:pt x="12" y="224"/>
                    </a:lnTo>
                    <a:lnTo>
                      <a:pt x="13" y="224"/>
                    </a:lnTo>
                    <a:lnTo>
                      <a:pt x="14" y="224"/>
                    </a:lnTo>
                    <a:lnTo>
                      <a:pt x="14" y="225"/>
                    </a:lnTo>
                    <a:lnTo>
                      <a:pt x="15" y="225"/>
                    </a:lnTo>
                    <a:lnTo>
                      <a:pt x="15" y="226"/>
                    </a:lnTo>
                    <a:lnTo>
                      <a:pt x="16" y="226"/>
                    </a:lnTo>
                    <a:lnTo>
                      <a:pt x="17" y="226"/>
                    </a:lnTo>
                    <a:lnTo>
                      <a:pt x="17" y="227"/>
                    </a:lnTo>
                    <a:lnTo>
                      <a:pt x="18" y="227"/>
                    </a:lnTo>
                    <a:lnTo>
                      <a:pt x="19" y="227"/>
                    </a:lnTo>
                    <a:lnTo>
                      <a:pt x="19" y="228"/>
                    </a:lnTo>
                    <a:lnTo>
                      <a:pt x="19" y="229"/>
                    </a:lnTo>
                    <a:lnTo>
                      <a:pt x="20" y="229"/>
                    </a:lnTo>
                    <a:lnTo>
                      <a:pt x="21" y="229"/>
                    </a:lnTo>
                    <a:lnTo>
                      <a:pt x="22" y="229"/>
                    </a:lnTo>
                    <a:lnTo>
                      <a:pt x="21" y="230"/>
                    </a:lnTo>
                    <a:lnTo>
                      <a:pt x="20" y="230"/>
                    </a:lnTo>
                    <a:lnTo>
                      <a:pt x="20" y="231"/>
                    </a:lnTo>
                    <a:lnTo>
                      <a:pt x="20" y="232"/>
                    </a:lnTo>
                    <a:lnTo>
                      <a:pt x="19" y="232"/>
                    </a:lnTo>
                    <a:lnTo>
                      <a:pt x="19" y="233"/>
                    </a:lnTo>
                    <a:lnTo>
                      <a:pt x="20" y="234"/>
                    </a:lnTo>
                    <a:lnTo>
                      <a:pt x="20" y="235"/>
                    </a:lnTo>
                    <a:lnTo>
                      <a:pt x="21" y="235"/>
                    </a:lnTo>
                    <a:lnTo>
                      <a:pt x="21" y="236"/>
                    </a:lnTo>
                    <a:lnTo>
                      <a:pt x="22" y="236"/>
                    </a:lnTo>
                    <a:lnTo>
                      <a:pt x="22" y="237"/>
                    </a:lnTo>
                    <a:lnTo>
                      <a:pt x="23" y="237"/>
                    </a:lnTo>
                    <a:lnTo>
                      <a:pt x="23" y="238"/>
                    </a:lnTo>
                    <a:lnTo>
                      <a:pt x="24" y="238"/>
                    </a:lnTo>
                    <a:lnTo>
                      <a:pt x="25" y="239"/>
                    </a:lnTo>
                    <a:lnTo>
                      <a:pt x="25" y="240"/>
                    </a:lnTo>
                    <a:lnTo>
                      <a:pt x="26" y="240"/>
                    </a:lnTo>
                    <a:lnTo>
                      <a:pt x="27" y="241"/>
                    </a:lnTo>
                    <a:lnTo>
                      <a:pt x="27" y="242"/>
                    </a:lnTo>
                    <a:lnTo>
                      <a:pt x="27" y="243"/>
                    </a:lnTo>
                    <a:lnTo>
                      <a:pt x="28" y="243"/>
                    </a:lnTo>
                    <a:lnTo>
                      <a:pt x="28" y="244"/>
                    </a:lnTo>
                    <a:lnTo>
                      <a:pt x="28" y="245"/>
                    </a:lnTo>
                    <a:lnTo>
                      <a:pt x="29" y="245"/>
                    </a:lnTo>
                    <a:lnTo>
                      <a:pt x="30" y="245"/>
                    </a:lnTo>
                    <a:lnTo>
                      <a:pt x="31" y="245"/>
                    </a:lnTo>
                    <a:lnTo>
                      <a:pt x="31" y="246"/>
                    </a:lnTo>
                    <a:lnTo>
                      <a:pt x="32" y="246"/>
                    </a:lnTo>
                    <a:lnTo>
                      <a:pt x="33" y="246"/>
                    </a:lnTo>
                    <a:lnTo>
                      <a:pt x="34" y="246"/>
                    </a:lnTo>
                    <a:lnTo>
                      <a:pt x="35" y="246"/>
                    </a:lnTo>
                    <a:lnTo>
                      <a:pt x="35" y="247"/>
                    </a:lnTo>
                    <a:lnTo>
                      <a:pt x="35" y="248"/>
                    </a:lnTo>
                    <a:lnTo>
                      <a:pt x="35" y="249"/>
                    </a:lnTo>
                    <a:lnTo>
                      <a:pt x="36" y="249"/>
                    </a:lnTo>
                    <a:lnTo>
                      <a:pt x="37" y="249"/>
                    </a:lnTo>
                    <a:lnTo>
                      <a:pt x="37" y="248"/>
                    </a:lnTo>
                    <a:lnTo>
                      <a:pt x="38" y="247"/>
                    </a:lnTo>
                    <a:lnTo>
                      <a:pt x="39" y="247"/>
                    </a:lnTo>
                    <a:lnTo>
                      <a:pt x="39" y="248"/>
                    </a:lnTo>
                    <a:lnTo>
                      <a:pt x="40" y="248"/>
                    </a:lnTo>
                    <a:lnTo>
                      <a:pt x="41" y="248"/>
                    </a:lnTo>
                    <a:lnTo>
                      <a:pt x="42" y="248"/>
                    </a:lnTo>
                    <a:lnTo>
                      <a:pt x="42" y="249"/>
                    </a:lnTo>
                    <a:lnTo>
                      <a:pt x="43" y="249"/>
                    </a:lnTo>
                    <a:lnTo>
                      <a:pt x="43" y="250"/>
                    </a:lnTo>
                    <a:lnTo>
                      <a:pt x="43" y="251"/>
                    </a:lnTo>
                    <a:lnTo>
                      <a:pt x="44" y="251"/>
                    </a:lnTo>
                    <a:lnTo>
                      <a:pt x="44" y="252"/>
                    </a:lnTo>
                    <a:lnTo>
                      <a:pt x="44" y="253"/>
                    </a:lnTo>
                    <a:lnTo>
                      <a:pt x="44" y="254"/>
                    </a:lnTo>
                    <a:lnTo>
                      <a:pt x="44" y="255"/>
                    </a:lnTo>
                    <a:lnTo>
                      <a:pt x="44" y="256"/>
                    </a:lnTo>
                    <a:lnTo>
                      <a:pt x="44" y="257"/>
                    </a:lnTo>
                    <a:lnTo>
                      <a:pt x="44" y="258"/>
                    </a:lnTo>
                    <a:lnTo>
                      <a:pt x="45" y="258"/>
                    </a:lnTo>
                    <a:lnTo>
                      <a:pt x="46" y="258"/>
                    </a:lnTo>
                    <a:lnTo>
                      <a:pt x="47" y="258"/>
                    </a:lnTo>
                    <a:lnTo>
                      <a:pt x="48" y="258"/>
                    </a:lnTo>
                    <a:lnTo>
                      <a:pt x="48" y="259"/>
                    </a:lnTo>
                    <a:lnTo>
                      <a:pt x="48" y="260"/>
                    </a:lnTo>
                    <a:lnTo>
                      <a:pt x="48" y="261"/>
                    </a:lnTo>
                    <a:lnTo>
                      <a:pt x="49" y="261"/>
                    </a:lnTo>
                    <a:lnTo>
                      <a:pt x="50" y="261"/>
                    </a:lnTo>
                    <a:lnTo>
                      <a:pt x="50" y="262"/>
                    </a:lnTo>
                    <a:lnTo>
                      <a:pt x="50" y="263"/>
                    </a:lnTo>
                    <a:lnTo>
                      <a:pt x="50" y="264"/>
                    </a:lnTo>
                    <a:lnTo>
                      <a:pt x="51" y="264"/>
                    </a:lnTo>
                    <a:lnTo>
                      <a:pt x="51" y="265"/>
                    </a:lnTo>
                    <a:lnTo>
                      <a:pt x="51" y="266"/>
                    </a:lnTo>
                    <a:lnTo>
                      <a:pt x="52" y="267"/>
                    </a:lnTo>
                    <a:lnTo>
                      <a:pt x="52" y="268"/>
                    </a:lnTo>
                    <a:lnTo>
                      <a:pt x="53" y="268"/>
                    </a:lnTo>
                    <a:lnTo>
                      <a:pt x="53" y="269"/>
                    </a:lnTo>
                    <a:lnTo>
                      <a:pt x="54" y="269"/>
                    </a:lnTo>
                    <a:lnTo>
                      <a:pt x="55" y="269"/>
                    </a:lnTo>
                    <a:lnTo>
                      <a:pt x="55" y="270"/>
                    </a:lnTo>
                    <a:lnTo>
                      <a:pt x="56" y="270"/>
                    </a:lnTo>
                    <a:lnTo>
                      <a:pt x="57" y="270"/>
                    </a:lnTo>
                    <a:lnTo>
                      <a:pt x="58" y="270"/>
                    </a:lnTo>
                    <a:lnTo>
                      <a:pt x="59" y="270"/>
                    </a:lnTo>
                    <a:lnTo>
                      <a:pt x="60" y="270"/>
                    </a:lnTo>
                    <a:lnTo>
                      <a:pt x="61" y="270"/>
                    </a:lnTo>
                    <a:lnTo>
                      <a:pt x="62" y="270"/>
                    </a:lnTo>
                    <a:lnTo>
                      <a:pt x="63" y="270"/>
                    </a:lnTo>
                    <a:lnTo>
                      <a:pt x="63" y="271"/>
                    </a:lnTo>
                    <a:lnTo>
                      <a:pt x="64" y="271"/>
                    </a:lnTo>
                    <a:lnTo>
                      <a:pt x="64" y="272"/>
                    </a:lnTo>
                    <a:lnTo>
                      <a:pt x="64" y="273"/>
                    </a:lnTo>
                    <a:lnTo>
                      <a:pt x="65" y="273"/>
                    </a:lnTo>
                    <a:lnTo>
                      <a:pt x="64" y="274"/>
                    </a:lnTo>
                    <a:lnTo>
                      <a:pt x="64" y="275"/>
                    </a:lnTo>
                    <a:lnTo>
                      <a:pt x="63" y="276"/>
                    </a:lnTo>
                    <a:lnTo>
                      <a:pt x="63" y="277"/>
                    </a:lnTo>
                    <a:lnTo>
                      <a:pt x="63" y="278"/>
                    </a:lnTo>
                    <a:lnTo>
                      <a:pt x="62" y="279"/>
                    </a:lnTo>
                    <a:lnTo>
                      <a:pt x="62" y="280"/>
                    </a:lnTo>
                    <a:lnTo>
                      <a:pt x="63" y="280"/>
                    </a:lnTo>
                    <a:lnTo>
                      <a:pt x="63" y="281"/>
                    </a:lnTo>
                    <a:lnTo>
                      <a:pt x="63" y="282"/>
                    </a:lnTo>
                    <a:lnTo>
                      <a:pt x="64" y="282"/>
                    </a:lnTo>
                    <a:lnTo>
                      <a:pt x="64" y="283"/>
                    </a:lnTo>
                    <a:lnTo>
                      <a:pt x="64" y="284"/>
                    </a:lnTo>
                    <a:lnTo>
                      <a:pt x="65" y="284"/>
                    </a:lnTo>
                    <a:lnTo>
                      <a:pt x="65" y="285"/>
                    </a:lnTo>
                    <a:lnTo>
                      <a:pt x="66" y="285"/>
                    </a:lnTo>
                    <a:lnTo>
                      <a:pt x="66" y="286"/>
                    </a:lnTo>
                    <a:lnTo>
                      <a:pt x="67" y="286"/>
                    </a:lnTo>
                    <a:lnTo>
                      <a:pt x="67" y="287"/>
                    </a:lnTo>
                    <a:lnTo>
                      <a:pt x="67" y="288"/>
                    </a:lnTo>
                    <a:lnTo>
                      <a:pt x="66" y="289"/>
                    </a:lnTo>
                    <a:lnTo>
                      <a:pt x="66" y="290"/>
                    </a:lnTo>
                    <a:lnTo>
                      <a:pt x="65" y="291"/>
                    </a:lnTo>
                    <a:lnTo>
                      <a:pt x="64" y="292"/>
                    </a:lnTo>
                    <a:lnTo>
                      <a:pt x="64" y="293"/>
                    </a:lnTo>
                    <a:lnTo>
                      <a:pt x="64" y="294"/>
                    </a:lnTo>
                    <a:lnTo>
                      <a:pt x="65" y="294"/>
                    </a:lnTo>
                    <a:lnTo>
                      <a:pt x="65" y="295"/>
                    </a:lnTo>
                    <a:lnTo>
                      <a:pt x="65" y="296"/>
                    </a:lnTo>
                    <a:lnTo>
                      <a:pt x="66" y="296"/>
                    </a:lnTo>
                    <a:lnTo>
                      <a:pt x="66" y="297"/>
                    </a:lnTo>
                    <a:lnTo>
                      <a:pt x="67" y="297"/>
                    </a:lnTo>
                    <a:lnTo>
                      <a:pt x="68" y="297"/>
                    </a:lnTo>
                    <a:lnTo>
                      <a:pt x="68" y="298"/>
                    </a:lnTo>
                    <a:lnTo>
                      <a:pt x="68" y="299"/>
                    </a:lnTo>
                    <a:lnTo>
                      <a:pt x="68" y="300"/>
                    </a:lnTo>
                    <a:lnTo>
                      <a:pt x="69" y="300"/>
                    </a:lnTo>
                    <a:lnTo>
                      <a:pt x="69" y="301"/>
                    </a:lnTo>
                    <a:lnTo>
                      <a:pt x="70" y="301"/>
                    </a:lnTo>
                    <a:lnTo>
                      <a:pt x="71" y="301"/>
                    </a:lnTo>
                    <a:lnTo>
                      <a:pt x="71" y="300"/>
                    </a:lnTo>
                    <a:lnTo>
                      <a:pt x="71" y="301"/>
                    </a:lnTo>
                    <a:lnTo>
                      <a:pt x="72" y="301"/>
                    </a:lnTo>
                    <a:lnTo>
                      <a:pt x="73" y="301"/>
                    </a:lnTo>
                    <a:lnTo>
                      <a:pt x="73" y="302"/>
                    </a:lnTo>
                    <a:lnTo>
                      <a:pt x="73" y="303"/>
                    </a:lnTo>
                    <a:lnTo>
                      <a:pt x="74" y="303"/>
                    </a:lnTo>
                    <a:lnTo>
                      <a:pt x="75" y="303"/>
                    </a:lnTo>
                    <a:lnTo>
                      <a:pt x="76" y="303"/>
                    </a:lnTo>
                    <a:lnTo>
                      <a:pt x="77" y="303"/>
                    </a:lnTo>
                    <a:lnTo>
                      <a:pt x="77" y="304"/>
                    </a:lnTo>
                    <a:lnTo>
                      <a:pt x="78" y="304"/>
                    </a:lnTo>
                    <a:lnTo>
                      <a:pt x="79" y="304"/>
                    </a:lnTo>
                    <a:lnTo>
                      <a:pt x="80" y="304"/>
                    </a:lnTo>
                    <a:lnTo>
                      <a:pt x="81" y="304"/>
                    </a:lnTo>
                    <a:lnTo>
                      <a:pt x="82" y="304"/>
                    </a:lnTo>
                    <a:lnTo>
                      <a:pt x="83" y="303"/>
                    </a:lnTo>
                    <a:lnTo>
                      <a:pt x="84" y="302"/>
                    </a:lnTo>
                    <a:lnTo>
                      <a:pt x="85" y="302"/>
                    </a:lnTo>
                    <a:lnTo>
                      <a:pt x="86" y="302"/>
                    </a:lnTo>
                    <a:lnTo>
                      <a:pt x="87" y="302"/>
                    </a:lnTo>
                    <a:lnTo>
                      <a:pt x="88" y="301"/>
                    </a:lnTo>
                    <a:lnTo>
                      <a:pt x="90" y="299"/>
                    </a:lnTo>
                    <a:lnTo>
                      <a:pt x="91" y="299"/>
                    </a:lnTo>
                    <a:lnTo>
                      <a:pt x="92" y="298"/>
                    </a:lnTo>
                    <a:lnTo>
                      <a:pt x="94" y="297"/>
                    </a:lnTo>
                    <a:lnTo>
                      <a:pt x="94" y="296"/>
                    </a:lnTo>
                    <a:lnTo>
                      <a:pt x="95" y="295"/>
                    </a:lnTo>
                    <a:lnTo>
                      <a:pt x="95" y="294"/>
                    </a:lnTo>
                    <a:lnTo>
                      <a:pt x="96" y="293"/>
                    </a:lnTo>
                    <a:lnTo>
                      <a:pt x="96" y="292"/>
                    </a:lnTo>
                    <a:lnTo>
                      <a:pt x="96" y="291"/>
                    </a:lnTo>
                    <a:lnTo>
                      <a:pt x="96" y="290"/>
                    </a:lnTo>
                    <a:lnTo>
                      <a:pt x="97" y="290"/>
                    </a:lnTo>
                    <a:lnTo>
                      <a:pt x="98" y="290"/>
                    </a:lnTo>
                    <a:lnTo>
                      <a:pt x="99" y="289"/>
                    </a:lnTo>
                    <a:lnTo>
                      <a:pt x="99" y="290"/>
                    </a:lnTo>
                    <a:lnTo>
                      <a:pt x="100" y="290"/>
                    </a:lnTo>
                    <a:lnTo>
                      <a:pt x="101" y="290"/>
                    </a:lnTo>
                    <a:lnTo>
                      <a:pt x="101" y="289"/>
                    </a:lnTo>
                    <a:lnTo>
                      <a:pt x="102" y="288"/>
                    </a:lnTo>
                    <a:lnTo>
                      <a:pt x="102" y="287"/>
                    </a:lnTo>
                    <a:lnTo>
                      <a:pt x="102" y="286"/>
                    </a:lnTo>
                    <a:lnTo>
                      <a:pt x="102" y="285"/>
                    </a:lnTo>
                    <a:lnTo>
                      <a:pt x="102" y="284"/>
                    </a:lnTo>
                    <a:lnTo>
                      <a:pt x="103" y="284"/>
                    </a:lnTo>
                    <a:lnTo>
                      <a:pt x="104" y="283"/>
                    </a:lnTo>
                    <a:lnTo>
                      <a:pt x="105" y="282"/>
                    </a:lnTo>
                    <a:lnTo>
                      <a:pt x="104" y="282"/>
                    </a:lnTo>
                    <a:lnTo>
                      <a:pt x="105" y="281"/>
                    </a:lnTo>
                    <a:lnTo>
                      <a:pt x="105" y="280"/>
                    </a:lnTo>
                    <a:lnTo>
                      <a:pt x="106" y="280"/>
                    </a:lnTo>
                    <a:lnTo>
                      <a:pt x="107" y="280"/>
                    </a:lnTo>
                    <a:lnTo>
                      <a:pt x="108" y="280"/>
                    </a:lnTo>
                    <a:lnTo>
                      <a:pt x="109" y="280"/>
                    </a:lnTo>
                    <a:lnTo>
                      <a:pt x="109" y="279"/>
                    </a:lnTo>
                    <a:lnTo>
                      <a:pt x="110" y="279"/>
                    </a:lnTo>
                    <a:lnTo>
                      <a:pt x="111" y="279"/>
                    </a:lnTo>
                    <a:lnTo>
                      <a:pt x="112" y="279"/>
                    </a:lnTo>
                    <a:lnTo>
                      <a:pt x="113" y="279"/>
                    </a:lnTo>
                    <a:lnTo>
                      <a:pt x="114" y="278"/>
                    </a:lnTo>
                    <a:lnTo>
                      <a:pt x="115" y="278"/>
                    </a:lnTo>
                    <a:lnTo>
                      <a:pt x="116" y="278"/>
                    </a:lnTo>
                    <a:lnTo>
                      <a:pt x="117" y="278"/>
                    </a:lnTo>
                    <a:lnTo>
                      <a:pt x="117" y="277"/>
                    </a:lnTo>
                    <a:lnTo>
                      <a:pt x="117" y="276"/>
                    </a:lnTo>
                    <a:lnTo>
                      <a:pt x="118" y="275"/>
                    </a:lnTo>
                    <a:lnTo>
                      <a:pt x="119" y="275"/>
                    </a:lnTo>
                    <a:lnTo>
                      <a:pt x="120" y="275"/>
                    </a:lnTo>
                    <a:lnTo>
                      <a:pt x="121" y="274"/>
                    </a:lnTo>
                    <a:lnTo>
                      <a:pt x="122" y="274"/>
                    </a:lnTo>
                    <a:lnTo>
                      <a:pt x="123" y="274"/>
                    </a:lnTo>
                    <a:lnTo>
                      <a:pt x="124" y="274"/>
                    </a:lnTo>
                    <a:lnTo>
                      <a:pt x="125" y="274"/>
                    </a:lnTo>
                    <a:lnTo>
                      <a:pt x="126" y="274"/>
                    </a:lnTo>
                    <a:lnTo>
                      <a:pt x="127" y="274"/>
                    </a:lnTo>
                    <a:lnTo>
                      <a:pt x="128" y="274"/>
                    </a:lnTo>
                    <a:lnTo>
                      <a:pt x="129" y="274"/>
                    </a:lnTo>
                    <a:lnTo>
                      <a:pt x="130" y="274"/>
                    </a:lnTo>
                    <a:lnTo>
                      <a:pt x="131" y="274"/>
                    </a:lnTo>
                    <a:lnTo>
                      <a:pt x="132" y="274"/>
                    </a:lnTo>
                    <a:lnTo>
                      <a:pt x="132" y="273"/>
                    </a:lnTo>
                    <a:lnTo>
                      <a:pt x="132" y="272"/>
                    </a:lnTo>
                    <a:lnTo>
                      <a:pt x="132" y="271"/>
                    </a:lnTo>
                    <a:lnTo>
                      <a:pt x="133" y="270"/>
                    </a:lnTo>
                    <a:lnTo>
                      <a:pt x="134" y="270"/>
                    </a:lnTo>
                    <a:lnTo>
                      <a:pt x="135" y="270"/>
                    </a:lnTo>
                    <a:lnTo>
                      <a:pt x="136" y="269"/>
                    </a:lnTo>
                    <a:lnTo>
                      <a:pt x="137" y="268"/>
                    </a:lnTo>
                    <a:lnTo>
                      <a:pt x="136" y="268"/>
                    </a:lnTo>
                    <a:lnTo>
                      <a:pt x="135" y="268"/>
                    </a:lnTo>
                    <a:lnTo>
                      <a:pt x="134" y="268"/>
                    </a:lnTo>
                    <a:lnTo>
                      <a:pt x="134" y="267"/>
                    </a:lnTo>
                    <a:lnTo>
                      <a:pt x="133" y="267"/>
                    </a:lnTo>
                    <a:lnTo>
                      <a:pt x="133" y="266"/>
                    </a:lnTo>
                    <a:lnTo>
                      <a:pt x="133" y="265"/>
                    </a:lnTo>
                    <a:lnTo>
                      <a:pt x="132" y="265"/>
                    </a:lnTo>
                    <a:lnTo>
                      <a:pt x="132" y="264"/>
                    </a:lnTo>
                    <a:lnTo>
                      <a:pt x="133" y="263"/>
                    </a:lnTo>
                    <a:lnTo>
                      <a:pt x="133" y="262"/>
                    </a:lnTo>
                    <a:lnTo>
                      <a:pt x="134" y="262"/>
                    </a:lnTo>
                    <a:lnTo>
                      <a:pt x="134" y="261"/>
                    </a:lnTo>
                    <a:lnTo>
                      <a:pt x="135" y="261"/>
                    </a:lnTo>
                    <a:lnTo>
                      <a:pt x="136" y="261"/>
                    </a:lnTo>
                    <a:lnTo>
                      <a:pt x="137" y="260"/>
                    </a:lnTo>
                    <a:lnTo>
                      <a:pt x="138" y="259"/>
                    </a:lnTo>
                    <a:lnTo>
                      <a:pt x="139" y="259"/>
                    </a:lnTo>
                    <a:lnTo>
                      <a:pt x="139" y="258"/>
                    </a:lnTo>
                    <a:lnTo>
                      <a:pt x="139" y="257"/>
                    </a:lnTo>
                    <a:lnTo>
                      <a:pt x="140" y="256"/>
                    </a:lnTo>
                    <a:lnTo>
                      <a:pt x="141" y="256"/>
                    </a:lnTo>
                    <a:lnTo>
                      <a:pt x="142" y="256"/>
                    </a:lnTo>
                    <a:lnTo>
                      <a:pt x="143" y="256"/>
                    </a:lnTo>
                    <a:lnTo>
                      <a:pt x="144" y="256"/>
                    </a:lnTo>
                    <a:lnTo>
                      <a:pt x="144" y="255"/>
                    </a:lnTo>
                    <a:lnTo>
                      <a:pt x="144" y="254"/>
                    </a:lnTo>
                    <a:lnTo>
                      <a:pt x="145" y="253"/>
                    </a:lnTo>
                    <a:lnTo>
                      <a:pt x="145" y="252"/>
                    </a:lnTo>
                    <a:lnTo>
                      <a:pt x="145" y="251"/>
                    </a:lnTo>
                    <a:lnTo>
                      <a:pt x="145" y="250"/>
                    </a:lnTo>
                    <a:lnTo>
                      <a:pt x="144" y="250"/>
                    </a:lnTo>
                    <a:lnTo>
                      <a:pt x="144" y="249"/>
                    </a:lnTo>
                    <a:lnTo>
                      <a:pt x="145" y="248"/>
                    </a:lnTo>
                    <a:lnTo>
                      <a:pt x="145" y="247"/>
                    </a:lnTo>
                    <a:lnTo>
                      <a:pt x="146" y="247"/>
                    </a:lnTo>
                    <a:lnTo>
                      <a:pt x="148" y="247"/>
                    </a:lnTo>
                    <a:lnTo>
                      <a:pt x="149" y="247"/>
                    </a:lnTo>
                    <a:lnTo>
                      <a:pt x="151" y="247"/>
                    </a:lnTo>
                    <a:lnTo>
                      <a:pt x="153" y="246"/>
                    </a:lnTo>
                    <a:lnTo>
                      <a:pt x="154" y="246"/>
                    </a:lnTo>
                    <a:lnTo>
                      <a:pt x="156" y="245"/>
                    </a:lnTo>
                    <a:lnTo>
                      <a:pt x="158" y="245"/>
                    </a:lnTo>
                    <a:lnTo>
                      <a:pt x="160" y="244"/>
                    </a:lnTo>
                    <a:lnTo>
                      <a:pt x="161" y="244"/>
                    </a:lnTo>
                    <a:lnTo>
                      <a:pt x="162" y="244"/>
                    </a:lnTo>
                    <a:lnTo>
                      <a:pt x="164" y="244"/>
                    </a:lnTo>
                    <a:lnTo>
                      <a:pt x="165" y="243"/>
                    </a:lnTo>
                    <a:lnTo>
                      <a:pt x="166" y="243"/>
                    </a:lnTo>
                    <a:lnTo>
                      <a:pt x="167" y="243"/>
                    </a:lnTo>
                    <a:lnTo>
                      <a:pt x="168" y="243"/>
                    </a:lnTo>
                    <a:lnTo>
                      <a:pt x="169" y="243"/>
                    </a:lnTo>
                    <a:lnTo>
                      <a:pt x="170" y="242"/>
                    </a:lnTo>
                    <a:lnTo>
                      <a:pt x="171" y="241"/>
                    </a:lnTo>
                    <a:lnTo>
                      <a:pt x="170" y="241"/>
                    </a:lnTo>
                    <a:lnTo>
                      <a:pt x="170" y="240"/>
                    </a:lnTo>
                    <a:lnTo>
                      <a:pt x="170" y="239"/>
                    </a:lnTo>
                    <a:lnTo>
                      <a:pt x="170" y="238"/>
                    </a:lnTo>
                    <a:lnTo>
                      <a:pt x="170" y="237"/>
                    </a:lnTo>
                    <a:lnTo>
                      <a:pt x="171" y="236"/>
                    </a:lnTo>
                    <a:lnTo>
                      <a:pt x="172" y="236"/>
                    </a:lnTo>
                    <a:lnTo>
                      <a:pt x="173" y="236"/>
                    </a:lnTo>
                    <a:lnTo>
                      <a:pt x="174" y="236"/>
                    </a:lnTo>
                    <a:lnTo>
                      <a:pt x="175" y="236"/>
                    </a:lnTo>
                    <a:lnTo>
                      <a:pt x="175" y="235"/>
                    </a:lnTo>
                    <a:lnTo>
                      <a:pt x="176" y="234"/>
                    </a:lnTo>
                    <a:lnTo>
                      <a:pt x="177" y="233"/>
                    </a:lnTo>
                    <a:lnTo>
                      <a:pt x="178" y="232"/>
                    </a:lnTo>
                    <a:lnTo>
                      <a:pt x="179" y="231"/>
                    </a:lnTo>
                    <a:lnTo>
                      <a:pt x="179" y="230"/>
                    </a:lnTo>
                    <a:lnTo>
                      <a:pt x="180" y="230"/>
                    </a:lnTo>
                    <a:lnTo>
                      <a:pt x="181" y="230"/>
                    </a:lnTo>
                    <a:lnTo>
                      <a:pt x="182" y="230"/>
                    </a:lnTo>
                    <a:lnTo>
                      <a:pt x="183" y="230"/>
                    </a:lnTo>
                    <a:lnTo>
                      <a:pt x="184" y="230"/>
                    </a:lnTo>
                    <a:lnTo>
                      <a:pt x="185" y="230"/>
                    </a:lnTo>
                    <a:lnTo>
                      <a:pt x="186" y="230"/>
                    </a:lnTo>
                    <a:lnTo>
                      <a:pt x="187" y="230"/>
                    </a:lnTo>
                    <a:lnTo>
                      <a:pt x="188" y="230"/>
                    </a:lnTo>
                    <a:lnTo>
                      <a:pt x="189" y="231"/>
                    </a:lnTo>
                    <a:lnTo>
                      <a:pt x="190" y="231"/>
                    </a:lnTo>
                    <a:lnTo>
                      <a:pt x="191" y="231"/>
                    </a:lnTo>
                    <a:lnTo>
                      <a:pt x="192" y="231"/>
                    </a:lnTo>
                    <a:lnTo>
                      <a:pt x="193" y="231"/>
                    </a:lnTo>
                    <a:lnTo>
                      <a:pt x="193" y="230"/>
                    </a:lnTo>
                    <a:lnTo>
                      <a:pt x="194" y="230"/>
                    </a:lnTo>
                    <a:lnTo>
                      <a:pt x="195" y="230"/>
                    </a:lnTo>
                    <a:lnTo>
                      <a:pt x="196" y="230"/>
                    </a:lnTo>
                    <a:lnTo>
                      <a:pt x="197" y="230"/>
                    </a:lnTo>
                    <a:lnTo>
                      <a:pt x="197" y="231"/>
                    </a:lnTo>
                    <a:lnTo>
                      <a:pt x="198" y="231"/>
                    </a:lnTo>
                    <a:lnTo>
                      <a:pt x="199" y="231"/>
                    </a:lnTo>
                    <a:lnTo>
                      <a:pt x="199" y="232"/>
                    </a:lnTo>
                    <a:lnTo>
                      <a:pt x="200" y="232"/>
                    </a:lnTo>
                    <a:lnTo>
                      <a:pt x="200" y="233"/>
                    </a:lnTo>
                    <a:lnTo>
                      <a:pt x="201" y="233"/>
                    </a:lnTo>
                    <a:lnTo>
                      <a:pt x="201" y="234"/>
                    </a:lnTo>
                    <a:lnTo>
                      <a:pt x="201" y="235"/>
                    </a:lnTo>
                    <a:lnTo>
                      <a:pt x="202" y="235"/>
                    </a:lnTo>
                    <a:lnTo>
                      <a:pt x="201" y="235"/>
                    </a:lnTo>
                    <a:lnTo>
                      <a:pt x="201" y="234"/>
                    </a:lnTo>
                    <a:lnTo>
                      <a:pt x="201" y="233"/>
                    </a:lnTo>
                    <a:lnTo>
                      <a:pt x="202" y="233"/>
                    </a:lnTo>
                    <a:lnTo>
                      <a:pt x="203" y="233"/>
                    </a:lnTo>
                    <a:lnTo>
                      <a:pt x="203" y="232"/>
                    </a:lnTo>
                    <a:lnTo>
                      <a:pt x="204" y="232"/>
                    </a:lnTo>
                    <a:lnTo>
                      <a:pt x="205" y="232"/>
                    </a:lnTo>
                    <a:lnTo>
                      <a:pt x="205" y="231"/>
                    </a:lnTo>
                    <a:lnTo>
                      <a:pt x="206" y="231"/>
                    </a:lnTo>
                    <a:lnTo>
                      <a:pt x="207" y="231"/>
                    </a:lnTo>
                    <a:lnTo>
                      <a:pt x="208" y="231"/>
                    </a:lnTo>
                    <a:lnTo>
                      <a:pt x="209" y="230"/>
                    </a:lnTo>
                    <a:lnTo>
                      <a:pt x="210" y="230"/>
                    </a:lnTo>
                    <a:lnTo>
                      <a:pt x="211" y="230"/>
                    </a:lnTo>
                    <a:lnTo>
                      <a:pt x="212" y="229"/>
                    </a:lnTo>
                    <a:lnTo>
                      <a:pt x="212" y="230"/>
                    </a:lnTo>
                    <a:lnTo>
                      <a:pt x="213" y="230"/>
                    </a:lnTo>
                    <a:lnTo>
                      <a:pt x="214" y="230"/>
                    </a:lnTo>
                    <a:lnTo>
                      <a:pt x="214" y="231"/>
                    </a:lnTo>
                    <a:lnTo>
                      <a:pt x="215" y="231"/>
                    </a:lnTo>
                    <a:lnTo>
                      <a:pt x="216" y="232"/>
                    </a:lnTo>
                    <a:lnTo>
                      <a:pt x="217" y="232"/>
                    </a:lnTo>
                    <a:lnTo>
                      <a:pt x="217" y="233"/>
                    </a:lnTo>
                    <a:lnTo>
                      <a:pt x="218" y="234"/>
                    </a:lnTo>
                    <a:lnTo>
                      <a:pt x="219" y="235"/>
                    </a:lnTo>
                    <a:lnTo>
                      <a:pt x="219" y="236"/>
                    </a:lnTo>
                    <a:lnTo>
                      <a:pt x="220" y="236"/>
                    </a:lnTo>
                    <a:lnTo>
                      <a:pt x="219" y="236"/>
                    </a:lnTo>
                    <a:lnTo>
                      <a:pt x="218" y="236"/>
                    </a:lnTo>
                    <a:lnTo>
                      <a:pt x="217" y="236"/>
                    </a:lnTo>
                    <a:lnTo>
                      <a:pt x="217" y="237"/>
                    </a:lnTo>
                    <a:lnTo>
                      <a:pt x="218" y="237"/>
                    </a:lnTo>
                    <a:lnTo>
                      <a:pt x="218" y="238"/>
                    </a:lnTo>
                    <a:lnTo>
                      <a:pt x="219" y="238"/>
                    </a:lnTo>
                    <a:lnTo>
                      <a:pt x="220" y="238"/>
                    </a:lnTo>
                    <a:lnTo>
                      <a:pt x="220" y="239"/>
                    </a:lnTo>
                    <a:lnTo>
                      <a:pt x="221" y="239"/>
                    </a:lnTo>
                    <a:lnTo>
                      <a:pt x="222" y="239"/>
                    </a:lnTo>
                    <a:lnTo>
                      <a:pt x="223" y="239"/>
                    </a:lnTo>
                    <a:lnTo>
                      <a:pt x="223" y="240"/>
                    </a:lnTo>
                    <a:lnTo>
                      <a:pt x="224" y="240"/>
                    </a:lnTo>
                    <a:lnTo>
                      <a:pt x="225" y="240"/>
                    </a:lnTo>
                    <a:lnTo>
                      <a:pt x="225" y="241"/>
                    </a:lnTo>
                    <a:lnTo>
                      <a:pt x="226" y="241"/>
                    </a:lnTo>
                    <a:lnTo>
                      <a:pt x="227" y="241"/>
                    </a:lnTo>
                    <a:lnTo>
                      <a:pt x="228" y="241"/>
                    </a:lnTo>
                    <a:lnTo>
                      <a:pt x="228" y="242"/>
                    </a:lnTo>
                    <a:lnTo>
                      <a:pt x="228" y="243"/>
                    </a:lnTo>
                    <a:lnTo>
                      <a:pt x="229" y="243"/>
                    </a:lnTo>
                    <a:lnTo>
                      <a:pt x="229" y="244"/>
                    </a:lnTo>
                    <a:lnTo>
                      <a:pt x="230" y="244"/>
                    </a:lnTo>
                    <a:lnTo>
                      <a:pt x="231" y="244"/>
                    </a:lnTo>
                    <a:lnTo>
                      <a:pt x="232" y="244"/>
                    </a:lnTo>
                    <a:lnTo>
                      <a:pt x="232" y="245"/>
                    </a:lnTo>
                    <a:lnTo>
                      <a:pt x="233" y="245"/>
                    </a:lnTo>
                    <a:lnTo>
                      <a:pt x="234" y="244"/>
                    </a:lnTo>
                    <a:lnTo>
                      <a:pt x="234" y="245"/>
                    </a:lnTo>
                    <a:lnTo>
                      <a:pt x="235" y="245"/>
                    </a:lnTo>
                    <a:lnTo>
                      <a:pt x="236" y="245"/>
                    </a:lnTo>
                    <a:lnTo>
                      <a:pt x="237" y="244"/>
                    </a:lnTo>
                    <a:lnTo>
                      <a:pt x="238" y="244"/>
                    </a:lnTo>
                    <a:lnTo>
                      <a:pt x="239" y="244"/>
                    </a:lnTo>
                    <a:lnTo>
                      <a:pt x="239" y="245"/>
                    </a:lnTo>
                    <a:lnTo>
                      <a:pt x="240" y="245"/>
                    </a:lnTo>
                    <a:lnTo>
                      <a:pt x="241" y="245"/>
                    </a:lnTo>
                    <a:lnTo>
                      <a:pt x="241" y="246"/>
                    </a:lnTo>
                    <a:lnTo>
                      <a:pt x="242" y="246"/>
                    </a:lnTo>
                    <a:lnTo>
                      <a:pt x="243" y="246"/>
                    </a:lnTo>
                    <a:lnTo>
                      <a:pt x="244" y="246"/>
                    </a:lnTo>
                    <a:lnTo>
                      <a:pt x="245" y="246"/>
                    </a:lnTo>
                    <a:lnTo>
                      <a:pt x="246" y="246"/>
                    </a:lnTo>
                    <a:lnTo>
                      <a:pt x="246" y="247"/>
                    </a:lnTo>
                    <a:lnTo>
                      <a:pt x="246" y="248"/>
                    </a:lnTo>
                    <a:lnTo>
                      <a:pt x="247" y="248"/>
                    </a:lnTo>
                    <a:lnTo>
                      <a:pt x="247" y="249"/>
                    </a:lnTo>
                    <a:lnTo>
                      <a:pt x="248" y="249"/>
                    </a:lnTo>
                    <a:lnTo>
                      <a:pt x="249" y="249"/>
                    </a:lnTo>
                    <a:lnTo>
                      <a:pt x="249" y="250"/>
                    </a:lnTo>
                    <a:lnTo>
                      <a:pt x="250" y="250"/>
                    </a:lnTo>
                    <a:lnTo>
                      <a:pt x="251" y="250"/>
                    </a:lnTo>
                    <a:lnTo>
                      <a:pt x="251" y="251"/>
                    </a:lnTo>
                    <a:lnTo>
                      <a:pt x="251" y="252"/>
                    </a:lnTo>
                    <a:lnTo>
                      <a:pt x="251" y="253"/>
                    </a:lnTo>
                    <a:lnTo>
                      <a:pt x="251" y="254"/>
                    </a:lnTo>
                    <a:lnTo>
                      <a:pt x="252" y="254"/>
                    </a:lnTo>
                    <a:lnTo>
                      <a:pt x="252" y="255"/>
                    </a:lnTo>
                    <a:lnTo>
                      <a:pt x="253" y="255"/>
                    </a:lnTo>
                    <a:lnTo>
                      <a:pt x="254" y="255"/>
                    </a:lnTo>
                    <a:lnTo>
                      <a:pt x="254" y="256"/>
                    </a:lnTo>
                    <a:lnTo>
                      <a:pt x="255" y="256"/>
                    </a:lnTo>
                    <a:lnTo>
                      <a:pt x="256" y="256"/>
                    </a:lnTo>
                    <a:lnTo>
                      <a:pt x="257" y="256"/>
                    </a:lnTo>
                    <a:lnTo>
                      <a:pt x="258" y="256"/>
                    </a:lnTo>
                    <a:lnTo>
                      <a:pt x="259" y="256"/>
                    </a:lnTo>
                    <a:lnTo>
                      <a:pt x="260" y="256"/>
                    </a:lnTo>
                    <a:lnTo>
                      <a:pt x="261" y="256"/>
                    </a:lnTo>
                    <a:lnTo>
                      <a:pt x="262" y="255"/>
                    </a:lnTo>
                    <a:lnTo>
                      <a:pt x="261" y="255"/>
                    </a:lnTo>
                    <a:lnTo>
                      <a:pt x="260" y="255"/>
                    </a:lnTo>
                    <a:lnTo>
                      <a:pt x="260" y="254"/>
                    </a:lnTo>
                    <a:lnTo>
                      <a:pt x="259" y="254"/>
                    </a:lnTo>
                    <a:lnTo>
                      <a:pt x="258" y="254"/>
                    </a:lnTo>
                    <a:lnTo>
                      <a:pt x="257" y="254"/>
                    </a:lnTo>
                    <a:lnTo>
                      <a:pt x="257" y="253"/>
                    </a:lnTo>
                    <a:lnTo>
                      <a:pt x="257" y="252"/>
                    </a:lnTo>
                    <a:lnTo>
                      <a:pt x="256" y="252"/>
                    </a:lnTo>
                    <a:lnTo>
                      <a:pt x="256" y="251"/>
                    </a:lnTo>
                    <a:lnTo>
                      <a:pt x="256" y="250"/>
                    </a:lnTo>
                    <a:lnTo>
                      <a:pt x="256" y="249"/>
                    </a:lnTo>
                    <a:lnTo>
                      <a:pt x="256" y="248"/>
                    </a:lnTo>
                    <a:lnTo>
                      <a:pt x="257" y="248"/>
                    </a:lnTo>
                    <a:lnTo>
                      <a:pt x="258" y="247"/>
                    </a:lnTo>
                    <a:lnTo>
                      <a:pt x="258" y="246"/>
                    </a:lnTo>
                    <a:lnTo>
                      <a:pt x="259" y="246"/>
                    </a:lnTo>
                    <a:lnTo>
                      <a:pt x="259" y="245"/>
                    </a:lnTo>
                    <a:lnTo>
                      <a:pt x="260" y="245"/>
                    </a:lnTo>
                    <a:lnTo>
                      <a:pt x="261" y="244"/>
                    </a:lnTo>
                    <a:lnTo>
                      <a:pt x="262" y="244"/>
                    </a:lnTo>
                    <a:lnTo>
                      <a:pt x="262" y="243"/>
                    </a:lnTo>
                    <a:lnTo>
                      <a:pt x="263" y="242"/>
                    </a:lnTo>
                    <a:lnTo>
                      <a:pt x="264" y="241"/>
                    </a:lnTo>
                    <a:lnTo>
                      <a:pt x="264" y="240"/>
                    </a:lnTo>
                    <a:lnTo>
                      <a:pt x="265" y="240"/>
                    </a:lnTo>
                    <a:lnTo>
                      <a:pt x="265" y="239"/>
                    </a:lnTo>
                    <a:lnTo>
                      <a:pt x="266" y="238"/>
                    </a:lnTo>
                    <a:lnTo>
                      <a:pt x="267" y="237"/>
                    </a:lnTo>
                    <a:lnTo>
                      <a:pt x="267" y="236"/>
                    </a:lnTo>
                    <a:lnTo>
                      <a:pt x="267" y="235"/>
                    </a:lnTo>
                    <a:lnTo>
                      <a:pt x="267" y="234"/>
                    </a:lnTo>
                    <a:lnTo>
                      <a:pt x="267" y="233"/>
                    </a:lnTo>
                    <a:lnTo>
                      <a:pt x="268" y="233"/>
                    </a:lnTo>
                    <a:lnTo>
                      <a:pt x="268" y="232"/>
                    </a:lnTo>
                    <a:lnTo>
                      <a:pt x="269" y="231"/>
                    </a:lnTo>
                    <a:lnTo>
                      <a:pt x="270" y="231"/>
                    </a:lnTo>
                    <a:lnTo>
                      <a:pt x="270" y="230"/>
                    </a:lnTo>
                    <a:lnTo>
                      <a:pt x="270" y="231"/>
                    </a:lnTo>
                    <a:lnTo>
                      <a:pt x="270" y="232"/>
                    </a:lnTo>
                    <a:lnTo>
                      <a:pt x="270" y="233"/>
                    </a:lnTo>
                    <a:lnTo>
                      <a:pt x="271" y="233"/>
                    </a:lnTo>
                    <a:lnTo>
                      <a:pt x="271" y="234"/>
                    </a:lnTo>
                    <a:lnTo>
                      <a:pt x="271" y="235"/>
                    </a:lnTo>
                    <a:lnTo>
                      <a:pt x="272" y="235"/>
                    </a:lnTo>
                    <a:lnTo>
                      <a:pt x="272" y="236"/>
                    </a:lnTo>
                    <a:lnTo>
                      <a:pt x="272" y="237"/>
                    </a:lnTo>
                    <a:lnTo>
                      <a:pt x="272" y="238"/>
                    </a:lnTo>
                    <a:lnTo>
                      <a:pt x="272" y="239"/>
                    </a:lnTo>
                    <a:lnTo>
                      <a:pt x="273" y="239"/>
                    </a:lnTo>
                    <a:lnTo>
                      <a:pt x="272" y="240"/>
                    </a:lnTo>
                    <a:lnTo>
                      <a:pt x="272" y="241"/>
                    </a:lnTo>
                    <a:lnTo>
                      <a:pt x="272" y="242"/>
                    </a:lnTo>
                    <a:lnTo>
                      <a:pt x="272" y="243"/>
                    </a:lnTo>
                    <a:lnTo>
                      <a:pt x="271" y="244"/>
                    </a:lnTo>
                    <a:lnTo>
                      <a:pt x="271" y="245"/>
                    </a:lnTo>
                    <a:lnTo>
                      <a:pt x="271" y="246"/>
                    </a:lnTo>
                    <a:lnTo>
                      <a:pt x="271" y="247"/>
                    </a:lnTo>
                    <a:lnTo>
                      <a:pt x="271" y="248"/>
                    </a:lnTo>
                    <a:lnTo>
                      <a:pt x="272" y="248"/>
                    </a:lnTo>
                    <a:lnTo>
                      <a:pt x="272" y="249"/>
                    </a:lnTo>
                    <a:lnTo>
                      <a:pt x="271" y="249"/>
                    </a:lnTo>
                    <a:lnTo>
                      <a:pt x="271" y="250"/>
                    </a:lnTo>
                    <a:lnTo>
                      <a:pt x="271" y="251"/>
                    </a:lnTo>
                    <a:lnTo>
                      <a:pt x="271" y="252"/>
                    </a:lnTo>
                    <a:lnTo>
                      <a:pt x="271" y="253"/>
                    </a:lnTo>
                    <a:lnTo>
                      <a:pt x="270" y="254"/>
                    </a:lnTo>
                    <a:lnTo>
                      <a:pt x="269" y="254"/>
                    </a:lnTo>
                    <a:lnTo>
                      <a:pt x="269" y="255"/>
                    </a:lnTo>
                    <a:lnTo>
                      <a:pt x="269" y="256"/>
                    </a:lnTo>
                    <a:lnTo>
                      <a:pt x="269" y="257"/>
                    </a:lnTo>
                    <a:lnTo>
                      <a:pt x="270" y="257"/>
                    </a:lnTo>
                    <a:lnTo>
                      <a:pt x="270" y="258"/>
                    </a:lnTo>
                    <a:lnTo>
                      <a:pt x="271" y="258"/>
                    </a:lnTo>
                    <a:lnTo>
                      <a:pt x="271" y="257"/>
                    </a:lnTo>
                    <a:lnTo>
                      <a:pt x="272" y="257"/>
                    </a:lnTo>
                    <a:lnTo>
                      <a:pt x="273" y="256"/>
                    </a:lnTo>
                    <a:lnTo>
                      <a:pt x="274" y="255"/>
                    </a:lnTo>
                    <a:lnTo>
                      <a:pt x="274" y="254"/>
                    </a:lnTo>
                    <a:lnTo>
                      <a:pt x="275" y="253"/>
                    </a:lnTo>
                    <a:lnTo>
                      <a:pt x="276" y="252"/>
                    </a:lnTo>
                    <a:lnTo>
                      <a:pt x="276" y="251"/>
                    </a:lnTo>
                    <a:lnTo>
                      <a:pt x="277" y="251"/>
                    </a:lnTo>
                    <a:lnTo>
                      <a:pt x="277" y="250"/>
                    </a:lnTo>
                    <a:lnTo>
                      <a:pt x="277" y="249"/>
                    </a:lnTo>
                    <a:lnTo>
                      <a:pt x="277" y="248"/>
                    </a:lnTo>
                    <a:lnTo>
                      <a:pt x="277" y="247"/>
                    </a:lnTo>
                    <a:lnTo>
                      <a:pt x="278" y="247"/>
                    </a:lnTo>
                    <a:lnTo>
                      <a:pt x="279" y="247"/>
                    </a:lnTo>
                    <a:lnTo>
                      <a:pt x="280" y="247"/>
                    </a:lnTo>
                    <a:lnTo>
                      <a:pt x="281" y="247"/>
                    </a:lnTo>
                    <a:lnTo>
                      <a:pt x="281" y="248"/>
                    </a:lnTo>
                    <a:lnTo>
                      <a:pt x="282" y="248"/>
                    </a:lnTo>
                    <a:lnTo>
                      <a:pt x="283" y="248"/>
                    </a:lnTo>
                    <a:lnTo>
                      <a:pt x="283" y="249"/>
                    </a:lnTo>
                    <a:lnTo>
                      <a:pt x="283" y="250"/>
                    </a:lnTo>
                    <a:lnTo>
                      <a:pt x="283" y="251"/>
                    </a:lnTo>
                    <a:lnTo>
                      <a:pt x="284" y="251"/>
                    </a:lnTo>
                    <a:lnTo>
                      <a:pt x="284" y="252"/>
                    </a:lnTo>
                    <a:lnTo>
                      <a:pt x="284" y="253"/>
                    </a:lnTo>
                    <a:lnTo>
                      <a:pt x="283" y="254"/>
                    </a:lnTo>
                    <a:lnTo>
                      <a:pt x="283" y="255"/>
                    </a:lnTo>
                    <a:lnTo>
                      <a:pt x="283" y="256"/>
                    </a:lnTo>
                    <a:lnTo>
                      <a:pt x="283" y="257"/>
                    </a:lnTo>
                    <a:lnTo>
                      <a:pt x="283" y="258"/>
                    </a:lnTo>
                    <a:lnTo>
                      <a:pt x="283" y="259"/>
                    </a:lnTo>
                    <a:lnTo>
                      <a:pt x="283" y="260"/>
                    </a:lnTo>
                    <a:lnTo>
                      <a:pt x="283" y="261"/>
                    </a:lnTo>
                    <a:lnTo>
                      <a:pt x="284" y="261"/>
                    </a:lnTo>
                    <a:lnTo>
                      <a:pt x="285" y="260"/>
                    </a:lnTo>
                    <a:lnTo>
                      <a:pt x="286" y="259"/>
                    </a:lnTo>
                    <a:lnTo>
                      <a:pt x="286" y="258"/>
                    </a:lnTo>
                    <a:lnTo>
                      <a:pt x="287" y="257"/>
                    </a:lnTo>
                    <a:lnTo>
                      <a:pt x="287" y="256"/>
                    </a:lnTo>
                    <a:lnTo>
                      <a:pt x="288" y="256"/>
                    </a:lnTo>
                    <a:lnTo>
                      <a:pt x="289" y="256"/>
                    </a:lnTo>
                    <a:lnTo>
                      <a:pt x="289" y="257"/>
                    </a:lnTo>
                    <a:lnTo>
                      <a:pt x="289" y="258"/>
                    </a:lnTo>
                    <a:lnTo>
                      <a:pt x="289" y="259"/>
                    </a:lnTo>
                    <a:lnTo>
                      <a:pt x="290" y="259"/>
                    </a:lnTo>
                    <a:lnTo>
                      <a:pt x="290" y="260"/>
                    </a:lnTo>
                    <a:lnTo>
                      <a:pt x="291" y="260"/>
                    </a:lnTo>
                    <a:lnTo>
                      <a:pt x="291" y="261"/>
                    </a:lnTo>
                    <a:lnTo>
                      <a:pt x="291" y="260"/>
                    </a:lnTo>
                    <a:lnTo>
                      <a:pt x="291" y="259"/>
                    </a:lnTo>
                    <a:lnTo>
                      <a:pt x="292" y="258"/>
                    </a:lnTo>
                    <a:lnTo>
                      <a:pt x="292" y="259"/>
                    </a:lnTo>
                    <a:lnTo>
                      <a:pt x="293" y="259"/>
                    </a:lnTo>
                    <a:lnTo>
                      <a:pt x="294" y="259"/>
                    </a:lnTo>
                    <a:lnTo>
                      <a:pt x="295" y="259"/>
                    </a:lnTo>
                    <a:lnTo>
                      <a:pt x="296" y="259"/>
                    </a:lnTo>
                    <a:lnTo>
                      <a:pt x="296" y="261"/>
                    </a:lnTo>
                  </a:path>
                </a:pathLst>
              </a:custGeom>
              <a:noFill/>
              <a:ln w="3175" cap="rnd">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p>
            </p:txBody>
          </p:sp>
        </p:grpSp>
        <p:grpSp>
          <p:nvGrpSpPr>
            <p:cNvPr id="157" name="Group 167"/>
            <p:cNvGrpSpPr>
              <a:grpSpLocks/>
            </p:cNvGrpSpPr>
            <p:nvPr/>
          </p:nvGrpSpPr>
          <p:grpSpPr bwMode="auto">
            <a:xfrm rot="507762">
              <a:off x="5076790" y="4208911"/>
              <a:ext cx="936661" cy="650656"/>
              <a:chOff x="3616" y="1724"/>
              <a:chExt cx="407" cy="304"/>
            </a:xfrm>
          </p:grpSpPr>
          <p:sp>
            <p:nvSpPr>
              <p:cNvPr id="168" name="Freeform 168"/>
              <p:cNvSpPr>
                <a:spLocks/>
              </p:cNvSpPr>
              <p:nvPr/>
            </p:nvSpPr>
            <p:spPr bwMode="auto">
              <a:xfrm>
                <a:off x="3616" y="1724"/>
                <a:ext cx="407" cy="304"/>
              </a:xfrm>
              <a:custGeom>
                <a:avLst/>
                <a:gdLst>
                  <a:gd name="T0" fmla="*/ 308 w 407"/>
                  <a:gd name="T1" fmla="*/ 281 h 304"/>
                  <a:gd name="T2" fmla="*/ 333 w 407"/>
                  <a:gd name="T3" fmla="*/ 283 h 304"/>
                  <a:gd name="T4" fmla="*/ 342 w 407"/>
                  <a:gd name="T5" fmla="*/ 280 h 304"/>
                  <a:gd name="T6" fmla="*/ 365 w 407"/>
                  <a:gd name="T7" fmla="*/ 270 h 304"/>
                  <a:gd name="T8" fmla="*/ 383 w 407"/>
                  <a:gd name="T9" fmla="*/ 260 h 304"/>
                  <a:gd name="T10" fmla="*/ 388 w 407"/>
                  <a:gd name="T11" fmla="*/ 235 h 304"/>
                  <a:gd name="T12" fmla="*/ 401 w 407"/>
                  <a:gd name="T13" fmla="*/ 212 h 304"/>
                  <a:gd name="T14" fmla="*/ 407 w 407"/>
                  <a:gd name="T15" fmla="*/ 186 h 304"/>
                  <a:gd name="T16" fmla="*/ 403 w 407"/>
                  <a:gd name="T17" fmla="*/ 154 h 304"/>
                  <a:gd name="T18" fmla="*/ 400 w 407"/>
                  <a:gd name="T19" fmla="*/ 133 h 304"/>
                  <a:gd name="T20" fmla="*/ 382 w 407"/>
                  <a:gd name="T21" fmla="*/ 123 h 304"/>
                  <a:gd name="T22" fmla="*/ 373 w 407"/>
                  <a:gd name="T23" fmla="*/ 109 h 304"/>
                  <a:gd name="T24" fmla="*/ 361 w 407"/>
                  <a:gd name="T25" fmla="*/ 100 h 304"/>
                  <a:gd name="T26" fmla="*/ 348 w 407"/>
                  <a:gd name="T27" fmla="*/ 84 h 304"/>
                  <a:gd name="T28" fmla="*/ 328 w 407"/>
                  <a:gd name="T29" fmla="*/ 81 h 304"/>
                  <a:gd name="T30" fmla="*/ 322 w 407"/>
                  <a:gd name="T31" fmla="*/ 61 h 304"/>
                  <a:gd name="T32" fmla="*/ 311 w 407"/>
                  <a:gd name="T33" fmla="*/ 46 h 304"/>
                  <a:gd name="T34" fmla="*/ 299 w 407"/>
                  <a:gd name="T35" fmla="*/ 32 h 304"/>
                  <a:gd name="T36" fmla="*/ 284 w 407"/>
                  <a:gd name="T37" fmla="*/ 14 h 304"/>
                  <a:gd name="T38" fmla="*/ 270 w 407"/>
                  <a:gd name="T39" fmla="*/ 3 h 304"/>
                  <a:gd name="T40" fmla="*/ 271 w 407"/>
                  <a:gd name="T41" fmla="*/ 20 h 304"/>
                  <a:gd name="T42" fmla="*/ 274 w 407"/>
                  <a:gd name="T43" fmla="*/ 56 h 304"/>
                  <a:gd name="T44" fmla="*/ 255 w 407"/>
                  <a:gd name="T45" fmla="*/ 74 h 304"/>
                  <a:gd name="T46" fmla="*/ 232 w 407"/>
                  <a:gd name="T47" fmla="*/ 66 h 304"/>
                  <a:gd name="T48" fmla="*/ 215 w 407"/>
                  <a:gd name="T49" fmla="*/ 47 h 304"/>
                  <a:gd name="T50" fmla="*/ 215 w 407"/>
                  <a:gd name="T51" fmla="*/ 24 h 304"/>
                  <a:gd name="T52" fmla="*/ 184 w 407"/>
                  <a:gd name="T53" fmla="*/ 28 h 304"/>
                  <a:gd name="T54" fmla="*/ 161 w 407"/>
                  <a:gd name="T55" fmla="*/ 21 h 304"/>
                  <a:gd name="T56" fmla="*/ 144 w 407"/>
                  <a:gd name="T57" fmla="*/ 36 h 304"/>
                  <a:gd name="T58" fmla="*/ 134 w 407"/>
                  <a:gd name="T59" fmla="*/ 54 h 304"/>
                  <a:gd name="T60" fmla="*/ 139 w 407"/>
                  <a:gd name="T61" fmla="*/ 70 h 304"/>
                  <a:gd name="T62" fmla="*/ 118 w 407"/>
                  <a:gd name="T63" fmla="*/ 71 h 304"/>
                  <a:gd name="T64" fmla="*/ 98 w 407"/>
                  <a:gd name="T65" fmla="*/ 70 h 304"/>
                  <a:gd name="T66" fmla="*/ 94 w 407"/>
                  <a:gd name="T67" fmla="*/ 81 h 304"/>
                  <a:gd name="T68" fmla="*/ 83 w 407"/>
                  <a:gd name="T69" fmla="*/ 97 h 304"/>
                  <a:gd name="T70" fmla="*/ 79 w 407"/>
                  <a:gd name="T71" fmla="*/ 105 h 304"/>
                  <a:gd name="T72" fmla="*/ 69 w 407"/>
                  <a:gd name="T73" fmla="*/ 113 h 304"/>
                  <a:gd name="T74" fmla="*/ 63 w 407"/>
                  <a:gd name="T75" fmla="*/ 137 h 304"/>
                  <a:gd name="T76" fmla="*/ 40 w 407"/>
                  <a:gd name="T77" fmla="*/ 154 h 304"/>
                  <a:gd name="T78" fmla="*/ 24 w 407"/>
                  <a:gd name="T79" fmla="*/ 166 h 304"/>
                  <a:gd name="T80" fmla="*/ 2 w 407"/>
                  <a:gd name="T81" fmla="*/ 179 h 304"/>
                  <a:gd name="T82" fmla="*/ 10 w 407"/>
                  <a:gd name="T83" fmla="*/ 204 h 304"/>
                  <a:gd name="T84" fmla="*/ 21 w 407"/>
                  <a:gd name="T85" fmla="*/ 219 h 304"/>
                  <a:gd name="T86" fmla="*/ 14 w 407"/>
                  <a:gd name="T87" fmla="*/ 225 h 304"/>
                  <a:gd name="T88" fmla="*/ 27 w 407"/>
                  <a:gd name="T89" fmla="*/ 242 h 304"/>
                  <a:gd name="T90" fmla="*/ 43 w 407"/>
                  <a:gd name="T91" fmla="*/ 250 h 304"/>
                  <a:gd name="T92" fmla="*/ 53 w 407"/>
                  <a:gd name="T93" fmla="*/ 269 h 304"/>
                  <a:gd name="T94" fmla="*/ 64 w 407"/>
                  <a:gd name="T95" fmla="*/ 283 h 304"/>
                  <a:gd name="T96" fmla="*/ 71 w 407"/>
                  <a:gd name="T97" fmla="*/ 301 h 304"/>
                  <a:gd name="T98" fmla="*/ 95 w 407"/>
                  <a:gd name="T99" fmla="*/ 294 h 304"/>
                  <a:gd name="T100" fmla="*/ 112 w 407"/>
                  <a:gd name="T101" fmla="*/ 279 h 304"/>
                  <a:gd name="T102" fmla="*/ 135 w 407"/>
                  <a:gd name="T103" fmla="*/ 270 h 304"/>
                  <a:gd name="T104" fmla="*/ 144 w 407"/>
                  <a:gd name="T105" fmla="*/ 254 h 304"/>
                  <a:gd name="T106" fmla="*/ 170 w 407"/>
                  <a:gd name="T107" fmla="*/ 239 h 304"/>
                  <a:gd name="T108" fmla="*/ 197 w 407"/>
                  <a:gd name="T109" fmla="*/ 231 h 304"/>
                  <a:gd name="T110" fmla="*/ 217 w 407"/>
                  <a:gd name="T111" fmla="*/ 232 h 304"/>
                  <a:gd name="T112" fmla="*/ 231 w 407"/>
                  <a:gd name="T113" fmla="*/ 244 h 304"/>
                  <a:gd name="T114" fmla="*/ 249 w 407"/>
                  <a:gd name="T115" fmla="*/ 250 h 304"/>
                  <a:gd name="T116" fmla="*/ 256 w 407"/>
                  <a:gd name="T117" fmla="*/ 249 h 304"/>
                  <a:gd name="T118" fmla="*/ 271 w 407"/>
                  <a:gd name="T119" fmla="*/ 235 h 304"/>
                  <a:gd name="T120" fmla="*/ 270 w 407"/>
                  <a:gd name="T121" fmla="*/ 258 h 304"/>
                  <a:gd name="T122" fmla="*/ 283 w 407"/>
                  <a:gd name="T123" fmla="*/ 259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
                  <a:gd name="T187" fmla="*/ 0 h 304"/>
                  <a:gd name="T188" fmla="*/ 407 w 407"/>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 h="304">
                    <a:moveTo>
                      <a:pt x="296" y="261"/>
                    </a:moveTo>
                    <a:lnTo>
                      <a:pt x="296" y="261"/>
                    </a:lnTo>
                    <a:lnTo>
                      <a:pt x="296" y="262"/>
                    </a:lnTo>
                    <a:lnTo>
                      <a:pt x="296" y="263"/>
                    </a:lnTo>
                    <a:lnTo>
                      <a:pt x="297" y="264"/>
                    </a:lnTo>
                    <a:lnTo>
                      <a:pt x="297" y="265"/>
                    </a:lnTo>
                    <a:lnTo>
                      <a:pt x="297" y="266"/>
                    </a:lnTo>
                    <a:lnTo>
                      <a:pt x="298" y="266"/>
                    </a:lnTo>
                    <a:lnTo>
                      <a:pt x="298" y="268"/>
                    </a:lnTo>
                    <a:lnTo>
                      <a:pt x="298" y="269"/>
                    </a:lnTo>
                    <a:lnTo>
                      <a:pt x="298" y="270"/>
                    </a:lnTo>
                    <a:lnTo>
                      <a:pt x="298" y="271"/>
                    </a:lnTo>
                    <a:lnTo>
                      <a:pt x="299" y="272"/>
                    </a:lnTo>
                    <a:lnTo>
                      <a:pt x="299" y="273"/>
                    </a:lnTo>
                    <a:lnTo>
                      <a:pt x="299" y="274"/>
                    </a:lnTo>
                    <a:lnTo>
                      <a:pt x="300" y="274"/>
                    </a:lnTo>
                    <a:lnTo>
                      <a:pt x="301" y="274"/>
                    </a:lnTo>
                    <a:lnTo>
                      <a:pt x="301" y="275"/>
                    </a:lnTo>
                    <a:lnTo>
                      <a:pt x="302" y="275"/>
                    </a:lnTo>
                    <a:lnTo>
                      <a:pt x="302" y="276"/>
                    </a:lnTo>
                    <a:lnTo>
                      <a:pt x="303" y="276"/>
                    </a:lnTo>
                    <a:lnTo>
                      <a:pt x="304" y="276"/>
                    </a:lnTo>
                    <a:lnTo>
                      <a:pt x="304" y="277"/>
                    </a:lnTo>
                    <a:lnTo>
                      <a:pt x="304" y="278"/>
                    </a:lnTo>
                    <a:lnTo>
                      <a:pt x="305" y="278"/>
                    </a:lnTo>
                    <a:lnTo>
                      <a:pt x="305" y="279"/>
                    </a:lnTo>
                    <a:lnTo>
                      <a:pt x="306" y="280"/>
                    </a:lnTo>
                    <a:lnTo>
                      <a:pt x="306" y="281"/>
                    </a:lnTo>
                    <a:lnTo>
                      <a:pt x="307" y="281"/>
                    </a:lnTo>
                    <a:lnTo>
                      <a:pt x="308" y="281"/>
                    </a:lnTo>
                    <a:lnTo>
                      <a:pt x="309" y="281"/>
                    </a:lnTo>
                    <a:lnTo>
                      <a:pt x="310" y="281"/>
                    </a:lnTo>
                    <a:lnTo>
                      <a:pt x="311" y="282"/>
                    </a:lnTo>
                    <a:lnTo>
                      <a:pt x="312" y="282"/>
                    </a:lnTo>
                    <a:lnTo>
                      <a:pt x="312" y="283"/>
                    </a:lnTo>
                    <a:lnTo>
                      <a:pt x="313" y="283"/>
                    </a:lnTo>
                    <a:lnTo>
                      <a:pt x="314" y="283"/>
                    </a:lnTo>
                    <a:lnTo>
                      <a:pt x="315" y="283"/>
                    </a:lnTo>
                    <a:lnTo>
                      <a:pt x="316" y="283"/>
                    </a:lnTo>
                    <a:lnTo>
                      <a:pt x="317" y="283"/>
                    </a:lnTo>
                    <a:lnTo>
                      <a:pt x="318" y="283"/>
                    </a:lnTo>
                    <a:lnTo>
                      <a:pt x="319" y="283"/>
                    </a:lnTo>
                    <a:lnTo>
                      <a:pt x="320" y="282"/>
                    </a:lnTo>
                    <a:lnTo>
                      <a:pt x="321" y="281"/>
                    </a:lnTo>
                    <a:lnTo>
                      <a:pt x="321" y="282"/>
                    </a:lnTo>
                    <a:lnTo>
                      <a:pt x="322" y="282"/>
                    </a:lnTo>
                    <a:lnTo>
                      <a:pt x="322" y="283"/>
                    </a:lnTo>
                    <a:lnTo>
                      <a:pt x="323" y="283"/>
                    </a:lnTo>
                    <a:lnTo>
                      <a:pt x="323" y="284"/>
                    </a:lnTo>
                    <a:lnTo>
                      <a:pt x="324" y="284"/>
                    </a:lnTo>
                    <a:lnTo>
                      <a:pt x="325" y="284"/>
                    </a:lnTo>
                    <a:lnTo>
                      <a:pt x="326" y="284"/>
                    </a:lnTo>
                    <a:lnTo>
                      <a:pt x="326" y="285"/>
                    </a:lnTo>
                    <a:lnTo>
                      <a:pt x="327" y="285"/>
                    </a:lnTo>
                    <a:lnTo>
                      <a:pt x="328" y="285"/>
                    </a:lnTo>
                    <a:lnTo>
                      <a:pt x="329" y="285"/>
                    </a:lnTo>
                    <a:lnTo>
                      <a:pt x="330" y="285"/>
                    </a:lnTo>
                    <a:lnTo>
                      <a:pt x="331" y="285"/>
                    </a:lnTo>
                    <a:lnTo>
                      <a:pt x="332" y="285"/>
                    </a:lnTo>
                    <a:lnTo>
                      <a:pt x="333" y="284"/>
                    </a:lnTo>
                    <a:lnTo>
                      <a:pt x="333" y="283"/>
                    </a:lnTo>
                    <a:lnTo>
                      <a:pt x="334" y="282"/>
                    </a:lnTo>
                    <a:lnTo>
                      <a:pt x="334" y="281"/>
                    </a:lnTo>
                    <a:lnTo>
                      <a:pt x="334" y="280"/>
                    </a:lnTo>
                    <a:lnTo>
                      <a:pt x="335" y="279"/>
                    </a:lnTo>
                    <a:lnTo>
                      <a:pt x="336" y="279"/>
                    </a:lnTo>
                    <a:lnTo>
                      <a:pt x="336" y="278"/>
                    </a:lnTo>
                    <a:lnTo>
                      <a:pt x="336" y="277"/>
                    </a:lnTo>
                    <a:lnTo>
                      <a:pt x="336" y="276"/>
                    </a:lnTo>
                    <a:lnTo>
                      <a:pt x="336" y="275"/>
                    </a:lnTo>
                    <a:lnTo>
                      <a:pt x="336" y="274"/>
                    </a:lnTo>
                    <a:lnTo>
                      <a:pt x="337" y="273"/>
                    </a:lnTo>
                    <a:lnTo>
                      <a:pt x="337" y="272"/>
                    </a:lnTo>
                    <a:lnTo>
                      <a:pt x="337" y="271"/>
                    </a:lnTo>
                    <a:lnTo>
                      <a:pt x="337" y="270"/>
                    </a:lnTo>
                    <a:lnTo>
                      <a:pt x="337" y="271"/>
                    </a:lnTo>
                    <a:lnTo>
                      <a:pt x="337" y="272"/>
                    </a:lnTo>
                    <a:lnTo>
                      <a:pt x="338" y="272"/>
                    </a:lnTo>
                    <a:lnTo>
                      <a:pt x="339" y="272"/>
                    </a:lnTo>
                    <a:lnTo>
                      <a:pt x="340" y="272"/>
                    </a:lnTo>
                    <a:lnTo>
                      <a:pt x="339" y="273"/>
                    </a:lnTo>
                    <a:lnTo>
                      <a:pt x="339" y="274"/>
                    </a:lnTo>
                    <a:lnTo>
                      <a:pt x="339" y="275"/>
                    </a:lnTo>
                    <a:lnTo>
                      <a:pt x="339" y="276"/>
                    </a:lnTo>
                    <a:lnTo>
                      <a:pt x="340" y="276"/>
                    </a:lnTo>
                    <a:lnTo>
                      <a:pt x="340" y="277"/>
                    </a:lnTo>
                    <a:lnTo>
                      <a:pt x="340" y="278"/>
                    </a:lnTo>
                    <a:lnTo>
                      <a:pt x="341" y="278"/>
                    </a:lnTo>
                    <a:lnTo>
                      <a:pt x="341" y="279"/>
                    </a:lnTo>
                    <a:lnTo>
                      <a:pt x="342" y="279"/>
                    </a:lnTo>
                    <a:lnTo>
                      <a:pt x="342" y="280"/>
                    </a:lnTo>
                    <a:lnTo>
                      <a:pt x="343" y="280"/>
                    </a:lnTo>
                    <a:lnTo>
                      <a:pt x="343" y="281"/>
                    </a:lnTo>
                    <a:lnTo>
                      <a:pt x="345" y="281"/>
                    </a:lnTo>
                    <a:lnTo>
                      <a:pt x="345" y="282"/>
                    </a:lnTo>
                    <a:lnTo>
                      <a:pt x="346" y="282"/>
                    </a:lnTo>
                    <a:lnTo>
                      <a:pt x="347" y="282"/>
                    </a:lnTo>
                    <a:lnTo>
                      <a:pt x="348" y="282"/>
                    </a:lnTo>
                    <a:lnTo>
                      <a:pt x="349" y="282"/>
                    </a:lnTo>
                    <a:lnTo>
                      <a:pt x="350" y="282"/>
                    </a:lnTo>
                    <a:lnTo>
                      <a:pt x="351" y="282"/>
                    </a:lnTo>
                    <a:lnTo>
                      <a:pt x="352" y="282"/>
                    </a:lnTo>
                    <a:lnTo>
                      <a:pt x="353" y="282"/>
                    </a:lnTo>
                    <a:lnTo>
                      <a:pt x="354" y="282"/>
                    </a:lnTo>
                    <a:lnTo>
                      <a:pt x="355" y="282"/>
                    </a:lnTo>
                    <a:lnTo>
                      <a:pt x="356" y="281"/>
                    </a:lnTo>
                    <a:lnTo>
                      <a:pt x="357" y="281"/>
                    </a:lnTo>
                    <a:lnTo>
                      <a:pt x="357" y="280"/>
                    </a:lnTo>
                    <a:lnTo>
                      <a:pt x="358" y="279"/>
                    </a:lnTo>
                    <a:lnTo>
                      <a:pt x="358" y="278"/>
                    </a:lnTo>
                    <a:lnTo>
                      <a:pt x="359" y="277"/>
                    </a:lnTo>
                    <a:lnTo>
                      <a:pt x="359" y="276"/>
                    </a:lnTo>
                    <a:lnTo>
                      <a:pt x="359" y="275"/>
                    </a:lnTo>
                    <a:lnTo>
                      <a:pt x="360" y="275"/>
                    </a:lnTo>
                    <a:lnTo>
                      <a:pt x="360" y="274"/>
                    </a:lnTo>
                    <a:lnTo>
                      <a:pt x="361" y="274"/>
                    </a:lnTo>
                    <a:lnTo>
                      <a:pt x="362" y="274"/>
                    </a:lnTo>
                    <a:lnTo>
                      <a:pt x="363" y="274"/>
                    </a:lnTo>
                    <a:lnTo>
                      <a:pt x="364" y="273"/>
                    </a:lnTo>
                    <a:lnTo>
                      <a:pt x="364" y="272"/>
                    </a:lnTo>
                    <a:lnTo>
                      <a:pt x="364" y="271"/>
                    </a:lnTo>
                    <a:lnTo>
                      <a:pt x="365" y="270"/>
                    </a:lnTo>
                    <a:lnTo>
                      <a:pt x="365" y="269"/>
                    </a:lnTo>
                    <a:lnTo>
                      <a:pt x="366" y="269"/>
                    </a:lnTo>
                    <a:lnTo>
                      <a:pt x="367" y="268"/>
                    </a:lnTo>
                    <a:lnTo>
                      <a:pt x="368" y="268"/>
                    </a:lnTo>
                    <a:lnTo>
                      <a:pt x="368" y="269"/>
                    </a:lnTo>
                    <a:lnTo>
                      <a:pt x="369" y="269"/>
                    </a:lnTo>
                    <a:lnTo>
                      <a:pt x="370" y="269"/>
                    </a:lnTo>
                    <a:lnTo>
                      <a:pt x="370" y="270"/>
                    </a:lnTo>
                    <a:lnTo>
                      <a:pt x="371" y="270"/>
                    </a:lnTo>
                    <a:lnTo>
                      <a:pt x="371" y="269"/>
                    </a:lnTo>
                    <a:lnTo>
                      <a:pt x="372" y="269"/>
                    </a:lnTo>
                    <a:lnTo>
                      <a:pt x="372" y="268"/>
                    </a:lnTo>
                    <a:lnTo>
                      <a:pt x="373" y="268"/>
                    </a:lnTo>
                    <a:lnTo>
                      <a:pt x="374" y="268"/>
                    </a:lnTo>
                    <a:lnTo>
                      <a:pt x="375" y="268"/>
                    </a:lnTo>
                    <a:lnTo>
                      <a:pt x="376" y="268"/>
                    </a:lnTo>
                    <a:lnTo>
                      <a:pt x="377" y="268"/>
                    </a:lnTo>
                    <a:lnTo>
                      <a:pt x="378" y="267"/>
                    </a:lnTo>
                    <a:lnTo>
                      <a:pt x="379" y="266"/>
                    </a:lnTo>
                    <a:lnTo>
                      <a:pt x="380" y="265"/>
                    </a:lnTo>
                    <a:lnTo>
                      <a:pt x="380" y="264"/>
                    </a:lnTo>
                    <a:lnTo>
                      <a:pt x="381" y="264"/>
                    </a:lnTo>
                    <a:lnTo>
                      <a:pt x="382" y="264"/>
                    </a:lnTo>
                    <a:lnTo>
                      <a:pt x="382" y="263"/>
                    </a:lnTo>
                    <a:lnTo>
                      <a:pt x="383" y="262"/>
                    </a:lnTo>
                    <a:lnTo>
                      <a:pt x="383" y="261"/>
                    </a:lnTo>
                    <a:lnTo>
                      <a:pt x="383" y="260"/>
                    </a:lnTo>
                    <a:lnTo>
                      <a:pt x="382" y="260"/>
                    </a:lnTo>
                    <a:lnTo>
                      <a:pt x="382" y="259"/>
                    </a:lnTo>
                    <a:lnTo>
                      <a:pt x="382" y="258"/>
                    </a:lnTo>
                    <a:lnTo>
                      <a:pt x="382" y="257"/>
                    </a:lnTo>
                    <a:lnTo>
                      <a:pt x="382" y="256"/>
                    </a:lnTo>
                    <a:lnTo>
                      <a:pt x="383" y="255"/>
                    </a:lnTo>
                    <a:lnTo>
                      <a:pt x="384" y="255"/>
                    </a:lnTo>
                    <a:lnTo>
                      <a:pt x="383" y="255"/>
                    </a:lnTo>
                    <a:lnTo>
                      <a:pt x="383" y="254"/>
                    </a:lnTo>
                    <a:lnTo>
                      <a:pt x="383" y="253"/>
                    </a:lnTo>
                    <a:lnTo>
                      <a:pt x="383" y="252"/>
                    </a:lnTo>
                    <a:lnTo>
                      <a:pt x="383" y="251"/>
                    </a:lnTo>
                    <a:lnTo>
                      <a:pt x="383" y="250"/>
                    </a:lnTo>
                    <a:lnTo>
                      <a:pt x="383" y="249"/>
                    </a:lnTo>
                    <a:lnTo>
                      <a:pt x="383" y="248"/>
                    </a:lnTo>
                    <a:lnTo>
                      <a:pt x="383" y="247"/>
                    </a:lnTo>
                    <a:lnTo>
                      <a:pt x="383" y="246"/>
                    </a:lnTo>
                    <a:lnTo>
                      <a:pt x="384" y="246"/>
                    </a:lnTo>
                    <a:lnTo>
                      <a:pt x="385" y="246"/>
                    </a:lnTo>
                    <a:lnTo>
                      <a:pt x="386" y="245"/>
                    </a:lnTo>
                    <a:lnTo>
                      <a:pt x="386" y="244"/>
                    </a:lnTo>
                    <a:lnTo>
                      <a:pt x="387" y="244"/>
                    </a:lnTo>
                    <a:lnTo>
                      <a:pt x="388" y="243"/>
                    </a:lnTo>
                    <a:lnTo>
                      <a:pt x="388" y="242"/>
                    </a:lnTo>
                    <a:lnTo>
                      <a:pt x="388" y="241"/>
                    </a:lnTo>
                    <a:lnTo>
                      <a:pt x="388" y="240"/>
                    </a:lnTo>
                    <a:lnTo>
                      <a:pt x="388" y="239"/>
                    </a:lnTo>
                    <a:lnTo>
                      <a:pt x="388" y="238"/>
                    </a:lnTo>
                    <a:lnTo>
                      <a:pt x="388" y="237"/>
                    </a:lnTo>
                    <a:lnTo>
                      <a:pt x="388" y="236"/>
                    </a:lnTo>
                    <a:lnTo>
                      <a:pt x="388" y="235"/>
                    </a:lnTo>
                    <a:lnTo>
                      <a:pt x="388" y="234"/>
                    </a:lnTo>
                    <a:lnTo>
                      <a:pt x="388" y="233"/>
                    </a:lnTo>
                    <a:lnTo>
                      <a:pt x="388" y="232"/>
                    </a:lnTo>
                    <a:lnTo>
                      <a:pt x="389" y="231"/>
                    </a:lnTo>
                    <a:lnTo>
                      <a:pt x="389" y="230"/>
                    </a:lnTo>
                    <a:lnTo>
                      <a:pt x="390" y="230"/>
                    </a:lnTo>
                    <a:lnTo>
                      <a:pt x="391" y="230"/>
                    </a:lnTo>
                    <a:lnTo>
                      <a:pt x="392" y="229"/>
                    </a:lnTo>
                    <a:lnTo>
                      <a:pt x="392" y="228"/>
                    </a:lnTo>
                    <a:lnTo>
                      <a:pt x="392" y="227"/>
                    </a:lnTo>
                    <a:lnTo>
                      <a:pt x="391" y="227"/>
                    </a:lnTo>
                    <a:lnTo>
                      <a:pt x="391" y="226"/>
                    </a:lnTo>
                    <a:lnTo>
                      <a:pt x="391" y="225"/>
                    </a:lnTo>
                    <a:lnTo>
                      <a:pt x="391" y="224"/>
                    </a:lnTo>
                    <a:lnTo>
                      <a:pt x="392" y="224"/>
                    </a:lnTo>
                    <a:lnTo>
                      <a:pt x="392" y="223"/>
                    </a:lnTo>
                    <a:lnTo>
                      <a:pt x="393" y="222"/>
                    </a:lnTo>
                    <a:lnTo>
                      <a:pt x="393" y="221"/>
                    </a:lnTo>
                    <a:lnTo>
                      <a:pt x="393" y="220"/>
                    </a:lnTo>
                    <a:lnTo>
                      <a:pt x="393" y="219"/>
                    </a:lnTo>
                    <a:lnTo>
                      <a:pt x="393" y="218"/>
                    </a:lnTo>
                    <a:lnTo>
                      <a:pt x="394" y="217"/>
                    </a:lnTo>
                    <a:lnTo>
                      <a:pt x="395" y="216"/>
                    </a:lnTo>
                    <a:lnTo>
                      <a:pt x="396" y="216"/>
                    </a:lnTo>
                    <a:lnTo>
                      <a:pt x="396" y="215"/>
                    </a:lnTo>
                    <a:lnTo>
                      <a:pt x="397" y="214"/>
                    </a:lnTo>
                    <a:lnTo>
                      <a:pt x="398" y="213"/>
                    </a:lnTo>
                    <a:lnTo>
                      <a:pt x="399" y="213"/>
                    </a:lnTo>
                    <a:lnTo>
                      <a:pt x="400" y="212"/>
                    </a:lnTo>
                    <a:lnTo>
                      <a:pt x="401" y="212"/>
                    </a:lnTo>
                    <a:lnTo>
                      <a:pt x="402" y="212"/>
                    </a:lnTo>
                    <a:lnTo>
                      <a:pt x="401" y="212"/>
                    </a:lnTo>
                    <a:lnTo>
                      <a:pt x="401" y="211"/>
                    </a:lnTo>
                    <a:lnTo>
                      <a:pt x="401" y="210"/>
                    </a:lnTo>
                    <a:lnTo>
                      <a:pt x="400" y="209"/>
                    </a:lnTo>
                    <a:lnTo>
                      <a:pt x="400" y="208"/>
                    </a:lnTo>
                    <a:lnTo>
                      <a:pt x="400" y="207"/>
                    </a:lnTo>
                    <a:lnTo>
                      <a:pt x="400" y="206"/>
                    </a:lnTo>
                    <a:lnTo>
                      <a:pt x="401" y="205"/>
                    </a:lnTo>
                    <a:lnTo>
                      <a:pt x="402" y="204"/>
                    </a:lnTo>
                    <a:lnTo>
                      <a:pt x="402" y="203"/>
                    </a:lnTo>
                    <a:lnTo>
                      <a:pt x="402" y="202"/>
                    </a:lnTo>
                    <a:lnTo>
                      <a:pt x="402" y="201"/>
                    </a:lnTo>
                    <a:lnTo>
                      <a:pt x="403" y="201"/>
                    </a:lnTo>
                    <a:lnTo>
                      <a:pt x="403" y="200"/>
                    </a:lnTo>
                    <a:lnTo>
                      <a:pt x="404" y="200"/>
                    </a:lnTo>
                    <a:lnTo>
                      <a:pt x="405" y="199"/>
                    </a:lnTo>
                    <a:lnTo>
                      <a:pt x="406" y="198"/>
                    </a:lnTo>
                    <a:lnTo>
                      <a:pt x="406" y="197"/>
                    </a:lnTo>
                    <a:lnTo>
                      <a:pt x="405" y="196"/>
                    </a:lnTo>
                    <a:lnTo>
                      <a:pt x="405" y="195"/>
                    </a:lnTo>
                    <a:lnTo>
                      <a:pt x="405" y="194"/>
                    </a:lnTo>
                    <a:lnTo>
                      <a:pt x="405" y="193"/>
                    </a:lnTo>
                    <a:lnTo>
                      <a:pt x="405" y="192"/>
                    </a:lnTo>
                    <a:lnTo>
                      <a:pt x="405" y="191"/>
                    </a:lnTo>
                    <a:lnTo>
                      <a:pt x="405" y="190"/>
                    </a:lnTo>
                    <a:lnTo>
                      <a:pt x="405" y="189"/>
                    </a:lnTo>
                    <a:lnTo>
                      <a:pt x="406" y="188"/>
                    </a:lnTo>
                    <a:lnTo>
                      <a:pt x="406" y="187"/>
                    </a:lnTo>
                    <a:lnTo>
                      <a:pt x="407" y="186"/>
                    </a:lnTo>
                    <a:lnTo>
                      <a:pt x="407" y="185"/>
                    </a:lnTo>
                    <a:lnTo>
                      <a:pt x="407" y="184"/>
                    </a:lnTo>
                    <a:lnTo>
                      <a:pt x="406" y="184"/>
                    </a:lnTo>
                    <a:lnTo>
                      <a:pt x="406" y="183"/>
                    </a:lnTo>
                    <a:lnTo>
                      <a:pt x="406" y="182"/>
                    </a:lnTo>
                    <a:lnTo>
                      <a:pt x="406" y="181"/>
                    </a:lnTo>
                    <a:lnTo>
                      <a:pt x="406" y="180"/>
                    </a:lnTo>
                    <a:lnTo>
                      <a:pt x="406" y="179"/>
                    </a:lnTo>
                    <a:lnTo>
                      <a:pt x="406" y="178"/>
                    </a:lnTo>
                    <a:lnTo>
                      <a:pt x="406" y="177"/>
                    </a:lnTo>
                    <a:lnTo>
                      <a:pt x="407" y="177"/>
                    </a:lnTo>
                    <a:lnTo>
                      <a:pt x="407" y="176"/>
                    </a:lnTo>
                    <a:lnTo>
                      <a:pt x="407" y="175"/>
                    </a:lnTo>
                    <a:lnTo>
                      <a:pt x="406" y="175"/>
                    </a:lnTo>
                    <a:lnTo>
                      <a:pt x="406" y="174"/>
                    </a:lnTo>
                    <a:lnTo>
                      <a:pt x="406" y="173"/>
                    </a:lnTo>
                    <a:lnTo>
                      <a:pt x="406" y="172"/>
                    </a:lnTo>
                    <a:lnTo>
                      <a:pt x="406" y="171"/>
                    </a:lnTo>
                    <a:lnTo>
                      <a:pt x="406" y="169"/>
                    </a:lnTo>
                    <a:lnTo>
                      <a:pt x="406" y="168"/>
                    </a:lnTo>
                    <a:lnTo>
                      <a:pt x="406" y="167"/>
                    </a:lnTo>
                    <a:lnTo>
                      <a:pt x="406" y="166"/>
                    </a:lnTo>
                    <a:lnTo>
                      <a:pt x="405" y="165"/>
                    </a:lnTo>
                    <a:lnTo>
                      <a:pt x="405" y="164"/>
                    </a:lnTo>
                    <a:lnTo>
                      <a:pt x="405" y="163"/>
                    </a:lnTo>
                    <a:lnTo>
                      <a:pt x="405" y="162"/>
                    </a:lnTo>
                    <a:lnTo>
                      <a:pt x="404" y="161"/>
                    </a:lnTo>
                    <a:lnTo>
                      <a:pt x="404" y="159"/>
                    </a:lnTo>
                    <a:lnTo>
                      <a:pt x="403" y="159"/>
                    </a:lnTo>
                    <a:lnTo>
                      <a:pt x="403" y="157"/>
                    </a:lnTo>
                    <a:lnTo>
                      <a:pt x="403" y="156"/>
                    </a:lnTo>
                    <a:lnTo>
                      <a:pt x="403" y="155"/>
                    </a:lnTo>
                    <a:lnTo>
                      <a:pt x="403" y="154"/>
                    </a:lnTo>
                    <a:lnTo>
                      <a:pt x="404" y="153"/>
                    </a:lnTo>
                    <a:lnTo>
                      <a:pt x="404" y="152"/>
                    </a:lnTo>
                    <a:lnTo>
                      <a:pt x="405" y="151"/>
                    </a:lnTo>
                    <a:lnTo>
                      <a:pt x="404" y="151"/>
                    </a:lnTo>
                    <a:lnTo>
                      <a:pt x="404" y="150"/>
                    </a:lnTo>
                    <a:lnTo>
                      <a:pt x="404" y="149"/>
                    </a:lnTo>
                    <a:lnTo>
                      <a:pt x="404" y="147"/>
                    </a:lnTo>
                    <a:lnTo>
                      <a:pt x="403" y="149"/>
                    </a:lnTo>
                    <a:lnTo>
                      <a:pt x="402" y="149"/>
                    </a:lnTo>
                    <a:lnTo>
                      <a:pt x="402" y="148"/>
                    </a:lnTo>
                    <a:lnTo>
                      <a:pt x="402" y="147"/>
                    </a:lnTo>
                    <a:lnTo>
                      <a:pt x="401" y="147"/>
                    </a:lnTo>
                    <a:lnTo>
                      <a:pt x="401" y="146"/>
                    </a:lnTo>
                    <a:lnTo>
                      <a:pt x="401" y="145"/>
                    </a:lnTo>
                    <a:lnTo>
                      <a:pt x="401" y="144"/>
                    </a:lnTo>
                    <a:lnTo>
                      <a:pt x="401" y="143"/>
                    </a:lnTo>
                    <a:lnTo>
                      <a:pt x="401" y="142"/>
                    </a:lnTo>
                    <a:lnTo>
                      <a:pt x="401" y="141"/>
                    </a:lnTo>
                    <a:lnTo>
                      <a:pt x="401" y="140"/>
                    </a:lnTo>
                    <a:lnTo>
                      <a:pt x="401" y="139"/>
                    </a:lnTo>
                    <a:lnTo>
                      <a:pt x="401" y="138"/>
                    </a:lnTo>
                    <a:lnTo>
                      <a:pt x="401" y="137"/>
                    </a:lnTo>
                    <a:lnTo>
                      <a:pt x="401" y="136"/>
                    </a:lnTo>
                    <a:lnTo>
                      <a:pt x="401" y="135"/>
                    </a:lnTo>
                    <a:lnTo>
                      <a:pt x="401" y="134"/>
                    </a:lnTo>
                    <a:lnTo>
                      <a:pt x="402" y="133"/>
                    </a:lnTo>
                    <a:lnTo>
                      <a:pt x="401" y="133"/>
                    </a:lnTo>
                    <a:lnTo>
                      <a:pt x="400" y="133"/>
                    </a:lnTo>
                    <a:lnTo>
                      <a:pt x="399" y="133"/>
                    </a:lnTo>
                    <a:lnTo>
                      <a:pt x="399" y="132"/>
                    </a:lnTo>
                    <a:lnTo>
                      <a:pt x="399" y="133"/>
                    </a:lnTo>
                    <a:lnTo>
                      <a:pt x="398" y="133"/>
                    </a:lnTo>
                    <a:lnTo>
                      <a:pt x="397" y="133"/>
                    </a:lnTo>
                    <a:lnTo>
                      <a:pt x="396" y="133"/>
                    </a:lnTo>
                    <a:lnTo>
                      <a:pt x="395" y="133"/>
                    </a:lnTo>
                    <a:lnTo>
                      <a:pt x="394" y="133"/>
                    </a:lnTo>
                    <a:lnTo>
                      <a:pt x="393" y="133"/>
                    </a:lnTo>
                    <a:lnTo>
                      <a:pt x="392" y="133"/>
                    </a:lnTo>
                    <a:lnTo>
                      <a:pt x="391" y="133"/>
                    </a:lnTo>
                    <a:lnTo>
                      <a:pt x="391" y="132"/>
                    </a:lnTo>
                    <a:lnTo>
                      <a:pt x="391" y="131"/>
                    </a:lnTo>
                    <a:lnTo>
                      <a:pt x="390" y="131"/>
                    </a:lnTo>
                    <a:lnTo>
                      <a:pt x="390" y="130"/>
                    </a:lnTo>
                    <a:lnTo>
                      <a:pt x="390" y="129"/>
                    </a:lnTo>
                    <a:lnTo>
                      <a:pt x="390" y="128"/>
                    </a:lnTo>
                    <a:lnTo>
                      <a:pt x="389" y="128"/>
                    </a:lnTo>
                    <a:lnTo>
                      <a:pt x="389" y="127"/>
                    </a:lnTo>
                    <a:lnTo>
                      <a:pt x="388" y="127"/>
                    </a:lnTo>
                    <a:lnTo>
                      <a:pt x="387" y="127"/>
                    </a:lnTo>
                    <a:lnTo>
                      <a:pt x="386" y="127"/>
                    </a:lnTo>
                    <a:lnTo>
                      <a:pt x="386" y="126"/>
                    </a:lnTo>
                    <a:lnTo>
                      <a:pt x="385" y="126"/>
                    </a:lnTo>
                    <a:lnTo>
                      <a:pt x="384" y="126"/>
                    </a:lnTo>
                    <a:lnTo>
                      <a:pt x="383" y="126"/>
                    </a:lnTo>
                    <a:lnTo>
                      <a:pt x="383" y="125"/>
                    </a:lnTo>
                    <a:lnTo>
                      <a:pt x="382" y="125"/>
                    </a:lnTo>
                    <a:lnTo>
                      <a:pt x="382" y="124"/>
                    </a:lnTo>
                    <a:lnTo>
                      <a:pt x="382" y="123"/>
                    </a:lnTo>
                    <a:lnTo>
                      <a:pt x="381" y="123"/>
                    </a:lnTo>
                    <a:lnTo>
                      <a:pt x="381" y="122"/>
                    </a:lnTo>
                    <a:lnTo>
                      <a:pt x="380" y="122"/>
                    </a:lnTo>
                    <a:lnTo>
                      <a:pt x="379" y="122"/>
                    </a:lnTo>
                    <a:lnTo>
                      <a:pt x="378" y="122"/>
                    </a:lnTo>
                    <a:lnTo>
                      <a:pt x="377" y="122"/>
                    </a:lnTo>
                    <a:lnTo>
                      <a:pt x="376" y="122"/>
                    </a:lnTo>
                    <a:lnTo>
                      <a:pt x="376" y="121"/>
                    </a:lnTo>
                    <a:lnTo>
                      <a:pt x="375" y="121"/>
                    </a:lnTo>
                    <a:lnTo>
                      <a:pt x="374" y="121"/>
                    </a:lnTo>
                    <a:lnTo>
                      <a:pt x="373" y="121"/>
                    </a:lnTo>
                    <a:lnTo>
                      <a:pt x="373" y="120"/>
                    </a:lnTo>
                    <a:lnTo>
                      <a:pt x="374" y="120"/>
                    </a:lnTo>
                    <a:lnTo>
                      <a:pt x="374" y="119"/>
                    </a:lnTo>
                    <a:lnTo>
                      <a:pt x="375" y="119"/>
                    </a:lnTo>
                    <a:lnTo>
                      <a:pt x="376" y="118"/>
                    </a:lnTo>
                    <a:lnTo>
                      <a:pt x="376" y="117"/>
                    </a:lnTo>
                    <a:lnTo>
                      <a:pt x="377" y="116"/>
                    </a:lnTo>
                    <a:lnTo>
                      <a:pt x="377" y="115"/>
                    </a:lnTo>
                    <a:lnTo>
                      <a:pt x="377" y="114"/>
                    </a:lnTo>
                    <a:lnTo>
                      <a:pt x="377" y="113"/>
                    </a:lnTo>
                    <a:lnTo>
                      <a:pt x="377" y="112"/>
                    </a:lnTo>
                    <a:lnTo>
                      <a:pt x="377" y="111"/>
                    </a:lnTo>
                    <a:lnTo>
                      <a:pt x="377" y="110"/>
                    </a:lnTo>
                    <a:lnTo>
                      <a:pt x="376" y="110"/>
                    </a:lnTo>
                    <a:lnTo>
                      <a:pt x="375" y="110"/>
                    </a:lnTo>
                    <a:lnTo>
                      <a:pt x="375" y="109"/>
                    </a:lnTo>
                    <a:lnTo>
                      <a:pt x="374" y="109"/>
                    </a:lnTo>
                    <a:lnTo>
                      <a:pt x="373" y="109"/>
                    </a:lnTo>
                    <a:lnTo>
                      <a:pt x="372" y="109"/>
                    </a:lnTo>
                    <a:lnTo>
                      <a:pt x="372" y="108"/>
                    </a:lnTo>
                    <a:lnTo>
                      <a:pt x="372" y="107"/>
                    </a:lnTo>
                    <a:lnTo>
                      <a:pt x="371" y="107"/>
                    </a:lnTo>
                    <a:lnTo>
                      <a:pt x="371" y="106"/>
                    </a:lnTo>
                    <a:lnTo>
                      <a:pt x="370" y="106"/>
                    </a:lnTo>
                    <a:lnTo>
                      <a:pt x="370" y="107"/>
                    </a:lnTo>
                    <a:lnTo>
                      <a:pt x="370" y="108"/>
                    </a:lnTo>
                    <a:lnTo>
                      <a:pt x="369" y="109"/>
                    </a:lnTo>
                    <a:lnTo>
                      <a:pt x="368" y="110"/>
                    </a:lnTo>
                    <a:lnTo>
                      <a:pt x="367" y="110"/>
                    </a:lnTo>
                    <a:lnTo>
                      <a:pt x="365" y="110"/>
                    </a:lnTo>
                    <a:lnTo>
                      <a:pt x="365" y="109"/>
                    </a:lnTo>
                    <a:lnTo>
                      <a:pt x="364" y="109"/>
                    </a:lnTo>
                    <a:lnTo>
                      <a:pt x="364" y="108"/>
                    </a:lnTo>
                    <a:lnTo>
                      <a:pt x="364" y="107"/>
                    </a:lnTo>
                    <a:lnTo>
                      <a:pt x="364" y="106"/>
                    </a:lnTo>
                    <a:lnTo>
                      <a:pt x="364" y="105"/>
                    </a:lnTo>
                    <a:lnTo>
                      <a:pt x="364" y="104"/>
                    </a:lnTo>
                    <a:lnTo>
                      <a:pt x="363" y="104"/>
                    </a:lnTo>
                    <a:lnTo>
                      <a:pt x="362" y="104"/>
                    </a:lnTo>
                    <a:lnTo>
                      <a:pt x="362" y="103"/>
                    </a:lnTo>
                    <a:lnTo>
                      <a:pt x="361" y="103"/>
                    </a:lnTo>
                    <a:lnTo>
                      <a:pt x="361" y="102"/>
                    </a:lnTo>
                    <a:lnTo>
                      <a:pt x="361" y="101"/>
                    </a:lnTo>
                    <a:lnTo>
                      <a:pt x="361" y="100"/>
                    </a:lnTo>
                    <a:lnTo>
                      <a:pt x="360" y="100"/>
                    </a:lnTo>
                    <a:lnTo>
                      <a:pt x="360" y="99"/>
                    </a:lnTo>
                    <a:lnTo>
                      <a:pt x="359" y="99"/>
                    </a:lnTo>
                    <a:lnTo>
                      <a:pt x="359" y="98"/>
                    </a:lnTo>
                    <a:lnTo>
                      <a:pt x="359" y="97"/>
                    </a:lnTo>
                    <a:lnTo>
                      <a:pt x="359" y="96"/>
                    </a:lnTo>
                    <a:lnTo>
                      <a:pt x="359" y="95"/>
                    </a:lnTo>
                    <a:lnTo>
                      <a:pt x="358" y="95"/>
                    </a:lnTo>
                    <a:lnTo>
                      <a:pt x="358" y="94"/>
                    </a:lnTo>
                    <a:lnTo>
                      <a:pt x="358" y="93"/>
                    </a:lnTo>
                    <a:lnTo>
                      <a:pt x="358" y="92"/>
                    </a:lnTo>
                    <a:lnTo>
                      <a:pt x="359" y="91"/>
                    </a:lnTo>
                    <a:lnTo>
                      <a:pt x="358" y="91"/>
                    </a:lnTo>
                    <a:lnTo>
                      <a:pt x="357" y="91"/>
                    </a:lnTo>
                    <a:lnTo>
                      <a:pt x="355" y="91"/>
                    </a:lnTo>
                    <a:lnTo>
                      <a:pt x="354" y="91"/>
                    </a:lnTo>
                    <a:lnTo>
                      <a:pt x="353" y="91"/>
                    </a:lnTo>
                    <a:lnTo>
                      <a:pt x="352" y="91"/>
                    </a:lnTo>
                    <a:lnTo>
                      <a:pt x="352" y="90"/>
                    </a:lnTo>
                    <a:lnTo>
                      <a:pt x="352" y="89"/>
                    </a:lnTo>
                    <a:lnTo>
                      <a:pt x="351" y="89"/>
                    </a:lnTo>
                    <a:lnTo>
                      <a:pt x="351" y="88"/>
                    </a:lnTo>
                    <a:lnTo>
                      <a:pt x="351" y="87"/>
                    </a:lnTo>
                    <a:lnTo>
                      <a:pt x="351" y="86"/>
                    </a:lnTo>
                    <a:lnTo>
                      <a:pt x="351" y="85"/>
                    </a:lnTo>
                    <a:lnTo>
                      <a:pt x="350" y="85"/>
                    </a:lnTo>
                    <a:lnTo>
                      <a:pt x="350" y="84"/>
                    </a:lnTo>
                    <a:lnTo>
                      <a:pt x="349" y="84"/>
                    </a:lnTo>
                    <a:lnTo>
                      <a:pt x="348" y="84"/>
                    </a:lnTo>
                    <a:lnTo>
                      <a:pt x="347" y="84"/>
                    </a:lnTo>
                    <a:lnTo>
                      <a:pt x="346" y="85"/>
                    </a:lnTo>
                    <a:lnTo>
                      <a:pt x="345" y="85"/>
                    </a:lnTo>
                    <a:lnTo>
                      <a:pt x="344" y="85"/>
                    </a:lnTo>
                    <a:lnTo>
                      <a:pt x="343" y="85"/>
                    </a:lnTo>
                    <a:lnTo>
                      <a:pt x="342" y="85"/>
                    </a:lnTo>
                    <a:lnTo>
                      <a:pt x="341" y="85"/>
                    </a:lnTo>
                    <a:lnTo>
                      <a:pt x="340" y="85"/>
                    </a:lnTo>
                    <a:lnTo>
                      <a:pt x="340" y="84"/>
                    </a:lnTo>
                    <a:lnTo>
                      <a:pt x="340" y="83"/>
                    </a:lnTo>
                    <a:lnTo>
                      <a:pt x="339" y="83"/>
                    </a:lnTo>
                    <a:lnTo>
                      <a:pt x="339" y="82"/>
                    </a:lnTo>
                    <a:lnTo>
                      <a:pt x="339" y="81"/>
                    </a:lnTo>
                    <a:lnTo>
                      <a:pt x="338" y="81"/>
                    </a:lnTo>
                    <a:lnTo>
                      <a:pt x="337" y="81"/>
                    </a:lnTo>
                    <a:lnTo>
                      <a:pt x="336" y="81"/>
                    </a:lnTo>
                    <a:lnTo>
                      <a:pt x="336" y="80"/>
                    </a:lnTo>
                    <a:lnTo>
                      <a:pt x="336" y="81"/>
                    </a:lnTo>
                    <a:lnTo>
                      <a:pt x="335" y="81"/>
                    </a:lnTo>
                    <a:lnTo>
                      <a:pt x="335" y="82"/>
                    </a:lnTo>
                    <a:lnTo>
                      <a:pt x="334" y="82"/>
                    </a:lnTo>
                    <a:lnTo>
                      <a:pt x="333" y="82"/>
                    </a:lnTo>
                    <a:lnTo>
                      <a:pt x="332" y="82"/>
                    </a:lnTo>
                    <a:lnTo>
                      <a:pt x="332" y="81"/>
                    </a:lnTo>
                    <a:lnTo>
                      <a:pt x="331" y="81"/>
                    </a:lnTo>
                    <a:lnTo>
                      <a:pt x="331" y="80"/>
                    </a:lnTo>
                    <a:lnTo>
                      <a:pt x="330" y="80"/>
                    </a:lnTo>
                    <a:lnTo>
                      <a:pt x="330" y="81"/>
                    </a:lnTo>
                    <a:lnTo>
                      <a:pt x="329" y="81"/>
                    </a:lnTo>
                    <a:lnTo>
                      <a:pt x="328" y="81"/>
                    </a:lnTo>
                    <a:lnTo>
                      <a:pt x="328" y="80"/>
                    </a:lnTo>
                    <a:lnTo>
                      <a:pt x="328" y="79"/>
                    </a:lnTo>
                    <a:lnTo>
                      <a:pt x="328" y="78"/>
                    </a:lnTo>
                    <a:lnTo>
                      <a:pt x="329" y="78"/>
                    </a:lnTo>
                    <a:lnTo>
                      <a:pt x="328" y="78"/>
                    </a:lnTo>
                    <a:lnTo>
                      <a:pt x="328" y="77"/>
                    </a:lnTo>
                    <a:lnTo>
                      <a:pt x="328" y="76"/>
                    </a:lnTo>
                    <a:lnTo>
                      <a:pt x="328" y="75"/>
                    </a:lnTo>
                    <a:lnTo>
                      <a:pt x="328" y="74"/>
                    </a:lnTo>
                    <a:lnTo>
                      <a:pt x="328" y="73"/>
                    </a:lnTo>
                    <a:lnTo>
                      <a:pt x="327" y="73"/>
                    </a:lnTo>
                    <a:lnTo>
                      <a:pt x="326" y="74"/>
                    </a:lnTo>
                    <a:lnTo>
                      <a:pt x="325" y="74"/>
                    </a:lnTo>
                    <a:lnTo>
                      <a:pt x="324" y="74"/>
                    </a:lnTo>
                    <a:lnTo>
                      <a:pt x="323" y="74"/>
                    </a:lnTo>
                    <a:lnTo>
                      <a:pt x="323" y="73"/>
                    </a:lnTo>
                    <a:lnTo>
                      <a:pt x="322" y="73"/>
                    </a:lnTo>
                    <a:lnTo>
                      <a:pt x="322" y="72"/>
                    </a:lnTo>
                    <a:lnTo>
                      <a:pt x="322" y="71"/>
                    </a:lnTo>
                    <a:lnTo>
                      <a:pt x="322" y="70"/>
                    </a:lnTo>
                    <a:lnTo>
                      <a:pt x="322" y="68"/>
                    </a:lnTo>
                    <a:lnTo>
                      <a:pt x="323" y="68"/>
                    </a:lnTo>
                    <a:lnTo>
                      <a:pt x="323" y="67"/>
                    </a:lnTo>
                    <a:lnTo>
                      <a:pt x="323" y="66"/>
                    </a:lnTo>
                    <a:lnTo>
                      <a:pt x="323" y="65"/>
                    </a:lnTo>
                    <a:lnTo>
                      <a:pt x="323" y="64"/>
                    </a:lnTo>
                    <a:lnTo>
                      <a:pt x="322" y="63"/>
                    </a:lnTo>
                    <a:lnTo>
                      <a:pt x="322" y="62"/>
                    </a:lnTo>
                    <a:lnTo>
                      <a:pt x="322" y="61"/>
                    </a:lnTo>
                    <a:lnTo>
                      <a:pt x="322" y="60"/>
                    </a:lnTo>
                    <a:lnTo>
                      <a:pt x="322" y="59"/>
                    </a:lnTo>
                    <a:lnTo>
                      <a:pt x="322" y="58"/>
                    </a:lnTo>
                    <a:lnTo>
                      <a:pt x="321" y="58"/>
                    </a:lnTo>
                    <a:lnTo>
                      <a:pt x="321" y="57"/>
                    </a:lnTo>
                    <a:lnTo>
                      <a:pt x="320" y="57"/>
                    </a:lnTo>
                    <a:lnTo>
                      <a:pt x="319" y="57"/>
                    </a:lnTo>
                    <a:lnTo>
                      <a:pt x="319" y="56"/>
                    </a:lnTo>
                    <a:lnTo>
                      <a:pt x="318" y="56"/>
                    </a:lnTo>
                    <a:lnTo>
                      <a:pt x="317" y="56"/>
                    </a:lnTo>
                    <a:lnTo>
                      <a:pt x="316" y="56"/>
                    </a:lnTo>
                    <a:lnTo>
                      <a:pt x="315" y="56"/>
                    </a:lnTo>
                    <a:lnTo>
                      <a:pt x="315" y="55"/>
                    </a:lnTo>
                    <a:lnTo>
                      <a:pt x="315" y="54"/>
                    </a:lnTo>
                    <a:lnTo>
                      <a:pt x="315" y="53"/>
                    </a:lnTo>
                    <a:lnTo>
                      <a:pt x="315" y="52"/>
                    </a:lnTo>
                    <a:lnTo>
                      <a:pt x="315" y="51"/>
                    </a:lnTo>
                    <a:lnTo>
                      <a:pt x="314" y="51"/>
                    </a:lnTo>
                    <a:lnTo>
                      <a:pt x="314" y="50"/>
                    </a:lnTo>
                    <a:lnTo>
                      <a:pt x="313" y="50"/>
                    </a:lnTo>
                    <a:lnTo>
                      <a:pt x="313" y="49"/>
                    </a:lnTo>
                    <a:lnTo>
                      <a:pt x="313" y="48"/>
                    </a:lnTo>
                    <a:lnTo>
                      <a:pt x="312" y="48"/>
                    </a:lnTo>
                    <a:lnTo>
                      <a:pt x="312" y="47"/>
                    </a:lnTo>
                    <a:lnTo>
                      <a:pt x="311" y="47"/>
                    </a:lnTo>
                    <a:lnTo>
                      <a:pt x="310" y="47"/>
                    </a:lnTo>
                    <a:lnTo>
                      <a:pt x="310" y="46"/>
                    </a:lnTo>
                    <a:lnTo>
                      <a:pt x="311" y="46"/>
                    </a:lnTo>
                    <a:lnTo>
                      <a:pt x="311" y="45"/>
                    </a:lnTo>
                    <a:lnTo>
                      <a:pt x="311" y="44"/>
                    </a:lnTo>
                    <a:lnTo>
                      <a:pt x="311" y="43"/>
                    </a:lnTo>
                    <a:lnTo>
                      <a:pt x="311" y="42"/>
                    </a:lnTo>
                    <a:lnTo>
                      <a:pt x="311" y="41"/>
                    </a:lnTo>
                    <a:lnTo>
                      <a:pt x="311" y="40"/>
                    </a:lnTo>
                    <a:lnTo>
                      <a:pt x="310" y="40"/>
                    </a:lnTo>
                    <a:lnTo>
                      <a:pt x="309" y="40"/>
                    </a:lnTo>
                    <a:lnTo>
                      <a:pt x="308" y="40"/>
                    </a:lnTo>
                    <a:lnTo>
                      <a:pt x="307" y="40"/>
                    </a:lnTo>
                    <a:lnTo>
                      <a:pt x="307" y="39"/>
                    </a:lnTo>
                    <a:lnTo>
                      <a:pt x="306" y="39"/>
                    </a:lnTo>
                    <a:lnTo>
                      <a:pt x="306" y="38"/>
                    </a:lnTo>
                    <a:lnTo>
                      <a:pt x="305" y="38"/>
                    </a:lnTo>
                    <a:lnTo>
                      <a:pt x="305" y="37"/>
                    </a:lnTo>
                    <a:lnTo>
                      <a:pt x="305" y="36"/>
                    </a:lnTo>
                    <a:lnTo>
                      <a:pt x="305" y="35"/>
                    </a:lnTo>
                    <a:lnTo>
                      <a:pt x="305" y="34"/>
                    </a:lnTo>
                    <a:lnTo>
                      <a:pt x="305" y="33"/>
                    </a:lnTo>
                    <a:lnTo>
                      <a:pt x="305" y="31"/>
                    </a:lnTo>
                    <a:lnTo>
                      <a:pt x="304" y="31"/>
                    </a:lnTo>
                    <a:lnTo>
                      <a:pt x="303" y="31"/>
                    </a:lnTo>
                    <a:lnTo>
                      <a:pt x="302" y="31"/>
                    </a:lnTo>
                    <a:lnTo>
                      <a:pt x="301" y="32"/>
                    </a:lnTo>
                    <a:lnTo>
                      <a:pt x="300" y="32"/>
                    </a:lnTo>
                    <a:lnTo>
                      <a:pt x="299" y="32"/>
                    </a:lnTo>
                    <a:lnTo>
                      <a:pt x="298" y="32"/>
                    </a:lnTo>
                    <a:lnTo>
                      <a:pt x="297" y="32"/>
                    </a:lnTo>
                    <a:lnTo>
                      <a:pt x="296" y="32"/>
                    </a:lnTo>
                    <a:lnTo>
                      <a:pt x="295" y="32"/>
                    </a:lnTo>
                    <a:lnTo>
                      <a:pt x="294" y="32"/>
                    </a:lnTo>
                    <a:lnTo>
                      <a:pt x="293" y="32"/>
                    </a:lnTo>
                    <a:lnTo>
                      <a:pt x="292" y="32"/>
                    </a:lnTo>
                    <a:lnTo>
                      <a:pt x="292" y="31"/>
                    </a:lnTo>
                    <a:lnTo>
                      <a:pt x="292" y="30"/>
                    </a:lnTo>
                    <a:lnTo>
                      <a:pt x="292" y="29"/>
                    </a:lnTo>
                    <a:lnTo>
                      <a:pt x="292" y="28"/>
                    </a:lnTo>
                    <a:lnTo>
                      <a:pt x="291" y="28"/>
                    </a:lnTo>
                    <a:lnTo>
                      <a:pt x="291" y="27"/>
                    </a:lnTo>
                    <a:lnTo>
                      <a:pt x="291" y="26"/>
                    </a:lnTo>
                    <a:lnTo>
                      <a:pt x="291" y="25"/>
                    </a:lnTo>
                    <a:lnTo>
                      <a:pt x="291" y="24"/>
                    </a:lnTo>
                    <a:lnTo>
                      <a:pt x="291" y="23"/>
                    </a:lnTo>
                    <a:lnTo>
                      <a:pt x="290" y="23"/>
                    </a:lnTo>
                    <a:lnTo>
                      <a:pt x="290" y="22"/>
                    </a:lnTo>
                    <a:lnTo>
                      <a:pt x="289" y="22"/>
                    </a:lnTo>
                    <a:lnTo>
                      <a:pt x="288" y="22"/>
                    </a:lnTo>
                    <a:lnTo>
                      <a:pt x="288" y="21"/>
                    </a:lnTo>
                    <a:lnTo>
                      <a:pt x="287" y="21"/>
                    </a:lnTo>
                    <a:lnTo>
                      <a:pt x="287" y="20"/>
                    </a:lnTo>
                    <a:lnTo>
                      <a:pt x="286" y="20"/>
                    </a:lnTo>
                    <a:lnTo>
                      <a:pt x="285" y="19"/>
                    </a:lnTo>
                    <a:lnTo>
                      <a:pt x="285" y="18"/>
                    </a:lnTo>
                    <a:lnTo>
                      <a:pt x="284" y="18"/>
                    </a:lnTo>
                    <a:lnTo>
                      <a:pt x="284" y="17"/>
                    </a:lnTo>
                    <a:lnTo>
                      <a:pt x="284" y="16"/>
                    </a:lnTo>
                    <a:lnTo>
                      <a:pt x="284" y="15"/>
                    </a:lnTo>
                    <a:lnTo>
                      <a:pt x="284" y="14"/>
                    </a:lnTo>
                    <a:lnTo>
                      <a:pt x="284" y="13"/>
                    </a:lnTo>
                    <a:lnTo>
                      <a:pt x="283" y="12"/>
                    </a:lnTo>
                    <a:lnTo>
                      <a:pt x="283" y="11"/>
                    </a:lnTo>
                    <a:lnTo>
                      <a:pt x="283" y="10"/>
                    </a:lnTo>
                    <a:lnTo>
                      <a:pt x="282" y="10"/>
                    </a:lnTo>
                    <a:lnTo>
                      <a:pt x="281" y="10"/>
                    </a:lnTo>
                    <a:lnTo>
                      <a:pt x="281" y="9"/>
                    </a:lnTo>
                    <a:lnTo>
                      <a:pt x="280" y="9"/>
                    </a:lnTo>
                    <a:lnTo>
                      <a:pt x="280" y="8"/>
                    </a:lnTo>
                    <a:lnTo>
                      <a:pt x="279" y="8"/>
                    </a:lnTo>
                    <a:lnTo>
                      <a:pt x="279" y="7"/>
                    </a:lnTo>
                    <a:lnTo>
                      <a:pt x="279" y="6"/>
                    </a:lnTo>
                    <a:lnTo>
                      <a:pt x="279" y="5"/>
                    </a:lnTo>
                    <a:lnTo>
                      <a:pt x="279" y="4"/>
                    </a:lnTo>
                    <a:lnTo>
                      <a:pt x="279" y="3"/>
                    </a:lnTo>
                    <a:lnTo>
                      <a:pt x="279" y="2"/>
                    </a:lnTo>
                    <a:lnTo>
                      <a:pt x="279" y="1"/>
                    </a:lnTo>
                    <a:lnTo>
                      <a:pt x="278" y="1"/>
                    </a:lnTo>
                    <a:lnTo>
                      <a:pt x="277" y="1"/>
                    </a:lnTo>
                    <a:lnTo>
                      <a:pt x="276" y="1"/>
                    </a:lnTo>
                    <a:lnTo>
                      <a:pt x="275" y="1"/>
                    </a:lnTo>
                    <a:lnTo>
                      <a:pt x="274" y="1"/>
                    </a:lnTo>
                    <a:lnTo>
                      <a:pt x="274" y="0"/>
                    </a:lnTo>
                    <a:lnTo>
                      <a:pt x="273" y="1"/>
                    </a:lnTo>
                    <a:lnTo>
                      <a:pt x="272" y="2"/>
                    </a:lnTo>
                    <a:lnTo>
                      <a:pt x="271" y="2"/>
                    </a:lnTo>
                    <a:lnTo>
                      <a:pt x="270" y="3"/>
                    </a:lnTo>
                    <a:lnTo>
                      <a:pt x="269" y="3"/>
                    </a:lnTo>
                    <a:lnTo>
                      <a:pt x="268" y="3"/>
                    </a:lnTo>
                    <a:lnTo>
                      <a:pt x="268" y="4"/>
                    </a:lnTo>
                    <a:lnTo>
                      <a:pt x="268" y="5"/>
                    </a:lnTo>
                    <a:lnTo>
                      <a:pt x="268" y="6"/>
                    </a:lnTo>
                    <a:lnTo>
                      <a:pt x="268" y="7"/>
                    </a:lnTo>
                    <a:lnTo>
                      <a:pt x="267" y="8"/>
                    </a:lnTo>
                    <a:lnTo>
                      <a:pt x="267" y="9"/>
                    </a:lnTo>
                    <a:lnTo>
                      <a:pt x="267" y="10"/>
                    </a:lnTo>
                    <a:lnTo>
                      <a:pt x="267" y="11"/>
                    </a:lnTo>
                    <a:lnTo>
                      <a:pt x="267" y="12"/>
                    </a:lnTo>
                    <a:lnTo>
                      <a:pt x="268" y="12"/>
                    </a:lnTo>
                    <a:lnTo>
                      <a:pt x="268" y="13"/>
                    </a:lnTo>
                    <a:lnTo>
                      <a:pt x="268" y="14"/>
                    </a:lnTo>
                    <a:lnTo>
                      <a:pt x="269" y="14"/>
                    </a:lnTo>
                    <a:lnTo>
                      <a:pt x="270" y="14"/>
                    </a:lnTo>
                    <a:lnTo>
                      <a:pt x="271" y="14"/>
                    </a:lnTo>
                    <a:lnTo>
                      <a:pt x="272" y="14"/>
                    </a:lnTo>
                    <a:lnTo>
                      <a:pt x="272" y="15"/>
                    </a:lnTo>
                    <a:lnTo>
                      <a:pt x="273" y="15"/>
                    </a:lnTo>
                    <a:lnTo>
                      <a:pt x="273" y="16"/>
                    </a:lnTo>
                    <a:lnTo>
                      <a:pt x="273" y="17"/>
                    </a:lnTo>
                    <a:lnTo>
                      <a:pt x="273" y="18"/>
                    </a:lnTo>
                    <a:lnTo>
                      <a:pt x="274" y="18"/>
                    </a:lnTo>
                    <a:lnTo>
                      <a:pt x="273" y="19"/>
                    </a:lnTo>
                    <a:lnTo>
                      <a:pt x="273" y="20"/>
                    </a:lnTo>
                    <a:lnTo>
                      <a:pt x="272" y="20"/>
                    </a:lnTo>
                    <a:lnTo>
                      <a:pt x="271" y="20"/>
                    </a:lnTo>
                    <a:lnTo>
                      <a:pt x="270" y="20"/>
                    </a:lnTo>
                    <a:lnTo>
                      <a:pt x="270" y="19"/>
                    </a:lnTo>
                    <a:lnTo>
                      <a:pt x="269" y="19"/>
                    </a:lnTo>
                    <a:lnTo>
                      <a:pt x="268" y="19"/>
                    </a:lnTo>
                    <a:lnTo>
                      <a:pt x="267" y="19"/>
                    </a:lnTo>
                    <a:lnTo>
                      <a:pt x="267" y="20"/>
                    </a:lnTo>
                    <a:lnTo>
                      <a:pt x="268" y="21"/>
                    </a:lnTo>
                    <a:lnTo>
                      <a:pt x="269" y="22"/>
                    </a:lnTo>
                    <a:lnTo>
                      <a:pt x="270" y="23"/>
                    </a:lnTo>
                    <a:lnTo>
                      <a:pt x="270" y="24"/>
                    </a:lnTo>
                    <a:lnTo>
                      <a:pt x="271" y="25"/>
                    </a:lnTo>
                    <a:lnTo>
                      <a:pt x="271" y="26"/>
                    </a:lnTo>
                    <a:lnTo>
                      <a:pt x="271" y="27"/>
                    </a:lnTo>
                    <a:lnTo>
                      <a:pt x="271" y="29"/>
                    </a:lnTo>
                    <a:lnTo>
                      <a:pt x="271" y="30"/>
                    </a:lnTo>
                    <a:lnTo>
                      <a:pt x="271" y="31"/>
                    </a:lnTo>
                    <a:lnTo>
                      <a:pt x="272" y="32"/>
                    </a:lnTo>
                    <a:lnTo>
                      <a:pt x="271" y="34"/>
                    </a:lnTo>
                    <a:lnTo>
                      <a:pt x="271" y="36"/>
                    </a:lnTo>
                    <a:lnTo>
                      <a:pt x="271" y="38"/>
                    </a:lnTo>
                    <a:lnTo>
                      <a:pt x="271" y="39"/>
                    </a:lnTo>
                    <a:lnTo>
                      <a:pt x="271" y="41"/>
                    </a:lnTo>
                    <a:lnTo>
                      <a:pt x="272" y="41"/>
                    </a:lnTo>
                    <a:lnTo>
                      <a:pt x="272" y="43"/>
                    </a:lnTo>
                    <a:lnTo>
                      <a:pt x="272" y="45"/>
                    </a:lnTo>
                    <a:lnTo>
                      <a:pt x="272" y="46"/>
                    </a:lnTo>
                    <a:lnTo>
                      <a:pt x="272" y="47"/>
                    </a:lnTo>
                    <a:lnTo>
                      <a:pt x="272" y="48"/>
                    </a:lnTo>
                    <a:lnTo>
                      <a:pt x="272" y="49"/>
                    </a:lnTo>
                    <a:lnTo>
                      <a:pt x="273" y="50"/>
                    </a:lnTo>
                    <a:lnTo>
                      <a:pt x="273" y="51"/>
                    </a:lnTo>
                    <a:lnTo>
                      <a:pt x="274" y="52"/>
                    </a:lnTo>
                    <a:lnTo>
                      <a:pt x="274" y="53"/>
                    </a:lnTo>
                    <a:lnTo>
                      <a:pt x="275" y="53"/>
                    </a:lnTo>
                    <a:lnTo>
                      <a:pt x="274" y="54"/>
                    </a:lnTo>
                    <a:lnTo>
                      <a:pt x="274" y="55"/>
                    </a:lnTo>
                    <a:lnTo>
                      <a:pt x="274" y="56"/>
                    </a:lnTo>
                    <a:lnTo>
                      <a:pt x="273" y="57"/>
                    </a:lnTo>
                    <a:lnTo>
                      <a:pt x="272" y="58"/>
                    </a:lnTo>
                    <a:lnTo>
                      <a:pt x="272" y="59"/>
                    </a:lnTo>
                    <a:lnTo>
                      <a:pt x="271" y="60"/>
                    </a:lnTo>
                    <a:lnTo>
                      <a:pt x="271" y="61"/>
                    </a:lnTo>
                    <a:lnTo>
                      <a:pt x="271" y="62"/>
                    </a:lnTo>
                    <a:lnTo>
                      <a:pt x="271" y="63"/>
                    </a:lnTo>
                    <a:lnTo>
                      <a:pt x="271" y="64"/>
                    </a:lnTo>
                    <a:lnTo>
                      <a:pt x="271" y="65"/>
                    </a:lnTo>
                    <a:lnTo>
                      <a:pt x="271" y="66"/>
                    </a:lnTo>
                    <a:lnTo>
                      <a:pt x="271" y="67"/>
                    </a:lnTo>
                    <a:lnTo>
                      <a:pt x="270" y="68"/>
                    </a:lnTo>
                    <a:lnTo>
                      <a:pt x="270" y="69"/>
                    </a:lnTo>
                    <a:lnTo>
                      <a:pt x="270" y="70"/>
                    </a:lnTo>
                    <a:lnTo>
                      <a:pt x="269" y="70"/>
                    </a:lnTo>
                    <a:lnTo>
                      <a:pt x="268" y="71"/>
                    </a:lnTo>
                    <a:lnTo>
                      <a:pt x="268" y="72"/>
                    </a:lnTo>
                    <a:lnTo>
                      <a:pt x="267" y="72"/>
                    </a:lnTo>
                    <a:lnTo>
                      <a:pt x="267" y="73"/>
                    </a:lnTo>
                    <a:lnTo>
                      <a:pt x="266" y="73"/>
                    </a:lnTo>
                    <a:lnTo>
                      <a:pt x="265" y="74"/>
                    </a:lnTo>
                    <a:lnTo>
                      <a:pt x="265" y="75"/>
                    </a:lnTo>
                    <a:lnTo>
                      <a:pt x="264" y="75"/>
                    </a:lnTo>
                    <a:lnTo>
                      <a:pt x="263" y="75"/>
                    </a:lnTo>
                    <a:lnTo>
                      <a:pt x="262" y="75"/>
                    </a:lnTo>
                    <a:lnTo>
                      <a:pt x="261" y="75"/>
                    </a:lnTo>
                    <a:lnTo>
                      <a:pt x="260" y="75"/>
                    </a:lnTo>
                    <a:lnTo>
                      <a:pt x="259" y="75"/>
                    </a:lnTo>
                    <a:lnTo>
                      <a:pt x="258" y="75"/>
                    </a:lnTo>
                    <a:lnTo>
                      <a:pt x="257" y="75"/>
                    </a:lnTo>
                    <a:lnTo>
                      <a:pt x="256" y="75"/>
                    </a:lnTo>
                    <a:lnTo>
                      <a:pt x="256" y="74"/>
                    </a:lnTo>
                    <a:lnTo>
                      <a:pt x="255" y="74"/>
                    </a:lnTo>
                    <a:lnTo>
                      <a:pt x="255" y="73"/>
                    </a:lnTo>
                    <a:lnTo>
                      <a:pt x="255" y="72"/>
                    </a:lnTo>
                    <a:lnTo>
                      <a:pt x="255" y="71"/>
                    </a:lnTo>
                    <a:lnTo>
                      <a:pt x="254" y="71"/>
                    </a:lnTo>
                    <a:lnTo>
                      <a:pt x="253" y="71"/>
                    </a:lnTo>
                    <a:lnTo>
                      <a:pt x="252" y="71"/>
                    </a:lnTo>
                    <a:lnTo>
                      <a:pt x="251" y="71"/>
                    </a:lnTo>
                    <a:lnTo>
                      <a:pt x="250" y="71"/>
                    </a:lnTo>
                    <a:lnTo>
                      <a:pt x="249" y="71"/>
                    </a:lnTo>
                    <a:lnTo>
                      <a:pt x="249" y="70"/>
                    </a:lnTo>
                    <a:lnTo>
                      <a:pt x="248" y="70"/>
                    </a:lnTo>
                    <a:lnTo>
                      <a:pt x="247" y="70"/>
                    </a:lnTo>
                    <a:lnTo>
                      <a:pt x="247" y="69"/>
                    </a:lnTo>
                    <a:lnTo>
                      <a:pt x="246" y="69"/>
                    </a:lnTo>
                    <a:lnTo>
                      <a:pt x="245" y="69"/>
                    </a:lnTo>
                    <a:lnTo>
                      <a:pt x="245" y="68"/>
                    </a:lnTo>
                    <a:lnTo>
                      <a:pt x="244" y="68"/>
                    </a:lnTo>
                    <a:lnTo>
                      <a:pt x="243" y="68"/>
                    </a:lnTo>
                    <a:lnTo>
                      <a:pt x="243" y="67"/>
                    </a:lnTo>
                    <a:lnTo>
                      <a:pt x="242" y="67"/>
                    </a:lnTo>
                    <a:lnTo>
                      <a:pt x="242" y="66"/>
                    </a:lnTo>
                    <a:lnTo>
                      <a:pt x="241" y="66"/>
                    </a:lnTo>
                    <a:lnTo>
                      <a:pt x="240" y="66"/>
                    </a:lnTo>
                    <a:lnTo>
                      <a:pt x="238" y="66"/>
                    </a:lnTo>
                    <a:lnTo>
                      <a:pt x="237" y="66"/>
                    </a:lnTo>
                    <a:lnTo>
                      <a:pt x="236" y="66"/>
                    </a:lnTo>
                    <a:lnTo>
                      <a:pt x="235" y="66"/>
                    </a:lnTo>
                    <a:lnTo>
                      <a:pt x="234" y="66"/>
                    </a:lnTo>
                    <a:lnTo>
                      <a:pt x="233" y="66"/>
                    </a:lnTo>
                    <a:lnTo>
                      <a:pt x="232" y="66"/>
                    </a:lnTo>
                    <a:lnTo>
                      <a:pt x="231" y="66"/>
                    </a:lnTo>
                    <a:lnTo>
                      <a:pt x="231" y="65"/>
                    </a:lnTo>
                    <a:lnTo>
                      <a:pt x="230" y="65"/>
                    </a:lnTo>
                    <a:lnTo>
                      <a:pt x="229" y="65"/>
                    </a:lnTo>
                    <a:lnTo>
                      <a:pt x="228" y="64"/>
                    </a:lnTo>
                    <a:lnTo>
                      <a:pt x="227" y="64"/>
                    </a:lnTo>
                    <a:lnTo>
                      <a:pt x="226" y="63"/>
                    </a:lnTo>
                    <a:lnTo>
                      <a:pt x="225" y="63"/>
                    </a:lnTo>
                    <a:lnTo>
                      <a:pt x="224" y="63"/>
                    </a:lnTo>
                    <a:lnTo>
                      <a:pt x="223" y="61"/>
                    </a:lnTo>
                    <a:lnTo>
                      <a:pt x="222" y="61"/>
                    </a:lnTo>
                    <a:lnTo>
                      <a:pt x="221" y="61"/>
                    </a:lnTo>
                    <a:lnTo>
                      <a:pt x="221" y="60"/>
                    </a:lnTo>
                    <a:lnTo>
                      <a:pt x="220" y="59"/>
                    </a:lnTo>
                    <a:lnTo>
                      <a:pt x="219" y="58"/>
                    </a:lnTo>
                    <a:lnTo>
                      <a:pt x="218" y="59"/>
                    </a:lnTo>
                    <a:lnTo>
                      <a:pt x="217" y="59"/>
                    </a:lnTo>
                    <a:lnTo>
                      <a:pt x="216" y="59"/>
                    </a:lnTo>
                    <a:lnTo>
                      <a:pt x="215" y="59"/>
                    </a:lnTo>
                    <a:lnTo>
                      <a:pt x="215" y="58"/>
                    </a:lnTo>
                    <a:lnTo>
                      <a:pt x="214" y="58"/>
                    </a:lnTo>
                    <a:lnTo>
                      <a:pt x="214" y="57"/>
                    </a:lnTo>
                    <a:lnTo>
                      <a:pt x="214" y="56"/>
                    </a:lnTo>
                    <a:lnTo>
                      <a:pt x="214" y="55"/>
                    </a:lnTo>
                    <a:lnTo>
                      <a:pt x="214" y="54"/>
                    </a:lnTo>
                    <a:lnTo>
                      <a:pt x="215" y="53"/>
                    </a:lnTo>
                    <a:lnTo>
                      <a:pt x="215" y="52"/>
                    </a:lnTo>
                    <a:lnTo>
                      <a:pt x="216" y="51"/>
                    </a:lnTo>
                    <a:lnTo>
                      <a:pt x="215" y="51"/>
                    </a:lnTo>
                    <a:lnTo>
                      <a:pt x="215" y="50"/>
                    </a:lnTo>
                    <a:lnTo>
                      <a:pt x="215" y="49"/>
                    </a:lnTo>
                    <a:lnTo>
                      <a:pt x="215" y="48"/>
                    </a:lnTo>
                    <a:lnTo>
                      <a:pt x="215" y="47"/>
                    </a:lnTo>
                    <a:lnTo>
                      <a:pt x="215" y="46"/>
                    </a:lnTo>
                    <a:lnTo>
                      <a:pt x="215" y="45"/>
                    </a:lnTo>
                    <a:lnTo>
                      <a:pt x="215" y="44"/>
                    </a:lnTo>
                    <a:lnTo>
                      <a:pt x="215" y="43"/>
                    </a:lnTo>
                    <a:lnTo>
                      <a:pt x="215" y="42"/>
                    </a:lnTo>
                    <a:lnTo>
                      <a:pt x="215" y="41"/>
                    </a:lnTo>
                    <a:lnTo>
                      <a:pt x="216" y="40"/>
                    </a:lnTo>
                    <a:lnTo>
                      <a:pt x="217" y="38"/>
                    </a:lnTo>
                    <a:lnTo>
                      <a:pt x="216" y="38"/>
                    </a:lnTo>
                    <a:lnTo>
                      <a:pt x="216" y="37"/>
                    </a:lnTo>
                    <a:lnTo>
                      <a:pt x="216" y="36"/>
                    </a:lnTo>
                    <a:lnTo>
                      <a:pt x="217" y="35"/>
                    </a:lnTo>
                    <a:lnTo>
                      <a:pt x="217" y="34"/>
                    </a:lnTo>
                    <a:lnTo>
                      <a:pt x="218" y="34"/>
                    </a:lnTo>
                    <a:lnTo>
                      <a:pt x="219" y="33"/>
                    </a:lnTo>
                    <a:lnTo>
                      <a:pt x="219" y="32"/>
                    </a:lnTo>
                    <a:lnTo>
                      <a:pt x="220" y="31"/>
                    </a:lnTo>
                    <a:lnTo>
                      <a:pt x="221" y="31"/>
                    </a:lnTo>
                    <a:lnTo>
                      <a:pt x="221" y="30"/>
                    </a:lnTo>
                    <a:lnTo>
                      <a:pt x="221" y="29"/>
                    </a:lnTo>
                    <a:lnTo>
                      <a:pt x="220" y="29"/>
                    </a:lnTo>
                    <a:lnTo>
                      <a:pt x="220" y="28"/>
                    </a:lnTo>
                    <a:lnTo>
                      <a:pt x="219" y="28"/>
                    </a:lnTo>
                    <a:lnTo>
                      <a:pt x="219" y="27"/>
                    </a:lnTo>
                    <a:lnTo>
                      <a:pt x="218" y="27"/>
                    </a:lnTo>
                    <a:lnTo>
                      <a:pt x="218" y="26"/>
                    </a:lnTo>
                    <a:lnTo>
                      <a:pt x="218" y="24"/>
                    </a:lnTo>
                    <a:lnTo>
                      <a:pt x="217" y="24"/>
                    </a:lnTo>
                    <a:lnTo>
                      <a:pt x="216" y="24"/>
                    </a:lnTo>
                    <a:lnTo>
                      <a:pt x="215" y="24"/>
                    </a:lnTo>
                    <a:lnTo>
                      <a:pt x="214" y="24"/>
                    </a:lnTo>
                    <a:lnTo>
                      <a:pt x="213" y="25"/>
                    </a:lnTo>
                    <a:lnTo>
                      <a:pt x="212" y="25"/>
                    </a:lnTo>
                    <a:lnTo>
                      <a:pt x="211" y="25"/>
                    </a:lnTo>
                    <a:lnTo>
                      <a:pt x="211" y="26"/>
                    </a:lnTo>
                    <a:lnTo>
                      <a:pt x="210" y="26"/>
                    </a:lnTo>
                    <a:lnTo>
                      <a:pt x="209" y="27"/>
                    </a:lnTo>
                    <a:lnTo>
                      <a:pt x="208" y="27"/>
                    </a:lnTo>
                    <a:lnTo>
                      <a:pt x="207" y="28"/>
                    </a:lnTo>
                    <a:lnTo>
                      <a:pt x="206" y="28"/>
                    </a:lnTo>
                    <a:lnTo>
                      <a:pt x="205" y="29"/>
                    </a:lnTo>
                    <a:lnTo>
                      <a:pt x="204" y="30"/>
                    </a:lnTo>
                    <a:lnTo>
                      <a:pt x="203" y="30"/>
                    </a:lnTo>
                    <a:lnTo>
                      <a:pt x="202" y="31"/>
                    </a:lnTo>
                    <a:lnTo>
                      <a:pt x="201" y="31"/>
                    </a:lnTo>
                    <a:lnTo>
                      <a:pt x="200" y="31"/>
                    </a:lnTo>
                    <a:lnTo>
                      <a:pt x="199" y="32"/>
                    </a:lnTo>
                    <a:lnTo>
                      <a:pt x="198" y="32"/>
                    </a:lnTo>
                    <a:lnTo>
                      <a:pt x="198" y="33"/>
                    </a:lnTo>
                    <a:lnTo>
                      <a:pt x="197" y="33"/>
                    </a:lnTo>
                    <a:lnTo>
                      <a:pt x="196" y="33"/>
                    </a:lnTo>
                    <a:lnTo>
                      <a:pt x="194" y="32"/>
                    </a:lnTo>
                    <a:lnTo>
                      <a:pt x="193" y="31"/>
                    </a:lnTo>
                    <a:lnTo>
                      <a:pt x="192" y="31"/>
                    </a:lnTo>
                    <a:lnTo>
                      <a:pt x="191" y="31"/>
                    </a:lnTo>
                    <a:lnTo>
                      <a:pt x="190" y="31"/>
                    </a:lnTo>
                    <a:lnTo>
                      <a:pt x="189" y="30"/>
                    </a:lnTo>
                    <a:lnTo>
                      <a:pt x="188" y="29"/>
                    </a:lnTo>
                    <a:lnTo>
                      <a:pt x="187" y="29"/>
                    </a:lnTo>
                    <a:lnTo>
                      <a:pt x="186" y="28"/>
                    </a:lnTo>
                    <a:lnTo>
                      <a:pt x="185" y="28"/>
                    </a:lnTo>
                    <a:lnTo>
                      <a:pt x="184" y="28"/>
                    </a:lnTo>
                    <a:lnTo>
                      <a:pt x="183" y="27"/>
                    </a:lnTo>
                    <a:lnTo>
                      <a:pt x="182" y="27"/>
                    </a:lnTo>
                    <a:lnTo>
                      <a:pt x="181" y="27"/>
                    </a:lnTo>
                    <a:lnTo>
                      <a:pt x="180" y="27"/>
                    </a:lnTo>
                    <a:lnTo>
                      <a:pt x="180" y="26"/>
                    </a:lnTo>
                    <a:lnTo>
                      <a:pt x="179" y="26"/>
                    </a:lnTo>
                    <a:lnTo>
                      <a:pt x="178" y="26"/>
                    </a:lnTo>
                    <a:lnTo>
                      <a:pt x="177" y="26"/>
                    </a:lnTo>
                    <a:lnTo>
                      <a:pt x="176" y="26"/>
                    </a:lnTo>
                    <a:lnTo>
                      <a:pt x="175" y="26"/>
                    </a:lnTo>
                    <a:lnTo>
                      <a:pt x="174" y="26"/>
                    </a:lnTo>
                    <a:lnTo>
                      <a:pt x="173" y="26"/>
                    </a:lnTo>
                    <a:lnTo>
                      <a:pt x="172" y="26"/>
                    </a:lnTo>
                    <a:lnTo>
                      <a:pt x="172" y="25"/>
                    </a:lnTo>
                    <a:lnTo>
                      <a:pt x="171" y="25"/>
                    </a:lnTo>
                    <a:lnTo>
                      <a:pt x="170" y="25"/>
                    </a:lnTo>
                    <a:lnTo>
                      <a:pt x="169" y="25"/>
                    </a:lnTo>
                    <a:lnTo>
                      <a:pt x="169" y="24"/>
                    </a:lnTo>
                    <a:lnTo>
                      <a:pt x="168" y="24"/>
                    </a:lnTo>
                    <a:lnTo>
                      <a:pt x="168" y="23"/>
                    </a:lnTo>
                    <a:lnTo>
                      <a:pt x="167" y="23"/>
                    </a:lnTo>
                    <a:lnTo>
                      <a:pt x="166" y="23"/>
                    </a:lnTo>
                    <a:lnTo>
                      <a:pt x="165" y="23"/>
                    </a:lnTo>
                    <a:lnTo>
                      <a:pt x="165" y="22"/>
                    </a:lnTo>
                    <a:lnTo>
                      <a:pt x="164" y="22"/>
                    </a:lnTo>
                    <a:lnTo>
                      <a:pt x="164" y="21"/>
                    </a:lnTo>
                    <a:lnTo>
                      <a:pt x="163" y="21"/>
                    </a:lnTo>
                    <a:lnTo>
                      <a:pt x="162" y="21"/>
                    </a:lnTo>
                    <a:lnTo>
                      <a:pt x="162" y="20"/>
                    </a:lnTo>
                    <a:lnTo>
                      <a:pt x="162" y="21"/>
                    </a:lnTo>
                    <a:lnTo>
                      <a:pt x="161" y="21"/>
                    </a:lnTo>
                    <a:lnTo>
                      <a:pt x="161" y="22"/>
                    </a:lnTo>
                    <a:lnTo>
                      <a:pt x="160" y="22"/>
                    </a:lnTo>
                    <a:lnTo>
                      <a:pt x="160" y="23"/>
                    </a:lnTo>
                    <a:lnTo>
                      <a:pt x="160" y="24"/>
                    </a:lnTo>
                    <a:lnTo>
                      <a:pt x="160" y="25"/>
                    </a:lnTo>
                    <a:lnTo>
                      <a:pt x="160" y="26"/>
                    </a:lnTo>
                    <a:lnTo>
                      <a:pt x="160" y="27"/>
                    </a:lnTo>
                    <a:lnTo>
                      <a:pt x="160" y="28"/>
                    </a:lnTo>
                    <a:lnTo>
                      <a:pt x="160" y="29"/>
                    </a:lnTo>
                    <a:lnTo>
                      <a:pt x="160" y="30"/>
                    </a:lnTo>
                    <a:lnTo>
                      <a:pt x="159" y="30"/>
                    </a:lnTo>
                    <a:lnTo>
                      <a:pt x="159" y="31"/>
                    </a:lnTo>
                    <a:lnTo>
                      <a:pt x="158" y="32"/>
                    </a:lnTo>
                    <a:lnTo>
                      <a:pt x="157" y="32"/>
                    </a:lnTo>
                    <a:lnTo>
                      <a:pt x="156" y="33"/>
                    </a:lnTo>
                    <a:lnTo>
                      <a:pt x="155" y="33"/>
                    </a:lnTo>
                    <a:lnTo>
                      <a:pt x="154" y="33"/>
                    </a:lnTo>
                    <a:lnTo>
                      <a:pt x="153" y="33"/>
                    </a:lnTo>
                    <a:lnTo>
                      <a:pt x="152" y="33"/>
                    </a:lnTo>
                    <a:lnTo>
                      <a:pt x="151" y="33"/>
                    </a:lnTo>
                    <a:lnTo>
                      <a:pt x="150" y="33"/>
                    </a:lnTo>
                    <a:lnTo>
                      <a:pt x="149" y="33"/>
                    </a:lnTo>
                    <a:lnTo>
                      <a:pt x="148" y="33"/>
                    </a:lnTo>
                    <a:lnTo>
                      <a:pt x="147" y="33"/>
                    </a:lnTo>
                    <a:lnTo>
                      <a:pt x="146" y="33"/>
                    </a:lnTo>
                    <a:lnTo>
                      <a:pt x="145" y="33"/>
                    </a:lnTo>
                    <a:lnTo>
                      <a:pt x="144" y="33"/>
                    </a:lnTo>
                    <a:lnTo>
                      <a:pt x="144" y="34"/>
                    </a:lnTo>
                    <a:lnTo>
                      <a:pt x="144" y="35"/>
                    </a:lnTo>
                    <a:lnTo>
                      <a:pt x="144" y="36"/>
                    </a:lnTo>
                    <a:lnTo>
                      <a:pt x="144" y="37"/>
                    </a:lnTo>
                    <a:lnTo>
                      <a:pt x="143" y="38"/>
                    </a:lnTo>
                    <a:lnTo>
                      <a:pt x="143" y="39"/>
                    </a:lnTo>
                    <a:lnTo>
                      <a:pt x="143" y="40"/>
                    </a:lnTo>
                    <a:lnTo>
                      <a:pt x="142" y="40"/>
                    </a:lnTo>
                    <a:lnTo>
                      <a:pt x="141" y="40"/>
                    </a:lnTo>
                    <a:lnTo>
                      <a:pt x="141" y="39"/>
                    </a:lnTo>
                    <a:lnTo>
                      <a:pt x="141" y="38"/>
                    </a:lnTo>
                    <a:lnTo>
                      <a:pt x="139" y="38"/>
                    </a:lnTo>
                    <a:lnTo>
                      <a:pt x="138" y="38"/>
                    </a:lnTo>
                    <a:lnTo>
                      <a:pt x="138" y="39"/>
                    </a:lnTo>
                    <a:lnTo>
                      <a:pt x="138" y="40"/>
                    </a:lnTo>
                    <a:lnTo>
                      <a:pt x="138" y="41"/>
                    </a:lnTo>
                    <a:lnTo>
                      <a:pt x="138" y="42"/>
                    </a:lnTo>
                    <a:lnTo>
                      <a:pt x="138" y="43"/>
                    </a:lnTo>
                    <a:lnTo>
                      <a:pt x="138" y="44"/>
                    </a:lnTo>
                    <a:lnTo>
                      <a:pt x="138" y="45"/>
                    </a:lnTo>
                    <a:lnTo>
                      <a:pt x="139" y="45"/>
                    </a:lnTo>
                    <a:lnTo>
                      <a:pt x="138" y="46"/>
                    </a:lnTo>
                    <a:lnTo>
                      <a:pt x="138" y="47"/>
                    </a:lnTo>
                    <a:lnTo>
                      <a:pt x="138" y="48"/>
                    </a:lnTo>
                    <a:lnTo>
                      <a:pt x="138" y="49"/>
                    </a:lnTo>
                    <a:lnTo>
                      <a:pt x="137" y="50"/>
                    </a:lnTo>
                    <a:lnTo>
                      <a:pt x="137" y="51"/>
                    </a:lnTo>
                    <a:lnTo>
                      <a:pt x="136" y="51"/>
                    </a:lnTo>
                    <a:lnTo>
                      <a:pt x="135" y="51"/>
                    </a:lnTo>
                    <a:lnTo>
                      <a:pt x="134" y="51"/>
                    </a:lnTo>
                    <a:lnTo>
                      <a:pt x="134" y="52"/>
                    </a:lnTo>
                    <a:lnTo>
                      <a:pt x="134" y="53"/>
                    </a:lnTo>
                    <a:lnTo>
                      <a:pt x="134" y="54"/>
                    </a:lnTo>
                    <a:lnTo>
                      <a:pt x="134" y="55"/>
                    </a:lnTo>
                    <a:lnTo>
                      <a:pt x="134" y="56"/>
                    </a:lnTo>
                    <a:lnTo>
                      <a:pt x="134" y="57"/>
                    </a:lnTo>
                    <a:lnTo>
                      <a:pt x="134" y="58"/>
                    </a:lnTo>
                    <a:lnTo>
                      <a:pt x="133" y="58"/>
                    </a:lnTo>
                    <a:lnTo>
                      <a:pt x="132" y="59"/>
                    </a:lnTo>
                    <a:lnTo>
                      <a:pt x="131" y="59"/>
                    </a:lnTo>
                    <a:lnTo>
                      <a:pt x="132" y="59"/>
                    </a:lnTo>
                    <a:lnTo>
                      <a:pt x="132" y="60"/>
                    </a:lnTo>
                    <a:lnTo>
                      <a:pt x="131" y="61"/>
                    </a:lnTo>
                    <a:lnTo>
                      <a:pt x="131" y="63"/>
                    </a:lnTo>
                    <a:lnTo>
                      <a:pt x="132" y="63"/>
                    </a:lnTo>
                    <a:lnTo>
                      <a:pt x="133" y="63"/>
                    </a:lnTo>
                    <a:lnTo>
                      <a:pt x="133" y="64"/>
                    </a:lnTo>
                    <a:lnTo>
                      <a:pt x="133" y="65"/>
                    </a:lnTo>
                    <a:lnTo>
                      <a:pt x="134" y="65"/>
                    </a:lnTo>
                    <a:lnTo>
                      <a:pt x="134" y="66"/>
                    </a:lnTo>
                    <a:lnTo>
                      <a:pt x="135" y="66"/>
                    </a:lnTo>
                    <a:lnTo>
                      <a:pt x="136" y="66"/>
                    </a:lnTo>
                    <a:lnTo>
                      <a:pt x="137" y="66"/>
                    </a:lnTo>
                    <a:lnTo>
                      <a:pt x="138" y="66"/>
                    </a:lnTo>
                    <a:lnTo>
                      <a:pt x="138" y="67"/>
                    </a:lnTo>
                    <a:lnTo>
                      <a:pt x="139" y="67"/>
                    </a:lnTo>
                    <a:lnTo>
                      <a:pt x="139" y="68"/>
                    </a:lnTo>
                    <a:lnTo>
                      <a:pt x="139" y="69"/>
                    </a:lnTo>
                    <a:lnTo>
                      <a:pt x="139" y="70"/>
                    </a:lnTo>
                    <a:lnTo>
                      <a:pt x="138" y="71"/>
                    </a:lnTo>
                    <a:lnTo>
                      <a:pt x="137" y="71"/>
                    </a:lnTo>
                    <a:lnTo>
                      <a:pt x="136" y="71"/>
                    </a:lnTo>
                    <a:lnTo>
                      <a:pt x="135" y="71"/>
                    </a:lnTo>
                    <a:lnTo>
                      <a:pt x="134" y="71"/>
                    </a:lnTo>
                    <a:lnTo>
                      <a:pt x="133" y="71"/>
                    </a:lnTo>
                    <a:lnTo>
                      <a:pt x="132" y="71"/>
                    </a:lnTo>
                    <a:lnTo>
                      <a:pt x="131" y="71"/>
                    </a:lnTo>
                    <a:lnTo>
                      <a:pt x="130" y="71"/>
                    </a:lnTo>
                    <a:lnTo>
                      <a:pt x="129" y="71"/>
                    </a:lnTo>
                    <a:lnTo>
                      <a:pt x="129" y="72"/>
                    </a:lnTo>
                    <a:lnTo>
                      <a:pt x="128" y="72"/>
                    </a:lnTo>
                    <a:lnTo>
                      <a:pt x="127" y="72"/>
                    </a:lnTo>
                    <a:lnTo>
                      <a:pt x="126" y="72"/>
                    </a:lnTo>
                    <a:lnTo>
                      <a:pt x="125" y="72"/>
                    </a:lnTo>
                    <a:lnTo>
                      <a:pt x="124" y="73"/>
                    </a:lnTo>
                    <a:lnTo>
                      <a:pt x="123" y="74"/>
                    </a:lnTo>
                    <a:lnTo>
                      <a:pt x="122" y="74"/>
                    </a:lnTo>
                    <a:lnTo>
                      <a:pt x="122" y="75"/>
                    </a:lnTo>
                    <a:lnTo>
                      <a:pt x="122" y="76"/>
                    </a:lnTo>
                    <a:lnTo>
                      <a:pt x="122" y="77"/>
                    </a:lnTo>
                    <a:lnTo>
                      <a:pt x="122" y="78"/>
                    </a:lnTo>
                    <a:lnTo>
                      <a:pt x="121" y="78"/>
                    </a:lnTo>
                    <a:lnTo>
                      <a:pt x="121" y="77"/>
                    </a:lnTo>
                    <a:lnTo>
                      <a:pt x="121" y="76"/>
                    </a:lnTo>
                    <a:lnTo>
                      <a:pt x="121" y="75"/>
                    </a:lnTo>
                    <a:lnTo>
                      <a:pt x="120" y="75"/>
                    </a:lnTo>
                    <a:lnTo>
                      <a:pt x="120" y="74"/>
                    </a:lnTo>
                    <a:lnTo>
                      <a:pt x="120" y="73"/>
                    </a:lnTo>
                    <a:lnTo>
                      <a:pt x="120" y="72"/>
                    </a:lnTo>
                    <a:lnTo>
                      <a:pt x="119" y="72"/>
                    </a:lnTo>
                    <a:lnTo>
                      <a:pt x="119" y="71"/>
                    </a:lnTo>
                    <a:lnTo>
                      <a:pt x="118" y="71"/>
                    </a:lnTo>
                    <a:lnTo>
                      <a:pt x="118" y="70"/>
                    </a:lnTo>
                    <a:lnTo>
                      <a:pt x="117" y="70"/>
                    </a:lnTo>
                    <a:lnTo>
                      <a:pt x="117" y="69"/>
                    </a:lnTo>
                    <a:lnTo>
                      <a:pt x="116" y="69"/>
                    </a:lnTo>
                    <a:lnTo>
                      <a:pt x="116" y="68"/>
                    </a:lnTo>
                    <a:lnTo>
                      <a:pt x="115" y="68"/>
                    </a:lnTo>
                    <a:lnTo>
                      <a:pt x="114" y="68"/>
                    </a:lnTo>
                    <a:lnTo>
                      <a:pt x="113" y="68"/>
                    </a:lnTo>
                    <a:lnTo>
                      <a:pt x="112" y="68"/>
                    </a:lnTo>
                    <a:lnTo>
                      <a:pt x="112" y="67"/>
                    </a:lnTo>
                    <a:lnTo>
                      <a:pt x="111" y="67"/>
                    </a:lnTo>
                    <a:lnTo>
                      <a:pt x="110" y="67"/>
                    </a:lnTo>
                    <a:lnTo>
                      <a:pt x="109" y="67"/>
                    </a:lnTo>
                    <a:lnTo>
                      <a:pt x="109" y="66"/>
                    </a:lnTo>
                    <a:lnTo>
                      <a:pt x="109" y="65"/>
                    </a:lnTo>
                    <a:lnTo>
                      <a:pt x="108" y="65"/>
                    </a:lnTo>
                    <a:lnTo>
                      <a:pt x="108" y="64"/>
                    </a:lnTo>
                    <a:lnTo>
                      <a:pt x="107" y="65"/>
                    </a:lnTo>
                    <a:lnTo>
                      <a:pt x="106" y="66"/>
                    </a:lnTo>
                    <a:lnTo>
                      <a:pt x="105" y="67"/>
                    </a:lnTo>
                    <a:lnTo>
                      <a:pt x="104" y="68"/>
                    </a:lnTo>
                    <a:lnTo>
                      <a:pt x="103" y="68"/>
                    </a:lnTo>
                    <a:lnTo>
                      <a:pt x="102" y="68"/>
                    </a:lnTo>
                    <a:lnTo>
                      <a:pt x="102" y="69"/>
                    </a:lnTo>
                    <a:lnTo>
                      <a:pt x="101" y="69"/>
                    </a:lnTo>
                    <a:lnTo>
                      <a:pt x="100" y="70"/>
                    </a:lnTo>
                    <a:lnTo>
                      <a:pt x="99" y="70"/>
                    </a:lnTo>
                    <a:lnTo>
                      <a:pt x="98" y="70"/>
                    </a:lnTo>
                    <a:lnTo>
                      <a:pt x="98" y="69"/>
                    </a:lnTo>
                    <a:lnTo>
                      <a:pt x="98" y="68"/>
                    </a:lnTo>
                    <a:lnTo>
                      <a:pt x="97" y="68"/>
                    </a:lnTo>
                    <a:lnTo>
                      <a:pt x="97" y="67"/>
                    </a:lnTo>
                    <a:lnTo>
                      <a:pt x="96" y="67"/>
                    </a:lnTo>
                    <a:lnTo>
                      <a:pt x="96" y="66"/>
                    </a:lnTo>
                    <a:lnTo>
                      <a:pt x="95" y="66"/>
                    </a:lnTo>
                    <a:lnTo>
                      <a:pt x="95" y="67"/>
                    </a:lnTo>
                    <a:lnTo>
                      <a:pt x="95" y="68"/>
                    </a:lnTo>
                    <a:lnTo>
                      <a:pt x="95" y="69"/>
                    </a:lnTo>
                    <a:lnTo>
                      <a:pt x="95" y="70"/>
                    </a:lnTo>
                    <a:lnTo>
                      <a:pt x="94" y="71"/>
                    </a:lnTo>
                    <a:lnTo>
                      <a:pt x="94" y="72"/>
                    </a:lnTo>
                    <a:lnTo>
                      <a:pt x="94" y="73"/>
                    </a:lnTo>
                    <a:lnTo>
                      <a:pt x="93" y="73"/>
                    </a:lnTo>
                    <a:lnTo>
                      <a:pt x="92" y="73"/>
                    </a:lnTo>
                    <a:lnTo>
                      <a:pt x="92" y="74"/>
                    </a:lnTo>
                    <a:lnTo>
                      <a:pt x="91" y="74"/>
                    </a:lnTo>
                    <a:lnTo>
                      <a:pt x="90" y="75"/>
                    </a:lnTo>
                    <a:lnTo>
                      <a:pt x="90" y="76"/>
                    </a:lnTo>
                    <a:lnTo>
                      <a:pt x="90" y="77"/>
                    </a:lnTo>
                    <a:lnTo>
                      <a:pt x="90" y="78"/>
                    </a:lnTo>
                    <a:lnTo>
                      <a:pt x="91" y="78"/>
                    </a:lnTo>
                    <a:lnTo>
                      <a:pt x="91" y="79"/>
                    </a:lnTo>
                    <a:lnTo>
                      <a:pt x="91" y="80"/>
                    </a:lnTo>
                    <a:lnTo>
                      <a:pt x="92" y="80"/>
                    </a:lnTo>
                    <a:lnTo>
                      <a:pt x="92" y="81"/>
                    </a:lnTo>
                    <a:lnTo>
                      <a:pt x="93" y="81"/>
                    </a:lnTo>
                    <a:lnTo>
                      <a:pt x="94" y="81"/>
                    </a:lnTo>
                    <a:lnTo>
                      <a:pt x="93" y="82"/>
                    </a:lnTo>
                    <a:lnTo>
                      <a:pt x="92" y="82"/>
                    </a:lnTo>
                    <a:lnTo>
                      <a:pt x="92" y="83"/>
                    </a:lnTo>
                    <a:lnTo>
                      <a:pt x="91" y="83"/>
                    </a:lnTo>
                    <a:lnTo>
                      <a:pt x="90" y="83"/>
                    </a:lnTo>
                    <a:lnTo>
                      <a:pt x="89" y="83"/>
                    </a:lnTo>
                    <a:lnTo>
                      <a:pt x="88" y="83"/>
                    </a:lnTo>
                    <a:lnTo>
                      <a:pt x="88" y="84"/>
                    </a:lnTo>
                    <a:lnTo>
                      <a:pt x="87" y="84"/>
                    </a:lnTo>
                    <a:lnTo>
                      <a:pt x="86" y="85"/>
                    </a:lnTo>
                    <a:lnTo>
                      <a:pt x="86" y="86"/>
                    </a:lnTo>
                    <a:lnTo>
                      <a:pt x="85" y="87"/>
                    </a:lnTo>
                    <a:lnTo>
                      <a:pt x="85" y="88"/>
                    </a:lnTo>
                    <a:lnTo>
                      <a:pt x="86" y="88"/>
                    </a:lnTo>
                    <a:lnTo>
                      <a:pt x="86" y="89"/>
                    </a:lnTo>
                    <a:lnTo>
                      <a:pt x="86" y="90"/>
                    </a:lnTo>
                    <a:lnTo>
                      <a:pt x="87" y="90"/>
                    </a:lnTo>
                    <a:lnTo>
                      <a:pt x="88" y="90"/>
                    </a:lnTo>
                    <a:lnTo>
                      <a:pt x="88" y="91"/>
                    </a:lnTo>
                    <a:lnTo>
                      <a:pt x="89" y="91"/>
                    </a:lnTo>
                    <a:lnTo>
                      <a:pt x="90" y="91"/>
                    </a:lnTo>
                    <a:lnTo>
                      <a:pt x="90" y="92"/>
                    </a:lnTo>
                    <a:lnTo>
                      <a:pt x="89" y="92"/>
                    </a:lnTo>
                    <a:lnTo>
                      <a:pt x="89" y="93"/>
                    </a:lnTo>
                    <a:lnTo>
                      <a:pt x="88" y="94"/>
                    </a:lnTo>
                    <a:lnTo>
                      <a:pt x="88" y="95"/>
                    </a:lnTo>
                    <a:lnTo>
                      <a:pt x="88" y="96"/>
                    </a:lnTo>
                    <a:lnTo>
                      <a:pt x="87" y="97"/>
                    </a:lnTo>
                    <a:lnTo>
                      <a:pt x="86" y="97"/>
                    </a:lnTo>
                    <a:lnTo>
                      <a:pt x="85" y="97"/>
                    </a:lnTo>
                    <a:lnTo>
                      <a:pt x="84" y="97"/>
                    </a:lnTo>
                    <a:lnTo>
                      <a:pt x="83" y="97"/>
                    </a:lnTo>
                    <a:lnTo>
                      <a:pt x="82" y="97"/>
                    </a:lnTo>
                    <a:lnTo>
                      <a:pt x="82" y="96"/>
                    </a:lnTo>
                    <a:lnTo>
                      <a:pt x="81" y="96"/>
                    </a:lnTo>
                    <a:lnTo>
                      <a:pt x="80" y="96"/>
                    </a:lnTo>
                    <a:lnTo>
                      <a:pt x="80" y="95"/>
                    </a:lnTo>
                    <a:lnTo>
                      <a:pt x="79" y="95"/>
                    </a:lnTo>
                    <a:lnTo>
                      <a:pt x="78" y="95"/>
                    </a:lnTo>
                    <a:lnTo>
                      <a:pt x="78" y="96"/>
                    </a:lnTo>
                    <a:lnTo>
                      <a:pt x="77" y="96"/>
                    </a:lnTo>
                    <a:lnTo>
                      <a:pt x="78" y="96"/>
                    </a:lnTo>
                    <a:lnTo>
                      <a:pt x="79" y="96"/>
                    </a:lnTo>
                    <a:lnTo>
                      <a:pt x="80" y="96"/>
                    </a:lnTo>
                    <a:lnTo>
                      <a:pt x="80" y="97"/>
                    </a:lnTo>
                    <a:lnTo>
                      <a:pt x="81" y="97"/>
                    </a:lnTo>
                    <a:lnTo>
                      <a:pt x="81" y="98"/>
                    </a:lnTo>
                    <a:lnTo>
                      <a:pt x="81" y="99"/>
                    </a:lnTo>
                    <a:lnTo>
                      <a:pt x="82" y="100"/>
                    </a:lnTo>
                    <a:lnTo>
                      <a:pt x="82" y="101"/>
                    </a:lnTo>
                    <a:lnTo>
                      <a:pt x="82" y="102"/>
                    </a:lnTo>
                    <a:lnTo>
                      <a:pt x="82" y="103"/>
                    </a:lnTo>
                    <a:lnTo>
                      <a:pt x="82" y="104"/>
                    </a:lnTo>
                    <a:lnTo>
                      <a:pt x="82" y="105"/>
                    </a:lnTo>
                    <a:lnTo>
                      <a:pt x="81" y="105"/>
                    </a:lnTo>
                    <a:lnTo>
                      <a:pt x="81" y="106"/>
                    </a:lnTo>
                    <a:lnTo>
                      <a:pt x="81" y="107"/>
                    </a:lnTo>
                    <a:lnTo>
                      <a:pt x="80" y="107"/>
                    </a:lnTo>
                    <a:lnTo>
                      <a:pt x="80" y="106"/>
                    </a:lnTo>
                    <a:lnTo>
                      <a:pt x="80" y="105"/>
                    </a:lnTo>
                    <a:lnTo>
                      <a:pt x="79" y="105"/>
                    </a:lnTo>
                    <a:lnTo>
                      <a:pt x="79" y="104"/>
                    </a:lnTo>
                    <a:lnTo>
                      <a:pt x="78" y="104"/>
                    </a:lnTo>
                    <a:lnTo>
                      <a:pt x="78" y="103"/>
                    </a:lnTo>
                    <a:lnTo>
                      <a:pt x="77" y="103"/>
                    </a:lnTo>
                    <a:lnTo>
                      <a:pt x="77" y="102"/>
                    </a:lnTo>
                    <a:lnTo>
                      <a:pt x="78" y="102"/>
                    </a:lnTo>
                    <a:lnTo>
                      <a:pt x="78" y="101"/>
                    </a:lnTo>
                    <a:lnTo>
                      <a:pt x="78" y="100"/>
                    </a:lnTo>
                    <a:lnTo>
                      <a:pt x="78" y="99"/>
                    </a:lnTo>
                    <a:lnTo>
                      <a:pt x="78" y="98"/>
                    </a:lnTo>
                    <a:lnTo>
                      <a:pt x="78" y="97"/>
                    </a:lnTo>
                    <a:lnTo>
                      <a:pt x="77" y="98"/>
                    </a:lnTo>
                    <a:lnTo>
                      <a:pt x="76" y="98"/>
                    </a:lnTo>
                    <a:lnTo>
                      <a:pt x="75" y="99"/>
                    </a:lnTo>
                    <a:lnTo>
                      <a:pt x="74" y="99"/>
                    </a:lnTo>
                    <a:lnTo>
                      <a:pt x="73" y="100"/>
                    </a:lnTo>
                    <a:lnTo>
                      <a:pt x="73" y="101"/>
                    </a:lnTo>
                    <a:lnTo>
                      <a:pt x="73" y="102"/>
                    </a:lnTo>
                    <a:lnTo>
                      <a:pt x="72" y="103"/>
                    </a:lnTo>
                    <a:lnTo>
                      <a:pt x="72" y="104"/>
                    </a:lnTo>
                    <a:lnTo>
                      <a:pt x="71" y="105"/>
                    </a:lnTo>
                    <a:lnTo>
                      <a:pt x="71" y="106"/>
                    </a:lnTo>
                    <a:lnTo>
                      <a:pt x="71" y="107"/>
                    </a:lnTo>
                    <a:lnTo>
                      <a:pt x="71" y="108"/>
                    </a:lnTo>
                    <a:lnTo>
                      <a:pt x="70" y="108"/>
                    </a:lnTo>
                    <a:lnTo>
                      <a:pt x="69" y="109"/>
                    </a:lnTo>
                    <a:lnTo>
                      <a:pt x="69" y="110"/>
                    </a:lnTo>
                    <a:lnTo>
                      <a:pt x="69" y="111"/>
                    </a:lnTo>
                    <a:lnTo>
                      <a:pt x="69" y="112"/>
                    </a:lnTo>
                    <a:lnTo>
                      <a:pt x="69" y="113"/>
                    </a:lnTo>
                    <a:lnTo>
                      <a:pt x="69" y="114"/>
                    </a:lnTo>
                    <a:lnTo>
                      <a:pt x="69" y="115"/>
                    </a:lnTo>
                    <a:lnTo>
                      <a:pt x="69" y="116"/>
                    </a:lnTo>
                    <a:lnTo>
                      <a:pt x="69" y="117"/>
                    </a:lnTo>
                    <a:lnTo>
                      <a:pt x="69" y="118"/>
                    </a:lnTo>
                    <a:lnTo>
                      <a:pt x="69" y="119"/>
                    </a:lnTo>
                    <a:lnTo>
                      <a:pt x="69" y="120"/>
                    </a:lnTo>
                    <a:lnTo>
                      <a:pt x="70" y="120"/>
                    </a:lnTo>
                    <a:lnTo>
                      <a:pt x="70" y="121"/>
                    </a:lnTo>
                    <a:lnTo>
                      <a:pt x="70" y="122"/>
                    </a:lnTo>
                    <a:lnTo>
                      <a:pt x="70" y="123"/>
                    </a:lnTo>
                    <a:lnTo>
                      <a:pt x="70" y="124"/>
                    </a:lnTo>
                    <a:lnTo>
                      <a:pt x="69" y="125"/>
                    </a:lnTo>
                    <a:lnTo>
                      <a:pt x="68" y="126"/>
                    </a:lnTo>
                    <a:lnTo>
                      <a:pt x="68" y="127"/>
                    </a:lnTo>
                    <a:lnTo>
                      <a:pt x="68" y="128"/>
                    </a:lnTo>
                    <a:lnTo>
                      <a:pt x="68" y="129"/>
                    </a:lnTo>
                    <a:lnTo>
                      <a:pt x="67" y="129"/>
                    </a:lnTo>
                    <a:lnTo>
                      <a:pt x="67" y="130"/>
                    </a:lnTo>
                    <a:lnTo>
                      <a:pt x="66" y="131"/>
                    </a:lnTo>
                    <a:lnTo>
                      <a:pt x="65" y="132"/>
                    </a:lnTo>
                    <a:lnTo>
                      <a:pt x="64" y="133"/>
                    </a:lnTo>
                    <a:lnTo>
                      <a:pt x="64" y="134"/>
                    </a:lnTo>
                    <a:lnTo>
                      <a:pt x="64" y="135"/>
                    </a:lnTo>
                    <a:lnTo>
                      <a:pt x="65" y="135"/>
                    </a:lnTo>
                    <a:lnTo>
                      <a:pt x="66" y="135"/>
                    </a:lnTo>
                    <a:lnTo>
                      <a:pt x="65" y="136"/>
                    </a:lnTo>
                    <a:lnTo>
                      <a:pt x="64" y="137"/>
                    </a:lnTo>
                    <a:lnTo>
                      <a:pt x="63" y="137"/>
                    </a:lnTo>
                    <a:lnTo>
                      <a:pt x="63" y="138"/>
                    </a:lnTo>
                    <a:lnTo>
                      <a:pt x="63" y="139"/>
                    </a:lnTo>
                    <a:lnTo>
                      <a:pt x="62" y="139"/>
                    </a:lnTo>
                    <a:lnTo>
                      <a:pt x="61" y="140"/>
                    </a:lnTo>
                    <a:lnTo>
                      <a:pt x="61" y="141"/>
                    </a:lnTo>
                    <a:lnTo>
                      <a:pt x="60" y="141"/>
                    </a:lnTo>
                    <a:lnTo>
                      <a:pt x="59" y="142"/>
                    </a:lnTo>
                    <a:lnTo>
                      <a:pt x="58" y="142"/>
                    </a:lnTo>
                    <a:lnTo>
                      <a:pt x="57" y="142"/>
                    </a:lnTo>
                    <a:lnTo>
                      <a:pt x="56" y="143"/>
                    </a:lnTo>
                    <a:lnTo>
                      <a:pt x="55" y="144"/>
                    </a:lnTo>
                    <a:lnTo>
                      <a:pt x="54" y="144"/>
                    </a:lnTo>
                    <a:lnTo>
                      <a:pt x="53" y="145"/>
                    </a:lnTo>
                    <a:lnTo>
                      <a:pt x="52" y="145"/>
                    </a:lnTo>
                    <a:lnTo>
                      <a:pt x="51" y="145"/>
                    </a:lnTo>
                    <a:lnTo>
                      <a:pt x="50" y="145"/>
                    </a:lnTo>
                    <a:lnTo>
                      <a:pt x="49" y="145"/>
                    </a:lnTo>
                    <a:lnTo>
                      <a:pt x="48" y="145"/>
                    </a:lnTo>
                    <a:lnTo>
                      <a:pt x="47" y="145"/>
                    </a:lnTo>
                    <a:lnTo>
                      <a:pt x="46" y="146"/>
                    </a:lnTo>
                    <a:lnTo>
                      <a:pt x="46" y="147"/>
                    </a:lnTo>
                    <a:lnTo>
                      <a:pt x="45" y="147"/>
                    </a:lnTo>
                    <a:lnTo>
                      <a:pt x="45" y="148"/>
                    </a:lnTo>
                    <a:lnTo>
                      <a:pt x="44" y="149"/>
                    </a:lnTo>
                    <a:lnTo>
                      <a:pt x="44" y="150"/>
                    </a:lnTo>
                    <a:lnTo>
                      <a:pt x="44" y="151"/>
                    </a:lnTo>
                    <a:lnTo>
                      <a:pt x="44" y="152"/>
                    </a:lnTo>
                    <a:lnTo>
                      <a:pt x="45" y="152"/>
                    </a:lnTo>
                    <a:lnTo>
                      <a:pt x="44" y="152"/>
                    </a:lnTo>
                    <a:lnTo>
                      <a:pt x="43" y="153"/>
                    </a:lnTo>
                    <a:lnTo>
                      <a:pt x="42" y="154"/>
                    </a:lnTo>
                    <a:lnTo>
                      <a:pt x="41" y="154"/>
                    </a:lnTo>
                    <a:lnTo>
                      <a:pt x="40" y="154"/>
                    </a:lnTo>
                    <a:lnTo>
                      <a:pt x="39" y="154"/>
                    </a:lnTo>
                    <a:lnTo>
                      <a:pt x="38" y="154"/>
                    </a:lnTo>
                    <a:lnTo>
                      <a:pt x="37" y="155"/>
                    </a:lnTo>
                    <a:lnTo>
                      <a:pt x="37" y="156"/>
                    </a:lnTo>
                    <a:lnTo>
                      <a:pt x="37" y="157"/>
                    </a:lnTo>
                    <a:lnTo>
                      <a:pt x="37" y="158"/>
                    </a:lnTo>
                    <a:lnTo>
                      <a:pt x="36" y="158"/>
                    </a:lnTo>
                    <a:lnTo>
                      <a:pt x="36" y="159"/>
                    </a:lnTo>
                    <a:lnTo>
                      <a:pt x="36" y="160"/>
                    </a:lnTo>
                    <a:lnTo>
                      <a:pt x="37" y="160"/>
                    </a:lnTo>
                    <a:lnTo>
                      <a:pt x="36" y="161"/>
                    </a:lnTo>
                    <a:lnTo>
                      <a:pt x="35" y="161"/>
                    </a:lnTo>
                    <a:lnTo>
                      <a:pt x="34" y="161"/>
                    </a:lnTo>
                    <a:lnTo>
                      <a:pt x="33" y="161"/>
                    </a:lnTo>
                    <a:lnTo>
                      <a:pt x="32" y="161"/>
                    </a:lnTo>
                    <a:lnTo>
                      <a:pt x="31" y="161"/>
                    </a:lnTo>
                    <a:lnTo>
                      <a:pt x="31" y="160"/>
                    </a:lnTo>
                    <a:lnTo>
                      <a:pt x="30" y="160"/>
                    </a:lnTo>
                    <a:lnTo>
                      <a:pt x="29" y="160"/>
                    </a:lnTo>
                    <a:lnTo>
                      <a:pt x="29" y="159"/>
                    </a:lnTo>
                    <a:lnTo>
                      <a:pt x="28" y="159"/>
                    </a:lnTo>
                    <a:lnTo>
                      <a:pt x="27" y="159"/>
                    </a:lnTo>
                    <a:lnTo>
                      <a:pt x="26" y="159"/>
                    </a:lnTo>
                    <a:lnTo>
                      <a:pt x="25" y="159"/>
                    </a:lnTo>
                    <a:lnTo>
                      <a:pt x="25" y="160"/>
                    </a:lnTo>
                    <a:lnTo>
                      <a:pt x="24" y="161"/>
                    </a:lnTo>
                    <a:lnTo>
                      <a:pt x="24" y="162"/>
                    </a:lnTo>
                    <a:lnTo>
                      <a:pt x="24" y="164"/>
                    </a:lnTo>
                    <a:lnTo>
                      <a:pt x="24" y="165"/>
                    </a:lnTo>
                    <a:lnTo>
                      <a:pt x="25" y="165"/>
                    </a:lnTo>
                    <a:lnTo>
                      <a:pt x="24" y="166"/>
                    </a:lnTo>
                    <a:lnTo>
                      <a:pt x="23" y="167"/>
                    </a:lnTo>
                    <a:lnTo>
                      <a:pt x="22" y="167"/>
                    </a:lnTo>
                    <a:lnTo>
                      <a:pt x="21" y="169"/>
                    </a:lnTo>
                    <a:lnTo>
                      <a:pt x="21" y="171"/>
                    </a:lnTo>
                    <a:lnTo>
                      <a:pt x="20" y="172"/>
                    </a:lnTo>
                    <a:lnTo>
                      <a:pt x="20" y="173"/>
                    </a:lnTo>
                    <a:lnTo>
                      <a:pt x="20" y="174"/>
                    </a:lnTo>
                    <a:lnTo>
                      <a:pt x="19" y="175"/>
                    </a:lnTo>
                    <a:lnTo>
                      <a:pt x="18" y="176"/>
                    </a:lnTo>
                    <a:lnTo>
                      <a:pt x="17" y="176"/>
                    </a:lnTo>
                    <a:lnTo>
                      <a:pt x="17" y="177"/>
                    </a:lnTo>
                    <a:lnTo>
                      <a:pt x="16" y="177"/>
                    </a:lnTo>
                    <a:lnTo>
                      <a:pt x="15" y="177"/>
                    </a:lnTo>
                    <a:lnTo>
                      <a:pt x="14" y="177"/>
                    </a:lnTo>
                    <a:lnTo>
                      <a:pt x="15" y="177"/>
                    </a:lnTo>
                    <a:lnTo>
                      <a:pt x="15" y="178"/>
                    </a:lnTo>
                    <a:lnTo>
                      <a:pt x="14" y="179"/>
                    </a:lnTo>
                    <a:lnTo>
                      <a:pt x="13" y="179"/>
                    </a:lnTo>
                    <a:lnTo>
                      <a:pt x="12" y="179"/>
                    </a:lnTo>
                    <a:lnTo>
                      <a:pt x="11" y="179"/>
                    </a:lnTo>
                    <a:lnTo>
                      <a:pt x="10" y="179"/>
                    </a:lnTo>
                    <a:lnTo>
                      <a:pt x="9" y="179"/>
                    </a:lnTo>
                    <a:lnTo>
                      <a:pt x="8" y="179"/>
                    </a:lnTo>
                    <a:lnTo>
                      <a:pt x="7" y="179"/>
                    </a:lnTo>
                    <a:lnTo>
                      <a:pt x="6" y="179"/>
                    </a:lnTo>
                    <a:lnTo>
                      <a:pt x="5" y="179"/>
                    </a:lnTo>
                    <a:lnTo>
                      <a:pt x="4" y="179"/>
                    </a:lnTo>
                    <a:lnTo>
                      <a:pt x="3" y="179"/>
                    </a:lnTo>
                    <a:lnTo>
                      <a:pt x="2" y="179"/>
                    </a:lnTo>
                    <a:lnTo>
                      <a:pt x="2" y="180"/>
                    </a:lnTo>
                    <a:lnTo>
                      <a:pt x="2" y="181"/>
                    </a:lnTo>
                    <a:lnTo>
                      <a:pt x="2" y="182"/>
                    </a:lnTo>
                    <a:lnTo>
                      <a:pt x="2" y="183"/>
                    </a:lnTo>
                    <a:lnTo>
                      <a:pt x="2" y="184"/>
                    </a:lnTo>
                    <a:lnTo>
                      <a:pt x="2" y="185"/>
                    </a:lnTo>
                    <a:lnTo>
                      <a:pt x="1" y="186"/>
                    </a:lnTo>
                    <a:lnTo>
                      <a:pt x="0" y="186"/>
                    </a:lnTo>
                    <a:lnTo>
                      <a:pt x="1" y="186"/>
                    </a:lnTo>
                    <a:lnTo>
                      <a:pt x="1" y="187"/>
                    </a:lnTo>
                    <a:lnTo>
                      <a:pt x="1" y="188"/>
                    </a:lnTo>
                    <a:lnTo>
                      <a:pt x="2" y="189"/>
                    </a:lnTo>
                    <a:lnTo>
                      <a:pt x="3" y="189"/>
                    </a:lnTo>
                    <a:lnTo>
                      <a:pt x="3" y="190"/>
                    </a:lnTo>
                    <a:lnTo>
                      <a:pt x="3" y="191"/>
                    </a:lnTo>
                    <a:lnTo>
                      <a:pt x="4" y="192"/>
                    </a:lnTo>
                    <a:lnTo>
                      <a:pt x="5" y="193"/>
                    </a:lnTo>
                    <a:lnTo>
                      <a:pt x="5" y="194"/>
                    </a:lnTo>
                    <a:lnTo>
                      <a:pt x="6" y="195"/>
                    </a:lnTo>
                    <a:lnTo>
                      <a:pt x="7" y="196"/>
                    </a:lnTo>
                    <a:lnTo>
                      <a:pt x="7" y="197"/>
                    </a:lnTo>
                    <a:lnTo>
                      <a:pt x="7" y="198"/>
                    </a:lnTo>
                    <a:lnTo>
                      <a:pt x="6" y="199"/>
                    </a:lnTo>
                    <a:lnTo>
                      <a:pt x="6" y="200"/>
                    </a:lnTo>
                    <a:lnTo>
                      <a:pt x="6" y="201"/>
                    </a:lnTo>
                    <a:lnTo>
                      <a:pt x="7" y="201"/>
                    </a:lnTo>
                    <a:lnTo>
                      <a:pt x="7" y="202"/>
                    </a:lnTo>
                    <a:lnTo>
                      <a:pt x="8" y="202"/>
                    </a:lnTo>
                    <a:lnTo>
                      <a:pt x="9" y="202"/>
                    </a:lnTo>
                    <a:lnTo>
                      <a:pt x="10" y="202"/>
                    </a:lnTo>
                    <a:lnTo>
                      <a:pt x="11" y="202"/>
                    </a:lnTo>
                    <a:lnTo>
                      <a:pt x="10" y="203"/>
                    </a:lnTo>
                    <a:lnTo>
                      <a:pt x="10" y="204"/>
                    </a:lnTo>
                    <a:lnTo>
                      <a:pt x="9" y="205"/>
                    </a:lnTo>
                    <a:lnTo>
                      <a:pt x="9" y="206"/>
                    </a:lnTo>
                    <a:lnTo>
                      <a:pt x="9" y="207"/>
                    </a:lnTo>
                    <a:lnTo>
                      <a:pt x="8" y="208"/>
                    </a:lnTo>
                    <a:lnTo>
                      <a:pt x="8" y="209"/>
                    </a:lnTo>
                    <a:lnTo>
                      <a:pt x="9" y="209"/>
                    </a:lnTo>
                    <a:lnTo>
                      <a:pt x="9" y="210"/>
                    </a:lnTo>
                    <a:lnTo>
                      <a:pt x="10" y="211"/>
                    </a:lnTo>
                    <a:lnTo>
                      <a:pt x="11" y="211"/>
                    </a:lnTo>
                    <a:lnTo>
                      <a:pt x="11" y="212"/>
                    </a:lnTo>
                    <a:lnTo>
                      <a:pt x="12" y="212"/>
                    </a:lnTo>
                    <a:lnTo>
                      <a:pt x="12" y="213"/>
                    </a:lnTo>
                    <a:lnTo>
                      <a:pt x="12" y="214"/>
                    </a:lnTo>
                    <a:lnTo>
                      <a:pt x="13" y="214"/>
                    </a:lnTo>
                    <a:lnTo>
                      <a:pt x="13" y="215"/>
                    </a:lnTo>
                    <a:lnTo>
                      <a:pt x="14" y="215"/>
                    </a:lnTo>
                    <a:lnTo>
                      <a:pt x="14" y="216"/>
                    </a:lnTo>
                    <a:lnTo>
                      <a:pt x="15" y="216"/>
                    </a:lnTo>
                    <a:lnTo>
                      <a:pt x="16" y="216"/>
                    </a:lnTo>
                    <a:lnTo>
                      <a:pt x="17" y="216"/>
                    </a:lnTo>
                    <a:lnTo>
                      <a:pt x="18" y="216"/>
                    </a:lnTo>
                    <a:lnTo>
                      <a:pt x="19" y="216"/>
                    </a:lnTo>
                    <a:lnTo>
                      <a:pt x="19" y="217"/>
                    </a:lnTo>
                    <a:lnTo>
                      <a:pt x="20" y="217"/>
                    </a:lnTo>
                    <a:lnTo>
                      <a:pt x="20" y="218"/>
                    </a:lnTo>
                    <a:lnTo>
                      <a:pt x="21" y="218"/>
                    </a:lnTo>
                    <a:lnTo>
                      <a:pt x="21" y="219"/>
                    </a:lnTo>
                    <a:lnTo>
                      <a:pt x="22" y="219"/>
                    </a:lnTo>
                    <a:lnTo>
                      <a:pt x="22" y="220"/>
                    </a:lnTo>
                    <a:lnTo>
                      <a:pt x="22" y="221"/>
                    </a:lnTo>
                    <a:lnTo>
                      <a:pt x="23" y="221"/>
                    </a:lnTo>
                    <a:lnTo>
                      <a:pt x="23" y="222"/>
                    </a:lnTo>
                    <a:lnTo>
                      <a:pt x="24" y="222"/>
                    </a:lnTo>
                    <a:lnTo>
                      <a:pt x="24" y="223"/>
                    </a:lnTo>
                    <a:lnTo>
                      <a:pt x="24" y="224"/>
                    </a:lnTo>
                    <a:lnTo>
                      <a:pt x="22" y="224"/>
                    </a:lnTo>
                    <a:lnTo>
                      <a:pt x="21" y="224"/>
                    </a:lnTo>
                    <a:lnTo>
                      <a:pt x="20" y="224"/>
                    </a:lnTo>
                    <a:lnTo>
                      <a:pt x="19" y="224"/>
                    </a:lnTo>
                    <a:lnTo>
                      <a:pt x="18" y="224"/>
                    </a:lnTo>
                    <a:lnTo>
                      <a:pt x="17" y="224"/>
                    </a:lnTo>
                    <a:lnTo>
                      <a:pt x="16" y="223"/>
                    </a:lnTo>
                    <a:lnTo>
                      <a:pt x="15" y="223"/>
                    </a:lnTo>
                    <a:lnTo>
                      <a:pt x="15" y="222"/>
                    </a:lnTo>
                    <a:lnTo>
                      <a:pt x="14" y="222"/>
                    </a:lnTo>
                    <a:lnTo>
                      <a:pt x="14" y="221"/>
                    </a:lnTo>
                    <a:lnTo>
                      <a:pt x="13" y="221"/>
                    </a:lnTo>
                    <a:lnTo>
                      <a:pt x="13" y="220"/>
                    </a:lnTo>
                    <a:lnTo>
                      <a:pt x="12" y="220"/>
                    </a:lnTo>
                    <a:lnTo>
                      <a:pt x="12" y="219"/>
                    </a:lnTo>
                    <a:lnTo>
                      <a:pt x="11" y="220"/>
                    </a:lnTo>
                    <a:lnTo>
                      <a:pt x="11" y="221"/>
                    </a:lnTo>
                    <a:lnTo>
                      <a:pt x="11" y="222"/>
                    </a:lnTo>
                    <a:lnTo>
                      <a:pt x="12" y="222"/>
                    </a:lnTo>
                    <a:lnTo>
                      <a:pt x="12" y="223"/>
                    </a:lnTo>
                    <a:lnTo>
                      <a:pt x="12" y="224"/>
                    </a:lnTo>
                    <a:lnTo>
                      <a:pt x="13" y="224"/>
                    </a:lnTo>
                    <a:lnTo>
                      <a:pt x="14" y="224"/>
                    </a:lnTo>
                    <a:lnTo>
                      <a:pt x="14" y="225"/>
                    </a:lnTo>
                    <a:lnTo>
                      <a:pt x="15" y="225"/>
                    </a:lnTo>
                    <a:lnTo>
                      <a:pt x="15" y="226"/>
                    </a:lnTo>
                    <a:lnTo>
                      <a:pt x="16" y="226"/>
                    </a:lnTo>
                    <a:lnTo>
                      <a:pt x="17" y="226"/>
                    </a:lnTo>
                    <a:lnTo>
                      <a:pt x="17" y="227"/>
                    </a:lnTo>
                    <a:lnTo>
                      <a:pt x="18" y="227"/>
                    </a:lnTo>
                    <a:lnTo>
                      <a:pt x="19" y="227"/>
                    </a:lnTo>
                    <a:lnTo>
                      <a:pt x="19" y="228"/>
                    </a:lnTo>
                    <a:lnTo>
                      <a:pt x="19" y="229"/>
                    </a:lnTo>
                    <a:lnTo>
                      <a:pt x="20" y="229"/>
                    </a:lnTo>
                    <a:lnTo>
                      <a:pt x="21" y="229"/>
                    </a:lnTo>
                    <a:lnTo>
                      <a:pt x="22" y="229"/>
                    </a:lnTo>
                    <a:lnTo>
                      <a:pt x="21" y="230"/>
                    </a:lnTo>
                    <a:lnTo>
                      <a:pt x="20" y="230"/>
                    </a:lnTo>
                    <a:lnTo>
                      <a:pt x="20" y="231"/>
                    </a:lnTo>
                    <a:lnTo>
                      <a:pt x="20" y="232"/>
                    </a:lnTo>
                    <a:lnTo>
                      <a:pt x="19" y="232"/>
                    </a:lnTo>
                    <a:lnTo>
                      <a:pt x="19" y="233"/>
                    </a:lnTo>
                    <a:lnTo>
                      <a:pt x="20" y="234"/>
                    </a:lnTo>
                    <a:lnTo>
                      <a:pt x="20" y="235"/>
                    </a:lnTo>
                    <a:lnTo>
                      <a:pt x="21" y="235"/>
                    </a:lnTo>
                    <a:lnTo>
                      <a:pt x="21" y="236"/>
                    </a:lnTo>
                    <a:lnTo>
                      <a:pt x="22" y="236"/>
                    </a:lnTo>
                    <a:lnTo>
                      <a:pt x="22" y="237"/>
                    </a:lnTo>
                    <a:lnTo>
                      <a:pt x="23" y="237"/>
                    </a:lnTo>
                    <a:lnTo>
                      <a:pt x="23" y="238"/>
                    </a:lnTo>
                    <a:lnTo>
                      <a:pt x="24" y="238"/>
                    </a:lnTo>
                    <a:lnTo>
                      <a:pt x="25" y="239"/>
                    </a:lnTo>
                    <a:lnTo>
                      <a:pt x="25" y="240"/>
                    </a:lnTo>
                    <a:lnTo>
                      <a:pt x="26" y="240"/>
                    </a:lnTo>
                    <a:lnTo>
                      <a:pt x="27" y="241"/>
                    </a:lnTo>
                    <a:lnTo>
                      <a:pt x="27" y="242"/>
                    </a:lnTo>
                    <a:lnTo>
                      <a:pt x="27" y="243"/>
                    </a:lnTo>
                    <a:lnTo>
                      <a:pt x="28" y="243"/>
                    </a:lnTo>
                    <a:lnTo>
                      <a:pt x="28" y="244"/>
                    </a:lnTo>
                    <a:lnTo>
                      <a:pt x="28" y="245"/>
                    </a:lnTo>
                    <a:lnTo>
                      <a:pt x="29" y="245"/>
                    </a:lnTo>
                    <a:lnTo>
                      <a:pt x="30" y="245"/>
                    </a:lnTo>
                    <a:lnTo>
                      <a:pt x="31" y="245"/>
                    </a:lnTo>
                    <a:lnTo>
                      <a:pt x="31" y="246"/>
                    </a:lnTo>
                    <a:lnTo>
                      <a:pt x="32" y="246"/>
                    </a:lnTo>
                    <a:lnTo>
                      <a:pt x="33" y="246"/>
                    </a:lnTo>
                    <a:lnTo>
                      <a:pt x="34" y="246"/>
                    </a:lnTo>
                    <a:lnTo>
                      <a:pt x="35" y="246"/>
                    </a:lnTo>
                    <a:lnTo>
                      <a:pt x="35" y="247"/>
                    </a:lnTo>
                    <a:lnTo>
                      <a:pt x="35" y="248"/>
                    </a:lnTo>
                    <a:lnTo>
                      <a:pt x="35" y="249"/>
                    </a:lnTo>
                    <a:lnTo>
                      <a:pt x="36" y="249"/>
                    </a:lnTo>
                    <a:lnTo>
                      <a:pt x="37" y="249"/>
                    </a:lnTo>
                    <a:lnTo>
                      <a:pt x="37" y="248"/>
                    </a:lnTo>
                    <a:lnTo>
                      <a:pt x="38" y="247"/>
                    </a:lnTo>
                    <a:lnTo>
                      <a:pt x="39" y="247"/>
                    </a:lnTo>
                    <a:lnTo>
                      <a:pt x="39" y="248"/>
                    </a:lnTo>
                    <a:lnTo>
                      <a:pt x="40" y="248"/>
                    </a:lnTo>
                    <a:lnTo>
                      <a:pt x="41" y="248"/>
                    </a:lnTo>
                    <a:lnTo>
                      <a:pt x="42" y="248"/>
                    </a:lnTo>
                    <a:lnTo>
                      <a:pt x="42" y="249"/>
                    </a:lnTo>
                    <a:lnTo>
                      <a:pt x="43" y="249"/>
                    </a:lnTo>
                    <a:lnTo>
                      <a:pt x="43" y="250"/>
                    </a:lnTo>
                    <a:lnTo>
                      <a:pt x="43" y="251"/>
                    </a:lnTo>
                    <a:lnTo>
                      <a:pt x="44" y="251"/>
                    </a:lnTo>
                    <a:lnTo>
                      <a:pt x="44" y="252"/>
                    </a:lnTo>
                    <a:lnTo>
                      <a:pt x="44" y="253"/>
                    </a:lnTo>
                    <a:lnTo>
                      <a:pt x="44" y="254"/>
                    </a:lnTo>
                    <a:lnTo>
                      <a:pt x="44" y="255"/>
                    </a:lnTo>
                    <a:lnTo>
                      <a:pt x="44" y="256"/>
                    </a:lnTo>
                    <a:lnTo>
                      <a:pt x="44" y="257"/>
                    </a:lnTo>
                    <a:lnTo>
                      <a:pt x="44" y="258"/>
                    </a:lnTo>
                    <a:lnTo>
                      <a:pt x="45" y="258"/>
                    </a:lnTo>
                    <a:lnTo>
                      <a:pt x="46" y="258"/>
                    </a:lnTo>
                    <a:lnTo>
                      <a:pt x="47" y="258"/>
                    </a:lnTo>
                    <a:lnTo>
                      <a:pt x="48" y="258"/>
                    </a:lnTo>
                    <a:lnTo>
                      <a:pt x="48" y="259"/>
                    </a:lnTo>
                    <a:lnTo>
                      <a:pt x="48" y="260"/>
                    </a:lnTo>
                    <a:lnTo>
                      <a:pt x="48" y="261"/>
                    </a:lnTo>
                    <a:lnTo>
                      <a:pt x="49" y="261"/>
                    </a:lnTo>
                    <a:lnTo>
                      <a:pt x="50" y="261"/>
                    </a:lnTo>
                    <a:lnTo>
                      <a:pt x="50" y="262"/>
                    </a:lnTo>
                    <a:lnTo>
                      <a:pt x="50" y="263"/>
                    </a:lnTo>
                    <a:lnTo>
                      <a:pt x="50" y="264"/>
                    </a:lnTo>
                    <a:lnTo>
                      <a:pt x="51" y="264"/>
                    </a:lnTo>
                    <a:lnTo>
                      <a:pt x="51" y="265"/>
                    </a:lnTo>
                    <a:lnTo>
                      <a:pt x="51" y="266"/>
                    </a:lnTo>
                    <a:lnTo>
                      <a:pt x="52" y="267"/>
                    </a:lnTo>
                    <a:lnTo>
                      <a:pt x="52" y="268"/>
                    </a:lnTo>
                    <a:lnTo>
                      <a:pt x="53" y="268"/>
                    </a:lnTo>
                    <a:lnTo>
                      <a:pt x="53" y="269"/>
                    </a:lnTo>
                    <a:lnTo>
                      <a:pt x="54" y="269"/>
                    </a:lnTo>
                    <a:lnTo>
                      <a:pt x="55" y="269"/>
                    </a:lnTo>
                    <a:lnTo>
                      <a:pt x="55" y="270"/>
                    </a:lnTo>
                    <a:lnTo>
                      <a:pt x="56" y="270"/>
                    </a:lnTo>
                    <a:lnTo>
                      <a:pt x="57" y="270"/>
                    </a:lnTo>
                    <a:lnTo>
                      <a:pt x="58" y="270"/>
                    </a:lnTo>
                    <a:lnTo>
                      <a:pt x="59" y="270"/>
                    </a:lnTo>
                    <a:lnTo>
                      <a:pt x="60" y="270"/>
                    </a:lnTo>
                    <a:lnTo>
                      <a:pt x="61" y="270"/>
                    </a:lnTo>
                    <a:lnTo>
                      <a:pt x="62" y="270"/>
                    </a:lnTo>
                    <a:lnTo>
                      <a:pt x="63" y="270"/>
                    </a:lnTo>
                    <a:lnTo>
                      <a:pt x="63" y="271"/>
                    </a:lnTo>
                    <a:lnTo>
                      <a:pt x="64" y="271"/>
                    </a:lnTo>
                    <a:lnTo>
                      <a:pt x="64" y="272"/>
                    </a:lnTo>
                    <a:lnTo>
                      <a:pt x="64" y="273"/>
                    </a:lnTo>
                    <a:lnTo>
                      <a:pt x="65" y="273"/>
                    </a:lnTo>
                    <a:lnTo>
                      <a:pt x="64" y="274"/>
                    </a:lnTo>
                    <a:lnTo>
                      <a:pt x="64" y="275"/>
                    </a:lnTo>
                    <a:lnTo>
                      <a:pt x="63" y="276"/>
                    </a:lnTo>
                    <a:lnTo>
                      <a:pt x="63" y="277"/>
                    </a:lnTo>
                    <a:lnTo>
                      <a:pt x="63" y="278"/>
                    </a:lnTo>
                    <a:lnTo>
                      <a:pt x="62" y="279"/>
                    </a:lnTo>
                    <a:lnTo>
                      <a:pt x="62" y="280"/>
                    </a:lnTo>
                    <a:lnTo>
                      <a:pt x="63" y="280"/>
                    </a:lnTo>
                    <a:lnTo>
                      <a:pt x="63" y="281"/>
                    </a:lnTo>
                    <a:lnTo>
                      <a:pt x="63" y="282"/>
                    </a:lnTo>
                    <a:lnTo>
                      <a:pt x="64" y="282"/>
                    </a:lnTo>
                    <a:lnTo>
                      <a:pt x="64" y="283"/>
                    </a:lnTo>
                    <a:lnTo>
                      <a:pt x="64" y="284"/>
                    </a:lnTo>
                    <a:lnTo>
                      <a:pt x="65" y="284"/>
                    </a:lnTo>
                    <a:lnTo>
                      <a:pt x="65" y="285"/>
                    </a:lnTo>
                    <a:lnTo>
                      <a:pt x="66" y="285"/>
                    </a:lnTo>
                    <a:lnTo>
                      <a:pt x="66" y="286"/>
                    </a:lnTo>
                    <a:lnTo>
                      <a:pt x="67" y="286"/>
                    </a:lnTo>
                    <a:lnTo>
                      <a:pt x="67" y="287"/>
                    </a:lnTo>
                    <a:lnTo>
                      <a:pt x="67" y="288"/>
                    </a:lnTo>
                    <a:lnTo>
                      <a:pt x="66" y="289"/>
                    </a:lnTo>
                    <a:lnTo>
                      <a:pt x="66" y="290"/>
                    </a:lnTo>
                    <a:lnTo>
                      <a:pt x="65" y="291"/>
                    </a:lnTo>
                    <a:lnTo>
                      <a:pt x="64" y="292"/>
                    </a:lnTo>
                    <a:lnTo>
                      <a:pt x="64" y="293"/>
                    </a:lnTo>
                    <a:lnTo>
                      <a:pt x="64" y="294"/>
                    </a:lnTo>
                    <a:lnTo>
                      <a:pt x="65" y="294"/>
                    </a:lnTo>
                    <a:lnTo>
                      <a:pt x="65" y="295"/>
                    </a:lnTo>
                    <a:lnTo>
                      <a:pt x="65" y="296"/>
                    </a:lnTo>
                    <a:lnTo>
                      <a:pt x="66" y="296"/>
                    </a:lnTo>
                    <a:lnTo>
                      <a:pt x="66" y="297"/>
                    </a:lnTo>
                    <a:lnTo>
                      <a:pt x="67" y="297"/>
                    </a:lnTo>
                    <a:lnTo>
                      <a:pt x="68" y="297"/>
                    </a:lnTo>
                    <a:lnTo>
                      <a:pt x="68" y="298"/>
                    </a:lnTo>
                    <a:lnTo>
                      <a:pt x="68" y="299"/>
                    </a:lnTo>
                    <a:lnTo>
                      <a:pt x="68" y="300"/>
                    </a:lnTo>
                    <a:lnTo>
                      <a:pt x="69" y="300"/>
                    </a:lnTo>
                    <a:lnTo>
                      <a:pt x="69" y="301"/>
                    </a:lnTo>
                    <a:lnTo>
                      <a:pt x="70" y="301"/>
                    </a:lnTo>
                    <a:lnTo>
                      <a:pt x="71" y="301"/>
                    </a:lnTo>
                    <a:lnTo>
                      <a:pt x="71" y="300"/>
                    </a:lnTo>
                    <a:lnTo>
                      <a:pt x="71" y="301"/>
                    </a:lnTo>
                    <a:lnTo>
                      <a:pt x="72" y="301"/>
                    </a:lnTo>
                    <a:lnTo>
                      <a:pt x="73" y="301"/>
                    </a:lnTo>
                    <a:lnTo>
                      <a:pt x="73" y="302"/>
                    </a:lnTo>
                    <a:lnTo>
                      <a:pt x="73" y="303"/>
                    </a:lnTo>
                    <a:lnTo>
                      <a:pt x="74" y="303"/>
                    </a:lnTo>
                    <a:lnTo>
                      <a:pt x="75" y="303"/>
                    </a:lnTo>
                    <a:lnTo>
                      <a:pt x="76" y="303"/>
                    </a:lnTo>
                    <a:lnTo>
                      <a:pt x="77" y="303"/>
                    </a:lnTo>
                    <a:lnTo>
                      <a:pt x="77" y="304"/>
                    </a:lnTo>
                    <a:lnTo>
                      <a:pt x="78" y="304"/>
                    </a:lnTo>
                    <a:lnTo>
                      <a:pt x="79" y="304"/>
                    </a:lnTo>
                    <a:lnTo>
                      <a:pt x="80" y="304"/>
                    </a:lnTo>
                    <a:lnTo>
                      <a:pt x="81" y="304"/>
                    </a:lnTo>
                    <a:lnTo>
                      <a:pt x="82" y="304"/>
                    </a:lnTo>
                    <a:lnTo>
                      <a:pt x="83" y="303"/>
                    </a:lnTo>
                    <a:lnTo>
                      <a:pt x="84" y="302"/>
                    </a:lnTo>
                    <a:lnTo>
                      <a:pt x="85" y="302"/>
                    </a:lnTo>
                    <a:lnTo>
                      <a:pt x="86" y="302"/>
                    </a:lnTo>
                    <a:lnTo>
                      <a:pt x="87" y="302"/>
                    </a:lnTo>
                    <a:lnTo>
                      <a:pt x="88" y="301"/>
                    </a:lnTo>
                    <a:lnTo>
                      <a:pt x="90" y="299"/>
                    </a:lnTo>
                    <a:lnTo>
                      <a:pt x="91" y="299"/>
                    </a:lnTo>
                    <a:lnTo>
                      <a:pt x="92" y="298"/>
                    </a:lnTo>
                    <a:lnTo>
                      <a:pt x="94" y="297"/>
                    </a:lnTo>
                    <a:lnTo>
                      <a:pt x="94" y="296"/>
                    </a:lnTo>
                    <a:lnTo>
                      <a:pt x="95" y="295"/>
                    </a:lnTo>
                    <a:lnTo>
                      <a:pt x="95" y="294"/>
                    </a:lnTo>
                    <a:lnTo>
                      <a:pt x="96" y="293"/>
                    </a:lnTo>
                    <a:lnTo>
                      <a:pt x="96" y="292"/>
                    </a:lnTo>
                    <a:lnTo>
                      <a:pt x="96" y="291"/>
                    </a:lnTo>
                    <a:lnTo>
                      <a:pt x="96" y="290"/>
                    </a:lnTo>
                    <a:lnTo>
                      <a:pt x="97" y="290"/>
                    </a:lnTo>
                    <a:lnTo>
                      <a:pt x="98" y="290"/>
                    </a:lnTo>
                    <a:lnTo>
                      <a:pt x="99" y="289"/>
                    </a:lnTo>
                    <a:lnTo>
                      <a:pt x="99" y="290"/>
                    </a:lnTo>
                    <a:lnTo>
                      <a:pt x="100" y="290"/>
                    </a:lnTo>
                    <a:lnTo>
                      <a:pt x="101" y="290"/>
                    </a:lnTo>
                    <a:lnTo>
                      <a:pt x="101" y="289"/>
                    </a:lnTo>
                    <a:lnTo>
                      <a:pt x="102" y="288"/>
                    </a:lnTo>
                    <a:lnTo>
                      <a:pt x="102" y="287"/>
                    </a:lnTo>
                    <a:lnTo>
                      <a:pt x="102" y="286"/>
                    </a:lnTo>
                    <a:lnTo>
                      <a:pt x="102" y="285"/>
                    </a:lnTo>
                    <a:lnTo>
                      <a:pt x="102" y="284"/>
                    </a:lnTo>
                    <a:lnTo>
                      <a:pt x="103" y="284"/>
                    </a:lnTo>
                    <a:lnTo>
                      <a:pt x="104" y="283"/>
                    </a:lnTo>
                    <a:lnTo>
                      <a:pt x="105" y="282"/>
                    </a:lnTo>
                    <a:lnTo>
                      <a:pt x="104" y="282"/>
                    </a:lnTo>
                    <a:lnTo>
                      <a:pt x="105" y="281"/>
                    </a:lnTo>
                    <a:lnTo>
                      <a:pt x="105" y="280"/>
                    </a:lnTo>
                    <a:lnTo>
                      <a:pt x="106" y="280"/>
                    </a:lnTo>
                    <a:lnTo>
                      <a:pt x="107" y="280"/>
                    </a:lnTo>
                    <a:lnTo>
                      <a:pt x="108" y="280"/>
                    </a:lnTo>
                    <a:lnTo>
                      <a:pt x="109" y="280"/>
                    </a:lnTo>
                    <a:lnTo>
                      <a:pt x="109" y="279"/>
                    </a:lnTo>
                    <a:lnTo>
                      <a:pt x="110" y="279"/>
                    </a:lnTo>
                    <a:lnTo>
                      <a:pt x="111" y="279"/>
                    </a:lnTo>
                    <a:lnTo>
                      <a:pt x="112" y="279"/>
                    </a:lnTo>
                    <a:lnTo>
                      <a:pt x="113" y="279"/>
                    </a:lnTo>
                    <a:lnTo>
                      <a:pt x="114" y="278"/>
                    </a:lnTo>
                    <a:lnTo>
                      <a:pt x="115" y="278"/>
                    </a:lnTo>
                    <a:lnTo>
                      <a:pt x="116" y="278"/>
                    </a:lnTo>
                    <a:lnTo>
                      <a:pt x="117" y="278"/>
                    </a:lnTo>
                    <a:lnTo>
                      <a:pt x="117" y="277"/>
                    </a:lnTo>
                    <a:lnTo>
                      <a:pt x="117" y="276"/>
                    </a:lnTo>
                    <a:lnTo>
                      <a:pt x="118" y="275"/>
                    </a:lnTo>
                    <a:lnTo>
                      <a:pt x="119" y="275"/>
                    </a:lnTo>
                    <a:lnTo>
                      <a:pt x="120" y="275"/>
                    </a:lnTo>
                    <a:lnTo>
                      <a:pt x="121" y="274"/>
                    </a:lnTo>
                    <a:lnTo>
                      <a:pt x="122" y="274"/>
                    </a:lnTo>
                    <a:lnTo>
                      <a:pt x="123" y="274"/>
                    </a:lnTo>
                    <a:lnTo>
                      <a:pt x="124" y="274"/>
                    </a:lnTo>
                    <a:lnTo>
                      <a:pt x="125" y="274"/>
                    </a:lnTo>
                    <a:lnTo>
                      <a:pt x="126" y="274"/>
                    </a:lnTo>
                    <a:lnTo>
                      <a:pt x="127" y="274"/>
                    </a:lnTo>
                    <a:lnTo>
                      <a:pt x="128" y="274"/>
                    </a:lnTo>
                    <a:lnTo>
                      <a:pt x="129" y="274"/>
                    </a:lnTo>
                    <a:lnTo>
                      <a:pt x="130" y="274"/>
                    </a:lnTo>
                    <a:lnTo>
                      <a:pt x="131" y="274"/>
                    </a:lnTo>
                    <a:lnTo>
                      <a:pt x="132" y="274"/>
                    </a:lnTo>
                    <a:lnTo>
                      <a:pt x="132" y="273"/>
                    </a:lnTo>
                    <a:lnTo>
                      <a:pt x="132" y="272"/>
                    </a:lnTo>
                    <a:lnTo>
                      <a:pt x="132" y="271"/>
                    </a:lnTo>
                    <a:lnTo>
                      <a:pt x="133" y="270"/>
                    </a:lnTo>
                    <a:lnTo>
                      <a:pt x="134" y="270"/>
                    </a:lnTo>
                    <a:lnTo>
                      <a:pt x="135" y="270"/>
                    </a:lnTo>
                    <a:lnTo>
                      <a:pt x="136" y="269"/>
                    </a:lnTo>
                    <a:lnTo>
                      <a:pt x="137" y="268"/>
                    </a:lnTo>
                    <a:lnTo>
                      <a:pt x="136" y="268"/>
                    </a:lnTo>
                    <a:lnTo>
                      <a:pt x="135" y="268"/>
                    </a:lnTo>
                    <a:lnTo>
                      <a:pt x="134" y="268"/>
                    </a:lnTo>
                    <a:lnTo>
                      <a:pt x="134" y="267"/>
                    </a:lnTo>
                    <a:lnTo>
                      <a:pt x="133" y="267"/>
                    </a:lnTo>
                    <a:lnTo>
                      <a:pt x="133" y="266"/>
                    </a:lnTo>
                    <a:lnTo>
                      <a:pt x="133" y="265"/>
                    </a:lnTo>
                    <a:lnTo>
                      <a:pt x="132" y="265"/>
                    </a:lnTo>
                    <a:lnTo>
                      <a:pt x="132" y="264"/>
                    </a:lnTo>
                    <a:lnTo>
                      <a:pt x="133" y="263"/>
                    </a:lnTo>
                    <a:lnTo>
                      <a:pt x="133" y="262"/>
                    </a:lnTo>
                    <a:lnTo>
                      <a:pt x="134" y="262"/>
                    </a:lnTo>
                    <a:lnTo>
                      <a:pt x="134" y="261"/>
                    </a:lnTo>
                    <a:lnTo>
                      <a:pt x="135" y="261"/>
                    </a:lnTo>
                    <a:lnTo>
                      <a:pt x="136" y="261"/>
                    </a:lnTo>
                    <a:lnTo>
                      <a:pt x="137" y="260"/>
                    </a:lnTo>
                    <a:lnTo>
                      <a:pt x="138" y="259"/>
                    </a:lnTo>
                    <a:lnTo>
                      <a:pt x="139" y="259"/>
                    </a:lnTo>
                    <a:lnTo>
                      <a:pt x="139" y="258"/>
                    </a:lnTo>
                    <a:lnTo>
                      <a:pt x="139" y="257"/>
                    </a:lnTo>
                    <a:lnTo>
                      <a:pt x="140" y="256"/>
                    </a:lnTo>
                    <a:lnTo>
                      <a:pt x="141" y="256"/>
                    </a:lnTo>
                    <a:lnTo>
                      <a:pt x="142" y="256"/>
                    </a:lnTo>
                    <a:lnTo>
                      <a:pt x="143" y="256"/>
                    </a:lnTo>
                    <a:lnTo>
                      <a:pt x="144" y="256"/>
                    </a:lnTo>
                    <a:lnTo>
                      <a:pt x="144" y="255"/>
                    </a:lnTo>
                    <a:lnTo>
                      <a:pt x="144" y="254"/>
                    </a:lnTo>
                    <a:lnTo>
                      <a:pt x="145" y="253"/>
                    </a:lnTo>
                    <a:lnTo>
                      <a:pt x="145" y="252"/>
                    </a:lnTo>
                    <a:lnTo>
                      <a:pt x="145" y="251"/>
                    </a:lnTo>
                    <a:lnTo>
                      <a:pt x="145" y="250"/>
                    </a:lnTo>
                    <a:lnTo>
                      <a:pt x="144" y="250"/>
                    </a:lnTo>
                    <a:lnTo>
                      <a:pt x="144" y="249"/>
                    </a:lnTo>
                    <a:lnTo>
                      <a:pt x="145" y="248"/>
                    </a:lnTo>
                    <a:lnTo>
                      <a:pt x="145" y="247"/>
                    </a:lnTo>
                    <a:lnTo>
                      <a:pt x="146" y="247"/>
                    </a:lnTo>
                    <a:lnTo>
                      <a:pt x="148" y="247"/>
                    </a:lnTo>
                    <a:lnTo>
                      <a:pt x="149" y="247"/>
                    </a:lnTo>
                    <a:lnTo>
                      <a:pt x="151" y="247"/>
                    </a:lnTo>
                    <a:lnTo>
                      <a:pt x="153" y="246"/>
                    </a:lnTo>
                    <a:lnTo>
                      <a:pt x="154" y="246"/>
                    </a:lnTo>
                    <a:lnTo>
                      <a:pt x="156" y="245"/>
                    </a:lnTo>
                    <a:lnTo>
                      <a:pt x="158" y="245"/>
                    </a:lnTo>
                    <a:lnTo>
                      <a:pt x="160" y="244"/>
                    </a:lnTo>
                    <a:lnTo>
                      <a:pt x="161" y="244"/>
                    </a:lnTo>
                    <a:lnTo>
                      <a:pt x="162" y="244"/>
                    </a:lnTo>
                    <a:lnTo>
                      <a:pt x="164" y="244"/>
                    </a:lnTo>
                    <a:lnTo>
                      <a:pt x="165" y="243"/>
                    </a:lnTo>
                    <a:lnTo>
                      <a:pt x="166" y="243"/>
                    </a:lnTo>
                    <a:lnTo>
                      <a:pt x="167" y="243"/>
                    </a:lnTo>
                    <a:lnTo>
                      <a:pt x="168" y="243"/>
                    </a:lnTo>
                    <a:lnTo>
                      <a:pt x="169" y="243"/>
                    </a:lnTo>
                    <a:lnTo>
                      <a:pt x="170" y="242"/>
                    </a:lnTo>
                    <a:lnTo>
                      <a:pt x="171" y="241"/>
                    </a:lnTo>
                    <a:lnTo>
                      <a:pt x="170" y="241"/>
                    </a:lnTo>
                    <a:lnTo>
                      <a:pt x="170" y="240"/>
                    </a:lnTo>
                    <a:lnTo>
                      <a:pt x="170" y="239"/>
                    </a:lnTo>
                    <a:lnTo>
                      <a:pt x="170" y="238"/>
                    </a:lnTo>
                    <a:lnTo>
                      <a:pt x="170" y="237"/>
                    </a:lnTo>
                    <a:lnTo>
                      <a:pt x="171" y="236"/>
                    </a:lnTo>
                    <a:lnTo>
                      <a:pt x="172" y="236"/>
                    </a:lnTo>
                    <a:lnTo>
                      <a:pt x="173" y="236"/>
                    </a:lnTo>
                    <a:lnTo>
                      <a:pt x="174" y="236"/>
                    </a:lnTo>
                    <a:lnTo>
                      <a:pt x="175" y="236"/>
                    </a:lnTo>
                    <a:lnTo>
                      <a:pt x="175" y="235"/>
                    </a:lnTo>
                    <a:lnTo>
                      <a:pt x="176" y="234"/>
                    </a:lnTo>
                    <a:lnTo>
                      <a:pt x="177" y="233"/>
                    </a:lnTo>
                    <a:lnTo>
                      <a:pt x="178" y="232"/>
                    </a:lnTo>
                    <a:lnTo>
                      <a:pt x="179" y="231"/>
                    </a:lnTo>
                    <a:lnTo>
                      <a:pt x="179" y="230"/>
                    </a:lnTo>
                    <a:lnTo>
                      <a:pt x="180" y="230"/>
                    </a:lnTo>
                    <a:lnTo>
                      <a:pt x="181" y="230"/>
                    </a:lnTo>
                    <a:lnTo>
                      <a:pt x="182" y="230"/>
                    </a:lnTo>
                    <a:lnTo>
                      <a:pt x="183" y="230"/>
                    </a:lnTo>
                    <a:lnTo>
                      <a:pt x="184" y="230"/>
                    </a:lnTo>
                    <a:lnTo>
                      <a:pt x="185" y="230"/>
                    </a:lnTo>
                    <a:lnTo>
                      <a:pt x="186" y="230"/>
                    </a:lnTo>
                    <a:lnTo>
                      <a:pt x="187" y="230"/>
                    </a:lnTo>
                    <a:lnTo>
                      <a:pt x="188" y="230"/>
                    </a:lnTo>
                    <a:lnTo>
                      <a:pt x="189" y="231"/>
                    </a:lnTo>
                    <a:lnTo>
                      <a:pt x="190" y="231"/>
                    </a:lnTo>
                    <a:lnTo>
                      <a:pt x="191" y="231"/>
                    </a:lnTo>
                    <a:lnTo>
                      <a:pt x="192" y="231"/>
                    </a:lnTo>
                    <a:lnTo>
                      <a:pt x="193" y="231"/>
                    </a:lnTo>
                    <a:lnTo>
                      <a:pt x="193" y="230"/>
                    </a:lnTo>
                    <a:lnTo>
                      <a:pt x="194" y="230"/>
                    </a:lnTo>
                    <a:lnTo>
                      <a:pt x="195" y="230"/>
                    </a:lnTo>
                    <a:lnTo>
                      <a:pt x="196" y="230"/>
                    </a:lnTo>
                    <a:lnTo>
                      <a:pt x="197" y="230"/>
                    </a:lnTo>
                    <a:lnTo>
                      <a:pt x="197" y="231"/>
                    </a:lnTo>
                    <a:lnTo>
                      <a:pt x="198" y="231"/>
                    </a:lnTo>
                    <a:lnTo>
                      <a:pt x="199" y="231"/>
                    </a:lnTo>
                    <a:lnTo>
                      <a:pt x="199" y="232"/>
                    </a:lnTo>
                    <a:lnTo>
                      <a:pt x="200" y="232"/>
                    </a:lnTo>
                    <a:lnTo>
                      <a:pt x="200" y="233"/>
                    </a:lnTo>
                    <a:lnTo>
                      <a:pt x="201" y="233"/>
                    </a:lnTo>
                    <a:lnTo>
                      <a:pt x="201" y="234"/>
                    </a:lnTo>
                    <a:lnTo>
                      <a:pt x="201" y="235"/>
                    </a:lnTo>
                    <a:lnTo>
                      <a:pt x="202" y="235"/>
                    </a:lnTo>
                    <a:lnTo>
                      <a:pt x="201" y="235"/>
                    </a:lnTo>
                    <a:lnTo>
                      <a:pt x="201" y="234"/>
                    </a:lnTo>
                    <a:lnTo>
                      <a:pt x="201" y="233"/>
                    </a:lnTo>
                    <a:lnTo>
                      <a:pt x="202" y="233"/>
                    </a:lnTo>
                    <a:lnTo>
                      <a:pt x="203" y="233"/>
                    </a:lnTo>
                    <a:lnTo>
                      <a:pt x="203" y="232"/>
                    </a:lnTo>
                    <a:lnTo>
                      <a:pt x="204" y="232"/>
                    </a:lnTo>
                    <a:lnTo>
                      <a:pt x="205" y="232"/>
                    </a:lnTo>
                    <a:lnTo>
                      <a:pt x="205" y="231"/>
                    </a:lnTo>
                    <a:lnTo>
                      <a:pt x="206" y="231"/>
                    </a:lnTo>
                    <a:lnTo>
                      <a:pt x="207" y="231"/>
                    </a:lnTo>
                    <a:lnTo>
                      <a:pt x="208" y="231"/>
                    </a:lnTo>
                    <a:lnTo>
                      <a:pt x="209" y="230"/>
                    </a:lnTo>
                    <a:lnTo>
                      <a:pt x="210" y="230"/>
                    </a:lnTo>
                    <a:lnTo>
                      <a:pt x="211" y="230"/>
                    </a:lnTo>
                    <a:lnTo>
                      <a:pt x="212" y="229"/>
                    </a:lnTo>
                    <a:lnTo>
                      <a:pt x="212" y="230"/>
                    </a:lnTo>
                    <a:lnTo>
                      <a:pt x="213" y="230"/>
                    </a:lnTo>
                    <a:lnTo>
                      <a:pt x="214" y="230"/>
                    </a:lnTo>
                    <a:lnTo>
                      <a:pt x="214" y="231"/>
                    </a:lnTo>
                    <a:lnTo>
                      <a:pt x="215" y="231"/>
                    </a:lnTo>
                    <a:lnTo>
                      <a:pt x="216" y="232"/>
                    </a:lnTo>
                    <a:lnTo>
                      <a:pt x="217" y="232"/>
                    </a:lnTo>
                    <a:lnTo>
                      <a:pt x="217" y="233"/>
                    </a:lnTo>
                    <a:lnTo>
                      <a:pt x="218" y="234"/>
                    </a:lnTo>
                    <a:lnTo>
                      <a:pt x="219" y="235"/>
                    </a:lnTo>
                    <a:lnTo>
                      <a:pt x="219" y="236"/>
                    </a:lnTo>
                    <a:lnTo>
                      <a:pt x="220" y="236"/>
                    </a:lnTo>
                    <a:lnTo>
                      <a:pt x="219" y="236"/>
                    </a:lnTo>
                    <a:lnTo>
                      <a:pt x="218" y="236"/>
                    </a:lnTo>
                    <a:lnTo>
                      <a:pt x="217" y="236"/>
                    </a:lnTo>
                    <a:lnTo>
                      <a:pt x="217" y="237"/>
                    </a:lnTo>
                    <a:lnTo>
                      <a:pt x="218" y="237"/>
                    </a:lnTo>
                    <a:lnTo>
                      <a:pt x="218" y="238"/>
                    </a:lnTo>
                    <a:lnTo>
                      <a:pt x="219" y="238"/>
                    </a:lnTo>
                    <a:lnTo>
                      <a:pt x="220" y="238"/>
                    </a:lnTo>
                    <a:lnTo>
                      <a:pt x="220" y="239"/>
                    </a:lnTo>
                    <a:lnTo>
                      <a:pt x="221" y="239"/>
                    </a:lnTo>
                    <a:lnTo>
                      <a:pt x="222" y="239"/>
                    </a:lnTo>
                    <a:lnTo>
                      <a:pt x="223" y="239"/>
                    </a:lnTo>
                    <a:lnTo>
                      <a:pt x="223" y="240"/>
                    </a:lnTo>
                    <a:lnTo>
                      <a:pt x="224" y="240"/>
                    </a:lnTo>
                    <a:lnTo>
                      <a:pt x="225" y="240"/>
                    </a:lnTo>
                    <a:lnTo>
                      <a:pt x="225" y="241"/>
                    </a:lnTo>
                    <a:lnTo>
                      <a:pt x="226" y="241"/>
                    </a:lnTo>
                    <a:lnTo>
                      <a:pt x="227" y="241"/>
                    </a:lnTo>
                    <a:lnTo>
                      <a:pt x="228" y="241"/>
                    </a:lnTo>
                    <a:lnTo>
                      <a:pt x="228" y="242"/>
                    </a:lnTo>
                    <a:lnTo>
                      <a:pt x="228" y="243"/>
                    </a:lnTo>
                    <a:lnTo>
                      <a:pt x="229" y="243"/>
                    </a:lnTo>
                    <a:lnTo>
                      <a:pt x="229" y="244"/>
                    </a:lnTo>
                    <a:lnTo>
                      <a:pt x="230" y="244"/>
                    </a:lnTo>
                    <a:lnTo>
                      <a:pt x="231" y="244"/>
                    </a:lnTo>
                    <a:lnTo>
                      <a:pt x="232" y="244"/>
                    </a:lnTo>
                    <a:lnTo>
                      <a:pt x="232" y="245"/>
                    </a:lnTo>
                    <a:lnTo>
                      <a:pt x="233" y="245"/>
                    </a:lnTo>
                    <a:lnTo>
                      <a:pt x="234" y="244"/>
                    </a:lnTo>
                    <a:lnTo>
                      <a:pt x="234" y="245"/>
                    </a:lnTo>
                    <a:lnTo>
                      <a:pt x="235" y="245"/>
                    </a:lnTo>
                    <a:lnTo>
                      <a:pt x="236" y="245"/>
                    </a:lnTo>
                    <a:lnTo>
                      <a:pt x="237" y="244"/>
                    </a:lnTo>
                    <a:lnTo>
                      <a:pt x="238" y="244"/>
                    </a:lnTo>
                    <a:lnTo>
                      <a:pt x="239" y="244"/>
                    </a:lnTo>
                    <a:lnTo>
                      <a:pt x="239" y="245"/>
                    </a:lnTo>
                    <a:lnTo>
                      <a:pt x="240" y="245"/>
                    </a:lnTo>
                    <a:lnTo>
                      <a:pt x="241" y="245"/>
                    </a:lnTo>
                    <a:lnTo>
                      <a:pt x="241" y="246"/>
                    </a:lnTo>
                    <a:lnTo>
                      <a:pt x="242" y="246"/>
                    </a:lnTo>
                    <a:lnTo>
                      <a:pt x="243" y="246"/>
                    </a:lnTo>
                    <a:lnTo>
                      <a:pt x="244" y="246"/>
                    </a:lnTo>
                    <a:lnTo>
                      <a:pt x="245" y="246"/>
                    </a:lnTo>
                    <a:lnTo>
                      <a:pt x="246" y="246"/>
                    </a:lnTo>
                    <a:lnTo>
                      <a:pt x="246" y="247"/>
                    </a:lnTo>
                    <a:lnTo>
                      <a:pt x="246" y="248"/>
                    </a:lnTo>
                    <a:lnTo>
                      <a:pt x="247" y="248"/>
                    </a:lnTo>
                    <a:lnTo>
                      <a:pt x="247" y="249"/>
                    </a:lnTo>
                    <a:lnTo>
                      <a:pt x="248" y="249"/>
                    </a:lnTo>
                    <a:lnTo>
                      <a:pt x="249" y="249"/>
                    </a:lnTo>
                    <a:lnTo>
                      <a:pt x="249" y="250"/>
                    </a:lnTo>
                    <a:lnTo>
                      <a:pt x="250" y="250"/>
                    </a:lnTo>
                    <a:lnTo>
                      <a:pt x="251" y="250"/>
                    </a:lnTo>
                    <a:lnTo>
                      <a:pt x="251" y="251"/>
                    </a:lnTo>
                    <a:lnTo>
                      <a:pt x="251" y="252"/>
                    </a:lnTo>
                    <a:lnTo>
                      <a:pt x="251" y="253"/>
                    </a:lnTo>
                    <a:lnTo>
                      <a:pt x="251" y="254"/>
                    </a:lnTo>
                    <a:lnTo>
                      <a:pt x="252" y="254"/>
                    </a:lnTo>
                    <a:lnTo>
                      <a:pt x="252" y="255"/>
                    </a:lnTo>
                    <a:lnTo>
                      <a:pt x="253" y="255"/>
                    </a:lnTo>
                    <a:lnTo>
                      <a:pt x="254" y="255"/>
                    </a:lnTo>
                    <a:lnTo>
                      <a:pt x="254" y="256"/>
                    </a:lnTo>
                    <a:lnTo>
                      <a:pt x="255" y="256"/>
                    </a:lnTo>
                    <a:lnTo>
                      <a:pt x="256" y="256"/>
                    </a:lnTo>
                    <a:lnTo>
                      <a:pt x="257" y="256"/>
                    </a:lnTo>
                    <a:lnTo>
                      <a:pt x="258" y="256"/>
                    </a:lnTo>
                    <a:lnTo>
                      <a:pt x="259" y="256"/>
                    </a:lnTo>
                    <a:lnTo>
                      <a:pt x="260" y="256"/>
                    </a:lnTo>
                    <a:lnTo>
                      <a:pt x="261" y="256"/>
                    </a:lnTo>
                    <a:lnTo>
                      <a:pt x="262" y="255"/>
                    </a:lnTo>
                    <a:lnTo>
                      <a:pt x="261" y="255"/>
                    </a:lnTo>
                    <a:lnTo>
                      <a:pt x="260" y="255"/>
                    </a:lnTo>
                    <a:lnTo>
                      <a:pt x="260" y="254"/>
                    </a:lnTo>
                    <a:lnTo>
                      <a:pt x="259" y="254"/>
                    </a:lnTo>
                    <a:lnTo>
                      <a:pt x="258" y="254"/>
                    </a:lnTo>
                    <a:lnTo>
                      <a:pt x="257" y="254"/>
                    </a:lnTo>
                    <a:lnTo>
                      <a:pt x="257" y="253"/>
                    </a:lnTo>
                    <a:lnTo>
                      <a:pt x="257" y="252"/>
                    </a:lnTo>
                    <a:lnTo>
                      <a:pt x="256" y="252"/>
                    </a:lnTo>
                    <a:lnTo>
                      <a:pt x="256" y="251"/>
                    </a:lnTo>
                    <a:lnTo>
                      <a:pt x="256" y="250"/>
                    </a:lnTo>
                    <a:lnTo>
                      <a:pt x="256" y="249"/>
                    </a:lnTo>
                    <a:lnTo>
                      <a:pt x="256" y="248"/>
                    </a:lnTo>
                    <a:lnTo>
                      <a:pt x="257" y="248"/>
                    </a:lnTo>
                    <a:lnTo>
                      <a:pt x="258" y="247"/>
                    </a:lnTo>
                    <a:lnTo>
                      <a:pt x="258" y="246"/>
                    </a:lnTo>
                    <a:lnTo>
                      <a:pt x="259" y="246"/>
                    </a:lnTo>
                    <a:lnTo>
                      <a:pt x="259" y="245"/>
                    </a:lnTo>
                    <a:lnTo>
                      <a:pt x="260" y="245"/>
                    </a:lnTo>
                    <a:lnTo>
                      <a:pt x="261" y="244"/>
                    </a:lnTo>
                    <a:lnTo>
                      <a:pt x="262" y="244"/>
                    </a:lnTo>
                    <a:lnTo>
                      <a:pt x="262" y="243"/>
                    </a:lnTo>
                    <a:lnTo>
                      <a:pt x="263" y="242"/>
                    </a:lnTo>
                    <a:lnTo>
                      <a:pt x="264" y="241"/>
                    </a:lnTo>
                    <a:lnTo>
                      <a:pt x="264" y="240"/>
                    </a:lnTo>
                    <a:lnTo>
                      <a:pt x="265" y="240"/>
                    </a:lnTo>
                    <a:lnTo>
                      <a:pt x="265" y="239"/>
                    </a:lnTo>
                    <a:lnTo>
                      <a:pt x="266" y="238"/>
                    </a:lnTo>
                    <a:lnTo>
                      <a:pt x="267" y="237"/>
                    </a:lnTo>
                    <a:lnTo>
                      <a:pt x="267" y="236"/>
                    </a:lnTo>
                    <a:lnTo>
                      <a:pt x="267" y="235"/>
                    </a:lnTo>
                    <a:lnTo>
                      <a:pt x="267" y="234"/>
                    </a:lnTo>
                    <a:lnTo>
                      <a:pt x="267" y="233"/>
                    </a:lnTo>
                    <a:lnTo>
                      <a:pt x="268" y="233"/>
                    </a:lnTo>
                    <a:lnTo>
                      <a:pt x="268" y="232"/>
                    </a:lnTo>
                    <a:lnTo>
                      <a:pt x="269" y="231"/>
                    </a:lnTo>
                    <a:lnTo>
                      <a:pt x="270" y="231"/>
                    </a:lnTo>
                    <a:lnTo>
                      <a:pt x="270" y="230"/>
                    </a:lnTo>
                    <a:lnTo>
                      <a:pt x="270" y="231"/>
                    </a:lnTo>
                    <a:lnTo>
                      <a:pt x="270" y="232"/>
                    </a:lnTo>
                    <a:lnTo>
                      <a:pt x="270" y="233"/>
                    </a:lnTo>
                    <a:lnTo>
                      <a:pt x="271" y="233"/>
                    </a:lnTo>
                    <a:lnTo>
                      <a:pt x="271" y="234"/>
                    </a:lnTo>
                    <a:lnTo>
                      <a:pt x="271" y="235"/>
                    </a:lnTo>
                    <a:lnTo>
                      <a:pt x="272" y="235"/>
                    </a:lnTo>
                    <a:lnTo>
                      <a:pt x="272" y="236"/>
                    </a:lnTo>
                    <a:lnTo>
                      <a:pt x="272" y="237"/>
                    </a:lnTo>
                    <a:lnTo>
                      <a:pt x="272" y="238"/>
                    </a:lnTo>
                    <a:lnTo>
                      <a:pt x="272" y="239"/>
                    </a:lnTo>
                    <a:lnTo>
                      <a:pt x="273" y="239"/>
                    </a:lnTo>
                    <a:lnTo>
                      <a:pt x="272" y="240"/>
                    </a:lnTo>
                    <a:lnTo>
                      <a:pt x="272" y="241"/>
                    </a:lnTo>
                    <a:lnTo>
                      <a:pt x="272" y="242"/>
                    </a:lnTo>
                    <a:lnTo>
                      <a:pt x="272" y="243"/>
                    </a:lnTo>
                    <a:lnTo>
                      <a:pt x="271" y="244"/>
                    </a:lnTo>
                    <a:lnTo>
                      <a:pt x="271" y="245"/>
                    </a:lnTo>
                    <a:lnTo>
                      <a:pt x="271" y="246"/>
                    </a:lnTo>
                    <a:lnTo>
                      <a:pt x="271" y="247"/>
                    </a:lnTo>
                    <a:lnTo>
                      <a:pt x="271" y="248"/>
                    </a:lnTo>
                    <a:lnTo>
                      <a:pt x="272" y="248"/>
                    </a:lnTo>
                    <a:lnTo>
                      <a:pt x="272" y="249"/>
                    </a:lnTo>
                    <a:lnTo>
                      <a:pt x="271" y="249"/>
                    </a:lnTo>
                    <a:lnTo>
                      <a:pt x="271" y="250"/>
                    </a:lnTo>
                    <a:lnTo>
                      <a:pt x="271" y="251"/>
                    </a:lnTo>
                    <a:lnTo>
                      <a:pt x="271" y="252"/>
                    </a:lnTo>
                    <a:lnTo>
                      <a:pt x="271" y="253"/>
                    </a:lnTo>
                    <a:lnTo>
                      <a:pt x="270" y="254"/>
                    </a:lnTo>
                    <a:lnTo>
                      <a:pt x="269" y="254"/>
                    </a:lnTo>
                    <a:lnTo>
                      <a:pt x="269" y="255"/>
                    </a:lnTo>
                    <a:lnTo>
                      <a:pt x="269" y="256"/>
                    </a:lnTo>
                    <a:lnTo>
                      <a:pt x="269" y="257"/>
                    </a:lnTo>
                    <a:lnTo>
                      <a:pt x="270" y="257"/>
                    </a:lnTo>
                    <a:lnTo>
                      <a:pt x="270" y="258"/>
                    </a:lnTo>
                    <a:lnTo>
                      <a:pt x="271" y="258"/>
                    </a:lnTo>
                    <a:lnTo>
                      <a:pt x="271" y="257"/>
                    </a:lnTo>
                    <a:lnTo>
                      <a:pt x="272" y="257"/>
                    </a:lnTo>
                    <a:lnTo>
                      <a:pt x="273" y="256"/>
                    </a:lnTo>
                    <a:lnTo>
                      <a:pt x="274" y="255"/>
                    </a:lnTo>
                    <a:lnTo>
                      <a:pt x="274" y="254"/>
                    </a:lnTo>
                    <a:lnTo>
                      <a:pt x="275" y="253"/>
                    </a:lnTo>
                    <a:lnTo>
                      <a:pt x="276" y="252"/>
                    </a:lnTo>
                    <a:lnTo>
                      <a:pt x="276" y="251"/>
                    </a:lnTo>
                    <a:lnTo>
                      <a:pt x="277" y="251"/>
                    </a:lnTo>
                    <a:lnTo>
                      <a:pt x="277" y="250"/>
                    </a:lnTo>
                    <a:lnTo>
                      <a:pt x="277" y="249"/>
                    </a:lnTo>
                    <a:lnTo>
                      <a:pt x="277" y="248"/>
                    </a:lnTo>
                    <a:lnTo>
                      <a:pt x="277" y="247"/>
                    </a:lnTo>
                    <a:lnTo>
                      <a:pt x="278" y="247"/>
                    </a:lnTo>
                    <a:lnTo>
                      <a:pt x="279" y="247"/>
                    </a:lnTo>
                    <a:lnTo>
                      <a:pt x="280" y="247"/>
                    </a:lnTo>
                    <a:lnTo>
                      <a:pt x="281" y="247"/>
                    </a:lnTo>
                    <a:lnTo>
                      <a:pt x="281" y="248"/>
                    </a:lnTo>
                    <a:lnTo>
                      <a:pt x="282" y="248"/>
                    </a:lnTo>
                    <a:lnTo>
                      <a:pt x="283" y="248"/>
                    </a:lnTo>
                    <a:lnTo>
                      <a:pt x="283" y="249"/>
                    </a:lnTo>
                    <a:lnTo>
                      <a:pt x="283" y="250"/>
                    </a:lnTo>
                    <a:lnTo>
                      <a:pt x="283" y="251"/>
                    </a:lnTo>
                    <a:lnTo>
                      <a:pt x="284" y="251"/>
                    </a:lnTo>
                    <a:lnTo>
                      <a:pt x="284" y="252"/>
                    </a:lnTo>
                    <a:lnTo>
                      <a:pt x="284" y="253"/>
                    </a:lnTo>
                    <a:lnTo>
                      <a:pt x="283" y="254"/>
                    </a:lnTo>
                    <a:lnTo>
                      <a:pt x="283" y="255"/>
                    </a:lnTo>
                    <a:lnTo>
                      <a:pt x="283" y="256"/>
                    </a:lnTo>
                    <a:lnTo>
                      <a:pt x="283" y="257"/>
                    </a:lnTo>
                    <a:lnTo>
                      <a:pt x="283" y="258"/>
                    </a:lnTo>
                    <a:lnTo>
                      <a:pt x="283" y="259"/>
                    </a:lnTo>
                    <a:lnTo>
                      <a:pt x="283" y="260"/>
                    </a:lnTo>
                    <a:lnTo>
                      <a:pt x="283" y="261"/>
                    </a:lnTo>
                    <a:lnTo>
                      <a:pt x="284" y="261"/>
                    </a:lnTo>
                    <a:lnTo>
                      <a:pt x="285" y="260"/>
                    </a:lnTo>
                    <a:lnTo>
                      <a:pt x="286" y="259"/>
                    </a:lnTo>
                    <a:lnTo>
                      <a:pt x="286" y="258"/>
                    </a:lnTo>
                    <a:lnTo>
                      <a:pt x="287" y="257"/>
                    </a:lnTo>
                    <a:lnTo>
                      <a:pt x="287" y="256"/>
                    </a:lnTo>
                    <a:lnTo>
                      <a:pt x="288" y="256"/>
                    </a:lnTo>
                    <a:lnTo>
                      <a:pt x="289" y="256"/>
                    </a:lnTo>
                    <a:lnTo>
                      <a:pt x="289" y="257"/>
                    </a:lnTo>
                    <a:lnTo>
                      <a:pt x="289" y="258"/>
                    </a:lnTo>
                    <a:lnTo>
                      <a:pt x="289" y="259"/>
                    </a:lnTo>
                    <a:lnTo>
                      <a:pt x="290" y="259"/>
                    </a:lnTo>
                    <a:lnTo>
                      <a:pt x="290" y="260"/>
                    </a:lnTo>
                    <a:lnTo>
                      <a:pt x="291" y="260"/>
                    </a:lnTo>
                    <a:lnTo>
                      <a:pt x="291" y="261"/>
                    </a:lnTo>
                    <a:lnTo>
                      <a:pt x="291" y="260"/>
                    </a:lnTo>
                    <a:lnTo>
                      <a:pt x="291" y="259"/>
                    </a:lnTo>
                    <a:lnTo>
                      <a:pt x="292" y="258"/>
                    </a:lnTo>
                    <a:lnTo>
                      <a:pt x="292" y="259"/>
                    </a:lnTo>
                    <a:lnTo>
                      <a:pt x="293" y="259"/>
                    </a:lnTo>
                    <a:lnTo>
                      <a:pt x="294" y="259"/>
                    </a:lnTo>
                    <a:lnTo>
                      <a:pt x="295" y="259"/>
                    </a:lnTo>
                    <a:lnTo>
                      <a:pt x="296" y="259"/>
                    </a:lnTo>
                    <a:lnTo>
                      <a:pt x="296" y="261"/>
                    </a:lnTo>
                    <a:close/>
                  </a:path>
                </a:pathLst>
              </a:custGeom>
              <a:gradFill rotWithShape="1">
                <a:gsLst>
                  <a:gs pos="0">
                    <a:srgbClr val="760000"/>
                  </a:gs>
                  <a:gs pos="100000">
                    <a:srgbClr val="FF0000"/>
                  </a:gs>
                </a:gsLst>
                <a:lin ang="18900000" scaled="1"/>
              </a:gradFill>
              <a:ln w="9525">
                <a:solidFill>
                  <a:srgbClr val="808080"/>
                </a:solidFill>
                <a:round/>
                <a:headEnd/>
                <a:tailEnd/>
              </a:ln>
            </p:spPr>
            <p:txBody>
              <a:bodyPr/>
              <a:lstStyle/>
              <a:p>
                <a:endParaRPr lang="en-SG" dirty="0"/>
              </a:p>
            </p:txBody>
          </p:sp>
          <p:sp>
            <p:nvSpPr>
              <p:cNvPr id="169" name="Freeform 169"/>
              <p:cNvSpPr>
                <a:spLocks/>
              </p:cNvSpPr>
              <p:nvPr/>
            </p:nvSpPr>
            <p:spPr bwMode="auto">
              <a:xfrm>
                <a:off x="3616" y="1724"/>
                <a:ext cx="407" cy="304"/>
              </a:xfrm>
              <a:custGeom>
                <a:avLst/>
                <a:gdLst>
                  <a:gd name="T0" fmla="*/ 308 w 407"/>
                  <a:gd name="T1" fmla="*/ 281 h 304"/>
                  <a:gd name="T2" fmla="*/ 333 w 407"/>
                  <a:gd name="T3" fmla="*/ 283 h 304"/>
                  <a:gd name="T4" fmla="*/ 342 w 407"/>
                  <a:gd name="T5" fmla="*/ 280 h 304"/>
                  <a:gd name="T6" fmla="*/ 365 w 407"/>
                  <a:gd name="T7" fmla="*/ 270 h 304"/>
                  <a:gd name="T8" fmla="*/ 383 w 407"/>
                  <a:gd name="T9" fmla="*/ 260 h 304"/>
                  <a:gd name="T10" fmla="*/ 388 w 407"/>
                  <a:gd name="T11" fmla="*/ 235 h 304"/>
                  <a:gd name="T12" fmla="*/ 401 w 407"/>
                  <a:gd name="T13" fmla="*/ 212 h 304"/>
                  <a:gd name="T14" fmla="*/ 407 w 407"/>
                  <a:gd name="T15" fmla="*/ 186 h 304"/>
                  <a:gd name="T16" fmla="*/ 403 w 407"/>
                  <a:gd name="T17" fmla="*/ 154 h 304"/>
                  <a:gd name="T18" fmla="*/ 400 w 407"/>
                  <a:gd name="T19" fmla="*/ 133 h 304"/>
                  <a:gd name="T20" fmla="*/ 382 w 407"/>
                  <a:gd name="T21" fmla="*/ 123 h 304"/>
                  <a:gd name="T22" fmla="*/ 373 w 407"/>
                  <a:gd name="T23" fmla="*/ 109 h 304"/>
                  <a:gd name="T24" fmla="*/ 361 w 407"/>
                  <a:gd name="T25" fmla="*/ 100 h 304"/>
                  <a:gd name="T26" fmla="*/ 348 w 407"/>
                  <a:gd name="T27" fmla="*/ 84 h 304"/>
                  <a:gd name="T28" fmla="*/ 328 w 407"/>
                  <a:gd name="T29" fmla="*/ 81 h 304"/>
                  <a:gd name="T30" fmla="*/ 322 w 407"/>
                  <a:gd name="T31" fmla="*/ 61 h 304"/>
                  <a:gd name="T32" fmla="*/ 311 w 407"/>
                  <a:gd name="T33" fmla="*/ 46 h 304"/>
                  <a:gd name="T34" fmla="*/ 299 w 407"/>
                  <a:gd name="T35" fmla="*/ 32 h 304"/>
                  <a:gd name="T36" fmla="*/ 284 w 407"/>
                  <a:gd name="T37" fmla="*/ 14 h 304"/>
                  <a:gd name="T38" fmla="*/ 270 w 407"/>
                  <a:gd name="T39" fmla="*/ 3 h 304"/>
                  <a:gd name="T40" fmla="*/ 271 w 407"/>
                  <a:gd name="T41" fmla="*/ 20 h 304"/>
                  <a:gd name="T42" fmla="*/ 274 w 407"/>
                  <a:gd name="T43" fmla="*/ 56 h 304"/>
                  <a:gd name="T44" fmla="*/ 255 w 407"/>
                  <a:gd name="T45" fmla="*/ 74 h 304"/>
                  <a:gd name="T46" fmla="*/ 232 w 407"/>
                  <a:gd name="T47" fmla="*/ 66 h 304"/>
                  <a:gd name="T48" fmla="*/ 215 w 407"/>
                  <a:gd name="T49" fmla="*/ 47 h 304"/>
                  <a:gd name="T50" fmla="*/ 215 w 407"/>
                  <a:gd name="T51" fmla="*/ 24 h 304"/>
                  <a:gd name="T52" fmla="*/ 184 w 407"/>
                  <a:gd name="T53" fmla="*/ 28 h 304"/>
                  <a:gd name="T54" fmla="*/ 161 w 407"/>
                  <a:gd name="T55" fmla="*/ 21 h 304"/>
                  <a:gd name="T56" fmla="*/ 144 w 407"/>
                  <a:gd name="T57" fmla="*/ 36 h 304"/>
                  <a:gd name="T58" fmla="*/ 134 w 407"/>
                  <a:gd name="T59" fmla="*/ 54 h 304"/>
                  <a:gd name="T60" fmla="*/ 139 w 407"/>
                  <a:gd name="T61" fmla="*/ 70 h 304"/>
                  <a:gd name="T62" fmla="*/ 118 w 407"/>
                  <a:gd name="T63" fmla="*/ 71 h 304"/>
                  <a:gd name="T64" fmla="*/ 98 w 407"/>
                  <a:gd name="T65" fmla="*/ 70 h 304"/>
                  <a:gd name="T66" fmla="*/ 94 w 407"/>
                  <a:gd name="T67" fmla="*/ 81 h 304"/>
                  <a:gd name="T68" fmla="*/ 83 w 407"/>
                  <a:gd name="T69" fmla="*/ 97 h 304"/>
                  <a:gd name="T70" fmla="*/ 79 w 407"/>
                  <a:gd name="T71" fmla="*/ 105 h 304"/>
                  <a:gd name="T72" fmla="*/ 69 w 407"/>
                  <a:gd name="T73" fmla="*/ 113 h 304"/>
                  <a:gd name="T74" fmla="*/ 63 w 407"/>
                  <a:gd name="T75" fmla="*/ 137 h 304"/>
                  <a:gd name="T76" fmla="*/ 40 w 407"/>
                  <a:gd name="T77" fmla="*/ 154 h 304"/>
                  <a:gd name="T78" fmla="*/ 24 w 407"/>
                  <a:gd name="T79" fmla="*/ 166 h 304"/>
                  <a:gd name="T80" fmla="*/ 2 w 407"/>
                  <a:gd name="T81" fmla="*/ 179 h 304"/>
                  <a:gd name="T82" fmla="*/ 10 w 407"/>
                  <a:gd name="T83" fmla="*/ 204 h 304"/>
                  <a:gd name="T84" fmla="*/ 21 w 407"/>
                  <a:gd name="T85" fmla="*/ 219 h 304"/>
                  <a:gd name="T86" fmla="*/ 14 w 407"/>
                  <a:gd name="T87" fmla="*/ 225 h 304"/>
                  <a:gd name="T88" fmla="*/ 27 w 407"/>
                  <a:gd name="T89" fmla="*/ 242 h 304"/>
                  <a:gd name="T90" fmla="*/ 43 w 407"/>
                  <a:gd name="T91" fmla="*/ 250 h 304"/>
                  <a:gd name="T92" fmla="*/ 53 w 407"/>
                  <a:gd name="T93" fmla="*/ 269 h 304"/>
                  <a:gd name="T94" fmla="*/ 64 w 407"/>
                  <a:gd name="T95" fmla="*/ 283 h 304"/>
                  <a:gd name="T96" fmla="*/ 71 w 407"/>
                  <a:gd name="T97" fmla="*/ 301 h 304"/>
                  <a:gd name="T98" fmla="*/ 95 w 407"/>
                  <a:gd name="T99" fmla="*/ 294 h 304"/>
                  <a:gd name="T100" fmla="*/ 112 w 407"/>
                  <a:gd name="T101" fmla="*/ 279 h 304"/>
                  <a:gd name="T102" fmla="*/ 135 w 407"/>
                  <a:gd name="T103" fmla="*/ 270 h 304"/>
                  <a:gd name="T104" fmla="*/ 144 w 407"/>
                  <a:gd name="T105" fmla="*/ 254 h 304"/>
                  <a:gd name="T106" fmla="*/ 170 w 407"/>
                  <a:gd name="T107" fmla="*/ 239 h 304"/>
                  <a:gd name="T108" fmla="*/ 197 w 407"/>
                  <a:gd name="T109" fmla="*/ 231 h 304"/>
                  <a:gd name="T110" fmla="*/ 217 w 407"/>
                  <a:gd name="T111" fmla="*/ 232 h 304"/>
                  <a:gd name="T112" fmla="*/ 231 w 407"/>
                  <a:gd name="T113" fmla="*/ 244 h 304"/>
                  <a:gd name="T114" fmla="*/ 249 w 407"/>
                  <a:gd name="T115" fmla="*/ 250 h 304"/>
                  <a:gd name="T116" fmla="*/ 256 w 407"/>
                  <a:gd name="T117" fmla="*/ 249 h 304"/>
                  <a:gd name="T118" fmla="*/ 271 w 407"/>
                  <a:gd name="T119" fmla="*/ 235 h 304"/>
                  <a:gd name="T120" fmla="*/ 270 w 407"/>
                  <a:gd name="T121" fmla="*/ 258 h 304"/>
                  <a:gd name="T122" fmla="*/ 283 w 407"/>
                  <a:gd name="T123" fmla="*/ 259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
                  <a:gd name="T187" fmla="*/ 0 h 304"/>
                  <a:gd name="T188" fmla="*/ 407 w 407"/>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 h="304">
                    <a:moveTo>
                      <a:pt x="296" y="261"/>
                    </a:moveTo>
                    <a:lnTo>
                      <a:pt x="296" y="261"/>
                    </a:lnTo>
                    <a:lnTo>
                      <a:pt x="296" y="262"/>
                    </a:lnTo>
                    <a:lnTo>
                      <a:pt x="296" y="263"/>
                    </a:lnTo>
                    <a:lnTo>
                      <a:pt x="297" y="264"/>
                    </a:lnTo>
                    <a:lnTo>
                      <a:pt x="297" y="265"/>
                    </a:lnTo>
                    <a:lnTo>
                      <a:pt x="297" y="266"/>
                    </a:lnTo>
                    <a:lnTo>
                      <a:pt x="298" y="266"/>
                    </a:lnTo>
                    <a:lnTo>
                      <a:pt x="298" y="268"/>
                    </a:lnTo>
                    <a:lnTo>
                      <a:pt x="298" y="269"/>
                    </a:lnTo>
                    <a:lnTo>
                      <a:pt x="298" y="270"/>
                    </a:lnTo>
                    <a:lnTo>
                      <a:pt x="298" y="271"/>
                    </a:lnTo>
                    <a:lnTo>
                      <a:pt x="299" y="272"/>
                    </a:lnTo>
                    <a:lnTo>
                      <a:pt x="299" y="273"/>
                    </a:lnTo>
                    <a:lnTo>
                      <a:pt x="299" y="274"/>
                    </a:lnTo>
                    <a:lnTo>
                      <a:pt x="300" y="274"/>
                    </a:lnTo>
                    <a:lnTo>
                      <a:pt x="301" y="274"/>
                    </a:lnTo>
                    <a:lnTo>
                      <a:pt x="301" y="275"/>
                    </a:lnTo>
                    <a:lnTo>
                      <a:pt x="302" y="275"/>
                    </a:lnTo>
                    <a:lnTo>
                      <a:pt x="302" y="276"/>
                    </a:lnTo>
                    <a:lnTo>
                      <a:pt x="303" y="276"/>
                    </a:lnTo>
                    <a:lnTo>
                      <a:pt x="304" y="276"/>
                    </a:lnTo>
                    <a:lnTo>
                      <a:pt x="304" y="277"/>
                    </a:lnTo>
                    <a:lnTo>
                      <a:pt x="304" y="278"/>
                    </a:lnTo>
                    <a:lnTo>
                      <a:pt x="305" y="278"/>
                    </a:lnTo>
                    <a:lnTo>
                      <a:pt x="305" y="279"/>
                    </a:lnTo>
                    <a:lnTo>
                      <a:pt x="306" y="280"/>
                    </a:lnTo>
                    <a:lnTo>
                      <a:pt x="306" y="281"/>
                    </a:lnTo>
                    <a:lnTo>
                      <a:pt x="307" y="281"/>
                    </a:lnTo>
                    <a:lnTo>
                      <a:pt x="308" y="281"/>
                    </a:lnTo>
                    <a:lnTo>
                      <a:pt x="309" y="281"/>
                    </a:lnTo>
                    <a:lnTo>
                      <a:pt x="310" y="281"/>
                    </a:lnTo>
                    <a:lnTo>
                      <a:pt x="311" y="282"/>
                    </a:lnTo>
                    <a:lnTo>
                      <a:pt x="312" y="282"/>
                    </a:lnTo>
                    <a:lnTo>
                      <a:pt x="312" y="283"/>
                    </a:lnTo>
                    <a:lnTo>
                      <a:pt x="313" y="283"/>
                    </a:lnTo>
                    <a:lnTo>
                      <a:pt x="314" y="283"/>
                    </a:lnTo>
                    <a:lnTo>
                      <a:pt x="315" y="283"/>
                    </a:lnTo>
                    <a:lnTo>
                      <a:pt x="316" y="283"/>
                    </a:lnTo>
                    <a:lnTo>
                      <a:pt x="317" y="283"/>
                    </a:lnTo>
                    <a:lnTo>
                      <a:pt x="318" y="283"/>
                    </a:lnTo>
                    <a:lnTo>
                      <a:pt x="319" y="283"/>
                    </a:lnTo>
                    <a:lnTo>
                      <a:pt x="320" y="282"/>
                    </a:lnTo>
                    <a:lnTo>
                      <a:pt x="321" y="281"/>
                    </a:lnTo>
                    <a:lnTo>
                      <a:pt x="321" y="282"/>
                    </a:lnTo>
                    <a:lnTo>
                      <a:pt x="322" y="282"/>
                    </a:lnTo>
                    <a:lnTo>
                      <a:pt x="322" y="283"/>
                    </a:lnTo>
                    <a:lnTo>
                      <a:pt x="323" y="283"/>
                    </a:lnTo>
                    <a:lnTo>
                      <a:pt x="323" y="284"/>
                    </a:lnTo>
                    <a:lnTo>
                      <a:pt x="324" y="284"/>
                    </a:lnTo>
                    <a:lnTo>
                      <a:pt x="325" y="284"/>
                    </a:lnTo>
                    <a:lnTo>
                      <a:pt x="326" y="284"/>
                    </a:lnTo>
                    <a:lnTo>
                      <a:pt x="326" y="285"/>
                    </a:lnTo>
                    <a:lnTo>
                      <a:pt x="327" y="285"/>
                    </a:lnTo>
                    <a:lnTo>
                      <a:pt x="328" y="285"/>
                    </a:lnTo>
                    <a:lnTo>
                      <a:pt x="329" y="285"/>
                    </a:lnTo>
                    <a:lnTo>
                      <a:pt x="330" y="285"/>
                    </a:lnTo>
                    <a:lnTo>
                      <a:pt x="331" y="285"/>
                    </a:lnTo>
                    <a:lnTo>
                      <a:pt x="332" y="285"/>
                    </a:lnTo>
                    <a:lnTo>
                      <a:pt x="333" y="284"/>
                    </a:lnTo>
                    <a:lnTo>
                      <a:pt x="333" y="283"/>
                    </a:lnTo>
                    <a:lnTo>
                      <a:pt x="334" y="282"/>
                    </a:lnTo>
                    <a:lnTo>
                      <a:pt x="334" y="281"/>
                    </a:lnTo>
                    <a:lnTo>
                      <a:pt x="334" y="280"/>
                    </a:lnTo>
                    <a:lnTo>
                      <a:pt x="335" y="279"/>
                    </a:lnTo>
                    <a:lnTo>
                      <a:pt x="336" y="279"/>
                    </a:lnTo>
                    <a:lnTo>
                      <a:pt x="336" y="278"/>
                    </a:lnTo>
                    <a:lnTo>
                      <a:pt x="336" y="277"/>
                    </a:lnTo>
                    <a:lnTo>
                      <a:pt x="336" y="276"/>
                    </a:lnTo>
                    <a:lnTo>
                      <a:pt x="336" y="275"/>
                    </a:lnTo>
                    <a:lnTo>
                      <a:pt x="336" y="274"/>
                    </a:lnTo>
                    <a:lnTo>
                      <a:pt x="337" y="273"/>
                    </a:lnTo>
                    <a:lnTo>
                      <a:pt x="337" y="272"/>
                    </a:lnTo>
                    <a:lnTo>
                      <a:pt x="337" y="271"/>
                    </a:lnTo>
                    <a:lnTo>
                      <a:pt x="337" y="270"/>
                    </a:lnTo>
                    <a:lnTo>
                      <a:pt x="337" y="271"/>
                    </a:lnTo>
                    <a:lnTo>
                      <a:pt x="337" y="272"/>
                    </a:lnTo>
                    <a:lnTo>
                      <a:pt x="338" y="272"/>
                    </a:lnTo>
                    <a:lnTo>
                      <a:pt x="339" y="272"/>
                    </a:lnTo>
                    <a:lnTo>
                      <a:pt x="340" y="272"/>
                    </a:lnTo>
                    <a:lnTo>
                      <a:pt x="339" y="273"/>
                    </a:lnTo>
                    <a:lnTo>
                      <a:pt x="339" y="274"/>
                    </a:lnTo>
                    <a:lnTo>
                      <a:pt x="339" y="275"/>
                    </a:lnTo>
                    <a:lnTo>
                      <a:pt x="339" y="276"/>
                    </a:lnTo>
                    <a:lnTo>
                      <a:pt x="340" y="276"/>
                    </a:lnTo>
                    <a:lnTo>
                      <a:pt x="340" y="277"/>
                    </a:lnTo>
                    <a:lnTo>
                      <a:pt x="340" y="278"/>
                    </a:lnTo>
                    <a:lnTo>
                      <a:pt x="341" y="278"/>
                    </a:lnTo>
                    <a:lnTo>
                      <a:pt x="341" y="279"/>
                    </a:lnTo>
                    <a:lnTo>
                      <a:pt x="342" y="279"/>
                    </a:lnTo>
                    <a:lnTo>
                      <a:pt x="342" y="280"/>
                    </a:lnTo>
                    <a:lnTo>
                      <a:pt x="343" y="280"/>
                    </a:lnTo>
                    <a:lnTo>
                      <a:pt x="343" y="281"/>
                    </a:lnTo>
                    <a:lnTo>
                      <a:pt x="345" y="281"/>
                    </a:lnTo>
                    <a:lnTo>
                      <a:pt x="345" y="282"/>
                    </a:lnTo>
                    <a:lnTo>
                      <a:pt x="346" y="282"/>
                    </a:lnTo>
                    <a:lnTo>
                      <a:pt x="347" y="282"/>
                    </a:lnTo>
                    <a:lnTo>
                      <a:pt x="348" y="282"/>
                    </a:lnTo>
                    <a:lnTo>
                      <a:pt x="349" y="282"/>
                    </a:lnTo>
                    <a:lnTo>
                      <a:pt x="350" y="282"/>
                    </a:lnTo>
                    <a:lnTo>
                      <a:pt x="351" y="282"/>
                    </a:lnTo>
                    <a:lnTo>
                      <a:pt x="352" y="282"/>
                    </a:lnTo>
                    <a:lnTo>
                      <a:pt x="353" y="282"/>
                    </a:lnTo>
                    <a:lnTo>
                      <a:pt x="354" y="282"/>
                    </a:lnTo>
                    <a:lnTo>
                      <a:pt x="355" y="282"/>
                    </a:lnTo>
                    <a:lnTo>
                      <a:pt x="356" y="281"/>
                    </a:lnTo>
                    <a:lnTo>
                      <a:pt x="357" y="281"/>
                    </a:lnTo>
                    <a:lnTo>
                      <a:pt x="357" y="280"/>
                    </a:lnTo>
                    <a:lnTo>
                      <a:pt x="358" y="279"/>
                    </a:lnTo>
                    <a:lnTo>
                      <a:pt x="358" y="278"/>
                    </a:lnTo>
                    <a:lnTo>
                      <a:pt x="359" y="277"/>
                    </a:lnTo>
                    <a:lnTo>
                      <a:pt x="359" y="276"/>
                    </a:lnTo>
                    <a:lnTo>
                      <a:pt x="359" y="275"/>
                    </a:lnTo>
                    <a:lnTo>
                      <a:pt x="360" y="275"/>
                    </a:lnTo>
                    <a:lnTo>
                      <a:pt x="360" y="274"/>
                    </a:lnTo>
                    <a:lnTo>
                      <a:pt x="361" y="274"/>
                    </a:lnTo>
                    <a:lnTo>
                      <a:pt x="362" y="274"/>
                    </a:lnTo>
                    <a:lnTo>
                      <a:pt x="363" y="274"/>
                    </a:lnTo>
                    <a:lnTo>
                      <a:pt x="364" y="273"/>
                    </a:lnTo>
                    <a:lnTo>
                      <a:pt x="364" y="272"/>
                    </a:lnTo>
                    <a:lnTo>
                      <a:pt x="364" y="271"/>
                    </a:lnTo>
                    <a:lnTo>
                      <a:pt x="365" y="270"/>
                    </a:lnTo>
                    <a:lnTo>
                      <a:pt x="365" y="269"/>
                    </a:lnTo>
                    <a:lnTo>
                      <a:pt x="366" y="269"/>
                    </a:lnTo>
                    <a:lnTo>
                      <a:pt x="367" y="268"/>
                    </a:lnTo>
                    <a:lnTo>
                      <a:pt x="368" y="268"/>
                    </a:lnTo>
                    <a:lnTo>
                      <a:pt x="368" y="269"/>
                    </a:lnTo>
                    <a:lnTo>
                      <a:pt x="369" y="269"/>
                    </a:lnTo>
                    <a:lnTo>
                      <a:pt x="370" y="269"/>
                    </a:lnTo>
                    <a:lnTo>
                      <a:pt x="370" y="270"/>
                    </a:lnTo>
                    <a:lnTo>
                      <a:pt x="371" y="270"/>
                    </a:lnTo>
                    <a:lnTo>
                      <a:pt x="371" y="269"/>
                    </a:lnTo>
                    <a:lnTo>
                      <a:pt x="372" y="269"/>
                    </a:lnTo>
                    <a:lnTo>
                      <a:pt x="372" y="268"/>
                    </a:lnTo>
                    <a:lnTo>
                      <a:pt x="373" y="268"/>
                    </a:lnTo>
                    <a:lnTo>
                      <a:pt x="374" y="268"/>
                    </a:lnTo>
                    <a:lnTo>
                      <a:pt x="375" y="268"/>
                    </a:lnTo>
                    <a:lnTo>
                      <a:pt x="376" y="268"/>
                    </a:lnTo>
                    <a:lnTo>
                      <a:pt x="377" y="268"/>
                    </a:lnTo>
                    <a:lnTo>
                      <a:pt x="378" y="267"/>
                    </a:lnTo>
                    <a:lnTo>
                      <a:pt x="379" y="266"/>
                    </a:lnTo>
                    <a:lnTo>
                      <a:pt x="380" y="265"/>
                    </a:lnTo>
                    <a:lnTo>
                      <a:pt x="380" y="264"/>
                    </a:lnTo>
                    <a:lnTo>
                      <a:pt x="381" y="264"/>
                    </a:lnTo>
                    <a:lnTo>
                      <a:pt x="382" y="264"/>
                    </a:lnTo>
                    <a:lnTo>
                      <a:pt x="382" y="263"/>
                    </a:lnTo>
                    <a:lnTo>
                      <a:pt x="383" y="262"/>
                    </a:lnTo>
                    <a:lnTo>
                      <a:pt x="383" y="261"/>
                    </a:lnTo>
                    <a:lnTo>
                      <a:pt x="383" y="260"/>
                    </a:lnTo>
                    <a:lnTo>
                      <a:pt x="382" y="260"/>
                    </a:lnTo>
                    <a:lnTo>
                      <a:pt x="382" y="259"/>
                    </a:lnTo>
                    <a:lnTo>
                      <a:pt x="382" y="258"/>
                    </a:lnTo>
                    <a:lnTo>
                      <a:pt x="382" y="257"/>
                    </a:lnTo>
                    <a:lnTo>
                      <a:pt x="382" y="256"/>
                    </a:lnTo>
                    <a:lnTo>
                      <a:pt x="383" y="255"/>
                    </a:lnTo>
                    <a:lnTo>
                      <a:pt x="384" y="255"/>
                    </a:lnTo>
                    <a:lnTo>
                      <a:pt x="383" y="255"/>
                    </a:lnTo>
                    <a:lnTo>
                      <a:pt x="383" y="254"/>
                    </a:lnTo>
                    <a:lnTo>
                      <a:pt x="383" y="253"/>
                    </a:lnTo>
                    <a:lnTo>
                      <a:pt x="383" y="252"/>
                    </a:lnTo>
                    <a:lnTo>
                      <a:pt x="383" y="251"/>
                    </a:lnTo>
                    <a:lnTo>
                      <a:pt x="383" y="250"/>
                    </a:lnTo>
                    <a:lnTo>
                      <a:pt x="383" y="249"/>
                    </a:lnTo>
                    <a:lnTo>
                      <a:pt x="383" y="248"/>
                    </a:lnTo>
                    <a:lnTo>
                      <a:pt x="383" y="247"/>
                    </a:lnTo>
                    <a:lnTo>
                      <a:pt x="383" y="246"/>
                    </a:lnTo>
                    <a:lnTo>
                      <a:pt x="384" y="246"/>
                    </a:lnTo>
                    <a:lnTo>
                      <a:pt x="385" y="246"/>
                    </a:lnTo>
                    <a:lnTo>
                      <a:pt x="386" y="245"/>
                    </a:lnTo>
                    <a:lnTo>
                      <a:pt x="386" y="244"/>
                    </a:lnTo>
                    <a:lnTo>
                      <a:pt x="387" y="244"/>
                    </a:lnTo>
                    <a:lnTo>
                      <a:pt x="388" y="243"/>
                    </a:lnTo>
                    <a:lnTo>
                      <a:pt x="388" y="242"/>
                    </a:lnTo>
                    <a:lnTo>
                      <a:pt x="388" y="241"/>
                    </a:lnTo>
                    <a:lnTo>
                      <a:pt x="388" y="240"/>
                    </a:lnTo>
                    <a:lnTo>
                      <a:pt x="388" y="239"/>
                    </a:lnTo>
                    <a:lnTo>
                      <a:pt x="388" y="238"/>
                    </a:lnTo>
                    <a:lnTo>
                      <a:pt x="388" y="237"/>
                    </a:lnTo>
                    <a:lnTo>
                      <a:pt x="388" y="236"/>
                    </a:lnTo>
                    <a:lnTo>
                      <a:pt x="388" y="235"/>
                    </a:lnTo>
                    <a:lnTo>
                      <a:pt x="388" y="234"/>
                    </a:lnTo>
                    <a:lnTo>
                      <a:pt x="388" y="233"/>
                    </a:lnTo>
                    <a:lnTo>
                      <a:pt x="388" y="232"/>
                    </a:lnTo>
                    <a:lnTo>
                      <a:pt x="389" y="231"/>
                    </a:lnTo>
                    <a:lnTo>
                      <a:pt x="389" y="230"/>
                    </a:lnTo>
                    <a:lnTo>
                      <a:pt x="390" y="230"/>
                    </a:lnTo>
                    <a:lnTo>
                      <a:pt x="391" y="230"/>
                    </a:lnTo>
                    <a:lnTo>
                      <a:pt x="392" y="229"/>
                    </a:lnTo>
                    <a:lnTo>
                      <a:pt x="392" y="228"/>
                    </a:lnTo>
                    <a:lnTo>
                      <a:pt x="392" y="227"/>
                    </a:lnTo>
                    <a:lnTo>
                      <a:pt x="391" y="227"/>
                    </a:lnTo>
                    <a:lnTo>
                      <a:pt x="391" y="226"/>
                    </a:lnTo>
                    <a:lnTo>
                      <a:pt x="391" y="225"/>
                    </a:lnTo>
                    <a:lnTo>
                      <a:pt x="391" y="224"/>
                    </a:lnTo>
                    <a:lnTo>
                      <a:pt x="392" y="224"/>
                    </a:lnTo>
                    <a:lnTo>
                      <a:pt x="392" y="223"/>
                    </a:lnTo>
                    <a:lnTo>
                      <a:pt x="393" y="222"/>
                    </a:lnTo>
                    <a:lnTo>
                      <a:pt x="393" y="221"/>
                    </a:lnTo>
                    <a:lnTo>
                      <a:pt x="393" y="220"/>
                    </a:lnTo>
                    <a:lnTo>
                      <a:pt x="393" y="219"/>
                    </a:lnTo>
                    <a:lnTo>
                      <a:pt x="393" y="218"/>
                    </a:lnTo>
                    <a:lnTo>
                      <a:pt x="394" y="217"/>
                    </a:lnTo>
                    <a:lnTo>
                      <a:pt x="395" y="216"/>
                    </a:lnTo>
                    <a:lnTo>
                      <a:pt x="396" y="216"/>
                    </a:lnTo>
                    <a:lnTo>
                      <a:pt x="396" y="215"/>
                    </a:lnTo>
                    <a:lnTo>
                      <a:pt x="397" y="214"/>
                    </a:lnTo>
                    <a:lnTo>
                      <a:pt x="398" y="213"/>
                    </a:lnTo>
                    <a:lnTo>
                      <a:pt x="399" y="213"/>
                    </a:lnTo>
                    <a:lnTo>
                      <a:pt x="400" y="212"/>
                    </a:lnTo>
                    <a:lnTo>
                      <a:pt x="401" y="212"/>
                    </a:lnTo>
                    <a:lnTo>
                      <a:pt x="402" y="212"/>
                    </a:lnTo>
                    <a:lnTo>
                      <a:pt x="401" y="212"/>
                    </a:lnTo>
                    <a:lnTo>
                      <a:pt x="401" y="211"/>
                    </a:lnTo>
                    <a:lnTo>
                      <a:pt x="401" y="210"/>
                    </a:lnTo>
                    <a:lnTo>
                      <a:pt x="400" y="209"/>
                    </a:lnTo>
                    <a:lnTo>
                      <a:pt x="400" y="208"/>
                    </a:lnTo>
                    <a:lnTo>
                      <a:pt x="400" y="207"/>
                    </a:lnTo>
                    <a:lnTo>
                      <a:pt x="400" y="206"/>
                    </a:lnTo>
                    <a:lnTo>
                      <a:pt x="401" y="205"/>
                    </a:lnTo>
                    <a:lnTo>
                      <a:pt x="402" y="204"/>
                    </a:lnTo>
                    <a:lnTo>
                      <a:pt x="402" y="203"/>
                    </a:lnTo>
                    <a:lnTo>
                      <a:pt x="402" y="202"/>
                    </a:lnTo>
                    <a:lnTo>
                      <a:pt x="402" y="201"/>
                    </a:lnTo>
                    <a:lnTo>
                      <a:pt x="403" y="201"/>
                    </a:lnTo>
                    <a:lnTo>
                      <a:pt x="403" y="200"/>
                    </a:lnTo>
                    <a:lnTo>
                      <a:pt x="404" y="200"/>
                    </a:lnTo>
                    <a:lnTo>
                      <a:pt x="405" y="199"/>
                    </a:lnTo>
                    <a:lnTo>
                      <a:pt x="406" y="198"/>
                    </a:lnTo>
                    <a:lnTo>
                      <a:pt x="406" y="197"/>
                    </a:lnTo>
                    <a:lnTo>
                      <a:pt x="405" y="196"/>
                    </a:lnTo>
                    <a:lnTo>
                      <a:pt x="405" y="195"/>
                    </a:lnTo>
                    <a:lnTo>
                      <a:pt x="405" y="194"/>
                    </a:lnTo>
                    <a:lnTo>
                      <a:pt x="405" y="193"/>
                    </a:lnTo>
                    <a:lnTo>
                      <a:pt x="405" y="192"/>
                    </a:lnTo>
                    <a:lnTo>
                      <a:pt x="405" y="191"/>
                    </a:lnTo>
                    <a:lnTo>
                      <a:pt x="405" y="190"/>
                    </a:lnTo>
                    <a:lnTo>
                      <a:pt x="405" y="189"/>
                    </a:lnTo>
                    <a:lnTo>
                      <a:pt x="406" y="188"/>
                    </a:lnTo>
                    <a:lnTo>
                      <a:pt x="406" y="187"/>
                    </a:lnTo>
                    <a:lnTo>
                      <a:pt x="407" y="186"/>
                    </a:lnTo>
                    <a:lnTo>
                      <a:pt x="407" y="185"/>
                    </a:lnTo>
                    <a:lnTo>
                      <a:pt x="407" y="184"/>
                    </a:lnTo>
                    <a:lnTo>
                      <a:pt x="406" y="184"/>
                    </a:lnTo>
                    <a:lnTo>
                      <a:pt x="406" y="183"/>
                    </a:lnTo>
                    <a:lnTo>
                      <a:pt x="406" y="182"/>
                    </a:lnTo>
                    <a:lnTo>
                      <a:pt x="406" y="181"/>
                    </a:lnTo>
                    <a:lnTo>
                      <a:pt x="406" y="180"/>
                    </a:lnTo>
                    <a:lnTo>
                      <a:pt x="406" y="179"/>
                    </a:lnTo>
                    <a:lnTo>
                      <a:pt x="406" y="178"/>
                    </a:lnTo>
                    <a:lnTo>
                      <a:pt x="406" y="177"/>
                    </a:lnTo>
                    <a:lnTo>
                      <a:pt x="407" y="177"/>
                    </a:lnTo>
                    <a:lnTo>
                      <a:pt x="407" y="176"/>
                    </a:lnTo>
                    <a:lnTo>
                      <a:pt x="407" y="175"/>
                    </a:lnTo>
                    <a:lnTo>
                      <a:pt x="406" y="175"/>
                    </a:lnTo>
                    <a:lnTo>
                      <a:pt x="406" y="174"/>
                    </a:lnTo>
                    <a:lnTo>
                      <a:pt x="406" y="173"/>
                    </a:lnTo>
                    <a:lnTo>
                      <a:pt x="406" y="172"/>
                    </a:lnTo>
                    <a:lnTo>
                      <a:pt x="406" y="171"/>
                    </a:lnTo>
                    <a:lnTo>
                      <a:pt x="406" y="169"/>
                    </a:lnTo>
                    <a:lnTo>
                      <a:pt x="406" y="168"/>
                    </a:lnTo>
                    <a:lnTo>
                      <a:pt x="406" y="167"/>
                    </a:lnTo>
                    <a:lnTo>
                      <a:pt x="406" y="166"/>
                    </a:lnTo>
                    <a:lnTo>
                      <a:pt x="405" y="165"/>
                    </a:lnTo>
                    <a:lnTo>
                      <a:pt x="405" y="164"/>
                    </a:lnTo>
                    <a:lnTo>
                      <a:pt x="405" y="163"/>
                    </a:lnTo>
                    <a:lnTo>
                      <a:pt x="405" y="162"/>
                    </a:lnTo>
                    <a:lnTo>
                      <a:pt x="404" y="161"/>
                    </a:lnTo>
                    <a:lnTo>
                      <a:pt x="404" y="159"/>
                    </a:lnTo>
                    <a:lnTo>
                      <a:pt x="403" y="159"/>
                    </a:lnTo>
                    <a:lnTo>
                      <a:pt x="403" y="157"/>
                    </a:lnTo>
                    <a:lnTo>
                      <a:pt x="403" y="156"/>
                    </a:lnTo>
                    <a:lnTo>
                      <a:pt x="403" y="155"/>
                    </a:lnTo>
                    <a:lnTo>
                      <a:pt x="403" y="154"/>
                    </a:lnTo>
                    <a:lnTo>
                      <a:pt x="404" y="153"/>
                    </a:lnTo>
                    <a:lnTo>
                      <a:pt x="404" y="152"/>
                    </a:lnTo>
                    <a:lnTo>
                      <a:pt x="405" y="151"/>
                    </a:lnTo>
                    <a:lnTo>
                      <a:pt x="404" y="151"/>
                    </a:lnTo>
                    <a:lnTo>
                      <a:pt x="404" y="150"/>
                    </a:lnTo>
                    <a:lnTo>
                      <a:pt x="404" y="149"/>
                    </a:lnTo>
                    <a:lnTo>
                      <a:pt x="404" y="147"/>
                    </a:lnTo>
                    <a:lnTo>
                      <a:pt x="403" y="149"/>
                    </a:lnTo>
                    <a:lnTo>
                      <a:pt x="402" y="149"/>
                    </a:lnTo>
                    <a:lnTo>
                      <a:pt x="402" y="148"/>
                    </a:lnTo>
                    <a:lnTo>
                      <a:pt x="402" y="147"/>
                    </a:lnTo>
                    <a:lnTo>
                      <a:pt x="401" y="147"/>
                    </a:lnTo>
                    <a:lnTo>
                      <a:pt x="401" y="146"/>
                    </a:lnTo>
                    <a:lnTo>
                      <a:pt x="401" y="145"/>
                    </a:lnTo>
                    <a:lnTo>
                      <a:pt x="401" y="144"/>
                    </a:lnTo>
                    <a:lnTo>
                      <a:pt x="401" y="143"/>
                    </a:lnTo>
                    <a:lnTo>
                      <a:pt x="401" y="142"/>
                    </a:lnTo>
                    <a:lnTo>
                      <a:pt x="401" y="141"/>
                    </a:lnTo>
                    <a:lnTo>
                      <a:pt x="401" y="140"/>
                    </a:lnTo>
                    <a:lnTo>
                      <a:pt x="401" y="139"/>
                    </a:lnTo>
                    <a:lnTo>
                      <a:pt x="401" y="138"/>
                    </a:lnTo>
                    <a:lnTo>
                      <a:pt x="401" y="137"/>
                    </a:lnTo>
                    <a:lnTo>
                      <a:pt x="401" y="136"/>
                    </a:lnTo>
                    <a:lnTo>
                      <a:pt x="401" y="135"/>
                    </a:lnTo>
                    <a:lnTo>
                      <a:pt x="401" y="134"/>
                    </a:lnTo>
                    <a:lnTo>
                      <a:pt x="402" y="133"/>
                    </a:lnTo>
                    <a:lnTo>
                      <a:pt x="401" y="133"/>
                    </a:lnTo>
                    <a:lnTo>
                      <a:pt x="400" y="133"/>
                    </a:lnTo>
                    <a:lnTo>
                      <a:pt x="399" y="133"/>
                    </a:lnTo>
                    <a:lnTo>
                      <a:pt x="399" y="132"/>
                    </a:lnTo>
                    <a:lnTo>
                      <a:pt x="399" y="133"/>
                    </a:lnTo>
                    <a:lnTo>
                      <a:pt x="398" y="133"/>
                    </a:lnTo>
                    <a:lnTo>
                      <a:pt x="397" y="133"/>
                    </a:lnTo>
                    <a:lnTo>
                      <a:pt x="396" y="133"/>
                    </a:lnTo>
                    <a:lnTo>
                      <a:pt x="395" y="133"/>
                    </a:lnTo>
                    <a:lnTo>
                      <a:pt x="394" y="133"/>
                    </a:lnTo>
                    <a:lnTo>
                      <a:pt x="393" y="133"/>
                    </a:lnTo>
                    <a:lnTo>
                      <a:pt x="392" y="133"/>
                    </a:lnTo>
                    <a:lnTo>
                      <a:pt x="391" y="133"/>
                    </a:lnTo>
                    <a:lnTo>
                      <a:pt x="391" y="132"/>
                    </a:lnTo>
                    <a:lnTo>
                      <a:pt x="391" y="131"/>
                    </a:lnTo>
                    <a:lnTo>
                      <a:pt x="390" y="131"/>
                    </a:lnTo>
                    <a:lnTo>
                      <a:pt x="390" y="130"/>
                    </a:lnTo>
                    <a:lnTo>
                      <a:pt x="390" y="129"/>
                    </a:lnTo>
                    <a:lnTo>
                      <a:pt x="390" y="128"/>
                    </a:lnTo>
                    <a:lnTo>
                      <a:pt x="389" y="128"/>
                    </a:lnTo>
                    <a:lnTo>
                      <a:pt x="389" y="127"/>
                    </a:lnTo>
                    <a:lnTo>
                      <a:pt x="388" y="127"/>
                    </a:lnTo>
                    <a:lnTo>
                      <a:pt x="387" y="127"/>
                    </a:lnTo>
                    <a:lnTo>
                      <a:pt x="386" y="127"/>
                    </a:lnTo>
                    <a:lnTo>
                      <a:pt x="386" y="126"/>
                    </a:lnTo>
                    <a:lnTo>
                      <a:pt x="385" y="126"/>
                    </a:lnTo>
                    <a:lnTo>
                      <a:pt x="384" y="126"/>
                    </a:lnTo>
                    <a:lnTo>
                      <a:pt x="383" y="126"/>
                    </a:lnTo>
                    <a:lnTo>
                      <a:pt x="383" y="125"/>
                    </a:lnTo>
                    <a:lnTo>
                      <a:pt x="382" y="125"/>
                    </a:lnTo>
                    <a:lnTo>
                      <a:pt x="382" y="124"/>
                    </a:lnTo>
                    <a:lnTo>
                      <a:pt x="382" y="123"/>
                    </a:lnTo>
                    <a:lnTo>
                      <a:pt x="381" y="123"/>
                    </a:lnTo>
                    <a:lnTo>
                      <a:pt x="381" y="122"/>
                    </a:lnTo>
                    <a:lnTo>
                      <a:pt x="380" y="122"/>
                    </a:lnTo>
                    <a:lnTo>
                      <a:pt x="379" y="122"/>
                    </a:lnTo>
                    <a:lnTo>
                      <a:pt x="378" y="122"/>
                    </a:lnTo>
                    <a:lnTo>
                      <a:pt x="377" y="122"/>
                    </a:lnTo>
                    <a:lnTo>
                      <a:pt x="376" y="122"/>
                    </a:lnTo>
                    <a:lnTo>
                      <a:pt x="376" y="121"/>
                    </a:lnTo>
                    <a:lnTo>
                      <a:pt x="375" y="121"/>
                    </a:lnTo>
                    <a:lnTo>
                      <a:pt x="374" y="121"/>
                    </a:lnTo>
                    <a:lnTo>
                      <a:pt x="373" y="121"/>
                    </a:lnTo>
                    <a:lnTo>
                      <a:pt x="373" y="120"/>
                    </a:lnTo>
                    <a:lnTo>
                      <a:pt x="374" y="120"/>
                    </a:lnTo>
                    <a:lnTo>
                      <a:pt x="374" y="119"/>
                    </a:lnTo>
                    <a:lnTo>
                      <a:pt x="375" y="119"/>
                    </a:lnTo>
                    <a:lnTo>
                      <a:pt x="376" y="118"/>
                    </a:lnTo>
                    <a:lnTo>
                      <a:pt x="376" y="117"/>
                    </a:lnTo>
                    <a:lnTo>
                      <a:pt x="377" y="116"/>
                    </a:lnTo>
                    <a:lnTo>
                      <a:pt x="377" y="115"/>
                    </a:lnTo>
                    <a:lnTo>
                      <a:pt x="377" y="114"/>
                    </a:lnTo>
                    <a:lnTo>
                      <a:pt x="377" y="113"/>
                    </a:lnTo>
                    <a:lnTo>
                      <a:pt x="377" y="112"/>
                    </a:lnTo>
                    <a:lnTo>
                      <a:pt x="377" y="111"/>
                    </a:lnTo>
                    <a:lnTo>
                      <a:pt x="377" y="110"/>
                    </a:lnTo>
                    <a:lnTo>
                      <a:pt x="376" y="110"/>
                    </a:lnTo>
                    <a:lnTo>
                      <a:pt x="375" y="110"/>
                    </a:lnTo>
                    <a:lnTo>
                      <a:pt x="375" y="109"/>
                    </a:lnTo>
                    <a:lnTo>
                      <a:pt x="374" y="109"/>
                    </a:lnTo>
                    <a:lnTo>
                      <a:pt x="373" y="109"/>
                    </a:lnTo>
                    <a:lnTo>
                      <a:pt x="372" y="109"/>
                    </a:lnTo>
                    <a:lnTo>
                      <a:pt x="372" y="108"/>
                    </a:lnTo>
                    <a:lnTo>
                      <a:pt x="372" y="107"/>
                    </a:lnTo>
                    <a:lnTo>
                      <a:pt x="371" y="107"/>
                    </a:lnTo>
                    <a:lnTo>
                      <a:pt x="371" y="106"/>
                    </a:lnTo>
                    <a:lnTo>
                      <a:pt x="370" y="106"/>
                    </a:lnTo>
                    <a:lnTo>
                      <a:pt x="370" y="107"/>
                    </a:lnTo>
                    <a:lnTo>
                      <a:pt x="370" y="108"/>
                    </a:lnTo>
                    <a:lnTo>
                      <a:pt x="369" y="109"/>
                    </a:lnTo>
                    <a:lnTo>
                      <a:pt x="368" y="110"/>
                    </a:lnTo>
                    <a:lnTo>
                      <a:pt x="367" y="110"/>
                    </a:lnTo>
                    <a:lnTo>
                      <a:pt x="365" y="110"/>
                    </a:lnTo>
                    <a:lnTo>
                      <a:pt x="365" y="109"/>
                    </a:lnTo>
                    <a:lnTo>
                      <a:pt x="364" y="109"/>
                    </a:lnTo>
                    <a:lnTo>
                      <a:pt x="364" y="108"/>
                    </a:lnTo>
                    <a:lnTo>
                      <a:pt x="364" y="107"/>
                    </a:lnTo>
                    <a:lnTo>
                      <a:pt x="364" y="106"/>
                    </a:lnTo>
                    <a:lnTo>
                      <a:pt x="364" y="105"/>
                    </a:lnTo>
                    <a:lnTo>
                      <a:pt x="364" y="104"/>
                    </a:lnTo>
                    <a:lnTo>
                      <a:pt x="363" y="104"/>
                    </a:lnTo>
                    <a:lnTo>
                      <a:pt x="362" y="104"/>
                    </a:lnTo>
                    <a:lnTo>
                      <a:pt x="362" y="103"/>
                    </a:lnTo>
                    <a:lnTo>
                      <a:pt x="361" y="103"/>
                    </a:lnTo>
                    <a:lnTo>
                      <a:pt x="361" y="102"/>
                    </a:lnTo>
                    <a:lnTo>
                      <a:pt x="361" y="101"/>
                    </a:lnTo>
                    <a:lnTo>
                      <a:pt x="361" y="100"/>
                    </a:lnTo>
                    <a:lnTo>
                      <a:pt x="360" y="100"/>
                    </a:lnTo>
                    <a:lnTo>
                      <a:pt x="360" y="99"/>
                    </a:lnTo>
                    <a:lnTo>
                      <a:pt x="359" y="99"/>
                    </a:lnTo>
                    <a:lnTo>
                      <a:pt x="359" y="98"/>
                    </a:lnTo>
                    <a:lnTo>
                      <a:pt x="359" y="97"/>
                    </a:lnTo>
                    <a:lnTo>
                      <a:pt x="359" y="96"/>
                    </a:lnTo>
                    <a:lnTo>
                      <a:pt x="359" y="95"/>
                    </a:lnTo>
                    <a:lnTo>
                      <a:pt x="358" y="95"/>
                    </a:lnTo>
                    <a:lnTo>
                      <a:pt x="358" y="94"/>
                    </a:lnTo>
                    <a:lnTo>
                      <a:pt x="358" y="93"/>
                    </a:lnTo>
                    <a:lnTo>
                      <a:pt x="358" y="92"/>
                    </a:lnTo>
                    <a:lnTo>
                      <a:pt x="359" y="91"/>
                    </a:lnTo>
                    <a:lnTo>
                      <a:pt x="358" y="91"/>
                    </a:lnTo>
                    <a:lnTo>
                      <a:pt x="357" y="91"/>
                    </a:lnTo>
                    <a:lnTo>
                      <a:pt x="355" y="91"/>
                    </a:lnTo>
                    <a:lnTo>
                      <a:pt x="354" y="91"/>
                    </a:lnTo>
                    <a:lnTo>
                      <a:pt x="353" y="91"/>
                    </a:lnTo>
                    <a:lnTo>
                      <a:pt x="352" y="91"/>
                    </a:lnTo>
                    <a:lnTo>
                      <a:pt x="352" y="90"/>
                    </a:lnTo>
                    <a:lnTo>
                      <a:pt x="352" y="89"/>
                    </a:lnTo>
                    <a:lnTo>
                      <a:pt x="351" y="89"/>
                    </a:lnTo>
                    <a:lnTo>
                      <a:pt x="351" y="88"/>
                    </a:lnTo>
                    <a:lnTo>
                      <a:pt x="351" y="87"/>
                    </a:lnTo>
                    <a:lnTo>
                      <a:pt x="351" y="86"/>
                    </a:lnTo>
                    <a:lnTo>
                      <a:pt x="351" y="85"/>
                    </a:lnTo>
                    <a:lnTo>
                      <a:pt x="350" y="85"/>
                    </a:lnTo>
                    <a:lnTo>
                      <a:pt x="350" y="84"/>
                    </a:lnTo>
                    <a:lnTo>
                      <a:pt x="349" y="84"/>
                    </a:lnTo>
                    <a:lnTo>
                      <a:pt x="348" y="84"/>
                    </a:lnTo>
                    <a:lnTo>
                      <a:pt x="347" y="84"/>
                    </a:lnTo>
                    <a:lnTo>
                      <a:pt x="346" y="85"/>
                    </a:lnTo>
                    <a:lnTo>
                      <a:pt x="345" y="85"/>
                    </a:lnTo>
                    <a:lnTo>
                      <a:pt x="344" y="85"/>
                    </a:lnTo>
                    <a:lnTo>
                      <a:pt x="343" y="85"/>
                    </a:lnTo>
                    <a:lnTo>
                      <a:pt x="342" y="85"/>
                    </a:lnTo>
                    <a:lnTo>
                      <a:pt x="341" y="85"/>
                    </a:lnTo>
                    <a:lnTo>
                      <a:pt x="340" y="85"/>
                    </a:lnTo>
                    <a:lnTo>
                      <a:pt x="340" y="84"/>
                    </a:lnTo>
                    <a:lnTo>
                      <a:pt x="340" y="83"/>
                    </a:lnTo>
                    <a:lnTo>
                      <a:pt x="339" y="83"/>
                    </a:lnTo>
                    <a:lnTo>
                      <a:pt x="339" y="82"/>
                    </a:lnTo>
                    <a:lnTo>
                      <a:pt x="339" y="81"/>
                    </a:lnTo>
                    <a:lnTo>
                      <a:pt x="338" y="81"/>
                    </a:lnTo>
                    <a:lnTo>
                      <a:pt x="337" y="81"/>
                    </a:lnTo>
                    <a:lnTo>
                      <a:pt x="336" y="81"/>
                    </a:lnTo>
                    <a:lnTo>
                      <a:pt x="336" y="80"/>
                    </a:lnTo>
                    <a:lnTo>
                      <a:pt x="336" y="81"/>
                    </a:lnTo>
                    <a:lnTo>
                      <a:pt x="335" y="81"/>
                    </a:lnTo>
                    <a:lnTo>
                      <a:pt x="335" y="82"/>
                    </a:lnTo>
                    <a:lnTo>
                      <a:pt x="334" y="82"/>
                    </a:lnTo>
                    <a:lnTo>
                      <a:pt x="333" y="82"/>
                    </a:lnTo>
                    <a:lnTo>
                      <a:pt x="332" y="82"/>
                    </a:lnTo>
                    <a:lnTo>
                      <a:pt x="332" y="81"/>
                    </a:lnTo>
                    <a:lnTo>
                      <a:pt x="331" y="81"/>
                    </a:lnTo>
                    <a:lnTo>
                      <a:pt x="331" y="80"/>
                    </a:lnTo>
                    <a:lnTo>
                      <a:pt x="330" y="80"/>
                    </a:lnTo>
                    <a:lnTo>
                      <a:pt x="330" y="81"/>
                    </a:lnTo>
                    <a:lnTo>
                      <a:pt x="329" y="81"/>
                    </a:lnTo>
                    <a:lnTo>
                      <a:pt x="328" y="81"/>
                    </a:lnTo>
                    <a:lnTo>
                      <a:pt x="328" y="80"/>
                    </a:lnTo>
                    <a:lnTo>
                      <a:pt x="328" y="79"/>
                    </a:lnTo>
                    <a:lnTo>
                      <a:pt x="328" y="78"/>
                    </a:lnTo>
                    <a:lnTo>
                      <a:pt x="329" y="78"/>
                    </a:lnTo>
                    <a:lnTo>
                      <a:pt x="328" y="78"/>
                    </a:lnTo>
                    <a:lnTo>
                      <a:pt x="328" y="77"/>
                    </a:lnTo>
                    <a:lnTo>
                      <a:pt x="328" y="76"/>
                    </a:lnTo>
                    <a:lnTo>
                      <a:pt x="328" y="75"/>
                    </a:lnTo>
                    <a:lnTo>
                      <a:pt x="328" y="74"/>
                    </a:lnTo>
                    <a:lnTo>
                      <a:pt x="328" y="73"/>
                    </a:lnTo>
                    <a:lnTo>
                      <a:pt x="327" y="73"/>
                    </a:lnTo>
                    <a:lnTo>
                      <a:pt x="326" y="74"/>
                    </a:lnTo>
                    <a:lnTo>
                      <a:pt x="325" y="74"/>
                    </a:lnTo>
                    <a:lnTo>
                      <a:pt x="324" y="74"/>
                    </a:lnTo>
                    <a:lnTo>
                      <a:pt x="323" y="74"/>
                    </a:lnTo>
                    <a:lnTo>
                      <a:pt x="323" y="73"/>
                    </a:lnTo>
                    <a:lnTo>
                      <a:pt x="322" y="73"/>
                    </a:lnTo>
                    <a:lnTo>
                      <a:pt x="322" y="72"/>
                    </a:lnTo>
                    <a:lnTo>
                      <a:pt x="322" y="71"/>
                    </a:lnTo>
                    <a:lnTo>
                      <a:pt x="322" y="70"/>
                    </a:lnTo>
                    <a:lnTo>
                      <a:pt x="322" y="68"/>
                    </a:lnTo>
                    <a:lnTo>
                      <a:pt x="323" y="68"/>
                    </a:lnTo>
                    <a:lnTo>
                      <a:pt x="323" y="67"/>
                    </a:lnTo>
                    <a:lnTo>
                      <a:pt x="323" y="66"/>
                    </a:lnTo>
                    <a:lnTo>
                      <a:pt x="323" y="65"/>
                    </a:lnTo>
                    <a:lnTo>
                      <a:pt x="323" y="64"/>
                    </a:lnTo>
                    <a:lnTo>
                      <a:pt x="322" y="63"/>
                    </a:lnTo>
                    <a:lnTo>
                      <a:pt x="322" y="62"/>
                    </a:lnTo>
                    <a:lnTo>
                      <a:pt x="322" y="61"/>
                    </a:lnTo>
                    <a:lnTo>
                      <a:pt x="322" y="60"/>
                    </a:lnTo>
                    <a:lnTo>
                      <a:pt x="322" y="59"/>
                    </a:lnTo>
                    <a:lnTo>
                      <a:pt x="322" y="58"/>
                    </a:lnTo>
                    <a:lnTo>
                      <a:pt x="321" y="58"/>
                    </a:lnTo>
                    <a:lnTo>
                      <a:pt x="321" y="57"/>
                    </a:lnTo>
                    <a:lnTo>
                      <a:pt x="320" y="57"/>
                    </a:lnTo>
                    <a:lnTo>
                      <a:pt x="319" y="57"/>
                    </a:lnTo>
                    <a:lnTo>
                      <a:pt x="319" y="56"/>
                    </a:lnTo>
                    <a:lnTo>
                      <a:pt x="318" y="56"/>
                    </a:lnTo>
                    <a:lnTo>
                      <a:pt x="317" y="56"/>
                    </a:lnTo>
                    <a:lnTo>
                      <a:pt x="316" y="56"/>
                    </a:lnTo>
                    <a:lnTo>
                      <a:pt x="315" y="56"/>
                    </a:lnTo>
                    <a:lnTo>
                      <a:pt x="315" y="55"/>
                    </a:lnTo>
                    <a:lnTo>
                      <a:pt x="315" y="54"/>
                    </a:lnTo>
                    <a:lnTo>
                      <a:pt x="315" y="53"/>
                    </a:lnTo>
                    <a:lnTo>
                      <a:pt x="315" y="52"/>
                    </a:lnTo>
                    <a:lnTo>
                      <a:pt x="315" y="51"/>
                    </a:lnTo>
                    <a:lnTo>
                      <a:pt x="314" y="51"/>
                    </a:lnTo>
                    <a:lnTo>
                      <a:pt x="314" y="50"/>
                    </a:lnTo>
                    <a:lnTo>
                      <a:pt x="313" y="50"/>
                    </a:lnTo>
                    <a:lnTo>
                      <a:pt x="313" y="49"/>
                    </a:lnTo>
                    <a:lnTo>
                      <a:pt x="313" y="48"/>
                    </a:lnTo>
                    <a:lnTo>
                      <a:pt x="312" y="48"/>
                    </a:lnTo>
                    <a:lnTo>
                      <a:pt x="312" y="47"/>
                    </a:lnTo>
                    <a:lnTo>
                      <a:pt x="311" y="47"/>
                    </a:lnTo>
                    <a:lnTo>
                      <a:pt x="310" y="47"/>
                    </a:lnTo>
                    <a:lnTo>
                      <a:pt x="310" y="46"/>
                    </a:lnTo>
                    <a:lnTo>
                      <a:pt x="311" y="46"/>
                    </a:lnTo>
                    <a:lnTo>
                      <a:pt x="311" y="45"/>
                    </a:lnTo>
                    <a:lnTo>
                      <a:pt x="311" y="44"/>
                    </a:lnTo>
                    <a:lnTo>
                      <a:pt x="311" y="43"/>
                    </a:lnTo>
                    <a:lnTo>
                      <a:pt x="311" y="42"/>
                    </a:lnTo>
                    <a:lnTo>
                      <a:pt x="311" y="41"/>
                    </a:lnTo>
                    <a:lnTo>
                      <a:pt x="311" y="40"/>
                    </a:lnTo>
                    <a:lnTo>
                      <a:pt x="310" y="40"/>
                    </a:lnTo>
                    <a:lnTo>
                      <a:pt x="309" y="40"/>
                    </a:lnTo>
                    <a:lnTo>
                      <a:pt x="308" y="40"/>
                    </a:lnTo>
                    <a:lnTo>
                      <a:pt x="307" y="40"/>
                    </a:lnTo>
                    <a:lnTo>
                      <a:pt x="307" y="39"/>
                    </a:lnTo>
                    <a:lnTo>
                      <a:pt x="306" y="39"/>
                    </a:lnTo>
                    <a:lnTo>
                      <a:pt x="306" y="38"/>
                    </a:lnTo>
                    <a:lnTo>
                      <a:pt x="305" y="38"/>
                    </a:lnTo>
                    <a:lnTo>
                      <a:pt x="305" y="37"/>
                    </a:lnTo>
                    <a:lnTo>
                      <a:pt x="305" y="36"/>
                    </a:lnTo>
                    <a:lnTo>
                      <a:pt x="305" y="35"/>
                    </a:lnTo>
                    <a:lnTo>
                      <a:pt x="305" y="34"/>
                    </a:lnTo>
                    <a:lnTo>
                      <a:pt x="305" y="33"/>
                    </a:lnTo>
                    <a:lnTo>
                      <a:pt x="305" y="31"/>
                    </a:lnTo>
                    <a:lnTo>
                      <a:pt x="304" y="31"/>
                    </a:lnTo>
                    <a:lnTo>
                      <a:pt x="303" y="31"/>
                    </a:lnTo>
                    <a:lnTo>
                      <a:pt x="302" y="31"/>
                    </a:lnTo>
                    <a:lnTo>
                      <a:pt x="301" y="32"/>
                    </a:lnTo>
                    <a:lnTo>
                      <a:pt x="300" y="32"/>
                    </a:lnTo>
                    <a:lnTo>
                      <a:pt x="299" y="32"/>
                    </a:lnTo>
                    <a:lnTo>
                      <a:pt x="298" y="32"/>
                    </a:lnTo>
                    <a:lnTo>
                      <a:pt x="297" y="32"/>
                    </a:lnTo>
                    <a:lnTo>
                      <a:pt x="296" y="32"/>
                    </a:lnTo>
                    <a:lnTo>
                      <a:pt x="295" y="32"/>
                    </a:lnTo>
                    <a:lnTo>
                      <a:pt x="294" y="32"/>
                    </a:lnTo>
                    <a:lnTo>
                      <a:pt x="293" y="32"/>
                    </a:lnTo>
                    <a:lnTo>
                      <a:pt x="292" y="32"/>
                    </a:lnTo>
                    <a:lnTo>
                      <a:pt x="292" y="31"/>
                    </a:lnTo>
                    <a:lnTo>
                      <a:pt x="292" y="30"/>
                    </a:lnTo>
                    <a:lnTo>
                      <a:pt x="292" y="29"/>
                    </a:lnTo>
                    <a:lnTo>
                      <a:pt x="292" y="28"/>
                    </a:lnTo>
                    <a:lnTo>
                      <a:pt x="291" y="28"/>
                    </a:lnTo>
                    <a:lnTo>
                      <a:pt x="291" y="27"/>
                    </a:lnTo>
                    <a:lnTo>
                      <a:pt x="291" y="26"/>
                    </a:lnTo>
                    <a:lnTo>
                      <a:pt x="291" y="25"/>
                    </a:lnTo>
                    <a:lnTo>
                      <a:pt x="291" y="24"/>
                    </a:lnTo>
                    <a:lnTo>
                      <a:pt x="291" y="23"/>
                    </a:lnTo>
                    <a:lnTo>
                      <a:pt x="290" y="23"/>
                    </a:lnTo>
                    <a:lnTo>
                      <a:pt x="290" y="22"/>
                    </a:lnTo>
                    <a:lnTo>
                      <a:pt x="289" y="22"/>
                    </a:lnTo>
                    <a:lnTo>
                      <a:pt x="288" y="22"/>
                    </a:lnTo>
                    <a:lnTo>
                      <a:pt x="288" y="21"/>
                    </a:lnTo>
                    <a:lnTo>
                      <a:pt x="287" y="21"/>
                    </a:lnTo>
                    <a:lnTo>
                      <a:pt x="287" y="20"/>
                    </a:lnTo>
                    <a:lnTo>
                      <a:pt x="286" y="20"/>
                    </a:lnTo>
                    <a:lnTo>
                      <a:pt x="285" y="19"/>
                    </a:lnTo>
                    <a:lnTo>
                      <a:pt x="285" y="18"/>
                    </a:lnTo>
                    <a:lnTo>
                      <a:pt x="284" y="18"/>
                    </a:lnTo>
                    <a:lnTo>
                      <a:pt x="284" y="17"/>
                    </a:lnTo>
                    <a:lnTo>
                      <a:pt x="284" y="16"/>
                    </a:lnTo>
                    <a:lnTo>
                      <a:pt x="284" y="15"/>
                    </a:lnTo>
                    <a:lnTo>
                      <a:pt x="284" y="14"/>
                    </a:lnTo>
                    <a:lnTo>
                      <a:pt x="284" y="13"/>
                    </a:lnTo>
                    <a:lnTo>
                      <a:pt x="283" y="12"/>
                    </a:lnTo>
                    <a:lnTo>
                      <a:pt x="283" y="11"/>
                    </a:lnTo>
                    <a:lnTo>
                      <a:pt x="283" y="10"/>
                    </a:lnTo>
                    <a:lnTo>
                      <a:pt x="282" y="10"/>
                    </a:lnTo>
                    <a:lnTo>
                      <a:pt x="281" y="10"/>
                    </a:lnTo>
                    <a:lnTo>
                      <a:pt x="281" y="9"/>
                    </a:lnTo>
                    <a:lnTo>
                      <a:pt x="280" y="9"/>
                    </a:lnTo>
                    <a:lnTo>
                      <a:pt x="280" y="8"/>
                    </a:lnTo>
                    <a:lnTo>
                      <a:pt x="279" y="8"/>
                    </a:lnTo>
                    <a:lnTo>
                      <a:pt x="279" y="7"/>
                    </a:lnTo>
                    <a:lnTo>
                      <a:pt x="279" y="6"/>
                    </a:lnTo>
                    <a:lnTo>
                      <a:pt x="279" y="5"/>
                    </a:lnTo>
                    <a:lnTo>
                      <a:pt x="279" y="4"/>
                    </a:lnTo>
                    <a:lnTo>
                      <a:pt x="279" y="3"/>
                    </a:lnTo>
                    <a:lnTo>
                      <a:pt x="279" y="2"/>
                    </a:lnTo>
                    <a:lnTo>
                      <a:pt x="279" y="1"/>
                    </a:lnTo>
                    <a:lnTo>
                      <a:pt x="278" y="1"/>
                    </a:lnTo>
                    <a:lnTo>
                      <a:pt x="277" y="1"/>
                    </a:lnTo>
                    <a:lnTo>
                      <a:pt x="276" y="1"/>
                    </a:lnTo>
                    <a:lnTo>
                      <a:pt x="275" y="1"/>
                    </a:lnTo>
                    <a:lnTo>
                      <a:pt x="274" y="1"/>
                    </a:lnTo>
                    <a:lnTo>
                      <a:pt x="274" y="0"/>
                    </a:lnTo>
                    <a:lnTo>
                      <a:pt x="273" y="1"/>
                    </a:lnTo>
                    <a:lnTo>
                      <a:pt x="272" y="2"/>
                    </a:lnTo>
                    <a:lnTo>
                      <a:pt x="271" y="2"/>
                    </a:lnTo>
                    <a:lnTo>
                      <a:pt x="270" y="3"/>
                    </a:lnTo>
                    <a:lnTo>
                      <a:pt x="269" y="3"/>
                    </a:lnTo>
                    <a:lnTo>
                      <a:pt x="268" y="3"/>
                    </a:lnTo>
                    <a:lnTo>
                      <a:pt x="268" y="4"/>
                    </a:lnTo>
                    <a:lnTo>
                      <a:pt x="268" y="5"/>
                    </a:lnTo>
                    <a:lnTo>
                      <a:pt x="268" y="6"/>
                    </a:lnTo>
                    <a:lnTo>
                      <a:pt x="268" y="7"/>
                    </a:lnTo>
                    <a:lnTo>
                      <a:pt x="267" y="8"/>
                    </a:lnTo>
                    <a:lnTo>
                      <a:pt x="267" y="9"/>
                    </a:lnTo>
                    <a:lnTo>
                      <a:pt x="267" y="10"/>
                    </a:lnTo>
                    <a:lnTo>
                      <a:pt x="267" y="11"/>
                    </a:lnTo>
                    <a:lnTo>
                      <a:pt x="267" y="12"/>
                    </a:lnTo>
                    <a:lnTo>
                      <a:pt x="268" y="12"/>
                    </a:lnTo>
                    <a:lnTo>
                      <a:pt x="268" y="13"/>
                    </a:lnTo>
                    <a:lnTo>
                      <a:pt x="268" y="14"/>
                    </a:lnTo>
                    <a:lnTo>
                      <a:pt x="269" y="14"/>
                    </a:lnTo>
                    <a:lnTo>
                      <a:pt x="270" y="14"/>
                    </a:lnTo>
                    <a:lnTo>
                      <a:pt x="271" y="14"/>
                    </a:lnTo>
                    <a:lnTo>
                      <a:pt x="272" y="14"/>
                    </a:lnTo>
                    <a:lnTo>
                      <a:pt x="272" y="15"/>
                    </a:lnTo>
                    <a:lnTo>
                      <a:pt x="273" y="15"/>
                    </a:lnTo>
                    <a:lnTo>
                      <a:pt x="273" y="16"/>
                    </a:lnTo>
                    <a:lnTo>
                      <a:pt x="273" y="17"/>
                    </a:lnTo>
                    <a:lnTo>
                      <a:pt x="273" y="18"/>
                    </a:lnTo>
                    <a:lnTo>
                      <a:pt x="274" y="18"/>
                    </a:lnTo>
                    <a:lnTo>
                      <a:pt x="273" y="19"/>
                    </a:lnTo>
                    <a:lnTo>
                      <a:pt x="273" y="20"/>
                    </a:lnTo>
                    <a:lnTo>
                      <a:pt x="272" y="20"/>
                    </a:lnTo>
                    <a:lnTo>
                      <a:pt x="271" y="20"/>
                    </a:lnTo>
                    <a:lnTo>
                      <a:pt x="270" y="20"/>
                    </a:lnTo>
                    <a:lnTo>
                      <a:pt x="270" y="19"/>
                    </a:lnTo>
                    <a:lnTo>
                      <a:pt x="269" y="19"/>
                    </a:lnTo>
                    <a:lnTo>
                      <a:pt x="268" y="19"/>
                    </a:lnTo>
                    <a:lnTo>
                      <a:pt x="267" y="19"/>
                    </a:lnTo>
                    <a:lnTo>
                      <a:pt x="267" y="20"/>
                    </a:lnTo>
                    <a:lnTo>
                      <a:pt x="268" y="21"/>
                    </a:lnTo>
                    <a:lnTo>
                      <a:pt x="269" y="22"/>
                    </a:lnTo>
                    <a:lnTo>
                      <a:pt x="270" y="23"/>
                    </a:lnTo>
                    <a:lnTo>
                      <a:pt x="270" y="24"/>
                    </a:lnTo>
                    <a:lnTo>
                      <a:pt x="271" y="25"/>
                    </a:lnTo>
                    <a:lnTo>
                      <a:pt x="271" y="26"/>
                    </a:lnTo>
                    <a:lnTo>
                      <a:pt x="271" y="27"/>
                    </a:lnTo>
                    <a:lnTo>
                      <a:pt x="271" y="29"/>
                    </a:lnTo>
                    <a:lnTo>
                      <a:pt x="271" y="30"/>
                    </a:lnTo>
                    <a:lnTo>
                      <a:pt x="271" y="31"/>
                    </a:lnTo>
                    <a:lnTo>
                      <a:pt x="272" y="32"/>
                    </a:lnTo>
                    <a:lnTo>
                      <a:pt x="271" y="34"/>
                    </a:lnTo>
                    <a:lnTo>
                      <a:pt x="271" y="36"/>
                    </a:lnTo>
                    <a:lnTo>
                      <a:pt x="271" y="38"/>
                    </a:lnTo>
                    <a:lnTo>
                      <a:pt x="271" y="39"/>
                    </a:lnTo>
                    <a:lnTo>
                      <a:pt x="271" y="41"/>
                    </a:lnTo>
                    <a:lnTo>
                      <a:pt x="272" y="41"/>
                    </a:lnTo>
                    <a:lnTo>
                      <a:pt x="272" y="43"/>
                    </a:lnTo>
                    <a:lnTo>
                      <a:pt x="272" y="45"/>
                    </a:lnTo>
                    <a:lnTo>
                      <a:pt x="272" y="46"/>
                    </a:lnTo>
                    <a:lnTo>
                      <a:pt x="272" y="47"/>
                    </a:lnTo>
                    <a:lnTo>
                      <a:pt x="272" y="48"/>
                    </a:lnTo>
                    <a:lnTo>
                      <a:pt x="272" y="49"/>
                    </a:lnTo>
                    <a:lnTo>
                      <a:pt x="273" y="50"/>
                    </a:lnTo>
                    <a:lnTo>
                      <a:pt x="273" y="51"/>
                    </a:lnTo>
                    <a:lnTo>
                      <a:pt x="274" y="52"/>
                    </a:lnTo>
                    <a:lnTo>
                      <a:pt x="274" y="53"/>
                    </a:lnTo>
                    <a:lnTo>
                      <a:pt x="275" y="53"/>
                    </a:lnTo>
                    <a:lnTo>
                      <a:pt x="274" y="54"/>
                    </a:lnTo>
                    <a:lnTo>
                      <a:pt x="274" y="55"/>
                    </a:lnTo>
                    <a:lnTo>
                      <a:pt x="274" y="56"/>
                    </a:lnTo>
                    <a:lnTo>
                      <a:pt x="273" y="57"/>
                    </a:lnTo>
                    <a:lnTo>
                      <a:pt x="272" y="58"/>
                    </a:lnTo>
                    <a:lnTo>
                      <a:pt x="272" y="59"/>
                    </a:lnTo>
                    <a:lnTo>
                      <a:pt x="271" y="60"/>
                    </a:lnTo>
                    <a:lnTo>
                      <a:pt x="271" y="61"/>
                    </a:lnTo>
                    <a:lnTo>
                      <a:pt x="271" y="62"/>
                    </a:lnTo>
                    <a:lnTo>
                      <a:pt x="271" y="63"/>
                    </a:lnTo>
                    <a:lnTo>
                      <a:pt x="271" y="64"/>
                    </a:lnTo>
                    <a:lnTo>
                      <a:pt x="271" y="65"/>
                    </a:lnTo>
                    <a:lnTo>
                      <a:pt x="271" y="66"/>
                    </a:lnTo>
                    <a:lnTo>
                      <a:pt x="271" y="67"/>
                    </a:lnTo>
                    <a:lnTo>
                      <a:pt x="270" y="68"/>
                    </a:lnTo>
                    <a:lnTo>
                      <a:pt x="270" y="69"/>
                    </a:lnTo>
                    <a:lnTo>
                      <a:pt x="270" y="70"/>
                    </a:lnTo>
                    <a:lnTo>
                      <a:pt x="269" y="70"/>
                    </a:lnTo>
                    <a:lnTo>
                      <a:pt x="268" y="71"/>
                    </a:lnTo>
                    <a:lnTo>
                      <a:pt x="268" y="72"/>
                    </a:lnTo>
                    <a:lnTo>
                      <a:pt x="267" y="72"/>
                    </a:lnTo>
                    <a:lnTo>
                      <a:pt x="267" y="73"/>
                    </a:lnTo>
                    <a:lnTo>
                      <a:pt x="266" y="73"/>
                    </a:lnTo>
                    <a:lnTo>
                      <a:pt x="265" y="74"/>
                    </a:lnTo>
                    <a:lnTo>
                      <a:pt x="265" y="75"/>
                    </a:lnTo>
                    <a:lnTo>
                      <a:pt x="264" y="75"/>
                    </a:lnTo>
                    <a:lnTo>
                      <a:pt x="263" y="75"/>
                    </a:lnTo>
                    <a:lnTo>
                      <a:pt x="262" y="75"/>
                    </a:lnTo>
                    <a:lnTo>
                      <a:pt x="261" y="75"/>
                    </a:lnTo>
                    <a:lnTo>
                      <a:pt x="260" y="75"/>
                    </a:lnTo>
                    <a:lnTo>
                      <a:pt x="259" y="75"/>
                    </a:lnTo>
                    <a:lnTo>
                      <a:pt x="258" y="75"/>
                    </a:lnTo>
                    <a:lnTo>
                      <a:pt x="257" y="75"/>
                    </a:lnTo>
                    <a:lnTo>
                      <a:pt x="256" y="75"/>
                    </a:lnTo>
                    <a:lnTo>
                      <a:pt x="256" y="74"/>
                    </a:lnTo>
                    <a:lnTo>
                      <a:pt x="255" y="74"/>
                    </a:lnTo>
                    <a:lnTo>
                      <a:pt x="255" y="73"/>
                    </a:lnTo>
                    <a:lnTo>
                      <a:pt x="255" y="72"/>
                    </a:lnTo>
                    <a:lnTo>
                      <a:pt x="255" y="71"/>
                    </a:lnTo>
                    <a:lnTo>
                      <a:pt x="254" y="71"/>
                    </a:lnTo>
                    <a:lnTo>
                      <a:pt x="253" y="71"/>
                    </a:lnTo>
                    <a:lnTo>
                      <a:pt x="252" y="71"/>
                    </a:lnTo>
                    <a:lnTo>
                      <a:pt x="251" y="71"/>
                    </a:lnTo>
                    <a:lnTo>
                      <a:pt x="250" y="71"/>
                    </a:lnTo>
                    <a:lnTo>
                      <a:pt x="249" y="71"/>
                    </a:lnTo>
                    <a:lnTo>
                      <a:pt x="249" y="70"/>
                    </a:lnTo>
                    <a:lnTo>
                      <a:pt x="248" y="70"/>
                    </a:lnTo>
                    <a:lnTo>
                      <a:pt x="247" y="70"/>
                    </a:lnTo>
                    <a:lnTo>
                      <a:pt x="247" y="69"/>
                    </a:lnTo>
                    <a:lnTo>
                      <a:pt x="246" y="69"/>
                    </a:lnTo>
                    <a:lnTo>
                      <a:pt x="245" y="69"/>
                    </a:lnTo>
                    <a:lnTo>
                      <a:pt x="245" y="68"/>
                    </a:lnTo>
                    <a:lnTo>
                      <a:pt x="244" y="68"/>
                    </a:lnTo>
                    <a:lnTo>
                      <a:pt x="243" y="68"/>
                    </a:lnTo>
                    <a:lnTo>
                      <a:pt x="243" y="67"/>
                    </a:lnTo>
                    <a:lnTo>
                      <a:pt x="242" y="67"/>
                    </a:lnTo>
                    <a:lnTo>
                      <a:pt x="242" y="66"/>
                    </a:lnTo>
                    <a:lnTo>
                      <a:pt x="241" y="66"/>
                    </a:lnTo>
                    <a:lnTo>
                      <a:pt x="240" y="66"/>
                    </a:lnTo>
                    <a:lnTo>
                      <a:pt x="238" y="66"/>
                    </a:lnTo>
                    <a:lnTo>
                      <a:pt x="237" y="66"/>
                    </a:lnTo>
                    <a:lnTo>
                      <a:pt x="236" y="66"/>
                    </a:lnTo>
                    <a:lnTo>
                      <a:pt x="235" y="66"/>
                    </a:lnTo>
                    <a:lnTo>
                      <a:pt x="234" y="66"/>
                    </a:lnTo>
                    <a:lnTo>
                      <a:pt x="233" y="66"/>
                    </a:lnTo>
                    <a:lnTo>
                      <a:pt x="232" y="66"/>
                    </a:lnTo>
                    <a:lnTo>
                      <a:pt x="231" y="66"/>
                    </a:lnTo>
                    <a:lnTo>
                      <a:pt x="231" y="65"/>
                    </a:lnTo>
                    <a:lnTo>
                      <a:pt x="230" y="65"/>
                    </a:lnTo>
                    <a:lnTo>
                      <a:pt x="229" y="65"/>
                    </a:lnTo>
                    <a:lnTo>
                      <a:pt x="228" y="64"/>
                    </a:lnTo>
                    <a:lnTo>
                      <a:pt x="227" y="64"/>
                    </a:lnTo>
                    <a:lnTo>
                      <a:pt x="226" y="63"/>
                    </a:lnTo>
                    <a:lnTo>
                      <a:pt x="225" y="63"/>
                    </a:lnTo>
                    <a:lnTo>
                      <a:pt x="224" y="63"/>
                    </a:lnTo>
                    <a:lnTo>
                      <a:pt x="223" y="61"/>
                    </a:lnTo>
                    <a:lnTo>
                      <a:pt x="222" y="61"/>
                    </a:lnTo>
                    <a:lnTo>
                      <a:pt x="221" y="61"/>
                    </a:lnTo>
                    <a:lnTo>
                      <a:pt x="221" y="60"/>
                    </a:lnTo>
                    <a:lnTo>
                      <a:pt x="220" y="59"/>
                    </a:lnTo>
                    <a:lnTo>
                      <a:pt x="219" y="58"/>
                    </a:lnTo>
                    <a:lnTo>
                      <a:pt x="218" y="59"/>
                    </a:lnTo>
                    <a:lnTo>
                      <a:pt x="217" y="59"/>
                    </a:lnTo>
                    <a:lnTo>
                      <a:pt x="216" y="59"/>
                    </a:lnTo>
                    <a:lnTo>
                      <a:pt x="215" y="59"/>
                    </a:lnTo>
                    <a:lnTo>
                      <a:pt x="215" y="58"/>
                    </a:lnTo>
                    <a:lnTo>
                      <a:pt x="214" y="58"/>
                    </a:lnTo>
                    <a:lnTo>
                      <a:pt x="214" y="57"/>
                    </a:lnTo>
                    <a:lnTo>
                      <a:pt x="214" y="56"/>
                    </a:lnTo>
                    <a:lnTo>
                      <a:pt x="214" y="55"/>
                    </a:lnTo>
                    <a:lnTo>
                      <a:pt x="214" y="54"/>
                    </a:lnTo>
                    <a:lnTo>
                      <a:pt x="215" y="53"/>
                    </a:lnTo>
                    <a:lnTo>
                      <a:pt x="215" y="52"/>
                    </a:lnTo>
                    <a:lnTo>
                      <a:pt x="216" y="51"/>
                    </a:lnTo>
                    <a:lnTo>
                      <a:pt x="215" y="51"/>
                    </a:lnTo>
                    <a:lnTo>
                      <a:pt x="215" y="50"/>
                    </a:lnTo>
                    <a:lnTo>
                      <a:pt x="215" y="49"/>
                    </a:lnTo>
                    <a:lnTo>
                      <a:pt x="215" y="48"/>
                    </a:lnTo>
                    <a:lnTo>
                      <a:pt x="215" y="47"/>
                    </a:lnTo>
                    <a:lnTo>
                      <a:pt x="215" y="46"/>
                    </a:lnTo>
                    <a:lnTo>
                      <a:pt x="215" y="45"/>
                    </a:lnTo>
                    <a:lnTo>
                      <a:pt x="215" y="44"/>
                    </a:lnTo>
                    <a:lnTo>
                      <a:pt x="215" y="43"/>
                    </a:lnTo>
                    <a:lnTo>
                      <a:pt x="215" y="42"/>
                    </a:lnTo>
                    <a:lnTo>
                      <a:pt x="215" y="41"/>
                    </a:lnTo>
                    <a:lnTo>
                      <a:pt x="216" y="40"/>
                    </a:lnTo>
                    <a:lnTo>
                      <a:pt x="217" y="38"/>
                    </a:lnTo>
                    <a:lnTo>
                      <a:pt x="216" y="38"/>
                    </a:lnTo>
                    <a:lnTo>
                      <a:pt x="216" y="37"/>
                    </a:lnTo>
                    <a:lnTo>
                      <a:pt x="216" y="36"/>
                    </a:lnTo>
                    <a:lnTo>
                      <a:pt x="217" y="35"/>
                    </a:lnTo>
                    <a:lnTo>
                      <a:pt x="217" y="34"/>
                    </a:lnTo>
                    <a:lnTo>
                      <a:pt x="218" y="34"/>
                    </a:lnTo>
                    <a:lnTo>
                      <a:pt x="219" y="33"/>
                    </a:lnTo>
                    <a:lnTo>
                      <a:pt x="219" y="32"/>
                    </a:lnTo>
                    <a:lnTo>
                      <a:pt x="220" y="31"/>
                    </a:lnTo>
                    <a:lnTo>
                      <a:pt x="221" y="31"/>
                    </a:lnTo>
                    <a:lnTo>
                      <a:pt x="221" y="30"/>
                    </a:lnTo>
                    <a:lnTo>
                      <a:pt x="221" y="29"/>
                    </a:lnTo>
                    <a:lnTo>
                      <a:pt x="220" y="29"/>
                    </a:lnTo>
                    <a:lnTo>
                      <a:pt x="220" y="28"/>
                    </a:lnTo>
                    <a:lnTo>
                      <a:pt x="219" y="28"/>
                    </a:lnTo>
                    <a:lnTo>
                      <a:pt x="219" y="27"/>
                    </a:lnTo>
                    <a:lnTo>
                      <a:pt x="218" y="27"/>
                    </a:lnTo>
                    <a:lnTo>
                      <a:pt x="218" y="26"/>
                    </a:lnTo>
                    <a:lnTo>
                      <a:pt x="218" y="24"/>
                    </a:lnTo>
                    <a:lnTo>
                      <a:pt x="217" y="24"/>
                    </a:lnTo>
                    <a:lnTo>
                      <a:pt x="216" y="24"/>
                    </a:lnTo>
                    <a:lnTo>
                      <a:pt x="215" y="24"/>
                    </a:lnTo>
                    <a:lnTo>
                      <a:pt x="214" y="24"/>
                    </a:lnTo>
                    <a:lnTo>
                      <a:pt x="213" y="25"/>
                    </a:lnTo>
                    <a:lnTo>
                      <a:pt x="212" y="25"/>
                    </a:lnTo>
                    <a:lnTo>
                      <a:pt x="211" y="25"/>
                    </a:lnTo>
                    <a:lnTo>
                      <a:pt x="211" y="26"/>
                    </a:lnTo>
                    <a:lnTo>
                      <a:pt x="210" y="26"/>
                    </a:lnTo>
                    <a:lnTo>
                      <a:pt x="209" y="27"/>
                    </a:lnTo>
                    <a:lnTo>
                      <a:pt x="208" y="27"/>
                    </a:lnTo>
                    <a:lnTo>
                      <a:pt x="207" y="28"/>
                    </a:lnTo>
                    <a:lnTo>
                      <a:pt x="206" y="28"/>
                    </a:lnTo>
                    <a:lnTo>
                      <a:pt x="205" y="29"/>
                    </a:lnTo>
                    <a:lnTo>
                      <a:pt x="204" y="30"/>
                    </a:lnTo>
                    <a:lnTo>
                      <a:pt x="203" y="30"/>
                    </a:lnTo>
                    <a:lnTo>
                      <a:pt x="202" y="31"/>
                    </a:lnTo>
                    <a:lnTo>
                      <a:pt x="201" y="31"/>
                    </a:lnTo>
                    <a:lnTo>
                      <a:pt x="200" y="31"/>
                    </a:lnTo>
                    <a:lnTo>
                      <a:pt x="199" y="32"/>
                    </a:lnTo>
                    <a:lnTo>
                      <a:pt x="198" y="32"/>
                    </a:lnTo>
                    <a:lnTo>
                      <a:pt x="198" y="33"/>
                    </a:lnTo>
                    <a:lnTo>
                      <a:pt x="197" y="33"/>
                    </a:lnTo>
                    <a:lnTo>
                      <a:pt x="196" y="33"/>
                    </a:lnTo>
                    <a:lnTo>
                      <a:pt x="194" y="32"/>
                    </a:lnTo>
                    <a:lnTo>
                      <a:pt x="193" y="31"/>
                    </a:lnTo>
                    <a:lnTo>
                      <a:pt x="192" y="31"/>
                    </a:lnTo>
                    <a:lnTo>
                      <a:pt x="191" y="31"/>
                    </a:lnTo>
                    <a:lnTo>
                      <a:pt x="190" y="31"/>
                    </a:lnTo>
                    <a:lnTo>
                      <a:pt x="189" y="30"/>
                    </a:lnTo>
                    <a:lnTo>
                      <a:pt x="188" y="29"/>
                    </a:lnTo>
                    <a:lnTo>
                      <a:pt x="187" y="29"/>
                    </a:lnTo>
                    <a:lnTo>
                      <a:pt x="186" y="28"/>
                    </a:lnTo>
                    <a:lnTo>
                      <a:pt x="185" y="28"/>
                    </a:lnTo>
                    <a:lnTo>
                      <a:pt x="184" y="28"/>
                    </a:lnTo>
                    <a:lnTo>
                      <a:pt x="183" y="27"/>
                    </a:lnTo>
                    <a:lnTo>
                      <a:pt x="182" y="27"/>
                    </a:lnTo>
                    <a:lnTo>
                      <a:pt x="181" y="27"/>
                    </a:lnTo>
                    <a:lnTo>
                      <a:pt x="180" y="27"/>
                    </a:lnTo>
                    <a:lnTo>
                      <a:pt x="180" y="26"/>
                    </a:lnTo>
                    <a:lnTo>
                      <a:pt x="179" y="26"/>
                    </a:lnTo>
                    <a:lnTo>
                      <a:pt x="178" y="26"/>
                    </a:lnTo>
                    <a:lnTo>
                      <a:pt x="177" y="26"/>
                    </a:lnTo>
                    <a:lnTo>
                      <a:pt x="176" y="26"/>
                    </a:lnTo>
                    <a:lnTo>
                      <a:pt x="175" y="26"/>
                    </a:lnTo>
                    <a:lnTo>
                      <a:pt x="174" y="26"/>
                    </a:lnTo>
                    <a:lnTo>
                      <a:pt x="173" y="26"/>
                    </a:lnTo>
                    <a:lnTo>
                      <a:pt x="172" y="26"/>
                    </a:lnTo>
                    <a:lnTo>
                      <a:pt x="172" y="25"/>
                    </a:lnTo>
                    <a:lnTo>
                      <a:pt x="171" y="25"/>
                    </a:lnTo>
                    <a:lnTo>
                      <a:pt x="170" y="25"/>
                    </a:lnTo>
                    <a:lnTo>
                      <a:pt x="169" y="25"/>
                    </a:lnTo>
                    <a:lnTo>
                      <a:pt x="169" y="24"/>
                    </a:lnTo>
                    <a:lnTo>
                      <a:pt x="168" y="24"/>
                    </a:lnTo>
                    <a:lnTo>
                      <a:pt x="168" y="23"/>
                    </a:lnTo>
                    <a:lnTo>
                      <a:pt x="167" y="23"/>
                    </a:lnTo>
                    <a:lnTo>
                      <a:pt x="166" y="23"/>
                    </a:lnTo>
                    <a:lnTo>
                      <a:pt x="165" y="23"/>
                    </a:lnTo>
                    <a:lnTo>
                      <a:pt x="165" y="22"/>
                    </a:lnTo>
                    <a:lnTo>
                      <a:pt x="164" y="22"/>
                    </a:lnTo>
                    <a:lnTo>
                      <a:pt x="164" y="21"/>
                    </a:lnTo>
                    <a:lnTo>
                      <a:pt x="163" y="21"/>
                    </a:lnTo>
                    <a:lnTo>
                      <a:pt x="162" y="21"/>
                    </a:lnTo>
                    <a:lnTo>
                      <a:pt x="162" y="20"/>
                    </a:lnTo>
                    <a:lnTo>
                      <a:pt x="162" y="21"/>
                    </a:lnTo>
                    <a:lnTo>
                      <a:pt x="161" y="21"/>
                    </a:lnTo>
                    <a:lnTo>
                      <a:pt x="161" y="22"/>
                    </a:lnTo>
                    <a:lnTo>
                      <a:pt x="160" y="22"/>
                    </a:lnTo>
                    <a:lnTo>
                      <a:pt x="160" y="23"/>
                    </a:lnTo>
                    <a:lnTo>
                      <a:pt x="160" y="24"/>
                    </a:lnTo>
                    <a:lnTo>
                      <a:pt x="160" y="25"/>
                    </a:lnTo>
                    <a:lnTo>
                      <a:pt x="160" y="26"/>
                    </a:lnTo>
                    <a:lnTo>
                      <a:pt x="160" y="27"/>
                    </a:lnTo>
                    <a:lnTo>
                      <a:pt x="160" y="28"/>
                    </a:lnTo>
                    <a:lnTo>
                      <a:pt x="160" y="29"/>
                    </a:lnTo>
                    <a:lnTo>
                      <a:pt x="160" y="30"/>
                    </a:lnTo>
                    <a:lnTo>
                      <a:pt x="159" y="30"/>
                    </a:lnTo>
                    <a:lnTo>
                      <a:pt x="159" y="31"/>
                    </a:lnTo>
                    <a:lnTo>
                      <a:pt x="158" y="32"/>
                    </a:lnTo>
                    <a:lnTo>
                      <a:pt x="157" y="32"/>
                    </a:lnTo>
                    <a:lnTo>
                      <a:pt x="156" y="33"/>
                    </a:lnTo>
                    <a:lnTo>
                      <a:pt x="155" y="33"/>
                    </a:lnTo>
                    <a:lnTo>
                      <a:pt x="154" y="33"/>
                    </a:lnTo>
                    <a:lnTo>
                      <a:pt x="153" y="33"/>
                    </a:lnTo>
                    <a:lnTo>
                      <a:pt x="152" y="33"/>
                    </a:lnTo>
                    <a:lnTo>
                      <a:pt x="151" y="33"/>
                    </a:lnTo>
                    <a:lnTo>
                      <a:pt x="150" y="33"/>
                    </a:lnTo>
                    <a:lnTo>
                      <a:pt x="149" y="33"/>
                    </a:lnTo>
                    <a:lnTo>
                      <a:pt x="148" y="33"/>
                    </a:lnTo>
                    <a:lnTo>
                      <a:pt x="147" y="33"/>
                    </a:lnTo>
                    <a:lnTo>
                      <a:pt x="146" y="33"/>
                    </a:lnTo>
                    <a:lnTo>
                      <a:pt x="145" y="33"/>
                    </a:lnTo>
                    <a:lnTo>
                      <a:pt x="144" y="33"/>
                    </a:lnTo>
                    <a:lnTo>
                      <a:pt x="144" y="34"/>
                    </a:lnTo>
                    <a:lnTo>
                      <a:pt x="144" y="35"/>
                    </a:lnTo>
                    <a:lnTo>
                      <a:pt x="144" y="36"/>
                    </a:lnTo>
                    <a:lnTo>
                      <a:pt x="144" y="37"/>
                    </a:lnTo>
                    <a:lnTo>
                      <a:pt x="143" y="38"/>
                    </a:lnTo>
                    <a:lnTo>
                      <a:pt x="143" y="39"/>
                    </a:lnTo>
                    <a:lnTo>
                      <a:pt x="143" y="40"/>
                    </a:lnTo>
                    <a:lnTo>
                      <a:pt x="142" y="40"/>
                    </a:lnTo>
                    <a:lnTo>
                      <a:pt x="141" y="40"/>
                    </a:lnTo>
                    <a:lnTo>
                      <a:pt x="141" y="39"/>
                    </a:lnTo>
                    <a:lnTo>
                      <a:pt x="141" y="38"/>
                    </a:lnTo>
                    <a:lnTo>
                      <a:pt x="139" y="38"/>
                    </a:lnTo>
                    <a:lnTo>
                      <a:pt x="138" y="38"/>
                    </a:lnTo>
                    <a:lnTo>
                      <a:pt x="138" y="39"/>
                    </a:lnTo>
                    <a:lnTo>
                      <a:pt x="138" y="40"/>
                    </a:lnTo>
                    <a:lnTo>
                      <a:pt x="138" y="41"/>
                    </a:lnTo>
                    <a:lnTo>
                      <a:pt x="138" y="42"/>
                    </a:lnTo>
                    <a:lnTo>
                      <a:pt x="138" y="43"/>
                    </a:lnTo>
                    <a:lnTo>
                      <a:pt x="138" y="44"/>
                    </a:lnTo>
                    <a:lnTo>
                      <a:pt x="138" y="45"/>
                    </a:lnTo>
                    <a:lnTo>
                      <a:pt x="139" y="45"/>
                    </a:lnTo>
                    <a:lnTo>
                      <a:pt x="138" y="46"/>
                    </a:lnTo>
                    <a:lnTo>
                      <a:pt x="138" y="47"/>
                    </a:lnTo>
                    <a:lnTo>
                      <a:pt x="138" y="48"/>
                    </a:lnTo>
                    <a:lnTo>
                      <a:pt x="138" y="49"/>
                    </a:lnTo>
                    <a:lnTo>
                      <a:pt x="137" y="50"/>
                    </a:lnTo>
                    <a:lnTo>
                      <a:pt x="137" y="51"/>
                    </a:lnTo>
                    <a:lnTo>
                      <a:pt x="136" y="51"/>
                    </a:lnTo>
                    <a:lnTo>
                      <a:pt x="135" y="51"/>
                    </a:lnTo>
                    <a:lnTo>
                      <a:pt x="134" y="51"/>
                    </a:lnTo>
                    <a:lnTo>
                      <a:pt x="134" y="52"/>
                    </a:lnTo>
                    <a:lnTo>
                      <a:pt x="134" y="53"/>
                    </a:lnTo>
                    <a:lnTo>
                      <a:pt x="134" y="54"/>
                    </a:lnTo>
                    <a:lnTo>
                      <a:pt x="134" y="55"/>
                    </a:lnTo>
                    <a:lnTo>
                      <a:pt x="134" y="56"/>
                    </a:lnTo>
                    <a:lnTo>
                      <a:pt x="134" y="57"/>
                    </a:lnTo>
                    <a:lnTo>
                      <a:pt x="134" y="58"/>
                    </a:lnTo>
                    <a:lnTo>
                      <a:pt x="133" y="58"/>
                    </a:lnTo>
                    <a:lnTo>
                      <a:pt x="132" y="59"/>
                    </a:lnTo>
                    <a:lnTo>
                      <a:pt x="131" y="59"/>
                    </a:lnTo>
                    <a:lnTo>
                      <a:pt x="132" y="59"/>
                    </a:lnTo>
                    <a:lnTo>
                      <a:pt x="132" y="60"/>
                    </a:lnTo>
                    <a:lnTo>
                      <a:pt x="131" y="61"/>
                    </a:lnTo>
                    <a:lnTo>
                      <a:pt x="131" y="63"/>
                    </a:lnTo>
                    <a:lnTo>
                      <a:pt x="132" y="63"/>
                    </a:lnTo>
                    <a:lnTo>
                      <a:pt x="133" y="63"/>
                    </a:lnTo>
                    <a:lnTo>
                      <a:pt x="133" y="64"/>
                    </a:lnTo>
                    <a:lnTo>
                      <a:pt x="133" y="65"/>
                    </a:lnTo>
                    <a:lnTo>
                      <a:pt x="134" y="65"/>
                    </a:lnTo>
                    <a:lnTo>
                      <a:pt x="134" y="66"/>
                    </a:lnTo>
                    <a:lnTo>
                      <a:pt x="135" y="66"/>
                    </a:lnTo>
                    <a:lnTo>
                      <a:pt x="136" y="66"/>
                    </a:lnTo>
                    <a:lnTo>
                      <a:pt x="137" y="66"/>
                    </a:lnTo>
                    <a:lnTo>
                      <a:pt x="138" y="66"/>
                    </a:lnTo>
                    <a:lnTo>
                      <a:pt x="138" y="67"/>
                    </a:lnTo>
                    <a:lnTo>
                      <a:pt x="139" y="67"/>
                    </a:lnTo>
                    <a:lnTo>
                      <a:pt x="139" y="68"/>
                    </a:lnTo>
                    <a:lnTo>
                      <a:pt x="139" y="69"/>
                    </a:lnTo>
                    <a:lnTo>
                      <a:pt x="139" y="70"/>
                    </a:lnTo>
                    <a:lnTo>
                      <a:pt x="138" y="71"/>
                    </a:lnTo>
                    <a:lnTo>
                      <a:pt x="137" y="71"/>
                    </a:lnTo>
                    <a:lnTo>
                      <a:pt x="136" y="71"/>
                    </a:lnTo>
                    <a:lnTo>
                      <a:pt x="135" y="71"/>
                    </a:lnTo>
                    <a:lnTo>
                      <a:pt x="134" y="71"/>
                    </a:lnTo>
                    <a:lnTo>
                      <a:pt x="133" y="71"/>
                    </a:lnTo>
                    <a:lnTo>
                      <a:pt x="132" y="71"/>
                    </a:lnTo>
                    <a:lnTo>
                      <a:pt x="131" y="71"/>
                    </a:lnTo>
                    <a:lnTo>
                      <a:pt x="130" y="71"/>
                    </a:lnTo>
                    <a:lnTo>
                      <a:pt x="129" y="71"/>
                    </a:lnTo>
                    <a:lnTo>
                      <a:pt x="129" y="72"/>
                    </a:lnTo>
                    <a:lnTo>
                      <a:pt x="128" y="72"/>
                    </a:lnTo>
                    <a:lnTo>
                      <a:pt x="127" y="72"/>
                    </a:lnTo>
                    <a:lnTo>
                      <a:pt x="126" y="72"/>
                    </a:lnTo>
                    <a:lnTo>
                      <a:pt x="125" y="72"/>
                    </a:lnTo>
                    <a:lnTo>
                      <a:pt x="124" y="73"/>
                    </a:lnTo>
                    <a:lnTo>
                      <a:pt x="123" y="74"/>
                    </a:lnTo>
                    <a:lnTo>
                      <a:pt x="122" y="74"/>
                    </a:lnTo>
                    <a:lnTo>
                      <a:pt x="122" y="75"/>
                    </a:lnTo>
                    <a:lnTo>
                      <a:pt x="122" y="76"/>
                    </a:lnTo>
                    <a:lnTo>
                      <a:pt x="122" y="77"/>
                    </a:lnTo>
                    <a:lnTo>
                      <a:pt x="122" y="78"/>
                    </a:lnTo>
                    <a:lnTo>
                      <a:pt x="121" y="78"/>
                    </a:lnTo>
                    <a:lnTo>
                      <a:pt x="121" y="77"/>
                    </a:lnTo>
                    <a:lnTo>
                      <a:pt x="121" y="76"/>
                    </a:lnTo>
                    <a:lnTo>
                      <a:pt x="121" y="75"/>
                    </a:lnTo>
                    <a:lnTo>
                      <a:pt x="120" y="75"/>
                    </a:lnTo>
                    <a:lnTo>
                      <a:pt x="120" y="74"/>
                    </a:lnTo>
                    <a:lnTo>
                      <a:pt x="120" y="73"/>
                    </a:lnTo>
                    <a:lnTo>
                      <a:pt x="120" y="72"/>
                    </a:lnTo>
                    <a:lnTo>
                      <a:pt x="119" y="72"/>
                    </a:lnTo>
                    <a:lnTo>
                      <a:pt x="119" y="71"/>
                    </a:lnTo>
                    <a:lnTo>
                      <a:pt x="118" y="71"/>
                    </a:lnTo>
                    <a:lnTo>
                      <a:pt x="118" y="70"/>
                    </a:lnTo>
                    <a:lnTo>
                      <a:pt x="117" y="70"/>
                    </a:lnTo>
                    <a:lnTo>
                      <a:pt x="117" y="69"/>
                    </a:lnTo>
                    <a:lnTo>
                      <a:pt x="116" y="69"/>
                    </a:lnTo>
                    <a:lnTo>
                      <a:pt x="116" y="68"/>
                    </a:lnTo>
                    <a:lnTo>
                      <a:pt x="115" y="68"/>
                    </a:lnTo>
                    <a:lnTo>
                      <a:pt x="114" y="68"/>
                    </a:lnTo>
                    <a:lnTo>
                      <a:pt x="113" y="68"/>
                    </a:lnTo>
                    <a:lnTo>
                      <a:pt x="112" y="68"/>
                    </a:lnTo>
                    <a:lnTo>
                      <a:pt x="112" y="67"/>
                    </a:lnTo>
                    <a:lnTo>
                      <a:pt x="111" y="67"/>
                    </a:lnTo>
                    <a:lnTo>
                      <a:pt x="110" y="67"/>
                    </a:lnTo>
                    <a:lnTo>
                      <a:pt x="109" y="67"/>
                    </a:lnTo>
                    <a:lnTo>
                      <a:pt x="109" y="66"/>
                    </a:lnTo>
                    <a:lnTo>
                      <a:pt x="109" y="65"/>
                    </a:lnTo>
                    <a:lnTo>
                      <a:pt x="108" y="65"/>
                    </a:lnTo>
                    <a:lnTo>
                      <a:pt x="108" y="64"/>
                    </a:lnTo>
                    <a:lnTo>
                      <a:pt x="107" y="65"/>
                    </a:lnTo>
                    <a:lnTo>
                      <a:pt x="106" y="66"/>
                    </a:lnTo>
                    <a:lnTo>
                      <a:pt x="105" y="67"/>
                    </a:lnTo>
                    <a:lnTo>
                      <a:pt x="104" y="68"/>
                    </a:lnTo>
                    <a:lnTo>
                      <a:pt x="103" y="68"/>
                    </a:lnTo>
                    <a:lnTo>
                      <a:pt x="102" y="68"/>
                    </a:lnTo>
                    <a:lnTo>
                      <a:pt x="102" y="69"/>
                    </a:lnTo>
                    <a:lnTo>
                      <a:pt x="101" y="69"/>
                    </a:lnTo>
                    <a:lnTo>
                      <a:pt x="100" y="70"/>
                    </a:lnTo>
                    <a:lnTo>
                      <a:pt x="99" y="70"/>
                    </a:lnTo>
                    <a:lnTo>
                      <a:pt x="98" y="70"/>
                    </a:lnTo>
                    <a:lnTo>
                      <a:pt x="98" y="69"/>
                    </a:lnTo>
                    <a:lnTo>
                      <a:pt x="98" y="68"/>
                    </a:lnTo>
                    <a:lnTo>
                      <a:pt x="97" y="68"/>
                    </a:lnTo>
                    <a:lnTo>
                      <a:pt x="97" y="67"/>
                    </a:lnTo>
                    <a:lnTo>
                      <a:pt x="96" y="67"/>
                    </a:lnTo>
                    <a:lnTo>
                      <a:pt x="96" y="66"/>
                    </a:lnTo>
                    <a:lnTo>
                      <a:pt x="95" y="66"/>
                    </a:lnTo>
                    <a:lnTo>
                      <a:pt x="95" y="67"/>
                    </a:lnTo>
                    <a:lnTo>
                      <a:pt x="95" y="68"/>
                    </a:lnTo>
                    <a:lnTo>
                      <a:pt x="95" y="69"/>
                    </a:lnTo>
                    <a:lnTo>
                      <a:pt x="95" y="70"/>
                    </a:lnTo>
                    <a:lnTo>
                      <a:pt x="94" y="71"/>
                    </a:lnTo>
                    <a:lnTo>
                      <a:pt x="94" y="72"/>
                    </a:lnTo>
                    <a:lnTo>
                      <a:pt x="94" y="73"/>
                    </a:lnTo>
                    <a:lnTo>
                      <a:pt x="93" y="73"/>
                    </a:lnTo>
                    <a:lnTo>
                      <a:pt x="92" y="73"/>
                    </a:lnTo>
                    <a:lnTo>
                      <a:pt x="92" y="74"/>
                    </a:lnTo>
                    <a:lnTo>
                      <a:pt x="91" y="74"/>
                    </a:lnTo>
                    <a:lnTo>
                      <a:pt x="90" y="75"/>
                    </a:lnTo>
                    <a:lnTo>
                      <a:pt x="90" y="76"/>
                    </a:lnTo>
                    <a:lnTo>
                      <a:pt x="90" y="77"/>
                    </a:lnTo>
                    <a:lnTo>
                      <a:pt x="90" y="78"/>
                    </a:lnTo>
                    <a:lnTo>
                      <a:pt x="91" y="78"/>
                    </a:lnTo>
                    <a:lnTo>
                      <a:pt x="91" y="79"/>
                    </a:lnTo>
                    <a:lnTo>
                      <a:pt x="91" y="80"/>
                    </a:lnTo>
                    <a:lnTo>
                      <a:pt x="92" y="80"/>
                    </a:lnTo>
                    <a:lnTo>
                      <a:pt x="92" y="81"/>
                    </a:lnTo>
                    <a:lnTo>
                      <a:pt x="93" y="81"/>
                    </a:lnTo>
                    <a:lnTo>
                      <a:pt x="94" y="81"/>
                    </a:lnTo>
                    <a:lnTo>
                      <a:pt x="93" y="82"/>
                    </a:lnTo>
                    <a:lnTo>
                      <a:pt x="92" y="82"/>
                    </a:lnTo>
                    <a:lnTo>
                      <a:pt x="92" y="83"/>
                    </a:lnTo>
                    <a:lnTo>
                      <a:pt x="91" y="83"/>
                    </a:lnTo>
                    <a:lnTo>
                      <a:pt x="90" y="83"/>
                    </a:lnTo>
                    <a:lnTo>
                      <a:pt x="89" y="83"/>
                    </a:lnTo>
                    <a:lnTo>
                      <a:pt x="88" y="83"/>
                    </a:lnTo>
                    <a:lnTo>
                      <a:pt x="88" y="84"/>
                    </a:lnTo>
                    <a:lnTo>
                      <a:pt x="87" y="84"/>
                    </a:lnTo>
                    <a:lnTo>
                      <a:pt x="86" y="85"/>
                    </a:lnTo>
                    <a:lnTo>
                      <a:pt x="86" y="86"/>
                    </a:lnTo>
                    <a:lnTo>
                      <a:pt x="85" y="87"/>
                    </a:lnTo>
                    <a:lnTo>
                      <a:pt x="85" y="88"/>
                    </a:lnTo>
                    <a:lnTo>
                      <a:pt x="86" y="88"/>
                    </a:lnTo>
                    <a:lnTo>
                      <a:pt x="86" y="89"/>
                    </a:lnTo>
                    <a:lnTo>
                      <a:pt x="86" y="90"/>
                    </a:lnTo>
                    <a:lnTo>
                      <a:pt x="87" y="90"/>
                    </a:lnTo>
                    <a:lnTo>
                      <a:pt x="88" y="90"/>
                    </a:lnTo>
                    <a:lnTo>
                      <a:pt x="88" y="91"/>
                    </a:lnTo>
                    <a:lnTo>
                      <a:pt x="89" y="91"/>
                    </a:lnTo>
                    <a:lnTo>
                      <a:pt x="90" y="91"/>
                    </a:lnTo>
                    <a:lnTo>
                      <a:pt x="90" y="92"/>
                    </a:lnTo>
                    <a:lnTo>
                      <a:pt x="89" y="92"/>
                    </a:lnTo>
                    <a:lnTo>
                      <a:pt x="89" y="93"/>
                    </a:lnTo>
                    <a:lnTo>
                      <a:pt x="88" y="94"/>
                    </a:lnTo>
                    <a:lnTo>
                      <a:pt x="88" y="95"/>
                    </a:lnTo>
                    <a:lnTo>
                      <a:pt x="88" y="96"/>
                    </a:lnTo>
                    <a:lnTo>
                      <a:pt x="87" y="97"/>
                    </a:lnTo>
                    <a:lnTo>
                      <a:pt x="86" y="97"/>
                    </a:lnTo>
                    <a:lnTo>
                      <a:pt x="85" y="97"/>
                    </a:lnTo>
                    <a:lnTo>
                      <a:pt x="84" y="97"/>
                    </a:lnTo>
                    <a:lnTo>
                      <a:pt x="83" y="97"/>
                    </a:lnTo>
                    <a:lnTo>
                      <a:pt x="82" y="97"/>
                    </a:lnTo>
                    <a:lnTo>
                      <a:pt x="82" y="96"/>
                    </a:lnTo>
                    <a:lnTo>
                      <a:pt x="81" y="96"/>
                    </a:lnTo>
                    <a:lnTo>
                      <a:pt x="80" y="96"/>
                    </a:lnTo>
                    <a:lnTo>
                      <a:pt x="80" y="95"/>
                    </a:lnTo>
                    <a:lnTo>
                      <a:pt x="79" y="95"/>
                    </a:lnTo>
                    <a:lnTo>
                      <a:pt x="78" y="95"/>
                    </a:lnTo>
                    <a:lnTo>
                      <a:pt x="78" y="96"/>
                    </a:lnTo>
                    <a:lnTo>
                      <a:pt x="77" y="96"/>
                    </a:lnTo>
                    <a:lnTo>
                      <a:pt x="78" y="96"/>
                    </a:lnTo>
                    <a:lnTo>
                      <a:pt x="79" y="96"/>
                    </a:lnTo>
                    <a:lnTo>
                      <a:pt x="80" y="96"/>
                    </a:lnTo>
                    <a:lnTo>
                      <a:pt x="80" y="97"/>
                    </a:lnTo>
                    <a:lnTo>
                      <a:pt x="81" y="97"/>
                    </a:lnTo>
                    <a:lnTo>
                      <a:pt x="81" y="98"/>
                    </a:lnTo>
                    <a:lnTo>
                      <a:pt x="81" y="99"/>
                    </a:lnTo>
                    <a:lnTo>
                      <a:pt x="82" y="100"/>
                    </a:lnTo>
                    <a:lnTo>
                      <a:pt x="82" y="101"/>
                    </a:lnTo>
                    <a:lnTo>
                      <a:pt x="82" y="102"/>
                    </a:lnTo>
                    <a:lnTo>
                      <a:pt x="82" y="103"/>
                    </a:lnTo>
                    <a:lnTo>
                      <a:pt x="82" y="104"/>
                    </a:lnTo>
                    <a:lnTo>
                      <a:pt x="82" y="105"/>
                    </a:lnTo>
                    <a:lnTo>
                      <a:pt x="81" y="105"/>
                    </a:lnTo>
                    <a:lnTo>
                      <a:pt x="81" y="106"/>
                    </a:lnTo>
                    <a:lnTo>
                      <a:pt x="81" y="107"/>
                    </a:lnTo>
                    <a:lnTo>
                      <a:pt x="80" y="107"/>
                    </a:lnTo>
                    <a:lnTo>
                      <a:pt x="80" y="106"/>
                    </a:lnTo>
                    <a:lnTo>
                      <a:pt x="80" y="105"/>
                    </a:lnTo>
                    <a:lnTo>
                      <a:pt x="79" y="105"/>
                    </a:lnTo>
                    <a:lnTo>
                      <a:pt x="79" y="104"/>
                    </a:lnTo>
                    <a:lnTo>
                      <a:pt x="78" y="104"/>
                    </a:lnTo>
                    <a:lnTo>
                      <a:pt x="78" y="103"/>
                    </a:lnTo>
                    <a:lnTo>
                      <a:pt x="77" y="103"/>
                    </a:lnTo>
                    <a:lnTo>
                      <a:pt x="77" y="102"/>
                    </a:lnTo>
                    <a:lnTo>
                      <a:pt x="78" y="102"/>
                    </a:lnTo>
                    <a:lnTo>
                      <a:pt x="78" y="101"/>
                    </a:lnTo>
                    <a:lnTo>
                      <a:pt x="78" y="100"/>
                    </a:lnTo>
                    <a:lnTo>
                      <a:pt x="78" y="99"/>
                    </a:lnTo>
                    <a:lnTo>
                      <a:pt x="78" y="98"/>
                    </a:lnTo>
                    <a:lnTo>
                      <a:pt x="78" y="97"/>
                    </a:lnTo>
                    <a:lnTo>
                      <a:pt x="77" y="98"/>
                    </a:lnTo>
                    <a:lnTo>
                      <a:pt x="76" y="98"/>
                    </a:lnTo>
                    <a:lnTo>
                      <a:pt x="75" y="99"/>
                    </a:lnTo>
                    <a:lnTo>
                      <a:pt x="74" y="99"/>
                    </a:lnTo>
                    <a:lnTo>
                      <a:pt x="73" y="100"/>
                    </a:lnTo>
                    <a:lnTo>
                      <a:pt x="73" y="101"/>
                    </a:lnTo>
                    <a:lnTo>
                      <a:pt x="73" y="102"/>
                    </a:lnTo>
                    <a:lnTo>
                      <a:pt x="72" y="103"/>
                    </a:lnTo>
                    <a:lnTo>
                      <a:pt x="72" y="104"/>
                    </a:lnTo>
                    <a:lnTo>
                      <a:pt x="71" y="105"/>
                    </a:lnTo>
                    <a:lnTo>
                      <a:pt x="71" y="106"/>
                    </a:lnTo>
                    <a:lnTo>
                      <a:pt x="71" y="107"/>
                    </a:lnTo>
                    <a:lnTo>
                      <a:pt x="71" y="108"/>
                    </a:lnTo>
                    <a:lnTo>
                      <a:pt x="70" y="108"/>
                    </a:lnTo>
                    <a:lnTo>
                      <a:pt x="69" y="109"/>
                    </a:lnTo>
                    <a:lnTo>
                      <a:pt x="69" y="110"/>
                    </a:lnTo>
                    <a:lnTo>
                      <a:pt x="69" y="111"/>
                    </a:lnTo>
                    <a:lnTo>
                      <a:pt x="69" y="112"/>
                    </a:lnTo>
                    <a:lnTo>
                      <a:pt x="69" y="113"/>
                    </a:lnTo>
                    <a:lnTo>
                      <a:pt x="69" y="114"/>
                    </a:lnTo>
                    <a:lnTo>
                      <a:pt x="69" y="115"/>
                    </a:lnTo>
                    <a:lnTo>
                      <a:pt x="69" y="116"/>
                    </a:lnTo>
                    <a:lnTo>
                      <a:pt x="69" y="117"/>
                    </a:lnTo>
                    <a:lnTo>
                      <a:pt x="69" y="118"/>
                    </a:lnTo>
                    <a:lnTo>
                      <a:pt x="69" y="119"/>
                    </a:lnTo>
                    <a:lnTo>
                      <a:pt x="69" y="120"/>
                    </a:lnTo>
                    <a:lnTo>
                      <a:pt x="70" y="120"/>
                    </a:lnTo>
                    <a:lnTo>
                      <a:pt x="70" y="121"/>
                    </a:lnTo>
                    <a:lnTo>
                      <a:pt x="70" y="122"/>
                    </a:lnTo>
                    <a:lnTo>
                      <a:pt x="70" y="123"/>
                    </a:lnTo>
                    <a:lnTo>
                      <a:pt x="70" y="124"/>
                    </a:lnTo>
                    <a:lnTo>
                      <a:pt x="69" y="125"/>
                    </a:lnTo>
                    <a:lnTo>
                      <a:pt x="68" y="126"/>
                    </a:lnTo>
                    <a:lnTo>
                      <a:pt x="68" y="127"/>
                    </a:lnTo>
                    <a:lnTo>
                      <a:pt x="68" y="128"/>
                    </a:lnTo>
                    <a:lnTo>
                      <a:pt x="68" y="129"/>
                    </a:lnTo>
                    <a:lnTo>
                      <a:pt x="67" y="129"/>
                    </a:lnTo>
                    <a:lnTo>
                      <a:pt x="67" y="130"/>
                    </a:lnTo>
                    <a:lnTo>
                      <a:pt x="66" y="131"/>
                    </a:lnTo>
                    <a:lnTo>
                      <a:pt x="65" y="132"/>
                    </a:lnTo>
                    <a:lnTo>
                      <a:pt x="64" y="133"/>
                    </a:lnTo>
                    <a:lnTo>
                      <a:pt x="64" y="134"/>
                    </a:lnTo>
                    <a:lnTo>
                      <a:pt x="64" y="135"/>
                    </a:lnTo>
                    <a:lnTo>
                      <a:pt x="65" y="135"/>
                    </a:lnTo>
                    <a:lnTo>
                      <a:pt x="66" y="135"/>
                    </a:lnTo>
                    <a:lnTo>
                      <a:pt x="65" y="136"/>
                    </a:lnTo>
                    <a:lnTo>
                      <a:pt x="64" y="137"/>
                    </a:lnTo>
                    <a:lnTo>
                      <a:pt x="63" y="137"/>
                    </a:lnTo>
                    <a:lnTo>
                      <a:pt x="63" y="138"/>
                    </a:lnTo>
                    <a:lnTo>
                      <a:pt x="63" y="139"/>
                    </a:lnTo>
                    <a:lnTo>
                      <a:pt x="62" y="139"/>
                    </a:lnTo>
                    <a:lnTo>
                      <a:pt x="61" y="140"/>
                    </a:lnTo>
                    <a:lnTo>
                      <a:pt x="61" y="141"/>
                    </a:lnTo>
                    <a:lnTo>
                      <a:pt x="60" y="141"/>
                    </a:lnTo>
                    <a:lnTo>
                      <a:pt x="59" y="142"/>
                    </a:lnTo>
                    <a:lnTo>
                      <a:pt x="58" y="142"/>
                    </a:lnTo>
                    <a:lnTo>
                      <a:pt x="57" y="142"/>
                    </a:lnTo>
                    <a:lnTo>
                      <a:pt x="56" y="143"/>
                    </a:lnTo>
                    <a:lnTo>
                      <a:pt x="55" y="144"/>
                    </a:lnTo>
                    <a:lnTo>
                      <a:pt x="54" y="144"/>
                    </a:lnTo>
                    <a:lnTo>
                      <a:pt x="53" y="145"/>
                    </a:lnTo>
                    <a:lnTo>
                      <a:pt x="52" y="145"/>
                    </a:lnTo>
                    <a:lnTo>
                      <a:pt x="51" y="145"/>
                    </a:lnTo>
                    <a:lnTo>
                      <a:pt x="50" y="145"/>
                    </a:lnTo>
                    <a:lnTo>
                      <a:pt x="49" y="145"/>
                    </a:lnTo>
                    <a:lnTo>
                      <a:pt x="48" y="145"/>
                    </a:lnTo>
                    <a:lnTo>
                      <a:pt x="47" y="145"/>
                    </a:lnTo>
                    <a:lnTo>
                      <a:pt x="46" y="146"/>
                    </a:lnTo>
                    <a:lnTo>
                      <a:pt x="46" y="147"/>
                    </a:lnTo>
                    <a:lnTo>
                      <a:pt x="45" y="147"/>
                    </a:lnTo>
                    <a:lnTo>
                      <a:pt x="45" y="148"/>
                    </a:lnTo>
                    <a:lnTo>
                      <a:pt x="44" y="149"/>
                    </a:lnTo>
                    <a:lnTo>
                      <a:pt x="44" y="150"/>
                    </a:lnTo>
                    <a:lnTo>
                      <a:pt x="44" y="151"/>
                    </a:lnTo>
                    <a:lnTo>
                      <a:pt x="44" y="152"/>
                    </a:lnTo>
                    <a:lnTo>
                      <a:pt x="45" y="152"/>
                    </a:lnTo>
                    <a:lnTo>
                      <a:pt x="44" y="152"/>
                    </a:lnTo>
                    <a:lnTo>
                      <a:pt x="43" y="153"/>
                    </a:lnTo>
                    <a:lnTo>
                      <a:pt x="42" y="154"/>
                    </a:lnTo>
                    <a:lnTo>
                      <a:pt x="41" y="154"/>
                    </a:lnTo>
                    <a:lnTo>
                      <a:pt x="40" y="154"/>
                    </a:lnTo>
                    <a:lnTo>
                      <a:pt x="39" y="154"/>
                    </a:lnTo>
                    <a:lnTo>
                      <a:pt x="38" y="154"/>
                    </a:lnTo>
                    <a:lnTo>
                      <a:pt x="37" y="155"/>
                    </a:lnTo>
                    <a:lnTo>
                      <a:pt x="37" y="156"/>
                    </a:lnTo>
                    <a:lnTo>
                      <a:pt x="37" y="157"/>
                    </a:lnTo>
                    <a:lnTo>
                      <a:pt x="37" y="158"/>
                    </a:lnTo>
                    <a:lnTo>
                      <a:pt x="36" y="158"/>
                    </a:lnTo>
                    <a:lnTo>
                      <a:pt x="36" y="159"/>
                    </a:lnTo>
                    <a:lnTo>
                      <a:pt x="36" y="160"/>
                    </a:lnTo>
                    <a:lnTo>
                      <a:pt x="37" y="160"/>
                    </a:lnTo>
                    <a:lnTo>
                      <a:pt x="36" y="161"/>
                    </a:lnTo>
                    <a:lnTo>
                      <a:pt x="35" y="161"/>
                    </a:lnTo>
                    <a:lnTo>
                      <a:pt x="34" y="161"/>
                    </a:lnTo>
                    <a:lnTo>
                      <a:pt x="33" y="161"/>
                    </a:lnTo>
                    <a:lnTo>
                      <a:pt x="32" y="161"/>
                    </a:lnTo>
                    <a:lnTo>
                      <a:pt x="31" y="161"/>
                    </a:lnTo>
                    <a:lnTo>
                      <a:pt x="31" y="160"/>
                    </a:lnTo>
                    <a:lnTo>
                      <a:pt x="30" y="160"/>
                    </a:lnTo>
                    <a:lnTo>
                      <a:pt x="29" y="160"/>
                    </a:lnTo>
                    <a:lnTo>
                      <a:pt x="29" y="159"/>
                    </a:lnTo>
                    <a:lnTo>
                      <a:pt x="28" y="159"/>
                    </a:lnTo>
                    <a:lnTo>
                      <a:pt x="27" y="159"/>
                    </a:lnTo>
                    <a:lnTo>
                      <a:pt x="26" y="159"/>
                    </a:lnTo>
                    <a:lnTo>
                      <a:pt x="25" y="159"/>
                    </a:lnTo>
                    <a:lnTo>
                      <a:pt x="25" y="160"/>
                    </a:lnTo>
                    <a:lnTo>
                      <a:pt x="24" y="161"/>
                    </a:lnTo>
                    <a:lnTo>
                      <a:pt x="24" y="162"/>
                    </a:lnTo>
                    <a:lnTo>
                      <a:pt x="24" y="164"/>
                    </a:lnTo>
                    <a:lnTo>
                      <a:pt x="24" y="165"/>
                    </a:lnTo>
                    <a:lnTo>
                      <a:pt x="25" y="165"/>
                    </a:lnTo>
                    <a:lnTo>
                      <a:pt x="24" y="166"/>
                    </a:lnTo>
                    <a:lnTo>
                      <a:pt x="23" y="167"/>
                    </a:lnTo>
                    <a:lnTo>
                      <a:pt x="22" y="167"/>
                    </a:lnTo>
                    <a:lnTo>
                      <a:pt x="21" y="169"/>
                    </a:lnTo>
                    <a:lnTo>
                      <a:pt x="21" y="171"/>
                    </a:lnTo>
                    <a:lnTo>
                      <a:pt x="20" y="172"/>
                    </a:lnTo>
                    <a:lnTo>
                      <a:pt x="20" y="173"/>
                    </a:lnTo>
                    <a:lnTo>
                      <a:pt x="20" y="174"/>
                    </a:lnTo>
                    <a:lnTo>
                      <a:pt x="19" y="175"/>
                    </a:lnTo>
                    <a:lnTo>
                      <a:pt x="18" y="176"/>
                    </a:lnTo>
                    <a:lnTo>
                      <a:pt x="17" y="176"/>
                    </a:lnTo>
                    <a:lnTo>
                      <a:pt x="17" y="177"/>
                    </a:lnTo>
                    <a:lnTo>
                      <a:pt x="16" y="177"/>
                    </a:lnTo>
                    <a:lnTo>
                      <a:pt x="15" y="177"/>
                    </a:lnTo>
                    <a:lnTo>
                      <a:pt x="14" y="177"/>
                    </a:lnTo>
                    <a:lnTo>
                      <a:pt x="15" y="177"/>
                    </a:lnTo>
                    <a:lnTo>
                      <a:pt x="15" y="178"/>
                    </a:lnTo>
                    <a:lnTo>
                      <a:pt x="14" y="179"/>
                    </a:lnTo>
                    <a:lnTo>
                      <a:pt x="13" y="179"/>
                    </a:lnTo>
                    <a:lnTo>
                      <a:pt x="12" y="179"/>
                    </a:lnTo>
                    <a:lnTo>
                      <a:pt x="11" y="179"/>
                    </a:lnTo>
                    <a:lnTo>
                      <a:pt x="10" y="179"/>
                    </a:lnTo>
                    <a:lnTo>
                      <a:pt x="9" y="179"/>
                    </a:lnTo>
                    <a:lnTo>
                      <a:pt x="8" y="179"/>
                    </a:lnTo>
                    <a:lnTo>
                      <a:pt x="7" y="179"/>
                    </a:lnTo>
                    <a:lnTo>
                      <a:pt x="6" y="179"/>
                    </a:lnTo>
                    <a:lnTo>
                      <a:pt x="5" y="179"/>
                    </a:lnTo>
                    <a:lnTo>
                      <a:pt x="4" y="179"/>
                    </a:lnTo>
                    <a:lnTo>
                      <a:pt x="3" y="179"/>
                    </a:lnTo>
                    <a:lnTo>
                      <a:pt x="2" y="179"/>
                    </a:lnTo>
                    <a:lnTo>
                      <a:pt x="2" y="180"/>
                    </a:lnTo>
                    <a:lnTo>
                      <a:pt x="2" y="181"/>
                    </a:lnTo>
                    <a:lnTo>
                      <a:pt x="2" y="182"/>
                    </a:lnTo>
                    <a:lnTo>
                      <a:pt x="2" y="183"/>
                    </a:lnTo>
                    <a:lnTo>
                      <a:pt x="2" y="184"/>
                    </a:lnTo>
                    <a:lnTo>
                      <a:pt x="2" y="185"/>
                    </a:lnTo>
                    <a:lnTo>
                      <a:pt x="1" y="186"/>
                    </a:lnTo>
                    <a:lnTo>
                      <a:pt x="0" y="186"/>
                    </a:lnTo>
                    <a:lnTo>
                      <a:pt x="1" y="186"/>
                    </a:lnTo>
                    <a:lnTo>
                      <a:pt x="1" y="187"/>
                    </a:lnTo>
                    <a:lnTo>
                      <a:pt x="1" y="188"/>
                    </a:lnTo>
                    <a:lnTo>
                      <a:pt x="2" y="189"/>
                    </a:lnTo>
                    <a:lnTo>
                      <a:pt x="3" y="189"/>
                    </a:lnTo>
                    <a:lnTo>
                      <a:pt x="3" y="190"/>
                    </a:lnTo>
                    <a:lnTo>
                      <a:pt x="3" y="191"/>
                    </a:lnTo>
                    <a:lnTo>
                      <a:pt x="4" y="192"/>
                    </a:lnTo>
                    <a:lnTo>
                      <a:pt x="5" y="193"/>
                    </a:lnTo>
                    <a:lnTo>
                      <a:pt x="5" y="194"/>
                    </a:lnTo>
                    <a:lnTo>
                      <a:pt x="6" y="195"/>
                    </a:lnTo>
                    <a:lnTo>
                      <a:pt x="7" y="196"/>
                    </a:lnTo>
                    <a:lnTo>
                      <a:pt x="7" y="197"/>
                    </a:lnTo>
                    <a:lnTo>
                      <a:pt x="7" y="198"/>
                    </a:lnTo>
                    <a:lnTo>
                      <a:pt x="6" y="199"/>
                    </a:lnTo>
                    <a:lnTo>
                      <a:pt x="6" y="200"/>
                    </a:lnTo>
                    <a:lnTo>
                      <a:pt x="6" y="201"/>
                    </a:lnTo>
                    <a:lnTo>
                      <a:pt x="7" y="201"/>
                    </a:lnTo>
                    <a:lnTo>
                      <a:pt x="7" y="202"/>
                    </a:lnTo>
                    <a:lnTo>
                      <a:pt x="8" y="202"/>
                    </a:lnTo>
                    <a:lnTo>
                      <a:pt x="9" y="202"/>
                    </a:lnTo>
                    <a:lnTo>
                      <a:pt x="10" y="202"/>
                    </a:lnTo>
                    <a:lnTo>
                      <a:pt x="11" y="202"/>
                    </a:lnTo>
                    <a:lnTo>
                      <a:pt x="10" y="203"/>
                    </a:lnTo>
                    <a:lnTo>
                      <a:pt x="10" y="204"/>
                    </a:lnTo>
                    <a:lnTo>
                      <a:pt x="9" y="205"/>
                    </a:lnTo>
                    <a:lnTo>
                      <a:pt x="9" y="206"/>
                    </a:lnTo>
                    <a:lnTo>
                      <a:pt x="9" y="207"/>
                    </a:lnTo>
                    <a:lnTo>
                      <a:pt x="8" y="208"/>
                    </a:lnTo>
                    <a:lnTo>
                      <a:pt x="8" y="209"/>
                    </a:lnTo>
                    <a:lnTo>
                      <a:pt x="9" y="209"/>
                    </a:lnTo>
                    <a:lnTo>
                      <a:pt x="9" y="210"/>
                    </a:lnTo>
                    <a:lnTo>
                      <a:pt x="10" y="211"/>
                    </a:lnTo>
                    <a:lnTo>
                      <a:pt x="11" y="211"/>
                    </a:lnTo>
                    <a:lnTo>
                      <a:pt x="11" y="212"/>
                    </a:lnTo>
                    <a:lnTo>
                      <a:pt x="12" y="212"/>
                    </a:lnTo>
                    <a:lnTo>
                      <a:pt x="12" y="213"/>
                    </a:lnTo>
                    <a:lnTo>
                      <a:pt x="12" y="214"/>
                    </a:lnTo>
                    <a:lnTo>
                      <a:pt x="13" y="214"/>
                    </a:lnTo>
                    <a:lnTo>
                      <a:pt x="13" y="215"/>
                    </a:lnTo>
                    <a:lnTo>
                      <a:pt x="14" y="215"/>
                    </a:lnTo>
                    <a:lnTo>
                      <a:pt x="14" y="216"/>
                    </a:lnTo>
                    <a:lnTo>
                      <a:pt x="15" y="216"/>
                    </a:lnTo>
                    <a:lnTo>
                      <a:pt x="16" y="216"/>
                    </a:lnTo>
                    <a:lnTo>
                      <a:pt x="17" y="216"/>
                    </a:lnTo>
                    <a:lnTo>
                      <a:pt x="18" y="216"/>
                    </a:lnTo>
                    <a:lnTo>
                      <a:pt x="19" y="216"/>
                    </a:lnTo>
                    <a:lnTo>
                      <a:pt x="19" y="217"/>
                    </a:lnTo>
                    <a:lnTo>
                      <a:pt x="20" y="217"/>
                    </a:lnTo>
                    <a:lnTo>
                      <a:pt x="20" y="218"/>
                    </a:lnTo>
                    <a:lnTo>
                      <a:pt x="21" y="218"/>
                    </a:lnTo>
                    <a:lnTo>
                      <a:pt x="21" y="219"/>
                    </a:lnTo>
                    <a:lnTo>
                      <a:pt x="22" y="219"/>
                    </a:lnTo>
                    <a:lnTo>
                      <a:pt x="22" y="220"/>
                    </a:lnTo>
                    <a:lnTo>
                      <a:pt x="22" y="221"/>
                    </a:lnTo>
                    <a:lnTo>
                      <a:pt x="23" y="221"/>
                    </a:lnTo>
                    <a:lnTo>
                      <a:pt x="23" y="222"/>
                    </a:lnTo>
                    <a:lnTo>
                      <a:pt x="24" y="222"/>
                    </a:lnTo>
                    <a:lnTo>
                      <a:pt x="24" y="223"/>
                    </a:lnTo>
                    <a:lnTo>
                      <a:pt x="24" y="224"/>
                    </a:lnTo>
                    <a:lnTo>
                      <a:pt x="22" y="224"/>
                    </a:lnTo>
                    <a:lnTo>
                      <a:pt x="21" y="224"/>
                    </a:lnTo>
                    <a:lnTo>
                      <a:pt x="20" y="224"/>
                    </a:lnTo>
                    <a:lnTo>
                      <a:pt x="19" y="224"/>
                    </a:lnTo>
                    <a:lnTo>
                      <a:pt x="18" y="224"/>
                    </a:lnTo>
                    <a:lnTo>
                      <a:pt x="17" y="224"/>
                    </a:lnTo>
                    <a:lnTo>
                      <a:pt x="16" y="223"/>
                    </a:lnTo>
                    <a:lnTo>
                      <a:pt x="15" y="223"/>
                    </a:lnTo>
                    <a:lnTo>
                      <a:pt x="15" y="222"/>
                    </a:lnTo>
                    <a:lnTo>
                      <a:pt x="14" y="222"/>
                    </a:lnTo>
                    <a:lnTo>
                      <a:pt x="14" y="221"/>
                    </a:lnTo>
                    <a:lnTo>
                      <a:pt x="13" y="221"/>
                    </a:lnTo>
                    <a:lnTo>
                      <a:pt x="13" y="220"/>
                    </a:lnTo>
                    <a:lnTo>
                      <a:pt x="12" y="220"/>
                    </a:lnTo>
                    <a:lnTo>
                      <a:pt x="12" y="219"/>
                    </a:lnTo>
                    <a:lnTo>
                      <a:pt x="11" y="220"/>
                    </a:lnTo>
                    <a:lnTo>
                      <a:pt x="11" y="221"/>
                    </a:lnTo>
                    <a:lnTo>
                      <a:pt x="11" y="222"/>
                    </a:lnTo>
                    <a:lnTo>
                      <a:pt x="12" y="222"/>
                    </a:lnTo>
                    <a:lnTo>
                      <a:pt x="12" y="223"/>
                    </a:lnTo>
                    <a:lnTo>
                      <a:pt x="12" y="224"/>
                    </a:lnTo>
                    <a:lnTo>
                      <a:pt x="13" y="224"/>
                    </a:lnTo>
                    <a:lnTo>
                      <a:pt x="14" y="224"/>
                    </a:lnTo>
                    <a:lnTo>
                      <a:pt x="14" y="225"/>
                    </a:lnTo>
                    <a:lnTo>
                      <a:pt x="15" y="225"/>
                    </a:lnTo>
                    <a:lnTo>
                      <a:pt x="15" y="226"/>
                    </a:lnTo>
                    <a:lnTo>
                      <a:pt x="16" y="226"/>
                    </a:lnTo>
                    <a:lnTo>
                      <a:pt x="17" y="226"/>
                    </a:lnTo>
                    <a:lnTo>
                      <a:pt x="17" y="227"/>
                    </a:lnTo>
                    <a:lnTo>
                      <a:pt x="18" y="227"/>
                    </a:lnTo>
                    <a:lnTo>
                      <a:pt x="19" y="227"/>
                    </a:lnTo>
                    <a:lnTo>
                      <a:pt x="19" y="228"/>
                    </a:lnTo>
                    <a:lnTo>
                      <a:pt x="19" y="229"/>
                    </a:lnTo>
                    <a:lnTo>
                      <a:pt x="20" y="229"/>
                    </a:lnTo>
                    <a:lnTo>
                      <a:pt x="21" y="229"/>
                    </a:lnTo>
                    <a:lnTo>
                      <a:pt x="22" y="229"/>
                    </a:lnTo>
                    <a:lnTo>
                      <a:pt x="21" y="230"/>
                    </a:lnTo>
                    <a:lnTo>
                      <a:pt x="20" y="230"/>
                    </a:lnTo>
                    <a:lnTo>
                      <a:pt x="20" y="231"/>
                    </a:lnTo>
                    <a:lnTo>
                      <a:pt x="20" y="232"/>
                    </a:lnTo>
                    <a:lnTo>
                      <a:pt x="19" y="232"/>
                    </a:lnTo>
                    <a:lnTo>
                      <a:pt x="19" y="233"/>
                    </a:lnTo>
                    <a:lnTo>
                      <a:pt x="20" y="234"/>
                    </a:lnTo>
                    <a:lnTo>
                      <a:pt x="20" y="235"/>
                    </a:lnTo>
                    <a:lnTo>
                      <a:pt x="21" y="235"/>
                    </a:lnTo>
                    <a:lnTo>
                      <a:pt x="21" y="236"/>
                    </a:lnTo>
                    <a:lnTo>
                      <a:pt x="22" y="236"/>
                    </a:lnTo>
                    <a:lnTo>
                      <a:pt x="22" y="237"/>
                    </a:lnTo>
                    <a:lnTo>
                      <a:pt x="23" y="237"/>
                    </a:lnTo>
                    <a:lnTo>
                      <a:pt x="23" y="238"/>
                    </a:lnTo>
                    <a:lnTo>
                      <a:pt x="24" y="238"/>
                    </a:lnTo>
                    <a:lnTo>
                      <a:pt x="25" y="239"/>
                    </a:lnTo>
                    <a:lnTo>
                      <a:pt x="25" y="240"/>
                    </a:lnTo>
                    <a:lnTo>
                      <a:pt x="26" y="240"/>
                    </a:lnTo>
                    <a:lnTo>
                      <a:pt x="27" y="241"/>
                    </a:lnTo>
                    <a:lnTo>
                      <a:pt x="27" y="242"/>
                    </a:lnTo>
                    <a:lnTo>
                      <a:pt x="27" y="243"/>
                    </a:lnTo>
                    <a:lnTo>
                      <a:pt x="28" y="243"/>
                    </a:lnTo>
                    <a:lnTo>
                      <a:pt x="28" y="244"/>
                    </a:lnTo>
                    <a:lnTo>
                      <a:pt x="28" y="245"/>
                    </a:lnTo>
                    <a:lnTo>
                      <a:pt x="29" y="245"/>
                    </a:lnTo>
                    <a:lnTo>
                      <a:pt x="30" y="245"/>
                    </a:lnTo>
                    <a:lnTo>
                      <a:pt x="31" y="245"/>
                    </a:lnTo>
                    <a:lnTo>
                      <a:pt x="31" y="246"/>
                    </a:lnTo>
                    <a:lnTo>
                      <a:pt x="32" y="246"/>
                    </a:lnTo>
                    <a:lnTo>
                      <a:pt x="33" y="246"/>
                    </a:lnTo>
                    <a:lnTo>
                      <a:pt x="34" y="246"/>
                    </a:lnTo>
                    <a:lnTo>
                      <a:pt x="35" y="246"/>
                    </a:lnTo>
                    <a:lnTo>
                      <a:pt x="35" y="247"/>
                    </a:lnTo>
                    <a:lnTo>
                      <a:pt x="35" y="248"/>
                    </a:lnTo>
                    <a:lnTo>
                      <a:pt x="35" y="249"/>
                    </a:lnTo>
                    <a:lnTo>
                      <a:pt x="36" y="249"/>
                    </a:lnTo>
                    <a:lnTo>
                      <a:pt x="37" y="249"/>
                    </a:lnTo>
                    <a:lnTo>
                      <a:pt x="37" y="248"/>
                    </a:lnTo>
                    <a:lnTo>
                      <a:pt x="38" y="247"/>
                    </a:lnTo>
                    <a:lnTo>
                      <a:pt x="39" y="247"/>
                    </a:lnTo>
                    <a:lnTo>
                      <a:pt x="39" y="248"/>
                    </a:lnTo>
                    <a:lnTo>
                      <a:pt x="40" y="248"/>
                    </a:lnTo>
                    <a:lnTo>
                      <a:pt x="41" y="248"/>
                    </a:lnTo>
                    <a:lnTo>
                      <a:pt x="42" y="248"/>
                    </a:lnTo>
                    <a:lnTo>
                      <a:pt x="42" y="249"/>
                    </a:lnTo>
                    <a:lnTo>
                      <a:pt x="43" y="249"/>
                    </a:lnTo>
                    <a:lnTo>
                      <a:pt x="43" y="250"/>
                    </a:lnTo>
                    <a:lnTo>
                      <a:pt x="43" y="251"/>
                    </a:lnTo>
                    <a:lnTo>
                      <a:pt x="44" y="251"/>
                    </a:lnTo>
                    <a:lnTo>
                      <a:pt x="44" y="252"/>
                    </a:lnTo>
                    <a:lnTo>
                      <a:pt x="44" y="253"/>
                    </a:lnTo>
                    <a:lnTo>
                      <a:pt x="44" y="254"/>
                    </a:lnTo>
                    <a:lnTo>
                      <a:pt x="44" y="255"/>
                    </a:lnTo>
                    <a:lnTo>
                      <a:pt x="44" y="256"/>
                    </a:lnTo>
                    <a:lnTo>
                      <a:pt x="44" y="257"/>
                    </a:lnTo>
                    <a:lnTo>
                      <a:pt x="44" y="258"/>
                    </a:lnTo>
                    <a:lnTo>
                      <a:pt x="45" y="258"/>
                    </a:lnTo>
                    <a:lnTo>
                      <a:pt x="46" y="258"/>
                    </a:lnTo>
                    <a:lnTo>
                      <a:pt x="47" y="258"/>
                    </a:lnTo>
                    <a:lnTo>
                      <a:pt x="48" y="258"/>
                    </a:lnTo>
                    <a:lnTo>
                      <a:pt x="48" y="259"/>
                    </a:lnTo>
                    <a:lnTo>
                      <a:pt x="48" y="260"/>
                    </a:lnTo>
                    <a:lnTo>
                      <a:pt x="48" y="261"/>
                    </a:lnTo>
                    <a:lnTo>
                      <a:pt x="49" y="261"/>
                    </a:lnTo>
                    <a:lnTo>
                      <a:pt x="50" y="261"/>
                    </a:lnTo>
                    <a:lnTo>
                      <a:pt x="50" y="262"/>
                    </a:lnTo>
                    <a:lnTo>
                      <a:pt x="50" y="263"/>
                    </a:lnTo>
                    <a:lnTo>
                      <a:pt x="50" y="264"/>
                    </a:lnTo>
                    <a:lnTo>
                      <a:pt x="51" y="264"/>
                    </a:lnTo>
                    <a:lnTo>
                      <a:pt x="51" y="265"/>
                    </a:lnTo>
                    <a:lnTo>
                      <a:pt x="51" y="266"/>
                    </a:lnTo>
                    <a:lnTo>
                      <a:pt x="52" y="267"/>
                    </a:lnTo>
                    <a:lnTo>
                      <a:pt x="52" y="268"/>
                    </a:lnTo>
                    <a:lnTo>
                      <a:pt x="53" y="268"/>
                    </a:lnTo>
                    <a:lnTo>
                      <a:pt x="53" y="269"/>
                    </a:lnTo>
                    <a:lnTo>
                      <a:pt x="54" y="269"/>
                    </a:lnTo>
                    <a:lnTo>
                      <a:pt x="55" y="269"/>
                    </a:lnTo>
                    <a:lnTo>
                      <a:pt x="55" y="270"/>
                    </a:lnTo>
                    <a:lnTo>
                      <a:pt x="56" y="270"/>
                    </a:lnTo>
                    <a:lnTo>
                      <a:pt x="57" y="270"/>
                    </a:lnTo>
                    <a:lnTo>
                      <a:pt x="58" y="270"/>
                    </a:lnTo>
                    <a:lnTo>
                      <a:pt x="59" y="270"/>
                    </a:lnTo>
                    <a:lnTo>
                      <a:pt x="60" y="270"/>
                    </a:lnTo>
                    <a:lnTo>
                      <a:pt x="61" y="270"/>
                    </a:lnTo>
                    <a:lnTo>
                      <a:pt x="62" y="270"/>
                    </a:lnTo>
                    <a:lnTo>
                      <a:pt x="63" y="270"/>
                    </a:lnTo>
                    <a:lnTo>
                      <a:pt x="63" y="271"/>
                    </a:lnTo>
                    <a:lnTo>
                      <a:pt x="64" y="271"/>
                    </a:lnTo>
                    <a:lnTo>
                      <a:pt x="64" y="272"/>
                    </a:lnTo>
                    <a:lnTo>
                      <a:pt x="64" y="273"/>
                    </a:lnTo>
                    <a:lnTo>
                      <a:pt x="65" y="273"/>
                    </a:lnTo>
                    <a:lnTo>
                      <a:pt x="64" y="274"/>
                    </a:lnTo>
                    <a:lnTo>
                      <a:pt x="64" y="275"/>
                    </a:lnTo>
                    <a:lnTo>
                      <a:pt x="63" y="276"/>
                    </a:lnTo>
                    <a:lnTo>
                      <a:pt x="63" y="277"/>
                    </a:lnTo>
                    <a:lnTo>
                      <a:pt x="63" y="278"/>
                    </a:lnTo>
                    <a:lnTo>
                      <a:pt x="62" y="279"/>
                    </a:lnTo>
                    <a:lnTo>
                      <a:pt x="62" y="280"/>
                    </a:lnTo>
                    <a:lnTo>
                      <a:pt x="63" y="280"/>
                    </a:lnTo>
                    <a:lnTo>
                      <a:pt x="63" y="281"/>
                    </a:lnTo>
                    <a:lnTo>
                      <a:pt x="63" y="282"/>
                    </a:lnTo>
                    <a:lnTo>
                      <a:pt x="64" y="282"/>
                    </a:lnTo>
                    <a:lnTo>
                      <a:pt x="64" y="283"/>
                    </a:lnTo>
                    <a:lnTo>
                      <a:pt x="64" y="284"/>
                    </a:lnTo>
                    <a:lnTo>
                      <a:pt x="65" y="284"/>
                    </a:lnTo>
                    <a:lnTo>
                      <a:pt x="65" y="285"/>
                    </a:lnTo>
                    <a:lnTo>
                      <a:pt x="66" y="285"/>
                    </a:lnTo>
                    <a:lnTo>
                      <a:pt x="66" y="286"/>
                    </a:lnTo>
                    <a:lnTo>
                      <a:pt x="67" y="286"/>
                    </a:lnTo>
                    <a:lnTo>
                      <a:pt x="67" y="287"/>
                    </a:lnTo>
                    <a:lnTo>
                      <a:pt x="67" y="288"/>
                    </a:lnTo>
                    <a:lnTo>
                      <a:pt x="66" y="289"/>
                    </a:lnTo>
                    <a:lnTo>
                      <a:pt x="66" y="290"/>
                    </a:lnTo>
                    <a:lnTo>
                      <a:pt x="65" y="291"/>
                    </a:lnTo>
                    <a:lnTo>
                      <a:pt x="64" y="292"/>
                    </a:lnTo>
                    <a:lnTo>
                      <a:pt x="64" y="293"/>
                    </a:lnTo>
                    <a:lnTo>
                      <a:pt x="64" y="294"/>
                    </a:lnTo>
                    <a:lnTo>
                      <a:pt x="65" y="294"/>
                    </a:lnTo>
                    <a:lnTo>
                      <a:pt x="65" y="295"/>
                    </a:lnTo>
                    <a:lnTo>
                      <a:pt x="65" y="296"/>
                    </a:lnTo>
                    <a:lnTo>
                      <a:pt x="66" y="296"/>
                    </a:lnTo>
                    <a:lnTo>
                      <a:pt x="66" y="297"/>
                    </a:lnTo>
                    <a:lnTo>
                      <a:pt x="67" y="297"/>
                    </a:lnTo>
                    <a:lnTo>
                      <a:pt x="68" y="297"/>
                    </a:lnTo>
                    <a:lnTo>
                      <a:pt x="68" y="298"/>
                    </a:lnTo>
                    <a:lnTo>
                      <a:pt x="68" y="299"/>
                    </a:lnTo>
                    <a:lnTo>
                      <a:pt x="68" y="300"/>
                    </a:lnTo>
                    <a:lnTo>
                      <a:pt x="69" y="300"/>
                    </a:lnTo>
                    <a:lnTo>
                      <a:pt x="69" y="301"/>
                    </a:lnTo>
                    <a:lnTo>
                      <a:pt x="70" y="301"/>
                    </a:lnTo>
                    <a:lnTo>
                      <a:pt x="71" y="301"/>
                    </a:lnTo>
                    <a:lnTo>
                      <a:pt x="71" y="300"/>
                    </a:lnTo>
                    <a:lnTo>
                      <a:pt x="71" y="301"/>
                    </a:lnTo>
                    <a:lnTo>
                      <a:pt x="72" y="301"/>
                    </a:lnTo>
                    <a:lnTo>
                      <a:pt x="73" y="301"/>
                    </a:lnTo>
                    <a:lnTo>
                      <a:pt x="73" y="302"/>
                    </a:lnTo>
                    <a:lnTo>
                      <a:pt x="73" y="303"/>
                    </a:lnTo>
                    <a:lnTo>
                      <a:pt x="74" y="303"/>
                    </a:lnTo>
                    <a:lnTo>
                      <a:pt x="75" y="303"/>
                    </a:lnTo>
                    <a:lnTo>
                      <a:pt x="76" y="303"/>
                    </a:lnTo>
                    <a:lnTo>
                      <a:pt x="77" y="303"/>
                    </a:lnTo>
                    <a:lnTo>
                      <a:pt x="77" y="304"/>
                    </a:lnTo>
                    <a:lnTo>
                      <a:pt x="78" y="304"/>
                    </a:lnTo>
                    <a:lnTo>
                      <a:pt x="79" y="304"/>
                    </a:lnTo>
                    <a:lnTo>
                      <a:pt x="80" y="304"/>
                    </a:lnTo>
                    <a:lnTo>
                      <a:pt x="81" y="304"/>
                    </a:lnTo>
                    <a:lnTo>
                      <a:pt x="82" y="304"/>
                    </a:lnTo>
                    <a:lnTo>
                      <a:pt x="83" y="303"/>
                    </a:lnTo>
                    <a:lnTo>
                      <a:pt x="84" y="302"/>
                    </a:lnTo>
                    <a:lnTo>
                      <a:pt x="85" y="302"/>
                    </a:lnTo>
                    <a:lnTo>
                      <a:pt x="86" y="302"/>
                    </a:lnTo>
                    <a:lnTo>
                      <a:pt x="87" y="302"/>
                    </a:lnTo>
                    <a:lnTo>
                      <a:pt x="88" y="301"/>
                    </a:lnTo>
                    <a:lnTo>
                      <a:pt x="90" y="299"/>
                    </a:lnTo>
                    <a:lnTo>
                      <a:pt x="91" y="299"/>
                    </a:lnTo>
                    <a:lnTo>
                      <a:pt x="92" y="298"/>
                    </a:lnTo>
                    <a:lnTo>
                      <a:pt x="94" y="297"/>
                    </a:lnTo>
                    <a:lnTo>
                      <a:pt x="94" y="296"/>
                    </a:lnTo>
                    <a:lnTo>
                      <a:pt x="95" y="295"/>
                    </a:lnTo>
                    <a:lnTo>
                      <a:pt x="95" y="294"/>
                    </a:lnTo>
                    <a:lnTo>
                      <a:pt x="96" y="293"/>
                    </a:lnTo>
                    <a:lnTo>
                      <a:pt x="96" y="292"/>
                    </a:lnTo>
                    <a:lnTo>
                      <a:pt x="96" y="291"/>
                    </a:lnTo>
                    <a:lnTo>
                      <a:pt x="96" y="290"/>
                    </a:lnTo>
                    <a:lnTo>
                      <a:pt x="97" y="290"/>
                    </a:lnTo>
                    <a:lnTo>
                      <a:pt x="98" y="290"/>
                    </a:lnTo>
                    <a:lnTo>
                      <a:pt x="99" y="289"/>
                    </a:lnTo>
                    <a:lnTo>
                      <a:pt x="99" y="290"/>
                    </a:lnTo>
                    <a:lnTo>
                      <a:pt x="100" y="290"/>
                    </a:lnTo>
                    <a:lnTo>
                      <a:pt x="101" y="290"/>
                    </a:lnTo>
                    <a:lnTo>
                      <a:pt x="101" y="289"/>
                    </a:lnTo>
                    <a:lnTo>
                      <a:pt x="102" y="288"/>
                    </a:lnTo>
                    <a:lnTo>
                      <a:pt x="102" y="287"/>
                    </a:lnTo>
                    <a:lnTo>
                      <a:pt x="102" y="286"/>
                    </a:lnTo>
                    <a:lnTo>
                      <a:pt x="102" y="285"/>
                    </a:lnTo>
                    <a:lnTo>
                      <a:pt x="102" y="284"/>
                    </a:lnTo>
                    <a:lnTo>
                      <a:pt x="103" y="284"/>
                    </a:lnTo>
                    <a:lnTo>
                      <a:pt x="104" y="283"/>
                    </a:lnTo>
                    <a:lnTo>
                      <a:pt x="105" y="282"/>
                    </a:lnTo>
                    <a:lnTo>
                      <a:pt x="104" y="282"/>
                    </a:lnTo>
                    <a:lnTo>
                      <a:pt x="105" y="281"/>
                    </a:lnTo>
                    <a:lnTo>
                      <a:pt x="105" y="280"/>
                    </a:lnTo>
                    <a:lnTo>
                      <a:pt x="106" y="280"/>
                    </a:lnTo>
                    <a:lnTo>
                      <a:pt x="107" y="280"/>
                    </a:lnTo>
                    <a:lnTo>
                      <a:pt x="108" y="280"/>
                    </a:lnTo>
                    <a:lnTo>
                      <a:pt x="109" y="280"/>
                    </a:lnTo>
                    <a:lnTo>
                      <a:pt x="109" y="279"/>
                    </a:lnTo>
                    <a:lnTo>
                      <a:pt x="110" y="279"/>
                    </a:lnTo>
                    <a:lnTo>
                      <a:pt x="111" y="279"/>
                    </a:lnTo>
                    <a:lnTo>
                      <a:pt x="112" y="279"/>
                    </a:lnTo>
                    <a:lnTo>
                      <a:pt x="113" y="279"/>
                    </a:lnTo>
                    <a:lnTo>
                      <a:pt x="114" y="278"/>
                    </a:lnTo>
                    <a:lnTo>
                      <a:pt x="115" y="278"/>
                    </a:lnTo>
                    <a:lnTo>
                      <a:pt x="116" y="278"/>
                    </a:lnTo>
                    <a:lnTo>
                      <a:pt x="117" y="278"/>
                    </a:lnTo>
                    <a:lnTo>
                      <a:pt x="117" y="277"/>
                    </a:lnTo>
                    <a:lnTo>
                      <a:pt x="117" y="276"/>
                    </a:lnTo>
                    <a:lnTo>
                      <a:pt x="118" y="275"/>
                    </a:lnTo>
                    <a:lnTo>
                      <a:pt x="119" y="275"/>
                    </a:lnTo>
                    <a:lnTo>
                      <a:pt x="120" y="275"/>
                    </a:lnTo>
                    <a:lnTo>
                      <a:pt x="121" y="274"/>
                    </a:lnTo>
                    <a:lnTo>
                      <a:pt x="122" y="274"/>
                    </a:lnTo>
                    <a:lnTo>
                      <a:pt x="123" y="274"/>
                    </a:lnTo>
                    <a:lnTo>
                      <a:pt x="124" y="274"/>
                    </a:lnTo>
                    <a:lnTo>
                      <a:pt x="125" y="274"/>
                    </a:lnTo>
                    <a:lnTo>
                      <a:pt x="126" y="274"/>
                    </a:lnTo>
                    <a:lnTo>
                      <a:pt x="127" y="274"/>
                    </a:lnTo>
                    <a:lnTo>
                      <a:pt x="128" y="274"/>
                    </a:lnTo>
                    <a:lnTo>
                      <a:pt x="129" y="274"/>
                    </a:lnTo>
                    <a:lnTo>
                      <a:pt x="130" y="274"/>
                    </a:lnTo>
                    <a:lnTo>
                      <a:pt x="131" y="274"/>
                    </a:lnTo>
                    <a:lnTo>
                      <a:pt x="132" y="274"/>
                    </a:lnTo>
                    <a:lnTo>
                      <a:pt x="132" y="273"/>
                    </a:lnTo>
                    <a:lnTo>
                      <a:pt x="132" y="272"/>
                    </a:lnTo>
                    <a:lnTo>
                      <a:pt x="132" y="271"/>
                    </a:lnTo>
                    <a:lnTo>
                      <a:pt x="133" y="270"/>
                    </a:lnTo>
                    <a:lnTo>
                      <a:pt x="134" y="270"/>
                    </a:lnTo>
                    <a:lnTo>
                      <a:pt x="135" y="270"/>
                    </a:lnTo>
                    <a:lnTo>
                      <a:pt x="136" y="269"/>
                    </a:lnTo>
                    <a:lnTo>
                      <a:pt x="137" y="268"/>
                    </a:lnTo>
                    <a:lnTo>
                      <a:pt x="136" y="268"/>
                    </a:lnTo>
                    <a:lnTo>
                      <a:pt x="135" y="268"/>
                    </a:lnTo>
                    <a:lnTo>
                      <a:pt x="134" y="268"/>
                    </a:lnTo>
                    <a:lnTo>
                      <a:pt x="134" y="267"/>
                    </a:lnTo>
                    <a:lnTo>
                      <a:pt x="133" y="267"/>
                    </a:lnTo>
                    <a:lnTo>
                      <a:pt x="133" y="266"/>
                    </a:lnTo>
                    <a:lnTo>
                      <a:pt x="133" y="265"/>
                    </a:lnTo>
                    <a:lnTo>
                      <a:pt x="132" y="265"/>
                    </a:lnTo>
                    <a:lnTo>
                      <a:pt x="132" y="264"/>
                    </a:lnTo>
                    <a:lnTo>
                      <a:pt x="133" y="263"/>
                    </a:lnTo>
                    <a:lnTo>
                      <a:pt x="133" y="262"/>
                    </a:lnTo>
                    <a:lnTo>
                      <a:pt x="134" y="262"/>
                    </a:lnTo>
                    <a:lnTo>
                      <a:pt x="134" y="261"/>
                    </a:lnTo>
                    <a:lnTo>
                      <a:pt x="135" y="261"/>
                    </a:lnTo>
                    <a:lnTo>
                      <a:pt x="136" y="261"/>
                    </a:lnTo>
                    <a:lnTo>
                      <a:pt x="137" y="260"/>
                    </a:lnTo>
                    <a:lnTo>
                      <a:pt x="138" y="259"/>
                    </a:lnTo>
                    <a:lnTo>
                      <a:pt x="139" y="259"/>
                    </a:lnTo>
                    <a:lnTo>
                      <a:pt x="139" y="258"/>
                    </a:lnTo>
                    <a:lnTo>
                      <a:pt x="139" y="257"/>
                    </a:lnTo>
                    <a:lnTo>
                      <a:pt x="140" y="256"/>
                    </a:lnTo>
                    <a:lnTo>
                      <a:pt x="141" y="256"/>
                    </a:lnTo>
                    <a:lnTo>
                      <a:pt x="142" y="256"/>
                    </a:lnTo>
                    <a:lnTo>
                      <a:pt x="143" y="256"/>
                    </a:lnTo>
                    <a:lnTo>
                      <a:pt x="144" y="256"/>
                    </a:lnTo>
                    <a:lnTo>
                      <a:pt x="144" y="255"/>
                    </a:lnTo>
                    <a:lnTo>
                      <a:pt x="144" y="254"/>
                    </a:lnTo>
                    <a:lnTo>
                      <a:pt x="145" y="253"/>
                    </a:lnTo>
                    <a:lnTo>
                      <a:pt x="145" y="252"/>
                    </a:lnTo>
                    <a:lnTo>
                      <a:pt x="145" y="251"/>
                    </a:lnTo>
                    <a:lnTo>
                      <a:pt x="145" y="250"/>
                    </a:lnTo>
                    <a:lnTo>
                      <a:pt x="144" y="250"/>
                    </a:lnTo>
                    <a:lnTo>
                      <a:pt x="144" y="249"/>
                    </a:lnTo>
                    <a:lnTo>
                      <a:pt x="145" y="248"/>
                    </a:lnTo>
                    <a:lnTo>
                      <a:pt x="145" y="247"/>
                    </a:lnTo>
                    <a:lnTo>
                      <a:pt x="146" y="247"/>
                    </a:lnTo>
                    <a:lnTo>
                      <a:pt x="148" y="247"/>
                    </a:lnTo>
                    <a:lnTo>
                      <a:pt x="149" y="247"/>
                    </a:lnTo>
                    <a:lnTo>
                      <a:pt x="151" y="247"/>
                    </a:lnTo>
                    <a:lnTo>
                      <a:pt x="153" y="246"/>
                    </a:lnTo>
                    <a:lnTo>
                      <a:pt x="154" y="246"/>
                    </a:lnTo>
                    <a:lnTo>
                      <a:pt x="156" y="245"/>
                    </a:lnTo>
                    <a:lnTo>
                      <a:pt x="158" y="245"/>
                    </a:lnTo>
                    <a:lnTo>
                      <a:pt x="160" y="244"/>
                    </a:lnTo>
                    <a:lnTo>
                      <a:pt x="161" y="244"/>
                    </a:lnTo>
                    <a:lnTo>
                      <a:pt x="162" y="244"/>
                    </a:lnTo>
                    <a:lnTo>
                      <a:pt x="164" y="244"/>
                    </a:lnTo>
                    <a:lnTo>
                      <a:pt x="165" y="243"/>
                    </a:lnTo>
                    <a:lnTo>
                      <a:pt x="166" y="243"/>
                    </a:lnTo>
                    <a:lnTo>
                      <a:pt x="167" y="243"/>
                    </a:lnTo>
                    <a:lnTo>
                      <a:pt x="168" y="243"/>
                    </a:lnTo>
                    <a:lnTo>
                      <a:pt x="169" y="243"/>
                    </a:lnTo>
                    <a:lnTo>
                      <a:pt x="170" y="242"/>
                    </a:lnTo>
                    <a:lnTo>
                      <a:pt x="171" y="241"/>
                    </a:lnTo>
                    <a:lnTo>
                      <a:pt x="170" y="241"/>
                    </a:lnTo>
                    <a:lnTo>
                      <a:pt x="170" y="240"/>
                    </a:lnTo>
                    <a:lnTo>
                      <a:pt x="170" y="239"/>
                    </a:lnTo>
                    <a:lnTo>
                      <a:pt x="170" y="238"/>
                    </a:lnTo>
                    <a:lnTo>
                      <a:pt x="170" y="237"/>
                    </a:lnTo>
                    <a:lnTo>
                      <a:pt x="171" y="236"/>
                    </a:lnTo>
                    <a:lnTo>
                      <a:pt x="172" y="236"/>
                    </a:lnTo>
                    <a:lnTo>
                      <a:pt x="173" y="236"/>
                    </a:lnTo>
                    <a:lnTo>
                      <a:pt x="174" y="236"/>
                    </a:lnTo>
                    <a:lnTo>
                      <a:pt x="175" y="236"/>
                    </a:lnTo>
                    <a:lnTo>
                      <a:pt x="175" y="235"/>
                    </a:lnTo>
                    <a:lnTo>
                      <a:pt x="176" y="234"/>
                    </a:lnTo>
                    <a:lnTo>
                      <a:pt x="177" y="233"/>
                    </a:lnTo>
                    <a:lnTo>
                      <a:pt x="178" y="232"/>
                    </a:lnTo>
                    <a:lnTo>
                      <a:pt x="179" y="231"/>
                    </a:lnTo>
                    <a:lnTo>
                      <a:pt x="179" y="230"/>
                    </a:lnTo>
                    <a:lnTo>
                      <a:pt x="180" y="230"/>
                    </a:lnTo>
                    <a:lnTo>
                      <a:pt x="181" y="230"/>
                    </a:lnTo>
                    <a:lnTo>
                      <a:pt x="182" y="230"/>
                    </a:lnTo>
                    <a:lnTo>
                      <a:pt x="183" y="230"/>
                    </a:lnTo>
                    <a:lnTo>
                      <a:pt x="184" y="230"/>
                    </a:lnTo>
                    <a:lnTo>
                      <a:pt x="185" y="230"/>
                    </a:lnTo>
                    <a:lnTo>
                      <a:pt x="186" y="230"/>
                    </a:lnTo>
                    <a:lnTo>
                      <a:pt x="187" y="230"/>
                    </a:lnTo>
                    <a:lnTo>
                      <a:pt x="188" y="230"/>
                    </a:lnTo>
                    <a:lnTo>
                      <a:pt x="189" y="231"/>
                    </a:lnTo>
                    <a:lnTo>
                      <a:pt x="190" y="231"/>
                    </a:lnTo>
                    <a:lnTo>
                      <a:pt x="191" y="231"/>
                    </a:lnTo>
                    <a:lnTo>
                      <a:pt x="192" y="231"/>
                    </a:lnTo>
                    <a:lnTo>
                      <a:pt x="193" y="231"/>
                    </a:lnTo>
                    <a:lnTo>
                      <a:pt x="193" y="230"/>
                    </a:lnTo>
                    <a:lnTo>
                      <a:pt x="194" y="230"/>
                    </a:lnTo>
                    <a:lnTo>
                      <a:pt x="195" y="230"/>
                    </a:lnTo>
                    <a:lnTo>
                      <a:pt x="196" y="230"/>
                    </a:lnTo>
                    <a:lnTo>
                      <a:pt x="197" y="230"/>
                    </a:lnTo>
                    <a:lnTo>
                      <a:pt x="197" y="231"/>
                    </a:lnTo>
                    <a:lnTo>
                      <a:pt x="198" y="231"/>
                    </a:lnTo>
                    <a:lnTo>
                      <a:pt x="199" y="231"/>
                    </a:lnTo>
                    <a:lnTo>
                      <a:pt x="199" y="232"/>
                    </a:lnTo>
                    <a:lnTo>
                      <a:pt x="200" y="232"/>
                    </a:lnTo>
                    <a:lnTo>
                      <a:pt x="200" y="233"/>
                    </a:lnTo>
                    <a:lnTo>
                      <a:pt x="201" y="233"/>
                    </a:lnTo>
                    <a:lnTo>
                      <a:pt x="201" y="234"/>
                    </a:lnTo>
                    <a:lnTo>
                      <a:pt x="201" y="235"/>
                    </a:lnTo>
                    <a:lnTo>
                      <a:pt x="202" y="235"/>
                    </a:lnTo>
                    <a:lnTo>
                      <a:pt x="201" y="235"/>
                    </a:lnTo>
                    <a:lnTo>
                      <a:pt x="201" y="234"/>
                    </a:lnTo>
                    <a:lnTo>
                      <a:pt x="201" y="233"/>
                    </a:lnTo>
                    <a:lnTo>
                      <a:pt x="202" y="233"/>
                    </a:lnTo>
                    <a:lnTo>
                      <a:pt x="203" y="233"/>
                    </a:lnTo>
                    <a:lnTo>
                      <a:pt x="203" y="232"/>
                    </a:lnTo>
                    <a:lnTo>
                      <a:pt x="204" y="232"/>
                    </a:lnTo>
                    <a:lnTo>
                      <a:pt x="205" y="232"/>
                    </a:lnTo>
                    <a:lnTo>
                      <a:pt x="205" y="231"/>
                    </a:lnTo>
                    <a:lnTo>
                      <a:pt x="206" y="231"/>
                    </a:lnTo>
                    <a:lnTo>
                      <a:pt x="207" y="231"/>
                    </a:lnTo>
                    <a:lnTo>
                      <a:pt x="208" y="231"/>
                    </a:lnTo>
                    <a:lnTo>
                      <a:pt x="209" y="230"/>
                    </a:lnTo>
                    <a:lnTo>
                      <a:pt x="210" y="230"/>
                    </a:lnTo>
                    <a:lnTo>
                      <a:pt x="211" y="230"/>
                    </a:lnTo>
                    <a:lnTo>
                      <a:pt x="212" y="229"/>
                    </a:lnTo>
                    <a:lnTo>
                      <a:pt x="212" y="230"/>
                    </a:lnTo>
                    <a:lnTo>
                      <a:pt x="213" y="230"/>
                    </a:lnTo>
                    <a:lnTo>
                      <a:pt x="214" y="230"/>
                    </a:lnTo>
                    <a:lnTo>
                      <a:pt x="214" y="231"/>
                    </a:lnTo>
                    <a:lnTo>
                      <a:pt x="215" y="231"/>
                    </a:lnTo>
                    <a:lnTo>
                      <a:pt x="216" y="232"/>
                    </a:lnTo>
                    <a:lnTo>
                      <a:pt x="217" y="232"/>
                    </a:lnTo>
                    <a:lnTo>
                      <a:pt x="217" y="233"/>
                    </a:lnTo>
                    <a:lnTo>
                      <a:pt x="218" y="234"/>
                    </a:lnTo>
                    <a:lnTo>
                      <a:pt x="219" y="235"/>
                    </a:lnTo>
                    <a:lnTo>
                      <a:pt x="219" y="236"/>
                    </a:lnTo>
                    <a:lnTo>
                      <a:pt x="220" y="236"/>
                    </a:lnTo>
                    <a:lnTo>
                      <a:pt x="219" y="236"/>
                    </a:lnTo>
                    <a:lnTo>
                      <a:pt x="218" y="236"/>
                    </a:lnTo>
                    <a:lnTo>
                      <a:pt x="217" y="236"/>
                    </a:lnTo>
                    <a:lnTo>
                      <a:pt x="217" y="237"/>
                    </a:lnTo>
                    <a:lnTo>
                      <a:pt x="218" y="237"/>
                    </a:lnTo>
                    <a:lnTo>
                      <a:pt x="218" y="238"/>
                    </a:lnTo>
                    <a:lnTo>
                      <a:pt x="219" y="238"/>
                    </a:lnTo>
                    <a:lnTo>
                      <a:pt x="220" y="238"/>
                    </a:lnTo>
                    <a:lnTo>
                      <a:pt x="220" y="239"/>
                    </a:lnTo>
                    <a:lnTo>
                      <a:pt x="221" y="239"/>
                    </a:lnTo>
                    <a:lnTo>
                      <a:pt x="222" y="239"/>
                    </a:lnTo>
                    <a:lnTo>
                      <a:pt x="223" y="239"/>
                    </a:lnTo>
                    <a:lnTo>
                      <a:pt x="223" y="240"/>
                    </a:lnTo>
                    <a:lnTo>
                      <a:pt x="224" y="240"/>
                    </a:lnTo>
                    <a:lnTo>
                      <a:pt x="225" y="240"/>
                    </a:lnTo>
                    <a:lnTo>
                      <a:pt x="225" y="241"/>
                    </a:lnTo>
                    <a:lnTo>
                      <a:pt x="226" y="241"/>
                    </a:lnTo>
                    <a:lnTo>
                      <a:pt x="227" y="241"/>
                    </a:lnTo>
                    <a:lnTo>
                      <a:pt x="228" y="241"/>
                    </a:lnTo>
                    <a:lnTo>
                      <a:pt x="228" y="242"/>
                    </a:lnTo>
                    <a:lnTo>
                      <a:pt x="228" y="243"/>
                    </a:lnTo>
                    <a:lnTo>
                      <a:pt x="229" y="243"/>
                    </a:lnTo>
                    <a:lnTo>
                      <a:pt x="229" y="244"/>
                    </a:lnTo>
                    <a:lnTo>
                      <a:pt x="230" y="244"/>
                    </a:lnTo>
                    <a:lnTo>
                      <a:pt x="231" y="244"/>
                    </a:lnTo>
                    <a:lnTo>
                      <a:pt x="232" y="244"/>
                    </a:lnTo>
                    <a:lnTo>
                      <a:pt x="232" y="245"/>
                    </a:lnTo>
                    <a:lnTo>
                      <a:pt x="233" y="245"/>
                    </a:lnTo>
                    <a:lnTo>
                      <a:pt x="234" y="244"/>
                    </a:lnTo>
                    <a:lnTo>
                      <a:pt x="234" y="245"/>
                    </a:lnTo>
                    <a:lnTo>
                      <a:pt x="235" y="245"/>
                    </a:lnTo>
                    <a:lnTo>
                      <a:pt x="236" y="245"/>
                    </a:lnTo>
                    <a:lnTo>
                      <a:pt x="237" y="244"/>
                    </a:lnTo>
                    <a:lnTo>
                      <a:pt x="238" y="244"/>
                    </a:lnTo>
                    <a:lnTo>
                      <a:pt x="239" y="244"/>
                    </a:lnTo>
                    <a:lnTo>
                      <a:pt x="239" y="245"/>
                    </a:lnTo>
                    <a:lnTo>
                      <a:pt x="240" y="245"/>
                    </a:lnTo>
                    <a:lnTo>
                      <a:pt x="241" y="245"/>
                    </a:lnTo>
                    <a:lnTo>
                      <a:pt x="241" y="246"/>
                    </a:lnTo>
                    <a:lnTo>
                      <a:pt x="242" y="246"/>
                    </a:lnTo>
                    <a:lnTo>
                      <a:pt x="243" y="246"/>
                    </a:lnTo>
                    <a:lnTo>
                      <a:pt x="244" y="246"/>
                    </a:lnTo>
                    <a:lnTo>
                      <a:pt x="245" y="246"/>
                    </a:lnTo>
                    <a:lnTo>
                      <a:pt x="246" y="246"/>
                    </a:lnTo>
                    <a:lnTo>
                      <a:pt x="246" y="247"/>
                    </a:lnTo>
                    <a:lnTo>
                      <a:pt x="246" y="248"/>
                    </a:lnTo>
                    <a:lnTo>
                      <a:pt x="247" y="248"/>
                    </a:lnTo>
                    <a:lnTo>
                      <a:pt x="247" y="249"/>
                    </a:lnTo>
                    <a:lnTo>
                      <a:pt x="248" y="249"/>
                    </a:lnTo>
                    <a:lnTo>
                      <a:pt x="249" y="249"/>
                    </a:lnTo>
                    <a:lnTo>
                      <a:pt x="249" y="250"/>
                    </a:lnTo>
                    <a:lnTo>
                      <a:pt x="250" y="250"/>
                    </a:lnTo>
                    <a:lnTo>
                      <a:pt x="251" y="250"/>
                    </a:lnTo>
                    <a:lnTo>
                      <a:pt x="251" y="251"/>
                    </a:lnTo>
                    <a:lnTo>
                      <a:pt x="251" y="252"/>
                    </a:lnTo>
                    <a:lnTo>
                      <a:pt x="251" y="253"/>
                    </a:lnTo>
                    <a:lnTo>
                      <a:pt x="251" y="254"/>
                    </a:lnTo>
                    <a:lnTo>
                      <a:pt x="252" y="254"/>
                    </a:lnTo>
                    <a:lnTo>
                      <a:pt x="252" y="255"/>
                    </a:lnTo>
                    <a:lnTo>
                      <a:pt x="253" y="255"/>
                    </a:lnTo>
                    <a:lnTo>
                      <a:pt x="254" y="255"/>
                    </a:lnTo>
                    <a:lnTo>
                      <a:pt x="254" y="256"/>
                    </a:lnTo>
                    <a:lnTo>
                      <a:pt x="255" y="256"/>
                    </a:lnTo>
                    <a:lnTo>
                      <a:pt x="256" y="256"/>
                    </a:lnTo>
                    <a:lnTo>
                      <a:pt x="257" y="256"/>
                    </a:lnTo>
                    <a:lnTo>
                      <a:pt x="258" y="256"/>
                    </a:lnTo>
                    <a:lnTo>
                      <a:pt x="259" y="256"/>
                    </a:lnTo>
                    <a:lnTo>
                      <a:pt x="260" y="256"/>
                    </a:lnTo>
                    <a:lnTo>
                      <a:pt x="261" y="256"/>
                    </a:lnTo>
                    <a:lnTo>
                      <a:pt x="262" y="255"/>
                    </a:lnTo>
                    <a:lnTo>
                      <a:pt x="261" y="255"/>
                    </a:lnTo>
                    <a:lnTo>
                      <a:pt x="260" y="255"/>
                    </a:lnTo>
                    <a:lnTo>
                      <a:pt x="260" y="254"/>
                    </a:lnTo>
                    <a:lnTo>
                      <a:pt x="259" y="254"/>
                    </a:lnTo>
                    <a:lnTo>
                      <a:pt x="258" y="254"/>
                    </a:lnTo>
                    <a:lnTo>
                      <a:pt x="257" y="254"/>
                    </a:lnTo>
                    <a:lnTo>
                      <a:pt x="257" y="253"/>
                    </a:lnTo>
                    <a:lnTo>
                      <a:pt x="257" y="252"/>
                    </a:lnTo>
                    <a:lnTo>
                      <a:pt x="256" y="252"/>
                    </a:lnTo>
                    <a:lnTo>
                      <a:pt x="256" y="251"/>
                    </a:lnTo>
                    <a:lnTo>
                      <a:pt x="256" y="250"/>
                    </a:lnTo>
                    <a:lnTo>
                      <a:pt x="256" y="249"/>
                    </a:lnTo>
                    <a:lnTo>
                      <a:pt x="256" y="248"/>
                    </a:lnTo>
                    <a:lnTo>
                      <a:pt x="257" y="248"/>
                    </a:lnTo>
                    <a:lnTo>
                      <a:pt x="258" y="247"/>
                    </a:lnTo>
                    <a:lnTo>
                      <a:pt x="258" y="246"/>
                    </a:lnTo>
                    <a:lnTo>
                      <a:pt x="259" y="246"/>
                    </a:lnTo>
                    <a:lnTo>
                      <a:pt x="259" y="245"/>
                    </a:lnTo>
                    <a:lnTo>
                      <a:pt x="260" y="245"/>
                    </a:lnTo>
                    <a:lnTo>
                      <a:pt x="261" y="244"/>
                    </a:lnTo>
                    <a:lnTo>
                      <a:pt x="262" y="244"/>
                    </a:lnTo>
                    <a:lnTo>
                      <a:pt x="262" y="243"/>
                    </a:lnTo>
                    <a:lnTo>
                      <a:pt x="263" y="242"/>
                    </a:lnTo>
                    <a:lnTo>
                      <a:pt x="264" y="241"/>
                    </a:lnTo>
                    <a:lnTo>
                      <a:pt x="264" y="240"/>
                    </a:lnTo>
                    <a:lnTo>
                      <a:pt x="265" y="240"/>
                    </a:lnTo>
                    <a:lnTo>
                      <a:pt x="265" y="239"/>
                    </a:lnTo>
                    <a:lnTo>
                      <a:pt x="266" y="238"/>
                    </a:lnTo>
                    <a:lnTo>
                      <a:pt x="267" y="237"/>
                    </a:lnTo>
                    <a:lnTo>
                      <a:pt x="267" y="236"/>
                    </a:lnTo>
                    <a:lnTo>
                      <a:pt x="267" y="235"/>
                    </a:lnTo>
                    <a:lnTo>
                      <a:pt x="267" y="234"/>
                    </a:lnTo>
                    <a:lnTo>
                      <a:pt x="267" y="233"/>
                    </a:lnTo>
                    <a:lnTo>
                      <a:pt x="268" y="233"/>
                    </a:lnTo>
                    <a:lnTo>
                      <a:pt x="268" y="232"/>
                    </a:lnTo>
                    <a:lnTo>
                      <a:pt x="269" y="231"/>
                    </a:lnTo>
                    <a:lnTo>
                      <a:pt x="270" y="231"/>
                    </a:lnTo>
                    <a:lnTo>
                      <a:pt x="270" y="230"/>
                    </a:lnTo>
                    <a:lnTo>
                      <a:pt x="270" y="231"/>
                    </a:lnTo>
                    <a:lnTo>
                      <a:pt x="270" y="232"/>
                    </a:lnTo>
                    <a:lnTo>
                      <a:pt x="270" y="233"/>
                    </a:lnTo>
                    <a:lnTo>
                      <a:pt x="271" y="233"/>
                    </a:lnTo>
                    <a:lnTo>
                      <a:pt x="271" y="234"/>
                    </a:lnTo>
                    <a:lnTo>
                      <a:pt x="271" y="235"/>
                    </a:lnTo>
                    <a:lnTo>
                      <a:pt x="272" y="235"/>
                    </a:lnTo>
                    <a:lnTo>
                      <a:pt x="272" y="236"/>
                    </a:lnTo>
                    <a:lnTo>
                      <a:pt x="272" y="237"/>
                    </a:lnTo>
                    <a:lnTo>
                      <a:pt x="272" y="238"/>
                    </a:lnTo>
                    <a:lnTo>
                      <a:pt x="272" y="239"/>
                    </a:lnTo>
                    <a:lnTo>
                      <a:pt x="273" y="239"/>
                    </a:lnTo>
                    <a:lnTo>
                      <a:pt x="272" y="240"/>
                    </a:lnTo>
                    <a:lnTo>
                      <a:pt x="272" y="241"/>
                    </a:lnTo>
                    <a:lnTo>
                      <a:pt x="272" y="242"/>
                    </a:lnTo>
                    <a:lnTo>
                      <a:pt x="272" y="243"/>
                    </a:lnTo>
                    <a:lnTo>
                      <a:pt x="271" y="244"/>
                    </a:lnTo>
                    <a:lnTo>
                      <a:pt x="271" y="245"/>
                    </a:lnTo>
                    <a:lnTo>
                      <a:pt x="271" y="246"/>
                    </a:lnTo>
                    <a:lnTo>
                      <a:pt x="271" y="247"/>
                    </a:lnTo>
                    <a:lnTo>
                      <a:pt x="271" y="248"/>
                    </a:lnTo>
                    <a:lnTo>
                      <a:pt x="272" y="248"/>
                    </a:lnTo>
                    <a:lnTo>
                      <a:pt x="272" y="249"/>
                    </a:lnTo>
                    <a:lnTo>
                      <a:pt x="271" y="249"/>
                    </a:lnTo>
                    <a:lnTo>
                      <a:pt x="271" y="250"/>
                    </a:lnTo>
                    <a:lnTo>
                      <a:pt x="271" y="251"/>
                    </a:lnTo>
                    <a:lnTo>
                      <a:pt x="271" y="252"/>
                    </a:lnTo>
                    <a:lnTo>
                      <a:pt x="271" y="253"/>
                    </a:lnTo>
                    <a:lnTo>
                      <a:pt x="270" y="254"/>
                    </a:lnTo>
                    <a:lnTo>
                      <a:pt x="269" y="254"/>
                    </a:lnTo>
                    <a:lnTo>
                      <a:pt x="269" y="255"/>
                    </a:lnTo>
                    <a:lnTo>
                      <a:pt x="269" y="256"/>
                    </a:lnTo>
                    <a:lnTo>
                      <a:pt x="269" y="257"/>
                    </a:lnTo>
                    <a:lnTo>
                      <a:pt x="270" y="257"/>
                    </a:lnTo>
                    <a:lnTo>
                      <a:pt x="270" y="258"/>
                    </a:lnTo>
                    <a:lnTo>
                      <a:pt x="271" y="258"/>
                    </a:lnTo>
                    <a:lnTo>
                      <a:pt x="271" y="257"/>
                    </a:lnTo>
                    <a:lnTo>
                      <a:pt x="272" y="257"/>
                    </a:lnTo>
                    <a:lnTo>
                      <a:pt x="273" y="256"/>
                    </a:lnTo>
                    <a:lnTo>
                      <a:pt x="274" y="255"/>
                    </a:lnTo>
                    <a:lnTo>
                      <a:pt x="274" y="254"/>
                    </a:lnTo>
                    <a:lnTo>
                      <a:pt x="275" y="253"/>
                    </a:lnTo>
                    <a:lnTo>
                      <a:pt x="276" y="252"/>
                    </a:lnTo>
                    <a:lnTo>
                      <a:pt x="276" y="251"/>
                    </a:lnTo>
                    <a:lnTo>
                      <a:pt x="277" y="251"/>
                    </a:lnTo>
                    <a:lnTo>
                      <a:pt x="277" y="250"/>
                    </a:lnTo>
                    <a:lnTo>
                      <a:pt x="277" y="249"/>
                    </a:lnTo>
                    <a:lnTo>
                      <a:pt x="277" y="248"/>
                    </a:lnTo>
                    <a:lnTo>
                      <a:pt x="277" y="247"/>
                    </a:lnTo>
                    <a:lnTo>
                      <a:pt x="278" y="247"/>
                    </a:lnTo>
                    <a:lnTo>
                      <a:pt x="279" y="247"/>
                    </a:lnTo>
                    <a:lnTo>
                      <a:pt x="280" y="247"/>
                    </a:lnTo>
                    <a:lnTo>
                      <a:pt x="281" y="247"/>
                    </a:lnTo>
                    <a:lnTo>
                      <a:pt x="281" y="248"/>
                    </a:lnTo>
                    <a:lnTo>
                      <a:pt x="282" y="248"/>
                    </a:lnTo>
                    <a:lnTo>
                      <a:pt x="283" y="248"/>
                    </a:lnTo>
                    <a:lnTo>
                      <a:pt x="283" y="249"/>
                    </a:lnTo>
                    <a:lnTo>
                      <a:pt x="283" y="250"/>
                    </a:lnTo>
                    <a:lnTo>
                      <a:pt x="283" y="251"/>
                    </a:lnTo>
                    <a:lnTo>
                      <a:pt x="284" y="251"/>
                    </a:lnTo>
                    <a:lnTo>
                      <a:pt x="284" y="252"/>
                    </a:lnTo>
                    <a:lnTo>
                      <a:pt x="284" y="253"/>
                    </a:lnTo>
                    <a:lnTo>
                      <a:pt x="283" y="254"/>
                    </a:lnTo>
                    <a:lnTo>
                      <a:pt x="283" y="255"/>
                    </a:lnTo>
                    <a:lnTo>
                      <a:pt x="283" y="256"/>
                    </a:lnTo>
                    <a:lnTo>
                      <a:pt x="283" y="257"/>
                    </a:lnTo>
                    <a:lnTo>
                      <a:pt x="283" y="258"/>
                    </a:lnTo>
                    <a:lnTo>
                      <a:pt x="283" y="259"/>
                    </a:lnTo>
                    <a:lnTo>
                      <a:pt x="283" y="260"/>
                    </a:lnTo>
                    <a:lnTo>
                      <a:pt x="283" y="261"/>
                    </a:lnTo>
                    <a:lnTo>
                      <a:pt x="284" y="261"/>
                    </a:lnTo>
                    <a:lnTo>
                      <a:pt x="285" y="260"/>
                    </a:lnTo>
                    <a:lnTo>
                      <a:pt x="286" y="259"/>
                    </a:lnTo>
                    <a:lnTo>
                      <a:pt x="286" y="258"/>
                    </a:lnTo>
                    <a:lnTo>
                      <a:pt x="287" y="257"/>
                    </a:lnTo>
                    <a:lnTo>
                      <a:pt x="287" y="256"/>
                    </a:lnTo>
                    <a:lnTo>
                      <a:pt x="288" y="256"/>
                    </a:lnTo>
                    <a:lnTo>
                      <a:pt x="289" y="256"/>
                    </a:lnTo>
                    <a:lnTo>
                      <a:pt x="289" y="257"/>
                    </a:lnTo>
                    <a:lnTo>
                      <a:pt x="289" y="258"/>
                    </a:lnTo>
                    <a:lnTo>
                      <a:pt x="289" y="259"/>
                    </a:lnTo>
                    <a:lnTo>
                      <a:pt x="290" y="259"/>
                    </a:lnTo>
                    <a:lnTo>
                      <a:pt x="290" y="260"/>
                    </a:lnTo>
                    <a:lnTo>
                      <a:pt x="291" y="260"/>
                    </a:lnTo>
                    <a:lnTo>
                      <a:pt x="291" y="261"/>
                    </a:lnTo>
                    <a:lnTo>
                      <a:pt x="291" y="260"/>
                    </a:lnTo>
                    <a:lnTo>
                      <a:pt x="291" y="259"/>
                    </a:lnTo>
                    <a:lnTo>
                      <a:pt x="292" y="258"/>
                    </a:lnTo>
                    <a:lnTo>
                      <a:pt x="292" y="259"/>
                    </a:lnTo>
                    <a:lnTo>
                      <a:pt x="293" y="259"/>
                    </a:lnTo>
                    <a:lnTo>
                      <a:pt x="294" y="259"/>
                    </a:lnTo>
                    <a:lnTo>
                      <a:pt x="295" y="259"/>
                    </a:lnTo>
                    <a:lnTo>
                      <a:pt x="296" y="259"/>
                    </a:lnTo>
                    <a:lnTo>
                      <a:pt x="296" y="261"/>
                    </a:lnTo>
                  </a:path>
                </a:pathLst>
              </a:custGeom>
              <a:gradFill rotWithShape="1">
                <a:gsLst>
                  <a:gs pos="0">
                    <a:srgbClr val="760000"/>
                  </a:gs>
                  <a:gs pos="100000">
                    <a:srgbClr val="FF0000"/>
                  </a:gs>
                </a:gsLst>
                <a:lin ang="18900000" scaled="1"/>
              </a:gradFill>
              <a:ln w="3175" cap="rnd">
                <a:solidFill>
                  <a:srgbClr val="808080"/>
                </a:solidFill>
                <a:round/>
                <a:headEnd/>
                <a:tailEnd/>
              </a:ln>
            </p:spPr>
            <p:txBody>
              <a:bodyPr/>
              <a:lstStyle/>
              <a:p>
                <a:endParaRPr lang="en-SG" dirty="0"/>
              </a:p>
            </p:txBody>
          </p:sp>
        </p:grpSp>
        <p:grpSp>
          <p:nvGrpSpPr>
            <p:cNvPr id="158" name="Group 170"/>
            <p:cNvGrpSpPr>
              <a:grpSpLocks/>
            </p:cNvGrpSpPr>
            <p:nvPr/>
          </p:nvGrpSpPr>
          <p:grpSpPr bwMode="auto">
            <a:xfrm rot="507762">
              <a:off x="5595205" y="3789568"/>
              <a:ext cx="356739" cy="244098"/>
              <a:chOff x="3792" y="1481"/>
              <a:chExt cx="155" cy="114"/>
            </a:xfrm>
          </p:grpSpPr>
          <p:sp>
            <p:nvSpPr>
              <p:cNvPr id="166" name="Freeform 171"/>
              <p:cNvSpPr>
                <a:spLocks/>
              </p:cNvSpPr>
              <p:nvPr/>
            </p:nvSpPr>
            <p:spPr bwMode="gray">
              <a:xfrm>
                <a:off x="3792" y="1481"/>
                <a:ext cx="155" cy="114"/>
              </a:xfrm>
              <a:custGeom>
                <a:avLst/>
                <a:gdLst>
                  <a:gd name="T0" fmla="*/ 16 w 155"/>
                  <a:gd name="T1" fmla="*/ 114 h 114"/>
                  <a:gd name="T2" fmla="*/ 26 w 155"/>
                  <a:gd name="T3" fmla="*/ 109 h 114"/>
                  <a:gd name="T4" fmla="*/ 26 w 155"/>
                  <a:gd name="T5" fmla="*/ 109 h 114"/>
                  <a:gd name="T6" fmla="*/ 33 w 155"/>
                  <a:gd name="T7" fmla="*/ 105 h 114"/>
                  <a:gd name="T8" fmla="*/ 39 w 155"/>
                  <a:gd name="T9" fmla="*/ 102 h 114"/>
                  <a:gd name="T10" fmla="*/ 44 w 155"/>
                  <a:gd name="T11" fmla="*/ 94 h 114"/>
                  <a:gd name="T12" fmla="*/ 43 w 155"/>
                  <a:gd name="T13" fmla="*/ 90 h 114"/>
                  <a:gd name="T14" fmla="*/ 37 w 155"/>
                  <a:gd name="T15" fmla="*/ 87 h 114"/>
                  <a:gd name="T16" fmla="*/ 28 w 155"/>
                  <a:gd name="T17" fmla="*/ 89 h 114"/>
                  <a:gd name="T18" fmla="*/ 32 w 155"/>
                  <a:gd name="T19" fmla="*/ 88 h 114"/>
                  <a:gd name="T20" fmla="*/ 39 w 155"/>
                  <a:gd name="T21" fmla="*/ 84 h 114"/>
                  <a:gd name="T22" fmla="*/ 47 w 155"/>
                  <a:gd name="T23" fmla="*/ 80 h 114"/>
                  <a:gd name="T24" fmla="*/ 53 w 155"/>
                  <a:gd name="T25" fmla="*/ 75 h 114"/>
                  <a:gd name="T26" fmla="*/ 54 w 155"/>
                  <a:gd name="T27" fmla="*/ 68 h 114"/>
                  <a:gd name="T28" fmla="*/ 59 w 155"/>
                  <a:gd name="T29" fmla="*/ 66 h 114"/>
                  <a:gd name="T30" fmla="*/ 66 w 155"/>
                  <a:gd name="T31" fmla="*/ 60 h 114"/>
                  <a:gd name="T32" fmla="*/ 75 w 155"/>
                  <a:gd name="T33" fmla="*/ 58 h 114"/>
                  <a:gd name="T34" fmla="*/ 83 w 155"/>
                  <a:gd name="T35" fmla="*/ 58 h 114"/>
                  <a:gd name="T36" fmla="*/ 95 w 155"/>
                  <a:gd name="T37" fmla="*/ 60 h 114"/>
                  <a:gd name="T38" fmla="*/ 107 w 155"/>
                  <a:gd name="T39" fmla="*/ 61 h 114"/>
                  <a:gd name="T40" fmla="*/ 112 w 155"/>
                  <a:gd name="T41" fmla="*/ 63 h 114"/>
                  <a:gd name="T42" fmla="*/ 116 w 155"/>
                  <a:gd name="T43" fmla="*/ 66 h 114"/>
                  <a:gd name="T44" fmla="*/ 122 w 155"/>
                  <a:gd name="T45" fmla="*/ 67 h 114"/>
                  <a:gd name="T46" fmla="*/ 126 w 155"/>
                  <a:gd name="T47" fmla="*/ 70 h 114"/>
                  <a:gd name="T48" fmla="*/ 131 w 155"/>
                  <a:gd name="T49" fmla="*/ 72 h 114"/>
                  <a:gd name="T50" fmla="*/ 138 w 155"/>
                  <a:gd name="T51" fmla="*/ 71 h 114"/>
                  <a:gd name="T52" fmla="*/ 145 w 155"/>
                  <a:gd name="T53" fmla="*/ 72 h 114"/>
                  <a:gd name="T54" fmla="*/ 151 w 155"/>
                  <a:gd name="T55" fmla="*/ 68 h 114"/>
                  <a:gd name="T56" fmla="*/ 153 w 155"/>
                  <a:gd name="T57" fmla="*/ 62 h 114"/>
                  <a:gd name="T58" fmla="*/ 149 w 155"/>
                  <a:gd name="T59" fmla="*/ 58 h 114"/>
                  <a:gd name="T60" fmla="*/ 143 w 155"/>
                  <a:gd name="T61" fmla="*/ 57 h 114"/>
                  <a:gd name="T62" fmla="*/ 137 w 155"/>
                  <a:gd name="T63" fmla="*/ 54 h 114"/>
                  <a:gd name="T64" fmla="*/ 130 w 155"/>
                  <a:gd name="T65" fmla="*/ 45 h 114"/>
                  <a:gd name="T66" fmla="*/ 122 w 155"/>
                  <a:gd name="T67" fmla="*/ 40 h 114"/>
                  <a:gd name="T68" fmla="*/ 116 w 155"/>
                  <a:gd name="T69" fmla="*/ 39 h 114"/>
                  <a:gd name="T70" fmla="*/ 114 w 155"/>
                  <a:gd name="T71" fmla="*/ 34 h 114"/>
                  <a:gd name="T72" fmla="*/ 114 w 155"/>
                  <a:gd name="T73" fmla="*/ 28 h 114"/>
                  <a:gd name="T74" fmla="*/ 118 w 155"/>
                  <a:gd name="T75" fmla="*/ 21 h 114"/>
                  <a:gd name="T76" fmla="*/ 118 w 155"/>
                  <a:gd name="T77" fmla="*/ 14 h 114"/>
                  <a:gd name="T78" fmla="*/ 117 w 155"/>
                  <a:gd name="T79" fmla="*/ 11 h 114"/>
                  <a:gd name="T80" fmla="*/ 112 w 155"/>
                  <a:gd name="T81" fmla="*/ 9 h 114"/>
                  <a:gd name="T82" fmla="*/ 105 w 155"/>
                  <a:gd name="T83" fmla="*/ 9 h 114"/>
                  <a:gd name="T84" fmla="*/ 98 w 155"/>
                  <a:gd name="T85" fmla="*/ 16 h 114"/>
                  <a:gd name="T86" fmla="*/ 90 w 155"/>
                  <a:gd name="T87" fmla="*/ 22 h 114"/>
                  <a:gd name="T88" fmla="*/ 82 w 155"/>
                  <a:gd name="T89" fmla="*/ 22 h 114"/>
                  <a:gd name="T90" fmla="*/ 79 w 155"/>
                  <a:gd name="T91" fmla="*/ 17 h 114"/>
                  <a:gd name="T92" fmla="*/ 78 w 155"/>
                  <a:gd name="T93" fmla="*/ 12 h 114"/>
                  <a:gd name="T94" fmla="*/ 77 w 155"/>
                  <a:gd name="T95" fmla="*/ 6 h 114"/>
                  <a:gd name="T96" fmla="*/ 72 w 155"/>
                  <a:gd name="T97" fmla="*/ 4 h 114"/>
                  <a:gd name="T98" fmla="*/ 64 w 155"/>
                  <a:gd name="T99" fmla="*/ 1 h 114"/>
                  <a:gd name="T100" fmla="*/ 52 w 155"/>
                  <a:gd name="T101" fmla="*/ 1 h 114"/>
                  <a:gd name="T102" fmla="*/ 43 w 155"/>
                  <a:gd name="T103" fmla="*/ 2 h 114"/>
                  <a:gd name="T104" fmla="*/ 35 w 155"/>
                  <a:gd name="T105" fmla="*/ 4 h 114"/>
                  <a:gd name="T106" fmla="*/ 28 w 155"/>
                  <a:gd name="T107" fmla="*/ 5 h 114"/>
                  <a:gd name="T108" fmla="*/ 19 w 155"/>
                  <a:gd name="T109" fmla="*/ 6 h 114"/>
                  <a:gd name="T110" fmla="*/ 6 w 155"/>
                  <a:gd name="T111" fmla="*/ 6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14"/>
                  <a:gd name="T170" fmla="*/ 155 w 155"/>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14">
                    <a:moveTo>
                      <a:pt x="10" y="114"/>
                    </a:moveTo>
                    <a:lnTo>
                      <a:pt x="10" y="114"/>
                    </a:lnTo>
                    <a:lnTo>
                      <a:pt x="11" y="114"/>
                    </a:lnTo>
                    <a:lnTo>
                      <a:pt x="12" y="114"/>
                    </a:lnTo>
                    <a:lnTo>
                      <a:pt x="13" y="114"/>
                    </a:lnTo>
                    <a:lnTo>
                      <a:pt x="15" y="114"/>
                    </a:lnTo>
                    <a:lnTo>
                      <a:pt x="16" y="114"/>
                    </a:lnTo>
                    <a:lnTo>
                      <a:pt x="17" y="114"/>
                    </a:lnTo>
                    <a:lnTo>
                      <a:pt x="18" y="114"/>
                    </a:lnTo>
                    <a:lnTo>
                      <a:pt x="19" y="114"/>
                    </a:lnTo>
                    <a:lnTo>
                      <a:pt x="20" y="113"/>
                    </a:lnTo>
                    <a:lnTo>
                      <a:pt x="21" y="112"/>
                    </a:lnTo>
                    <a:lnTo>
                      <a:pt x="22" y="112"/>
                    </a:lnTo>
                    <a:lnTo>
                      <a:pt x="23" y="111"/>
                    </a:lnTo>
                    <a:lnTo>
                      <a:pt x="26" y="109"/>
                    </a:lnTo>
                    <a:lnTo>
                      <a:pt x="24" y="110"/>
                    </a:lnTo>
                    <a:lnTo>
                      <a:pt x="23" y="110"/>
                    </a:lnTo>
                    <a:lnTo>
                      <a:pt x="23" y="111"/>
                    </a:lnTo>
                    <a:lnTo>
                      <a:pt x="24" y="110"/>
                    </a:lnTo>
                    <a:lnTo>
                      <a:pt x="25" y="110"/>
                    </a:lnTo>
                    <a:lnTo>
                      <a:pt x="26" y="109"/>
                    </a:lnTo>
                    <a:lnTo>
                      <a:pt x="27" y="108"/>
                    </a:lnTo>
                    <a:lnTo>
                      <a:pt x="28" y="108"/>
                    </a:lnTo>
                    <a:lnTo>
                      <a:pt x="29" y="107"/>
                    </a:lnTo>
                    <a:lnTo>
                      <a:pt x="31" y="106"/>
                    </a:lnTo>
                    <a:lnTo>
                      <a:pt x="32" y="106"/>
                    </a:lnTo>
                    <a:lnTo>
                      <a:pt x="33" y="105"/>
                    </a:lnTo>
                    <a:lnTo>
                      <a:pt x="35" y="105"/>
                    </a:lnTo>
                    <a:lnTo>
                      <a:pt x="36" y="105"/>
                    </a:lnTo>
                    <a:lnTo>
                      <a:pt x="37" y="105"/>
                    </a:lnTo>
                    <a:lnTo>
                      <a:pt x="37" y="104"/>
                    </a:lnTo>
                    <a:lnTo>
                      <a:pt x="38" y="103"/>
                    </a:lnTo>
                    <a:lnTo>
                      <a:pt x="39" y="102"/>
                    </a:lnTo>
                    <a:lnTo>
                      <a:pt x="39" y="101"/>
                    </a:lnTo>
                    <a:lnTo>
                      <a:pt x="39" y="100"/>
                    </a:lnTo>
                    <a:lnTo>
                      <a:pt x="41" y="99"/>
                    </a:lnTo>
                    <a:lnTo>
                      <a:pt x="41" y="98"/>
                    </a:lnTo>
                    <a:lnTo>
                      <a:pt x="41" y="97"/>
                    </a:lnTo>
                    <a:lnTo>
                      <a:pt x="42" y="96"/>
                    </a:lnTo>
                    <a:lnTo>
                      <a:pt x="43" y="96"/>
                    </a:lnTo>
                    <a:lnTo>
                      <a:pt x="44" y="94"/>
                    </a:lnTo>
                    <a:lnTo>
                      <a:pt x="44" y="93"/>
                    </a:lnTo>
                    <a:lnTo>
                      <a:pt x="45" y="92"/>
                    </a:lnTo>
                    <a:lnTo>
                      <a:pt x="44" y="92"/>
                    </a:lnTo>
                    <a:lnTo>
                      <a:pt x="44" y="91"/>
                    </a:lnTo>
                    <a:lnTo>
                      <a:pt x="44" y="90"/>
                    </a:lnTo>
                    <a:lnTo>
                      <a:pt x="43" y="90"/>
                    </a:lnTo>
                    <a:lnTo>
                      <a:pt x="43" y="89"/>
                    </a:lnTo>
                    <a:lnTo>
                      <a:pt x="43" y="88"/>
                    </a:lnTo>
                    <a:lnTo>
                      <a:pt x="43" y="87"/>
                    </a:lnTo>
                    <a:lnTo>
                      <a:pt x="42" y="87"/>
                    </a:lnTo>
                    <a:lnTo>
                      <a:pt x="41" y="87"/>
                    </a:lnTo>
                    <a:lnTo>
                      <a:pt x="39" y="87"/>
                    </a:lnTo>
                    <a:lnTo>
                      <a:pt x="37" y="87"/>
                    </a:lnTo>
                    <a:lnTo>
                      <a:pt x="36" y="87"/>
                    </a:lnTo>
                    <a:lnTo>
                      <a:pt x="35" y="87"/>
                    </a:lnTo>
                    <a:lnTo>
                      <a:pt x="34" y="88"/>
                    </a:lnTo>
                    <a:lnTo>
                      <a:pt x="33" y="88"/>
                    </a:lnTo>
                    <a:lnTo>
                      <a:pt x="32" y="88"/>
                    </a:lnTo>
                    <a:lnTo>
                      <a:pt x="31" y="88"/>
                    </a:lnTo>
                    <a:lnTo>
                      <a:pt x="29" y="89"/>
                    </a:lnTo>
                    <a:lnTo>
                      <a:pt x="28" y="89"/>
                    </a:lnTo>
                    <a:lnTo>
                      <a:pt x="27" y="90"/>
                    </a:lnTo>
                    <a:lnTo>
                      <a:pt x="28" y="90"/>
                    </a:lnTo>
                    <a:lnTo>
                      <a:pt x="29" y="89"/>
                    </a:lnTo>
                    <a:lnTo>
                      <a:pt x="31" y="89"/>
                    </a:lnTo>
                    <a:lnTo>
                      <a:pt x="32" y="88"/>
                    </a:lnTo>
                    <a:lnTo>
                      <a:pt x="33" y="88"/>
                    </a:lnTo>
                    <a:lnTo>
                      <a:pt x="35" y="87"/>
                    </a:lnTo>
                    <a:lnTo>
                      <a:pt x="36" y="86"/>
                    </a:lnTo>
                    <a:lnTo>
                      <a:pt x="36" y="85"/>
                    </a:lnTo>
                    <a:lnTo>
                      <a:pt x="37" y="85"/>
                    </a:lnTo>
                    <a:lnTo>
                      <a:pt x="38" y="84"/>
                    </a:lnTo>
                    <a:lnTo>
                      <a:pt x="39" y="84"/>
                    </a:lnTo>
                    <a:lnTo>
                      <a:pt x="40" y="84"/>
                    </a:lnTo>
                    <a:lnTo>
                      <a:pt x="41" y="84"/>
                    </a:lnTo>
                    <a:lnTo>
                      <a:pt x="42" y="84"/>
                    </a:lnTo>
                    <a:lnTo>
                      <a:pt x="43" y="83"/>
                    </a:lnTo>
                    <a:lnTo>
                      <a:pt x="44" y="82"/>
                    </a:lnTo>
                    <a:lnTo>
                      <a:pt x="45" y="80"/>
                    </a:lnTo>
                    <a:lnTo>
                      <a:pt x="46" y="80"/>
                    </a:lnTo>
                    <a:lnTo>
                      <a:pt x="47" y="80"/>
                    </a:lnTo>
                    <a:lnTo>
                      <a:pt x="48" y="80"/>
                    </a:lnTo>
                    <a:lnTo>
                      <a:pt x="49" y="79"/>
                    </a:lnTo>
                    <a:lnTo>
                      <a:pt x="50" y="79"/>
                    </a:lnTo>
                    <a:lnTo>
                      <a:pt x="51" y="79"/>
                    </a:lnTo>
                    <a:lnTo>
                      <a:pt x="52" y="78"/>
                    </a:lnTo>
                    <a:lnTo>
                      <a:pt x="53" y="77"/>
                    </a:lnTo>
                    <a:lnTo>
                      <a:pt x="53" y="76"/>
                    </a:lnTo>
                    <a:lnTo>
                      <a:pt x="53" y="75"/>
                    </a:lnTo>
                    <a:lnTo>
                      <a:pt x="53" y="74"/>
                    </a:lnTo>
                    <a:lnTo>
                      <a:pt x="53" y="73"/>
                    </a:lnTo>
                    <a:lnTo>
                      <a:pt x="53" y="72"/>
                    </a:lnTo>
                    <a:lnTo>
                      <a:pt x="53" y="71"/>
                    </a:lnTo>
                    <a:lnTo>
                      <a:pt x="53" y="70"/>
                    </a:lnTo>
                    <a:lnTo>
                      <a:pt x="53" y="69"/>
                    </a:lnTo>
                    <a:lnTo>
                      <a:pt x="54" y="68"/>
                    </a:lnTo>
                    <a:lnTo>
                      <a:pt x="55" y="67"/>
                    </a:lnTo>
                    <a:lnTo>
                      <a:pt x="56" y="67"/>
                    </a:lnTo>
                    <a:lnTo>
                      <a:pt x="57" y="66"/>
                    </a:lnTo>
                    <a:lnTo>
                      <a:pt x="57" y="67"/>
                    </a:lnTo>
                    <a:lnTo>
                      <a:pt x="58" y="67"/>
                    </a:lnTo>
                    <a:lnTo>
                      <a:pt x="59" y="66"/>
                    </a:lnTo>
                    <a:lnTo>
                      <a:pt x="60" y="65"/>
                    </a:lnTo>
                    <a:lnTo>
                      <a:pt x="61" y="64"/>
                    </a:lnTo>
                    <a:lnTo>
                      <a:pt x="62" y="63"/>
                    </a:lnTo>
                    <a:lnTo>
                      <a:pt x="63" y="62"/>
                    </a:lnTo>
                    <a:lnTo>
                      <a:pt x="64" y="61"/>
                    </a:lnTo>
                    <a:lnTo>
                      <a:pt x="66" y="61"/>
                    </a:lnTo>
                    <a:lnTo>
                      <a:pt x="66" y="60"/>
                    </a:lnTo>
                    <a:lnTo>
                      <a:pt x="67" y="60"/>
                    </a:lnTo>
                    <a:lnTo>
                      <a:pt x="68" y="59"/>
                    </a:lnTo>
                    <a:lnTo>
                      <a:pt x="69" y="59"/>
                    </a:lnTo>
                    <a:lnTo>
                      <a:pt x="70" y="58"/>
                    </a:lnTo>
                    <a:lnTo>
                      <a:pt x="71" y="58"/>
                    </a:lnTo>
                    <a:lnTo>
                      <a:pt x="72" y="58"/>
                    </a:lnTo>
                    <a:lnTo>
                      <a:pt x="74" y="58"/>
                    </a:lnTo>
                    <a:lnTo>
                      <a:pt x="75" y="58"/>
                    </a:lnTo>
                    <a:lnTo>
                      <a:pt x="76" y="58"/>
                    </a:lnTo>
                    <a:lnTo>
                      <a:pt x="78" y="58"/>
                    </a:lnTo>
                    <a:lnTo>
                      <a:pt x="79" y="58"/>
                    </a:lnTo>
                    <a:lnTo>
                      <a:pt x="80" y="58"/>
                    </a:lnTo>
                    <a:lnTo>
                      <a:pt x="81" y="58"/>
                    </a:lnTo>
                    <a:lnTo>
                      <a:pt x="82" y="58"/>
                    </a:lnTo>
                    <a:lnTo>
                      <a:pt x="83" y="58"/>
                    </a:lnTo>
                    <a:lnTo>
                      <a:pt x="84" y="58"/>
                    </a:lnTo>
                    <a:lnTo>
                      <a:pt x="85" y="59"/>
                    </a:lnTo>
                    <a:lnTo>
                      <a:pt x="87" y="59"/>
                    </a:lnTo>
                    <a:lnTo>
                      <a:pt x="88" y="59"/>
                    </a:lnTo>
                    <a:lnTo>
                      <a:pt x="90" y="59"/>
                    </a:lnTo>
                    <a:lnTo>
                      <a:pt x="91" y="60"/>
                    </a:lnTo>
                    <a:lnTo>
                      <a:pt x="94" y="60"/>
                    </a:lnTo>
                    <a:lnTo>
                      <a:pt x="95" y="60"/>
                    </a:lnTo>
                    <a:lnTo>
                      <a:pt x="97" y="60"/>
                    </a:lnTo>
                    <a:lnTo>
                      <a:pt x="98" y="61"/>
                    </a:lnTo>
                    <a:lnTo>
                      <a:pt x="100" y="61"/>
                    </a:lnTo>
                    <a:lnTo>
                      <a:pt x="101" y="61"/>
                    </a:lnTo>
                    <a:lnTo>
                      <a:pt x="103" y="61"/>
                    </a:lnTo>
                    <a:lnTo>
                      <a:pt x="104" y="61"/>
                    </a:lnTo>
                    <a:lnTo>
                      <a:pt x="106" y="61"/>
                    </a:lnTo>
                    <a:lnTo>
                      <a:pt x="107" y="61"/>
                    </a:lnTo>
                    <a:lnTo>
                      <a:pt x="109" y="61"/>
                    </a:lnTo>
                    <a:lnTo>
                      <a:pt x="110" y="61"/>
                    </a:lnTo>
                    <a:lnTo>
                      <a:pt x="110" y="62"/>
                    </a:lnTo>
                    <a:lnTo>
                      <a:pt x="111" y="62"/>
                    </a:lnTo>
                    <a:lnTo>
                      <a:pt x="111" y="63"/>
                    </a:lnTo>
                    <a:lnTo>
                      <a:pt x="112" y="63"/>
                    </a:lnTo>
                    <a:lnTo>
                      <a:pt x="112" y="64"/>
                    </a:lnTo>
                    <a:lnTo>
                      <a:pt x="114" y="64"/>
                    </a:lnTo>
                    <a:lnTo>
                      <a:pt x="115" y="64"/>
                    </a:lnTo>
                    <a:lnTo>
                      <a:pt x="115" y="65"/>
                    </a:lnTo>
                    <a:lnTo>
                      <a:pt x="115" y="66"/>
                    </a:lnTo>
                    <a:lnTo>
                      <a:pt x="116" y="66"/>
                    </a:lnTo>
                    <a:lnTo>
                      <a:pt x="117" y="66"/>
                    </a:lnTo>
                    <a:lnTo>
                      <a:pt x="117" y="67"/>
                    </a:lnTo>
                    <a:lnTo>
                      <a:pt x="118" y="67"/>
                    </a:lnTo>
                    <a:lnTo>
                      <a:pt x="119" y="67"/>
                    </a:lnTo>
                    <a:lnTo>
                      <a:pt x="120" y="67"/>
                    </a:lnTo>
                    <a:lnTo>
                      <a:pt x="121" y="67"/>
                    </a:lnTo>
                    <a:lnTo>
                      <a:pt x="122" y="67"/>
                    </a:lnTo>
                    <a:lnTo>
                      <a:pt x="122" y="68"/>
                    </a:lnTo>
                    <a:lnTo>
                      <a:pt x="123" y="68"/>
                    </a:lnTo>
                    <a:lnTo>
                      <a:pt x="123" y="69"/>
                    </a:lnTo>
                    <a:lnTo>
                      <a:pt x="124" y="69"/>
                    </a:lnTo>
                    <a:lnTo>
                      <a:pt x="125" y="69"/>
                    </a:lnTo>
                    <a:lnTo>
                      <a:pt x="125" y="70"/>
                    </a:lnTo>
                    <a:lnTo>
                      <a:pt x="126" y="70"/>
                    </a:lnTo>
                    <a:lnTo>
                      <a:pt x="127" y="70"/>
                    </a:lnTo>
                    <a:lnTo>
                      <a:pt x="127" y="71"/>
                    </a:lnTo>
                    <a:lnTo>
                      <a:pt x="128" y="71"/>
                    </a:lnTo>
                    <a:lnTo>
                      <a:pt x="129" y="71"/>
                    </a:lnTo>
                    <a:lnTo>
                      <a:pt x="130" y="71"/>
                    </a:lnTo>
                    <a:lnTo>
                      <a:pt x="130" y="72"/>
                    </a:lnTo>
                    <a:lnTo>
                      <a:pt x="131" y="72"/>
                    </a:lnTo>
                    <a:lnTo>
                      <a:pt x="132" y="72"/>
                    </a:lnTo>
                    <a:lnTo>
                      <a:pt x="134" y="71"/>
                    </a:lnTo>
                    <a:lnTo>
                      <a:pt x="135" y="71"/>
                    </a:lnTo>
                    <a:lnTo>
                      <a:pt x="136" y="70"/>
                    </a:lnTo>
                    <a:lnTo>
                      <a:pt x="137" y="70"/>
                    </a:lnTo>
                    <a:lnTo>
                      <a:pt x="138" y="70"/>
                    </a:lnTo>
                    <a:lnTo>
                      <a:pt x="138" y="71"/>
                    </a:lnTo>
                    <a:lnTo>
                      <a:pt x="140" y="71"/>
                    </a:lnTo>
                    <a:lnTo>
                      <a:pt x="142" y="71"/>
                    </a:lnTo>
                    <a:lnTo>
                      <a:pt x="142" y="72"/>
                    </a:lnTo>
                    <a:lnTo>
                      <a:pt x="143" y="72"/>
                    </a:lnTo>
                    <a:lnTo>
                      <a:pt x="145" y="72"/>
                    </a:lnTo>
                    <a:lnTo>
                      <a:pt x="147" y="72"/>
                    </a:lnTo>
                    <a:lnTo>
                      <a:pt x="148" y="71"/>
                    </a:lnTo>
                    <a:lnTo>
                      <a:pt x="148" y="70"/>
                    </a:lnTo>
                    <a:lnTo>
                      <a:pt x="148" y="69"/>
                    </a:lnTo>
                    <a:lnTo>
                      <a:pt x="149" y="69"/>
                    </a:lnTo>
                    <a:lnTo>
                      <a:pt x="150" y="69"/>
                    </a:lnTo>
                    <a:lnTo>
                      <a:pt x="151" y="68"/>
                    </a:lnTo>
                    <a:lnTo>
                      <a:pt x="152" y="67"/>
                    </a:lnTo>
                    <a:lnTo>
                      <a:pt x="153" y="67"/>
                    </a:lnTo>
                    <a:lnTo>
                      <a:pt x="154" y="66"/>
                    </a:lnTo>
                    <a:lnTo>
                      <a:pt x="154" y="65"/>
                    </a:lnTo>
                    <a:lnTo>
                      <a:pt x="155" y="64"/>
                    </a:lnTo>
                    <a:lnTo>
                      <a:pt x="155" y="63"/>
                    </a:lnTo>
                    <a:lnTo>
                      <a:pt x="155" y="62"/>
                    </a:lnTo>
                    <a:lnTo>
                      <a:pt x="153" y="62"/>
                    </a:lnTo>
                    <a:lnTo>
                      <a:pt x="153" y="61"/>
                    </a:lnTo>
                    <a:lnTo>
                      <a:pt x="153" y="60"/>
                    </a:lnTo>
                    <a:lnTo>
                      <a:pt x="153" y="59"/>
                    </a:lnTo>
                    <a:lnTo>
                      <a:pt x="153" y="58"/>
                    </a:lnTo>
                    <a:lnTo>
                      <a:pt x="152" y="58"/>
                    </a:lnTo>
                    <a:lnTo>
                      <a:pt x="151" y="58"/>
                    </a:lnTo>
                    <a:lnTo>
                      <a:pt x="150" y="58"/>
                    </a:lnTo>
                    <a:lnTo>
                      <a:pt x="149" y="58"/>
                    </a:lnTo>
                    <a:lnTo>
                      <a:pt x="149" y="57"/>
                    </a:lnTo>
                    <a:lnTo>
                      <a:pt x="148" y="57"/>
                    </a:lnTo>
                    <a:lnTo>
                      <a:pt x="147" y="57"/>
                    </a:lnTo>
                    <a:lnTo>
                      <a:pt x="145" y="57"/>
                    </a:lnTo>
                    <a:lnTo>
                      <a:pt x="143" y="57"/>
                    </a:lnTo>
                    <a:lnTo>
                      <a:pt x="142" y="57"/>
                    </a:lnTo>
                    <a:lnTo>
                      <a:pt x="142" y="56"/>
                    </a:lnTo>
                    <a:lnTo>
                      <a:pt x="141" y="56"/>
                    </a:lnTo>
                    <a:lnTo>
                      <a:pt x="140" y="56"/>
                    </a:lnTo>
                    <a:lnTo>
                      <a:pt x="139" y="56"/>
                    </a:lnTo>
                    <a:lnTo>
                      <a:pt x="138" y="56"/>
                    </a:lnTo>
                    <a:lnTo>
                      <a:pt x="137" y="55"/>
                    </a:lnTo>
                    <a:lnTo>
                      <a:pt x="137" y="54"/>
                    </a:lnTo>
                    <a:lnTo>
                      <a:pt x="136" y="53"/>
                    </a:lnTo>
                    <a:lnTo>
                      <a:pt x="136" y="51"/>
                    </a:lnTo>
                    <a:lnTo>
                      <a:pt x="135" y="50"/>
                    </a:lnTo>
                    <a:lnTo>
                      <a:pt x="134" y="49"/>
                    </a:lnTo>
                    <a:lnTo>
                      <a:pt x="132" y="48"/>
                    </a:lnTo>
                    <a:lnTo>
                      <a:pt x="132" y="46"/>
                    </a:lnTo>
                    <a:lnTo>
                      <a:pt x="131" y="46"/>
                    </a:lnTo>
                    <a:lnTo>
                      <a:pt x="130" y="45"/>
                    </a:lnTo>
                    <a:lnTo>
                      <a:pt x="129" y="44"/>
                    </a:lnTo>
                    <a:lnTo>
                      <a:pt x="128" y="43"/>
                    </a:lnTo>
                    <a:lnTo>
                      <a:pt x="127" y="42"/>
                    </a:lnTo>
                    <a:lnTo>
                      <a:pt x="126" y="42"/>
                    </a:lnTo>
                    <a:lnTo>
                      <a:pt x="125" y="41"/>
                    </a:lnTo>
                    <a:lnTo>
                      <a:pt x="124" y="40"/>
                    </a:lnTo>
                    <a:lnTo>
                      <a:pt x="123" y="40"/>
                    </a:lnTo>
                    <a:lnTo>
                      <a:pt x="122" y="40"/>
                    </a:lnTo>
                    <a:lnTo>
                      <a:pt x="121" y="40"/>
                    </a:lnTo>
                    <a:lnTo>
                      <a:pt x="120" y="40"/>
                    </a:lnTo>
                    <a:lnTo>
                      <a:pt x="119" y="40"/>
                    </a:lnTo>
                    <a:lnTo>
                      <a:pt x="118" y="40"/>
                    </a:lnTo>
                    <a:lnTo>
                      <a:pt x="118" y="39"/>
                    </a:lnTo>
                    <a:lnTo>
                      <a:pt x="117" y="39"/>
                    </a:lnTo>
                    <a:lnTo>
                      <a:pt x="116" y="39"/>
                    </a:lnTo>
                    <a:lnTo>
                      <a:pt x="115" y="39"/>
                    </a:lnTo>
                    <a:lnTo>
                      <a:pt x="115" y="38"/>
                    </a:lnTo>
                    <a:lnTo>
                      <a:pt x="114" y="38"/>
                    </a:lnTo>
                    <a:lnTo>
                      <a:pt x="114" y="37"/>
                    </a:lnTo>
                    <a:lnTo>
                      <a:pt x="114" y="36"/>
                    </a:lnTo>
                    <a:lnTo>
                      <a:pt x="114" y="35"/>
                    </a:lnTo>
                    <a:lnTo>
                      <a:pt x="114" y="34"/>
                    </a:lnTo>
                    <a:lnTo>
                      <a:pt x="114" y="33"/>
                    </a:lnTo>
                    <a:lnTo>
                      <a:pt x="115" y="32"/>
                    </a:lnTo>
                    <a:lnTo>
                      <a:pt x="114" y="32"/>
                    </a:lnTo>
                    <a:lnTo>
                      <a:pt x="114" y="31"/>
                    </a:lnTo>
                    <a:lnTo>
                      <a:pt x="114" y="30"/>
                    </a:lnTo>
                    <a:lnTo>
                      <a:pt x="114" y="29"/>
                    </a:lnTo>
                    <a:lnTo>
                      <a:pt x="114" y="28"/>
                    </a:lnTo>
                    <a:lnTo>
                      <a:pt x="114" y="27"/>
                    </a:lnTo>
                    <a:lnTo>
                      <a:pt x="115" y="26"/>
                    </a:lnTo>
                    <a:lnTo>
                      <a:pt x="116" y="25"/>
                    </a:lnTo>
                    <a:lnTo>
                      <a:pt x="116" y="24"/>
                    </a:lnTo>
                    <a:lnTo>
                      <a:pt x="116" y="23"/>
                    </a:lnTo>
                    <a:lnTo>
                      <a:pt x="117" y="22"/>
                    </a:lnTo>
                    <a:lnTo>
                      <a:pt x="118" y="21"/>
                    </a:lnTo>
                    <a:lnTo>
                      <a:pt x="119" y="19"/>
                    </a:lnTo>
                    <a:lnTo>
                      <a:pt x="120" y="18"/>
                    </a:lnTo>
                    <a:lnTo>
                      <a:pt x="121" y="17"/>
                    </a:lnTo>
                    <a:lnTo>
                      <a:pt x="120" y="17"/>
                    </a:lnTo>
                    <a:lnTo>
                      <a:pt x="120" y="16"/>
                    </a:lnTo>
                    <a:lnTo>
                      <a:pt x="118" y="16"/>
                    </a:lnTo>
                    <a:lnTo>
                      <a:pt x="118" y="15"/>
                    </a:lnTo>
                    <a:lnTo>
                      <a:pt x="118" y="14"/>
                    </a:lnTo>
                    <a:lnTo>
                      <a:pt x="117" y="14"/>
                    </a:lnTo>
                    <a:lnTo>
                      <a:pt x="117" y="13"/>
                    </a:lnTo>
                    <a:lnTo>
                      <a:pt x="117" y="12"/>
                    </a:lnTo>
                    <a:lnTo>
                      <a:pt x="116" y="12"/>
                    </a:lnTo>
                    <a:lnTo>
                      <a:pt x="117" y="12"/>
                    </a:lnTo>
                    <a:lnTo>
                      <a:pt x="117" y="11"/>
                    </a:lnTo>
                    <a:lnTo>
                      <a:pt x="117" y="10"/>
                    </a:lnTo>
                    <a:lnTo>
                      <a:pt x="116" y="10"/>
                    </a:lnTo>
                    <a:lnTo>
                      <a:pt x="116" y="9"/>
                    </a:lnTo>
                    <a:lnTo>
                      <a:pt x="115" y="9"/>
                    </a:lnTo>
                    <a:lnTo>
                      <a:pt x="113" y="9"/>
                    </a:lnTo>
                    <a:lnTo>
                      <a:pt x="112" y="9"/>
                    </a:lnTo>
                    <a:lnTo>
                      <a:pt x="111" y="9"/>
                    </a:lnTo>
                    <a:lnTo>
                      <a:pt x="111" y="7"/>
                    </a:lnTo>
                    <a:lnTo>
                      <a:pt x="110" y="7"/>
                    </a:lnTo>
                    <a:lnTo>
                      <a:pt x="108" y="7"/>
                    </a:lnTo>
                    <a:lnTo>
                      <a:pt x="106" y="7"/>
                    </a:lnTo>
                    <a:lnTo>
                      <a:pt x="105" y="8"/>
                    </a:lnTo>
                    <a:lnTo>
                      <a:pt x="105" y="9"/>
                    </a:lnTo>
                    <a:lnTo>
                      <a:pt x="104" y="10"/>
                    </a:lnTo>
                    <a:lnTo>
                      <a:pt x="103" y="11"/>
                    </a:lnTo>
                    <a:lnTo>
                      <a:pt x="102" y="11"/>
                    </a:lnTo>
                    <a:lnTo>
                      <a:pt x="101" y="12"/>
                    </a:lnTo>
                    <a:lnTo>
                      <a:pt x="100" y="13"/>
                    </a:lnTo>
                    <a:lnTo>
                      <a:pt x="99" y="14"/>
                    </a:lnTo>
                    <a:lnTo>
                      <a:pt x="99" y="15"/>
                    </a:lnTo>
                    <a:lnTo>
                      <a:pt x="98" y="16"/>
                    </a:lnTo>
                    <a:lnTo>
                      <a:pt x="97" y="17"/>
                    </a:lnTo>
                    <a:lnTo>
                      <a:pt x="96" y="18"/>
                    </a:lnTo>
                    <a:lnTo>
                      <a:pt x="95" y="18"/>
                    </a:lnTo>
                    <a:lnTo>
                      <a:pt x="94" y="19"/>
                    </a:lnTo>
                    <a:lnTo>
                      <a:pt x="93" y="20"/>
                    </a:lnTo>
                    <a:lnTo>
                      <a:pt x="91" y="20"/>
                    </a:lnTo>
                    <a:lnTo>
                      <a:pt x="90" y="21"/>
                    </a:lnTo>
                    <a:lnTo>
                      <a:pt x="90" y="22"/>
                    </a:lnTo>
                    <a:lnTo>
                      <a:pt x="88" y="22"/>
                    </a:lnTo>
                    <a:lnTo>
                      <a:pt x="86" y="22"/>
                    </a:lnTo>
                    <a:lnTo>
                      <a:pt x="85" y="22"/>
                    </a:lnTo>
                    <a:lnTo>
                      <a:pt x="84" y="22"/>
                    </a:lnTo>
                    <a:lnTo>
                      <a:pt x="83" y="22"/>
                    </a:lnTo>
                    <a:lnTo>
                      <a:pt x="82" y="22"/>
                    </a:lnTo>
                    <a:lnTo>
                      <a:pt x="81" y="22"/>
                    </a:lnTo>
                    <a:lnTo>
                      <a:pt x="81" y="21"/>
                    </a:lnTo>
                    <a:lnTo>
                      <a:pt x="80" y="21"/>
                    </a:lnTo>
                    <a:lnTo>
                      <a:pt x="80" y="19"/>
                    </a:lnTo>
                    <a:lnTo>
                      <a:pt x="79" y="19"/>
                    </a:lnTo>
                    <a:lnTo>
                      <a:pt x="79" y="18"/>
                    </a:lnTo>
                    <a:lnTo>
                      <a:pt x="79" y="17"/>
                    </a:lnTo>
                    <a:lnTo>
                      <a:pt x="79" y="16"/>
                    </a:lnTo>
                    <a:lnTo>
                      <a:pt x="79" y="15"/>
                    </a:lnTo>
                    <a:lnTo>
                      <a:pt x="79" y="14"/>
                    </a:lnTo>
                    <a:lnTo>
                      <a:pt x="78" y="14"/>
                    </a:lnTo>
                    <a:lnTo>
                      <a:pt x="78" y="13"/>
                    </a:lnTo>
                    <a:lnTo>
                      <a:pt x="78" y="12"/>
                    </a:lnTo>
                    <a:lnTo>
                      <a:pt x="78" y="11"/>
                    </a:lnTo>
                    <a:lnTo>
                      <a:pt x="78" y="10"/>
                    </a:lnTo>
                    <a:lnTo>
                      <a:pt x="78" y="9"/>
                    </a:lnTo>
                    <a:lnTo>
                      <a:pt x="78" y="8"/>
                    </a:lnTo>
                    <a:lnTo>
                      <a:pt x="78" y="7"/>
                    </a:lnTo>
                    <a:lnTo>
                      <a:pt x="77" y="7"/>
                    </a:lnTo>
                    <a:lnTo>
                      <a:pt x="77" y="6"/>
                    </a:lnTo>
                    <a:lnTo>
                      <a:pt x="76" y="6"/>
                    </a:lnTo>
                    <a:lnTo>
                      <a:pt x="76" y="5"/>
                    </a:lnTo>
                    <a:lnTo>
                      <a:pt x="75" y="5"/>
                    </a:lnTo>
                    <a:lnTo>
                      <a:pt x="74" y="5"/>
                    </a:lnTo>
                    <a:lnTo>
                      <a:pt x="74" y="4"/>
                    </a:lnTo>
                    <a:lnTo>
                      <a:pt x="73" y="4"/>
                    </a:lnTo>
                    <a:lnTo>
                      <a:pt x="72" y="4"/>
                    </a:lnTo>
                    <a:lnTo>
                      <a:pt x="72" y="3"/>
                    </a:lnTo>
                    <a:lnTo>
                      <a:pt x="71" y="3"/>
                    </a:lnTo>
                    <a:lnTo>
                      <a:pt x="70" y="3"/>
                    </a:lnTo>
                    <a:lnTo>
                      <a:pt x="70" y="2"/>
                    </a:lnTo>
                    <a:lnTo>
                      <a:pt x="68" y="2"/>
                    </a:lnTo>
                    <a:lnTo>
                      <a:pt x="67" y="2"/>
                    </a:lnTo>
                    <a:lnTo>
                      <a:pt x="65" y="2"/>
                    </a:lnTo>
                    <a:lnTo>
                      <a:pt x="64" y="1"/>
                    </a:lnTo>
                    <a:lnTo>
                      <a:pt x="62" y="1"/>
                    </a:lnTo>
                    <a:lnTo>
                      <a:pt x="61" y="1"/>
                    </a:lnTo>
                    <a:lnTo>
                      <a:pt x="59" y="1"/>
                    </a:lnTo>
                    <a:lnTo>
                      <a:pt x="58" y="1"/>
                    </a:lnTo>
                    <a:lnTo>
                      <a:pt x="56" y="1"/>
                    </a:lnTo>
                    <a:lnTo>
                      <a:pt x="55" y="1"/>
                    </a:lnTo>
                    <a:lnTo>
                      <a:pt x="53" y="1"/>
                    </a:lnTo>
                    <a:lnTo>
                      <a:pt x="52" y="1"/>
                    </a:lnTo>
                    <a:lnTo>
                      <a:pt x="51" y="1"/>
                    </a:lnTo>
                    <a:lnTo>
                      <a:pt x="50" y="1"/>
                    </a:lnTo>
                    <a:lnTo>
                      <a:pt x="49" y="1"/>
                    </a:lnTo>
                    <a:lnTo>
                      <a:pt x="48" y="0"/>
                    </a:lnTo>
                    <a:lnTo>
                      <a:pt x="46" y="1"/>
                    </a:lnTo>
                    <a:lnTo>
                      <a:pt x="44" y="1"/>
                    </a:lnTo>
                    <a:lnTo>
                      <a:pt x="43" y="2"/>
                    </a:lnTo>
                    <a:lnTo>
                      <a:pt x="42" y="2"/>
                    </a:lnTo>
                    <a:lnTo>
                      <a:pt x="41" y="3"/>
                    </a:lnTo>
                    <a:lnTo>
                      <a:pt x="40" y="3"/>
                    </a:lnTo>
                    <a:lnTo>
                      <a:pt x="39" y="3"/>
                    </a:lnTo>
                    <a:lnTo>
                      <a:pt x="38" y="3"/>
                    </a:lnTo>
                    <a:lnTo>
                      <a:pt x="37" y="3"/>
                    </a:lnTo>
                    <a:lnTo>
                      <a:pt x="36" y="4"/>
                    </a:lnTo>
                    <a:lnTo>
                      <a:pt x="35" y="4"/>
                    </a:lnTo>
                    <a:lnTo>
                      <a:pt x="34" y="4"/>
                    </a:lnTo>
                    <a:lnTo>
                      <a:pt x="33" y="4"/>
                    </a:lnTo>
                    <a:lnTo>
                      <a:pt x="33" y="3"/>
                    </a:lnTo>
                    <a:lnTo>
                      <a:pt x="32" y="4"/>
                    </a:lnTo>
                    <a:lnTo>
                      <a:pt x="31" y="4"/>
                    </a:lnTo>
                    <a:lnTo>
                      <a:pt x="30" y="5"/>
                    </a:lnTo>
                    <a:lnTo>
                      <a:pt x="29" y="5"/>
                    </a:lnTo>
                    <a:lnTo>
                      <a:pt x="28" y="5"/>
                    </a:lnTo>
                    <a:lnTo>
                      <a:pt x="27" y="5"/>
                    </a:lnTo>
                    <a:lnTo>
                      <a:pt x="26" y="5"/>
                    </a:lnTo>
                    <a:lnTo>
                      <a:pt x="25" y="5"/>
                    </a:lnTo>
                    <a:lnTo>
                      <a:pt x="24" y="5"/>
                    </a:lnTo>
                    <a:lnTo>
                      <a:pt x="22" y="6"/>
                    </a:lnTo>
                    <a:lnTo>
                      <a:pt x="21" y="6"/>
                    </a:lnTo>
                    <a:lnTo>
                      <a:pt x="19" y="6"/>
                    </a:lnTo>
                    <a:lnTo>
                      <a:pt x="17" y="6"/>
                    </a:lnTo>
                    <a:lnTo>
                      <a:pt x="15" y="6"/>
                    </a:lnTo>
                    <a:lnTo>
                      <a:pt x="14" y="6"/>
                    </a:lnTo>
                    <a:lnTo>
                      <a:pt x="13" y="6"/>
                    </a:lnTo>
                    <a:lnTo>
                      <a:pt x="12" y="6"/>
                    </a:lnTo>
                    <a:lnTo>
                      <a:pt x="9" y="6"/>
                    </a:lnTo>
                    <a:lnTo>
                      <a:pt x="6" y="6"/>
                    </a:lnTo>
                    <a:lnTo>
                      <a:pt x="5" y="6"/>
                    </a:lnTo>
                    <a:lnTo>
                      <a:pt x="3" y="6"/>
                    </a:lnTo>
                    <a:lnTo>
                      <a:pt x="2" y="6"/>
                    </a:lnTo>
                    <a:lnTo>
                      <a:pt x="1" y="6"/>
                    </a:lnTo>
                    <a:lnTo>
                      <a:pt x="0" y="6"/>
                    </a:lnTo>
                    <a:lnTo>
                      <a:pt x="10" y="114"/>
                    </a:lnTo>
                    <a:close/>
                  </a:path>
                </a:pathLst>
              </a:custGeom>
              <a:solidFill>
                <a:srgbClr val="C0C0C0"/>
              </a:solidFill>
              <a:ln w="0">
                <a:solidFill>
                  <a:srgbClr val="969696"/>
                </a:solidFill>
                <a:round/>
                <a:headEnd/>
                <a:tailEnd/>
              </a:ln>
            </p:spPr>
            <p:txBody>
              <a:bodyPr/>
              <a:lstStyle/>
              <a:p>
                <a:endParaRPr lang="en-SG" dirty="0"/>
              </a:p>
            </p:txBody>
          </p:sp>
          <p:sp>
            <p:nvSpPr>
              <p:cNvPr id="167" name="Freeform 172"/>
              <p:cNvSpPr>
                <a:spLocks/>
              </p:cNvSpPr>
              <p:nvPr/>
            </p:nvSpPr>
            <p:spPr bwMode="gray">
              <a:xfrm>
                <a:off x="3792" y="1481"/>
                <a:ext cx="155" cy="114"/>
              </a:xfrm>
              <a:custGeom>
                <a:avLst/>
                <a:gdLst>
                  <a:gd name="T0" fmla="*/ 16 w 155"/>
                  <a:gd name="T1" fmla="*/ 114 h 114"/>
                  <a:gd name="T2" fmla="*/ 26 w 155"/>
                  <a:gd name="T3" fmla="*/ 109 h 114"/>
                  <a:gd name="T4" fmla="*/ 26 w 155"/>
                  <a:gd name="T5" fmla="*/ 109 h 114"/>
                  <a:gd name="T6" fmla="*/ 33 w 155"/>
                  <a:gd name="T7" fmla="*/ 105 h 114"/>
                  <a:gd name="T8" fmla="*/ 39 w 155"/>
                  <a:gd name="T9" fmla="*/ 102 h 114"/>
                  <a:gd name="T10" fmla="*/ 44 w 155"/>
                  <a:gd name="T11" fmla="*/ 94 h 114"/>
                  <a:gd name="T12" fmla="*/ 43 w 155"/>
                  <a:gd name="T13" fmla="*/ 90 h 114"/>
                  <a:gd name="T14" fmla="*/ 37 w 155"/>
                  <a:gd name="T15" fmla="*/ 87 h 114"/>
                  <a:gd name="T16" fmla="*/ 28 w 155"/>
                  <a:gd name="T17" fmla="*/ 89 h 114"/>
                  <a:gd name="T18" fmla="*/ 32 w 155"/>
                  <a:gd name="T19" fmla="*/ 88 h 114"/>
                  <a:gd name="T20" fmla="*/ 39 w 155"/>
                  <a:gd name="T21" fmla="*/ 84 h 114"/>
                  <a:gd name="T22" fmla="*/ 47 w 155"/>
                  <a:gd name="T23" fmla="*/ 80 h 114"/>
                  <a:gd name="T24" fmla="*/ 53 w 155"/>
                  <a:gd name="T25" fmla="*/ 75 h 114"/>
                  <a:gd name="T26" fmla="*/ 54 w 155"/>
                  <a:gd name="T27" fmla="*/ 68 h 114"/>
                  <a:gd name="T28" fmla="*/ 59 w 155"/>
                  <a:gd name="T29" fmla="*/ 66 h 114"/>
                  <a:gd name="T30" fmla="*/ 66 w 155"/>
                  <a:gd name="T31" fmla="*/ 60 h 114"/>
                  <a:gd name="T32" fmla="*/ 75 w 155"/>
                  <a:gd name="T33" fmla="*/ 58 h 114"/>
                  <a:gd name="T34" fmla="*/ 83 w 155"/>
                  <a:gd name="T35" fmla="*/ 58 h 114"/>
                  <a:gd name="T36" fmla="*/ 95 w 155"/>
                  <a:gd name="T37" fmla="*/ 60 h 114"/>
                  <a:gd name="T38" fmla="*/ 107 w 155"/>
                  <a:gd name="T39" fmla="*/ 61 h 114"/>
                  <a:gd name="T40" fmla="*/ 112 w 155"/>
                  <a:gd name="T41" fmla="*/ 63 h 114"/>
                  <a:gd name="T42" fmla="*/ 116 w 155"/>
                  <a:gd name="T43" fmla="*/ 66 h 114"/>
                  <a:gd name="T44" fmla="*/ 122 w 155"/>
                  <a:gd name="T45" fmla="*/ 67 h 114"/>
                  <a:gd name="T46" fmla="*/ 126 w 155"/>
                  <a:gd name="T47" fmla="*/ 70 h 114"/>
                  <a:gd name="T48" fmla="*/ 131 w 155"/>
                  <a:gd name="T49" fmla="*/ 72 h 114"/>
                  <a:gd name="T50" fmla="*/ 138 w 155"/>
                  <a:gd name="T51" fmla="*/ 71 h 114"/>
                  <a:gd name="T52" fmla="*/ 145 w 155"/>
                  <a:gd name="T53" fmla="*/ 72 h 114"/>
                  <a:gd name="T54" fmla="*/ 151 w 155"/>
                  <a:gd name="T55" fmla="*/ 68 h 114"/>
                  <a:gd name="T56" fmla="*/ 153 w 155"/>
                  <a:gd name="T57" fmla="*/ 62 h 114"/>
                  <a:gd name="T58" fmla="*/ 149 w 155"/>
                  <a:gd name="T59" fmla="*/ 58 h 114"/>
                  <a:gd name="T60" fmla="*/ 143 w 155"/>
                  <a:gd name="T61" fmla="*/ 57 h 114"/>
                  <a:gd name="T62" fmla="*/ 137 w 155"/>
                  <a:gd name="T63" fmla="*/ 54 h 114"/>
                  <a:gd name="T64" fmla="*/ 130 w 155"/>
                  <a:gd name="T65" fmla="*/ 45 h 114"/>
                  <a:gd name="T66" fmla="*/ 122 w 155"/>
                  <a:gd name="T67" fmla="*/ 40 h 114"/>
                  <a:gd name="T68" fmla="*/ 116 w 155"/>
                  <a:gd name="T69" fmla="*/ 39 h 114"/>
                  <a:gd name="T70" fmla="*/ 114 w 155"/>
                  <a:gd name="T71" fmla="*/ 34 h 114"/>
                  <a:gd name="T72" fmla="*/ 114 w 155"/>
                  <a:gd name="T73" fmla="*/ 28 h 114"/>
                  <a:gd name="T74" fmla="*/ 118 w 155"/>
                  <a:gd name="T75" fmla="*/ 21 h 114"/>
                  <a:gd name="T76" fmla="*/ 118 w 155"/>
                  <a:gd name="T77" fmla="*/ 14 h 114"/>
                  <a:gd name="T78" fmla="*/ 117 w 155"/>
                  <a:gd name="T79" fmla="*/ 11 h 114"/>
                  <a:gd name="T80" fmla="*/ 112 w 155"/>
                  <a:gd name="T81" fmla="*/ 9 h 114"/>
                  <a:gd name="T82" fmla="*/ 105 w 155"/>
                  <a:gd name="T83" fmla="*/ 9 h 114"/>
                  <a:gd name="T84" fmla="*/ 98 w 155"/>
                  <a:gd name="T85" fmla="*/ 16 h 114"/>
                  <a:gd name="T86" fmla="*/ 90 w 155"/>
                  <a:gd name="T87" fmla="*/ 22 h 114"/>
                  <a:gd name="T88" fmla="*/ 82 w 155"/>
                  <a:gd name="T89" fmla="*/ 22 h 114"/>
                  <a:gd name="T90" fmla="*/ 79 w 155"/>
                  <a:gd name="T91" fmla="*/ 17 h 114"/>
                  <a:gd name="T92" fmla="*/ 78 w 155"/>
                  <a:gd name="T93" fmla="*/ 12 h 114"/>
                  <a:gd name="T94" fmla="*/ 77 w 155"/>
                  <a:gd name="T95" fmla="*/ 6 h 114"/>
                  <a:gd name="T96" fmla="*/ 72 w 155"/>
                  <a:gd name="T97" fmla="*/ 4 h 114"/>
                  <a:gd name="T98" fmla="*/ 64 w 155"/>
                  <a:gd name="T99" fmla="*/ 1 h 114"/>
                  <a:gd name="T100" fmla="*/ 52 w 155"/>
                  <a:gd name="T101" fmla="*/ 1 h 114"/>
                  <a:gd name="T102" fmla="*/ 43 w 155"/>
                  <a:gd name="T103" fmla="*/ 2 h 114"/>
                  <a:gd name="T104" fmla="*/ 35 w 155"/>
                  <a:gd name="T105" fmla="*/ 4 h 114"/>
                  <a:gd name="T106" fmla="*/ 28 w 155"/>
                  <a:gd name="T107" fmla="*/ 5 h 114"/>
                  <a:gd name="T108" fmla="*/ 19 w 155"/>
                  <a:gd name="T109" fmla="*/ 6 h 114"/>
                  <a:gd name="T110" fmla="*/ 6 w 155"/>
                  <a:gd name="T111" fmla="*/ 6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14"/>
                  <a:gd name="T170" fmla="*/ 155 w 155"/>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14">
                    <a:moveTo>
                      <a:pt x="10" y="114"/>
                    </a:moveTo>
                    <a:lnTo>
                      <a:pt x="10" y="114"/>
                    </a:lnTo>
                    <a:lnTo>
                      <a:pt x="11" y="114"/>
                    </a:lnTo>
                    <a:lnTo>
                      <a:pt x="12" y="114"/>
                    </a:lnTo>
                    <a:lnTo>
                      <a:pt x="13" y="114"/>
                    </a:lnTo>
                    <a:lnTo>
                      <a:pt x="15" y="114"/>
                    </a:lnTo>
                    <a:lnTo>
                      <a:pt x="16" y="114"/>
                    </a:lnTo>
                    <a:lnTo>
                      <a:pt x="17" y="114"/>
                    </a:lnTo>
                    <a:lnTo>
                      <a:pt x="18" y="114"/>
                    </a:lnTo>
                    <a:lnTo>
                      <a:pt x="19" y="114"/>
                    </a:lnTo>
                    <a:lnTo>
                      <a:pt x="20" y="113"/>
                    </a:lnTo>
                    <a:lnTo>
                      <a:pt x="21" y="112"/>
                    </a:lnTo>
                    <a:lnTo>
                      <a:pt x="22" y="112"/>
                    </a:lnTo>
                    <a:lnTo>
                      <a:pt x="23" y="111"/>
                    </a:lnTo>
                    <a:lnTo>
                      <a:pt x="26" y="109"/>
                    </a:lnTo>
                    <a:lnTo>
                      <a:pt x="24" y="110"/>
                    </a:lnTo>
                    <a:lnTo>
                      <a:pt x="23" y="110"/>
                    </a:lnTo>
                    <a:lnTo>
                      <a:pt x="23" y="111"/>
                    </a:lnTo>
                    <a:lnTo>
                      <a:pt x="24" y="110"/>
                    </a:lnTo>
                    <a:lnTo>
                      <a:pt x="25" y="110"/>
                    </a:lnTo>
                    <a:lnTo>
                      <a:pt x="26" y="109"/>
                    </a:lnTo>
                    <a:lnTo>
                      <a:pt x="27" y="108"/>
                    </a:lnTo>
                    <a:lnTo>
                      <a:pt x="28" y="108"/>
                    </a:lnTo>
                    <a:lnTo>
                      <a:pt x="29" y="107"/>
                    </a:lnTo>
                    <a:lnTo>
                      <a:pt x="31" y="106"/>
                    </a:lnTo>
                    <a:lnTo>
                      <a:pt x="32" y="106"/>
                    </a:lnTo>
                    <a:lnTo>
                      <a:pt x="33" y="105"/>
                    </a:lnTo>
                    <a:lnTo>
                      <a:pt x="35" y="105"/>
                    </a:lnTo>
                    <a:lnTo>
                      <a:pt x="36" y="105"/>
                    </a:lnTo>
                    <a:lnTo>
                      <a:pt x="37" y="105"/>
                    </a:lnTo>
                    <a:lnTo>
                      <a:pt x="37" y="104"/>
                    </a:lnTo>
                    <a:lnTo>
                      <a:pt x="38" y="103"/>
                    </a:lnTo>
                    <a:lnTo>
                      <a:pt x="39" y="102"/>
                    </a:lnTo>
                    <a:lnTo>
                      <a:pt x="39" y="101"/>
                    </a:lnTo>
                    <a:lnTo>
                      <a:pt x="39" y="100"/>
                    </a:lnTo>
                    <a:lnTo>
                      <a:pt x="41" y="99"/>
                    </a:lnTo>
                    <a:lnTo>
                      <a:pt x="41" y="98"/>
                    </a:lnTo>
                    <a:lnTo>
                      <a:pt x="41" y="97"/>
                    </a:lnTo>
                    <a:lnTo>
                      <a:pt x="42" y="96"/>
                    </a:lnTo>
                    <a:lnTo>
                      <a:pt x="43" y="96"/>
                    </a:lnTo>
                    <a:lnTo>
                      <a:pt x="44" y="94"/>
                    </a:lnTo>
                    <a:lnTo>
                      <a:pt x="44" y="93"/>
                    </a:lnTo>
                    <a:lnTo>
                      <a:pt x="45" y="92"/>
                    </a:lnTo>
                    <a:lnTo>
                      <a:pt x="44" y="92"/>
                    </a:lnTo>
                    <a:lnTo>
                      <a:pt x="44" y="91"/>
                    </a:lnTo>
                    <a:lnTo>
                      <a:pt x="44" y="90"/>
                    </a:lnTo>
                    <a:lnTo>
                      <a:pt x="43" y="90"/>
                    </a:lnTo>
                    <a:lnTo>
                      <a:pt x="43" y="89"/>
                    </a:lnTo>
                    <a:lnTo>
                      <a:pt x="43" y="88"/>
                    </a:lnTo>
                    <a:lnTo>
                      <a:pt x="43" y="87"/>
                    </a:lnTo>
                    <a:lnTo>
                      <a:pt x="42" y="87"/>
                    </a:lnTo>
                    <a:lnTo>
                      <a:pt x="41" y="87"/>
                    </a:lnTo>
                    <a:lnTo>
                      <a:pt x="39" y="87"/>
                    </a:lnTo>
                    <a:lnTo>
                      <a:pt x="37" y="87"/>
                    </a:lnTo>
                    <a:lnTo>
                      <a:pt x="36" y="87"/>
                    </a:lnTo>
                    <a:lnTo>
                      <a:pt x="35" y="87"/>
                    </a:lnTo>
                    <a:lnTo>
                      <a:pt x="34" y="88"/>
                    </a:lnTo>
                    <a:lnTo>
                      <a:pt x="33" y="88"/>
                    </a:lnTo>
                    <a:lnTo>
                      <a:pt x="32" y="88"/>
                    </a:lnTo>
                    <a:lnTo>
                      <a:pt x="31" y="88"/>
                    </a:lnTo>
                    <a:lnTo>
                      <a:pt x="29" y="89"/>
                    </a:lnTo>
                    <a:lnTo>
                      <a:pt x="28" y="89"/>
                    </a:lnTo>
                    <a:lnTo>
                      <a:pt x="27" y="90"/>
                    </a:lnTo>
                    <a:lnTo>
                      <a:pt x="28" y="90"/>
                    </a:lnTo>
                    <a:lnTo>
                      <a:pt x="29" y="89"/>
                    </a:lnTo>
                    <a:lnTo>
                      <a:pt x="31" y="89"/>
                    </a:lnTo>
                    <a:lnTo>
                      <a:pt x="32" y="88"/>
                    </a:lnTo>
                    <a:lnTo>
                      <a:pt x="33" y="88"/>
                    </a:lnTo>
                    <a:lnTo>
                      <a:pt x="35" y="87"/>
                    </a:lnTo>
                    <a:lnTo>
                      <a:pt x="36" y="86"/>
                    </a:lnTo>
                    <a:lnTo>
                      <a:pt x="36" y="85"/>
                    </a:lnTo>
                    <a:lnTo>
                      <a:pt x="37" y="85"/>
                    </a:lnTo>
                    <a:lnTo>
                      <a:pt x="38" y="84"/>
                    </a:lnTo>
                    <a:lnTo>
                      <a:pt x="39" y="84"/>
                    </a:lnTo>
                    <a:lnTo>
                      <a:pt x="40" y="84"/>
                    </a:lnTo>
                    <a:lnTo>
                      <a:pt x="41" y="84"/>
                    </a:lnTo>
                    <a:lnTo>
                      <a:pt x="42" y="84"/>
                    </a:lnTo>
                    <a:lnTo>
                      <a:pt x="43" y="83"/>
                    </a:lnTo>
                    <a:lnTo>
                      <a:pt x="44" y="82"/>
                    </a:lnTo>
                    <a:lnTo>
                      <a:pt x="45" y="80"/>
                    </a:lnTo>
                    <a:lnTo>
                      <a:pt x="46" y="80"/>
                    </a:lnTo>
                    <a:lnTo>
                      <a:pt x="47" y="80"/>
                    </a:lnTo>
                    <a:lnTo>
                      <a:pt x="48" y="80"/>
                    </a:lnTo>
                    <a:lnTo>
                      <a:pt x="49" y="79"/>
                    </a:lnTo>
                    <a:lnTo>
                      <a:pt x="50" y="79"/>
                    </a:lnTo>
                    <a:lnTo>
                      <a:pt x="51" y="79"/>
                    </a:lnTo>
                    <a:lnTo>
                      <a:pt x="52" y="78"/>
                    </a:lnTo>
                    <a:lnTo>
                      <a:pt x="53" y="77"/>
                    </a:lnTo>
                    <a:lnTo>
                      <a:pt x="53" y="76"/>
                    </a:lnTo>
                    <a:lnTo>
                      <a:pt x="53" y="75"/>
                    </a:lnTo>
                    <a:lnTo>
                      <a:pt x="53" y="74"/>
                    </a:lnTo>
                    <a:lnTo>
                      <a:pt x="53" y="73"/>
                    </a:lnTo>
                    <a:lnTo>
                      <a:pt x="53" y="72"/>
                    </a:lnTo>
                    <a:lnTo>
                      <a:pt x="53" y="71"/>
                    </a:lnTo>
                    <a:lnTo>
                      <a:pt x="53" y="70"/>
                    </a:lnTo>
                    <a:lnTo>
                      <a:pt x="53" y="69"/>
                    </a:lnTo>
                    <a:lnTo>
                      <a:pt x="54" y="68"/>
                    </a:lnTo>
                    <a:lnTo>
                      <a:pt x="55" y="67"/>
                    </a:lnTo>
                    <a:lnTo>
                      <a:pt x="56" y="67"/>
                    </a:lnTo>
                    <a:lnTo>
                      <a:pt x="57" y="66"/>
                    </a:lnTo>
                    <a:lnTo>
                      <a:pt x="57" y="67"/>
                    </a:lnTo>
                    <a:lnTo>
                      <a:pt x="58" y="67"/>
                    </a:lnTo>
                    <a:lnTo>
                      <a:pt x="59" y="66"/>
                    </a:lnTo>
                    <a:lnTo>
                      <a:pt x="60" y="65"/>
                    </a:lnTo>
                    <a:lnTo>
                      <a:pt x="61" y="64"/>
                    </a:lnTo>
                    <a:lnTo>
                      <a:pt x="62" y="63"/>
                    </a:lnTo>
                    <a:lnTo>
                      <a:pt x="63" y="62"/>
                    </a:lnTo>
                    <a:lnTo>
                      <a:pt x="64" y="61"/>
                    </a:lnTo>
                    <a:lnTo>
                      <a:pt x="66" y="61"/>
                    </a:lnTo>
                    <a:lnTo>
                      <a:pt x="66" y="60"/>
                    </a:lnTo>
                    <a:lnTo>
                      <a:pt x="67" y="60"/>
                    </a:lnTo>
                    <a:lnTo>
                      <a:pt x="68" y="59"/>
                    </a:lnTo>
                    <a:lnTo>
                      <a:pt x="69" y="59"/>
                    </a:lnTo>
                    <a:lnTo>
                      <a:pt x="70" y="58"/>
                    </a:lnTo>
                    <a:lnTo>
                      <a:pt x="71" y="58"/>
                    </a:lnTo>
                    <a:lnTo>
                      <a:pt x="72" y="58"/>
                    </a:lnTo>
                    <a:lnTo>
                      <a:pt x="74" y="58"/>
                    </a:lnTo>
                    <a:lnTo>
                      <a:pt x="75" y="58"/>
                    </a:lnTo>
                    <a:lnTo>
                      <a:pt x="76" y="58"/>
                    </a:lnTo>
                    <a:lnTo>
                      <a:pt x="78" y="58"/>
                    </a:lnTo>
                    <a:lnTo>
                      <a:pt x="79" y="58"/>
                    </a:lnTo>
                    <a:lnTo>
                      <a:pt x="80" y="58"/>
                    </a:lnTo>
                    <a:lnTo>
                      <a:pt x="81" y="58"/>
                    </a:lnTo>
                    <a:lnTo>
                      <a:pt x="82" y="58"/>
                    </a:lnTo>
                    <a:lnTo>
                      <a:pt x="83" y="58"/>
                    </a:lnTo>
                    <a:lnTo>
                      <a:pt x="84" y="58"/>
                    </a:lnTo>
                    <a:lnTo>
                      <a:pt x="85" y="59"/>
                    </a:lnTo>
                    <a:lnTo>
                      <a:pt x="87" y="59"/>
                    </a:lnTo>
                    <a:lnTo>
                      <a:pt x="88" y="59"/>
                    </a:lnTo>
                    <a:lnTo>
                      <a:pt x="90" y="59"/>
                    </a:lnTo>
                    <a:lnTo>
                      <a:pt x="91" y="60"/>
                    </a:lnTo>
                    <a:lnTo>
                      <a:pt x="94" y="60"/>
                    </a:lnTo>
                    <a:lnTo>
                      <a:pt x="95" y="60"/>
                    </a:lnTo>
                    <a:lnTo>
                      <a:pt x="97" y="60"/>
                    </a:lnTo>
                    <a:lnTo>
                      <a:pt x="98" y="61"/>
                    </a:lnTo>
                    <a:lnTo>
                      <a:pt x="100" y="61"/>
                    </a:lnTo>
                    <a:lnTo>
                      <a:pt x="101" y="61"/>
                    </a:lnTo>
                    <a:lnTo>
                      <a:pt x="103" y="61"/>
                    </a:lnTo>
                    <a:lnTo>
                      <a:pt x="104" y="61"/>
                    </a:lnTo>
                    <a:lnTo>
                      <a:pt x="106" y="61"/>
                    </a:lnTo>
                    <a:lnTo>
                      <a:pt x="107" y="61"/>
                    </a:lnTo>
                    <a:lnTo>
                      <a:pt x="109" y="61"/>
                    </a:lnTo>
                    <a:lnTo>
                      <a:pt x="110" y="61"/>
                    </a:lnTo>
                    <a:lnTo>
                      <a:pt x="110" y="62"/>
                    </a:lnTo>
                    <a:lnTo>
                      <a:pt x="111" y="62"/>
                    </a:lnTo>
                    <a:lnTo>
                      <a:pt x="111" y="63"/>
                    </a:lnTo>
                    <a:lnTo>
                      <a:pt x="112" y="63"/>
                    </a:lnTo>
                    <a:lnTo>
                      <a:pt x="112" y="64"/>
                    </a:lnTo>
                    <a:lnTo>
                      <a:pt x="114" y="64"/>
                    </a:lnTo>
                    <a:lnTo>
                      <a:pt x="115" y="64"/>
                    </a:lnTo>
                    <a:lnTo>
                      <a:pt x="115" y="65"/>
                    </a:lnTo>
                    <a:lnTo>
                      <a:pt x="115" y="66"/>
                    </a:lnTo>
                    <a:lnTo>
                      <a:pt x="116" y="66"/>
                    </a:lnTo>
                    <a:lnTo>
                      <a:pt x="117" y="66"/>
                    </a:lnTo>
                    <a:lnTo>
                      <a:pt x="117" y="67"/>
                    </a:lnTo>
                    <a:lnTo>
                      <a:pt x="118" y="67"/>
                    </a:lnTo>
                    <a:lnTo>
                      <a:pt x="119" y="67"/>
                    </a:lnTo>
                    <a:lnTo>
                      <a:pt x="120" y="67"/>
                    </a:lnTo>
                    <a:lnTo>
                      <a:pt x="121" y="67"/>
                    </a:lnTo>
                    <a:lnTo>
                      <a:pt x="122" y="67"/>
                    </a:lnTo>
                    <a:lnTo>
                      <a:pt x="122" y="68"/>
                    </a:lnTo>
                    <a:lnTo>
                      <a:pt x="123" y="68"/>
                    </a:lnTo>
                    <a:lnTo>
                      <a:pt x="123" y="69"/>
                    </a:lnTo>
                    <a:lnTo>
                      <a:pt x="124" y="69"/>
                    </a:lnTo>
                    <a:lnTo>
                      <a:pt x="125" y="69"/>
                    </a:lnTo>
                    <a:lnTo>
                      <a:pt x="125" y="70"/>
                    </a:lnTo>
                    <a:lnTo>
                      <a:pt x="126" y="70"/>
                    </a:lnTo>
                    <a:lnTo>
                      <a:pt x="127" y="70"/>
                    </a:lnTo>
                    <a:lnTo>
                      <a:pt x="127" y="71"/>
                    </a:lnTo>
                    <a:lnTo>
                      <a:pt x="128" y="71"/>
                    </a:lnTo>
                    <a:lnTo>
                      <a:pt x="129" y="71"/>
                    </a:lnTo>
                    <a:lnTo>
                      <a:pt x="130" y="71"/>
                    </a:lnTo>
                    <a:lnTo>
                      <a:pt x="130" y="72"/>
                    </a:lnTo>
                    <a:lnTo>
                      <a:pt x="131" y="72"/>
                    </a:lnTo>
                    <a:lnTo>
                      <a:pt x="132" y="72"/>
                    </a:lnTo>
                    <a:lnTo>
                      <a:pt x="134" y="71"/>
                    </a:lnTo>
                    <a:lnTo>
                      <a:pt x="135" y="71"/>
                    </a:lnTo>
                    <a:lnTo>
                      <a:pt x="136" y="70"/>
                    </a:lnTo>
                    <a:lnTo>
                      <a:pt x="137" y="70"/>
                    </a:lnTo>
                    <a:lnTo>
                      <a:pt x="138" y="70"/>
                    </a:lnTo>
                    <a:lnTo>
                      <a:pt x="138" y="71"/>
                    </a:lnTo>
                    <a:lnTo>
                      <a:pt x="140" y="71"/>
                    </a:lnTo>
                    <a:lnTo>
                      <a:pt x="142" y="71"/>
                    </a:lnTo>
                    <a:lnTo>
                      <a:pt x="142" y="72"/>
                    </a:lnTo>
                    <a:lnTo>
                      <a:pt x="143" y="72"/>
                    </a:lnTo>
                    <a:lnTo>
                      <a:pt x="145" y="72"/>
                    </a:lnTo>
                    <a:lnTo>
                      <a:pt x="147" y="72"/>
                    </a:lnTo>
                    <a:lnTo>
                      <a:pt x="148" y="71"/>
                    </a:lnTo>
                    <a:lnTo>
                      <a:pt x="148" y="70"/>
                    </a:lnTo>
                    <a:lnTo>
                      <a:pt x="148" y="69"/>
                    </a:lnTo>
                    <a:lnTo>
                      <a:pt x="149" y="69"/>
                    </a:lnTo>
                    <a:lnTo>
                      <a:pt x="150" y="69"/>
                    </a:lnTo>
                    <a:lnTo>
                      <a:pt x="151" y="68"/>
                    </a:lnTo>
                    <a:lnTo>
                      <a:pt x="152" y="67"/>
                    </a:lnTo>
                    <a:lnTo>
                      <a:pt x="153" y="67"/>
                    </a:lnTo>
                    <a:lnTo>
                      <a:pt x="154" y="66"/>
                    </a:lnTo>
                    <a:lnTo>
                      <a:pt x="154" y="65"/>
                    </a:lnTo>
                    <a:lnTo>
                      <a:pt x="155" y="64"/>
                    </a:lnTo>
                    <a:lnTo>
                      <a:pt x="155" y="63"/>
                    </a:lnTo>
                    <a:lnTo>
                      <a:pt x="155" y="62"/>
                    </a:lnTo>
                    <a:lnTo>
                      <a:pt x="153" y="62"/>
                    </a:lnTo>
                    <a:lnTo>
                      <a:pt x="153" y="61"/>
                    </a:lnTo>
                    <a:lnTo>
                      <a:pt x="153" y="60"/>
                    </a:lnTo>
                    <a:lnTo>
                      <a:pt x="153" y="59"/>
                    </a:lnTo>
                    <a:lnTo>
                      <a:pt x="153" y="58"/>
                    </a:lnTo>
                    <a:lnTo>
                      <a:pt x="152" y="58"/>
                    </a:lnTo>
                    <a:lnTo>
                      <a:pt x="151" y="58"/>
                    </a:lnTo>
                    <a:lnTo>
                      <a:pt x="150" y="58"/>
                    </a:lnTo>
                    <a:lnTo>
                      <a:pt x="149" y="58"/>
                    </a:lnTo>
                    <a:lnTo>
                      <a:pt x="149" y="57"/>
                    </a:lnTo>
                    <a:lnTo>
                      <a:pt x="148" y="57"/>
                    </a:lnTo>
                    <a:lnTo>
                      <a:pt x="147" y="57"/>
                    </a:lnTo>
                    <a:lnTo>
                      <a:pt x="145" y="57"/>
                    </a:lnTo>
                    <a:lnTo>
                      <a:pt x="143" y="57"/>
                    </a:lnTo>
                    <a:lnTo>
                      <a:pt x="142" y="57"/>
                    </a:lnTo>
                    <a:lnTo>
                      <a:pt x="142" y="56"/>
                    </a:lnTo>
                    <a:lnTo>
                      <a:pt x="141" y="56"/>
                    </a:lnTo>
                    <a:lnTo>
                      <a:pt x="140" y="56"/>
                    </a:lnTo>
                    <a:lnTo>
                      <a:pt x="139" y="56"/>
                    </a:lnTo>
                    <a:lnTo>
                      <a:pt x="138" y="56"/>
                    </a:lnTo>
                    <a:lnTo>
                      <a:pt x="137" y="55"/>
                    </a:lnTo>
                    <a:lnTo>
                      <a:pt x="137" y="54"/>
                    </a:lnTo>
                    <a:lnTo>
                      <a:pt x="136" y="53"/>
                    </a:lnTo>
                    <a:lnTo>
                      <a:pt x="136" y="51"/>
                    </a:lnTo>
                    <a:lnTo>
                      <a:pt x="135" y="50"/>
                    </a:lnTo>
                    <a:lnTo>
                      <a:pt x="134" y="49"/>
                    </a:lnTo>
                    <a:lnTo>
                      <a:pt x="132" y="48"/>
                    </a:lnTo>
                    <a:lnTo>
                      <a:pt x="132" y="46"/>
                    </a:lnTo>
                    <a:lnTo>
                      <a:pt x="131" y="46"/>
                    </a:lnTo>
                    <a:lnTo>
                      <a:pt x="130" y="45"/>
                    </a:lnTo>
                    <a:lnTo>
                      <a:pt x="129" y="44"/>
                    </a:lnTo>
                    <a:lnTo>
                      <a:pt x="128" y="43"/>
                    </a:lnTo>
                    <a:lnTo>
                      <a:pt x="127" y="42"/>
                    </a:lnTo>
                    <a:lnTo>
                      <a:pt x="126" y="42"/>
                    </a:lnTo>
                    <a:lnTo>
                      <a:pt x="125" y="41"/>
                    </a:lnTo>
                    <a:lnTo>
                      <a:pt x="124" y="40"/>
                    </a:lnTo>
                    <a:lnTo>
                      <a:pt x="123" y="40"/>
                    </a:lnTo>
                    <a:lnTo>
                      <a:pt x="122" y="40"/>
                    </a:lnTo>
                    <a:lnTo>
                      <a:pt x="121" y="40"/>
                    </a:lnTo>
                    <a:lnTo>
                      <a:pt x="120" y="40"/>
                    </a:lnTo>
                    <a:lnTo>
                      <a:pt x="119" y="40"/>
                    </a:lnTo>
                    <a:lnTo>
                      <a:pt x="118" y="40"/>
                    </a:lnTo>
                    <a:lnTo>
                      <a:pt x="118" y="39"/>
                    </a:lnTo>
                    <a:lnTo>
                      <a:pt x="117" y="39"/>
                    </a:lnTo>
                    <a:lnTo>
                      <a:pt x="116" y="39"/>
                    </a:lnTo>
                    <a:lnTo>
                      <a:pt x="115" y="39"/>
                    </a:lnTo>
                    <a:lnTo>
                      <a:pt x="115" y="38"/>
                    </a:lnTo>
                    <a:lnTo>
                      <a:pt x="114" y="38"/>
                    </a:lnTo>
                    <a:lnTo>
                      <a:pt x="114" y="37"/>
                    </a:lnTo>
                    <a:lnTo>
                      <a:pt x="114" y="36"/>
                    </a:lnTo>
                    <a:lnTo>
                      <a:pt x="114" y="35"/>
                    </a:lnTo>
                    <a:lnTo>
                      <a:pt x="114" y="34"/>
                    </a:lnTo>
                    <a:lnTo>
                      <a:pt x="114" y="33"/>
                    </a:lnTo>
                    <a:lnTo>
                      <a:pt x="115" y="32"/>
                    </a:lnTo>
                    <a:lnTo>
                      <a:pt x="114" y="32"/>
                    </a:lnTo>
                    <a:lnTo>
                      <a:pt x="114" y="31"/>
                    </a:lnTo>
                    <a:lnTo>
                      <a:pt x="114" y="30"/>
                    </a:lnTo>
                    <a:lnTo>
                      <a:pt x="114" y="29"/>
                    </a:lnTo>
                    <a:lnTo>
                      <a:pt x="114" y="28"/>
                    </a:lnTo>
                    <a:lnTo>
                      <a:pt x="114" y="27"/>
                    </a:lnTo>
                    <a:lnTo>
                      <a:pt x="115" y="26"/>
                    </a:lnTo>
                    <a:lnTo>
                      <a:pt x="116" y="25"/>
                    </a:lnTo>
                    <a:lnTo>
                      <a:pt x="116" y="24"/>
                    </a:lnTo>
                    <a:lnTo>
                      <a:pt x="116" y="23"/>
                    </a:lnTo>
                    <a:lnTo>
                      <a:pt x="117" y="22"/>
                    </a:lnTo>
                    <a:lnTo>
                      <a:pt x="118" y="21"/>
                    </a:lnTo>
                    <a:lnTo>
                      <a:pt x="119" y="19"/>
                    </a:lnTo>
                    <a:lnTo>
                      <a:pt x="120" y="18"/>
                    </a:lnTo>
                    <a:lnTo>
                      <a:pt x="121" y="17"/>
                    </a:lnTo>
                    <a:lnTo>
                      <a:pt x="120" y="17"/>
                    </a:lnTo>
                    <a:lnTo>
                      <a:pt x="120" y="16"/>
                    </a:lnTo>
                    <a:lnTo>
                      <a:pt x="118" y="16"/>
                    </a:lnTo>
                    <a:lnTo>
                      <a:pt x="118" y="15"/>
                    </a:lnTo>
                    <a:lnTo>
                      <a:pt x="118" y="14"/>
                    </a:lnTo>
                    <a:lnTo>
                      <a:pt x="117" y="14"/>
                    </a:lnTo>
                    <a:lnTo>
                      <a:pt x="117" y="13"/>
                    </a:lnTo>
                    <a:lnTo>
                      <a:pt x="117" y="12"/>
                    </a:lnTo>
                    <a:lnTo>
                      <a:pt x="116" y="12"/>
                    </a:lnTo>
                    <a:lnTo>
                      <a:pt x="117" y="12"/>
                    </a:lnTo>
                    <a:lnTo>
                      <a:pt x="117" y="11"/>
                    </a:lnTo>
                    <a:lnTo>
                      <a:pt x="117" y="10"/>
                    </a:lnTo>
                    <a:lnTo>
                      <a:pt x="116" y="10"/>
                    </a:lnTo>
                    <a:lnTo>
                      <a:pt x="116" y="9"/>
                    </a:lnTo>
                    <a:lnTo>
                      <a:pt x="115" y="9"/>
                    </a:lnTo>
                    <a:lnTo>
                      <a:pt x="113" y="9"/>
                    </a:lnTo>
                    <a:lnTo>
                      <a:pt x="112" y="9"/>
                    </a:lnTo>
                    <a:lnTo>
                      <a:pt x="111" y="9"/>
                    </a:lnTo>
                    <a:lnTo>
                      <a:pt x="111" y="7"/>
                    </a:lnTo>
                    <a:lnTo>
                      <a:pt x="110" y="7"/>
                    </a:lnTo>
                    <a:lnTo>
                      <a:pt x="108" y="7"/>
                    </a:lnTo>
                    <a:lnTo>
                      <a:pt x="106" y="7"/>
                    </a:lnTo>
                    <a:lnTo>
                      <a:pt x="105" y="8"/>
                    </a:lnTo>
                    <a:lnTo>
                      <a:pt x="105" y="9"/>
                    </a:lnTo>
                    <a:lnTo>
                      <a:pt x="104" y="10"/>
                    </a:lnTo>
                    <a:lnTo>
                      <a:pt x="103" y="11"/>
                    </a:lnTo>
                    <a:lnTo>
                      <a:pt x="102" y="11"/>
                    </a:lnTo>
                    <a:lnTo>
                      <a:pt x="101" y="12"/>
                    </a:lnTo>
                    <a:lnTo>
                      <a:pt x="100" y="13"/>
                    </a:lnTo>
                    <a:lnTo>
                      <a:pt x="99" y="14"/>
                    </a:lnTo>
                    <a:lnTo>
                      <a:pt x="99" y="15"/>
                    </a:lnTo>
                    <a:lnTo>
                      <a:pt x="98" y="16"/>
                    </a:lnTo>
                    <a:lnTo>
                      <a:pt x="97" y="17"/>
                    </a:lnTo>
                    <a:lnTo>
                      <a:pt x="96" y="18"/>
                    </a:lnTo>
                    <a:lnTo>
                      <a:pt x="95" y="18"/>
                    </a:lnTo>
                    <a:lnTo>
                      <a:pt x="94" y="19"/>
                    </a:lnTo>
                    <a:lnTo>
                      <a:pt x="93" y="20"/>
                    </a:lnTo>
                    <a:lnTo>
                      <a:pt x="91" y="20"/>
                    </a:lnTo>
                    <a:lnTo>
                      <a:pt x="90" y="21"/>
                    </a:lnTo>
                    <a:lnTo>
                      <a:pt x="90" y="22"/>
                    </a:lnTo>
                    <a:lnTo>
                      <a:pt x="88" y="22"/>
                    </a:lnTo>
                    <a:lnTo>
                      <a:pt x="86" y="22"/>
                    </a:lnTo>
                    <a:lnTo>
                      <a:pt x="85" y="22"/>
                    </a:lnTo>
                    <a:lnTo>
                      <a:pt x="84" y="22"/>
                    </a:lnTo>
                    <a:lnTo>
                      <a:pt x="83" y="22"/>
                    </a:lnTo>
                    <a:lnTo>
                      <a:pt x="82" y="22"/>
                    </a:lnTo>
                    <a:lnTo>
                      <a:pt x="81" y="22"/>
                    </a:lnTo>
                    <a:lnTo>
                      <a:pt x="81" y="21"/>
                    </a:lnTo>
                    <a:lnTo>
                      <a:pt x="80" y="21"/>
                    </a:lnTo>
                    <a:lnTo>
                      <a:pt x="80" y="19"/>
                    </a:lnTo>
                    <a:lnTo>
                      <a:pt x="79" y="19"/>
                    </a:lnTo>
                    <a:lnTo>
                      <a:pt x="79" y="18"/>
                    </a:lnTo>
                    <a:lnTo>
                      <a:pt x="79" y="17"/>
                    </a:lnTo>
                    <a:lnTo>
                      <a:pt x="79" y="16"/>
                    </a:lnTo>
                    <a:lnTo>
                      <a:pt x="79" y="15"/>
                    </a:lnTo>
                    <a:lnTo>
                      <a:pt x="79" y="14"/>
                    </a:lnTo>
                    <a:lnTo>
                      <a:pt x="78" y="14"/>
                    </a:lnTo>
                    <a:lnTo>
                      <a:pt x="78" y="13"/>
                    </a:lnTo>
                    <a:lnTo>
                      <a:pt x="78" y="12"/>
                    </a:lnTo>
                    <a:lnTo>
                      <a:pt x="78" y="11"/>
                    </a:lnTo>
                    <a:lnTo>
                      <a:pt x="78" y="10"/>
                    </a:lnTo>
                    <a:lnTo>
                      <a:pt x="78" y="9"/>
                    </a:lnTo>
                    <a:lnTo>
                      <a:pt x="78" y="8"/>
                    </a:lnTo>
                    <a:lnTo>
                      <a:pt x="78" y="7"/>
                    </a:lnTo>
                    <a:lnTo>
                      <a:pt x="77" y="7"/>
                    </a:lnTo>
                    <a:lnTo>
                      <a:pt x="77" y="6"/>
                    </a:lnTo>
                    <a:lnTo>
                      <a:pt x="76" y="6"/>
                    </a:lnTo>
                    <a:lnTo>
                      <a:pt x="76" y="5"/>
                    </a:lnTo>
                    <a:lnTo>
                      <a:pt x="75" y="5"/>
                    </a:lnTo>
                    <a:lnTo>
                      <a:pt x="74" y="5"/>
                    </a:lnTo>
                    <a:lnTo>
                      <a:pt x="74" y="4"/>
                    </a:lnTo>
                    <a:lnTo>
                      <a:pt x="73" y="4"/>
                    </a:lnTo>
                    <a:lnTo>
                      <a:pt x="72" y="4"/>
                    </a:lnTo>
                    <a:lnTo>
                      <a:pt x="72" y="3"/>
                    </a:lnTo>
                    <a:lnTo>
                      <a:pt x="71" y="3"/>
                    </a:lnTo>
                    <a:lnTo>
                      <a:pt x="70" y="3"/>
                    </a:lnTo>
                    <a:lnTo>
                      <a:pt x="70" y="2"/>
                    </a:lnTo>
                    <a:lnTo>
                      <a:pt x="68" y="2"/>
                    </a:lnTo>
                    <a:lnTo>
                      <a:pt x="67" y="2"/>
                    </a:lnTo>
                    <a:lnTo>
                      <a:pt x="65" y="2"/>
                    </a:lnTo>
                    <a:lnTo>
                      <a:pt x="64" y="1"/>
                    </a:lnTo>
                    <a:lnTo>
                      <a:pt x="62" y="1"/>
                    </a:lnTo>
                    <a:lnTo>
                      <a:pt x="61" y="1"/>
                    </a:lnTo>
                    <a:lnTo>
                      <a:pt x="59" y="1"/>
                    </a:lnTo>
                    <a:lnTo>
                      <a:pt x="58" y="1"/>
                    </a:lnTo>
                    <a:lnTo>
                      <a:pt x="56" y="1"/>
                    </a:lnTo>
                    <a:lnTo>
                      <a:pt x="55" y="1"/>
                    </a:lnTo>
                    <a:lnTo>
                      <a:pt x="53" y="1"/>
                    </a:lnTo>
                    <a:lnTo>
                      <a:pt x="52" y="1"/>
                    </a:lnTo>
                    <a:lnTo>
                      <a:pt x="51" y="1"/>
                    </a:lnTo>
                    <a:lnTo>
                      <a:pt x="50" y="1"/>
                    </a:lnTo>
                    <a:lnTo>
                      <a:pt x="49" y="1"/>
                    </a:lnTo>
                    <a:lnTo>
                      <a:pt x="48" y="0"/>
                    </a:lnTo>
                    <a:lnTo>
                      <a:pt x="46" y="1"/>
                    </a:lnTo>
                    <a:lnTo>
                      <a:pt x="44" y="1"/>
                    </a:lnTo>
                    <a:lnTo>
                      <a:pt x="43" y="2"/>
                    </a:lnTo>
                    <a:lnTo>
                      <a:pt x="42" y="2"/>
                    </a:lnTo>
                    <a:lnTo>
                      <a:pt x="41" y="3"/>
                    </a:lnTo>
                    <a:lnTo>
                      <a:pt x="40" y="3"/>
                    </a:lnTo>
                    <a:lnTo>
                      <a:pt x="39" y="3"/>
                    </a:lnTo>
                    <a:lnTo>
                      <a:pt x="38" y="3"/>
                    </a:lnTo>
                    <a:lnTo>
                      <a:pt x="37" y="3"/>
                    </a:lnTo>
                    <a:lnTo>
                      <a:pt x="36" y="4"/>
                    </a:lnTo>
                    <a:lnTo>
                      <a:pt x="35" y="4"/>
                    </a:lnTo>
                    <a:lnTo>
                      <a:pt x="34" y="4"/>
                    </a:lnTo>
                    <a:lnTo>
                      <a:pt x="33" y="4"/>
                    </a:lnTo>
                    <a:lnTo>
                      <a:pt x="33" y="3"/>
                    </a:lnTo>
                    <a:lnTo>
                      <a:pt x="32" y="4"/>
                    </a:lnTo>
                    <a:lnTo>
                      <a:pt x="31" y="4"/>
                    </a:lnTo>
                    <a:lnTo>
                      <a:pt x="30" y="5"/>
                    </a:lnTo>
                    <a:lnTo>
                      <a:pt x="29" y="5"/>
                    </a:lnTo>
                    <a:lnTo>
                      <a:pt x="28" y="5"/>
                    </a:lnTo>
                    <a:lnTo>
                      <a:pt x="27" y="5"/>
                    </a:lnTo>
                    <a:lnTo>
                      <a:pt x="26" y="5"/>
                    </a:lnTo>
                    <a:lnTo>
                      <a:pt x="25" y="5"/>
                    </a:lnTo>
                    <a:lnTo>
                      <a:pt x="24" y="5"/>
                    </a:lnTo>
                    <a:lnTo>
                      <a:pt x="22" y="6"/>
                    </a:lnTo>
                    <a:lnTo>
                      <a:pt x="21" y="6"/>
                    </a:lnTo>
                    <a:lnTo>
                      <a:pt x="19" y="6"/>
                    </a:lnTo>
                    <a:lnTo>
                      <a:pt x="17" y="6"/>
                    </a:lnTo>
                    <a:lnTo>
                      <a:pt x="15" y="6"/>
                    </a:lnTo>
                    <a:lnTo>
                      <a:pt x="14" y="6"/>
                    </a:lnTo>
                    <a:lnTo>
                      <a:pt x="13" y="6"/>
                    </a:lnTo>
                    <a:lnTo>
                      <a:pt x="12" y="6"/>
                    </a:lnTo>
                    <a:lnTo>
                      <a:pt x="9" y="6"/>
                    </a:lnTo>
                    <a:lnTo>
                      <a:pt x="6" y="6"/>
                    </a:lnTo>
                    <a:lnTo>
                      <a:pt x="5" y="6"/>
                    </a:lnTo>
                    <a:lnTo>
                      <a:pt x="3" y="6"/>
                    </a:lnTo>
                    <a:lnTo>
                      <a:pt x="2" y="6"/>
                    </a:lnTo>
                    <a:lnTo>
                      <a:pt x="1" y="6"/>
                    </a:lnTo>
                    <a:lnTo>
                      <a:pt x="0" y="6"/>
                    </a:lnTo>
                    <a:lnTo>
                      <a:pt x="10" y="114"/>
                    </a:lnTo>
                  </a:path>
                </a:pathLst>
              </a:custGeom>
              <a:solidFill>
                <a:srgbClr val="C0C0C0"/>
              </a:solidFill>
              <a:ln w="0">
                <a:solidFill>
                  <a:srgbClr val="969696"/>
                </a:solidFill>
                <a:round/>
                <a:headEnd/>
                <a:tailEnd/>
              </a:ln>
            </p:spPr>
            <p:txBody>
              <a:bodyPr/>
              <a:lstStyle/>
              <a:p>
                <a:endParaRPr lang="en-SG" dirty="0"/>
              </a:p>
            </p:txBody>
          </p:sp>
        </p:grpSp>
        <p:grpSp>
          <p:nvGrpSpPr>
            <p:cNvPr id="159" name="Group 173"/>
            <p:cNvGrpSpPr>
              <a:grpSpLocks/>
            </p:cNvGrpSpPr>
            <p:nvPr/>
          </p:nvGrpSpPr>
          <p:grpSpPr bwMode="auto">
            <a:xfrm rot="507762">
              <a:off x="4983651" y="4080200"/>
              <a:ext cx="50084" cy="31022"/>
              <a:chOff x="3542" y="1665"/>
              <a:chExt cx="22" cy="14"/>
            </a:xfrm>
          </p:grpSpPr>
          <p:sp>
            <p:nvSpPr>
              <p:cNvPr id="164" name="Freeform 174"/>
              <p:cNvSpPr>
                <a:spLocks/>
              </p:cNvSpPr>
              <p:nvPr/>
            </p:nvSpPr>
            <p:spPr bwMode="auto">
              <a:xfrm>
                <a:off x="3542" y="1665"/>
                <a:ext cx="22" cy="14"/>
              </a:xfrm>
              <a:custGeom>
                <a:avLst/>
                <a:gdLst>
                  <a:gd name="T0" fmla="*/ 0 w 22"/>
                  <a:gd name="T1" fmla="*/ 7 h 14"/>
                  <a:gd name="T2" fmla="*/ 2 w 22"/>
                  <a:gd name="T3" fmla="*/ 7 h 14"/>
                  <a:gd name="T4" fmla="*/ 4 w 22"/>
                  <a:gd name="T5" fmla="*/ 7 h 14"/>
                  <a:gd name="T6" fmla="*/ 7 w 22"/>
                  <a:gd name="T7" fmla="*/ 7 h 14"/>
                  <a:gd name="T8" fmla="*/ 8 w 22"/>
                  <a:gd name="T9" fmla="*/ 5 h 14"/>
                  <a:gd name="T10" fmla="*/ 8 w 22"/>
                  <a:gd name="T11" fmla="*/ 3 h 14"/>
                  <a:gd name="T12" fmla="*/ 10 w 22"/>
                  <a:gd name="T13" fmla="*/ 2 h 14"/>
                  <a:gd name="T14" fmla="*/ 12 w 22"/>
                  <a:gd name="T15" fmla="*/ 2 h 14"/>
                  <a:gd name="T16" fmla="*/ 13 w 22"/>
                  <a:gd name="T17" fmla="*/ 2 h 14"/>
                  <a:gd name="T18" fmla="*/ 14 w 22"/>
                  <a:gd name="T19" fmla="*/ 0 h 14"/>
                  <a:gd name="T20" fmla="*/ 15 w 22"/>
                  <a:gd name="T21" fmla="*/ 0 h 14"/>
                  <a:gd name="T22" fmla="*/ 17 w 22"/>
                  <a:gd name="T23" fmla="*/ 0 h 14"/>
                  <a:gd name="T24" fmla="*/ 18 w 22"/>
                  <a:gd name="T25" fmla="*/ 1 h 14"/>
                  <a:gd name="T26" fmla="*/ 21 w 22"/>
                  <a:gd name="T27" fmla="*/ 1 h 14"/>
                  <a:gd name="T28" fmla="*/ 22 w 22"/>
                  <a:gd name="T29" fmla="*/ 2 h 14"/>
                  <a:gd name="T30" fmla="*/ 21 w 22"/>
                  <a:gd name="T31" fmla="*/ 3 h 14"/>
                  <a:gd name="T32" fmla="*/ 20 w 22"/>
                  <a:gd name="T33" fmla="*/ 5 h 14"/>
                  <a:gd name="T34" fmla="*/ 18 w 22"/>
                  <a:gd name="T35" fmla="*/ 6 h 14"/>
                  <a:gd name="T36" fmla="*/ 17 w 22"/>
                  <a:gd name="T37" fmla="*/ 7 h 14"/>
                  <a:gd name="T38" fmla="*/ 16 w 22"/>
                  <a:gd name="T39" fmla="*/ 8 h 14"/>
                  <a:gd name="T40" fmla="*/ 15 w 22"/>
                  <a:gd name="T41" fmla="*/ 10 h 14"/>
                  <a:gd name="T42" fmla="*/ 14 w 22"/>
                  <a:gd name="T43" fmla="*/ 12 h 14"/>
                  <a:gd name="T44" fmla="*/ 12 w 22"/>
                  <a:gd name="T45" fmla="*/ 13 h 14"/>
                  <a:gd name="T46" fmla="*/ 10 w 22"/>
                  <a:gd name="T47" fmla="*/ 14 h 14"/>
                  <a:gd name="T48" fmla="*/ 7 w 22"/>
                  <a:gd name="T49" fmla="*/ 14 h 14"/>
                  <a:gd name="T50" fmla="*/ 5 w 22"/>
                  <a:gd name="T51" fmla="*/ 14 h 14"/>
                  <a:gd name="T52" fmla="*/ 3 w 22"/>
                  <a:gd name="T53" fmla="*/ 13 h 14"/>
                  <a:gd name="T54" fmla="*/ 2 w 22"/>
                  <a:gd name="T55" fmla="*/ 12 h 14"/>
                  <a:gd name="T56" fmla="*/ 1 w 22"/>
                  <a:gd name="T57" fmla="*/ 11 h 14"/>
                  <a:gd name="T58" fmla="*/ 0 w 22"/>
                  <a:gd name="T59" fmla="*/ 10 h 14"/>
                  <a:gd name="T60" fmla="*/ 0 w 22"/>
                  <a:gd name="T61" fmla="*/ 8 h 14"/>
                  <a:gd name="T62" fmla="*/ 0 w 22"/>
                  <a:gd name="T63" fmla="*/ 7 h 14"/>
                  <a:gd name="T64" fmla="*/ 2 w 22"/>
                  <a:gd name="T65" fmla="*/ 7 h 14"/>
                  <a:gd name="T66" fmla="*/ 3 w 22"/>
                  <a:gd name="T67" fmla="*/ 7 h 14"/>
                  <a:gd name="T68" fmla="*/ 1 w 22"/>
                  <a:gd name="T69" fmla="*/ 7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14"/>
                  <a:gd name="T107" fmla="*/ 22 w 22"/>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14">
                    <a:moveTo>
                      <a:pt x="0" y="7"/>
                    </a:moveTo>
                    <a:lnTo>
                      <a:pt x="0" y="7"/>
                    </a:lnTo>
                    <a:lnTo>
                      <a:pt x="2" y="7"/>
                    </a:lnTo>
                    <a:lnTo>
                      <a:pt x="3" y="7"/>
                    </a:lnTo>
                    <a:lnTo>
                      <a:pt x="4" y="7"/>
                    </a:lnTo>
                    <a:lnTo>
                      <a:pt x="5" y="7"/>
                    </a:lnTo>
                    <a:lnTo>
                      <a:pt x="7" y="7"/>
                    </a:lnTo>
                    <a:lnTo>
                      <a:pt x="8" y="5"/>
                    </a:lnTo>
                    <a:lnTo>
                      <a:pt x="8" y="4"/>
                    </a:lnTo>
                    <a:lnTo>
                      <a:pt x="8" y="3"/>
                    </a:lnTo>
                    <a:lnTo>
                      <a:pt x="10" y="2"/>
                    </a:lnTo>
                    <a:lnTo>
                      <a:pt x="11" y="2"/>
                    </a:lnTo>
                    <a:lnTo>
                      <a:pt x="12" y="2"/>
                    </a:lnTo>
                    <a:lnTo>
                      <a:pt x="13" y="2"/>
                    </a:lnTo>
                    <a:lnTo>
                      <a:pt x="13" y="1"/>
                    </a:lnTo>
                    <a:lnTo>
                      <a:pt x="14" y="0"/>
                    </a:lnTo>
                    <a:lnTo>
                      <a:pt x="15" y="0"/>
                    </a:lnTo>
                    <a:lnTo>
                      <a:pt x="16" y="0"/>
                    </a:lnTo>
                    <a:lnTo>
                      <a:pt x="17" y="0"/>
                    </a:lnTo>
                    <a:lnTo>
                      <a:pt x="18" y="0"/>
                    </a:lnTo>
                    <a:lnTo>
                      <a:pt x="18" y="1"/>
                    </a:lnTo>
                    <a:lnTo>
                      <a:pt x="20" y="1"/>
                    </a:lnTo>
                    <a:lnTo>
                      <a:pt x="21" y="1"/>
                    </a:lnTo>
                    <a:lnTo>
                      <a:pt x="21" y="2"/>
                    </a:lnTo>
                    <a:lnTo>
                      <a:pt x="22" y="2"/>
                    </a:lnTo>
                    <a:lnTo>
                      <a:pt x="21" y="3"/>
                    </a:lnTo>
                    <a:lnTo>
                      <a:pt x="21" y="4"/>
                    </a:lnTo>
                    <a:lnTo>
                      <a:pt x="20" y="5"/>
                    </a:lnTo>
                    <a:lnTo>
                      <a:pt x="19" y="6"/>
                    </a:lnTo>
                    <a:lnTo>
                      <a:pt x="18" y="6"/>
                    </a:lnTo>
                    <a:lnTo>
                      <a:pt x="17" y="7"/>
                    </a:lnTo>
                    <a:lnTo>
                      <a:pt x="16" y="7"/>
                    </a:lnTo>
                    <a:lnTo>
                      <a:pt x="16" y="8"/>
                    </a:lnTo>
                    <a:lnTo>
                      <a:pt x="16" y="9"/>
                    </a:lnTo>
                    <a:lnTo>
                      <a:pt x="15" y="10"/>
                    </a:lnTo>
                    <a:lnTo>
                      <a:pt x="15" y="11"/>
                    </a:lnTo>
                    <a:lnTo>
                      <a:pt x="14" y="12"/>
                    </a:lnTo>
                    <a:lnTo>
                      <a:pt x="13" y="12"/>
                    </a:lnTo>
                    <a:lnTo>
                      <a:pt x="12" y="13"/>
                    </a:lnTo>
                    <a:lnTo>
                      <a:pt x="10" y="14"/>
                    </a:lnTo>
                    <a:lnTo>
                      <a:pt x="8" y="14"/>
                    </a:lnTo>
                    <a:lnTo>
                      <a:pt x="7" y="14"/>
                    </a:lnTo>
                    <a:lnTo>
                      <a:pt x="6" y="14"/>
                    </a:lnTo>
                    <a:lnTo>
                      <a:pt x="5" y="14"/>
                    </a:lnTo>
                    <a:lnTo>
                      <a:pt x="4" y="14"/>
                    </a:lnTo>
                    <a:lnTo>
                      <a:pt x="3" y="13"/>
                    </a:lnTo>
                    <a:lnTo>
                      <a:pt x="2" y="13"/>
                    </a:lnTo>
                    <a:lnTo>
                      <a:pt x="2" y="12"/>
                    </a:lnTo>
                    <a:lnTo>
                      <a:pt x="1" y="12"/>
                    </a:lnTo>
                    <a:lnTo>
                      <a:pt x="1" y="11"/>
                    </a:lnTo>
                    <a:lnTo>
                      <a:pt x="0" y="11"/>
                    </a:lnTo>
                    <a:lnTo>
                      <a:pt x="0" y="10"/>
                    </a:lnTo>
                    <a:lnTo>
                      <a:pt x="0" y="9"/>
                    </a:lnTo>
                    <a:lnTo>
                      <a:pt x="0" y="8"/>
                    </a:lnTo>
                    <a:lnTo>
                      <a:pt x="0" y="7"/>
                    </a:lnTo>
                    <a:lnTo>
                      <a:pt x="1" y="7"/>
                    </a:lnTo>
                    <a:lnTo>
                      <a:pt x="2" y="7"/>
                    </a:lnTo>
                    <a:lnTo>
                      <a:pt x="3" y="7"/>
                    </a:lnTo>
                    <a:lnTo>
                      <a:pt x="2" y="7"/>
                    </a:lnTo>
                    <a:lnTo>
                      <a:pt x="1" y="7"/>
                    </a:lnTo>
                    <a:lnTo>
                      <a:pt x="0"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dirty="0"/>
              </a:p>
            </p:txBody>
          </p:sp>
          <p:sp>
            <p:nvSpPr>
              <p:cNvPr id="165" name="Freeform 175"/>
              <p:cNvSpPr>
                <a:spLocks/>
              </p:cNvSpPr>
              <p:nvPr/>
            </p:nvSpPr>
            <p:spPr bwMode="auto">
              <a:xfrm>
                <a:off x="3542" y="1665"/>
                <a:ext cx="22" cy="14"/>
              </a:xfrm>
              <a:custGeom>
                <a:avLst/>
                <a:gdLst>
                  <a:gd name="T0" fmla="*/ 0 w 22"/>
                  <a:gd name="T1" fmla="*/ 7 h 14"/>
                  <a:gd name="T2" fmla="*/ 2 w 22"/>
                  <a:gd name="T3" fmla="*/ 7 h 14"/>
                  <a:gd name="T4" fmla="*/ 4 w 22"/>
                  <a:gd name="T5" fmla="*/ 7 h 14"/>
                  <a:gd name="T6" fmla="*/ 7 w 22"/>
                  <a:gd name="T7" fmla="*/ 7 h 14"/>
                  <a:gd name="T8" fmla="*/ 8 w 22"/>
                  <a:gd name="T9" fmla="*/ 5 h 14"/>
                  <a:gd name="T10" fmla="*/ 8 w 22"/>
                  <a:gd name="T11" fmla="*/ 3 h 14"/>
                  <a:gd name="T12" fmla="*/ 10 w 22"/>
                  <a:gd name="T13" fmla="*/ 2 h 14"/>
                  <a:gd name="T14" fmla="*/ 12 w 22"/>
                  <a:gd name="T15" fmla="*/ 2 h 14"/>
                  <a:gd name="T16" fmla="*/ 13 w 22"/>
                  <a:gd name="T17" fmla="*/ 2 h 14"/>
                  <a:gd name="T18" fmla="*/ 14 w 22"/>
                  <a:gd name="T19" fmla="*/ 0 h 14"/>
                  <a:gd name="T20" fmla="*/ 15 w 22"/>
                  <a:gd name="T21" fmla="*/ 0 h 14"/>
                  <a:gd name="T22" fmla="*/ 17 w 22"/>
                  <a:gd name="T23" fmla="*/ 0 h 14"/>
                  <a:gd name="T24" fmla="*/ 18 w 22"/>
                  <a:gd name="T25" fmla="*/ 1 h 14"/>
                  <a:gd name="T26" fmla="*/ 21 w 22"/>
                  <a:gd name="T27" fmla="*/ 1 h 14"/>
                  <a:gd name="T28" fmla="*/ 22 w 22"/>
                  <a:gd name="T29" fmla="*/ 2 h 14"/>
                  <a:gd name="T30" fmla="*/ 21 w 22"/>
                  <a:gd name="T31" fmla="*/ 3 h 14"/>
                  <a:gd name="T32" fmla="*/ 20 w 22"/>
                  <a:gd name="T33" fmla="*/ 5 h 14"/>
                  <a:gd name="T34" fmla="*/ 18 w 22"/>
                  <a:gd name="T35" fmla="*/ 6 h 14"/>
                  <a:gd name="T36" fmla="*/ 17 w 22"/>
                  <a:gd name="T37" fmla="*/ 7 h 14"/>
                  <a:gd name="T38" fmla="*/ 16 w 22"/>
                  <a:gd name="T39" fmla="*/ 8 h 14"/>
                  <a:gd name="T40" fmla="*/ 15 w 22"/>
                  <a:gd name="T41" fmla="*/ 10 h 14"/>
                  <a:gd name="T42" fmla="*/ 14 w 22"/>
                  <a:gd name="T43" fmla="*/ 12 h 14"/>
                  <a:gd name="T44" fmla="*/ 12 w 22"/>
                  <a:gd name="T45" fmla="*/ 13 h 14"/>
                  <a:gd name="T46" fmla="*/ 10 w 22"/>
                  <a:gd name="T47" fmla="*/ 14 h 14"/>
                  <a:gd name="T48" fmla="*/ 7 w 22"/>
                  <a:gd name="T49" fmla="*/ 14 h 14"/>
                  <a:gd name="T50" fmla="*/ 5 w 22"/>
                  <a:gd name="T51" fmla="*/ 14 h 14"/>
                  <a:gd name="T52" fmla="*/ 3 w 22"/>
                  <a:gd name="T53" fmla="*/ 13 h 14"/>
                  <a:gd name="T54" fmla="*/ 2 w 22"/>
                  <a:gd name="T55" fmla="*/ 12 h 14"/>
                  <a:gd name="T56" fmla="*/ 1 w 22"/>
                  <a:gd name="T57" fmla="*/ 11 h 14"/>
                  <a:gd name="T58" fmla="*/ 0 w 22"/>
                  <a:gd name="T59" fmla="*/ 10 h 14"/>
                  <a:gd name="T60" fmla="*/ 0 w 22"/>
                  <a:gd name="T61" fmla="*/ 8 h 14"/>
                  <a:gd name="T62" fmla="*/ 0 w 22"/>
                  <a:gd name="T63" fmla="*/ 7 h 14"/>
                  <a:gd name="T64" fmla="*/ 2 w 22"/>
                  <a:gd name="T65" fmla="*/ 7 h 14"/>
                  <a:gd name="T66" fmla="*/ 3 w 22"/>
                  <a:gd name="T67" fmla="*/ 7 h 14"/>
                  <a:gd name="T68" fmla="*/ 1 w 22"/>
                  <a:gd name="T69" fmla="*/ 7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14"/>
                  <a:gd name="T107" fmla="*/ 22 w 22"/>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14">
                    <a:moveTo>
                      <a:pt x="0" y="7"/>
                    </a:moveTo>
                    <a:lnTo>
                      <a:pt x="0" y="7"/>
                    </a:lnTo>
                    <a:lnTo>
                      <a:pt x="2" y="7"/>
                    </a:lnTo>
                    <a:lnTo>
                      <a:pt x="3" y="7"/>
                    </a:lnTo>
                    <a:lnTo>
                      <a:pt x="4" y="7"/>
                    </a:lnTo>
                    <a:lnTo>
                      <a:pt x="5" y="7"/>
                    </a:lnTo>
                    <a:lnTo>
                      <a:pt x="7" y="7"/>
                    </a:lnTo>
                    <a:lnTo>
                      <a:pt x="8" y="5"/>
                    </a:lnTo>
                    <a:lnTo>
                      <a:pt x="8" y="4"/>
                    </a:lnTo>
                    <a:lnTo>
                      <a:pt x="8" y="3"/>
                    </a:lnTo>
                    <a:lnTo>
                      <a:pt x="10" y="2"/>
                    </a:lnTo>
                    <a:lnTo>
                      <a:pt x="11" y="2"/>
                    </a:lnTo>
                    <a:lnTo>
                      <a:pt x="12" y="2"/>
                    </a:lnTo>
                    <a:lnTo>
                      <a:pt x="13" y="2"/>
                    </a:lnTo>
                    <a:lnTo>
                      <a:pt x="13" y="1"/>
                    </a:lnTo>
                    <a:lnTo>
                      <a:pt x="14" y="0"/>
                    </a:lnTo>
                    <a:lnTo>
                      <a:pt x="15" y="0"/>
                    </a:lnTo>
                    <a:lnTo>
                      <a:pt x="16" y="0"/>
                    </a:lnTo>
                    <a:lnTo>
                      <a:pt x="17" y="0"/>
                    </a:lnTo>
                    <a:lnTo>
                      <a:pt x="18" y="0"/>
                    </a:lnTo>
                    <a:lnTo>
                      <a:pt x="18" y="1"/>
                    </a:lnTo>
                    <a:lnTo>
                      <a:pt x="20" y="1"/>
                    </a:lnTo>
                    <a:lnTo>
                      <a:pt x="21" y="1"/>
                    </a:lnTo>
                    <a:lnTo>
                      <a:pt x="21" y="2"/>
                    </a:lnTo>
                    <a:lnTo>
                      <a:pt x="22" y="2"/>
                    </a:lnTo>
                    <a:lnTo>
                      <a:pt x="21" y="3"/>
                    </a:lnTo>
                    <a:lnTo>
                      <a:pt x="21" y="4"/>
                    </a:lnTo>
                    <a:lnTo>
                      <a:pt x="20" y="5"/>
                    </a:lnTo>
                    <a:lnTo>
                      <a:pt x="19" y="6"/>
                    </a:lnTo>
                    <a:lnTo>
                      <a:pt x="18" y="6"/>
                    </a:lnTo>
                    <a:lnTo>
                      <a:pt x="17" y="7"/>
                    </a:lnTo>
                    <a:lnTo>
                      <a:pt x="16" y="7"/>
                    </a:lnTo>
                    <a:lnTo>
                      <a:pt x="16" y="8"/>
                    </a:lnTo>
                    <a:lnTo>
                      <a:pt x="16" y="9"/>
                    </a:lnTo>
                    <a:lnTo>
                      <a:pt x="15" y="10"/>
                    </a:lnTo>
                    <a:lnTo>
                      <a:pt x="15" y="11"/>
                    </a:lnTo>
                    <a:lnTo>
                      <a:pt x="14" y="12"/>
                    </a:lnTo>
                    <a:lnTo>
                      <a:pt x="13" y="12"/>
                    </a:lnTo>
                    <a:lnTo>
                      <a:pt x="12" y="13"/>
                    </a:lnTo>
                    <a:lnTo>
                      <a:pt x="10" y="14"/>
                    </a:lnTo>
                    <a:lnTo>
                      <a:pt x="8" y="14"/>
                    </a:lnTo>
                    <a:lnTo>
                      <a:pt x="7" y="14"/>
                    </a:lnTo>
                    <a:lnTo>
                      <a:pt x="6" y="14"/>
                    </a:lnTo>
                    <a:lnTo>
                      <a:pt x="5" y="14"/>
                    </a:lnTo>
                    <a:lnTo>
                      <a:pt x="4" y="14"/>
                    </a:lnTo>
                    <a:lnTo>
                      <a:pt x="3" y="13"/>
                    </a:lnTo>
                    <a:lnTo>
                      <a:pt x="2" y="13"/>
                    </a:lnTo>
                    <a:lnTo>
                      <a:pt x="2" y="12"/>
                    </a:lnTo>
                    <a:lnTo>
                      <a:pt x="1" y="12"/>
                    </a:lnTo>
                    <a:lnTo>
                      <a:pt x="1" y="11"/>
                    </a:lnTo>
                    <a:lnTo>
                      <a:pt x="0" y="11"/>
                    </a:lnTo>
                    <a:lnTo>
                      <a:pt x="0" y="10"/>
                    </a:lnTo>
                    <a:lnTo>
                      <a:pt x="0" y="9"/>
                    </a:lnTo>
                    <a:lnTo>
                      <a:pt x="0" y="8"/>
                    </a:lnTo>
                    <a:lnTo>
                      <a:pt x="0" y="7"/>
                    </a:lnTo>
                    <a:lnTo>
                      <a:pt x="1" y="7"/>
                    </a:lnTo>
                    <a:lnTo>
                      <a:pt x="2" y="7"/>
                    </a:lnTo>
                    <a:lnTo>
                      <a:pt x="3" y="7"/>
                    </a:lnTo>
                    <a:lnTo>
                      <a:pt x="2" y="7"/>
                    </a:lnTo>
                    <a:lnTo>
                      <a:pt x="1" y="7"/>
                    </a:lnTo>
                    <a:lnTo>
                      <a:pt x="0" y="7"/>
                    </a:lnTo>
                  </a:path>
                </a:pathLst>
              </a:custGeom>
              <a:noFill/>
              <a:ln w="3175" cap="rnd">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p>
            </p:txBody>
          </p:sp>
        </p:grpSp>
        <p:sp>
          <p:nvSpPr>
            <p:cNvPr id="160" name="Text Box 183"/>
            <p:cNvSpPr txBox="1">
              <a:spLocks noChangeArrowheads="1"/>
            </p:cNvSpPr>
            <p:nvPr/>
          </p:nvSpPr>
          <p:spPr bwMode="auto">
            <a:xfrm>
              <a:off x="3478270" y="3718015"/>
              <a:ext cx="127004" cy="21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AU" sz="800" dirty="0"/>
            </a:p>
          </p:txBody>
        </p:sp>
        <p:sp>
          <p:nvSpPr>
            <p:cNvPr id="161" name="9338295.875490.252.252.6255"/>
            <p:cNvSpPr>
              <a:spLocks noChangeAspect="1"/>
            </p:cNvSpPr>
            <p:nvPr/>
          </p:nvSpPr>
          <p:spPr bwMode="gray">
            <a:xfrm rot="378242">
              <a:off x="4067250" y="3892627"/>
              <a:ext cx="28576" cy="22223"/>
            </a:xfrm>
            <a:custGeom>
              <a:avLst/>
              <a:gdLst>
                <a:gd name="T0" fmla="*/ 0 w 23"/>
                <a:gd name="T1" fmla="*/ 2147483647 h 21"/>
                <a:gd name="T2" fmla="*/ 0 w 23"/>
                <a:gd name="T3" fmla="*/ 2147483647 h 21"/>
                <a:gd name="T4" fmla="*/ 0 w 23"/>
                <a:gd name="T5" fmla="*/ 2147483647 h 21"/>
                <a:gd name="T6" fmla="*/ 0 w 23"/>
                <a:gd name="T7" fmla="*/ 2147483647 h 21"/>
                <a:gd name="T8" fmla="*/ 0 w 23"/>
                <a:gd name="T9" fmla="*/ 2147483647 h 21"/>
                <a:gd name="T10" fmla="*/ 0 w 23"/>
                <a:gd name="T11" fmla="*/ 2147483647 h 21"/>
                <a:gd name="T12" fmla="*/ 2147483647 w 23"/>
                <a:gd name="T13" fmla="*/ 2147483647 h 21"/>
                <a:gd name="T14" fmla="*/ 2147483647 w 23"/>
                <a:gd name="T15" fmla="*/ 2147483647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2147483647 w 23"/>
                <a:gd name="T27" fmla="*/ 2147483647 h 21"/>
                <a:gd name="T28" fmla="*/ 2147483647 w 23"/>
                <a:gd name="T29" fmla="*/ 2147483647 h 21"/>
                <a:gd name="T30" fmla="*/ 2147483647 w 23"/>
                <a:gd name="T31" fmla="*/ 2147483647 h 21"/>
                <a:gd name="T32" fmla="*/ 2147483647 w 23"/>
                <a:gd name="T33" fmla="*/ 2147483647 h 21"/>
                <a:gd name="T34" fmla="*/ 2147483647 w 23"/>
                <a:gd name="T35" fmla="*/ 2147483647 h 21"/>
                <a:gd name="T36" fmla="*/ 2147483647 w 23"/>
                <a:gd name="T37" fmla="*/ 2147483647 h 21"/>
                <a:gd name="T38" fmla="*/ 2147483647 w 23"/>
                <a:gd name="T39" fmla="*/ 2147483647 h 21"/>
                <a:gd name="T40" fmla="*/ 2147483647 w 23"/>
                <a:gd name="T41" fmla="*/ 2147483647 h 21"/>
                <a:gd name="T42" fmla="*/ 2147483647 w 23"/>
                <a:gd name="T43" fmla="*/ 2147483647 h 21"/>
                <a:gd name="T44" fmla="*/ 2147483647 w 23"/>
                <a:gd name="T45" fmla="*/ 2147483647 h 21"/>
                <a:gd name="T46" fmla="*/ 2147483647 w 23"/>
                <a:gd name="T47" fmla="*/ 2147483647 h 21"/>
                <a:gd name="T48" fmla="*/ 2147483647 w 23"/>
                <a:gd name="T49" fmla="*/ 0 h 21"/>
                <a:gd name="T50" fmla="*/ 2147483647 w 23"/>
                <a:gd name="T51" fmla="*/ 0 h 21"/>
                <a:gd name="T52" fmla="*/ 2147483647 w 23"/>
                <a:gd name="T53" fmla="*/ 0 h 21"/>
                <a:gd name="T54" fmla="*/ 2147483647 w 23"/>
                <a:gd name="T55" fmla="*/ 0 h 21"/>
                <a:gd name="T56" fmla="*/ 2147483647 w 23"/>
                <a:gd name="T57" fmla="*/ 0 h 21"/>
                <a:gd name="T58" fmla="*/ 2147483647 w 23"/>
                <a:gd name="T59" fmla="*/ 0 h 21"/>
                <a:gd name="T60" fmla="*/ 2147483647 w 23"/>
                <a:gd name="T61" fmla="*/ 0 h 21"/>
                <a:gd name="T62" fmla="*/ 2147483647 w 23"/>
                <a:gd name="T63" fmla="*/ 0 h 21"/>
                <a:gd name="T64" fmla="*/ 2147483647 w 23"/>
                <a:gd name="T65" fmla="*/ 2147483647 h 21"/>
                <a:gd name="T66" fmla="*/ 2147483647 w 23"/>
                <a:gd name="T67" fmla="*/ 2147483647 h 21"/>
                <a:gd name="T68" fmla="*/ 2147483647 w 23"/>
                <a:gd name="T69" fmla="*/ 2147483647 h 21"/>
                <a:gd name="T70" fmla="*/ 2147483647 w 23"/>
                <a:gd name="T71" fmla="*/ 2147483647 h 21"/>
                <a:gd name="T72" fmla="*/ 2147483647 w 23"/>
                <a:gd name="T73" fmla="*/ 2147483647 h 21"/>
                <a:gd name="T74" fmla="*/ 2147483647 w 23"/>
                <a:gd name="T75" fmla="*/ 2147483647 h 21"/>
                <a:gd name="T76" fmla="*/ 0 w 23"/>
                <a:gd name="T77" fmla="*/ 2147483647 h 21"/>
                <a:gd name="T78" fmla="*/ 0 w 23"/>
                <a:gd name="T79" fmla="*/ 2147483647 h 21"/>
                <a:gd name="T80" fmla="*/ 0 w 23"/>
                <a:gd name="T81" fmla="*/ 2147483647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
                <a:gd name="T124" fmla="*/ 0 h 21"/>
                <a:gd name="T125" fmla="*/ 23 w 23"/>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 h="21">
                  <a:moveTo>
                    <a:pt x="0" y="10"/>
                  </a:moveTo>
                  <a:lnTo>
                    <a:pt x="0" y="12"/>
                  </a:lnTo>
                  <a:lnTo>
                    <a:pt x="0" y="13"/>
                  </a:lnTo>
                  <a:lnTo>
                    <a:pt x="0" y="16"/>
                  </a:lnTo>
                  <a:lnTo>
                    <a:pt x="0" y="17"/>
                  </a:lnTo>
                  <a:lnTo>
                    <a:pt x="2" y="17"/>
                  </a:lnTo>
                  <a:lnTo>
                    <a:pt x="2" y="19"/>
                  </a:lnTo>
                  <a:lnTo>
                    <a:pt x="4" y="19"/>
                  </a:lnTo>
                  <a:lnTo>
                    <a:pt x="4" y="20"/>
                  </a:lnTo>
                  <a:lnTo>
                    <a:pt x="5" y="20"/>
                  </a:lnTo>
                  <a:lnTo>
                    <a:pt x="7" y="19"/>
                  </a:lnTo>
                  <a:lnTo>
                    <a:pt x="9" y="17"/>
                  </a:lnTo>
                  <a:lnTo>
                    <a:pt x="11" y="16"/>
                  </a:lnTo>
                  <a:lnTo>
                    <a:pt x="13" y="14"/>
                  </a:lnTo>
                  <a:lnTo>
                    <a:pt x="15" y="14"/>
                  </a:lnTo>
                  <a:lnTo>
                    <a:pt x="18" y="13"/>
                  </a:lnTo>
                  <a:lnTo>
                    <a:pt x="19" y="12"/>
                  </a:lnTo>
                  <a:lnTo>
                    <a:pt x="22" y="10"/>
                  </a:lnTo>
                  <a:lnTo>
                    <a:pt x="20" y="10"/>
                  </a:lnTo>
                  <a:lnTo>
                    <a:pt x="20" y="9"/>
                  </a:lnTo>
                  <a:lnTo>
                    <a:pt x="20" y="7"/>
                  </a:lnTo>
                  <a:lnTo>
                    <a:pt x="20" y="4"/>
                  </a:lnTo>
                  <a:lnTo>
                    <a:pt x="18" y="4"/>
                  </a:lnTo>
                  <a:lnTo>
                    <a:pt x="18" y="2"/>
                  </a:lnTo>
                  <a:lnTo>
                    <a:pt x="18" y="0"/>
                  </a:lnTo>
                  <a:lnTo>
                    <a:pt x="15" y="0"/>
                  </a:lnTo>
                  <a:lnTo>
                    <a:pt x="13" y="0"/>
                  </a:lnTo>
                  <a:lnTo>
                    <a:pt x="11" y="0"/>
                  </a:lnTo>
                  <a:lnTo>
                    <a:pt x="10" y="0"/>
                  </a:lnTo>
                  <a:lnTo>
                    <a:pt x="8" y="2"/>
                  </a:lnTo>
                  <a:lnTo>
                    <a:pt x="7" y="4"/>
                  </a:lnTo>
                  <a:lnTo>
                    <a:pt x="5" y="6"/>
                  </a:lnTo>
                  <a:lnTo>
                    <a:pt x="3" y="8"/>
                  </a:lnTo>
                  <a:lnTo>
                    <a:pt x="2" y="8"/>
                  </a:lnTo>
                  <a:lnTo>
                    <a:pt x="0" y="10"/>
                  </a:lnTo>
                </a:path>
              </a:pathLst>
            </a:custGeom>
            <a:gradFill rotWithShape="1">
              <a:gsLst>
                <a:gs pos="0">
                  <a:srgbClr val="FF0000"/>
                </a:gs>
                <a:gs pos="100000">
                  <a:srgbClr val="990000"/>
                </a:gs>
              </a:gsLst>
              <a:lin ang="5400000" scaled="1"/>
            </a:gradFill>
            <a:ln w="0">
              <a:solidFill>
                <a:schemeClr val="bg2"/>
              </a:solidFill>
              <a:round/>
              <a:headEnd/>
              <a:tailEnd/>
            </a:ln>
          </p:spPr>
          <p:txBody>
            <a:bodyPr/>
            <a:lstStyle/>
            <a:p>
              <a:endParaRPr lang="en-SG" dirty="0"/>
            </a:p>
          </p:txBody>
        </p:sp>
        <p:sp>
          <p:nvSpPr>
            <p:cNvPr id="162" name="Freeform 193"/>
            <p:cNvSpPr>
              <a:spLocks/>
            </p:cNvSpPr>
            <p:nvPr/>
          </p:nvSpPr>
          <p:spPr bwMode="gray">
            <a:xfrm>
              <a:off x="3076621" y="3548166"/>
              <a:ext cx="104778" cy="144451"/>
            </a:xfrm>
            <a:custGeom>
              <a:avLst/>
              <a:gdLst>
                <a:gd name="T0" fmla="*/ 2147483647 w 134"/>
                <a:gd name="T1" fmla="*/ 0 h 174"/>
                <a:gd name="T2" fmla="*/ 2147483647 w 134"/>
                <a:gd name="T3" fmla="*/ 2147483647 h 174"/>
                <a:gd name="T4" fmla="*/ 0 w 134"/>
                <a:gd name="T5" fmla="*/ 2147483647 h 174"/>
                <a:gd name="T6" fmla="*/ 0 w 134"/>
                <a:gd name="T7" fmla="*/ 2147483647 h 174"/>
                <a:gd name="T8" fmla="*/ 2147483647 w 134"/>
                <a:gd name="T9" fmla="*/ 2147483647 h 174"/>
                <a:gd name="T10" fmla="*/ 2147483647 w 134"/>
                <a:gd name="T11" fmla="*/ 2147483647 h 174"/>
                <a:gd name="T12" fmla="*/ 2147483647 w 134"/>
                <a:gd name="T13" fmla="*/ 2147483647 h 174"/>
                <a:gd name="T14" fmla="*/ 2147483647 w 134"/>
                <a:gd name="T15" fmla="*/ 2147483647 h 174"/>
                <a:gd name="T16" fmla="*/ 2147483647 w 134"/>
                <a:gd name="T17" fmla="*/ 2147483647 h 174"/>
                <a:gd name="T18" fmla="*/ 2147483647 w 134"/>
                <a:gd name="T19" fmla="*/ 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74"/>
                <a:gd name="T32" fmla="*/ 134 w 134"/>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74">
                  <a:moveTo>
                    <a:pt x="64" y="0"/>
                  </a:moveTo>
                  <a:lnTo>
                    <a:pt x="47" y="40"/>
                  </a:lnTo>
                  <a:lnTo>
                    <a:pt x="0" y="87"/>
                  </a:lnTo>
                  <a:lnTo>
                    <a:pt x="0" y="133"/>
                  </a:lnTo>
                  <a:lnTo>
                    <a:pt x="47" y="157"/>
                  </a:lnTo>
                  <a:lnTo>
                    <a:pt x="110" y="174"/>
                  </a:lnTo>
                  <a:lnTo>
                    <a:pt x="134" y="133"/>
                  </a:lnTo>
                  <a:lnTo>
                    <a:pt x="110" y="87"/>
                  </a:lnTo>
                  <a:lnTo>
                    <a:pt x="110" y="63"/>
                  </a:lnTo>
                  <a:lnTo>
                    <a:pt x="64" y="0"/>
                  </a:lnTo>
                  <a:close/>
                </a:path>
              </a:pathLst>
            </a:custGeom>
            <a:solidFill>
              <a:srgbClr val="FF3300"/>
            </a:solidFill>
            <a:ln w="0">
              <a:solidFill>
                <a:schemeClr val="bg2"/>
              </a:solidFill>
              <a:round/>
              <a:headEnd/>
              <a:tailEnd/>
            </a:ln>
          </p:spPr>
          <p:txBody>
            <a:bodyPr/>
            <a:lstStyle/>
            <a:p>
              <a:endParaRPr lang="en-SG" dirty="0"/>
            </a:p>
          </p:txBody>
        </p:sp>
        <p:sp>
          <p:nvSpPr>
            <p:cNvPr id="163" name="9348365.25424.3758435"/>
            <p:cNvSpPr>
              <a:spLocks noChangeAspect="1"/>
            </p:cNvSpPr>
            <p:nvPr/>
          </p:nvSpPr>
          <p:spPr bwMode="gray">
            <a:xfrm rot="378242">
              <a:off x="4105351" y="4124384"/>
              <a:ext cx="457213" cy="76194"/>
            </a:xfrm>
            <a:custGeom>
              <a:avLst/>
              <a:gdLst>
                <a:gd name="T0" fmla="*/ 2147483647 w 378"/>
                <a:gd name="T1" fmla="*/ 2147483647 h 72"/>
                <a:gd name="T2" fmla="*/ 2147483647 w 378"/>
                <a:gd name="T3" fmla="*/ 2147483647 h 72"/>
                <a:gd name="T4" fmla="*/ 2147483647 w 378"/>
                <a:gd name="T5" fmla="*/ 2147483647 h 72"/>
                <a:gd name="T6" fmla="*/ 2147483647 w 378"/>
                <a:gd name="T7" fmla="*/ 2147483647 h 72"/>
                <a:gd name="T8" fmla="*/ 2147483647 w 378"/>
                <a:gd name="T9" fmla="*/ 2147483647 h 72"/>
                <a:gd name="T10" fmla="*/ 2147483647 w 378"/>
                <a:gd name="T11" fmla="*/ 2147483647 h 72"/>
                <a:gd name="T12" fmla="*/ 2147483647 w 378"/>
                <a:gd name="T13" fmla="*/ 2147483647 h 72"/>
                <a:gd name="T14" fmla="*/ 2147483647 w 378"/>
                <a:gd name="T15" fmla="*/ 2147483647 h 72"/>
                <a:gd name="T16" fmla="*/ 2147483647 w 378"/>
                <a:gd name="T17" fmla="*/ 2147483647 h 72"/>
                <a:gd name="T18" fmla="*/ 2147483647 w 378"/>
                <a:gd name="T19" fmla="*/ 2147483647 h 72"/>
                <a:gd name="T20" fmla="*/ 2147483647 w 378"/>
                <a:gd name="T21" fmla="*/ 2147483647 h 72"/>
                <a:gd name="T22" fmla="*/ 2147483647 w 378"/>
                <a:gd name="T23" fmla="*/ 2147483647 h 72"/>
                <a:gd name="T24" fmla="*/ 2147483647 w 378"/>
                <a:gd name="T25" fmla="*/ 2147483647 h 72"/>
                <a:gd name="T26" fmla="*/ 2147483647 w 378"/>
                <a:gd name="T27" fmla="*/ 2147483647 h 72"/>
                <a:gd name="T28" fmla="*/ 2147483647 w 378"/>
                <a:gd name="T29" fmla="*/ 2147483647 h 72"/>
                <a:gd name="T30" fmla="*/ 2147483647 w 378"/>
                <a:gd name="T31" fmla="*/ 2147483647 h 72"/>
                <a:gd name="T32" fmla="*/ 2147483647 w 378"/>
                <a:gd name="T33" fmla="*/ 2147483647 h 72"/>
                <a:gd name="T34" fmla="*/ 2147483647 w 378"/>
                <a:gd name="T35" fmla="*/ 2147483647 h 72"/>
                <a:gd name="T36" fmla="*/ 2147483647 w 378"/>
                <a:gd name="T37" fmla="*/ 2147483647 h 72"/>
                <a:gd name="T38" fmla="*/ 2147483647 w 378"/>
                <a:gd name="T39" fmla="*/ 2147483647 h 72"/>
                <a:gd name="T40" fmla="*/ 2147483647 w 378"/>
                <a:gd name="T41" fmla="*/ 2147483647 h 72"/>
                <a:gd name="T42" fmla="*/ 2147483647 w 378"/>
                <a:gd name="T43" fmla="*/ 0 h 72"/>
                <a:gd name="T44" fmla="*/ 2147483647 w 378"/>
                <a:gd name="T45" fmla="*/ 2147483647 h 72"/>
                <a:gd name="T46" fmla="*/ 2147483647 w 378"/>
                <a:gd name="T47" fmla="*/ 2147483647 h 72"/>
                <a:gd name="T48" fmla="*/ 2147483647 w 378"/>
                <a:gd name="T49" fmla="*/ 2147483647 h 72"/>
                <a:gd name="T50" fmla="*/ 2147483647 w 378"/>
                <a:gd name="T51" fmla="*/ 2147483647 h 72"/>
                <a:gd name="T52" fmla="*/ 2147483647 w 378"/>
                <a:gd name="T53" fmla="*/ 2147483647 h 72"/>
                <a:gd name="T54" fmla="*/ 2147483647 w 378"/>
                <a:gd name="T55" fmla="*/ 2147483647 h 72"/>
                <a:gd name="T56" fmla="*/ 2147483647 w 378"/>
                <a:gd name="T57" fmla="*/ 2147483647 h 72"/>
                <a:gd name="T58" fmla="*/ 2147483647 w 378"/>
                <a:gd name="T59" fmla="*/ 2147483647 h 72"/>
                <a:gd name="T60" fmla="*/ 2147483647 w 378"/>
                <a:gd name="T61" fmla="*/ 2147483647 h 72"/>
                <a:gd name="T62" fmla="*/ 2147483647 w 378"/>
                <a:gd name="T63" fmla="*/ 2147483647 h 72"/>
                <a:gd name="T64" fmla="*/ 2147483647 w 378"/>
                <a:gd name="T65" fmla="*/ 2147483647 h 72"/>
                <a:gd name="T66" fmla="*/ 2147483647 w 378"/>
                <a:gd name="T67" fmla="*/ 2147483647 h 72"/>
                <a:gd name="T68" fmla="*/ 2147483647 w 378"/>
                <a:gd name="T69" fmla="*/ 2147483647 h 72"/>
                <a:gd name="T70" fmla="*/ 2147483647 w 378"/>
                <a:gd name="T71" fmla="*/ 2147483647 h 72"/>
                <a:gd name="T72" fmla="*/ 2147483647 w 378"/>
                <a:gd name="T73" fmla="*/ 2147483647 h 72"/>
                <a:gd name="T74" fmla="*/ 2147483647 w 378"/>
                <a:gd name="T75" fmla="*/ 2147483647 h 72"/>
                <a:gd name="T76" fmla="*/ 2147483647 w 378"/>
                <a:gd name="T77" fmla="*/ 2147483647 h 72"/>
                <a:gd name="T78" fmla="*/ 2147483647 w 378"/>
                <a:gd name="T79" fmla="*/ 2147483647 h 72"/>
                <a:gd name="T80" fmla="*/ 2147483647 w 378"/>
                <a:gd name="T81" fmla="*/ 2147483647 h 72"/>
                <a:gd name="T82" fmla="*/ 2147483647 w 378"/>
                <a:gd name="T83" fmla="*/ 2147483647 h 72"/>
                <a:gd name="T84" fmla="*/ 2147483647 w 378"/>
                <a:gd name="T85" fmla="*/ 2147483647 h 72"/>
                <a:gd name="T86" fmla="*/ 2147483647 w 378"/>
                <a:gd name="T87" fmla="*/ 2147483647 h 72"/>
                <a:gd name="T88" fmla="*/ 2147483647 w 378"/>
                <a:gd name="T89" fmla="*/ 2147483647 h 72"/>
                <a:gd name="T90" fmla="*/ 2147483647 w 378"/>
                <a:gd name="T91" fmla="*/ 2147483647 h 72"/>
                <a:gd name="T92" fmla="*/ 2147483647 w 378"/>
                <a:gd name="T93" fmla="*/ 2147483647 h 72"/>
                <a:gd name="T94" fmla="*/ 2147483647 w 378"/>
                <a:gd name="T95" fmla="*/ 2147483647 h 72"/>
                <a:gd name="T96" fmla="*/ 2147483647 w 378"/>
                <a:gd name="T97" fmla="*/ 2147483647 h 72"/>
                <a:gd name="T98" fmla="*/ 2147483647 w 378"/>
                <a:gd name="T99" fmla="*/ 2147483647 h 72"/>
                <a:gd name="T100" fmla="*/ 2147483647 w 378"/>
                <a:gd name="T101" fmla="*/ 2147483647 h 72"/>
                <a:gd name="T102" fmla="*/ 2147483647 w 378"/>
                <a:gd name="T103" fmla="*/ 2147483647 h 72"/>
                <a:gd name="T104" fmla="*/ 2147483647 w 378"/>
                <a:gd name="T105" fmla="*/ 2147483647 h 72"/>
                <a:gd name="T106" fmla="*/ 2147483647 w 378"/>
                <a:gd name="T107" fmla="*/ 2147483647 h 72"/>
                <a:gd name="T108" fmla="*/ 0 w 378"/>
                <a:gd name="T109" fmla="*/ 2147483647 h 72"/>
                <a:gd name="T110" fmla="*/ 2147483647 w 378"/>
                <a:gd name="T111" fmla="*/ 2147483647 h 72"/>
                <a:gd name="T112" fmla="*/ 2147483647 w 378"/>
                <a:gd name="T113" fmla="*/ 2147483647 h 72"/>
                <a:gd name="T114" fmla="*/ 2147483647 w 378"/>
                <a:gd name="T115" fmla="*/ 2147483647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72"/>
                <a:gd name="T176" fmla="*/ 378 w 378"/>
                <a:gd name="T177" fmla="*/ 72 h 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72">
                  <a:moveTo>
                    <a:pt x="34" y="23"/>
                  </a:moveTo>
                  <a:lnTo>
                    <a:pt x="33" y="23"/>
                  </a:lnTo>
                  <a:lnTo>
                    <a:pt x="32" y="23"/>
                  </a:lnTo>
                  <a:lnTo>
                    <a:pt x="31" y="23"/>
                  </a:lnTo>
                  <a:lnTo>
                    <a:pt x="31" y="22"/>
                  </a:lnTo>
                  <a:lnTo>
                    <a:pt x="31" y="21"/>
                  </a:lnTo>
                  <a:lnTo>
                    <a:pt x="32" y="19"/>
                  </a:lnTo>
                  <a:lnTo>
                    <a:pt x="33" y="19"/>
                  </a:lnTo>
                  <a:lnTo>
                    <a:pt x="34" y="19"/>
                  </a:lnTo>
                  <a:lnTo>
                    <a:pt x="36" y="19"/>
                  </a:lnTo>
                  <a:lnTo>
                    <a:pt x="38" y="19"/>
                  </a:lnTo>
                  <a:lnTo>
                    <a:pt x="41" y="19"/>
                  </a:lnTo>
                  <a:lnTo>
                    <a:pt x="43" y="18"/>
                  </a:lnTo>
                  <a:lnTo>
                    <a:pt x="43" y="20"/>
                  </a:lnTo>
                  <a:lnTo>
                    <a:pt x="43" y="21"/>
                  </a:lnTo>
                  <a:lnTo>
                    <a:pt x="45" y="21"/>
                  </a:lnTo>
                  <a:lnTo>
                    <a:pt x="45" y="22"/>
                  </a:lnTo>
                  <a:lnTo>
                    <a:pt x="47" y="22"/>
                  </a:lnTo>
                  <a:lnTo>
                    <a:pt x="47" y="21"/>
                  </a:lnTo>
                  <a:lnTo>
                    <a:pt x="49" y="19"/>
                  </a:lnTo>
                  <a:lnTo>
                    <a:pt x="50" y="19"/>
                  </a:lnTo>
                  <a:lnTo>
                    <a:pt x="53" y="19"/>
                  </a:lnTo>
                  <a:lnTo>
                    <a:pt x="55" y="19"/>
                  </a:lnTo>
                  <a:lnTo>
                    <a:pt x="56" y="19"/>
                  </a:lnTo>
                  <a:lnTo>
                    <a:pt x="58" y="18"/>
                  </a:lnTo>
                  <a:lnTo>
                    <a:pt x="58" y="20"/>
                  </a:lnTo>
                  <a:lnTo>
                    <a:pt x="58" y="21"/>
                  </a:lnTo>
                  <a:lnTo>
                    <a:pt x="59" y="21"/>
                  </a:lnTo>
                  <a:lnTo>
                    <a:pt x="59" y="22"/>
                  </a:lnTo>
                  <a:lnTo>
                    <a:pt x="59" y="21"/>
                  </a:lnTo>
                  <a:lnTo>
                    <a:pt x="61" y="19"/>
                  </a:lnTo>
                  <a:lnTo>
                    <a:pt x="62" y="19"/>
                  </a:lnTo>
                  <a:lnTo>
                    <a:pt x="65" y="18"/>
                  </a:lnTo>
                  <a:lnTo>
                    <a:pt x="66" y="17"/>
                  </a:lnTo>
                  <a:lnTo>
                    <a:pt x="68" y="15"/>
                  </a:lnTo>
                  <a:lnTo>
                    <a:pt x="69" y="15"/>
                  </a:lnTo>
                  <a:lnTo>
                    <a:pt x="71" y="14"/>
                  </a:lnTo>
                  <a:lnTo>
                    <a:pt x="73" y="14"/>
                  </a:lnTo>
                  <a:lnTo>
                    <a:pt x="75" y="13"/>
                  </a:lnTo>
                  <a:lnTo>
                    <a:pt x="77" y="15"/>
                  </a:lnTo>
                  <a:lnTo>
                    <a:pt x="79" y="15"/>
                  </a:lnTo>
                  <a:lnTo>
                    <a:pt x="81" y="16"/>
                  </a:lnTo>
                  <a:lnTo>
                    <a:pt x="84" y="16"/>
                  </a:lnTo>
                  <a:lnTo>
                    <a:pt x="86" y="19"/>
                  </a:lnTo>
                  <a:lnTo>
                    <a:pt x="89" y="19"/>
                  </a:lnTo>
                  <a:lnTo>
                    <a:pt x="91" y="19"/>
                  </a:lnTo>
                  <a:lnTo>
                    <a:pt x="95" y="19"/>
                  </a:lnTo>
                  <a:lnTo>
                    <a:pt x="97" y="21"/>
                  </a:lnTo>
                  <a:lnTo>
                    <a:pt x="99" y="21"/>
                  </a:lnTo>
                  <a:lnTo>
                    <a:pt x="101" y="21"/>
                  </a:lnTo>
                  <a:lnTo>
                    <a:pt x="104" y="21"/>
                  </a:lnTo>
                  <a:lnTo>
                    <a:pt x="106" y="21"/>
                  </a:lnTo>
                  <a:lnTo>
                    <a:pt x="109" y="21"/>
                  </a:lnTo>
                  <a:lnTo>
                    <a:pt x="111" y="21"/>
                  </a:lnTo>
                  <a:lnTo>
                    <a:pt x="115" y="19"/>
                  </a:lnTo>
                  <a:lnTo>
                    <a:pt x="115" y="20"/>
                  </a:lnTo>
                  <a:lnTo>
                    <a:pt x="116" y="20"/>
                  </a:lnTo>
                  <a:lnTo>
                    <a:pt x="116" y="21"/>
                  </a:lnTo>
                  <a:lnTo>
                    <a:pt x="118" y="21"/>
                  </a:lnTo>
                  <a:lnTo>
                    <a:pt x="118" y="23"/>
                  </a:lnTo>
                  <a:lnTo>
                    <a:pt x="120" y="23"/>
                  </a:lnTo>
                  <a:lnTo>
                    <a:pt x="120" y="24"/>
                  </a:lnTo>
                  <a:lnTo>
                    <a:pt x="122" y="24"/>
                  </a:lnTo>
                  <a:lnTo>
                    <a:pt x="122" y="26"/>
                  </a:lnTo>
                  <a:lnTo>
                    <a:pt x="122" y="28"/>
                  </a:lnTo>
                  <a:lnTo>
                    <a:pt x="124" y="28"/>
                  </a:lnTo>
                  <a:lnTo>
                    <a:pt x="124" y="29"/>
                  </a:lnTo>
                  <a:lnTo>
                    <a:pt x="125" y="29"/>
                  </a:lnTo>
                  <a:lnTo>
                    <a:pt x="127" y="29"/>
                  </a:lnTo>
                  <a:lnTo>
                    <a:pt x="130" y="30"/>
                  </a:lnTo>
                  <a:lnTo>
                    <a:pt x="132" y="30"/>
                  </a:lnTo>
                  <a:lnTo>
                    <a:pt x="134" y="30"/>
                  </a:lnTo>
                  <a:lnTo>
                    <a:pt x="136" y="30"/>
                  </a:lnTo>
                  <a:lnTo>
                    <a:pt x="138" y="30"/>
                  </a:lnTo>
                  <a:lnTo>
                    <a:pt x="140" y="30"/>
                  </a:lnTo>
                  <a:lnTo>
                    <a:pt x="142" y="30"/>
                  </a:lnTo>
                  <a:lnTo>
                    <a:pt x="144" y="30"/>
                  </a:lnTo>
                  <a:lnTo>
                    <a:pt x="145" y="30"/>
                  </a:lnTo>
                  <a:lnTo>
                    <a:pt x="147" y="30"/>
                  </a:lnTo>
                  <a:lnTo>
                    <a:pt x="149" y="30"/>
                  </a:lnTo>
                  <a:lnTo>
                    <a:pt x="151" y="30"/>
                  </a:lnTo>
                  <a:lnTo>
                    <a:pt x="153" y="30"/>
                  </a:lnTo>
                  <a:lnTo>
                    <a:pt x="155" y="29"/>
                  </a:lnTo>
                  <a:lnTo>
                    <a:pt x="157" y="29"/>
                  </a:lnTo>
                  <a:lnTo>
                    <a:pt x="159" y="26"/>
                  </a:lnTo>
                  <a:lnTo>
                    <a:pt x="159" y="29"/>
                  </a:lnTo>
                  <a:lnTo>
                    <a:pt x="160" y="29"/>
                  </a:lnTo>
                  <a:lnTo>
                    <a:pt x="162" y="29"/>
                  </a:lnTo>
                  <a:lnTo>
                    <a:pt x="162" y="30"/>
                  </a:lnTo>
                  <a:lnTo>
                    <a:pt x="163" y="30"/>
                  </a:lnTo>
                  <a:lnTo>
                    <a:pt x="165" y="29"/>
                  </a:lnTo>
                  <a:lnTo>
                    <a:pt x="168" y="29"/>
                  </a:lnTo>
                  <a:lnTo>
                    <a:pt x="170" y="27"/>
                  </a:lnTo>
                  <a:lnTo>
                    <a:pt x="172" y="25"/>
                  </a:lnTo>
                  <a:lnTo>
                    <a:pt x="173" y="25"/>
                  </a:lnTo>
                  <a:lnTo>
                    <a:pt x="175" y="24"/>
                  </a:lnTo>
                  <a:lnTo>
                    <a:pt x="178" y="24"/>
                  </a:lnTo>
                  <a:lnTo>
                    <a:pt x="180" y="24"/>
                  </a:lnTo>
                  <a:lnTo>
                    <a:pt x="182" y="23"/>
                  </a:lnTo>
                  <a:lnTo>
                    <a:pt x="183" y="24"/>
                  </a:lnTo>
                  <a:lnTo>
                    <a:pt x="185" y="24"/>
                  </a:lnTo>
                  <a:lnTo>
                    <a:pt x="187" y="25"/>
                  </a:lnTo>
                  <a:lnTo>
                    <a:pt x="189" y="25"/>
                  </a:lnTo>
                  <a:lnTo>
                    <a:pt x="190" y="25"/>
                  </a:lnTo>
                  <a:lnTo>
                    <a:pt x="192" y="24"/>
                  </a:lnTo>
                  <a:lnTo>
                    <a:pt x="193" y="22"/>
                  </a:lnTo>
                  <a:lnTo>
                    <a:pt x="193" y="21"/>
                  </a:lnTo>
                  <a:lnTo>
                    <a:pt x="195" y="19"/>
                  </a:lnTo>
                  <a:lnTo>
                    <a:pt x="195" y="16"/>
                  </a:lnTo>
                  <a:lnTo>
                    <a:pt x="195" y="15"/>
                  </a:lnTo>
                  <a:lnTo>
                    <a:pt x="197" y="13"/>
                  </a:lnTo>
                  <a:lnTo>
                    <a:pt x="199" y="11"/>
                  </a:lnTo>
                  <a:lnTo>
                    <a:pt x="201" y="10"/>
                  </a:lnTo>
                  <a:lnTo>
                    <a:pt x="204" y="10"/>
                  </a:lnTo>
                  <a:lnTo>
                    <a:pt x="209" y="10"/>
                  </a:lnTo>
                  <a:lnTo>
                    <a:pt x="213" y="10"/>
                  </a:lnTo>
                  <a:lnTo>
                    <a:pt x="217" y="10"/>
                  </a:lnTo>
                  <a:lnTo>
                    <a:pt x="221" y="11"/>
                  </a:lnTo>
                  <a:lnTo>
                    <a:pt x="226" y="11"/>
                  </a:lnTo>
                  <a:lnTo>
                    <a:pt x="230" y="11"/>
                  </a:lnTo>
                  <a:lnTo>
                    <a:pt x="234" y="11"/>
                  </a:lnTo>
                  <a:lnTo>
                    <a:pt x="236" y="12"/>
                  </a:lnTo>
                  <a:lnTo>
                    <a:pt x="240" y="12"/>
                  </a:lnTo>
                  <a:lnTo>
                    <a:pt x="245" y="12"/>
                  </a:lnTo>
                  <a:lnTo>
                    <a:pt x="249" y="12"/>
                  </a:lnTo>
                  <a:lnTo>
                    <a:pt x="252" y="12"/>
                  </a:lnTo>
                  <a:lnTo>
                    <a:pt x="257" y="12"/>
                  </a:lnTo>
                  <a:lnTo>
                    <a:pt x="261" y="12"/>
                  </a:lnTo>
                  <a:lnTo>
                    <a:pt x="265" y="11"/>
                  </a:lnTo>
                  <a:lnTo>
                    <a:pt x="265" y="12"/>
                  </a:lnTo>
                  <a:lnTo>
                    <a:pt x="267" y="12"/>
                  </a:lnTo>
                  <a:lnTo>
                    <a:pt x="267" y="14"/>
                  </a:lnTo>
                  <a:lnTo>
                    <a:pt x="268" y="14"/>
                  </a:lnTo>
                  <a:lnTo>
                    <a:pt x="269" y="14"/>
                  </a:lnTo>
                  <a:lnTo>
                    <a:pt x="270" y="14"/>
                  </a:lnTo>
                  <a:lnTo>
                    <a:pt x="272" y="12"/>
                  </a:lnTo>
                  <a:lnTo>
                    <a:pt x="272" y="10"/>
                  </a:lnTo>
                  <a:lnTo>
                    <a:pt x="272" y="9"/>
                  </a:lnTo>
                  <a:lnTo>
                    <a:pt x="274" y="6"/>
                  </a:lnTo>
                  <a:lnTo>
                    <a:pt x="276" y="7"/>
                  </a:lnTo>
                  <a:lnTo>
                    <a:pt x="278" y="7"/>
                  </a:lnTo>
                  <a:lnTo>
                    <a:pt x="280" y="7"/>
                  </a:lnTo>
                  <a:lnTo>
                    <a:pt x="282" y="7"/>
                  </a:lnTo>
                  <a:lnTo>
                    <a:pt x="284" y="7"/>
                  </a:lnTo>
                  <a:lnTo>
                    <a:pt x="286" y="7"/>
                  </a:lnTo>
                  <a:lnTo>
                    <a:pt x="289" y="7"/>
                  </a:lnTo>
                  <a:lnTo>
                    <a:pt x="292" y="7"/>
                  </a:lnTo>
                  <a:lnTo>
                    <a:pt x="294" y="7"/>
                  </a:lnTo>
                  <a:lnTo>
                    <a:pt x="296" y="7"/>
                  </a:lnTo>
                  <a:lnTo>
                    <a:pt x="298" y="7"/>
                  </a:lnTo>
                  <a:lnTo>
                    <a:pt x="300" y="6"/>
                  </a:lnTo>
                  <a:lnTo>
                    <a:pt x="303" y="6"/>
                  </a:lnTo>
                  <a:lnTo>
                    <a:pt x="305" y="4"/>
                  </a:lnTo>
                  <a:lnTo>
                    <a:pt x="307" y="1"/>
                  </a:lnTo>
                  <a:lnTo>
                    <a:pt x="309" y="0"/>
                  </a:lnTo>
                  <a:lnTo>
                    <a:pt x="311" y="0"/>
                  </a:lnTo>
                  <a:lnTo>
                    <a:pt x="312" y="0"/>
                  </a:lnTo>
                  <a:lnTo>
                    <a:pt x="314" y="0"/>
                  </a:lnTo>
                  <a:lnTo>
                    <a:pt x="317" y="0"/>
                  </a:lnTo>
                  <a:lnTo>
                    <a:pt x="319" y="0"/>
                  </a:lnTo>
                  <a:lnTo>
                    <a:pt x="321" y="0"/>
                  </a:lnTo>
                  <a:lnTo>
                    <a:pt x="319" y="4"/>
                  </a:lnTo>
                  <a:lnTo>
                    <a:pt x="318" y="6"/>
                  </a:lnTo>
                  <a:lnTo>
                    <a:pt x="315" y="9"/>
                  </a:lnTo>
                  <a:lnTo>
                    <a:pt x="313" y="11"/>
                  </a:lnTo>
                  <a:lnTo>
                    <a:pt x="309" y="13"/>
                  </a:lnTo>
                  <a:lnTo>
                    <a:pt x="307" y="14"/>
                  </a:lnTo>
                  <a:lnTo>
                    <a:pt x="303" y="15"/>
                  </a:lnTo>
                  <a:lnTo>
                    <a:pt x="301" y="15"/>
                  </a:lnTo>
                  <a:lnTo>
                    <a:pt x="297" y="17"/>
                  </a:lnTo>
                  <a:lnTo>
                    <a:pt x="294" y="17"/>
                  </a:lnTo>
                  <a:lnTo>
                    <a:pt x="290" y="19"/>
                  </a:lnTo>
                  <a:lnTo>
                    <a:pt x="288" y="19"/>
                  </a:lnTo>
                  <a:lnTo>
                    <a:pt x="284" y="21"/>
                  </a:lnTo>
                  <a:lnTo>
                    <a:pt x="281" y="21"/>
                  </a:lnTo>
                  <a:lnTo>
                    <a:pt x="279" y="23"/>
                  </a:lnTo>
                  <a:lnTo>
                    <a:pt x="277" y="23"/>
                  </a:lnTo>
                  <a:lnTo>
                    <a:pt x="276" y="25"/>
                  </a:lnTo>
                  <a:lnTo>
                    <a:pt x="276" y="26"/>
                  </a:lnTo>
                  <a:lnTo>
                    <a:pt x="276" y="29"/>
                  </a:lnTo>
                  <a:lnTo>
                    <a:pt x="276" y="30"/>
                  </a:lnTo>
                  <a:lnTo>
                    <a:pt x="276" y="31"/>
                  </a:lnTo>
                  <a:lnTo>
                    <a:pt x="277" y="31"/>
                  </a:lnTo>
                  <a:lnTo>
                    <a:pt x="279" y="31"/>
                  </a:lnTo>
                  <a:lnTo>
                    <a:pt x="281" y="31"/>
                  </a:lnTo>
                  <a:lnTo>
                    <a:pt x="285" y="31"/>
                  </a:lnTo>
                  <a:lnTo>
                    <a:pt x="288" y="31"/>
                  </a:lnTo>
                  <a:lnTo>
                    <a:pt x="292" y="31"/>
                  </a:lnTo>
                  <a:lnTo>
                    <a:pt x="294" y="31"/>
                  </a:lnTo>
                  <a:lnTo>
                    <a:pt x="298" y="31"/>
                  </a:lnTo>
                  <a:lnTo>
                    <a:pt x="300" y="31"/>
                  </a:lnTo>
                  <a:lnTo>
                    <a:pt x="305" y="29"/>
                  </a:lnTo>
                  <a:lnTo>
                    <a:pt x="307" y="29"/>
                  </a:lnTo>
                  <a:lnTo>
                    <a:pt x="310" y="29"/>
                  </a:lnTo>
                  <a:lnTo>
                    <a:pt x="313" y="29"/>
                  </a:lnTo>
                  <a:lnTo>
                    <a:pt x="317" y="28"/>
                  </a:lnTo>
                  <a:lnTo>
                    <a:pt x="319" y="28"/>
                  </a:lnTo>
                  <a:lnTo>
                    <a:pt x="323" y="28"/>
                  </a:lnTo>
                  <a:lnTo>
                    <a:pt x="326" y="28"/>
                  </a:lnTo>
                  <a:lnTo>
                    <a:pt x="330" y="26"/>
                  </a:lnTo>
                  <a:lnTo>
                    <a:pt x="330" y="30"/>
                  </a:lnTo>
                  <a:lnTo>
                    <a:pt x="332" y="33"/>
                  </a:lnTo>
                  <a:lnTo>
                    <a:pt x="333" y="35"/>
                  </a:lnTo>
                  <a:lnTo>
                    <a:pt x="336" y="35"/>
                  </a:lnTo>
                  <a:lnTo>
                    <a:pt x="338" y="36"/>
                  </a:lnTo>
                  <a:lnTo>
                    <a:pt x="340" y="36"/>
                  </a:lnTo>
                  <a:lnTo>
                    <a:pt x="342" y="36"/>
                  </a:lnTo>
                  <a:lnTo>
                    <a:pt x="345" y="35"/>
                  </a:lnTo>
                  <a:lnTo>
                    <a:pt x="347" y="35"/>
                  </a:lnTo>
                  <a:lnTo>
                    <a:pt x="350" y="34"/>
                  </a:lnTo>
                  <a:lnTo>
                    <a:pt x="352" y="34"/>
                  </a:lnTo>
                  <a:lnTo>
                    <a:pt x="356" y="32"/>
                  </a:lnTo>
                  <a:lnTo>
                    <a:pt x="358" y="32"/>
                  </a:lnTo>
                  <a:lnTo>
                    <a:pt x="362" y="31"/>
                  </a:lnTo>
                  <a:lnTo>
                    <a:pt x="365" y="31"/>
                  </a:lnTo>
                  <a:lnTo>
                    <a:pt x="369" y="30"/>
                  </a:lnTo>
                  <a:lnTo>
                    <a:pt x="369" y="31"/>
                  </a:lnTo>
                  <a:lnTo>
                    <a:pt x="371" y="31"/>
                  </a:lnTo>
                  <a:lnTo>
                    <a:pt x="372" y="31"/>
                  </a:lnTo>
                  <a:lnTo>
                    <a:pt x="372" y="33"/>
                  </a:lnTo>
                  <a:lnTo>
                    <a:pt x="374" y="33"/>
                  </a:lnTo>
                  <a:lnTo>
                    <a:pt x="375" y="33"/>
                  </a:lnTo>
                  <a:lnTo>
                    <a:pt x="377" y="33"/>
                  </a:lnTo>
                  <a:lnTo>
                    <a:pt x="377" y="34"/>
                  </a:lnTo>
                  <a:lnTo>
                    <a:pt x="377" y="35"/>
                  </a:lnTo>
                  <a:lnTo>
                    <a:pt x="377" y="37"/>
                  </a:lnTo>
                  <a:lnTo>
                    <a:pt x="377" y="39"/>
                  </a:lnTo>
                  <a:lnTo>
                    <a:pt x="377" y="40"/>
                  </a:lnTo>
                  <a:lnTo>
                    <a:pt x="377" y="42"/>
                  </a:lnTo>
                  <a:lnTo>
                    <a:pt x="375" y="45"/>
                  </a:lnTo>
                  <a:lnTo>
                    <a:pt x="372" y="47"/>
                  </a:lnTo>
                  <a:lnTo>
                    <a:pt x="371" y="49"/>
                  </a:lnTo>
                  <a:lnTo>
                    <a:pt x="368" y="50"/>
                  </a:lnTo>
                  <a:lnTo>
                    <a:pt x="366" y="52"/>
                  </a:lnTo>
                  <a:lnTo>
                    <a:pt x="364" y="52"/>
                  </a:lnTo>
                  <a:lnTo>
                    <a:pt x="362" y="52"/>
                  </a:lnTo>
                  <a:lnTo>
                    <a:pt x="360" y="52"/>
                  </a:lnTo>
                  <a:lnTo>
                    <a:pt x="356" y="53"/>
                  </a:lnTo>
                  <a:lnTo>
                    <a:pt x="354" y="53"/>
                  </a:lnTo>
                  <a:lnTo>
                    <a:pt x="352" y="53"/>
                  </a:lnTo>
                  <a:lnTo>
                    <a:pt x="350" y="52"/>
                  </a:lnTo>
                  <a:lnTo>
                    <a:pt x="346" y="52"/>
                  </a:lnTo>
                  <a:lnTo>
                    <a:pt x="344" y="50"/>
                  </a:lnTo>
                  <a:lnTo>
                    <a:pt x="342" y="48"/>
                  </a:lnTo>
                  <a:lnTo>
                    <a:pt x="340" y="46"/>
                  </a:lnTo>
                  <a:lnTo>
                    <a:pt x="338" y="48"/>
                  </a:lnTo>
                  <a:lnTo>
                    <a:pt x="338" y="50"/>
                  </a:lnTo>
                  <a:lnTo>
                    <a:pt x="338" y="53"/>
                  </a:lnTo>
                  <a:lnTo>
                    <a:pt x="338" y="54"/>
                  </a:lnTo>
                  <a:lnTo>
                    <a:pt x="338" y="57"/>
                  </a:lnTo>
                  <a:lnTo>
                    <a:pt x="336" y="59"/>
                  </a:lnTo>
                  <a:lnTo>
                    <a:pt x="333" y="59"/>
                  </a:lnTo>
                  <a:lnTo>
                    <a:pt x="332" y="59"/>
                  </a:lnTo>
                  <a:lnTo>
                    <a:pt x="331" y="59"/>
                  </a:lnTo>
                  <a:lnTo>
                    <a:pt x="329" y="59"/>
                  </a:lnTo>
                  <a:lnTo>
                    <a:pt x="327" y="58"/>
                  </a:lnTo>
                  <a:lnTo>
                    <a:pt x="324" y="58"/>
                  </a:lnTo>
                  <a:lnTo>
                    <a:pt x="323" y="56"/>
                  </a:lnTo>
                  <a:lnTo>
                    <a:pt x="321" y="56"/>
                  </a:lnTo>
                  <a:lnTo>
                    <a:pt x="319" y="56"/>
                  </a:lnTo>
                  <a:lnTo>
                    <a:pt x="317" y="56"/>
                  </a:lnTo>
                  <a:lnTo>
                    <a:pt x="315" y="55"/>
                  </a:lnTo>
                  <a:lnTo>
                    <a:pt x="313" y="57"/>
                  </a:lnTo>
                  <a:lnTo>
                    <a:pt x="311" y="57"/>
                  </a:lnTo>
                  <a:lnTo>
                    <a:pt x="309" y="59"/>
                  </a:lnTo>
                  <a:lnTo>
                    <a:pt x="305" y="58"/>
                  </a:lnTo>
                  <a:lnTo>
                    <a:pt x="303" y="56"/>
                  </a:lnTo>
                  <a:lnTo>
                    <a:pt x="298" y="56"/>
                  </a:lnTo>
                  <a:lnTo>
                    <a:pt x="296" y="54"/>
                  </a:lnTo>
                  <a:lnTo>
                    <a:pt x="292" y="56"/>
                  </a:lnTo>
                  <a:lnTo>
                    <a:pt x="290" y="56"/>
                  </a:lnTo>
                  <a:lnTo>
                    <a:pt x="286" y="57"/>
                  </a:lnTo>
                  <a:lnTo>
                    <a:pt x="284" y="57"/>
                  </a:lnTo>
                  <a:lnTo>
                    <a:pt x="280" y="59"/>
                  </a:lnTo>
                  <a:lnTo>
                    <a:pt x="278" y="59"/>
                  </a:lnTo>
                  <a:lnTo>
                    <a:pt x="274" y="61"/>
                  </a:lnTo>
                  <a:lnTo>
                    <a:pt x="272" y="61"/>
                  </a:lnTo>
                  <a:lnTo>
                    <a:pt x="268" y="63"/>
                  </a:lnTo>
                  <a:lnTo>
                    <a:pt x="266" y="63"/>
                  </a:lnTo>
                  <a:lnTo>
                    <a:pt x="264" y="63"/>
                  </a:lnTo>
                  <a:lnTo>
                    <a:pt x="261" y="62"/>
                  </a:lnTo>
                  <a:lnTo>
                    <a:pt x="260" y="62"/>
                  </a:lnTo>
                  <a:lnTo>
                    <a:pt x="259" y="62"/>
                  </a:lnTo>
                  <a:lnTo>
                    <a:pt x="257" y="62"/>
                  </a:lnTo>
                  <a:lnTo>
                    <a:pt x="255" y="62"/>
                  </a:lnTo>
                  <a:lnTo>
                    <a:pt x="254" y="62"/>
                  </a:lnTo>
                  <a:lnTo>
                    <a:pt x="252" y="62"/>
                  </a:lnTo>
                  <a:lnTo>
                    <a:pt x="250" y="62"/>
                  </a:lnTo>
                  <a:lnTo>
                    <a:pt x="248" y="62"/>
                  </a:lnTo>
                  <a:lnTo>
                    <a:pt x="246" y="62"/>
                  </a:lnTo>
                  <a:lnTo>
                    <a:pt x="244" y="62"/>
                  </a:lnTo>
                  <a:lnTo>
                    <a:pt x="243" y="62"/>
                  </a:lnTo>
                  <a:lnTo>
                    <a:pt x="241" y="64"/>
                  </a:lnTo>
                  <a:lnTo>
                    <a:pt x="240" y="64"/>
                  </a:lnTo>
                  <a:lnTo>
                    <a:pt x="238" y="66"/>
                  </a:lnTo>
                  <a:lnTo>
                    <a:pt x="236" y="68"/>
                  </a:lnTo>
                  <a:lnTo>
                    <a:pt x="235" y="68"/>
                  </a:lnTo>
                  <a:lnTo>
                    <a:pt x="233" y="69"/>
                  </a:lnTo>
                  <a:lnTo>
                    <a:pt x="231" y="69"/>
                  </a:lnTo>
                  <a:lnTo>
                    <a:pt x="228" y="69"/>
                  </a:lnTo>
                  <a:lnTo>
                    <a:pt x="227" y="69"/>
                  </a:lnTo>
                  <a:lnTo>
                    <a:pt x="225" y="69"/>
                  </a:lnTo>
                  <a:lnTo>
                    <a:pt x="223" y="69"/>
                  </a:lnTo>
                  <a:lnTo>
                    <a:pt x="221" y="69"/>
                  </a:lnTo>
                  <a:lnTo>
                    <a:pt x="221" y="67"/>
                  </a:lnTo>
                  <a:lnTo>
                    <a:pt x="218" y="67"/>
                  </a:lnTo>
                  <a:lnTo>
                    <a:pt x="216" y="67"/>
                  </a:lnTo>
                  <a:lnTo>
                    <a:pt x="214" y="67"/>
                  </a:lnTo>
                  <a:lnTo>
                    <a:pt x="212" y="68"/>
                  </a:lnTo>
                  <a:lnTo>
                    <a:pt x="210" y="68"/>
                  </a:lnTo>
                  <a:lnTo>
                    <a:pt x="208" y="69"/>
                  </a:lnTo>
                  <a:lnTo>
                    <a:pt x="207" y="69"/>
                  </a:lnTo>
                  <a:lnTo>
                    <a:pt x="204" y="70"/>
                  </a:lnTo>
                  <a:lnTo>
                    <a:pt x="202" y="71"/>
                  </a:lnTo>
                  <a:lnTo>
                    <a:pt x="201" y="71"/>
                  </a:lnTo>
                  <a:lnTo>
                    <a:pt x="201" y="69"/>
                  </a:lnTo>
                  <a:lnTo>
                    <a:pt x="199" y="69"/>
                  </a:lnTo>
                  <a:lnTo>
                    <a:pt x="199" y="68"/>
                  </a:lnTo>
                  <a:lnTo>
                    <a:pt x="198" y="68"/>
                  </a:lnTo>
                  <a:lnTo>
                    <a:pt x="198" y="66"/>
                  </a:lnTo>
                  <a:lnTo>
                    <a:pt x="197" y="66"/>
                  </a:lnTo>
                  <a:lnTo>
                    <a:pt x="197" y="64"/>
                  </a:lnTo>
                  <a:lnTo>
                    <a:pt x="196" y="64"/>
                  </a:lnTo>
                  <a:lnTo>
                    <a:pt x="196" y="63"/>
                  </a:lnTo>
                  <a:lnTo>
                    <a:pt x="194" y="63"/>
                  </a:lnTo>
                  <a:lnTo>
                    <a:pt x="192" y="63"/>
                  </a:lnTo>
                  <a:lnTo>
                    <a:pt x="189" y="63"/>
                  </a:lnTo>
                  <a:lnTo>
                    <a:pt x="187" y="63"/>
                  </a:lnTo>
                  <a:lnTo>
                    <a:pt x="185" y="63"/>
                  </a:lnTo>
                  <a:lnTo>
                    <a:pt x="183" y="63"/>
                  </a:lnTo>
                  <a:lnTo>
                    <a:pt x="181" y="63"/>
                  </a:lnTo>
                  <a:lnTo>
                    <a:pt x="180" y="61"/>
                  </a:lnTo>
                  <a:lnTo>
                    <a:pt x="178" y="61"/>
                  </a:lnTo>
                  <a:lnTo>
                    <a:pt x="176" y="61"/>
                  </a:lnTo>
                  <a:lnTo>
                    <a:pt x="174" y="61"/>
                  </a:lnTo>
                  <a:lnTo>
                    <a:pt x="172" y="62"/>
                  </a:lnTo>
                  <a:lnTo>
                    <a:pt x="170" y="62"/>
                  </a:lnTo>
                  <a:lnTo>
                    <a:pt x="168" y="62"/>
                  </a:lnTo>
                  <a:lnTo>
                    <a:pt x="166" y="64"/>
                  </a:lnTo>
                  <a:lnTo>
                    <a:pt x="164" y="64"/>
                  </a:lnTo>
                  <a:lnTo>
                    <a:pt x="162" y="65"/>
                  </a:lnTo>
                  <a:lnTo>
                    <a:pt x="160" y="65"/>
                  </a:lnTo>
                  <a:lnTo>
                    <a:pt x="158" y="65"/>
                  </a:lnTo>
                  <a:lnTo>
                    <a:pt x="156" y="65"/>
                  </a:lnTo>
                  <a:lnTo>
                    <a:pt x="154" y="65"/>
                  </a:lnTo>
                  <a:lnTo>
                    <a:pt x="151" y="64"/>
                  </a:lnTo>
                  <a:lnTo>
                    <a:pt x="149" y="64"/>
                  </a:lnTo>
                  <a:lnTo>
                    <a:pt x="147" y="64"/>
                  </a:lnTo>
                  <a:lnTo>
                    <a:pt x="145" y="64"/>
                  </a:lnTo>
                  <a:lnTo>
                    <a:pt x="144" y="64"/>
                  </a:lnTo>
                  <a:lnTo>
                    <a:pt x="141" y="64"/>
                  </a:lnTo>
                  <a:lnTo>
                    <a:pt x="139" y="64"/>
                  </a:lnTo>
                  <a:lnTo>
                    <a:pt x="137" y="64"/>
                  </a:lnTo>
                  <a:lnTo>
                    <a:pt x="137" y="63"/>
                  </a:lnTo>
                  <a:lnTo>
                    <a:pt x="135" y="64"/>
                  </a:lnTo>
                  <a:lnTo>
                    <a:pt x="134" y="64"/>
                  </a:lnTo>
                  <a:lnTo>
                    <a:pt x="132" y="66"/>
                  </a:lnTo>
                  <a:lnTo>
                    <a:pt x="130" y="67"/>
                  </a:lnTo>
                  <a:lnTo>
                    <a:pt x="127" y="67"/>
                  </a:lnTo>
                  <a:lnTo>
                    <a:pt x="127" y="66"/>
                  </a:lnTo>
                  <a:lnTo>
                    <a:pt x="127" y="64"/>
                  </a:lnTo>
                  <a:lnTo>
                    <a:pt x="125" y="64"/>
                  </a:lnTo>
                  <a:lnTo>
                    <a:pt x="124" y="64"/>
                  </a:lnTo>
                  <a:lnTo>
                    <a:pt x="124" y="63"/>
                  </a:lnTo>
                  <a:lnTo>
                    <a:pt x="120" y="65"/>
                  </a:lnTo>
                  <a:lnTo>
                    <a:pt x="118" y="67"/>
                  </a:lnTo>
                  <a:lnTo>
                    <a:pt x="116" y="69"/>
                  </a:lnTo>
                  <a:lnTo>
                    <a:pt x="114" y="69"/>
                  </a:lnTo>
                  <a:lnTo>
                    <a:pt x="110" y="69"/>
                  </a:lnTo>
                  <a:lnTo>
                    <a:pt x="108" y="69"/>
                  </a:lnTo>
                  <a:lnTo>
                    <a:pt x="106" y="69"/>
                  </a:lnTo>
                  <a:lnTo>
                    <a:pt x="104" y="69"/>
                  </a:lnTo>
                  <a:lnTo>
                    <a:pt x="100" y="69"/>
                  </a:lnTo>
                  <a:lnTo>
                    <a:pt x="98" y="69"/>
                  </a:lnTo>
                  <a:lnTo>
                    <a:pt x="96" y="69"/>
                  </a:lnTo>
                  <a:lnTo>
                    <a:pt x="93" y="68"/>
                  </a:lnTo>
                  <a:lnTo>
                    <a:pt x="91" y="68"/>
                  </a:lnTo>
                  <a:lnTo>
                    <a:pt x="89" y="65"/>
                  </a:lnTo>
                  <a:lnTo>
                    <a:pt x="86" y="65"/>
                  </a:lnTo>
                  <a:lnTo>
                    <a:pt x="84" y="63"/>
                  </a:lnTo>
                  <a:lnTo>
                    <a:pt x="80" y="63"/>
                  </a:lnTo>
                  <a:lnTo>
                    <a:pt x="78" y="63"/>
                  </a:lnTo>
                  <a:lnTo>
                    <a:pt x="76" y="63"/>
                  </a:lnTo>
                  <a:lnTo>
                    <a:pt x="74" y="63"/>
                  </a:lnTo>
                  <a:lnTo>
                    <a:pt x="72" y="63"/>
                  </a:lnTo>
                  <a:lnTo>
                    <a:pt x="69" y="63"/>
                  </a:lnTo>
                  <a:lnTo>
                    <a:pt x="67" y="63"/>
                  </a:lnTo>
                  <a:lnTo>
                    <a:pt x="65" y="63"/>
                  </a:lnTo>
                  <a:lnTo>
                    <a:pt x="63" y="63"/>
                  </a:lnTo>
                  <a:lnTo>
                    <a:pt x="61" y="63"/>
                  </a:lnTo>
                  <a:lnTo>
                    <a:pt x="59" y="63"/>
                  </a:lnTo>
                  <a:lnTo>
                    <a:pt x="57" y="63"/>
                  </a:lnTo>
                  <a:lnTo>
                    <a:pt x="55" y="63"/>
                  </a:lnTo>
                  <a:lnTo>
                    <a:pt x="53" y="63"/>
                  </a:lnTo>
                  <a:lnTo>
                    <a:pt x="50" y="63"/>
                  </a:lnTo>
                  <a:lnTo>
                    <a:pt x="49" y="63"/>
                  </a:lnTo>
                  <a:lnTo>
                    <a:pt x="48" y="63"/>
                  </a:lnTo>
                  <a:lnTo>
                    <a:pt x="48" y="62"/>
                  </a:lnTo>
                  <a:lnTo>
                    <a:pt x="48" y="60"/>
                  </a:lnTo>
                  <a:lnTo>
                    <a:pt x="48" y="58"/>
                  </a:lnTo>
                  <a:lnTo>
                    <a:pt x="47" y="58"/>
                  </a:lnTo>
                  <a:lnTo>
                    <a:pt x="47" y="56"/>
                  </a:lnTo>
                  <a:lnTo>
                    <a:pt x="46" y="56"/>
                  </a:lnTo>
                  <a:lnTo>
                    <a:pt x="46" y="55"/>
                  </a:lnTo>
                  <a:lnTo>
                    <a:pt x="46" y="54"/>
                  </a:lnTo>
                  <a:lnTo>
                    <a:pt x="44" y="55"/>
                  </a:lnTo>
                  <a:lnTo>
                    <a:pt x="43" y="58"/>
                  </a:lnTo>
                  <a:lnTo>
                    <a:pt x="41" y="59"/>
                  </a:lnTo>
                  <a:lnTo>
                    <a:pt x="39" y="59"/>
                  </a:lnTo>
                  <a:lnTo>
                    <a:pt x="39" y="57"/>
                  </a:lnTo>
                  <a:lnTo>
                    <a:pt x="35" y="57"/>
                  </a:lnTo>
                  <a:lnTo>
                    <a:pt x="33" y="57"/>
                  </a:lnTo>
                  <a:lnTo>
                    <a:pt x="31" y="57"/>
                  </a:lnTo>
                  <a:lnTo>
                    <a:pt x="28" y="56"/>
                  </a:lnTo>
                  <a:lnTo>
                    <a:pt x="25" y="56"/>
                  </a:lnTo>
                  <a:lnTo>
                    <a:pt x="23" y="56"/>
                  </a:lnTo>
                  <a:lnTo>
                    <a:pt x="21" y="56"/>
                  </a:lnTo>
                  <a:lnTo>
                    <a:pt x="19" y="56"/>
                  </a:lnTo>
                  <a:lnTo>
                    <a:pt x="16" y="57"/>
                  </a:lnTo>
                  <a:lnTo>
                    <a:pt x="14" y="57"/>
                  </a:lnTo>
                  <a:lnTo>
                    <a:pt x="12" y="57"/>
                  </a:lnTo>
                  <a:lnTo>
                    <a:pt x="9" y="57"/>
                  </a:lnTo>
                  <a:lnTo>
                    <a:pt x="7" y="57"/>
                  </a:lnTo>
                  <a:lnTo>
                    <a:pt x="5" y="56"/>
                  </a:lnTo>
                  <a:lnTo>
                    <a:pt x="3" y="56"/>
                  </a:lnTo>
                  <a:lnTo>
                    <a:pt x="2" y="54"/>
                  </a:lnTo>
                  <a:lnTo>
                    <a:pt x="0" y="54"/>
                  </a:lnTo>
                  <a:lnTo>
                    <a:pt x="0" y="53"/>
                  </a:lnTo>
                  <a:lnTo>
                    <a:pt x="0" y="51"/>
                  </a:lnTo>
                  <a:lnTo>
                    <a:pt x="1" y="49"/>
                  </a:lnTo>
                  <a:lnTo>
                    <a:pt x="1" y="48"/>
                  </a:lnTo>
                  <a:lnTo>
                    <a:pt x="2" y="45"/>
                  </a:lnTo>
                  <a:lnTo>
                    <a:pt x="4" y="45"/>
                  </a:lnTo>
                  <a:lnTo>
                    <a:pt x="7" y="43"/>
                  </a:lnTo>
                  <a:lnTo>
                    <a:pt x="7" y="45"/>
                  </a:lnTo>
                  <a:lnTo>
                    <a:pt x="8" y="45"/>
                  </a:lnTo>
                  <a:lnTo>
                    <a:pt x="10" y="45"/>
                  </a:lnTo>
                  <a:lnTo>
                    <a:pt x="10" y="48"/>
                  </a:lnTo>
                  <a:lnTo>
                    <a:pt x="10" y="49"/>
                  </a:lnTo>
                  <a:lnTo>
                    <a:pt x="12" y="49"/>
                  </a:lnTo>
                  <a:lnTo>
                    <a:pt x="12" y="51"/>
                  </a:lnTo>
                  <a:lnTo>
                    <a:pt x="12" y="52"/>
                  </a:lnTo>
                  <a:lnTo>
                    <a:pt x="14" y="52"/>
                  </a:lnTo>
                  <a:lnTo>
                    <a:pt x="14" y="50"/>
                  </a:lnTo>
                  <a:lnTo>
                    <a:pt x="16" y="48"/>
                  </a:lnTo>
                  <a:lnTo>
                    <a:pt x="16" y="46"/>
                  </a:lnTo>
                  <a:lnTo>
                    <a:pt x="18" y="44"/>
                  </a:lnTo>
                  <a:lnTo>
                    <a:pt x="20" y="42"/>
                  </a:lnTo>
                  <a:lnTo>
                    <a:pt x="20" y="40"/>
                  </a:lnTo>
                  <a:lnTo>
                    <a:pt x="22" y="39"/>
                  </a:lnTo>
                  <a:lnTo>
                    <a:pt x="24" y="36"/>
                  </a:lnTo>
                  <a:lnTo>
                    <a:pt x="24" y="35"/>
                  </a:lnTo>
                  <a:lnTo>
                    <a:pt x="26" y="34"/>
                  </a:lnTo>
                  <a:lnTo>
                    <a:pt x="26" y="32"/>
                  </a:lnTo>
                  <a:lnTo>
                    <a:pt x="26" y="30"/>
                  </a:lnTo>
                  <a:lnTo>
                    <a:pt x="26" y="28"/>
                  </a:lnTo>
                  <a:lnTo>
                    <a:pt x="28" y="25"/>
                  </a:lnTo>
                  <a:lnTo>
                    <a:pt x="34" y="23"/>
                  </a:lnTo>
                </a:path>
              </a:pathLst>
            </a:custGeom>
            <a:gradFill rotWithShape="1">
              <a:gsLst>
                <a:gs pos="0">
                  <a:srgbClr val="FF0000"/>
                </a:gs>
                <a:gs pos="100000">
                  <a:srgbClr val="990000"/>
                </a:gs>
              </a:gsLst>
              <a:lin ang="2700000" scaled="1"/>
            </a:gradFill>
            <a:ln w="0">
              <a:solidFill>
                <a:schemeClr val="bg2"/>
              </a:solidFill>
              <a:round/>
              <a:headEnd/>
              <a:tailEnd/>
            </a:ln>
          </p:spPr>
          <p:txBody>
            <a:bodyPr/>
            <a:lstStyle/>
            <a:p>
              <a:endParaRPr lang="en-SG" dirty="0"/>
            </a:p>
          </p:txBody>
        </p:sp>
      </p:grpSp>
      <p:grpSp>
        <p:nvGrpSpPr>
          <p:cNvPr id="17" name="Group 357"/>
          <p:cNvGrpSpPr>
            <a:grpSpLocks/>
          </p:cNvGrpSpPr>
          <p:nvPr/>
        </p:nvGrpSpPr>
        <p:grpSpPr bwMode="auto">
          <a:xfrm>
            <a:off x="1144489" y="2620056"/>
            <a:ext cx="1565090" cy="1712054"/>
            <a:chOff x="412" y="2039"/>
            <a:chExt cx="1311" cy="1435"/>
          </a:xfrm>
        </p:grpSpPr>
        <p:sp>
          <p:nvSpPr>
            <p:cNvPr id="31" name="Freeform 15"/>
            <p:cNvSpPr>
              <a:spLocks/>
            </p:cNvSpPr>
            <p:nvPr/>
          </p:nvSpPr>
          <p:spPr bwMode="gray">
            <a:xfrm>
              <a:off x="734" y="2572"/>
              <a:ext cx="39" cy="97"/>
            </a:xfrm>
            <a:custGeom>
              <a:avLst/>
              <a:gdLst>
                <a:gd name="T0" fmla="*/ 2147483647 w 29"/>
                <a:gd name="T1" fmla="*/ 2147483647 h 77"/>
                <a:gd name="T2" fmla="*/ 2147483647 w 29"/>
                <a:gd name="T3" fmla="*/ 2147483647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2147483647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2147483647 h 77"/>
                <a:gd name="T26" fmla="*/ 2147483647 w 29"/>
                <a:gd name="T27" fmla="*/ 2046345495 h 77"/>
                <a:gd name="T28" fmla="*/ 2147483647 w 29"/>
                <a:gd name="T29" fmla="*/ 1536857372 h 77"/>
                <a:gd name="T30" fmla="*/ 2147483647 w 29"/>
                <a:gd name="T31" fmla="*/ 512029026 h 77"/>
                <a:gd name="T32" fmla="*/ 2147483647 w 29"/>
                <a:gd name="T33" fmla="*/ 1 h 77"/>
                <a:gd name="T34" fmla="*/ 2147483647 w 29"/>
                <a:gd name="T35" fmla="*/ 1 h 77"/>
                <a:gd name="T36" fmla="*/ 2147483647 w 29"/>
                <a:gd name="T37" fmla="*/ 0 h 77"/>
                <a:gd name="T38" fmla="*/ 2147483647 w 29"/>
                <a:gd name="T39" fmla="*/ 0 h 77"/>
                <a:gd name="T40" fmla="*/ 2147483647 w 29"/>
                <a:gd name="T41" fmla="*/ 406456048 h 77"/>
                <a:gd name="T42" fmla="*/ 0 w 29"/>
                <a:gd name="T43" fmla="*/ 1023615000 h 77"/>
                <a:gd name="T44" fmla="*/ 2147483647 w 29"/>
                <a:gd name="T45" fmla="*/ 1289488121 h 77"/>
                <a:gd name="T46" fmla="*/ 2147483647 w 29"/>
                <a:gd name="T47" fmla="*/ 2001867347 h 77"/>
                <a:gd name="T48" fmla="*/ 2147483647 w 29"/>
                <a:gd name="T49" fmla="*/ 2147483647 h 77"/>
                <a:gd name="T50" fmla="*/ 2147483647 w 29"/>
                <a:gd name="T51" fmla="*/ 2147483647 h 77"/>
                <a:gd name="T52" fmla="*/ 2147483647 w 29"/>
                <a:gd name="T53" fmla="*/ 2147483647 h 77"/>
                <a:gd name="T54" fmla="*/ 2147483647 w 29"/>
                <a:gd name="T55" fmla="*/ 2147483647 h 77"/>
                <a:gd name="T56" fmla="*/ 2147483647 w 29"/>
                <a:gd name="T57" fmla="*/ 2147483647 h 77"/>
                <a:gd name="T58" fmla="*/ 2147483647 w 29"/>
                <a:gd name="T59" fmla="*/ 2147483647 h 77"/>
                <a:gd name="T60" fmla="*/ 2147483647 w 29"/>
                <a:gd name="T61" fmla="*/ 2147483647 h 77"/>
                <a:gd name="T62" fmla="*/ 2147483647 w 29"/>
                <a:gd name="T63" fmla="*/ 2147483647 h 77"/>
                <a:gd name="T64" fmla="*/ 2147483647 w 29"/>
                <a:gd name="T65" fmla="*/ 2147483647 h 77"/>
                <a:gd name="T66" fmla="*/ 2147483647 w 29"/>
                <a:gd name="T67" fmla="*/ 2147483647 h 77"/>
                <a:gd name="T68" fmla="*/ 2147483647 w 29"/>
                <a:gd name="T69" fmla="*/ 2147483647 h 77"/>
                <a:gd name="T70" fmla="*/ 2147483647 w 29"/>
                <a:gd name="T71" fmla="*/ 2147483647 h 77"/>
                <a:gd name="T72" fmla="*/ 2147483647 w 29"/>
                <a:gd name="T73" fmla="*/ 2147483647 h 77"/>
                <a:gd name="T74" fmla="*/ 2147483647 w 29"/>
                <a:gd name="T75" fmla="*/ 2147483647 h 77"/>
                <a:gd name="T76" fmla="*/ 2147483647 w 29"/>
                <a:gd name="T77" fmla="*/ 2147483647 h 77"/>
                <a:gd name="T78" fmla="*/ 2147483647 w 29"/>
                <a:gd name="T79" fmla="*/ 2147483647 h 77"/>
                <a:gd name="T80" fmla="*/ 2147483647 w 29"/>
                <a:gd name="T81" fmla="*/ 2147483647 h 77"/>
                <a:gd name="T82" fmla="*/ 2147483647 w 29"/>
                <a:gd name="T83" fmla="*/ 2147483647 h 77"/>
                <a:gd name="T84" fmla="*/ 2147483647 w 29"/>
                <a:gd name="T85" fmla="*/ 2147483647 h 77"/>
                <a:gd name="T86" fmla="*/ 2147483647 w 29"/>
                <a:gd name="T87" fmla="*/ 2147483647 h 77"/>
                <a:gd name="T88" fmla="*/ 2147483647 w 29"/>
                <a:gd name="T89" fmla="*/ 2147483647 h 77"/>
                <a:gd name="T90" fmla="*/ 2147483647 w 29"/>
                <a:gd name="T91" fmla="*/ 2147483647 h 77"/>
                <a:gd name="T92" fmla="*/ 2147483647 w 29"/>
                <a:gd name="T93" fmla="*/ 2147483647 h 77"/>
                <a:gd name="T94" fmla="*/ 2147483647 w 29"/>
                <a:gd name="T95" fmla="*/ 2147483647 h 77"/>
                <a:gd name="T96" fmla="*/ 2147483647 w 29"/>
                <a:gd name="T97" fmla="*/ 2147483647 h 77"/>
                <a:gd name="T98" fmla="*/ 2147483647 w 29"/>
                <a:gd name="T99" fmla="*/ 2147483647 h 77"/>
                <a:gd name="T100" fmla="*/ 2147483647 w 29"/>
                <a:gd name="T101" fmla="*/ 2147483647 h 77"/>
                <a:gd name="T102" fmla="*/ 2147483647 w 29"/>
                <a:gd name="T103" fmla="*/ 2147483647 h 77"/>
                <a:gd name="T104" fmla="*/ 2147483647 w 29"/>
                <a:gd name="T105" fmla="*/ 2147483647 h 77"/>
                <a:gd name="T106" fmla="*/ 2147483647 w 29"/>
                <a:gd name="T107" fmla="*/ 2147483647 h 77"/>
                <a:gd name="T108" fmla="*/ 2147483647 w 29"/>
                <a:gd name="T109" fmla="*/ 2147483647 h 77"/>
                <a:gd name="T110" fmla="*/ 2147483647 w 29"/>
                <a:gd name="T111" fmla="*/ 2147483647 h 77"/>
                <a:gd name="T112" fmla="*/ 2147483647 w 29"/>
                <a:gd name="T113" fmla="*/ 2147483647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7"/>
                <a:gd name="T173" fmla="*/ 29 w 29"/>
                <a:gd name="T174" fmla="*/ 77 h 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7">
                  <a:moveTo>
                    <a:pt x="29" y="74"/>
                  </a:moveTo>
                  <a:lnTo>
                    <a:pt x="29" y="72"/>
                  </a:lnTo>
                  <a:lnTo>
                    <a:pt x="27" y="69"/>
                  </a:lnTo>
                  <a:lnTo>
                    <a:pt x="26" y="67"/>
                  </a:lnTo>
                  <a:lnTo>
                    <a:pt x="26" y="63"/>
                  </a:lnTo>
                  <a:lnTo>
                    <a:pt x="26" y="62"/>
                  </a:lnTo>
                  <a:lnTo>
                    <a:pt x="27" y="62"/>
                  </a:lnTo>
                  <a:lnTo>
                    <a:pt x="27" y="56"/>
                  </a:lnTo>
                  <a:lnTo>
                    <a:pt x="27" y="54"/>
                  </a:lnTo>
                  <a:lnTo>
                    <a:pt x="27" y="53"/>
                  </a:lnTo>
                  <a:lnTo>
                    <a:pt x="27" y="47"/>
                  </a:lnTo>
                  <a:lnTo>
                    <a:pt x="27" y="40"/>
                  </a:lnTo>
                  <a:lnTo>
                    <a:pt x="28" y="39"/>
                  </a:lnTo>
                  <a:lnTo>
                    <a:pt x="27" y="38"/>
                  </a:lnTo>
                  <a:lnTo>
                    <a:pt x="27" y="34"/>
                  </a:lnTo>
                  <a:lnTo>
                    <a:pt x="27" y="31"/>
                  </a:lnTo>
                  <a:lnTo>
                    <a:pt x="26" y="29"/>
                  </a:lnTo>
                  <a:lnTo>
                    <a:pt x="25" y="28"/>
                  </a:lnTo>
                  <a:lnTo>
                    <a:pt x="24" y="27"/>
                  </a:lnTo>
                  <a:lnTo>
                    <a:pt x="23" y="26"/>
                  </a:lnTo>
                  <a:lnTo>
                    <a:pt x="23" y="24"/>
                  </a:lnTo>
                  <a:lnTo>
                    <a:pt x="23" y="20"/>
                  </a:lnTo>
                  <a:lnTo>
                    <a:pt x="23" y="18"/>
                  </a:lnTo>
                  <a:lnTo>
                    <a:pt x="23" y="16"/>
                  </a:lnTo>
                  <a:lnTo>
                    <a:pt x="21" y="15"/>
                  </a:lnTo>
                  <a:lnTo>
                    <a:pt x="20" y="15"/>
                  </a:lnTo>
                  <a:lnTo>
                    <a:pt x="18" y="13"/>
                  </a:lnTo>
                  <a:lnTo>
                    <a:pt x="16" y="13"/>
                  </a:lnTo>
                  <a:lnTo>
                    <a:pt x="13" y="10"/>
                  </a:lnTo>
                  <a:lnTo>
                    <a:pt x="13" y="9"/>
                  </a:lnTo>
                  <a:lnTo>
                    <a:pt x="14" y="5"/>
                  </a:lnTo>
                  <a:lnTo>
                    <a:pt x="15" y="3"/>
                  </a:lnTo>
                  <a:lnTo>
                    <a:pt x="15" y="1"/>
                  </a:lnTo>
                  <a:lnTo>
                    <a:pt x="13" y="1"/>
                  </a:lnTo>
                  <a:lnTo>
                    <a:pt x="10" y="2"/>
                  </a:lnTo>
                  <a:lnTo>
                    <a:pt x="7" y="1"/>
                  </a:lnTo>
                  <a:lnTo>
                    <a:pt x="5" y="0"/>
                  </a:lnTo>
                  <a:lnTo>
                    <a:pt x="4" y="0"/>
                  </a:lnTo>
                  <a:lnTo>
                    <a:pt x="2" y="0"/>
                  </a:lnTo>
                  <a:lnTo>
                    <a:pt x="2" y="1"/>
                  </a:lnTo>
                  <a:lnTo>
                    <a:pt x="2" y="2"/>
                  </a:lnTo>
                  <a:lnTo>
                    <a:pt x="2" y="3"/>
                  </a:lnTo>
                  <a:lnTo>
                    <a:pt x="0" y="6"/>
                  </a:lnTo>
                  <a:lnTo>
                    <a:pt x="2" y="7"/>
                  </a:lnTo>
                  <a:lnTo>
                    <a:pt x="4" y="8"/>
                  </a:lnTo>
                  <a:lnTo>
                    <a:pt x="5" y="10"/>
                  </a:lnTo>
                  <a:lnTo>
                    <a:pt x="8" y="12"/>
                  </a:lnTo>
                  <a:lnTo>
                    <a:pt x="7" y="12"/>
                  </a:lnTo>
                  <a:lnTo>
                    <a:pt x="7" y="14"/>
                  </a:lnTo>
                  <a:lnTo>
                    <a:pt x="8" y="16"/>
                  </a:lnTo>
                  <a:lnTo>
                    <a:pt x="7" y="16"/>
                  </a:lnTo>
                  <a:lnTo>
                    <a:pt x="7" y="19"/>
                  </a:lnTo>
                  <a:lnTo>
                    <a:pt x="6" y="22"/>
                  </a:lnTo>
                  <a:lnTo>
                    <a:pt x="5" y="26"/>
                  </a:lnTo>
                  <a:lnTo>
                    <a:pt x="7" y="24"/>
                  </a:lnTo>
                  <a:lnTo>
                    <a:pt x="8" y="24"/>
                  </a:lnTo>
                  <a:lnTo>
                    <a:pt x="9" y="24"/>
                  </a:lnTo>
                  <a:lnTo>
                    <a:pt x="9" y="26"/>
                  </a:lnTo>
                  <a:lnTo>
                    <a:pt x="10" y="26"/>
                  </a:lnTo>
                  <a:lnTo>
                    <a:pt x="10" y="27"/>
                  </a:lnTo>
                  <a:lnTo>
                    <a:pt x="9" y="28"/>
                  </a:lnTo>
                  <a:lnTo>
                    <a:pt x="9" y="29"/>
                  </a:lnTo>
                  <a:lnTo>
                    <a:pt x="9" y="30"/>
                  </a:lnTo>
                  <a:lnTo>
                    <a:pt x="9" y="31"/>
                  </a:lnTo>
                  <a:lnTo>
                    <a:pt x="8" y="31"/>
                  </a:lnTo>
                  <a:lnTo>
                    <a:pt x="9" y="32"/>
                  </a:lnTo>
                  <a:lnTo>
                    <a:pt x="9" y="34"/>
                  </a:lnTo>
                  <a:lnTo>
                    <a:pt x="9" y="35"/>
                  </a:lnTo>
                  <a:lnTo>
                    <a:pt x="8" y="35"/>
                  </a:lnTo>
                  <a:lnTo>
                    <a:pt x="7" y="35"/>
                  </a:lnTo>
                  <a:lnTo>
                    <a:pt x="8" y="37"/>
                  </a:lnTo>
                  <a:lnTo>
                    <a:pt x="9" y="38"/>
                  </a:lnTo>
                  <a:lnTo>
                    <a:pt x="10" y="39"/>
                  </a:lnTo>
                  <a:lnTo>
                    <a:pt x="11" y="39"/>
                  </a:lnTo>
                  <a:lnTo>
                    <a:pt x="12" y="40"/>
                  </a:lnTo>
                  <a:lnTo>
                    <a:pt x="12" y="41"/>
                  </a:lnTo>
                  <a:lnTo>
                    <a:pt x="12" y="42"/>
                  </a:lnTo>
                  <a:lnTo>
                    <a:pt x="12" y="43"/>
                  </a:lnTo>
                  <a:lnTo>
                    <a:pt x="11" y="44"/>
                  </a:lnTo>
                  <a:lnTo>
                    <a:pt x="11" y="45"/>
                  </a:lnTo>
                  <a:lnTo>
                    <a:pt x="11" y="46"/>
                  </a:lnTo>
                  <a:lnTo>
                    <a:pt x="11" y="47"/>
                  </a:lnTo>
                  <a:lnTo>
                    <a:pt x="11" y="48"/>
                  </a:lnTo>
                  <a:lnTo>
                    <a:pt x="11" y="49"/>
                  </a:lnTo>
                  <a:lnTo>
                    <a:pt x="11" y="50"/>
                  </a:lnTo>
                  <a:lnTo>
                    <a:pt x="9" y="53"/>
                  </a:lnTo>
                  <a:lnTo>
                    <a:pt x="9" y="54"/>
                  </a:lnTo>
                  <a:lnTo>
                    <a:pt x="11" y="57"/>
                  </a:lnTo>
                  <a:lnTo>
                    <a:pt x="11" y="60"/>
                  </a:lnTo>
                  <a:lnTo>
                    <a:pt x="9" y="63"/>
                  </a:lnTo>
                  <a:lnTo>
                    <a:pt x="10" y="66"/>
                  </a:lnTo>
                  <a:lnTo>
                    <a:pt x="11" y="66"/>
                  </a:lnTo>
                  <a:lnTo>
                    <a:pt x="12" y="69"/>
                  </a:lnTo>
                  <a:lnTo>
                    <a:pt x="13" y="70"/>
                  </a:lnTo>
                  <a:lnTo>
                    <a:pt x="15" y="73"/>
                  </a:lnTo>
                  <a:lnTo>
                    <a:pt x="19" y="75"/>
                  </a:lnTo>
                  <a:lnTo>
                    <a:pt x="20" y="75"/>
                  </a:lnTo>
                  <a:lnTo>
                    <a:pt x="20" y="77"/>
                  </a:lnTo>
                  <a:lnTo>
                    <a:pt x="23" y="75"/>
                  </a:lnTo>
                  <a:lnTo>
                    <a:pt x="24" y="75"/>
                  </a:lnTo>
                  <a:lnTo>
                    <a:pt x="26" y="75"/>
                  </a:lnTo>
                  <a:lnTo>
                    <a:pt x="27" y="75"/>
                  </a:lnTo>
                  <a:lnTo>
                    <a:pt x="27" y="74"/>
                  </a:lnTo>
                  <a:lnTo>
                    <a:pt x="29" y="74"/>
                  </a:lnTo>
                  <a:close/>
                </a:path>
              </a:pathLst>
            </a:custGeom>
            <a:solidFill>
              <a:srgbClr val="C0C0C0"/>
            </a:solidFill>
            <a:ln w="3175" cap="rnd">
              <a:solidFill>
                <a:srgbClr val="969696"/>
              </a:solidFill>
              <a:round/>
              <a:headEnd/>
              <a:tailEnd/>
            </a:ln>
          </p:spPr>
          <p:txBody>
            <a:bodyPr/>
            <a:lstStyle/>
            <a:p>
              <a:endParaRPr lang="en-SG" dirty="0"/>
            </a:p>
          </p:txBody>
        </p:sp>
        <p:sp>
          <p:nvSpPr>
            <p:cNvPr id="32" name="Freeform 16"/>
            <p:cNvSpPr>
              <a:spLocks noEditPoints="1"/>
            </p:cNvSpPr>
            <p:nvPr/>
          </p:nvSpPr>
          <p:spPr bwMode="gray">
            <a:xfrm>
              <a:off x="1047" y="3213"/>
              <a:ext cx="307" cy="261"/>
            </a:xfrm>
            <a:custGeom>
              <a:avLst/>
              <a:gdLst>
                <a:gd name="T0" fmla="*/ 2147483647 w 249"/>
                <a:gd name="T1" fmla="*/ 2147483647 h 209"/>
                <a:gd name="T2" fmla="*/ 2147483647 w 249"/>
                <a:gd name="T3" fmla="*/ 2147483647 h 209"/>
                <a:gd name="T4" fmla="*/ 2147483647 w 249"/>
                <a:gd name="T5" fmla="*/ 2147483647 h 209"/>
                <a:gd name="T6" fmla="*/ 2147483647 w 249"/>
                <a:gd name="T7" fmla="*/ 2147483647 h 209"/>
                <a:gd name="T8" fmla="*/ 2147483647 w 249"/>
                <a:gd name="T9" fmla="*/ 2147483647 h 209"/>
                <a:gd name="T10" fmla="*/ 2147483647 w 249"/>
                <a:gd name="T11" fmla="*/ 1330453684 h 209"/>
                <a:gd name="T12" fmla="*/ 2147483647 w 249"/>
                <a:gd name="T13" fmla="*/ 224929763 h 209"/>
                <a:gd name="T14" fmla="*/ 2147483647 w 249"/>
                <a:gd name="T15" fmla="*/ 1 h 209"/>
                <a:gd name="T16" fmla="*/ 2147483647 w 249"/>
                <a:gd name="T17" fmla="*/ 1 h 209"/>
                <a:gd name="T18" fmla="*/ 2147483647 w 249"/>
                <a:gd name="T19" fmla="*/ 633222340 h 209"/>
                <a:gd name="T20" fmla="*/ 2147483647 w 249"/>
                <a:gd name="T21" fmla="*/ 1645262368 h 209"/>
                <a:gd name="T22" fmla="*/ 2147483647 w 249"/>
                <a:gd name="T23" fmla="*/ 2147483647 h 209"/>
                <a:gd name="T24" fmla="*/ 2147483647 w 249"/>
                <a:gd name="T25" fmla="*/ 2147483647 h 209"/>
                <a:gd name="T26" fmla="*/ 2147483647 w 249"/>
                <a:gd name="T27" fmla="*/ 2147483647 h 209"/>
                <a:gd name="T28" fmla="*/ 2147483647 w 249"/>
                <a:gd name="T29" fmla="*/ 2147483647 h 209"/>
                <a:gd name="T30" fmla="*/ 2147483647 w 249"/>
                <a:gd name="T31" fmla="*/ 2147483647 h 209"/>
                <a:gd name="T32" fmla="*/ 2147483647 w 249"/>
                <a:gd name="T33" fmla="*/ 2147483647 h 209"/>
                <a:gd name="T34" fmla="*/ 2147483647 w 249"/>
                <a:gd name="T35" fmla="*/ 2147483647 h 209"/>
                <a:gd name="T36" fmla="*/ 1856323084 w 249"/>
                <a:gd name="T37" fmla="*/ 2147483647 h 209"/>
                <a:gd name="T38" fmla="*/ 1856323084 w 249"/>
                <a:gd name="T39" fmla="*/ 2147483647 h 209"/>
                <a:gd name="T40" fmla="*/ 1505617654 w 249"/>
                <a:gd name="T41" fmla="*/ 2147483647 h 209"/>
                <a:gd name="T42" fmla="*/ 1365111839 w 249"/>
                <a:gd name="T43" fmla="*/ 2147483647 h 209"/>
                <a:gd name="T44" fmla="*/ 1024787724 w 249"/>
                <a:gd name="T45" fmla="*/ 2147483647 h 209"/>
                <a:gd name="T46" fmla="*/ 391762619 w 249"/>
                <a:gd name="T47" fmla="*/ 2147483647 h 209"/>
                <a:gd name="T48" fmla="*/ 111529352 w 249"/>
                <a:gd name="T49" fmla="*/ 2147483647 h 209"/>
                <a:gd name="T50" fmla="*/ 221190885 w 249"/>
                <a:gd name="T51" fmla="*/ 2147483647 h 209"/>
                <a:gd name="T52" fmla="*/ 391762619 w 249"/>
                <a:gd name="T53" fmla="*/ 2147483647 h 209"/>
                <a:gd name="T54" fmla="*/ 707251105 w 249"/>
                <a:gd name="T55" fmla="*/ 2147483647 h 209"/>
                <a:gd name="T56" fmla="*/ 803337355 w 249"/>
                <a:gd name="T57" fmla="*/ 2147483647 h 209"/>
                <a:gd name="T58" fmla="*/ 728367917 w 249"/>
                <a:gd name="T59" fmla="*/ 2147483647 h 209"/>
                <a:gd name="T60" fmla="*/ 831179890 w 249"/>
                <a:gd name="T61" fmla="*/ 2147483647 h 209"/>
                <a:gd name="T62" fmla="*/ 1024787724 w 249"/>
                <a:gd name="T63" fmla="*/ 2147483647 h 209"/>
                <a:gd name="T64" fmla="*/ 1436654043 w 249"/>
                <a:gd name="T65" fmla="*/ 2147483647 h 209"/>
                <a:gd name="T66" fmla="*/ 1920661116 w 249"/>
                <a:gd name="T67" fmla="*/ 2147483647 h 209"/>
                <a:gd name="T68" fmla="*/ 2147483647 w 249"/>
                <a:gd name="T69" fmla="*/ 2147483647 h 209"/>
                <a:gd name="T70" fmla="*/ 2147483647 w 249"/>
                <a:gd name="T71" fmla="*/ 2147483647 h 209"/>
                <a:gd name="T72" fmla="*/ 2147483647 w 249"/>
                <a:gd name="T73" fmla="*/ 2147483647 h 209"/>
                <a:gd name="T74" fmla="*/ 2147483647 w 249"/>
                <a:gd name="T75" fmla="*/ 2147483647 h 209"/>
                <a:gd name="T76" fmla="*/ 2147483647 w 249"/>
                <a:gd name="T77" fmla="*/ 2147483647 h 209"/>
                <a:gd name="T78" fmla="*/ 2147483647 w 249"/>
                <a:gd name="T79" fmla="*/ 2147483647 h 209"/>
                <a:gd name="T80" fmla="*/ 2147483647 w 249"/>
                <a:gd name="T81" fmla="*/ 2147483647 h 209"/>
                <a:gd name="T82" fmla="*/ 2147483647 w 249"/>
                <a:gd name="T83" fmla="*/ 2147483647 h 209"/>
                <a:gd name="T84" fmla="*/ 2147483647 w 249"/>
                <a:gd name="T85" fmla="*/ 2147483647 h 209"/>
                <a:gd name="T86" fmla="*/ 2147483647 w 249"/>
                <a:gd name="T87" fmla="*/ 2147483647 h 209"/>
                <a:gd name="T88" fmla="*/ 2147483647 w 249"/>
                <a:gd name="T89" fmla="*/ 2147483647 h 209"/>
                <a:gd name="T90" fmla="*/ 2147483647 w 249"/>
                <a:gd name="T91" fmla="*/ 2147483647 h 209"/>
                <a:gd name="T92" fmla="*/ 2147483647 w 249"/>
                <a:gd name="T93" fmla="*/ 2147483647 h 209"/>
                <a:gd name="T94" fmla="*/ 2147483647 w 249"/>
                <a:gd name="T95" fmla="*/ 2147483647 h 209"/>
                <a:gd name="T96" fmla="*/ 2147483647 w 249"/>
                <a:gd name="T97" fmla="*/ 2147483647 h 209"/>
                <a:gd name="T98" fmla="*/ 2147483647 w 249"/>
                <a:gd name="T99" fmla="*/ 2147483647 h 209"/>
                <a:gd name="T100" fmla="*/ 2147483647 w 249"/>
                <a:gd name="T101" fmla="*/ 2147483647 h 209"/>
                <a:gd name="T102" fmla="*/ 2147483647 w 249"/>
                <a:gd name="T103" fmla="*/ 2147483647 h 209"/>
                <a:gd name="T104" fmla="*/ 2147483647 w 249"/>
                <a:gd name="T105" fmla="*/ 2147483647 h 209"/>
                <a:gd name="T106" fmla="*/ 2147483647 w 249"/>
                <a:gd name="T107" fmla="*/ 2147483647 h 209"/>
                <a:gd name="T108" fmla="*/ 2147483647 w 249"/>
                <a:gd name="T109" fmla="*/ 2147483647 h 2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9"/>
                <a:gd name="T166" fmla="*/ 0 h 209"/>
                <a:gd name="T167" fmla="*/ 249 w 249"/>
                <a:gd name="T168" fmla="*/ 209 h 2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9" h="209">
                  <a:moveTo>
                    <a:pt x="241" y="76"/>
                  </a:moveTo>
                  <a:lnTo>
                    <a:pt x="238" y="76"/>
                  </a:lnTo>
                  <a:lnTo>
                    <a:pt x="236" y="75"/>
                  </a:lnTo>
                  <a:lnTo>
                    <a:pt x="236" y="77"/>
                  </a:lnTo>
                  <a:lnTo>
                    <a:pt x="236" y="80"/>
                  </a:lnTo>
                  <a:lnTo>
                    <a:pt x="236" y="83"/>
                  </a:lnTo>
                  <a:lnTo>
                    <a:pt x="235" y="83"/>
                  </a:lnTo>
                  <a:lnTo>
                    <a:pt x="230" y="83"/>
                  </a:lnTo>
                  <a:lnTo>
                    <a:pt x="227" y="83"/>
                  </a:lnTo>
                  <a:lnTo>
                    <a:pt x="224" y="82"/>
                  </a:lnTo>
                  <a:lnTo>
                    <a:pt x="223" y="82"/>
                  </a:lnTo>
                  <a:lnTo>
                    <a:pt x="220" y="79"/>
                  </a:lnTo>
                  <a:lnTo>
                    <a:pt x="220" y="76"/>
                  </a:lnTo>
                  <a:lnTo>
                    <a:pt x="218" y="74"/>
                  </a:lnTo>
                  <a:lnTo>
                    <a:pt x="218" y="70"/>
                  </a:lnTo>
                  <a:lnTo>
                    <a:pt x="218" y="69"/>
                  </a:lnTo>
                  <a:lnTo>
                    <a:pt x="220" y="66"/>
                  </a:lnTo>
                  <a:lnTo>
                    <a:pt x="222" y="63"/>
                  </a:lnTo>
                  <a:lnTo>
                    <a:pt x="222" y="61"/>
                  </a:lnTo>
                  <a:lnTo>
                    <a:pt x="224" y="59"/>
                  </a:lnTo>
                  <a:lnTo>
                    <a:pt x="227" y="57"/>
                  </a:lnTo>
                  <a:lnTo>
                    <a:pt x="229" y="58"/>
                  </a:lnTo>
                  <a:lnTo>
                    <a:pt x="233" y="60"/>
                  </a:lnTo>
                  <a:lnTo>
                    <a:pt x="236" y="61"/>
                  </a:lnTo>
                  <a:lnTo>
                    <a:pt x="235" y="58"/>
                  </a:lnTo>
                  <a:lnTo>
                    <a:pt x="237" y="56"/>
                  </a:lnTo>
                  <a:lnTo>
                    <a:pt x="236" y="53"/>
                  </a:lnTo>
                  <a:lnTo>
                    <a:pt x="236" y="49"/>
                  </a:lnTo>
                  <a:lnTo>
                    <a:pt x="236" y="43"/>
                  </a:lnTo>
                  <a:lnTo>
                    <a:pt x="236" y="40"/>
                  </a:lnTo>
                  <a:lnTo>
                    <a:pt x="236" y="37"/>
                  </a:lnTo>
                  <a:lnTo>
                    <a:pt x="236" y="34"/>
                  </a:lnTo>
                  <a:lnTo>
                    <a:pt x="235" y="31"/>
                  </a:lnTo>
                  <a:lnTo>
                    <a:pt x="234" y="29"/>
                  </a:lnTo>
                  <a:lnTo>
                    <a:pt x="232" y="26"/>
                  </a:lnTo>
                  <a:lnTo>
                    <a:pt x="230" y="23"/>
                  </a:lnTo>
                  <a:lnTo>
                    <a:pt x="229" y="19"/>
                  </a:lnTo>
                  <a:lnTo>
                    <a:pt x="229" y="17"/>
                  </a:lnTo>
                  <a:lnTo>
                    <a:pt x="228" y="14"/>
                  </a:lnTo>
                  <a:lnTo>
                    <a:pt x="227" y="11"/>
                  </a:lnTo>
                  <a:lnTo>
                    <a:pt x="226" y="8"/>
                  </a:lnTo>
                  <a:lnTo>
                    <a:pt x="225" y="5"/>
                  </a:lnTo>
                  <a:lnTo>
                    <a:pt x="225" y="4"/>
                  </a:lnTo>
                  <a:lnTo>
                    <a:pt x="222" y="3"/>
                  </a:lnTo>
                  <a:lnTo>
                    <a:pt x="219" y="2"/>
                  </a:lnTo>
                  <a:lnTo>
                    <a:pt x="216" y="2"/>
                  </a:lnTo>
                  <a:lnTo>
                    <a:pt x="213" y="2"/>
                  </a:lnTo>
                  <a:lnTo>
                    <a:pt x="210" y="3"/>
                  </a:lnTo>
                  <a:lnTo>
                    <a:pt x="208" y="2"/>
                  </a:lnTo>
                  <a:lnTo>
                    <a:pt x="206" y="1"/>
                  </a:lnTo>
                  <a:lnTo>
                    <a:pt x="205" y="1"/>
                  </a:lnTo>
                  <a:lnTo>
                    <a:pt x="202" y="0"/>
                  </a:lnTo>
                  <a:lnTo>
                    <a:pt x="199" y="0"/>
                  </a:lnTo>
                  <a:lnTo>
                    <a:pt x="196" y="1"/>
                  </a:lnTo>
                  <a:lnTo>
                    <a:pt x="195" y="1"/>
                  </a:lnTo>
                  <a:lnTo>
                    <a:pt x="193" y="1"/>
                  </a:lnTo>
                  <a:lnTo>
                    <a:pt x="191" y="1"/>
                  </a:lnTo>
                  <a:lnTo>
                    <a:pt x="191" y="2"/>
                  </a:lnTo>
                  <a:lnTo>
                    <a:pt x="188" y="5"/>
                  </a:lnTo>
                  <a:lnTo>
                    <a:pt x="187" y="5"/>
                  </a:lnTo>
                  <a:lnTo>
                    <a:pt x="184" y="6"/>
                  </a:lnTo>
                  <a:lnTo>
                    <a:pt x="181" y="7"/>
                  </a:lnTo>
                  <a:lnTo>
                    <a:pt x="178" y="8"/>
                  </a:lnTo>
                  <a:lnTo>
                    <a:pt x="177" y="10"/>
                  </a:lnTo>
                  <a:lnTo>
                    <a:pt x="174" y="13"/>
                  </a:lnTo>
                  <a:lnTo>
                    <a:pt x="173" y="15"/>
                  </a:lnTo>
                  <a:lnTo>
                    <a:pt x="170" y="16"/>
                  </a:lnTo>
                  <a:lnTo>
                    <a:pt x="168" y="19"/>
                  </a:lnTo>
                  <a:lnTo>
                    <a:pt x="165" y="20"/>
                  </a:lnTo>
                  <a:lnTo>
                    <a:pt x="162" y="23"/>
                  </a:lnTo>
                  <a:lnTo>
                    <a:pt x="161" y="25"/>
                  </a:lnTo>
                  <a:lnTo>
                    <a:pt x="160" y="25"/>
                  </a:lnTo>
                  <a:lnTo>
                    <a:pt x="160" y="26"/>
                  </a:lnTo>
                  <a:lnTo>
                    <a:pt x="159" y="27"/>
                  </a:lnTo>
                  <a:lnTo>
                    <a:pt x="159" y="30"/>
                  </a:lnTo>
                  <a:lnTo>
                    <a:pt x="158" y="33"/>
                  </a:lnTo>
                  <a:lnTo>
                    <a:pt x="156" y="35"/>
                  </a:lnTo>
                  <a:lnTo>
                    <a:pt x="154" y="37"/>
                  </a:lnTo>
                  <a:lnTo>
                    <a:pt x="152" y="40"/>
                  </a:lnTo>
                  <a:lnTo>
                    <a:pt x="151" y="40"/>
                  </a:lnTo>
                  <a:lnTo>
                    <a:pt x="148" y="40"/>
                  </a:lnTo>
                  <a:lnTo>
                    <a:pt x="146" y="41"/>
                  </a:lnTo>
                  <a:lnTo>
                    <a:pt x="143" y="42"/>
                  </a:lnTo>
                  <a:lnTo>
                    <a:pt x="142" y="41"/>
                  </a:lnTo>
                  <a:lnTo>
                    <a:pt x="142" y="43"/>
                  </a:lnTo>
                  <a:lnTo>
                    <a:pt x="142" y="46"/>
                  </a:lnTo>
                  <a:lnTo>
                    <a:pt x="141" y="49"/>
                  </a:lnTo>
                  <a:lnTo>
                    <a:pt x="140" y="50"/>
                  </a:lnTo>
                  <a:lnTo>
                    <a:pt x="140" y="52"/>
                  </a:lnTo>
                  <a:lnTo>
                    <a:pt x="140" y="53"/>
                  </a:lnTo>
                  <a:lnTo>
                    <a:pt x="138" y="55"/>
                  </a:lnTo>
                  <a:lnTo>
                    <a:pt x="135" y="57"/>
                  </a:lnTo>
                  <a:lnTo>
                    <a:pt x="133" y="57"/>
                  </a:lnTo>
                  <a:lnTo>
                    <a:pt x="130" y="57"/>
                  </a:lnTo>
                  <a:lnTo>
                    <a:pt x="129" y="57"/>
                  </a:lnTo>
                  <a:lnTo>
                    <a:pt x="127" y="59"/>
                  </a:lnTo>
                  <a:lnTo>
                    <a:pt x="124" y="58"/>
                  </a:lnTo>
                  <a:lnTo>
                    <a:pt x="122" y="57"/>
                  </a:lnTo>
                  <a:lnTo>
                    <a:pt x="119" y="57"/>
                  </a:lnTo>
                  <a:lnTo>
                    <a:pt x="116" y="56"/>
                  </a:lnTo>
                  <a:lnTo>
                    <a:pt x="113" y="55"/>
                  </a:lnTo>
                  <a:lnTo>
                    <a:pt x="110" y="53"/>
                  </a:lnTo>
                  <a:lnTo>
                    <a:pt x="107" y="51"/>
                  </a:lnTo>
                  <a:lnTo>
                    <a:pt x="103" y="50"/>
                  </a:lnTo>
                  <a:lnTo>
                    <a:pt x="100" y="50"/>
                  </a:lnTo>
                  <a:lnTo>
                    <a:pt x="99" y="50"/>
                  </a:lnTo>
                  <a:lnTo>
                    <a:pt x="97" y="53"/>
                  </a:lnTo>
                  <a:lnTo>
                    <a:pt x="96" y="56"/>
                  </a:lnTo>
                  <a:lnTo>
                    <a:pt x="95" y="59"/>
                  </a:lnTo>
                  <a:lnTo>
                    <a:pt x="94" y="63"/>
                  </a:lnTo>
                  <a:lnTo>
                    <a:pt x="93" y="64"/>
                  </a:lnTo>
                  <a:lnTo>
                    <a:pt x="90" y="66"/>
                  </a:lnTo>
                  <a:lnTo>
                    <a:pt x="87" y="68"/>
                  </a:lnTo>
                  <a:lnTo>
                    <a:pt x="86" y="71"/>
                  </a:lnTo>
                  <a:lnTo>
                    <a:pt x="83" y="73"/>
                  </a:lnTo>
                  <a:lnTo>
                    <a:pt x="80" y="75"/>
                  </a:lnTo>
                  <a:lnTo>
                    <a:pt x="77" y="76"/>
                  </a:lnTo>
                  <a:lnTo>
                    <a:pt x="75" y="75"/>
                  </a:lnTo>
                  <a:lnTo>
                    <a:pt x="73" y="76"/>
                  </a:lnTo>
                  <a:lnTo>
                    <a:pt x="70" y="76"/>
                  </a:lnTo>
                  <a:lnTo>
                    <a:pt x="67" y="75"/>
                  </a:lnTo>
                  <a:lnTo>
                    <a:pt x="65" y="77"/>
                  </a:lnTo>
                  <a:lnTo>
                    <a:pt x="65" y="76"/>
                  </a:lnTo>
                  <a:lnTo>
                    <a:pt x="63" y="73"/>
                  </a:lnTo>
                  <a:lnTo>
                    <a:pt x="63" y="69"/>
                  </a:lnTo>
                  <a:lnTo>
                    <a:pt x="66" y="67"/>
                  </a:lnTo>
                  <a:lnTo>
                    <a:pt x="67" y="64"/>
                  </a:lnTo>
                  <a:lnTo>
                    <a:pt x="66" y="60"/>
                  </a:lnTo>
                  <a:lnTo>
                    <a:pt x="65" y="57"/>
                  </a:lnTo>
                  <a:lnTo>
                    <a:pt x="64" y="54"/>
                  </a:lnTo>
                  <a:lnTo>
                    <a:pt x="63" y="51"/>
                  </a:lnTo>
                  <a:lnTo>
                    <a:pt x="60" y="49"/>
                  </a:lnTo>
                  <a:lnTo>
                    <a:pt x="58" y="46"/>
                  </a:lnTo>
                  <a:lnTo>
                    <a:pt x="56" y="44"/>
                  </a:lnTo>
                  <a:lnTo>
                    <a:pt x="53" y="42"/>
                  </a:lnTo>
                  <a:lnTo>
                    <a:pt x="53" y="72"/>
                  </a:lnTo>
                  <a:lnTo>
                    <a:pt x="53" y="74"/>
                  </a:lnTo>
                  <a:lnTo>
                    <a:pt x="53" y="77"/>
                  </a:lnTo>
                  <a:lnTo>
                    <a:pt x="53" y="80"/>
                  </a:lnTo>
                  <a:lnTo>
                    <a:pt x="53" y="84"/>
                  </a:lnTo>
                  <a:lnTo>
                    <a:pt x="53" y="102"/>
                  </a:lnTo>
                  <a:lnTo>
                    <a:pt x="50" y="103"/>
                  </a:lnTo>
                  <a:lnTo>
                    <a:pt x="47" y="104"/>
                  </a:lnTo>
                  <a:lnTo>
                    <a:pt x="45" y="107"/>
                  </a:lnTo>
                  <a:lnTo>
                    <a:pt x="43" y="107"/>
                  </a:lnTo>
                  <a:lnTo>
                    <a:pt x="43" y="110"/>
                  </a:lnTo>
                  <a:lnTo>
                    <a:pt x="42" y="110"/>
                  </a:lnTo>
                  <a:lnTo>
                    <a:pt x="39" y="110"/>
                  </a:lnTo>
                  <a:lnTo>
                    <a:pt x="36" y="109"/>
                  </a:lnTo>
                  <a:lnTo>
                    <a:pt x="33" y="109"/>
                  </a:lnTo>
                  <a:lnTo>
                    <a:pt x="30" y="110"/>
                  </a:lnTo>
                  <a:lnTo>
                    <a:pt x="27" y="110"/>
                  </a:lnTo>
                  <a:lnTo>
                    <a:pt x="24" y="109"/>
                  </a:lnTo>
                  <a:lnTo>
                    <a:pt x="21" y="108"/>
                  </a:lnTo>
                  <a:lnTo>
                    <a:pt x="18" y="108"/>
                  </a:lnTo>
                  <a:lnTo>
                    <a:pt x="14" y="107"/>
                  </a:lnTo>
                  <a:lnTo>
                    <a:pt x="13" y="104"/>
                  </a:lnTo>
                  <a:lnTo>
                    <a:pt x="14" y="100"/>
                  </a:lnTo>
                  <a:lnTo>
                    <a:pt x="11" y="98"/>
                  </a:lnTo>
                  <a:lnTo>
                    <a:pt x="10" y="96"/>
                  </a:lnTo>
                  <a:lnTo>
                    <a:pt x="8" y="95"/>
                  </a:lnTo>
                  <a:lnTo>
                    <a:pt x="5" y="98"/>
                  </a:lnTo>
                  <a:lnTo>
                    <a:pt x="4" y="102"/>
                  </a:lnTo>
                  <a:lnTo>
                    <a:pt x="2" y="104"/>
                  </a:lnTo>
                  <a:lnTo>
                    <a:pt x="0" y="105"/>
                  </a:lnTo>
                  <a:lnTo>
                    <a:pt x="2" y="108"/>
                  </a:lnTo>
                  <a:lnTo>
                    <a:pt x="3" y="110"/>
                  </a:lnTo>
                  <a:lnTo>
                    <a:pt x="5" y="113"/>
                  </a:lnTo>
                  <a:lnTo>
                    <a:pt x="6" y="116"/>
                  </a:lnTo>
                  <a:lnTo>
                    <a:pt x="8" y="119"/>
                  </a:lnTo>
                  <a:lnTo>
                    <a:pt x="8" y="122"/>
                  </a:lnTo>
                  <a:lnTo>
                    <a:pt x="9" y="122"/>
                  </a:lnTo>
                  <a:lnTo>
                    <a:pt x="9" y="125"/>
                  </a:lnTo>
                  <a:lnTo>
                    <a:pt x="10" y="128"/>
                  </a:lnTo>
                  <a:lnTo>
                    <a:pt x="11" y="131"/>
                  </a:lnTo>
                  <a:lnTo>
                    <a:pt x="12" y="133"/>
                  </a:lnTo>
                  <a:lnTo>
                    <a:pt x="14" y="136"/>
                  </a:lnTo>
                  <a:lnTo>
                    <a:pt x="15" y="139"/>
                  </a:lnTo>
                  <a:lnTo>
                    <a:pt x="16" y="143"/>
                  </a:lnTo>
                  <a:lnTo>
                    <a:pt x="17" y="143"/>
                  </a:lnTo>
                  <a:lnTo>
                    <a:pt x="18" y="146"/>
                  </a:lnTo>
                  <a:lnTo>
                    <a:pt x="20" y="147"/>
                  </a:lnTo>
                  <a:lnTo>
                    <a:pt x="22" y="150"/>
                  </a:lnTo>
                  <a:lnTo>
                    <a:pt x="24" y="153"/>
                  </a:lnTo>
                  <a:lnTo>
                    <a:pt x="26" y="156"/>
                  </a:lnTo>
                  <a:lnTo>
                    <a:pt x="28" y="159"/>
                  </a:lnTo>
                  <a:lnTo>
                    <a:pt x="28" y="161"/>
                  </a:lnTo>
                  <a:lnTo>
                    <a:pt x="28" y="164"/>
                  </a:lnTo>
                  <a:lnTo>
                    <a:pt x="29" y="166"/>
                  </a:lnTo>
                  <a:lnTo>
                    <a:pt x="29" y="169"/>
                  </a:lnTo>
                  <a:lnTo>
                    <a:pt x="28" y="172"/>
                  </a:lnTo>
                  <a:lnTo>
                    <a:pt x="26" y="174"/>
                  </a:lnTo>
                  <a:lnTo>
                    <a:pt x="23" y="173"/>
                  </a:lnTo>
                  <a:lnTo>
                    <a:pt x="22" y="176"/>
                  </a:lnTo>
                  <a:lnTo>
                    <a:pt x="24" y="178"/>
                  </a:lnTo>
                  <a:lnTo>
                    <a:pt x="26" y="182"/>
                  </a:lnTo>
                  <a:lnTo>
                    <a:pt x="25" y="183"/>
                  </a:lnTo>
                  <a:lnTo>
                    <a:pt x="28" y="186"/>
                  </a:lnTo>
                  <a:lnTo>
                    <a:pt x="29" y="189"/>
                  </a:lnTo>
                  <a:lnTo>
                    <a:pt x="30" y="191"/>
                  </a:lnTo>
                  <a:lnTo>
                    <a:pt x="29" y="194"/>
                  </a:lnTo>
                  <a:lnTo>
                    <a:pt x="29" y="195"/>
                  </a:lnTo>
                  <a:lnTo>
                    <a:pt x="29" y="196"/>
                  </a:lnTo>
                  <a:lnTo>
                    <a:pt x="29" y="199"/>
                  </a:lnTo>
                  <a:lnTo>
                    <a:pt x="31" y="201"/>
                  </a:lnTo>
                  <a:lnTo>
                    <a:pt x="30" y="198"/>
                  </a:lnTo>
                  <a:lnTo>
                    <a:pt x="31" y="197"/>
                  </a:lnTo>
                  <a:lnTo>
                    <a:pt x="32" y="197"/>
                  </a:lnTo>
                  <a:lnTo>
                    <a:pt x="34" y="197"/>
                  </a:lnTo>
                  <a:lnTo>
                    <a:pt x="36" y="197"/>
                  </a:lnTo>
                  <a:lnTo>
                    <a:pt x="36" y="200"/>
                  </a:lnTo>
                  <a:lnTo>
                    <a:pt x="37" y="201"/>
                  </a:lnTo>
                  <a:lnTo>
                    <a:pt x="40" y="201"/>
                  </a:lnTo>
                  <a:lnTo>
                    <a:pt x="43" y="202"/>
                  </a:lnTo>
                  <a:lnTo>
                    <a:pt x="43" y="205"/>
                  </a:lnTo>
                  <a:lnTo>
                    <a:pt x="45" y="205"/>
                  </a:lnTo>
                  <a:lnTo>
                    <a:pt x="47" y="208"/>
                  </a:lnTo>
                  <a:lnTo>
                    <a:pt x="50" y="208"/>
                  </a:lnTo>
                  <a:lnTo>
                    <a:pt x="53" y="209"/>
                  </a:lnTo>
                  <a:lnTo>
                    <a:pt x="56" y="207"/>
                  </a:lnTo>
                  <a:lnTo>
                    <a:pt x="59" y="205"/>
                  </a:lnTo>
                  <a:lnTo>
                    <a:pt x="63" y="203"/>
                  </a:lnTo>
                  <a:lnTo>
                    <a:pt x="64" y="203"/>
                  </a:lnTo>
                  <a:lnTo>
                    <a:pt x="67" y="203"/>
                  </a:lnTo>
                  <a:lnTo>
                    <a:pt x="66" y="202"/>
                  </a:lnTo>
                  <a:lnTo>
                    <a:pt x="69" y="201"/>
                  </a:lnTo>
                  <a:lnTo>
                    <a:pt x="72" y="202"/>
                  </a:lnTo>
                  <a:lnTo>
                    <a:pt x="75" y="202"/>
                  </a:lnTo>
                  <a:lnTo>
                    <a:pt x="78" y="202"/>
                  </a:lnTo>
                  <a:lnTo>
                    <a:pt x="81" y="202"/>
                  </a:lnTo>
                  <a:lnTo>
                    <a:pt x="82" y="201"/>
                  </a:lnTo>
                  <a:lnTo>
                    <a:pt x="85" y="199"/>
                  </a:lnTo>
                  <a:lnTo>
                    <a:pt x="88" y="197"/>
                  </a:lnTo>
                  <a:lnTo>
                    <a:pt x="90" y="197"/>
                  </a:lnTo>
                  <a:lnTo>
                    <a:pt x="93" y="195"/>
                  </a:lnTo>
                  <a:lnTo>
                    <a:pt x="94" y="196"/>
                  </a:lnTo>
                  <a:lnTo>
                    <a:pt x="95" y="196"/>
                  </a:lnTo>
                  <a:lnTo>
                    <a:pt x="95" y="195"/>
                  </a:lnTo>
                  <a:lnTo>
                    <a:pt x="96" y="196"/>
                  </a:lnTo>
                  <a:lnTo>
                    <a:pt x="99" y="197"/>
                  </a:lnTo>
                  <a:lnTo>
                    <a:pt x="99" y="196"/>
                  </a:lnTo>
                  <a:lnTo>
                    <a:pt x="102" y="197"/>
                  </a:lnTo>
                  <a:lnTo>
                    <a:pt x="106" y="196"/>
                  </a:lnTo>
                  <a:lnTo>
                    <a:pt x="109" y="195"/>
                  </a:lnTo>
                  <a:lnTo>
                    <a:pt x="115" y="196"/>
                  </a:lnTo>
                  <a:lnTo>
                    <a:pt x="118" y="197"/>
                  </a:lnTo>
                  <a:lnTo>
                    <a:pt x="121" y="198"/>
                  </a:lnTo>
                  <a:lnTo>
                    <a:pt x="124" y="198"/>
                  </a:lnTo>
                  <a:lnTo>
                    <a:pt x="127" y="199"/>
                  </a:lnTo>
                  <a:lnTo>
                    <a:pt x="128" y="196"/>
                  </a:lnTo>
                  <a:lnTo>
                    <a:pt x="129" y="195"/>
                  </a:lnTo>
                  <a:lnTo>
                    <a:pt x="133" y="195"/>
                  </a:lnTo>
                  <a:lnTo>
                    <a:pt x="136" y="196"/>
                  </a:lnTo>
                  <a:lnTo>
                    <a:pt x="138" y="196"/>
                  </a:lnTo>
                  <a:lnTo>
                    <a:pt x="140" y="196"/>
                  </a:lnTo>
                  <a:lnTo>
                    <a:pt x="139" y="193"/>
                  </a:lnTo>
                  <a:lnTo>
                    <a:pt x="142" y="191"/>
                  </a:lnTo>
                  <a:lnTo>
                    <a:pt x="145" y="190"/>
                  </a:lnTo>
                  <a:lnTo>
                    <a:pt x="152" y="192"/>
                  </a:lnTo>
                  <a:lnTo>
                    <a:pt x="155" y="190"/>
                  </a:lnTo>
                  <a:lnTo>
                    <a:pt x="158" y="189"/>
                  </a:lnTo>
                  <a:lnTo>
                    <a:pt x="161" y="188"/>
                  </a:lnTo>
                  <a:lnTo>
                    <a:pt x="162" y="187"/>
                  </a:lnTo>
                  <a:lnTo>
                    <a:pt x="168" y="183"/>
                  </a:lnTo>
                  <a:lnTo>
                    <a:pt x="170" y="182"/>
                  </a:lnTo>
                  <a:lnTo>
                    <a:pt x="173" y="180"/>
                  </a:lnTo>
                  <a:lnTo>
                    <a:pt x="176" y="176"/>
                  </a:lnTo>
                  <a:lnTo>
                    <a:pt x="177" y="174"/>
                  </a:lnTo>
                  <a:lnTo>
                    <a:pt x="180" y="173"/>
                  </a:lnTo>
                  <a:lnTo>
                    <a:pt x="180" y="172"/>
                  </a:lnTo>
                  <a:lnTo>
                    <a:pt x="183" y="170"/>
                  </a:lnTo>
                  <a:lnTo>
                    <a:pt x="186" y="167"/>
                  </a:lnTo>
                  <a:lnTo>
                    <a:pt x="193" y="162"/>
                  </a:lnTo>
                  <a:lnTo>
                    <a:pt x="195" y="159"/>
                  </a:lnTo>
                  <a:lnTo>
                    <a:pt x="198" y="156"/>
                  </a:lnTo>
                  <a:lnTo>
                    <a:pt x="199" y="155"/>
                  </a:lnTo>
                  <a:lnTo>
                    <a:pt x="202" y="152"/>
                  </a:lnTo>
                  <a:lnTo>
                    <a:pt x="205" y="151"/>
                  </a:lnTo>
                  <a:lnTo>
                    <a:pt x="206" y="150"/>
                  </a:lnTo>
                  <a:lnTo>
                    <a:pt x="208" y="147"/>
                  </a:lnTo>
                  <a:lnTo>
                    <a:pt x="208" y="146"/>
                  </a:lnTo>
                  <a:lnTo>
                    <a:pt x="211" y="143"/>
                  </a:lnTo>
                  <a:lnTo>
                    <a:pt x="213" y="139"/>
                  </a:lnTo>
                  <a:lnTo>
                    <a:pt x="214" y="137"/>
                  </a:lnTo>
                  <a:lnTo>
                    <a:pt x="215" y="136"/>
                  </a:lnTo>
                  <a:lnTo>
                    <a:pt x="217" y="133"/>
                  </a:lnTo>
                  <a:lnTo>
                    <a:pt x="218" y="131"/>
                  </a:lnTo>
                  <a:lnTo>
                    <a:pt x="218" y="130"/>
                  </a:lnTo>
                  <a:lnTo>
                    <a:pt x="220" y="128"/>
                  </a:lnTo>
                  <a:lnTo>
                    <a:pt x="221" y="126"/>
                  </a:lnTo>
                  <a:lnTo>
                    <a:pt x="221" y="125"/>
                  </a:lnTo>
                  <a:lnTo>
                    <a:pt x="222" y="124"/>
                  </a:lnTo>
                  <a:lnTo>
                    <a:pt x="223" y="121"/>
                  </a:lnTo>
                  <a:lnTo>
                    <a:pt x="225" y="118"/>
                  </a:lnTo>
                  <a:lnTo>
                    <a:pt x="228" y="115"/>
                  </a:lnTo>
                  <a:lnTo>
                    <a:pt x="228" y="114"/>
                  </a:lnTo>
                  <a:lnTo>
                    <a:pt x="230" y="112"/>
                  </a:lnTo>
                  <a:lnTo>
                    <a:pt x="233" y="110"/>
                  </a:lnTo>
                  <a:lnTo>
                    <a:pt x="234" y="110"/>
                  </a:lnTo>
                  <a:lnTo>
                    <a:pt x="237" y="109"/>
                  </a:lnTo>
                  <a:lnTo>
                    <a:pt x="236" y="108"/>
                  </a:lnTo>
                  <a:lnTo>
                    <a:pt x="239" y="107"/>
                  </a:lnTo>
                  <a:lnTo>
                    <a:pt x="242" y="104"/>
                  </a:lnTo>
                  <a:lnTo>
                    <a:pt x="242" y="102"/>
                  </a:lnTo>
                  <a:lnTo>
                    <a:pt x="242" y="100"/>
                  </a:lnTo>
                  <a:lnTo>
                    <a:pt x="244" y="99"/>
                  </a:lnTo>
                  <a:lnTo>
                    <a:pt x="245" y="96"/>
                  </a:lnTo>
                  <a:lnTo>
                    <a:pt x="245" y="93"/>
                  </a:lnTo>
                  <a:lnTo>
                    <a:pt x="246" y="90"/>
                  </a:lnTo>
                  <a:lnTo>
                    <a:pt x="246" y="87"/>
                  </a:lnTo>
                  <a:lnTo>
                    <a:pt x="247" y="84"/>
                  </a:lnTo>
                  <a:lnTo>
                    <a:pt x="248" y="81"/>
                  </a:lnTo>
                  <a:lnTo>
                    <a:pt x="249" y="78"/>
                  </a:lnTo>
                  <a:lnTo>
                    <a:pt x="249" y="76"/>
                  </a:lnTo>
                  <a:lnTo>
                    <a:pt x="247" y="76"/>
                  </a:lnTo>
                  <a:lnTo>
                    <a:pt x="241" y="76"/>
                  </a:lnTo>
                  <a:close/>
                  <a:moveTo>
                    <a:pt x="197" y="118"/>
                  </a:moveTo>
                  <a:lnTo>
                    <a:pt x="195" y="120"/>
                  </a:lnTo>
                  <a:lnTo>
                    <a:pt x="195" y="121"/>
                  </a:lnTo>
                  <a:lnTo>
                    <a:pt x="193" y="123"/>
                  </a:lnTo>
                  <a:lnTo>
                    <a:pt x="193" y="126"/>
                  </a:lnTo>
                  <a:lnTo>
                    <a:pt x="191" y="127"/>
                  </a:lnTo>
                  <a:lnTo>
                    <a:pt x="191" y="128"/>
                  </a:lnTo>
                  <a:lnTo>
                    <a:pt x="188" y="129"/>
                  </a:lnTo>
                  <a:lnTo>
                    <a:pt x="185" y="129"/>
                  </a:lnTo>
                  <a:lnTo>
                    <a:pt x="184" y="129"/>
                  </a:lnTo>
                  <a:lnTo>
                    <a:pt x="181" y="130"/>
                  </a:lnTo>
                  <a:lnTo>
                    <a:pt x="179" y="133"/>
                  </a:lnTo>
                  <a:lnTo>
                    <a:pt x="177" y="135"/>
                  </a:lnTo>
                  <a:lnTo>
                    <a:pt x="177" y="138"/>
                  </a:lnTo>
                  <a:lnTo>
                    <a:pt x="174" y="138"/>
                  </a:lnTo>
                  <a:lnTo>
                    <a:pt x="171" y="137"/>
                  </a:lnTo>
                  <a:lnTo>
                    <a:pt x="169" y="135"/>
                  </a:lnTo>
                  <a:lnTo>
                    <a:pt x="168" y="134"/>
                  </a:lnTo>
                  <a:lnTo>
                    <a:pt x="166" y="133"/>
                  </a:lnTo>
                  <a:lnTo>
                    <a:pt x="166" y="130"/>
                  </a:lnTo>
                  <a:lnTo>
                    <a:pt x="164" y="128"/>
                  </a:lnTo>
                  <a:lnTo>
                    <a:pt x="163" y="127"/>
                  </a:lnTo>
                  <a:lnTo>
                    <a:pt x="162" y="124"/>
                  </a:lnTo>
                  <a:lnTo>
                    <a:pt x="160" y="122"/>
                  </a:lnTo>
                  <a:lnTo>
                    <a:pt x="161" y="121"/>
                  </a:lnTo>
                  <a:lnTo>
                    <a:pt x="162" y="121"/>
                  </a:lnTo>
                  <a:lnTo>
                    <a:pt x="162" y="120"/>
                  </a:lnTo>
                  <a:lnTo>
                    <a:pt x="165" y="119"/>
                  </a:lnTo>
                  <a:lnTo>
                    <a:pt x="167" y="116"/>
                  </a:lnTo>
                  <a:lnTo>
                    <a:pt x="169" y="113"/>
                  </a:lnTo>
                  <a:lnTo>
                    <a:pt x="171" y="110"/>
                  </a:lnTo>
                  <a:lnTo>
                    <a:pt x="174" y="109"/>
                  </a:lnTo>
                  <a:lnTo>
                    <a:pt x="177" y="108"/>
                  </a:lnTo>
                  <a:lnTo>
                    <a:pt x="179" y="106"/>
                  </a:lnTo>
                  <a:lnTo>
                    <a:pt x="179" y="107"/>
                  </a:lnTo>
                  <a:lnTo>
                    <a:pt x="182" y="105"/>
                  </a:lnTo>
                  <a:lnTo>
                    <a:pt x="184" y="105"/>
                  </a:lnTo>
                  <a:lnTo>
                    <a:pt x="185" y="105"/>
                  </a:lnTo>
                  <a:lnTo>
                    <a:pt x="188" y="108"/>
                  </a:lnTo>
                  <a:lnTo>
                    <a:pt x="190" y="109"/>
                  </a:lnTo>
                  <a:lnTo>
                    <a:pt x="193" y="111"/>
                  </a:lnTo>
                  <a:lnTo>
                    <a:pt x="195" y="113"/>
                  </a:lnTo>
                  <a:lnTo>
                    <a:pt x="196" y="114"/>
                  </a:lnTo>
                  <a:lnTo>
                    <a:pt x="198" y="117"/>
                  </a:lnTo>
                  <a:lnTo>
                    <a:pt x="197" y="118"/>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3" name="Freeform 17"/>
            <p:cNvSpPr>
              <a:spLocks/>
            </p:cNvSpPr>
            <p:nvPr/>
          </p:nvSpPr>
          <p:spPr bwMode="gray">
            <a:xfrm>
              <a:off x="1244" y="3345"/>
              <a:ext cx="46" cy="41"/>
            </a:xfrm>
            <a:custGeom>
              <a:avLst/>
              <a:gdLst>
                <a:gd name="T0" fmla="*/ 920005365 w 38"/>
                <a:gd name="T1" fmla="*/ 432975149 h 33"/>
                <a:gd name="T2" fmla="*/ 874279777 w 38"/>
                <a:gd name="T3" fmla="*/ 308240518 h 33"/>
                <a:gd name="T4" fmla="*/ 797414721 w 38"/>
                <a:gd name="T5" fmla="*/ 199687199 h 33"/>
                <a:gd name="T6" fmla="*/ 743833861 w 38"/>
                <a:gd name="T7" fmla="*/ 160723758 h 33"/>
                <a:gd name="T8" fmla="*/ 652013115 w 38"/>
                <a:gd name="T9" fmla="*/ 0 h 33"/>
                <a:gd name="T10" fmla="*/ 644718486 w 38"/>
                <a:gd name="T11" fmla="*/ 0 h 33"/>
                <a:gd name="T12" fmla="*/ 571508339 w 38"/>
                <a:gd name="T13" fmla="*/ 0 h 33"/>
                <a:gd name="T14" fmla="*/ 521261626 w 38"/>
                <a:gd name="T15" fmla="*/ 2 h 33"/>
                <a:gd name="T16" fmla="*/ 521261626 w 38"/>
                <a:gd name="T17" fmla="*/ 1 h 33"/>
                <a:gd name="T18" fmla="*/ 448446434 w 38"/>
                <a:gd name="T19" fmla="*/ 160723758 h 33"/>
                <a:gd name="T20" fmla="*/ 362573939 w 38"/>
                <a:gd name="T21" fmla="*/ 199687199 h 33"/>
                <a:gd name="T22" fmla="*/ 293144596 w 38"/>
                <a:gd name="T23" fmla="*/ 248096160 h 33"/>
                <a:gd name="T24" fmla="*/ 237010809 w 38"/>
                <a:gd name="T25" fmla="*/ 432975149 h 33"/>
                <a:gd name="T26" fmla="*/ 191625740 w 38"/>
                <a:gd name="T27" fmla="*/ 591151729 h 33"/>
                <a:gd name="T28" fmla="*/ 125263872 w 38"/>
                <a:gd name="T29" fmla="*/ 734460864 h 33"/>
                <a:gd name="T30" fmla="*/ 2 w 38"/>
                <a:gd name="T31" fmla="*/ 830370447 h 33"/>
                <a:gd name="T32" fmla="*/ 2 w 38"/>
                <a:gd name="T33" fmla="*/ 880626280 h 33"/>
                <a:gd name="T34" fmla="*/ 2 w 38"/>
                <a:gd name="T35" fmla="*/ 880626280 h 33"/>
                <a:gd name="T36" fmla="*/ 1 w 38"/>
                <a:gd name="T37" fmla="*/ 880626280 h 33"/>
                <a:gd name="T38" fmla="*/ 1 w 38"/>
                <a:gd name="T39" fmla="*/ 880626280 h 33"/>
                <a:gd name="T40" fmla="*/ 0 w 38"/>
                <a:gd name="T41" fmla="*/ 912510652 h 33"/>
                <a:gd name="T42" fmla="*/ 2 w 38"/>
                <a:gd name="T43" fmla="*/ 1031671833 h 33"/>
                <a:gd name="T44" fmla="*/ 81883710 w 38"/>
                <a:gd name="T45" fmla="*/ 1183867222 h 33"/>
                <a:gd name="T46" fmla="*/ 81883710 w 38"/>
                <a:gd name="T47" fmla="*/ 1183867222 h 33"/>
                <a:gd name="T48" fmla="*/ 101277173 w 38"/>
                <a:gd name="T49" fmla="*/ 1263149590 h 33"/>
                <a:gd name="T50" fmla="*/ 154931678 w 38"/>
                <a:gd name="T51" fmla="*/ 1359349069 h 33"/>
                <a:gd name="T52" fmla="*/ 154931678 w 38"/>
                <a:gd name="T53" fmla="*/ 1492631877 h 33"/>
                <a:gd name="T54" fmla="*/ 222740470 w 38"/>
                <a:gd name="T55" fmla="*/ 1569367902 h 33"/>
                <a:gd name="T56" fmla="*/ 237010809 w 38"/>
                <a:gd name="T57" fmla="*/ 1592506619 h 33"/>
                <a:gd name="T58" fmla="*/ 293144596 w 38"/>
                <a:gd name="T59" fmla="*/ 1750037206 h 33"/>
                <a:gd name="T60" fmla="*/ 362573939 w 38"/>
                <a:gd name="T61" fmla="*/ 1764734095 h 33"/>
                <a:gd name="T62" fmla="*/ 448446434 w 38"/>
                <a:gd name="T63" fmla="*/ 1764734095 h 33"/>
                <a:gd name="T64" fmla="*/ 448446434 w 38"/>
                <a:gd name="T65" fmla="*/ 1592506619 h 33"/>
                <a:gd name="T66" fmla="*/ 521261626 w 38"/>
                <a:gd name="T67" fmla="*/ 1492631877 h 33"/>
                <a:gd name="T68" fmla="*/ 521261626 w 38"/>
                <a:gd name="T69" fmla="*/ 1492631877 h 33"/>
                <a:gd name="T70" fmla="*/ 554657133 w 38"/>
                <a:gd name="T71" fmla="*/ 1359349069 h 33"/>
                <a:gd name="T72" fmla="*/ 644718486 w 38"/>
                <a:gd name="T73" fmla="*/ 1281774707 h 33"/>
                <a:gd name="T74" fmla="*/ 652013115 w 38"/>
                <a:gd name="T75" fmla="*/ 1281774707 h 33"/>
                <a:gd name="T76" fmla="*/ 743833861 w 38"/>
                <a:gd name="T77" fmla="*/ 1281774707 h 33"/>
                <a:gd name="T78" fmla="*/ 806436299 w 38"/>
                <a:gd name="T79" fmla="*/ 1263149590 h 33"/>
                <a:gd name="T80" fmla="*/ 806436299 w 38"/>
                <a:gd name="T81" fmla="*/ 1183867222 h 33"/>
                <a:gd name="T82" fmla="*/ 874279777 w 38"/>
                <a:gd name="T83" fmla="*/ 1133724985 h 33"/>
                <a:gd name="T84" fmla="*/ 874279777 w 38"/>
                <a:gd name="T85" fmla="*/ 952868910 h 33"/>
                <a:gd name="T86" fmla="*/ 920005365 w 38"/>
                <a:gd name="T87" fmla="*/ 880626280 h 33"/>
                <a:gd name="T88" fmla="*/ 920005365 w 38"/>
                <a:gd name="T89" fmla="*/ 830370447 h 33"/>
                <a:gd name="T90" fmla="*/ 986275270 w 38"/>
                <a:gd name="T91" fmla="*/ 708796536 h 33"/>
                <a:gd name="T92" fmla="*/ 997435251 w 38"/>
                <a:gd name="T93" fmla="*/ 668346986 h 33"/>
                <a:gd name="T94" fmla="*/ 953474820 w 38"/>
                <a:gd name="T95" fmla="*/ 475804845 h 33"/>
                <a:gd name="T96" fmla="*/ 920005365 w 38"/>
                <a:gd name="T97" fmla="*/ 432975149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3"/>
                <a:gd name="T149" fmla="*/ 38 w 38"/>
                <a:gd name="T150" fmla="*/ 33 h 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3">
                  <a:moveTo>
                    <a:pt x="35" y="8"/>
                  </a:moveTo>
                  <a:lnTo>
                    <a:pt x="33" y="6"/>
                  </a:lnTo>
                  <a:lnTo>
                    <a:pt x="30" y="4"/>
                  </a:lnTo>
                  <a:lnTo>
                    <a:pt x="28" y="3"/>
                  </a:lnTo>
                  <a:lnTo>
                    <a:pt x="25" y="0"/>
                  </a:lnTo>
                  <a:lnTo>
                    <a:pt x="24" y="0"/>
                  </a:lnTo>
                  <a:lnTo>
                    <a:pt x="22" y="0"/>
                  </a:lnTo>
                  <a:lnTo>
                    <a:pt x="19" y="2"/>
                  </a:lnTo>
                  <a:lnTo>
                    <a:pt x="19" y="1"/>
                  </a:lnTo>
                  <a:lnTo>
                    <a:pt x="17" y="3"/>
                  </a:lnTo>
                  <a:lnTo>
                    <a:pt x="14" y="4"/>
                  </a:lnTo>
                  <a:lnTo>
                    <a:pt x="11" y="5"/>
                  </a:lnTo>
                  <a:lnTo>
                    <a:pt x="9" y="8"/>
                  </a:lnTo>
                  <a:lnTo>
                    <a:pt x="7" y="11"/>
                  </a:lnTo>
                  <a:lnTo>
                    <a:pt x="5" y="14"/>
                  </a:lnTo>
                  <a:lnTo>
                    <a:pt x="2" y="15"/>
                  </a:lnTo>
                  <a:lnTo>
                    <a:pt x="2" y="16"/>
                  </a:lnTo>
                  <a:lnTo>
                    <a:pt x="1" y="16"/>
                  </a:lnTo>
                  <a:lnTo>
                    <a:pt x="0" y="17"/>
                  </a:lnTo>
                  <a:lnTo>
                    <a:pt x="2" y="19"/>
                  </a:lnTo>
                  <a:lnTo>
                    <a:pt x="3" y="22"/>
                  </a:lnTo>
                  <a:lnTo>
                    <a:pt x="4" y="23"/>
                  </a:lnTo>
                  <a:lnTo>
                    <a:pt x="6" y="25"/>
                  </a:lnTo>
                  <a:lnTo>
                    <a:pt x="6" y="28"/>
                  </a:lnTo>
                  <a:lnTo>
                    <a:pt x="8" y="29"/>
                  </a:lnTo>
                  <a:lnTo>
                    <a:pt x="9" y="30"/>
                  </a:lnTo>
                  <a:lnTo>
                    <a:pt x="11" y="32"/>
                  </a:lnTo>
                  <a:lnTo>
                    <a:pt x="14" y="33"/>
                  </a:lnTo>
                  <a:lnTo>
                    <a:pt x="17" y="33"/>
                  </a:lnTo>
                  <a:lnTo>
                    <a:pt x="17" y="30"/>
                  </a:lnTo>
                  <a:lnTo>
                    <a:pt x="19" y="28"/>
                  </a:lnTo>
                  <a:lnTo>
                    <a:pt x="21" y="25"/>
                  </a:lnTo>
                  <a:lnTo>
                    <a:pt x="24" y="24"/>
                  </a:lnTo>
                  <a:lnTo>
                    <a:pt x="25" y="24"/>
                  </a:lnTo>
                  <a:lnTo>
                    <a:pt x="28" y="24"/>
                  </a:lnTo>
                  <a:lnTo>
                    <a:pt x="31" y="23"/>
                  </a:lnTo>
                  <a:lnTo>
                    <a:pt x="31" y="22"/>
                  </a:lnTo>
                  <a:lnTo>
                    <a:pt x="33" y="21"/>
                  </a:lnTo>
                  <a:lnTo>
                    <a:pt x="33" y="18"/>
                  </a:lnTo>
                  <a:lnTo>
                    <a:pt x="35" y="16"/>
                  </a:lnTo>
                  <a:lnTo>
                    <a:pt x="35" y="15"/>
                  </a:lnTo>
                  <a:lnTo>
                    <a:pt x="37" y="13"/>
                  </a:lnTo>
                  <a:lnTo>
                    <a:pt x="38" y="12"/>
                  </a:lnTo>
                  <a:lnTo>
                    <a:pt x="36" y="9"/>
                  </a:lnTo>
                  <a:lnTo>
                    <a:pt x="35" y="8"/>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4" name="Freeform 18"/>
            <p:cNvSpPr>
              <a:spLocks/>
            </p:cNvSpPr>
            <p:nvPr/>
          </p:nvSpPr>
          <p:spPr bwMode="gray">
            <a:xfrm>
              <a:off x="1213" y="3084"/>
              <a:ext cx="145" cy="133"/>
            </a:xfrm>
            <a:custGeom>
              <a:avLst/>
              <a:gdLst>
                <a:gd name="T0" fmla="*/ 1457732682 w 118"/>
                <a:gd name="T1" fmla="*/ 0 h 107"/>
                <a:gd name="T2" fmla="*/ 1221289786 w 118"/>
                <a:gd name="T3" fmla="*/ 466551418 h 107"/>
                <a:gd name="T4" fmla="*/ 1142293471 w 118"/>
                <a:gd name="T5" fmla="*/ 1067065756 h 107"/>
                <a:gd name="T6" fmla="*/ 1017897211 w 118"/>
                <a:gd name="T7" fmla="*/ 1437156359 h 107"/>
                <a:gd name="T8" fmla="*/ 881193002 w 118"/>
                <a:gd name="T9" fmla="*/ 1799803808 h 107"/>
                <a:gd name="T10" fmla="*/ 749031197 w 118"/>
                <a:gd name="T11" fmla="*/ 2147483647 h 107"/>
                <a:gd name="T12" fmla="*/ 548587205 w 118"/>
                <a:gd name="T13" fmla="*/ 2147483647 h 107"/>
                <a:gd name="T14" fmla="*/ 446436559 w 118"/>
                <a:gd name="T15" fmla="*/ 2147483647 h 107"/>
                <a:gd name="T16" fmla="*/ 249726023 w 118"/>
                <a:gd name="T17" fmla="*/ 2147483647 h 107"/>
                <a:gd name="T18" fmla="*/ 134588075 w 118"/>
                <a:gd name="T19" fmla="*/ 2147483647 h 107"/>
                <a:gd name="T20" fmla="*/ 0 w 118"/>
                <a:gd name="T21" fmla="*/ 2147483647 h 107"/>
                <a:gd name="T22" fmla="*/ 109526701 w 118"/>
                <a:gd name="T23" fmla="*/ 2147483647 h 107"/>
                <a:gd name="T24" fmla="*/ 208290643 w 118"/>
                <a:gd name="T25" fmla="*/ 2147483647 h 107"/>
                <a:gd name="T26" fmla="*/ 314515130 w 118"/>
                <a:gd name="T27" fmla="*/ 2147483647 h 107"/>
                <a:gd name="T28" fmla="*/ 474912382 w 118"/>
                <a:gd name="T29" fmla="*/ 2147483647 h 107"/>
                <a:gd name="T30" fmla="*/ 569386696 w 118"/>
                <a:gd name="T31" fmla="*/ 2147483647 h 107"/>
                <a:gd name="T32" fmla="*/ 653291339 w 118"/>
                <a:gd name="T33" fmla="*/ 2147483647 h 107"/>
                <a:gd name="T34" fmla="*/ 802773289 w 118"/>
                <a:gd name="T35" fmla="*/ 2147483647 h 107"/>
                <a:gd name="T36" fmla="*/ 802773289 w 118"/>
                <a:gd name="T37" fmla="*/ 2147483647 h 107"/>
                <a:gd name="T38" fmla="*/ 881193002 w 118"/>
                <a:gd name="T39" fmla="*/ 2147483647 h 107"/>
                <a:gd name="T40" fmla="*/ 1017897211 w 118"/>
                <a:gd name="T41" fmla="*/ 2147483647 h 107"/>
                <a:gd name="T42" fmla="*/ 1245461185 w 118"/>
                <a:gd name="T43" fmla="*/ 2147483647 h 107"/>
                <a:gd name="T44" fmla="*/ 1250805527 w 118"/>
                <a:gd name="T45" fmla="*/ 2147483647 h 107"/>
                <a:gd name="T46" fmla="*/ 1403664643 w 118"/>
                <a:gd name="T47" fmla="*/ 2147483647 h 107"/>
                <a:gd name="T48" fmla="*/ 1537004329 w 118"/>
                <a:gd name="T49" fmla="*/ 2147483647 h 107"/>
                <a:gd name="T50" fmla="*/ 1636845819 w 118"/>
                <a:gd name="T51" fmla="*/ 2147483647 h 107"/>
                <a:gd name="T52" fmla="*/ 1844124554 w 118"/>
                <a:gd name="T53" fmla="*/ 2147483647 h 107"/>
                <a:gd name="T54" fmla="*/ 2011377313 w 118"/>
                <a:gd name="T55" fmla="*/ 2147483647 h 107"/>
                <a:gd name="T56" fmla="*/ 2119508466 w 118"/>
                <a:gd name="T57" fmla="*/ 2147483647 h 107"/>
                <a:gd name="T58" fmla="*/ 2147483647 w 118"/>
                <a:gd name="T59" fmla="*/ 2147483647 h 107"/>
                <a:gd name="T60" fmla="*/ 2147483647 w 118"/>
                <a:gd name="T61" fmla="*/ 2147483647 h 107"/>
                <a:gd name="T62" fmla="*/ 2147483647 w 118"/>
                <a:gd name="T63" fmla="*/ 2147483647 h 107"/>
                <a:gd name="T64" fmla="*/ 2147483647 w 118"/>
                <a:gd name="T65" fmla="*/ 2147483647 h 107"/>
                <a:gd name="T66" fmla="*/ 2147483647 w 118"/>
                <a:gd name="T67" fmla="*/ 2147483647 h 107"/>
                <a:gd name="T68" fmla="*/ 2147483647 w 118"/>
                <a:gd name="T69" fmla="*/ 2147483647 h 107"/>
                <a:gd name="T70" fmla="*/ 2147483647 w 118"/>
                <a:gd name="T71" fmla="*/ 2147483647 h 107"/>
                <a:gd name="T72" fmla="*/ 2147483647 w 118"/>
                <a:gd name="T73" fmla="*/ 2147483647 h 107"/>
                <a:gd name="T74" fmla="*/ 2147483647 w 118"/>
                <a:gd name="T75" fmla="*/ 2147483647 h 107"/>
                <a:gd name="T76" fmla="*/ 2147483647 w 118"/>
                <a:gd name="T77" fmla="*/ 2147483647 h 107"/>
                <a:gd name="T78" fmla="*/ 2147483647 w 118"/>
                <a:gd name="T79" fmla="*/ 2147483647 h 107"/>
                <a:gd name="T80" fmla="*/ 2147483647 w 118"/>
                <a:gd name="T81" fmla="*/ 1899108989 h 107"/>
                <a:gd name="T82" fmla="*/ 2147483647 w 118"/>
                <a:gd name="T83" fmla="*/ 1516453085 h 107"/>
                <a:gd name="T84" fmla="*/ 2147483647 w 118"/>
                <a:gd name="T85" fmla="*/ 1147579373 h 107"/>
                <a:gd name="T86" fmla="*/ 2119508466 w 118"/>
                <a:gd name="T87" fmla="*/ 852059064 h 107"/>
                <a:gd name="T88" fmla="*/ 1907271238 w 118"/>
                <a:gd name="T89" fmla="*/ 466551418 h 107"/>
                <a:gd name="T90" fmla="*/ 1702491496 w 118"/>
                <a:gd name="T91" fmla="*/ 0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07"/>
                <a:gd name="T140" fmla="*/ 118 w 118"/>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07">
                  <a:moveTo>
                    <a:pt x="72" y="0"/>
                  </a:moveTo>
                  <a:lnTo>
                    <a:pt x="71" y="0"/>
                  </a:lnTo>
                  <a:lnTo>
                    <a:pt x="67" y="0"/>
                  </a:lnTo>
                  <a:lnTo>
                    <a:pt x="62" y="1"/>
                  </a:lnTo>
                  <a:lnTo>
                    <a:pt x="59" y="3"/>
                  </a:lnTo>
                  <a:lnTo>
                    <a:pt x="56" y="5"/>
                  </a:lnTo>
                  <a:lnTo>
                    <a:pt x="54" y="6"/>
                  </a:lnTo>
                  <a:lnTo>
                    <a:pt x="54" y="7"/>
                  </a:lnTo>
                  <a:lnTo>
                    <a:pt x="53" y="11"/>
                  </a:lnTo>
                  <a:lnTo>
                    <a:pt x="52" y="14"/>
                  </a:lnTo>
                  <a:lnTo>
                    <a:pt x="51" y="15"/>
                  </a:lnTo>
                  <a:lnTo>
                    <a:pt x="47" y="16"/>
                  </a:lnTo>
                  <a:lnTo>
                    <a:pt x="45" y="18"/>
                  </a:lnTo>
                  <a:lnTo>
                    <a:pt x="41" y="20"/>
                  </a:lnTo>
                  <a:lnTo>
                    <a:pt x="38" y="22"/>
                  </a:lnTo>
                  <a:lnTo>
                    <a:pt x="36" y="25"/>
                  </a:lnTo>
                  <a:lnTo>
                    <a:pt x="34" y="28"/>
                  </a:lnTo>
                  <a:lnTo>
                    <a:pt x="29" y="33"/>
                  </a:lnTo>
                  <a:lnTo>
                    <a:pt x="26" y="36"/>
                  </a:lnTo>
                  <a:lnTo>
                    <a:pt x="25" y="37"/>
                  </a:lnTo>
                  <a:lnTo>
                    <a:pt x="22" y="38"/>
                  </a:lnTo>
                  <a:lnTo>
                    <a:pt x="20" y="37"/>
                  </a:lnTo>
                  <a:lnTo>
                    <a:pt x="17" y="36"/>
                  </a:lnTo>
                  <a:lnTo>
                    <a:pt x="15" y="35"/>
                  </a:lnTo>
                  <a:lnTo>
                    <a:pt x="11" y="37"/>
                  </a:lnTo>
                  <a:lnTo>
                    <a:pt x="8" y="36"/>
                  </a:lnTo>
                  <a:lnTo>
                    <a:pt x="6" y="34"/>
                  </a:lnTo>
                  <a:lnTo>
                    <a:pt x="3" y="34"/>
                  </a:lnTo>
                  <a:lnTo>
                    <a:pt x="0" y="34"/>
                  </a:lnTo>
                  <a:lnTo>
                    <a:pt x="0" y="37"/>
                  </a:lnTo>
                  <a:lnTo>
                    <a:pt x="2" y="40"/>
                  </a:lnTo>
                  <a:lnTo>
                    <a:pt x="3" y="43"/>
                  </a:lnTo>
                  <a:lnTo>
                    <a:pt x="5" y="45"/>
                  </a:lnTo>
                  <a:lnTo>
                    <a:pt x="7" y="48"/>
                  </a:lnTo>
                  <a:lnTo>
                    <a:pt x="9" y="51"/>
                  </a:lnTo>
                  <a:lnTo>
                    <a:pt x="10" y="53"/>
                  </a:lnTo>
                  <a:lnTo>
                    <a:pt x="11" y="56"/>
                  </a:lnTo>
                  <a:lnTo>
                    <a:pt x="12" y="59"/>
                  </a:lnTo>
                  <a:lnTo>
                    <a:pt x="15" y="62"/>
                  </a:lnTo>
                  <a:lnTo>
                    <a:pt x="18" y="64"/>
                  </a:lnTo>
                  <a:lnTo>
                    <a:pt x="20" y="65"/>
                  </a:lnTo>
                  <a:lnTo>
                    <a:pt x="22" y="67"/>
                  </a:lnTo>
                  <a:lnTo>
                    <a:pt x="25" y="68"/>
                  </a:lnTo>
                  <a:lnTo>
                    <a:pt x="25" y="69"/>
                  </a:lnTo>
                  <a:lnTo>
                    <a:pt x="26" y="69"/>
                  </a:lnTo>
                  <a:lnTo>
                    <a:pt x="29" y="70"/>
                  </a:lnTo>
                  <a:lnTo>
                    <a:pt x="30" y="73"/>
                  </a:lnTo>
                  <a:lnTo>
                    <a:pt x="30" y="76"/>
                  </a:lnTo>
                  <a:lnTo>
                    <a:pt x="33" y="76"/>
                  </a:lnTo>
                  <a:lnTo>
                    <a:pt x="36" y="76"/>
                  </a:lnTo>
                  <a:lnTo>
                    <a:pt x="37" y="76"/>
                  </a:lnTo>
                  <a:lnTo>
                    <a:pt x="37" y="77"/>
                  </a:lnTo>
                  <a:lnTo>
                    <a:pt x="37" y="80"/>
                  </a:lnTo>
                  <a:lnTo>
                    <a:pt x="37" y="83"/>
                  </a:lnTo>
                  <a:lnTo>
                    <a:pt x="37" y="87"/>
                  </a:lnTo>
                  <a:lnTo>
                    <a:pt x="39" y="89"/>
                  </a:lnTo>
                  <a:lnTo>
                    <a:pt x="41" y="93"/>
                  </a:lnTo>
                  <a:lnTo>
                    <a:pt x="41" y="94"/>
                  </a:lnTo>
                  <a:lnTo>
                    <a:pt x="44" y="94"/>
                  </a:lnTo>
                  <a:lnTo>
                    <a:pt x="47" y="95"/>
                  </a:lnTo>
                  <a:lnTo>
                    <a:pt x="50" y="95"/>
                  </a:lnTo>
                  <a:lnTo>
                    <a:pt x="53" y="96"/>
                  </a:lnTo>
                  <a:lnTo>
                    <a:pt x="57" y="97"/>
                  </a:lnTo>
                  <a:lnTo>
                    <a:pt x="58" y="97"/>
                  </a:lnTo>
                  <a:lnTo>
                    <a:pt x="58" y="98"/>
                  </a:lnTo>
                  <a:lnTo>
                    <a:pt x="58" y="101"/>
                  </a:lnTo>
                  <a:lnTo>
                    <a:pt x="61" y="102"/>
                  </a:lnTo>
                  <a:lnTo>
                    <a:pt x="62" y="104"/>
                  </a:lnTo>
                  <a:lnTo>
                    <a:pt x="65" y="103"/>
                  </a:lnTo>
                  <a:lnTo>
                    <a:pt x="68" y="103"/>
                  </a:lnTo>
                  <a:lnTo>
                    <a:pt x="71" y="104"/>
                  </a:lnTo>
                  <a:lnTo>
                    <a:pt x="72" y="104"/>
                  </a:lnTo>
                  <a:lnTo>
                    <a:pt x="74" y="105"/>
                  </a:lnTo>
                  <a:lnTo>
                    <a:pt x="76" y="106"/>
                  </a:lnTo>
                  <a:lnTo>
                    <a:pt x="79" y="105"/>
                  </a:lnTo>
                  <a:lnTo>
                    <a:pt x="82" y="105"/>
                  </a:lnTo>
                  <a:lnTo>
                    <a:pt x="85" y="105"/>
                  </a:lnTo>
                  <a:lnTo>
                    <a:pt x="88" y="106"/>
                  </a:lnTo>
                  <a:lnTo>
                    <a:pt x="91" y="107"/>
                  </a:lnTo>
                  <a:lnTo>
                    <a:pt x="93" y="105"/>
                  </a:lnTo>
                  <a:lnTo>
                    <a:pt x="96" y="102"/>
                  </a:lnTo>
                  <a:lnTo>
                    <a:pt x="98" y="102"/>
                  </a:lnTo>
                  <a:lnTo>
                    <a:pt x="98" y="101"/>
                  </a:lnTo>
                  <a:lnTo>
                    <a:pt x="100" y="99"/>
                  </a:lnTo>
                  <a:lnTo>
                    <a:pt x="103" y="96"/>
                  </a:lnTo>
                  <a:lnTo>
                    <a:pt x="108" y="90"/>
                  </a:lnTo>
                  <a:lnTo>
                    <a:pt x="110" y="90"/>
                  </a:lnTo>
                  <a:lnTo>
                    <a:pt x="108" y="87"/>
                  </a:lnTo>
                  <a:lnTo>
                    <a:pt x="110" y="84"/>
                  </a:lnTo>
                  <a:lnTo>
                    <a:pt x="110" y="80"/>
                  </a:lnTo>
                  <a:lnTo>
                    <a:pt x="110" y="78"/>
                  </a:lnTo>
                  <a:lnTo>
                    <a:pt x="113" y="76"/>
                  </a:lnTo>
                  <a:lnTo>
                    <a:pt x="113" y="75"/>
                  </a:lnTo>
                  <a:lnTo>
                    <a:pt x="115" y="73"/>
                  </a:lnTo>
                  <a:lnTo>
                    <a:pt x="116" y="71"/>
                  </a:lnTo>
                  <a:lnTo>
                    <a:pt x="117" y="69"/>
                  </a:lnTo>
                  <a:lnTo>
                    <a:pt x="118" y="66"/>
                  </a:lnTo>
                  <a:lnTo>
                    <a:pt x="115" y="64"/>
                  </a:lnTo>
                  <a:lnTo>
                    <a:pt x="115" y="61"/>
                  </a:lnTo>
                  <a:lnTo>
                    <a:pt x="114" y="59"/>
                  </a:lnTo>
                  <a:lnTo>
                    <a:pt x="115" y="56"/>
                  </a:lnTo>
                  <a:lnTo>
                    <a:pt x="113" y="53"/>
                  </a:lnTo>
                  <a:lnTo>
                    <a:pt x="113" y="52"/>
                  </a:lnTo>
                  <a:lnTo>
                    <a:pt x="113" y="50"/>
                  </a:lnTo>
                  <a:lnTo>
                    <a:pt x="116" y="50"/>
                  </a:lnTo>
                  <a:lnTo>
                    <a:pt x="116" y="46"/>
                  </a:lnTo>
                  <a:lnTo>
                    <a:pt x="117" y="43"/>
                  </a:lnTo>
                  <a:lnTo>
                    <a:pt x="118" y="42"/>
                  </a:lnTo>
                  <a:lnTo>
                    <a:pt x="117" y="41"/>
                  </a:lnTo>
                  <a:lnTo>
                    <a:pt x="117" y="38"/>
                  </a:lnTo>
                  <a:lnTo>
                    <a:pt x="117" y="35"/>
                  </a:lnTo>
                  <a:lnTo>
                    <a:pt x="117" y="32"/>
                  </a:lnTo>
                  <a:lnTo>
                    <a:pt x="117" y="30"/>
                  </a:lnTo>
                  <a:lnTo>
                    <a:pt x="118" y="27"/>
                  </a:lnTo>
                  <a:lnTo>
                    <a:pt x="117" y="26"/>
                  </a:lnTo>
                  <a:lnTo>
                    <a:pt x="117" y="24"/>
                  </a:lnTo>
                  <a:lnTo>
                    <a:pt x="115" y="21"/>
                  </a:lnTo>
                  <a:lnTo>
                    <a:pt x="115" y="20"/>
                  </a:lnTo>
                  <a:lnTo>
                    <a:pt x="117" y="17"/>
                  </a:lnTo>
                  <a:lnTo>
                    <a:pt x="114" y="17"/>
                  </a:lnTo>
                  <a:lnTo>
                    <a:pt x="113" y="15"/>
                  </a:lnTo>
                  <a:lnTo>
                    <a:pt x="110" y="14"/>
                  </a:lnTo>
                  <a:lnTo>
                    <a:pt x="107" y="13"/>
                  </a:lnTo>
                  <a:lnTo>
                    <a:pt x="104" y="13"/>
                  </a:lnTo>
                  <a:lnTo>
                    <a:pt x="101" y="12"/>
                  </a:lnTo>
                  <a:lnTo>
                    <a:pt x="98" y="9"/>
                  </a:lnTo>
                  <a:lnTo>
                    <a:pt x="94" y="9"/>
                  </a:lnTo>
                  <a:lnTo>
                    <a:pt x="91" y="6"/>
                  </a:lnTo>
                  <a:lnTo>
                    <a:pt x="88" y="5"/>
                  </a:lnTo>
                  <a:lnTo>
                    <a:pt x="80" y="5"/>
                  </a:lnTo>
                  <a:lnTo>
                    <a:pt x="78" y="3"/>
                  </a:lnTo>
                  <a:lnTo>
                    <a:pt x="78" y="0"/>
                  </a:lnTo>
                  <a:lnTo>
                    <a:pt x="76" y="0"/>
                  </a:lnTo>
                  <a:lnTo>
                    <a:pt x="72" y="0"/>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5" name="Freeform 19"/>
            <p:cNvSpPr>
              <a:spLocks/>
            </p:cNvSpPr>
            <p:nvPr/>
          </p:nvSpPr>
          <p:spPr bwMode="gray">
            <a:xfrm>
              <a:off x="1113" y="3126"/>
              <a:ext cx="181" cy="183"/>
            </a:xfrm>
            <a:custGeom>
              <a:avLst/>
              <a:gdLst>
                <a:gd name="T0" fmla="*/ 2147483647 w 143"/>
                <a:gd name="T1" fmla="*/ 2147483647 h 146"/>
                <a:gd name="T2" fmla="*/ 2147483647 w 143"/>
                <a:gd name="T3" fmla="*/ 2147483647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1661714292 h 146"/>
                <a:gd name="T20" fmla="*/ 2147483647 w 143"/>
                <a:gd name="T21" fmla="*/ 1023773879 h 146"/>
                <a:gd name="T22" fmla="*/ 2147483647 w 143"/>
                <a:gd name="T23" fmla="*/ 423965216 h 146"/>
                <a:gd name="T24" fmla="*/ 2147483647 w 143"/>
                <a:gd name="T25" fmla="*/ 0 h 146"/>
                <a:gd name="T26" fmla="*/ 2147483647 w 143"/>
                <a:gd name="T27" fmla="*/ 1 h 146"/>
                <a:gd name="T28" fmla="*/ 2147483647 w 143"/>
                <a:gd name="T29" fmla="*/ 218864398 h 146"/>
                <a:gd name="T30" fmla="*/ 2147483647 w 143"/>
                <a:gd name="T31" fmla="*/ 604991842 h 146"/>
                <a:gd name="T32" fmla="*/ 2044579976 w 143"/>
                <a:gd name="T33" fmla="*/ 423965216 h 146"/>
                <a:gd name="T34" fmla="*/ 1473424430 w 143"/>
                <a:gd name="T35" fmla="*/ 340104204 h 146"/>
                <a:gd name="T36" fmla="*/ 1081362860 w 143"/>
                <a:gd name="T37" fmla="*/ 528504521 h 146"/>
                <a:gd name="T38" fmla="*/ 790312030 w 143"/>
                <a:gd name="T39" fmla="*/ 604991842 h 146"/>
                <a:gd name="T40" fmla="*/ 0 w 143"/>
                <a:gd name="T41" fmla="*/ 2147483647 h 146"/>
                <a:gd name="T42" fmla="*/ 0 w 143"/>
                <a:gd name="T43" fmla="*/ 2147483647 h 146"/>
                <a:gd name="T44" fmla="*/ 192672970 w 143"/>
                <a:gd name="T45" fmla="*/ 2147483647 h 146"/>
                <a:gd name="T46" fmla="*/ 442106771 w 143"/>
                <a:gd name="T47" fmla="*/ 2147483647 h 146"/>
                <a:gd name="T48" fmla="*/ 544130783 w 143"/>
                <a:gd name="T49" fmla="*/ 2147483647 h 146"/>
                <a:gd name="T50" fmla="*/ 373783420 w 143"/>
                <a:gd name="T51" fmla="*/ 2147483647 h 146"/>
                <a:gd name="T52" fmla="*/ 544130783 w 143"/>
                <a:gd name="T53" fmla="*/ 2147483647 h 146"/>
                <a:gd name="T54" fmla="*/ 857681040 w 143"/>
                <a:gd name="T55" fmla="*/ 2147483647 h 146"/>
                <a:gd name="T56" fmla="*/ 1179019368 w 143"/>
                <a:gd name="T57" fmla="*/ 2147483647 h 146"/>
                <a:gd name="T58" fmla="*/ 1451098763 w 143"/>
                <a:gd name="T59" fmla="*/ 2147483647 h 146"/>
                <a:gd name="T60" fmla="*/ 1638039998 w 143"/>
                <a:gd name="T61" fmla="*/ 2147483647 h 146"/>
                <a:gd name="T62" fmla="*/ 1785967547 w 143"/>
                <a:gd name="T63" fmla="*/ 2147483647 h 146"/>
                <a:gd name="T64" fmla="*/ 2078048376 w 143"/>
                <a:gd name="T65" fmla="*/ 2147483647 h 146"/>
                <a:gd name="T66" fmla="*/ 2147483647 w 143"/>
                <a:gd name="T67" fmla="*/ 2147483647 h 146"/>
                <a:gd name="T68" fmla="*/ 2147483647 w 143"/>
                <a:gd name="T69" fmla="*/ 2147483647 h 146"/>
                <a:gd name="T70" fmla="*/ 2147483647 w 143"/>
                <a:gd name="T71" fmla="*/ 2147483647 h 146"/>
                <a:gd name="T72" fmla="*/ 2147483647 w 143"/>
                <a:gd name="T73" fmla="*/ 2147483647 h 146"/>
                <a:gd name="T74" fmla="*/ 2147483647 w 143"/>
                <a:gd name="T75" fmla="*/ 2147483647 h 146"/>
                <a:gd name="T76" fmla="*/ 2147483647 w 143"/>
                <a:gd name="T77" fmla="*/ 2147483647 h 146"/>
                <a:gd name="T78" fmla="*/ 2147483647 w 143"/>
                <a:gd name="T79" fmla="*/ 2147483647 h 146"/>
                <a:gd name="T80" fmla="*/ 2147483647 w 143"/>
                <a:gd name="T81" fmla="*/ 2147483647 h 146"/>
                <a:gd name="T82" fmla="*/ 2147483647 w 143"/>
                <a:gd name="T83" fmla="*/ 2147483647 h 146"/>
                <a:gd name="T84" fmla="*/ 2147483647 w 143"/>
                <a:gd name="T85" fmla="*/ 2147483647 h 146"/>
                <a:gd name="T86" fmla="*/ 2147483647 w 143"/>
                <a:gd name="T87" fmla="*/ 2147483647 h 146"/>
                <a:gd name="T88" fmla="*/ 2147483647 w 143"/>
                <a:gd name="T89" fmla="*/ 2147483647 h 146"/>
                <a:gd name="T90" fmla="*/ 2147483647 w 143"/>
                <a:gd name="T91" fmla="*/ 2147483647 h 146"/>
                <a:gd name="T92" fmla="*/ 2147483647 w 143"/>
                <a:gd name="T93" fmla="*/ 2147483647 h 146"/>
                <a:gd name="T94" fmla="*/ 2147483647 w 143"/>
                <a:gd name="T95" fmla="*/ 2147483647 h 146"/>
                <a:gd name="T96" fmla="*/ 2147483647 w 143"/>
                <a:gd name="T97" fmla="*/ 2147483647 h 146"/>
                <a:gd name="T98" fmla="*/ 2147483647 w 143"/>
                <a:gd name="T99" fmla="*/ 2147483647 h 146"/>
                <a:gd name="T100" fmla="*/ 2147483647 w 143"/>
                <a:gd name="T101" fmla="*/ 2147483647 h 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
                <a:gd name="T154" fmla="*/ 0 h 146"/>
                <a:gd name="T155" fmla="*/ 143 w 143"/>
                <a:gd name="T156" fmla="*/ 146 h 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 h="146">
                  <a:moveTo>
                    <a:pt x="139" y="67"/>
                  </a:moveTo>
                  <a:lnTo>
                    <a:pt x="139" y="64"/>
                  </a:lnTo>
                  <a:lnTo>
                    <a:pt x="139" y="63"/>
                  </a:lnTo>
                  <a:lnTo>
                    <a:pt x="138" y="63"/>
                  </a:lnTo>
                  <a:lnTo>
                    <a:pt x="134" y="62"/>
                  </a:lnTo>
                  <a:lnTo>
                    <a:pt x="131" y="61"/>
                  </a:lnTo>
                  <a:lnTo>
                    <a:pt x="128" y="61"/>
                  </a:lnTo>
                  <a:lnTo>
                    <a:pt x="125" y="60"/>
                  </a:lnTo>
                  <a:lnTo>
                    <a:pt x="122" y="60"/>
                  </a:lnTo>
                  <a:lnTo>
                    <a:pt x="122" y="59"/>
                  </a:lnTo>
                  <a:lnTo>
                    <a:pt x="120" y="55"/>
                  </a:lnTo>
                  <a:lnTo>
                    <a:pt x="118" y="53"/>
                  </a:lnTo>
                  <a:lnTo>
                    <a:pt x="118" y="49"/>
                  </a:lnTo>
                  <a:lnTo>
                    <a:pt x="118" y="46"/>
                  </a:lnTo>
                  <a:lnTo>
                    <a:pt x="118" y="43"/>
                  </a:lnTo>
                  <a:lnTo>
                    <a:pt x="118" y="42"/>
                  </a:lnTo>
                  <a:lnTo>
                    <a:pt x="117" y="42"/>
                  </a:lnTo>
                  <a:lnTo>
                    <a:pt x="114" y="42"/>
                  </a:lnTo>
                  <a:lnTo>
                    <a:pt x="111" y="42"/>
                  </a:lnTo>
                  <a:lnTo>
                    <a:pt x="111" y="39"/>
                  </a:lnTo>
                  <a:lnTo>
                    <a:pt x="110" y="36"/>
                  </a:lnTo>
                  <a:lnTo>
                    <a:pt x="107" y="35"/>
                  </a:lnTo>
                  <a:lnTo>
                    <a:pt x="106" y="35"/>
                  </a:lnTo>
                  <a:lnTo>
                    <a:pt x="106" y="34"/>
                  </a:lnTo>
                  <a:lnTo>
                    <a:pt x="103" y="33"/>
                  </a:lnTo>
                  <a:lnTo>
                    <a:pt x="101" y="31"/>
                  </a:lnTo>
                  <a:lnTo>
                    <a:pt x="99" y="30"/>
                  </a:lnTo>
                  <a:lnTo>
                    <a:pt x="96" y="28"/>
                  </a:lnTo>
                  <a:lnTo>
                    <a:pt x="93" y="25"/>
                  </a:lnTo>
                  <a:lnTo>
                    <a:pt x="92" y="22"/>
                  </a:lnTo>
                  <a:lnTo>
                    <a:pt x="91" y="19"/>
                  </a:lnTo>
                  <a:lnTo>
                    <a:pt x="90" y="17"/>
                  </a:lnTo>
                  <a:lnTo>
                    <a:pt x="88" y="14"/>
                  </a:lnTo>
                  <a:lnTo>
                    <a:pt x="86" y="11"/>
                  </a:lnTo>
                  <a:lnTo>
                    <a:pt x="84" y="9"/>
                  </a:lnTo>
                  <a:lnTo>
                    <a:pt x="83" y="6"/>
                  </a:lnTo>
                  <a:lnTo>
                    <a:pt x="81" y="3"/>
                  </a:lnTo>
                  <a:lnTo>
                    <a:pt x="81" y="0"/>
                  </a:lnTo>
                  <a:lnTo>
                    <a:pt x="79" y="0"/>
                  </a:lnTo>
                  <a:lnTo>
                    <a:pt x="76" y="0"/>
                  </a:lnTo>
                  <a:lnTo>
                    <a:pt x="75" y="0"/>
                  </a:lnTo>
                  <a:lnTo>
                    <a:pt x="72" y="1"/>
                  </a:lnTo>
                  <a:lnTo>
                    <a:pt x="72" y="2"/>
                  </a:lnTo>
                  <a:lnTo>
                    <a:pt x="69" y="3"/>
                  </a:lnTo>
                  <a:lnTo>
                    <a:pt x="66" y="3"/>
                  </a:lnTo>
                  <a:lnTo>
                    <a:pt x="63" y="5"/>
                  </a:lnTo>
                  <a:lnTo>
                    <a:pt x="60" y="7"/>
                  </a:lnTo>
                  <a:lnTo>
                    <a:pt x="59" y="8"/>
                  </a:lnTo>
                  <a:lnTo>
                    <a:pt x="56" y="10"/>
                  </a:lnTo>
                  <a:lnTo>
                    <a:pt x="55" y="9"/>
                  </a:lnTo>
                  <a:lnTo>
                    <a:pt x="53" y="6"/>
                  </a:lnTo>
                  <a:lnTo>
                    <a:pt x="50" y="3"/>
                  </a:lnTo>
                  <a:lnTo>
                    <a:pt x="46" y="3"/>
                  </a:lnTo>
                  <a:lnTo>
                    <a:pt x="38" y="5"/>
                  </a:lnTo>
                  <a:lnTo>
                    <a:pt x="35" y="5"/>
                  </a:lnTo>
                  <a:lnTo>
                    <a:pt x="31" y="6"/>
                  </a:lnTo>
                  <a:lnTo>
                    <a:pt x="28" y="7"/>
                  </a:lnTo>
                  <a:lnTo>
                    <a:pt x="27" y="7"/>
                  </a:lnTo>
                  <a:lnTo>
                    <a:pt x="23" y="7"/>
                  </a:lnTo>
                  <a:lnTo>
                    <a:pt x="20" y="8"/>
                  </a:lnTo>
                  <a:lnTo>
                    <a:pt x="16" y="8"/>
                  </a:lnTo>
                  <a:lnTo>
                    <a:pt x="16" y="66"/>
                  </a:lnTo>
                  <a:lnTo>
                    <a:pt x="0" y="66"/>
                  </a:lnTo>
                  <a:lnTo>
                    <a:pt x="0" y="68"/>
                  </a:lnTo>
                  <a:lnTo>
                    <a:pt x="0" y="87"/>
                  </a:lnTo>
                  <a:lnTo>
                    <a:pt x="0" y="90"/>
                  </a:lnTo>
                  <a:lnTo>
                    <a:pt x="0" y="111"/>
                  </a:lnTo>
                  <a:lnTo>
                    <a:pt x="3" y="113"/>
                  </a:lnTo>
                  <a:lnTo>
                    <a:pt x="5" y="115"/>
                  </a:lnTo>
                  <a:lnTo>
                    <a:pt x="7" y="118"/>
                  </a:lnTo>
                  <a:lnTo>
                    <a:pt x="10" y="120"/>
                  </a:lnTo>
                  <a:lnTo>
                    <a:pt x="11" y="123"/>
                  </a:lnTo>
                  <a:lnTo>
                    <a:pt x="12" y="126"/>
                  </a:lnTo>
                  <a:lnTo>
                    <a:pt x="13" y="129"/>
                  </a:lnTo>
                  <a:lnTo>
                    <a:pt x="14" y="133"/>
                  </a:lnTo>
                  <a:lnTo>
                    <a:pt x="13" y="136"/>
                  </a:lnTo>
                  <a:lnTo>
                    <a:pt x="10" y="138"/>
                  </a:lnTo>
                  <a:lnTo>
                    <a:pt x="10" y="142"/>
                  </a:lnTo>
                  <a:lnTo>
                    <a:pt x="12" y="145"/>
                  </a:lnTo>
                  <a:lnTo>
                    <a:pt x="12" y="146"/>
                  </a:lnTo>
                  <a:lnTo>
                    <a:pt x="14" y="144"/>
                  </a:lnTo>
                  <a:lnTo>
                    <a:pt x="17" y="145"/>
                  </a:lnTo>
                  <a:lnTo>
                    <a:pt x="20" y="145"/>
                  </a:lnTo>
                  <a:lnTo>
                    <a:pt x="22" y="144"/>
                  </a:lnTo>
                  <a:lnTo>
                    <a:pt x="24" y="145"/>
                  </a:lnTo>
                  <a:lnTo>
                    <a:pt x="27" y="144"/>
                  </a:lnTo>
                  <a:lnTo>
                    <a:pt x="30" y="142"/>
                  </a:lnTo>
                  <a:lnTo>
                    <a:pt x="33" y="140"/>
                  </a:lnTo>
                  <a:lnTo>
                    <a:pt x="34" y="137"/>
                  </a:lnTo>
                  <a:lnTo>
                    <a:pt x="37" y="135"/>
                  </a:lnTo>
                  <a:lnTo>
                    <a:pt x="40" y="133"/>
                  </a:lnTo>
                  <a:lnTo>
                    <a:pt x="41" y="132"/>
                  </a:lnTo>
                  <a:lnTo>
                    <a:pt x="42" y="128"/>
                  </a:lnTo>
                  <a:lnTo>
                    <a:pt x="43" y="125"/>
                  </a:lnTo>
                  <a:lnTo>
                    <a:pt x="44" y="122"/>
                  </a:lnTo>
                  <a:lnTo>
                    <a:pt x="46" y="119"/>
                  </a:lnTo>
                  <a:lnTo>
                    <a:pt x="47" y="119"/>
                  </a:lnTo>
                  <a:lnTo>
                    <a:pt x="50" y="119"/>
                  </a:lnTo>
                  <a:lnTo>
                    <a:pt x="54" y="120"/>
                  </a:lnTo>
                  <a:lnTo>
                    <a:pt x="57" y="122"/>
                  </a:lnTo>
                  <a:lnTo>
                    <a:pt x="60" y="124"/>
                  </a:lnTo>
                  <a:lnTo>
                    <a:pt x="63" y="125"/>
                  </a:lnTo>
                  <a:lnTo>
                    <a:pt x="66" y="126"/>
                  </a:lnTo>
                  <a:lnTo>
                    <a:pt x="69" y="126"/>
                  </a:lnTo>
                  <a:lnTo>
                    <a:pt x="71" y="127"/>
                  </a:lnTo>
                  <a:lnTo>
                    <a:pt x="74" y="128"/>
                  </a:lnTo>
                  <a:lnTo>
                    <a:pt x="76" y="126"/>
                  </a:lnTo>
                  <a:lnTo>
                    <a:pt x="77" y="126"/>
                  </a:lnTo>
                  <a:lnTo>
                    <a:pt x="80" y="126"/>
                  </a:lnTo>
                  <a:lnTo>
                    <a:pt x="82" y="126"/>
                  </a:lnTo>
                  <a:lnTo>
                    <a:pt x="85" y="124"/>
                  </a:lnTo>
                  <a:lnTo>
                    <a:pt x="87" y="122"/>
                  </a:lnTo>
                  <a:lnTo>
                    <a:pt x="87" y="121"/>
                  </a:lnTo>
                  <a:lnTo>
                    <a:pt x="87" y="119"/>
                  </a:lnTo>
                  <a:lnTo>
                    <a:pt x="88" y="118"/>
                  </a:lnTo>
                  <a:lnTo>
                    <a:pt x="89" y="115"/>
                  </a:lnTo>
                  <a:lnTo>
                    <a:pt x="89" y="112"/>
                  </a:lnTo>
                  <a:lnTo>
                    <a:pt x="89" y="110"/>
                  </a:lnTo>
                  <a:lnTo>
                    <a:pt x="90" y="111"/>
                  </a:lnTo>
                  <a:lnTo>
                    <a:pt x="93" y="110"/>
                  </a:lnTo>
                  <a:lnTo>
                    <a:pt x="95" y="109"/>
                  </a:lnTo>
                  <a:lnTo>
                    <a:pt x="98" y="109"/>
                  </a:lnTo>
                  <a:lnTo>
                    <a:pt x="99" y="109"/>
                  </a:lnTo>
                  <a:lnTo>
                    <a:pt x="101" y="106"/>
                  </a:lnTo>
                  <a:lnTo>
                    <a:pt x="103" y="104"/>
                  </a:lnTo>
                  <a:lnTo>
                    <a:pt x="105" y="102"/>
                  </a:lnTo>
                  <a:lnTo>
                    <a:pt x="106" y="99"/>
                  </a:lnTo>
                  <a:lnTo>
                    <a:pt x="106" y="96"/>
                  </a:lnTo>
                  <a:lnTo>
                    <a:pt x="107" y="95"/>
                  </a:lnTo>
                  <a:lnTo>
                    <a:pt x="107" y="94"/>
                  </a:lnTo>
                  <a:lnTo>
                    <a:pt x="108" y="94"/>
                  </a:lnTo>
                  <a:lnTo>
                    <a:pt x="109" y="92"/>
                  </a:lnTo>
                  <a:lnTo>
                    <a:pt x="112" y="89"/>
                  </a:lnTo>
                  <a:lnTo>
                    <a:pt x="115" y="88"/>
                  </a:lnTo>
                  <a:lnTo>
                    <a:pt x="117" y="85"/>
                  </a:lnTo>
                  <a:lnTo>
                    <a:pt x="120" y="84"/>
                  </a:lnTo>
                  <a:lnTo>
                    <a:pt x="121" y="82"/>
                  </a:lnTo>
                  <a:lnTo>
                    <a:pt x="124" y="79"/>
                  </a:lnTo>
                  <a:lnTo>
                    <a:pt x="125" y="77"/>
                  </a:lnTo>
                  <a:lnTo>
                    <a:pt x="128" y="76"/>
                  </a:lnTo>
                  <a:lnTo>
                    <a:pt x="131" y="75"/>
                  </a:lnTo>
                  <a:lnTo>
                    <a:pt x="134" y="74"/>
                  </a:lnTo>
                  <a:lnTo>
                    <a:pt x="135" y="74"/>
                  </a:lnTo>
                  <a:lnTo>
                    <a:pt x="138" y="71"/>
                  </a:lnTo>
                  <a:lnTo>
                    <a:pt x="138" y="70"/>
                  </a:lnTo>
                  <a:lnTo>
                    <a:pt x="140" y="70"/>
                  </a:lnTo>
                  <a:lnTo>
                    <a:pt x="142" y="70"/>
                  </a:lnTo>
                  <a:lnTo>
                    <a:pt x="143" y="70"/>
                  </a:lnTo>
                  <a:lnTo>
                    <a:pt x="142" y="68"/>
                  </a:lnTo>
                  <a:lnTo>
                    <a:pt x="139" y="67"/>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6" name="Freeform 20"/>
            <p:cNvSpPr>
              <a:spLocks/>
            </p:cNvSpPr>
            <p:nvPr/>
          </p:nvSpPr>
          <p:spPr bwMode="gray">
            <a:xfrm>
              <a:off x="1317" y="3285"/>
              <a:ext cx="25" cy="33"/>
            </a:xfrm>
            <a:custGeom>
              <a:avLst/>
              <a:gdLst>
                <a:gd name="T0" fmla="*/ 1320792614 w 20"/>
                <a:gd name="T1" fmla="*/ 1031691616 h 26"/>
                <a:gd name="T2" fmla="*/ 916764908 w 20"/>
                <a:gd name="T3" fmla="*/ 1 h 26"/>
                <a:gd name="T4" fmla="*/ 733411600 w 20"/>
                <a:gd name="T5" fmla="*/ 0 h 26"/>
                <a:gd name="T6" fmla="*/ 733411600 w 20"/>
                <a:gd name="T7" fmla="*/ 0 h 26"/>
                <a:gd name="T8" fmla="*/ 469383604 w 20"/>
                <a:gd name="T9" fmla="*/ 812847878 h 26"/>
                <a:gd name="T10" fmla="*/ 300405716 w 20"/>
                <a:gd name="T11" fmla="*/ 1309454359 h 26"/>
                <a:gd name="T12" fmla="*/ 300405716 w 20"/>
                <a:gd name="T13" fmla="*/ 1309454359 h 26"/>
                <a:gd name="T14" fmla="*/ 300405716 w 20"/>
                <a:gd name="T15" fmla="*/ 2109459645 h 26"/>
                <a:gd name="T16" fmla="*/ 192259974 w 20"/>
                <a:gd name="T17" fmla="*/ 2147483647 h 26"/>
                <a:gd name="T18" fmla="*/ 0 w 20"/>
                <a:gd name="T19" fmla="*/ 2147483647 h 26"/>
                <a:gd name="T20" fmla="*/ 0 w 20"/>
                <a:gd name="T21" fmla="*/ 2147483647 h 26"/>
                <a:gd name="T22" fmla="*/ 0 w 20"/>
                <a:gd name="T23" fmla="*/ 2147483647 h 26"/>
                <a:gd name="T24" fmla="*/ 192259974 w 20"/>
                <a:gd name="T25" fmla="*/ 2147483647 h 26"/>
                <a:gd name="T26" fmla="*/ 192259974 w 20"/>
                <a:gd name="T27" fmla="*/ 2147483647 h 26"/>
                <a:gd name="T28" fmla="*/ 375507169 w 20"/>
                <a:gd name="T29" fmla="*/ 2147483647 h 26"/>
                <a:gd name="T30" fmla="*/ 469383604 w 20"/>
                <a:gd name="T31" fmla="*/ 2147483647 h 26"/>
                <a:gd name="T32" fmla="*/ 733411600 w 20"/>
                <a:gd name="T33" fmla="*/ 2147483647 h 26"/>
                <a:gd name="T34" fmla="*/ 1056634610 w 20"/>
                <a:gd name="T35" fmla="*/ 2147483647 h 26"/>
                <a:gd name="T36" fmla="*/ 1432443981 w 20"/>
                <a:gd name="T37" fmla="*/ 2147483647 h 26"/>
                <a:gd name="T38" fmla="*/ 1619877060 w 20"/>
                <a:gd name="T39" fmla="*/ 2147483647 h 26"/>
                <a:gd name="T40" fmla="*/ 1619877060 w 20"/>
                <a:gd name="T41" fmla="*/ 2147483647 h 26"/>
                <a:gd name="T42" fmla="*/ 1619877060 w 20"/>
                <a:gd name="T43" fmla="*/ 2147483647 h 26"/>
                <a:gd name="T44" fmla="*/ 1619877060 w 20"/>
                <a:gd name="T45" fmla="*/ 2147483647 h 26"/>
                <a:gd name="T46" fmla="*/ 1764062123 w 20"/>
                <a:gd name="T47" fmla="*/ 2147483647 h 26"/>
                <a:gd name="T48" fmla="*/ 1764062123 w 20"/>
                <a:gd name="T49" fmla="*/ 2147483647 h 26"/>
                <a:gd name="T50" fmla="*/ 1764062123 w 20"/>
                <a:gd name="T51" fmla="*/ 2147483647 h 26"/>
                <a:gd name="T52" fmla="*/ 1650990661 w 20"/>
                <a:gd name="T53" fmla="*/ 2147483647 h 26"/>
                <a:gd name="T54" fmla="*/ 1764062123 w 20"/>
                <a:gd name="T55" fmla="*/ 2147483647 h 26"/>
                <a:gd name="T56" fmla="*/ 1764062123 w 20"/>
                <a:gd name="T57" fmla="*/ 2147483647 h 26"/>
                <a:gd name="T58" fmla="*/ 1650990661 w 20"/>
                <a:gd name="T59" fmla="*/ 1309454359 h 26"/>
                <a:gd name="T60" fmla="*/ 1650990661 w 20"/>
                <a:gd name="T61" fmla="*/ 1309454359 h 26"/>
                <a:gd name="T62" fmla="*/ 1619877060 w 20"/>
                <a:gd name="T63" fmla="*/ 1309454359 h 26"/>
                <a:gd name="T64" fmla="*/ 1320792614 w 20"/>
                <a:gd name="T65" fmla="*/ 1031691616 h 26"/>
                <a:gd name="T66" fmla="*/ 1320792614 w 20"/>
                <a:gd name="T67" fmla="*/ 1031691616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6"/>
                <a:gd name="T104" fmla="*/ 20 w 2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6">
                  <a:moveTo>
                    <a:pt x="15" y="3"/>
                  </a:moveTo>
                  <a:lnTo>
                    <a:pt x="11" y="1"/>
                  </a:lnTo>
                  <a:lnTo>
                    <a:pt x="9" y="0"/>
                  </a:lnTo>
                  <a:lnTo>
                    <a:pt x="6" y="2"/>
                  </a:lnTo>
                  <a:lnTo>
                    <a:pt x="4" y="4"/>
                  </a:lnTo>
                  <a:lnTo>
                    <a:pt x="4" y="6"/>
                  </a:lnTo>
                  <a:lnTo>
                    <a:pt x="2" y="9"/>
                  </a:lnTo>
                  <a:lnTo>
                    <a:pt x="0" y="12"/>
                  </a:lnTo>
                  <a:lnTo>
                    <a:pt x="0" y="13"/>
                  </a:lnTo>
                  <a:lnTo>
                    <a:pt x="0" y="17"/>
                  </a:lnTo>
                  <a:lnTo>
                    <a:pt x="2" y="19"/>
                  </a:lnTo>
                  <a:lnTo>
                    <a:pt x="2" y="22"/>
                  </a:lnTo>
                  <a:lnTo>
                    <a:pt x="5" y="25"/>
                  </a:lnTo>
                  <a:lnTo>
                    <a:pt x="6" y="25"/>
                  </a:lnTo>
                  <a:lnTo>
                    <a:pt x="9" y="26"/>
                  </a:lnTo>
                  <a:lnTo>
                    <a:pt x="12" y="26"/>
                  </a:lnTo>
                  <a:lnTo>
                    <a:pt x="17" y="26"/>
                  </a:lnTo>
                  <a:lnTo>
                    <a:pt x="18" y="26"/>
                  </a:lnTo>
                  <a:lnTo>
                    <a:pt x="18" y="23"/>
                  </a:lnTo>
                  <a:lnTo>
                    <a:pt x="18" y="20"/>
                  </a:lnTo>
                  <a:lnTo>
                    <a:pt x="18" y="18"/>
                  </a:lnTo>
                  <a:lnTo>
                    <a:pt x="20" y="19"/>
                  </a:lnTo>
                  <a:lnTo>
                    <a:pt x="20" y="16"/>
                  </a:lnTo>
                  <a:lnTo>
                    <a:pt x="20" y="13"/>
                  </a:lnTo>
                  <a:lnTo>
                    <a:pt x="19" y="10"/>
                  </a:lnTo>
                  <a:lnTo>
                    <a:pt x="20" y="9"/>
                  </a:lnTo>
                  <a:lnTo>
                    <a:pt x="20" y="8"/>
                  </a:lnTo>
                  <a:lnTo>
                    <a:pt x="19" y="4"/>
                  </a:lnTo>
                  <a:lnTo>
                    <a:pt x="18" y="4"/>
                  </a:lnTo>
                  <a:lnTo>
                    <a:pt x="15" y="3"/>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7" name="Freeform 21"/>
            <p:cNvSpPr>
              <a:spLocks/>
            </p:cNvSpPr>
            <p:nvPr/>
          </p:nvSpPr>
          <p:spPr bwMode="gray">
            <a:xfrm>
              <a:off x="958" y="2895"/>
              <a:ext cx="232" cy="236"/>
            </a:xfrm>
            <a:custGeom>
              <a:avLst/>
              <a:gdLst>
                <a:gd name="T0" fmla="*/ 1200656395 w 187"/>
                <a:gd name="T1" fmla="*/ 2147483647 h 188"/>
                <a:gd name="T2" fmla="*/ 1811356610 w 187"/>
                <a:gd name="T3" fmla="*/ 2147483647 h 188"/>
                <a:gd name="T4" fmla="*/ 2147483647 w 187"/>
                <a:gd name="T5" fmla="*/ 2147483647 h 188"/>
                <a:gd name="T6" fmla="*/ 2147483647 w 187"/>
                <a:gd name="T7" fmla="*/ 2147483647 h 188"/>
                <a:gd name="T8" fmla="*/ 2147483647 w 187"/>
                <a:gd name="T9" fmla="*/ 2147483647 h 188"/>
                <a:gd name="T10" fmla="*/ 2147483647 w 187"/>
                <a:gd name="T11" fmla="*/ 2147483647 h 188"/>
                <a:gd name="T12" fmla="*/ 2147483647 w 187"/>
                <a:gd name="T13" fmla="*/ 2147483647 h 188"/>
                <a:gd name="T14" fmla="*/ 2147483647 w 187"/>
                <a:gd name="T15" fmla="*/ 2147483647 h 188"/>
                <a:gd name="T16" fmla="*/ 2147483647 w 187"/>
                <a:gd name="T17" fmla="*/ 2147483647 h 188"/>
                <a:gd name="T18" fmla="*/ 2147483647 w 187"/>
                <a:gd name="T19" fmla="*/ 2147483647 h 188"/>
                <a:gd name="T20" fmla="*/ 2147483647 w 187"/>
                <a:gd name="T21" fmla="*/ 2147483647 h 188"/>
                <a:gd name="T22" fmla="*/ 2147483647 w 187"/>
                <a:gd name="T23" fmla="*/ 2147483647 h 188"/>
                <a:gd name="T24" fmla="*/ 2147483647 w 187"/>
                <a:gd name="T25" fmla="*/ 2147483647 h 188"/>
                <a:gd name="T26" fmla="*/ 2147483647 w 187"/>
                <a:gd name="T27" fmla="*/ 2147483647 h 188"/>
                <a:gd name="T28" fmla="*/ 2147483647 w 187"/>
                <a:gd name="T29" fmla="*/ 2147483647 h 188"/>
                <a:gd name="T30" fmla="*/ 2147483647 w 187"/>
                <a:gd name="T31" fmla="*/ 2147483647 h 188"/>
                <a:gd name="T32" fmla="*/ 2147483647 w 187"/>
                <a:gd name="T33" fmla="*/ 2147483647 h 188"/>
                <a:gd name="T34" fmla="*/ 2147483647 w 187"/>
                <a:gd name="T35" fmla="*/ 2147483647 h 188"/>
                <a:gd name="T36" fmla="*/ 2147483647 w 187"/>
                <a:gd name="T37" fmla="*/ 2147483647 h 188"/>
                <a:gd name="T38" fmla="*/ 2147483647 w 187"/>
                <a:gd name="T39" fmla="*/ 2147483647 h 188"/>
                <a:gd name="T40" fmla="*/ 2147483647 w 187"/>
                <a:gd name="T41" fmla="*/ 2147483647 h 188"/>
                <a:gd name="T42" fmla="*/ 2147483647 w 187"/>
                <a:gd name="T43" fmla="*/ 2147483647 h 188"/>
                <a:gd name="T44" fmla="*/ 2147483647 w 187"/>
                <a:gd name="T45" fmla="*/ 2147483647 h 188"/>
                <a:gd name="T46" fmla="*/ 2147483647 w 187"/>
                <a:gd name="T47" fmla="*/ 2147483647 h 188"/>
                <a:gd name="T48" fmla="*/ 2147483647 w 187"/>
                <a:gd name="T49" fmla="*/ 2147483647 h 188"/>
                <a:gd name="T50" fmla="*/ 2147483647 w 187"/>
                <a:gd name="T51" fmla="*/ 2147483647 h 188"/>
                <a:gd name="T52" fmla="*/ 2147483647 w 187"/>
                <a:gd name="T53" fmla="*/ 2146592571 h 188"/>
                <a:gd name="T54" fmla="*/ 2147483647 w 187"/>
                <a:gd name="T55" fmla="*/ 1533157677 h 188"/>
                <a:gd name="T56" fmla="*/ 2147483647 w 187"/>
                <a:gd name="T57" fmla="*/ 2146592571 h 188"/>
                <a:gd name="T58" fmla="*/ 2147483647 w 187"/>
                <a:gd name="T59" fmla="*/ 2147483647 h 188"/>
                <a:gd name="T60" fmla="*/ 2147483647 w 187"/>
                <a:gd name="T61" fmla="*/ 2147483647 h 188"/>
                <a:gd name="T62" fmla="*/ 2147483647 w 187"/>
                <a:gd name="T63" fmla="*/ 2147483647 h 188"/>
                <a:gd name="T64" fmla="*/ 2147483647 w 187"/>
                <a:gd name="T65" fmla="*/ 2147483647 h 188"/>
                <a:gd name="T66" fmla="*/ 2147483647 w 187"/>
                <a:gd name="T67" fmla="*/ 2147483647 h 188"/>
                <a:gd name="T68" fmla="*/ 2147483647 w 187"/>
                <a:gd name="T69" fmla="*/ 1212751510 h 188"/>
                <a:gd name="T70" fmla="*/ 2147483647 w 187"/>
                <a:gd name="T71" fmla="*/ 257221766 h 188"/>
                <a:gd name="T72" fmla="*/ 2147483647 w 187"/>
                <a:gd name="T73" fmla="*/ 0 h 188"/>
                <a:gd name="T74" fmla="*/ 2147483647 w 187"/>
                <a:gd name="T75" fmla="*/ 1 h 188"/>
                <a:gd name="T76" fmla="*/ 2038673670 w 187"/>
                <a:gd name="T77" fmla="*/ 0 h 188"/>
                <a:gd name="T78" fmla="*/ 1378373366 w 187"/>
                <a:gd name="T79" fmla="*/ 0 h 188"/>
                <a:gd name="T80" fmla="*/ 544832067 w 187"/>
                <a:gd name="T81" fmla="*/ 401908939 h 188"/>
                <a:gd name="T82" fmla="*/ 845845973 w 187"/>
                <a:gd name="T83" fmla="*/ 1226526691 h 188"/>
                <a:gd name="T84" fmla="*/ 1106247571 w 187"/>
                <a:gd name="T85" fmla="*/ 2147483647 h 188"/>
                <a:gd name="T86" fmla="*/ 1378373366 w 187"/>
                <a:gd name="T87" fmla="*/ 2147483647 h 188"/>
                <a:gd name="T88" fmla="*/ 1496005244 w 187"/>
                <a:gd name="T89" fmla="*/ 2147483647 h 188"/>
                <a:gd name="T90" fmla="*/ 1378373366 w 187"/>
                <a:gd name="T91" fmla="*/ 2147483647 h 188"/>
                <a:gd name="T92" fmla="*/ 1496005244 w 187"/>
                <a:gd name="T93" fmla="*/ 2147483647 h 188"/>
                <a:gd name="T94" fmla="*/ 1864004345 w 187"/>
                <a:gd name="T95" fmla="*/ 2147483647 h 188"/>
                <a:gd name="T96" fmla="*/ 2038673670 w 187"/>
                <a:gd name="T97" fmla="*/ 2147483647 h 188"/>
                <a:gd name="T98" fmla="*/ 1994948715 w 187"/>
                <a:gd name="T99" fmla="*/ 2147483647 h 188"/>
                <a:gd name="T100" fmla="*/ 1496005244 w 187"/>
                <a:gd name="T101" fmla="*/ 2147483647 h 188"/>
                <a:gd name="T102" fmla="*/ 845845973 w 187"/>
                <a:gd name="T103" fmla="*/ 2147483647 h 188"/>
                <a:gd name="T104" fmla="*/ 678854956 w 187"/>
                <a:gd name="T105" fmla="*/ 2147483647 h 188"/>
                <a:gd name="T106" fmla="*/ 544832067 w 187"/>
                <a:gd name="T107" fmla="*/ 2147483647 h 188"/>
                <a:gd name="T108" fmla="*/ 226050711 w 187"/>
                <a:gd name="T109" fmla="*/ 2147483647 h 188"/>
                <a:gd name="T110" fmla="*/ 0 w 187"/>
                <a:gd name="T111" fmla="*/ 2147483647 h 188"/>
                <a:gd name="T112" fmla="*/ 0 w 187"/>
                <a:gd name="T113" fmla="*/ 2147483647 h 188"/>
                <a:gd name="T114" fmla="*/ 350941088 w 187"/>
                <a:gd name="T115" fmla="*/ 2147483647 h 1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7"/>
                <a:gd name="T175" fmla="*/ 0 h 188"/>
                <a:gd name="T176" fmla="*/ 187 w 187"/>
                <a:gd name="T177" fmla="*/ 188 h 1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7" h="188">
                  <a:moveTo>
                    <a:pt x="6" y="175"/>
                  </a:moveTo>
                  <a:lnTo>
                    <a:pt x="10" y="176"/>
                  </a:lnTo>
                  <a:lnTo>
                    <a:pt x="13" y="176"/>
                  </a:lnTo>
                  <a:lnTo>
                    <a:pt x="19" y="173"/>
                  </a:lnTo>
                  <a:lnTo>
                    <a:pt x="22" y="172"/>
                  </a:lnTo>
                  <a:lnTo>
                    <a:pt x="25" y="172"/>
                  </a:lnTo>
                  <a:lnTo>
                    <a:pt x="26" y="172"/>
                  </a:lnTo>
                  <a:lnTo>
                    <a:pt x="28" y="175"/>
                  </a:lnTo>
                  <a:lnTo>
                    <a:pt x="31" y="177"/>
                  </a:lnTo>
                  <a:lnTo>
                    <a:pt x="34" y="179"/>
                  </a:lnTo>
                  <a:lnTo>
                    <a:pt x="37" y="178"/>
                  </a:lnTo>
                  <a:lnTo>
                    <a:pt x="40" y="179"/>
                  </a:lnTo>
                  <a:lnTo>
                    <a:pt x="93" y="179"/>
                  </a:lnTo>
                  <a:lnTo>
                    <a:pt x="96" y="178"/>
                  </a:lnTo>
                  <a:lnTo>
                    <a:pt x="99" y="179"/>
                  </a:lnTo>
                  <a:lnTo>
                    <a:pt x="102" y="179"/>
                  </a:lnTo>
                  <a:lnTo>
                    <a:pt x="104" y="181"/>
                  </a:lnTo>
                  <a:lnTo>
                    <a:pt x="108" y="184"/>
                  </a:lnTo>
                  <a:lnTo>
                    <a:pt x="111" y="185"/>
                  </a:lnTo>
                  <a:lnTo>
                    <a:pt x="113" y="185"/>
                  </a:lnTo>
                  <a:lnTo>
                    <a:pt x="115" y="185"/>
                  </a:lnTo>
                  <a:lnTo>
                    <a:pt x="118" y="186"/>
                  </a:lnTo>
                  <a:lnTo>
                    <a:pt x="124" y="186"/>
                  </a:lnTo>
                  <a:lnTo>
                    <a:pt x="125" y="186"/>
                  </a:lnTo>
                  <a:lnTo>
                    <a:pt x="128" y="186"/>
                  </a:lnTo>
                  <a:lnTo>
                    <a:pt x="131" y="186"/>
                  </a:lnTo>
                  <a:lnTo>
                    <a:pt x="133" y="187"/>
                  </a:lnTo>
                  <a:lnTo>
                    <a:pt x="137" y="188"/>
                  </a:lnTo>
                  <a:lnTo>
                    <a:pt x="138" y="188"/>
                  </a:lnTo>
                  <a:lnTo>
                    <a:pt x="141" y="187"/>
                  </a:lnTo>
                  <a:lnTo>
                    <a:pt x="143" y="187"/>
                  </a:lnTo>
                  <a:lnTo>
                    <a:pt x="144" y="187"/>
                  </a:lnTo>
                  <a:lnTo>
                    <a:pt x="147" y="188"/>
                  </a:lnTo>
                  <a:lnTo>
                    <a:pt x="150" y="188"/>
                  </a:lnTo>
                  <a:lnTo>
                    <a:pt x="152" y="187"/>
                  </a:lnTo>
                  <a:lnTo>
                    <a:pt x="154" y="187"/>
                  </a:lnTo>
                  <a:lnTo>
                    <a:pt x="157" y="186"/>
                  </a:lnTo>
                  <a:lnTo>
                    <a:pt x="160" y="185"/>
                  </a:lnTo>
                  <a:lnTo>
                    <a:pt x="163" y="185"/>
                  </a:lnTo>
                  <a:lnTo>
                    <a:pt x="166" y="184"/>
                  </a:lnTo>
                  <a:lnTo>
                    <a:pt x="169" y="184"/>
                  </a:lnTo>
                  <a:lnTo>
                    <a:pt x="172" y="183"/>
                  </a:lnTo>
                  <a:lnTo>
                    <a:pt x="175" y="183"/>
                  </a:lnTo>
                  <a:lnTo>
                    <a:pt x="177" y="182"/>
                  </a:lnTo>
                  <a:lnTo>
                    <a:pt x="179" y="182"/>
                  </a:lnTo>
                  <a:lnTo>
                    <a:pt x="175" y="181"/>
                  </a:lnTo>
                  <a:lnTo>
                    <a:pt x="172" y="178"/>
                  </a:lnTo>
                  <a:lnTo>
                    <a:pt x="169" y="175"/>
                  </a:lnTo>
                  <a:lnTo>
                    <a:pt x="166" y="172"/>
                  </a:lnTo>
                  <a:lnTo>
                    <a:pt x="163" y="169"/>
                  </a:lnTo>
                  <a:lnTo>
                    <a:pt x="160" y="166"/>
                  </a:lnTo>
                  <a:lnTo>
                    <a:pt x="158" y="164"/>
                  </a:lnTo>
                  <a:lnTo>
                    <a:pt x="157" y="161"/>
                  </a:lnTo>
                  <a:lnTo>
                    <a:pt x="156" y="160"/>
                  </a:lnTo>
                  <a:lnTo>
                    <a:pt x="156" y="126"/>
                  </a:lnTo>
                  <a:lnTo>
                    <a:pt x="156" y="123"/>
                  </a:lnTo>
                  <a:lnTo>
                    <a:pt x="156" y="113"/>
                  </a:lnTo>
                  <a:lnTo>
                    <a:pt x="156" y="110"/>
                  </a:lnTo>
                  <a:lnTo>
                    <a:pt x="183" y="110"/>
                  </a:lnTo>
                  <a:lnTo>
                    <a:pt x="186" y="108"/>
                  </a:lnTo>
                  <a:lnTo>
                    <a:pt x="185" y="105"/>
                  </a:lnTo>
                  <a:lnTo>
                    <a:pt x="187" y="102"/>
                  </a:lnTo>
                  <a:lnTo>
                    <a:pt x="187" y="99"/>
                  </a:lnTo>
                  <a:lnTo>
                    <a:pt x="186" y="96"/>
                  </a:lnTo>
                  <a:lnTo>
                    <a:pt x="187" y="93"/>
                  </a:lnTo>
                  <a:lnTo>
                    <a:pt x="187" y="90"/>
                  </a:lnTo>
                  <a:lnTo>
                    <a:pt x="187" y="88"/>
                  </a:lnTo>
                  <a:lnTo>
                    <a:pt x="187" y="85"/>
                  </a:lnTo>
                  <a:lnTo>
                    <a:pt x="187" y="82"/>
                  </a:lnTo>
                  <a:lnTo>
                    <a:pt x="187" y="80"/>
                  </a:lnTo>
                  <a:lnTo>
                    <a:pt x="187" y="77"/>
                  </a:lnTo>
                  <a:lnTo>
                    <a:pt x="184" y="79"/>
                  </a:lnTo>
                  <a:lnTo>
                    <a:pt x="180" y="79"/>
                  </a:lnTo>
                  <a:lnTo>
                    <a:pt x="178" y="78"/>
                  </a:lnTo>
                  <a:lnTo>
                    <a:pt x="174" y="80"/>
                  </a:lnTo>
                  <a:lnTo>
                    <a:pt x="171" y="80"/>
                  </a:lnTo>
                  <a:lnTo>
                    <a:pt x="168" y="80"/>
                  </a:lnTo>
                  <a:lnTo>
                    <a:pt x="165" y="79"/>
                  </a:lnTo>
                  <a:lnTo>
                    <a:pt x="163" y="82"/>
                  </a:lnTo>
                  <a:lnTo>
                    <a:pt x="160" y="84"/>
                  </a:lnTo>
                  <a:lnTo>
                    <a:pt x="160" y="83"/>
                  </a:lnTo>
                  <a:lnTo>
                    <a:pt x="159" y="79"/>
                  </a:lnTo>
                  <a:lnTo>
                    <a:pt x="158" y="77"/>
                  </a:lnTo>
                  <a:lnTo>
                    <a:pt x="161" y="74"/>
                  </a:lnTo>
                  <a:lnTo>
                    <a:pt x="160" y="73"/>
                  </a:lnTo>
                  <a:lnTo>
                    <a:pt x="160" y="70"/>
                  </a:lnTo>
                  <a:lnTo>
                    <a:pt x="160" y="67"/>
                  </a:lnTo>
                  <a:lnTo>
                    <a:pt x="159" y="64"/>
                  </a:lnTo>
                  <a:lnTo>
                    <a:pt x="156" y="61"/>
                  </a:lnTo>
                  <a:lnTo>
                    <a:pt x="154" y="58"/>
                  </a:lnTo>
                  <a:lnTo>
                    <a:pt x="153" y="55"/>
                  </a:lnTo>
                  <a:lnTo>
                    <a:pt x="154" y="52"/>
                  </a:lnTo>
                  <a:lnTo>
                    <a:pt x="154" y="51"/>
                  </a:lnTo>
                  <a:lnTo>
                    <a:pt x="154" y="48"/>
                  </a:lnTo>
                  <a:lnTo>
                    <a:pt x="154" y="45"/>
                  </a:lnTo>
                  <a:lnTo>
                    <a:pt x="155" y="43"/>
                  </a:lnTo>
                  <a:lnTo>
                    <a:pt x="155" y="38"/>
                  </a:lnTo>
                  <a:lnTo>
                    <a:pt x="154" y="35"/>
                  </a:lnTo>
                  <a:lnTo>
                    <a:pt x="152" y="32"/>
                  </a:lnTo>
                  <a:lnTo>
                    <a:pt x="153" y="29"/>
                  </a:lnTo>
                  <a:lnTo>
                    <a:pt x="154" y="28"/>
                  </a:lnTo>
                  <a:lnTo>
                    <a:pt x="154" y="25"/>
                  </a:lnTo>
                  <a:lnTo>
                    <a:pt x="153" y="22"/>
                  </a:lnTo>
                  <a:lnTo>
                    <a:pt x="133" y="22"/>
                  </a:lnTo>
                  <a:lnTo>
                    <a:pt x="135" y="19"/>
                  </a:lnTo>
                  <a:lnTo>
                    <a:pt x="136" y="17"/>
                  </a:lnTo>
                  <a:lnTo>
                    <a:pt x="132" y="17"/>
                  </a:lnTo>
                  <a:lnTo>
                    <a:pt x="129" y="18"/>
                  </a:lnTo>
                  <a:lnTo>
                    <a:pt x="119" y="18"/>
                  </a:lnTo>
                  <a:lnTo>
                    <a:pt x="119" y="19"/>
                  </a:lnTo>
                  <a:lnTo>
                    <a:pt x="118" y="22"/>
                  </a:lnTo>
                  <a:lnTo>
                    <a:pt x="119" y="25"/>
                  </a:lnTo>
                  <a:lnTo>
                    <a:pt x="116" y="27"/>
                  </a:lnTo>
                  <a:lnTo>
                    <a:pt x="117" y="28"/>
                  </a:lnTo>
                  <a:lnTo>
                    <a:pt x="116" y="31"/>
                  </a:lnTo>
                  <a:lnTo>
                    <a:pt x="116" y="33"/>
                  </a:lnTo>
                  <a:lnTo>
                    <a:pt x="107" y="33"/>
                  </a:lnTo>
                  <a:lnTo>
                    <a:pt x="107" y="32"/>
                  </a:lnTo>
                  <a:lnTo>
                    <a:pt x="105" y="32"/>
                  </a:lnTo>
                  <a:lnTo>
                    <a:pt x="102" y="33"/>
                  </a:lnTo>
                  <a:lnTo>
                    <a:pt x="99" y="33"/>
                  </a:lnTo>
                  <a:lnTo>
                    <a:pt x="97" y="33"/>
                  </a:lnTo>
                  <a:lnTo>
                    <a:pt x="98" y="35"/>
                  </a:lnTo>
                  <a:lnTo>
                    <a:pt x="94" y="33"/>
                  </a:lnTo>
                  <a:lnTo>
                    <a:pt x="90" y="34"/>
                  </a:lnTo>
                  <a:lnTo>
                    <a:pt x="88" y="34"/>
                  </a:lnTo>
                  <a:lnTo>
                    <a:pt x="86" y="31"/>
                  </a:lnTo>
                  <a:lnTo>
                    <a:pt x="84" y="28"/>
                  </a:lnTo>
                  <a:lnTo>
                    <a:pt x="84" y="27"/>
                  </a:lnTo>
                  <a:lnTo>
                    <a:pt x="82" y="24"/>
                  </a:lnTo>
                  <a:lnTo>
                    <a:pt x="81" y="24"/>
                  </a:lnTo>
                  <a:lnTo>
                    <a:pt x="79" y="21"/>
                  </a:lnTo>
                  <a:lnTo>
                    <a:pt x="79" y="18"/>
                  </a:lnTo>
                  <a:lnTo>
                    <a:pt x="77" y="15"/>
                  </a:lnTo>
                  <a:lnTo>
                    <a:pt x="77" y="13"/>
                  </a:lnTo>
                  <a:lnTo>
                    <a:pt x="76" y="10"/>
                  </a:lnTo>
                  <a:lnTo>
                    <a:pt x="76" y="8"/>
                  </a:lnTo>
                  <a:lnTo>
                    <a:pt x="76" y="6"/>
                  </a:lnTo>
                  <a:lnTo>
                    <a:pt x="74" y="3"/>
                  </a:lnTo>
                  <a:lnTo>
                    <a:pt x="74" y="1"/>
                  </a:lnTo>
                  <a:lnTo>
                    <a:pt x="71" y="1"/>
                  </a:lnTo>
                  <a:lnTo>
                    <a:pt x="69" y="0"/>
                  </a:lnTo>
                  <a:lnTo>
                    <a:pt x="50" y="0"/>
                  </a:lnTo>
                  <a:lnTo>
                    <a:pt x="46" y="0"/>
                  </a:lnTo>
                  <a:lnTo>
                    <a:pt x="43" y="1"/>
                  </a:lnTo>
                  <a:lnTo>
                    <a:pt x="40" y="1"/>
                  </a:lnTo>
                  <a:lnTo>
                    <a:pt x="37" y="0"/>
                  </a:lnTo>
                  <a:lnTo>
                    <a:pt x="34" y="0"/>
                  </a:lnTo>
                  <a:lnTo>
                    <a:pt x="32" y="0"/>
                  </a:lnTo>
                  <a:lnTo>
                    <a:pt x="29" y="0"/>
                  </a:lnTo>
                  <a:lnTo>
                    <a:pt x="26" y="0"/>
                  </a:lnTo>
                  <a:lnTo>
                    <a:pt x="25" y="0"/>
                  </a:lnTo>
                  <a:lnTo>
                    <a:pt x="22" y="0"/>
                  </a:lnTo>
                  <a:lnTo>
                    <a:pt x="21" y="0"/>
                  </a:lnTo>
                  <a:lnTo>
                    <a:pt x="18" y="3"/>
                  </a:lnTo>
                  <a:lnTo>
                    <a:pt x="15" y="3"/>
                  </a:lnTo>
                  <a:lnTo>
                    <a:pt x="9" y="5"/>
                  </a:lnTo>
                  <a:lnTo>
                    <a:pt x="10" y="8"/>
                  </a:lnTo>
                  <a:lnTo>
                    <a:pt x="12" y="11"/>
                  </a:lnTo>
                  <a:lnTo>
                    <a:pt x="14" y="14"/>
                  </a:lnTo>
                  <a:lnTo>
                    <a:pt x="16" y="17"/>
                  </a:lnTo>
                  <a:lnTo>
                    <a:pt x="17" y="19"/>
                  </a:lnTo>
                  <a:lnTo>
                    <a:pt x="17" y="21"/>
                  </a:lnTo>
                  <a:lnTo>
                    <a:pt x="18" y="23"/>
                  </a:lnTo>
                  <a:lnTo>
                    <a:pt x="20" y="27"/>
                  </a:lnTo>
                  <a:lnTo>
                    <a:pt x="21" y="29"/>
                  </a:lnTo>
                  <a:lnTo>
                    <a:pt x="21" y="30"/>
                  </a:lnTo>
                  <a:lnTo>
                    <a:pt x="22" y="33"/>
                  </a:lnTo>
                  <a:lnTo>
                    <a:pt x="24" y="36"/>
                  </a:lnTo>
                  <a:lnTo>
                    <a:pt x="25" y="38"/>
                  </a:lnTo>
                  <a:lnTo>
                    <a:pt x="25" y="43"/>
                  </a:lnTo>
                  <a:lnTo>
                    <a:pt x="24" y="45"/>
                  </a:lnTo>
                  <a:lnTo>
                    <a:pt x="22" y="47"/>
                  </a:lnTo>
                  <a:lnTo>
                    <a:pt x="20" y="50"/>
                  </a:lnTo>
                  <a:lnTo>
                    <a:pt x="20" y="51"/>
                  </a:lnTo>
                  <a:lnTo>
                    <a:pt x="22" y="54"/>
                  </a:lnTo>
                  <a:lnTo>
                    <a:pt x="22" y="57"/>
                  </a:lnTo>
                  <a:lnTo>
                    <a:pt x="23" y="60"/>
                  </a:lnTo>
                  <a:lnTo>
                    <a:pt x="24" y="63"/>
                  </a:lnTo>
                  <a:lnTo>
                    <a:pt x="24" y="64"/>
                  </a:lnTo>
                  <a:lnTo>
                    <a:pt x="26" y="67"/>
                  </a:lnTo>
                  <a:lnTo>
                    <a:pt x="27" y="68"/>
                  </a:lnTo>
                  <a:lnTo>
                    <a:pt x="28" y="70"/>
                  </a:lnTo>
                  <a:lnTo>
                    <a:pt x="30" y="73"/>
                  </a:lnTo>
                  <a:lnTo>
                    <a:pt x="31" y="76"/>
                  </a:lnTo>
                  <a:lnTo>
                    <a:pt x="31" y="77"/>
                  </a:lnTo>
                  <a:lnTo>
                    <a:pt x="32" y="80"/>
                  </a:lnTo>
                  <a:lnTo>
                    <a:pt x="32" y="84"/>
                  </a:lnTo>
                  <a:lnTo>
                    <a:pt x="31" y="86"/>
                  </a:lnTo>
                  <a:lnTo>
                    <a:pt x="31" y="90"/>
                  </a:lnTo>
                  <a:lnTo>
                    <a:pt x="31" y="91"/>
                  </a:lnTo>
                  <a:lnTo>
                    <a:pt x="31" y="94"/>
                  </a:lnTo>
                  <a:lnTo>
                    <a:pt x="30" y="97"/>
                  </a:lnTo>
                  <a:lnTo>
                    <a:pt x="28" y="100"/>
                  </a:lnTo>
                  <a:lnTo>
                    <a:pt x="26" y="102"/>
                  </a:lnTo>
                  <a:lnTo>
                    <a:pt x="24" y="103"/>
                  </a:lnTo>
                  <a:lnTo>
                    <a:pt x="20" y="105"/>
                  </a:lnTo>
                  <a:lnTo>
                    <a:pt x="19" y="108"/>
                  </a:lnTo>
                  <a:lnTo>
                    <a:pt x="17" y="111"/>
                  </a:lnTo>
                  <a:lnTo>
                    <a:pt x="14" y="114"/>
                  </a:lnTo>
                  <a:lnTo>
                    <a:pt x="12" y="117"/>
                  </a:lnTo>
                  <a:lnTo>
                    <a:pt x="13" y="118"/>
                  </a:lnTo>
                  <a:lnTo>
                    <a:pt x="12" y="122"/>
                  </a:lnTo>
                  <a:lnTo>
                    <a:pt x="11" y="125"/>
                  </a:lnTo>
                  <a:lnTo>
                    <a:pt x="10" y="128"/>
                  </a:lnTo>
                  <a:lnTo>
                    <a:pt x="10" y="131"/>
                  </a:lnTo>
                  <a:lnTo>
                    <a:pt x="9" y="134"/>
                  </a:lnTo>
                  <a:lnTo>
                    <a:pt x="9" y="137"/>
                  </a:lnTo>
                  <a:lnTo>
                    <a:pt x="6" y="140"/>
                  </a:lnTo>
                  <a:lnTo>
                    <a:pt x="6" y="141"/>
                  </a:lnTo>
                  <a:lnTo>
                    <a:pt x="5" y="144"/>
                  </a:lnTo>
                  <a:lnTo>
                    <a:pt x="4" y="147"/>
                  </a:lnTo>
                  <a:lnTo>
                    <a:pt x="4" y="149"/>
                  </a:lnTo>
                  <a:lnTo>
                    <a:pt x="2" y="152"/>
                  </a:lnTo>
                  <a:lnTo>
                    <a:pt x="0" y="155"/>
                  </a:lnTo>
                  <a:lnTo>
                    <a:pt x="0" y="158"/>
                  </a:lnTo>
                  <a:lnTo>
                    <a:pt x="1" y="162"/>
                  </a:lnTo>
                  <a:lnTo>
                    <a:pt x="1" y="165"/>
                  </a:lnTo>
                  <a:lnTo>
                    <a:pt x="1" y="168"/>
                  </a:lnTo>
                  <a:lnTo>
                    <a:pt x="0" y="171"/>
                  </a:lnTo>
                  <a:lnTo>
                    <a:pt x="0" y="174"/>
                  </a:lnTo>
                  <a:lnTo>
                    <a:pt x="0" y="177"/>
                  </a:lnTo>
                  <a:lnTo>
                    <a:pt x="4" y="175"/>
                  </a:lnTo>
                  <a:lnTo>
                    <a:pt x="6" y="175"/>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8" name="Freeform 22"/>
            <p:cNvSpPr>
              <a:spLocks/>
            </p:cNvSpPr>
            <p:nvPr/>
          </p:nvSpPr>
          <p:spPr bwMode="gray">
            <a:xfrm>
              <a:off x="958" y="3111"/>
              <a:ext cx="255" cy="239"/>
            </a:xfrm>
            <a:custGeom>
              <a:avLst/>
              <a:gdLst>
                <a:gd name="T0" fmla="*/ 2147483647 w 206"/>
                <a:gd name="T1" fmla="*/ 2147483647 h 192"/>
                <a:gd name="T2" fmla="*/ 2147483647 w 206"/>
                <a:gd name="T3" fmla="*/ 2147483647 h 192"/>
                <a:gd name="T4" fmla="*/ 2147483647 w 206"/>
                <a:gd name="T5" fmla="*/ 2147483647 h 192"/>
                <a:gd name="T6" fmla="*/ 2147483647 w 206"/>
                <a:gd name="T7" fmla="*/ 2147483647 h 192"/>
                <a:gd name="T8" fmla="*/ 2147483647 w 206"/>
                <a:gd name="T9" fmla="*/ 2147483647 h 192"/>
                <a:gd name="T10" fmla="*/ 2147483647 w 206"/>
                <a:gd name="T11" fmla="*/ 2147483647 h 192"/>
                <a:gd name="T12" fmla="*/ 2147483647 w 206"/>
                <a:gd name="T13" fmla="*/ 2147483647 h 192"/>
                <a:gd name="T14" fmla="*/ 2147483647 w 206"/>
                <a:gd name="T15" fmla="*/ 2147483647 h 192"/>
                <a:gd name="T16" fmla="*/ 2147483647 w 206"/>
                <a:gd name="T17" fmla="*/ 2147483647 h 192"/>
                <a:gd name="T18" fmla="*/ 2147483647 w 206"/>
                <a:gd name="T19" fmla="*/ 2147483647 h 192"/>
                <a:gd name="T20" fmla="*/ 2147483647 w 206"/>
                <a:gd name="T21" fmla="*/ 2147483647 h 192"/>
                <a:gd name="T22" fmla="*/ 2147483647 w 206"/>
                <a:gd name="T23" fmla="*/ 1296246341 h 192"/>
                <a:gd name="T24" fmla="*/ 2147483647 w 206"/>
                <a:gd name="T25" fmla="*/ 1289875292 h 192"/>
                <a:gd name="T26" fmla="*/ 2147483647 w 206"/>
                <a:gd name="T27" fmla="*/ 1101905840 h 192"/>
                <a:gd name="T28" fmla="*/ 2147483647 w 206"/>
                <a:gd name="T29" fmla="*/ 1036216938 h 192"/>
                <a:gd name="T30" fmla="*/ 2147483647 w 206"/>
                <a:gd name="T31" fmla="*/ 1459882232 h 192"/>
                <a:gd name="T32" fmla="*/ 2147483647 w 206"/>
                <a:gd name="T33" fmla="*/ 1101905840 h 192"/>
                <a:gd name="T34" fmla="*/ 2147483647 w 206"/>
                <a:gd name="T35" fmla="*/ 967198397 h 192"/>
                <a:gd name="T36" fmla="*/ 2147483647 w 206"/>
                <a:gd name="T37" fmla="*/ 832443304 h 192"/>
                <a:gd name="T38" fmla="*/ 2147483647 w 206"/>
                <a:gd name="T39" fmla="*/ 776996638 h 192"/>
                <a:gd name="T40" fmla="*/ 2147483647 w 206"/>
                <a:gd name="T41" fmla="*/ 539884861 h 192"/>
                <a:gd name="T42" fmla="*/ 2147483647 w 206"/>
                <a:gd name="T43" fmla="*/ 501448208 h 192"/>
                <a:gd name="T44" fmla="*/ 2147483647 w 206"/>
                <a:gd name="T45" fmla="*/ 501448208 h 192"/>
                <a:gd name="T46" fmla="*/ 2147483647 w 206"/>
                <a:gd name="T47" fmla="*/ 624198430 h 192"/>
                <a:gd name="T48" fmla="*/ 2147483647 w 206"/>
                <a:gd name="T49" fmla="*/ 672044004 h 192"/>
                <a:gd name="T50" fmla="*/ 2147483647 w 206"/>
                <a:gd name="T51" fmla="*/ 832443304 h 192"/>
                <a:gd name="T52" fmla="*/ 2147483647 w 206"/>
                <a:gd name="T53" fmla="*/ 967198397 h 192"/>
                <a:gd name="T54" fmla="*/ 2147483647 w 206"/>
                <a:gd name="T55" fmla="*/ 1036216938 h 192"/>
                <a:gd name="T56" fmla="*/ 2147483647 w 206"/>
                <a:gd name="T57" fmla="*/ 967198397 h 192"/>
                <a:gd name="T58" fmla="*/ 2147483647 w 206"/>
                <a:gd name="T59" fmla="*/ 967198397 h 192"/>
                <a:gd name="T60" fmla="*/ 2147483647 w 206"/>
                <a:gd name="T61" fmla="*/ 836554990 h 192"/>
                <a:gd name="T62" fmla="*/ 2147483647 w 206"/>
                <a:gd name="T63" fmla="*/ 832443304 h 192"/>
                <a:gd name="T64" fmla="*/ 2147483647 w 206"/>
                <a:gd name="T65" fmla="*/ 776996638 h 192"/>
                <a:gd name="T66" fmla="*/ 2147483647 w 206"/>
                <a:gd name="T67" fmla="*/ 433715210 h 192"/>
                <a:gd name="T68" fmla="*/ 1614830521 w 206"/>
                <a:gd name="T69" fmla="*/ 433715210 h 192"/>
                <a:gd name="T70" fmla="*/ 1341220455 w 206"/>
                <a:gd name="T71" fmla="*/ 433715210 h 192"/>
                <a:gd name="T72" fmla="*/ 1053855819 w 206"/>
                <a:gd name="T73" fmla="*/ 0 h 192"/>
                <a:gd name="T74" fmla="*/ 784872554 w 206"/>
                <a:gd name="T75" fmla="*/ 1 h 192"/>
                <a:gd name="T76" fmla="*/ 236630917 w 206"/>
                <a:gd name="T77" fmla="*/ 180641935 h 192"/>
                <a:gd name="T78" fmla="*/ 0 w 206"/>
                <a:gd name="T79" fmla="*/ 433715210 h 192"/>
                <a:gd name="T80" fmla="*/ 0 w 206"/>
                <a:gd name="T81" fmla="*/ 1036216938 h 192"/>
                <a:gd name="T82" fmla="*/ 236630917 w 206"/>
                <a:gd name="T83" fmla="*/ 1605623564 h 192"/>
                <a:gd name="T84" fmla="*/ 515781031 w 206"/>
                <a:gd name="T85" fmla="*/ 2045285874 h 192"/>
                <a:gd name="T86" fmla="*/ 634054287 w 206"/>
                <a:gd name="T87" fmla="*/ 2147483647 h 192"/>
                <a:gd name="T88" fmla="*/ 790334891 w 206"/>
                <a:gd name="T89" fmla="*/ 2147483647 h 192"/>
                <a:gd name="T90" fmla="*/ 907107378 w 206"/>
                <a:gd name="T91" fmla="*/ 2147483647 h 192"/>
                <a:gd name="T92" fmla="*/ 1053855819 w 206"/>
                <a:gd name="T93" fmla="*/ 2147483647 h 192"/>
                <a:gd name="T94" fmla="*/ 1211034388 w 206"/>
                <a:gd name="T95" fmla="*/ 2147483647 h 192"/>
                <a:gd name="T96" fmla="*/ 1389966616 w 206"/>
                <a:gd name="T97" fmla="*/ 2147483647 h 192"/>
                <a:gd name="T98" fmla="*/ 1614830521 w 206"/>
                <a:gd name="T99" fmla="*/ 2147483647 h 192"/>
                <a:gd name="T100" fmla="*/ 1660247878 w 206"/>
                <a:gd name="T101" fmla="*/ 2147483647 h 192"/>
                <a:gd name="T102" fmla="*/ 1660247878 w 206"/>
                <a:gd name="T103" fmla="*/ 2147483647 h 192"/>
                <a:gd name="T104" fmla="*/ 1660247878 w 206"/>
                <a:gd name="T105" fmla="*/ 2147483647 h 192"/>
                <a:gd name="T106" fmla="*/ 1720589309 w 206"/>
                <a:gd name="T107" fmla="*/ 2147483647 h 192"/>
                <a:gd name="T108" fmla="*/ 1855676903 w 206"/>
                <a:gd name="T109" fmla="*/ 2147483647 h 192"/>
                <a:gd name="T110" fmla="*/ 1855676903 w 206"/>
                <a:gd name="T111" fmla="*/ 2147483647 h 192"/>
                <a:gd name="T112" fmla="*/ 1998939937 w 206"/>
                <a:gd name="T113" fmla="*/ 2147483647 h 192"/>
                <a:gd name="T114" fmla="*/ 2055160173 w 206"/>
                <a:gd name="T115" fmla="*/ 2147483647 h 192"/>
                <a:gd name="T116" fmla="*/ 2147483647 w 206"/>
                <a:gd name="T117" fmla="*/ 2147483647 h 192"/>
                <a:gd name="T118" fmla="*/ 2147483647 w 206"/>
                <a:gd name="T119" fmla="*/ 2147483647 h 192"/>
                <a:gd name="T120" fmla="*/ 2147483647 w 206"/>
                <a:gd name="T121" fmla="*/ 2147483647 h 192"/>
                <a:gd name="T122" fmla="*/ 2147483647 w 206"/>
                <a:gd name="T123" fmla="*/ 2147483647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192"/>
                <a:gd name="T188" fmla="*/ 206 w 206"/>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192">
                  <a:moveTo>
                    <a:pt x="76" y="184"/>
                  </a:moveTo>
                  <a:lnTo>
                    <a:pt x="77" y="180"/>
                  </a:lnTo>
                  <a:lnTo>
                    <a:pt x="80" y="177"/>
                  </a:lnTo>
                  <a:lnTo>
                    <a:pt x="82" y="178"/>
                  </a:lnTo>
                  <a:lnTo>
                    <a:pt x="83" y="180"/>
                  </a:lnTo>
                  <a:lnTo>
                    <a:pt x="86" y="182"/>
                  </a:lnTo>
                  <a:lnTo>
                    <a:pt x="85" y="186"/>
                  </a:lnTo>
                  <a:lnTo>
                    <a:pt x="86" y="189"/>
                  </a:lnTo>
                  <a:lnTo>
                    <a:pt x="90" y="190"/>
                  </a:lnTo>
                  <a:lnTo>
                    <a:pt x="93" y="190"/>
                  </a:lnTo>
                  <a:lnTo>
                    <a:pt x="96" y="191"/>
                  </a:lnTo>
                  <a:lnTo>
                    <a:pt x="99" y="192"/>
                  </a:lnTo>
                  <a:lnTo>
                    <a:pt x="102" y="192"/>
                  </a:lnTo>
                  <a:lnTo>
                    <a:pt x="105" y="191"/>
                  </a:lnTo>
                  <a:lnTo>
                    <a:pt x="108" y="191"/>
                  </a:lnTo>
                  <a:lnTo>
                    <a:pt x="111" y="192"/>
                  </a:lnTo>
                  <a:lnTo>
                    <a:pt x="114" y="192"/>
                  </a:lnTo>
                  <a:lnTo>
                    <a:pt x="115" y="192"/>
                  </a:lnTo>
                  <a:lnTo>
                    <a:pt x="115" y="189"/>
                  </a:lnTo>
                  <a:lnTo>
                    <a:pt x="117" y="189"/>
                  </a:lnTo>
                  <a:lnTo>
                    <a:pt x="119" y="186"/>
                  </a:lnTo>
                  <a:lnTo>
                    <a:pt x="122" y="185"/>
                  </a:lnTo>
                  <a:lnTo>
                    <a:pt x="125" y="184"/>
                  </a:lnTo>
                  <a:lnTo>
                    <a:pt x="125" y="166"/>
                  </a:lnTo>
                  <a:lnTo>
                    <a:pt x="125" y="162"/>
                  </a:lnTo>
                  <a:lnTo>
                    <a:pt x="125" y="159"/>
                  </a:lnTo>
                  <a:lnTo>
                    <a:pt x="125" y="156"/>
                  </a:lnTo>
                  <a:lnTo>
                    <a:pt x="125" y="154"/>
                  </a:lnTo>
                  <a:lnTo>
                    <a:pt x="125" y="124"/>
                  </a:lnTo>
                  <a:lnTo>
                    <a:pt x="125" y="103"/>
                  </a:lnTo>
                  <a:lnTo>
                    <a:pt x="125" y="100"/>
                  </a:lnTo>
                  <a:lnTo>
                    <a:pt x="125" y="81"/>
                  </a:lnTo>
                  <a:lnTo>
                    <a:pt x="125" y="79"/>
                  </a:lnTo>
                  <a:lnTo>
                    <a:pt x="141" y="79"/>
                  </a:lnTo>
                  <a:lnTo>
                    <a:pt x="141" y="21"/>
                  </a:lnTo>
                  <a:lnTo>
                    <a:pt x="145" y="21"/>
                  </a:lnTo>
                  <a:lnTo>
                    <a:pt x="148" y="20"/>
                  </a:lnTo>
                  <a:lnTo>
                    <a:pt x="152" y="20"/>
                  </a:lnTo>
                  <a:lnTo>
                    <a:pt x="153" y="20"/>
                  </a:lnTo>
                  <a:lnTo>
                    <a:pt x="156" y="19"/>
                  </a:lnTo>
                  <a:lnTo>
                    <a:pt x="160" y="18"/>
                  </a:lnTo>
                  <a:lnTo>
                    <a:pt x="163" y="18"/>
                  </a:lnTo>
                  <a:lnTo>
                    <a:pt x="171" y="16"/>
                  </a:lnTo>
                  <a:lnTo>
                    <a:pt x="175" y="16"/>
                  </a:lnTo>
                  <a:lnTo>
                    <a:pt x="178" y="19"/>
                  </a:lnTo>
                  <a:lnTo>
                    <a:pt x="180" y="22"/>
                  </a:lnTo>
                  <a:lnTo>
                    <a:pt x="181" y="23"/>
                  </a:lnTo>
                  <a:lnTo>
                    <a:pt x="184" y="21"/>
                  </a:lnTo>
                  <a:lnTo>
                    <a:pt x="185" y="20"/>
                  </a:lnTo>
                  <a:lnTo>
                    <a:pt x="188" y="18"/>
                  </a:lnTo>
                  <a:lnTo>
                    <a:pt x="191" y="16"/>
                  </a:lnTo>
                  <a:lnTo>
                    <a:pt x="194" y="16"/>
                  </a:lnTo>
                  <a:lnTo>
                    <a:pt x="197" y="15"/>
                  </a:lnTo>
                  <a:lnTo>
                    <a:pt x="197" y="14"/>
                  </a:lnTo>
                  <a:lnTo>
                    <a:pt x="200" y="13"/>
                  </a:lnTo>
                  <a:lnTo>
                    <a:pt x="201" y="13"/>
                  </a:lnTo>
                  <a:lnTo>
                    <a:pt x="204" y="13"/>
                  </a:lnTo>
                  <a:lnTo>
                    <a:pt x="206" y="13"/>
                  </a:lnTo>
                  <a:lnTo>
                    <a:pt x="204" y="12"/>
                  </a:lnTo>
                  <a:lnTo>
                    <a:pt x="201" y="9"/>
                  </a:lnTo>
                  <a:lnTo>
                    <a:pt x="200" y="9"/>
                  </a:lnTo>
                  <a:lnTo>
                    <a:pt x="197" y="8"/>
                  </a:lnTo>
                  <a:lnTo>
                    <a:pt x="194" y="8"/>
                  </a:lnTo>
                  <a:lnTo>
                    <a:pt x="191" y="8"/>
                  </a:lnTo>
                  <a:lnTo>
                    <a:pt x="190" y="8"/>
                  </a:lnTo>
                  <a:lnTo>
                    <a:pt x="187" y="8"/>
                  </a:lnTo>
                  <a:lnTo>
                    <a:pt x="184" y="9"/>
                  </a:lnTo>
                  <a:lnTo>
                    <a:pt x="181" y="10"/>
                  </a:lnTo>
                  <a:lnTo>
                    <a:pt x="179" y="10"/>
                  </a:lnTo>
                  <a:lnTo>
                    <a:pt x="177" y="10"/>
                  </a:lnTo>
                  <a:lnTo>
                    <a:pt x="175" y="11"/>
                  </a:lnTo>
                  <a:lnTo>
                    <a:pt x="172" y="11"/>
                  </a:lnTo>
                  <a:lnTo>
                    <a:pt x="169" y="12"/>
                  </a:lnTo>
                  <a:lnTo>
                    <a:pt x="166" y="12"/>
                  </a:lnTo>
                  <a:lnTo>
                    <a:pt x="163" y="13"/>
                  </a:lnTo>
                  <a:lnTo>
                    <a:pt x="160" y="13"/>
                  </a:lnTo>
                  <a:lnTo>
                    <a:pt x="157" y="14"/>
                  </a:lnTo>
                  <a:lnTo>
                    <a:pt x="154" y="15"/>
                  </a:lnTo>
                  <a:lnTo>
                    <a:pt x="152" y="15"/>
                  </a:lnTo>
                  <a:lnTo>
                    <a:pt x="150" y="16"/>
                  </a:lnTo>
                  <a:lnTo>
                    <a:pt x="147" y="16"/>
                  </a:lnTo>
                  <a:lnTo>
                    <a:pt x="144" y="15"/>
                  </a:lnTo>
                  <a:lnTo>
                    <a:pt x="143" y="15"/>
                  </a:lnTo>
                  <a:lnTo>
                    <a:pt x="141" y="15"/>
                  </a:lnTo>
                  <a:lnTo>
                    <a:pt x="138" y="16"/>
                  </a:lnTo>
                  <a:lnTo>
                    <a:pt x="137" y="16"/>
                  </a:lnTo>
                  <a:lnTo>
                    <a:pt x="133" y="15"/>
                  </a:lnTo>
                  <a:lnTo>
                    <a:pt x="131" y="14"/>
                  </a:lnTo>
                  <a:lnTo>
                    <a:pt x="128" y="14"/>
                  </a:lnTo>
                  <a:lnTo>
                    <a:pt x="125" y="14"/>
                  </a:lnTo>
                  <a:lnTo>
                    <a:pt x="124" y="14"/>
                  </a:lnTo>
                  <a:lnTo>
                    <a:pt x="118" y="14"/>
                  </a:lnTo>
                  <a:lnTo>
                    <a:pt x="115" y="13"/>
                  </a:lnTo>
                  <a:lnTo>
                    <a:pt x="113" y="13"/>
                  </a:lnTo>
                  <a:lnTo>
                    <a:pt x="111" y="13"/>
                  </a:lnTo>
                  <a:lnTo>
                    <a:pt x="108" y="12"/>
                  </a:lnTo>
                  <a:lnTo>
                    <a:pt x="104" y="9"/>
                  </a:lnTo>
                  <a:lnTo>
                    <a:pt x="102" y="7"/>
                  </a:lnTo>
                  <a:lnTo>
                    <a:pt x="99" y="7"/>
                  </a:lnTo>
                  <a:lnTo>
                    <a:pt x="96" y="6"/>
                  </a:lnTo>
                  <a:lnTo>
                    <a:pt x="93" y="7"/>
                  </a:lnTo>
                  <a:lnTo>
                    <a:pt x="40" y="7"/>
                  </a:lnTo>
                  <a:lnTo>
                    <a:pt x="37" y="6"/>
                  </a:lnTo>
                  <a:lnTo>
                    <a:pt x="34" y="7"/>
                  </a:lnTo>
                  <a:lnTo>
                    <a:pt x="31" y="5"/>
                  </a:lnTo>
                  <a:lnTo>
                    <a:pt x="28" y="3"/>
                  </a:lnTo>
                  <a:lnTo>
                    <a:pt x="26" y="0"/>
                  </a:lnTo>
                  <a:lnTo>
                    <a:pt x="25" y="0"/>
                  </a:lnTo>
                  <a:lnTo>
                    <a:pt x="22" y="0"/>
                  </a:lnTo>
                  <a:lnTo>
                    <a:pt x="19" y="1"/>
                  </a:lnTo>
                  <a:lnTo>
                    <a:pt x="13" y="4"/>
                  </a:lnTo>
                  <a:lnTo>
                    <a:pt x="10" y="4"/>
                  </a:lnTo>
                  <a:lnTo>
                    <a:pt x="6" y="3"/>
                  </a:lnTo>
                  <a:lnTo>
                    <a:pt x="4" y="3"/>
                  </a:lnTo>
                  <a:lnTo>
                    <a:pt x="0" y="5"/>
                  </a:lnTo>
                  <a:lnTo>
                    <a:pt x="0" y="7"/>
                  </a:lnTo>
                  <a:lnTo>
                    <a:pt x="0" y="10"/>
                  </a:lnTo>
                  <a:lnTo>
                    <a:pt x="0" y="13"/>
                  </a:lnTo>
                  <a:lnTo>
                    <a:pt x="0" y="16"/>
                  </a:lnTo>
                  <a:lnTo>
                    <a:pt x="2" y="19"/>
                  </a:lnTo>
                  <a:lnTo>
                    <a:pt x="4" y="22"/>
                  </a:lnTo>
                  <a:lnTo>
                    <a:pt x="6" y="25"/>
                  </a:lnTo>
                  <a:lnTo>
                    <a:pt x="10" y="29"/>
                  </a:lnTo>
                  <a:lnTo>
                    <a:pt x="11" y="31"/>
                  </a:lnTo>
                  <a:lnTo>
                    <a:pt x="13" y="33"/>
                  </a:lnTo>
                  <a:lnTo>
                    <a:pt x="14" y="36"/>
                  </a:lnTo>
                  <a:lnTo>
                    <a:pt x="15" y="39"/>
                  </a:lnTo>
                  <a:lnTo>
                    <a:pt x="16" y="40"/>
                  </a:lnTo>
                  <a:lnTo>
                    <a:pt x="18" y="43"/>
                  </a:lnTo>
                  <a:lnTo>
                    <a:pt x="20" y="46"/>
                  </a:lnTo>
                  <a:lnTo>
                    <a:pt x="20" y="48"/>
                  </a:lnTo>
                  <a:lnTo>
                    <a:pt x="22" y="50"/>
                  </a:lnTo>
                  <a:lnTo>
                    <a:pt x="23" y="53"/>
                  </a:lnTo>
                  <a:lnTo>
                    <a:pt x="24" y="56"/>
                  </a:lnTo>
                  <a:lnTo>
                    <a:pt x="25" y="59"/>
                  </a:lnTo>
                  <a:lnTo>
                    <a:pt x="26" y="62"/>
                  </a:lnTo>
                  <a:lnTo>
                    <a:pt x="28" y="66"/>
                  </a:lnTo>
                  <a:lnTo>
                    <a:pt x="29" y="67"/>
                  </a:lnTo>
                  <a:lnTo>
                    <a:pt x="31" y="70"/>
                  </a:lnTo>
                  <a:lnTo>
                    <a:pt x="32" y="73"/>
                  </a:lnTo>
                  <a:lnTo>
                    <a:pt x="33" y="74"/>
                  </a:lnTo>
                  <a:lnTo>
                    <a:pt x="35" y="77"/>
                  </a:lnTo>
                  <a:lnTo>
                    <a:pt x="37" y="80"/>
                  </a:lnTo>
                  <a:lnTo>
                    <a:pt x="38" y="81"/>
                  </a:lnTo>
                  <a:lnTo>
                    <a:pt x="40" y="84"/>
                  </a:lnTo>
                  <a:lnTo>
                    <a:pt x="41" y="87"/>
                  </a:lnTo>
                  <a:lnTo>
                    <a:pt x="42" y="90"/>
                  </a:lnTo>
                  <a:lnTo>
                    <a:pt x="42" y="94"/>
                  </a:lnTo>
                  <a:lnTo>
                    <a:pt x="41" y="96"/>
                  </a:lnTo>
                  <a:lnTo>
                    <a:pt x="41" y="98"/>
                  </a:lnTo>
                  <a:lnTo>
                    <a:pt x="42" y="100"/>
                  </a:lnTo>
                  <a:lnTo>
                    <a:pt x="41" y="103"/>
                  </a:lnTo>
                  <a:lnTo>
                    <a:pt x="42" y="107"/>
                  </a:lnTo>
                  <a:lnTo>
                    <a:pt x="42" y="110"/>
                  </a:lnTo>
                  <a:lnTo>
                    <a:pt x="41" y="113"/>
                  </a:lnTo>
                  <a:lnTo>
                    <a:pt x="42" y="116"/>
                  </a:lnTo>
                  <a:lnTo>
                    <a:pt x="43" y="119"/>
                  </a:lnTo>
                  <a:lnTo>
                    <a:pt x="44" y="122"/>
                  </a:lnTo>
                  <a:lnTo>
                    <a:pt x="46" y="125"/>
                  </a:lnTo>
                  <a:lnTo>
                    <a:pt x="47" y="128"/>
                  </a:lnTo>
                  <a:lnTo>
                    <a:pt x="47" y="131"/>
                  </a:lnTo>
                  <a:lnTo>
                    <a:pt x="46" y="133"/>
                  </a:lnTo>
                  <a:lnTo>
                    <a:pt x="47" y="136"/>
                  </a:lnTo>
                  <a:lnTo>
                    <a:pt x="47" y="139"/>
                  </a:lnTo>
                  <a:lnTo>
                    <a:pt x="48" y="142"/>
                  </a:lnTo>
                  <a:lnTo>
                    <a:pt x="50" y="146"/>
                  </a:lnTo>
                  <a:lnTo>
                    <a:pt x="50" y="149"/>
                  </a:lnTo>
                  <a:lnTo>
                    <a:pt x="52" y="151"/>
                  </a:lnTo>
                  <a:lnTo>
                    <a:pt x="52" y="154"/>
                  </a:lnTo>
                  <a:lnTo>
                    <a:pt x="52" y="157"/>
                  </a:lnTo>
                  <a:lnTo>
                    <a:pt x="54" y="159"/>
                  </a:lnTo>
                  <a:lnTo>
                    <a:pt x="54" y="162"/>
                  </a:lnTo>
                  <a:lnTo>
                    <a:pt x="55" y="165"/>
                  </a:lnTo>
                  <a:lnTo>
                    <a:pt x="57" y="168"/>
                  </a:lnTo>
                  <a:lnTo>
                    <a:pt x="58" y="171"/>
                  </a:lnTo>
                  <a:lnTo>
                    <a:pt x="60" y="174"/>
                  </a:lnTo>
                  <a:lnTo>
                    <a:pt x="61" y="177"/>
                  </a:lnTo>
                  <a:lnTo>
                    <a:pt x="64" y="179"/>
                  </a:lnTo>
                  <a:lnTo>
                    <a:pt x="68" y="184"/>
                  </a:lnTo>
                  <a:lnTo>
                    <a:pt x="71" y="187"/>
                  </a:lnTo>
                  <a:lnTo>
                    <a:pt x="72" y="187"/>
                  </a:lnTo>
                  <a:lnTo>
                    <a:pt x="74" y="186"/>
                  </a:lnTo>
                  <a:lnTo>
                    <a:pt x="76" y="184"/>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39" name="Freeform 23"/>
            <p:cNvSpPr>
              <a:spLocks/>
            </p:cNvSpPr>
            <p:nvPr/>
          </p:nvSpPr>
          <p:spPr bwMode="gray">
            <a:xfrm>
              <a:off x="1008" y="2576"/>
              <a:ext cx="243" cy="166"/>
            </a:xfrm>
            <a:custGeom>
              <a:avLst/>
              <a:gdLst>
                <a:gd name="T0" fmla="*/ 2147483647 w 198"/>
                <a:gd name="T1" fmla="*/ 0 h 133"/>
                <a:gd name="T2" fmla="*/ 2147483647 w 198"/>
                <a:gd name="T3" fmla="*/ 759755041 h 133"/>
                <a:gd name="T4" fmla="*/ 2019133371 w 198"/>
                <a:gd name="T5" fmla="*/ 1271381132 h 133"/>
                <a:gd name="T6" fmla="*/ 1953515584 w 198"/>
                <a:gd name="T7" fmla="*/ 1587891849 h 133"/>
                <a:gd name="T8" fmla="*/ 1745903310 w 198"/>
                <a:gd name="T9" fmla="*/ 2147483647 h 133"/>
                <a:gd name="T10" fmla="*/ 1562002054 w 198"/>
                <a:gd name="T11" fmla="*/ 2147483647 h 133"/>
                <a:gd name="T12" fmla="*/ 1406455111 w 198"/>
                <a:gd name="T13" fmla="*/ 2147483647 h 133"/>
                <a:gd name="T14" fmla="*/ 1325565401 w 198"/>
                <a:gd name="T15" fmla="*/ 2147483647 h 133"/>
                <a:gd name="T16" fmla="*/ 1272742919 w 198"/>
                <a:gd name="T17" fmla="*/ 2147483647 h 133"/>
                <a:gd name="T18" fmla="*/ 1129491099 w 198"/>
                <a:gd name="T19" fmla="*/ 2147483647 h 133"/>
                <a:gd name="T20" fmla="*/ 962277410 w 198"/>
                <a:gd name="T21" fmla="*/ 2147483647 h 133"/>
                <a:gd name="T22" fmla="*/ 760856839 w 198"/>
                <a:gd name="T23" fmla="*/ 2147483647 h 133"/>
                <a:gd name="T24" fmla="*/ 584051304 w 198"/>
                <a:gd name="T25" fmla="*/ 2147483647 h 133"/>
                <a:gd name="T26" fmla="*/ 353456255 w 198"/>
                <a:gd name="T27" fmla="*/ 2147483647 h 133"/>
                <a:gd name="T28" fmla="*/ 234667784 w 198"/>
                <a:gd name="T29" fmla="*/ 2147483647 h 133"/>
                <a:gd name="T30" fmla="*/ 120457599 w 198"/>
                <a:gd name="T31" fmla="*/ 2147483647 h 133"/>
                <a:gd name="T32" fmla="*/ 0 w 198"/>
                <a:gd name="T33" fmla="*/ 2147483647 h 133"/>
                <a:gd name="T34" fmla="*/ 65164529 w 198"/>
                <a:gd name="T35" fmla="*/ 2147483647 h 133"/>
                <a:gd name="T36" fmla="*/ 65164529 w 198"/>
                <a:gd name="T37" fmla="*/ 2147483647 h 133"/>
                <a:gd name="T38" fmla="*/ 79974609 w 198"/>
                <a:gd name="T39" fmla="*/ 2147483647 h 133"/>
                <a:gd name="T40" fmla="*/ 222667822 w 198"/>
                <a:gd name="T41" fmla="*/ 2147483647 h 133"/>
                <a:gd name="T42" fmla="*/ 271361940 w 198"/>
                <a:gd name="T43" fmla="*/ 2147483647 h 133"/>
                <a:gd name="T44" fmla="*/ 453241343 w 198"/>
                <a:gd name="T45" fmla="*/ 2147483647 h 133"/>
                <a:gd name="T46" fmla="*/ 501616253 w 198"/>
                <a:gd name="T47" fmla="*/ 2147483647 h 133"/>
                <a:gd name="T48" fmla="*/ 571704437 w 198"/>
                <a:gd name="T49" fmla="*/ 2147483647 h 133"/>
                <a:gd name="T50" fmla="*/ 619957577 w 198"/>
                <a:gd name="T51" fmla="*/ 2147483647 h 133"/>
                <a:gd name="T52" fmla="*/ 760856839 w 198"/>
                <a:gd name="T53" fmla="*/ 2147483647 h 133"/>
                <a:gd name="T54" fmla="*/ 933778778 w 198"/>
                <a:gd name="T55" fmla="*/ 2147483647 h 133"/>
                <a:gd name="T56" fmla="*/ 1261926770 w 198"/>
                <a:gd name="T57" fmla="*/ 2147483647 h 133"/>
                <a:gd name="T58" fmla="*/ 1261926770 w 198"/>
                <a:gd name="T59" fmla="*/ 2147483647 h 133"/>
                <a:gd name="T60" fmla="*/ 1261926770 w 198"/>
                <a:gd name="T61" fmla="*/ 2147483647 h 133"/>
                <a:gd name="T62" fmla="*/ 1437991446 w 198"/>
                <a:gd name="T63" fmla="*/ 2147483647 h 133"/>
                <a:gd name="T64" fmla="*/ 1562002054 w 198"/>
                <a:gd name="T65" fmla="*/ 2147483647 h 133"/>
                <a:gd name="T66" fmla="*/ 1645221336 w 198"/>
                <a:gd name="T67" fmla="*/ 2147483647 h 133"/>
                <a:gd name="T68" fmla="*/ 1834162915 w 198"/>
                <a:gd name="T69" fmla="*/ 2147483647 h 133"/>
                <a:gd name="T70" fmla="*/ 2087880793 w 198"/>
                <a:gd name="T71" fmla="*/ 2147483647 h 133"/>
                <a:gd name="T72" fmla="*/ 2147483647 w 198"/>
                <a:gd name="T73" fmla="*/ 2147483647 h 133"/>
                <a:gd name="T74" fmla="*/ 2147483647 w 198"/>
                <a:gd name="T75" fmla="*/ 2147483647 h 133"/>
                <a:gd name="T76" fmla="*/ 2147483647 w 198"/>
                <a:gd name="T77" fmla="*/ 2147483647 h 133"/>
                <a:gd name="T78" fmla="*/ 2147483647 w 198"/>
                <a:gd name="T79" fmla="*/ 2147483647 h 133"/>
                <a:gd name="T80" fmla="*/ 2147483647 w 198"/>
                <a:gd name="T81" fmla="*/ 2147483647 h 133"/>
                <a:gd name="T82" fmla="*/ 2147483647 w 198"/>
                <a:gd name="T83" fmla="*/ 2147483647 h 133"/>
                <a:gd name="T84" fmla="*/ 2147483647 w 198"/>
                <a:gd name="T85" fmla="*/ 2147483647 h 133"/>
                <a:gd name="T86" fmla="*/ 2147483647 w 198"/>
                <a:gd name="T87" fmla="*/ 2147483647 h 133"/>
                <a:gd name="T88" fmla="*/ 2147483647 w 198"/>
                <a:gd name="T89" fmla="*/ 2147483647 h 133"/>
                <a:gd name="T90" fmla="*/ 2147483647 w 198"/>
                <a:gd name="T91" fmla="*/ 2147483647 h 133"/>
                <a:gd name="T92" fmla="*/ 2147483647 w 198"/>
                <a:gd name="T93" fmla="*/ 2147483647 h 133"/>
                <a:gd name="T94" fmla="*/ 2147483647 w 198"/>
                <a:gd name="T95" fmla="*/ 2147483647 h 133"/>
                <a:gd name="T96" fmla="*/ 2147483647 w 198"/>
                <a:gd name="T97" fmla="*/ 2147483647 h 133"/>
                <a:gd name="T98" fmla="*/ 2147483647 w 198"/>
                <a:gd name="T99" fmla="*/ 2147483647 h 133"/>
                <a:gd name="T100" fmla="*/ 2147483647 w 198"/>
                <a:gd name="T101" fmla="*/ 2147483647 h 133"/>
                <a:gd name="T102" fmla="*/ 2147483647 w 198"/>
                <a:gd name="T103" fmla="*/ 2147483647 h 133"/>
                <a:gd name="T104" fmla="*/ 2147483647 w 198"/>
                <a:gd name="T105" fmla="*/ 2147483647 h 133"/>
                <a:gd name="T106" fmla="*/ 2147483647 w 198"/>
                <a:gd name="T107" fmla="*/ 2147483647 h 133"/>
                <a:gd name="T108" fmla="*/ 2147483647 w 198"/>
                <a:gd name="T109" fmla="*/ 2088502686 h 133"/>
                <a:gd name="T110" fmla="*/ 2147483647 w 198"/>
                <a:gd name="T111" fmla="*/ 1019315484 h 133"/>
                <a:gd name="T112" fmla="*/ 2147483647 w 198"/>
                <a:gd name="T113" fmla="*/ 420033161 h 133"/>
                <a:gd name="T114" fmla="*/ 2147483647 w 198"/>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133"/>
                <a:gd name="T176" fmla="*/ 198 w 198"/>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133">
                  <a:moveTo>
                    <a:pt x="126" y="0"/>
                  </a:moveTo>
                  <a:lnTo>
                    <a:pt x="123" y="0"/>
                  </a:lnTo>
                  <a:lnTo>
                    <a:pt x="121" y="0"/>
                  </a:lnTo>
                  <a:lnTo>
                    <a:pt x="120" y="0"/>
                  </a:lnTo>
                  <a:lnTo>
                    <a:pt x="117" y="2"/>
                  </a:lnTo>
                  <a:lnTo>
                    <a:pt x="112" y="4"/>
                  </a:lnTo>
                  <a:lnTo>
                    <a:pt x="111" y="7"/>
                  </a:lnTo>
                  <a:lnTo>
                    <a:pt x="110" y="10"/>
                  </a:lnTo>
                  <a:lnTo>
                    <a:pt x="107" y="12"/>
                  </a:lnTo>
                  <a:lnTo>
                    <a:pt x="106" y="14"/>
                  </a:lnTo>
                  <a:lnTo>
                    <a:pt x="103" y="16"/>
                  </a:lnTo>
                  <a:lnTo>
                    <a:pt x="102" y="18"/>
                  </a:lnTo>
                  <a:lnTo>
                    <a:pt x="100" y="18"/>
                  </a:lnTo>
                  <a:lnTo>
                    <a:pt x="99" y="21"/>
                  </a:lnTo>
                  <a:lnTo>
                    <a:pt x="98" y="24"/>
                  </a:lnTo>
                  <a:lnTo>
                    <a:pt x="94" y="26"/>
                  </a:lnTo>
                  <a:lnTo>
                    <a:pt x="92" y="26"/>
                  </a:lnTo>
                  <a:lnTo>
                    <a:pt x="89" y="28"/>
                  </a:lnTo>
                  <a:lnTo>
                    <a:pt x="86" y="28"/>
                  </a:lnTo>
                  <a:lnTo>
                    <a:pt x="84" y="29"/>
                  </a:lnTo>
                  <a:lnTo>
                    <a:pt x="83" y="29"/>
                  </a:lnTo>
                  <a:lnTo>
                    <a:pt x="80" y="30"/>
                  </a:lnTo>
                  <a:lnTo>
                    <a:pt x="78" y="30"/>
                  </a:lnTo>
                  <a:lnTo>
                    <a:pt x="75" y="30"/>
                  </a:lnTo>
                  <a:lnTo>
                    <a:pt x="73" y="30"/>
                  </a:lnTo>
                  <a:lnTo>
                    <a:pt x="72" y="30"/>
                  </a:lnTo>
                  <a:lnTo>
                    <a:pt x="71" y="30"/>
                  </a:lnTo>
                  <a:lnTo>
                    <a:pt x="68" y="32"/>
                  </a:lnTo>
                  <a:lnTo>
                    <a:pt x="68" y="33"/>
                  </a:lnTo>
                  <a:lnTo>
                    <a:pt x="71" y="35"/>
                  </a:lnTo>
                  <a:lnTo>
                    <a:pt x="70" y="36"/>
                  </a:lnTo>
                  <a:lnTo>
                    <a:pt x="68" y="39"/>
                  </a:lnTo>
                  <a:lnTo>
                    <a:pt x="65" y="42"/>
                  </a:lnTo>
                  <a:lnTo>
                    <a:pt x="62" y="44"/>
                  </a:lnTo>
                  <a:lnTo>
                    <a:pt x="59" y="45"/>
                  </a:lnTo>
                  <a:lnTo>
                    <a:pt x="57" y="45"/>
                  </a:lnTo>
                  <a:lnTo>
                    <a:pt x="54" y="46"/>
                  </a:lnTo>
                  <a:lnTo>
                    <a:pt x="53" y="46"/>
                  </a:lnTo>
                  <a:lnTo>
                    <a:pt x="51" y="45"/>
                  </a:lnTo>
                  <a:lnTo>
                    <a:pt x="49" y="45"/>
                  </a:lnTo>
                  <a:lnTo>
                    <a:pt x="48" y="46"/>
                  </a:lnTo>
                  <a:lnTo>
                    <a:pt x="42" y="48"/>
                  </a:lnTo>
                  <a:lnTo>
                    <a:pt x="41" y="49"/>
                  </a:lnTo>
                  <a:lnTo>
                    <a:pt x="39" y="50"/>
                  </a:lnTo>
                  <a:lnTo>
                    <a:pt x="36" y="52"/>
                  </a:lnTo>
                  <a:lnTo>
                    <a:pt x="34" y="50"/>
                  </a:lnTo>
                  <a:lnTo>
                    <a:pt x="33" y="47"/>
                  </a:lnTo>
                  <a:lnTo>
                    <a:pt x="30" y="50"/>
                  </a:lnTo>
                  <a:lnTo>
                    <a:pt x="27" y="51"/>
                  </a:lnTo>
                  <a:lnTo>
                    <a:pt x="24" y="52"/>
                  </a:lnTo>
                  <a:lnTo>
                    <a:pt x="21" y="53"/>
                  </a:lnTo>
                  <a:lnTo>
                    <a:pt x="18" y="52"/>
                  </a:lnTo>
                  <a:lnTo>
                    <a:pt x="17" y="52"/>
                  </a:lnTo>
                  <a:lnTo>
                    <a:pt x="15" y="55"/>
                  </a:lnTo>
                  <a:lnTo>
                    <a:pt x="13" y="56"/>
                  </a:lnTo>
                  <a:lnTo>
                    <a:pt x="12" y="58"/>
                  </a:lnTo>
                  <a:lnTo>
                    <a:pt x="11" y="61"/>
                  </a:lnTo>
                  <a:lnTo>
                    <a:pt x="9" y="65"/>
                  </a:lnTo>
                  <a:lnTo>
                    <a:pt x="7" y="66"/>
                  </a:lnTo>
                  <a:lnTo>
                    <a:pt x="6" y="69"/>
                  </a:lnTo>
                  <a:lnTo>
                    <a:pt x="5" y="72"/>
                  </a:lnTo>
                  <a:lnTo>
                    <a:pt x="2" y="73"/>
                  </a:lnTo>
                  <a:lnTo>
                    <a:pt x="0" y="75"/>
                  </a:lnTo>
                  <a:lnTo>
                    <a:pt x="2" y="77"/>
                  </a:lnTo>
                  <a:lnTo>
                    <a:pt x="3" y="80"/>
                  </a:lnTo>
                  <a:lnTo>
                    <a:pt x="2" y="83"/>
                  </a:lnTo>
                  <a:lnTo>
                    <a:pt x="2" y="86"/>
                  </a:lnTo>
                  <a:lnTo>
                    <a:pt x="1" y="86"/>
                  </a:lnTo>
                  <a:lnTo>
                    <a:pt x="3" y="88"/>
                  </a:lnTo>
                  <a:lnTo>
                    <a:pt x="4" y="89"/>
                  </a:lnTo>
                  <a:lnTo>
                    <a:pt x="3" y="91"/>
                  </a:lnTo>
                  <a:lnTo>
                    <a:pt x="4" y="94"/>
                  </a:lnTo>
                  <a:lnTo>
                    <a:pt x="4" y="97"/>
                  </a:lnTo>
                  <a:lnTo>
                    <a:pt x="7" y="99"/>
                  </a:lnTo>
                  <a:lnTo>
                    <a:pt x="9" y="99"/>
                  </a:lnTo>
                  <a:lnTo>
                    <a:pt x="11" y="103"/>
                  </a:lnTo>
                  <a:lnTo>
                    <a:pt x="11" y="104"/>
                  </a:lnTo>
                  <a:lnTo>
                    <a:pt x="11" y="105"/>
                  </a:lnTo>
                  <a:lnTo>
                    <a:pt x="12" y="106"/>
                  </a:lnTo>
                  <a:lnTo>
                    <a:pt x="11" y="109"/>
                  </a:lnTo>
                  <a:lnTo>
                    <a:pt x="13" y="112"/>
                  </a:lnTo>
                  <a:lnTo>
                    <a:pt x="16" y="114"/>
                  </a:lnTo>
                  <a:lnTo>
                    <a:pt x="19" y="118"/>
                  </a:lnTo>
                  <a:lnTo>
                    <a:pt x="22" y="120"/>
                  </a:lnTo>
                  <a:lnTo>
                    <a:pt x="23" y="120"/>
                  </a:lnTo>
                  <a:lnTo>
                    <a:pt x="25" y="123"/>
                  </a:lnTo>
                  <a:lnTo>
                    <a:pt x="25" y="126"/>
                  </a:lnTo>
                  <a:lnTo>
                    <a:pt x="26" y="126"/>
                  </a:lnTo>
                  <a:lnTo>
                    <a:pt x="25" y="129"/>
                  </a:lnTo>
                  <a:lnTo>
                    <a:pt x="26" y="132"/>
                  </a:lnTo>
                  <a:lnTo>
                    <a:pt x="27" y="133"/>
                  </a:lnTo>
                  <a:lnTo>
                    <a:pt x="28" y="131"/>
                  </a:lnTo>
                  <a:lnTo>
                    <a:pt x="29" y="129"/>
                  </a:lnTo>
                  <a:lnTo>
                    <a:pt x="30" y="126"/>
                  </a:lnTo>
                  <a:lnTo>
                    <a:pt x="31" y="124"/>
                  </a:lnTo>
                  <a:lnTo>
                    <a:pt x="31" y="121"/>
                  </a:lnTo>
                  <a:lnTo>
                    <a:pt x="32" y="118"/>
                  </a:lnTo>
                  <a:lnTo>
                    <a:pt x="33" y="116"/>
                  </a:lnTo>
                  <a:lnTo>
                    <a:pt x="33" y="114"/>
                  </a:lnTo>
                  <a:lnTo>
                    <a:pt x="36" y="114"/>
                  </a:lnTo>
                  <a:lnTo>
                    <a:pt x="39" y="114"/>
                  </a:lnTo>
                  <a:lnTo>
                    <a:pt x="42" y="113"/>
                  </a:lnTo>
                  <a:lnTo>
                    <a:pt x="45" y="111"/>
                  </a:lnTo>
                  <a:lnTo>
                    <a:pt x="48" y="112"/>
                  </a:lnTo>
                  <a:lnTo>
                    <a:pt x="55" y="113"/>
                  </a:lnTo>
                  <a:lnTo>
                    <a:pt x="58" y="114"/>
                  </a:lnTo>
                  <a:lnTo>
                    <a:pt x="61" y="113"/>
                  </a:lnTo>
                  <a:lnTo>
                    <a:pt x="64" y="114"/>
                  </a:lnTo>
                  <a:lnTo>
                    <a:pt x="64" y="112"/>
                  </a:lnTo>
                  <a:lnTo>
                    <a:pt x="63" y="112"/>
                  </a:lnTo>
                  <a:lnTo>
                    <a:pt x="64" y="109"/>
                  </a:lnTo>
                  <a:lnTo>
                    <a:pt x="64" y="108"/>
                  </a:lnTo>
                  <a:lnTo>
                    <a:pt x="64" y="105"/>
                  </a:lnTo>
                  <a:lnTo>
                    <a:pt x="63" y="101"/>
                  </a:lnTo>
                  <a:lnTo>
                    <a:pt x="63" y="100"/>
                  </a:lnTo>
                  <a:lnTo>
                    <a:pt x="64" y="100"/>
                  </a:lnTo>
                  <a:lnTo>
                    <a:pt x="67" y="98"/>
                  </a:lnTo>
                  <a:lnTo>
                    <a:pt x="69" y="95"/>
                  </a:lnTo>
                  <a:lnTo>
                    <a:pt x="71" y="92"/>
                  </a:lnTo>
                  <a:lnTo>
                    <a:pt x="73" y="91"/>
                  </a:lnTo>
                  <a:lnTo>
                    <a:pt x="73" y="90"/>
                  </a:lnTo>
                  <a:lnTo>
                    <a:pt x="74" y="90"/>
                  </a:lnTo>
                  <a:lnTo>
                    <a:pt x="77" y="89"/>
                  </a:lnTo>
                  <a:lnTo>
                    <a:pt x="80" y="89"/>
                  </a:lnTo>
                  <a:lnTo>
                    <a:pt x="82" y="90"/>
                  </a:lnTo>
                  <a:lnTo>
                    <a:pt x="83" y="91"/>
                  </a:lnTo>
                  <a:lnTo>
                    <a:pt x="84" y="91"/>
                  </a:lnTo>
                  <a:lnTo>
                    <a:pt x="87" y="93"/>
                  </a:lnTo>
                  <a:lnTo>
                    <a:pt x="90" y="95"/>
                  </a:lnTo>
                  <a:lnTo>
                    <a:pt x="91" y="98"/>
                  </a:lnTo>
                  <a:lnTo>
                    <a:pt x="94" y="100"/>
                  </a:lnTo>
                  <a:lnTo>
                    <a:pt x="98" y="99"/>
                  </a:lnTo>
                  <a:lnTo>
                    <a:pt x="100" y="100"/>
                  </a:lnTo>
                  <a:lnTo>
                    <a:pt x="103" y="101"/>
                  </a:lnTo>
                  <a:lnTo>
                    <a:pt x="106" y="103"/>
                  </a:lnTo>
                  <a:lnTo>
                    <a:pt x="107" y="103"/>
                  </a:lnTo>
                  <a:lnTo>
                    <a:pt x="110" y="101"/>
                  </a:lnTo>
                  <a:lnTo>
                    <a:pt x="113" y="103"/>
                  </a:lnTo>
                  <a:lnTo>
                    <a:pt x="115" y="103"/>
                  </a:lnTo>
                  <a:lnTo>
                    <a:pt x="117" y="103"/>
                  </a:lnTo>
                  <a:lnTo>
                    <a:pt x="118" y="105"/>
                  </a:lnTo>
                  <a:lnTo>
                    <a:pt x="122" y="105"/>
                  </a:lnTo>
                  <a:lnTo>
                    <a:pt x="122" y="104"/>
                  </a:lnTo>
                  <a:lnTo>
                    <a:pt x="123" y="103"/>
                  </a:lnTo>
                  <a:lnTo>
                    <a:pt x="124" y="99"/>
                  </a:lnTo>
                  <a:lnTo>
                    <a:pt x="126" y="96"/>
                  </a:lnTo>
                  <a:lnTo>
                    <a:pt x="128" y="95"/>
                  </a:lnTo>
                  <a:lnTo>
                    <a:pt x="129" y="94"/>
                  </a:lnTo>
                  <a:lnTo>
                    <a:pt x="132" y="95"/>
                  </a:lnTo>
                  <a:lnTo>
                    <a:pt x="134" y="96"/>
                  </a:lnTo>
                  <a:lnTo>
                    <a:pt x="138" y="96"/>
                  </a:lnTo>
                  <a:lnTo>
                    <a:pt x="141" y="94"/>
                  </a:lnTo>
                  <a:lnTo>
                    <a:pt x="144" y="93"/>
                  </a:lnTo>
                  <a:lnTo>
                    <a:pt x="144" y="94"/>
                  </a:lnTo>
                  <a:lnTo>
                    <a:pt x="147" y="92"/>
                  </a:lnTo>
                  <a:lnTo>
                    <a:pt x="150" y="91"/>
                  </a:lnTo>
                  <a:lnTo>
                    <a:pt x="153" y="89"/>
                  </a:lnTo>
                  <a:lnTo>
                    <a:pt x="155" y="91"/>
                  </a:lnTo>
                  <a:lnTo>
                    <a:pt x="158" y="92"/>
                  </a:lnTo>
                  <a:lnTo>
                    <a:pt x="160" y="91"/>
                  </a:lnTo>
                  <a:lnTo>
                    <a:pt x="162" y="91"/>
                  </a:lnTo>
                  <a:lnTo>
                    <a:pt x="163" y="91"/>
                  </a:lnTo>
                  <a:lnTo>
                    <a:pt x="165" y="89"/>
                  </a:lnTo>
                  <a:lnTo>
                    <a:pt x="167" y="86"/>
                  </a:lnTo>
                  <a:lnTo>
                    <a:pt x="170" y="86"/>
                  </a:lnTo>
                  <a:lnTo>
                    <a:pt x="171" y="86"/>
                  </a:lnTo>
                  <a:lnTo>
                    <a:pt x="174" y="88"/>
                  </a:lnTo>
                  <a:lnTo>
                    <a:pt x="177" y="88"/>
                  </a:lnTo>
                  <a:lnTo>
                    <a:pt x="180" y="88"/>
                  </a:lnTo>
                  <a:lnTo>
                    <a:pt x="183" y="90"/>
                  </a:lnTo>
                  <a:lnTo>
                    <a:pt x="186" y="90"/>
                  </a:lnTo>
                  <a:lnTo>
                    <a:pt x="189" y="90"/>
                  </a:lnTo>
                  <a:lnTo>
                    <a:pt x="192" y="88"/>
                  </a:lnTo>
                  <a:lnTo>
                    <a:pt x="195" y="89"/>
                  </a:lnTo>
                  <a:lnTo>
                    <a:pt x="198" y="91"/>
                  </a:lnTo>
                  <a:lnTo>
                    <a:pt x="196" y="88"/>
                  </a:lnTo>
                  <a:lnTo>
                    <a:pt x="195" y="85"/>
                  </a:lnTo>
                  <a:lnTo>
                    <a:pt x="195" y="83"/>
                  </a:lnTo>
                  <a:lnTo>
                    <a:pt x="193" y="80"/>
                  </a:lnTo>
                  <a:lnTo>
                    <a:pt x="191" y="78"/>
                  </a:lnTo>
                  <a:lnTo>
                    <a:pt x="188" y="76"/>
                  </a:lnTo>
                  <a:lnTo>
                    <a:pt x="187" y="76"/>
                  </a:lnTo>
                  <a:lnTo>
                    <a:pt x="185" y="75"/>
                  </a:lnTo>
                  <a:lnTo>
                    <a:pt x="183" y="72"/>
                  </a:lnTo>
                  <a:lnTo>
                    <a:pt x="181" y="69"/>
                  </a:lnTo>
                  <a:lnTo>
                    <a:pt x="182" y="66"/>
                  </a:lnTo>
                  <a:lnTo>
                    <a:pt x="179" y="64"/>
                  </a:lnTo>
                  <a:lnTo>
                    <a:pt x="176" y="60"/>
                  </a:lnTo>
                  <a:lnTo>
                    <a:pt x="173" y="58"/>
                  </a:lnTo>
                  <a:lnTo>
                    <a:pt x="170" y="57"/>
                  </a:lnTo>
                  <a:lnTo>
                    <a:pt x="167" y="55"/>
                  </a:lnTo>
                  <a:lnTo>
                    <a:pt x="164" y="53"/>
                  </a:lnTo>
                  <a:lnTo>
                    <a:pt x="165" y="50"/>
                  </a:lnTo>
                  <a:lnTo>
                    <a:pt x="163" y="47"/>
                  </a:lnTo>
                  <a:lnTo>
                    <a:pt x="160" y="45"/>
                  </a:lnTo>
                  <a:lnTo>
                    <a:pt x="158" y="42"/>
                  </a:lnTo>
                  <a:lnTo>
                    <a:pt x="155" y="42"/>
                  </a:lnTo>
                  <a:lnTo>
                    <a:pt x="152" y="41"/>
                  </a:lnTo>
                  <a:lnTo>
                    <a:pt x="150" y="41"/>
                  </a:lnTo>
                  <a:lnTo>
                    <a:pt x="148" y="40"/>
                  </a:lnTo>
                  <a:lnTo>
                    <a:pt x="148" y="35"/>
                  </a:lnTo>
                  <a:lnTo>
                    <a:pt x="147" y="35"/>
                  </a:lnTo>
                  <a:lnTo>
                    <a:pt x="144" y="34"/>
                  </a:lnTo>
                  <a:lnTo>
                    <a:pt x="141" y="34"/>
                  </a:lnTo>
                  <a:lnTo>
                    <a:pt x="138" y="34"/>
                  </a:lnTo>
                  <a:lnTo>
                    <a:pt x="138" y="30"/>
                  </a:lnTo>
                  <a:lnTo>
                    <a:pt x="138" y="28"/>
                  </a:lnTo>
                  <a:lnTo>
                    <a:pt x="139" y="27"/>
                  </a:lnTo>
                  <a:lnTo>
                    <a:pt x="141" y="24"/>
                  </a:lnTo>
                  <a:lnTo>
                    <a:pt x="141" y="20"/>
                  </a:lnTo>
                  <a:lnTo>
                    <a:pt x="141" y="17"/>
                  </a:lnTo>
                  <a:lnTo>
                    <a:pt x="139" y="14"/>
                  </a:lnTo>
                  <a:lnTo>
                    <a:pt x="139" y="13"/>
                  </a:lnTo>
                  <a:lnTo>
                    <a:pt x="137" y="10"/>
                  </a:lnTo>
                  <a:lnTo>
                    <a:pt x="134" y="7"/>
                  </a:lnTo>
                  <a:lnTo>
                    <a:pt x="133" y="6"/>
                  </a:lnTo>
                  <a:lnTo>
                    <a:pt x="130" y="3"/>
                  </a:lnTo>
                  <a:lnTo>
                    <a:pt x="128" y="0"/>
                  </a:lnTo>
                  <a:lnTo>
                    <a:pt x="126" y="0"/>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40" name="Freeform 24"/>
            <p:cNvSpPr>
              <a:spLocks/>
            </p:cNvSpPr>
            <p:nvPr/>
          </p:nvSpPr>
          <p:spPr bwMode="gray">
            <a:xfrm>
              <a:off x="914" y="2738"/>
              <a:ext cx="37" cy="27"/>
            </a:xfrm>
            <a:custGeom>
              <a:avLst/>
              <a:gdLst>
                <a:gd name="T0" fmla="*/ 2147483647 w 29"/>
                <a:gd name="T1" fmla="*/ 2147483647 h 21"/>
                <a:gd name="T2" fmla="*/ 2147483647 w 29"/>
                <a:gd name="T3" fmla="*/ 2147483647 h 21"/>
                <a:gd name="T4" fmla="*/ 2147483647 w 29"/>
                <a:gd name="T5" fmla="*/ 2147483647 h 21"/>
                <a:gd name="T6" fmla="*/ 2147483647 w 29"/>
                <a:gd name="T7" fmla="*/ 2147483647 h 21"/>
                <a:gd name="T8" fmla="*/ 2147483647 w 29"/>
                <a:gd name="T9" fmla="*/ 1 h 21"/>
                <a:gd name="T10" fmla="*/ 2147483647 w 29"/>
                <a:gd name="T11" fmla="*/ 0 h 21"/>
                <a:gd name="T12" fmla="*/ 2147483647 w 29"/>
                <a:gd name="T13" fmla="*/ 2147483647 h 21"/>
                <a:gd name="T14" fmla="*/ 2147483647 w 29"/>
                <a:gd name="T15" fmla="*/ 2147483647 h 21"/>
                <a:gd name="T16" fmla="*/ 2147483647 w 29"/>
                <a:gd name="T17" fmla="*/ 2147483647 h 21"/>
                <a:gd name="T18" fmla="*/ 1910640128 w 29"/>
                <a:gd name="T19" fmla="*/ 2147483647 h 21"/>
                <a:gd name="T20" fmla="*/ 2147483647 w 29"/>
                <a:gd name="T21" fmla="*/ 2147483647 h 21"/>
                <a:gd name="T22" fmla="*/ 1497529273 w 29"/>
                <a:gd name="T23" fmla="*/ 2147483647 h 21"/>
                <a:gd name="T24" fmla="*/ 1 w 29"/>
                <a:gd name="T25" fmla="*/ 2147483647 h 21"/>
                <a:gd name="T26" fmla="*/ 0 w 29"/>
                <a:gd name="T27" fmla="*/ 2147483647 h 21"/>
                <a:gd name="T28" fmla="*/ 1497529273 w 29"/>
                <a:gd name="T29" fmla="*/ 2147483647 h 21"/>
                <a:gd name="T30" fmla="*/ 2147483647 w 29"/>
                <a:gd name="T31" fmla="*/ 2147483647 h 21"/>
                <a:gd name="T32" fmla="*/ 2147483647 w 29"/>
                <a:gd name="T33" fmla="*/ 2147483647 h 21"/>
                <a:gd name="T34" fmla="*/ 2147483647 w 29"/>
                <a:gd name="T35" fmla="*/ 2147483647 h 21"/>
                <a:gd name="T36" fmla="*/ 2147483647 w 29"/>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1"/>
                <a:gd name="T59" fmla="*/ 29 w 29"/>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1">
                  <a:moveTo>
                    <a:pt x="29" y="20"/>
                  </a:moveTo>
                  <a:lnTo>
                    <a:pt x="29" y="6"/>
                  </a:lnTo>
                  <a:lnTo>
                    <a:pt x="29" y="3"/>
                  </a:lnTo>
                  <a:lnTo>
                    <a:pt x="9" y="3"/>
                  </a:lnTo>
                  <a:lnTo>
                    <a:pt x="7" y="1"/>
                  </a:lnTo>
                  <a:lnTo>
                    <a:pt x="6" y="0"/>
                  </a:lnTo>
                  <a:lnTo>
                    <a:pt x="6" y="3"/>
                  </a:lnTo>
                  <a:lnTo>
                    <a:pt x="6" y="6"/>
                  </a:lnTo>
                  <a:lnTo>
                    <a:pt x="5" y="9"/>
                  </a:lnTo>
                  <a:lnTo>
                    <a:pt x="4" y="12"/>
                  </a:lnTo>
                  <a:lnTo>
                    <a:pt x="5" y="12"/>
                  </a:lnTo>
                  <a:lnTo>
                    <a:pt x="3" y="13"/>
                  </a:lnTo>
                  <a:lnTo>
                    <a:pt x="1" y="16"/>
                  </a:lnTo>
                  <a:lnTo>
                    <a:pt x="0" y="18"/>
                  </a:lnTo>
                  <a:lnTo>
                    <a:pt x="3" y="20"/>
                  </a:lnTo>
                  <a:lnTo>
                    <a:pt x="5" y="20"/>
                  </a:lnTo>
                  <a:lnTo>
                    <a:pt x="6" y="21"/>
                  </a:lnTo>
                  <a:lnTo>
                    <a:pt x="26" y="21"/>
                  </a:lnTo>
                  <a:lnTo>
                    <a:pt x="29" y="20"/>
                  </a:lnTo>
                  <a:close/>
                </a:path>
              </a:pathLst>
            </a:custGeom>
            <a:solidFill>
              <a:srgbClr val="C0C0C0"/>
            </a:solidFill>
            <a:ln w="3175" cap="rnd">
              <a:solidFill>
                <a:srgbClr val="969696"/>
              </a:solidFill>
              <a:round/>
              <a:headEnd/>
              <a:tailEnd/>
            </a:ln>
          </p:spPr>
          <p:txBody>
            <a:bodyPr/>
            <a:lstStyle/>
            <a:p>
              <a:endParaRPr lang="en-SG" dirty="0"/>
            </a:p>
          </p:txBody>
        </p:sp>
        <p:sp>
          <p:nvSpPr>
            <p:cNvPr id="41" name="Freeform 25"/>
            <p:cNvSpPr>
              <a:spLocks/>
            </p:cNvSpPr>
            <p:nvPr/>
          </p:nvSpPr>
          <p:spPr bwMode="gray">
            <a:xfrm>
              <a:off x="964" y="2868"/>
              <a:ext cx="21" cy="27"/>
            </a:xfrm>
            <a:custGeom>
              <a:avLst/>
              <a:gdLst>
                <a:gd name="T0" fmla="*/ 305059052 w 17"/>
                <a:gd name="T1" fmla="*/ 1453392674 h 21"/>
                <a:gd name="T2" fmla="*/ 305059052 w 17"/>
                <a:gd name="T3" fmla="*/ 1028302776 h 21"/>
                <a:gd name="T4" fmla="*/ 246952573 w 17"/>
                <a:gd name="T5" fmla="*/ 830551998 h 21"/>
                <a:gd name="T6" fmla="*/ 246952573 w 17"/>
                <a:gd name="T7" fmla="*/ 765809740 h 21"/>
                <a:gd name="T8" fmla="*/ 305059052 w 17"/>
                <a:gd name="T9" fmla="*/ 670830351 h 21"/>
                <a:gd name="T10" fmla="*/ 324582572 w 17"/>
                <a:gd name="T11" fmla="*/ 670830351 h 21"/>
                <a:gd name="T12" fmla="*/ 400954468 w 17"/>
                <a:gd name="T13" fmla="*/ 437627929 h 21"/>
                <a:gd name="T14" fmla="*/ 465505117 w 17"/>
                <a:gd name="T15" fmla="*/ 353468884 h 21"/>
                <a:gd name="T16" fmla="*/ 575035646 w 17"/>
                <a:gd name="T17" fmla="*/ 285494129 h 21"/>
                <a:gd name="T18" fmla="*/ 465505117 w 17"/>
                <a:gd name="T19" fmla="*/ 1 h 21"/>
                <a:gd name="T20" fmla="*/ 400954468 w 17"/>
                <a:gd name="T21" fmla="*/ 0 h 21"/>
                <a:gd name="T22" fmla="*/ 324582572 w 17"/>
                <a:gd name="T23" fmla="*/ 230591471 h 21"/>
                <a:gd name="T24" fmla="*/ 246952573 w 17"/>
                <a:gd name="T25" fmla="*/ 285494129 h 21"/>
                <a:gd name="T26" fmla="*/ 161835292 w 17"/>
                <a:gd name="T27" fmla="*/ 437627929 h 21"/>
                <a:gd name="T28" fmla="*/ 1 w 17"/>
                <a:gd name="T29" fmla="*/ 670830351 h 21"/>
                <a:gd name="T30" fmla="*/ 0 w 17"/>
                <a:gd name="T31" fmla="*/ 670830351 h 21"/>
                <a:gd name="T32" fmla="*/ 0 w 17"/>
                <a:gd name="T33" fmla="*/ 765809740 h 21"/>
                <a:gd name="T34" fmla="*/ 1 w 17"/>
                <a:gd name="T35" fmla="*/ 670830351 h 21"/>
                <a:gd name="T36" fmla="*/ 2 w 17"/>
                <a:gd name="T37" fmla="*/ 670830351 h 21"/>
                <a:gd name="T38" fmla="*/ 1 w 17"/>
                <a:gd name="T39" fmla="*/ 948145117 h 21"/>
                <a:gd name="T40" fmla="*/ 2 w 17"/>
                <a:gd name="T41" fmla="*/ 955256593 h 21"/>
                <a:gd name="T42" fmla="*/ 2 w 17"/>
                <a:gd name="T43" fmla="*/ 1173895161 h 21"/>
                <a:gd name="T44" fmla="*/ 2 w 17"/>
                <a:gd name="T45" fmla="*/ 1294694360 h 21"/>
                <a:gd name="T46" fmla="*/ 131009561 w 17"/>
                <a:gd name="T47" fmla="*/ 1576262901 h 21"/>
                <a:gd name="T48" fmla="*/ 199914041 w 17"/>
                <a:gd name="T49" fmla="*/ 1464291231 h 21"/>
                <a:gd name="T50" fmla="*/ 305059052 w 17"/>
                <a:gd name="T51" fmla="*/ 1453392674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1"/>
                <a:gd name="T80" fmla="*/ 17 w 17"/>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1">
                  <a:moveTo>
                    <a:pt x="9" y="19"/>
                  </a:moveTo>
                  <a:lnTo>
                    <a:pt x="9" y="14"/>
                  </a:lnTo>
                  <a:lnTo>
                    <a:pt x="7" y="11"/>
                  </a:lnTo>
                  <a:lnTo>
                    <a:pt x="7" y="10"/>
                  </a:lnTo>
                  <a:lnTo>
                    <a:pt x="9" y="9"/>
                  </a:lnTo>
                  <a:lnTo>
                    <a:pt x="10" y="9"/>
                  </a:lnTo>
                  <a:lnTo>
                    <a:pt x="12" y="6"/>
                  </a:lnTo>
                  <a:lnTo>
                    <a:pt x="14" y="5"/>
                  </a:lnTo>
                  <a:lnTo>
                    <a:pt x="17" y="4"/>
                  </a:lnTo>
                  <a:lnTo>
                    <a:pt x="14" y="1"/>
                  </a:lnTo>
                  <a:lnTo>
                    <a:pt x="12" y="0"/>
                  </a:lnTo>
                  <a:lnTo>
                    <a:pt x="10" y="3"/>
                  </a:lnTo>
                  <a:lnTo>
                    <a:pt x="7" y="4"/>
                  </a:lnTo>
                  <a:lnTo>
                    <a:pt x="5" y="6"/>
                  </a:lnTo>
                  <a:lnTo>
                    <a:pt x="1" y="9"/>
                  </a:lnTo>
                  <a:lnTo>
                    <a:pt x="0" y="9"/>
                  </a:lnTo>
                  <a:lnTo>
                    <a:pt x="0" y="10"/>
                  </a:lnTo>
                  <a:lnTo>
                    <a:pt x="1" y="9"/>
                  </a:lnTo>
                  <a:lnTo>
                    <a:pt x="2" y="9"/>
                  </a:lnTo>
                  <a:lnTo>
                    <a:pt x="1" y="12"/>
                  </a:lnTo>
                  <a:lnTo>
                    <a:pt x="2" y="13"/>
                  </a:lnTo>
                  <a:lnTo>
                    <a:pt x="2" y="15"/>
                  </a:lnTo>
                  <a:lnTo>
                    <a:pt x="2" y="18"/>
                  </a:lnTo>
                  <a:lnTo>
                    <a:pt x="4" y="21"/>
                  </a:lnTo>
                  <a:lnTo>
                    <a:pt x="6" y="20"/>
                  </a:lnTo>
                  <a:lnTo>
                    <a:pt x="9" y="19"/>
                  </a:lnTo>
                  <a:close/>
                </a:path>
              </a:pathLst>
            </a:custGeom>
            <a:solidFill>
              <a:srgbClr val="C8C8C8"/>
            </a:solidFill>
            <a:ln w="3175" cap="rnd">
              <a:solidFill>
                <a:srgbClr val="FFFFFF"/>
              </a:solidFill>
              <a:round/>
              <a:headEnd/>
              <a:tailEnd/>
            </a:ln>
          </p:spPr>
          <p:txBody>
            <a:bodyPr/>
            <a:lstStyle/>
            <a:p>
              <a:endParaRPr lang="en-SG" dirty="0"/>
            </a:p>
          </p:txBody>
        </p:sp>
        <p:sp>
          <p:nvSpPr>
            <p:cNvPr id="42" name="Freeform 26"/>
            <p:cNvSpPr>
              <a:spLocks/>
            </p:cNvSpPr>
            <p:nvPr/>
          </p:nvSpPr>
          <p:spPr bwMode="gray">
            <a:xfrm>
              <a:off x="1522" y="2539"/>
              <a:ext cx="39" cy="37"/>
            </a:xfrm>
            <a:custGeom>
              <a:avLst/>
              <a:gdLst>
                <a:gd name="T0" fmla="*/ 2147483647 w 26"/>
                <a:gd name="T1" fmla="*/ 2147483647 h 28"/>
                <a:gd name="T2" fmla="*/ 2147483647 w 26"/>
                <a:gd name="T3" fmla="*/ 2147483647 h 28"/>
                <a:gd name="T4" fmla="*/ 2147483647 w 26"/>
                <a:gd name="T5" fmla="*/ 2147483647 h 28"/>
                <a:gd name="T6" fmla="*/ 2147483647 w 26"/>
                <a:gd name="T7" fmla="*/ 2147483647 h 28"/>
                <a:gd name="T8" fmla="*/ 2147483647 w 26"/>
                <a:gd name="T9" fmla="*/ 2147483647 h 28"/>
                <a:gd name="T10" fmla="*/ 2147483647 w 26"/>
                <a:gd name="T11" fmla="*/ 2147483647 h 28"/>
                <a:gd name="T12" fmla="*/ 2147483647 w 26"/>
                <a:gd name="T13" fmla="*/ 2147483647 h 28"/>
                <a:gd name="T14" fmla="*/ 2147483647 w 26"/>
                <a:gd name="T15" fmla="*/ 2147483647 h 28"/>
                <a:gd name="T16" fmla="*/ 1065 w 26"/>
                <a:gd name="T17" fmla="*/ 2147483647 h 28"/>
                <a:gd name="T18" fmla="*/ 1065 w 26"/>
                <a:gd name="T19" fmla="*/ 2147483647 h 28"/>
                <a:gd name="T20" fmla="*/ 0 w 26"/>
                <a:gd name="T21" fmla="*/ 2147483647 h 28"/>
                <a:gd name="T22" fmla="*/ 1065 w 26"/>
                <a:gd name="T23" fmla="*/ 2147483647 h 28"/>
                <a:gd name="T24" fmla="*/ 1065 w 26"/>
                <a:gd name="T25" fmla="*/ 2147483647 h 28"/>
                <a:gd name="T26" fmla="*/ 1065 w 26"/>
                <a:gd name="T27" fmla="*/ 2147483647 h 28"/>
                <a:gd name="T28" fmla="*/ 1065 w 26"/>
                <a:gd name="T29" fmla="*/ 2147483647 h 28"/>
                <a:gd name="T30" fmla="*/ 2147483647 w 26"/>
                <a:gd name="T31" fmla="*/ 2147483647 h 28"/>
                <a:gd name="T32" fmla="*/ 2147483647 w 26"/>
                <a:gd name="T33" fmla="*/ 2147483647 h 28"/>
                <a:gd name="T34" fmla="*/ 2147483647 w 26"/>
                <a:gd name="T35" fmla="*/ 2147483647 h 28"/>
                <a:gd name="T36" fmla="*/ 2147483647 w 26"/>
                <a:gd name="T37" fmla="*/ 2147483647 h 28"/>
                <a:gd name="T38" fmla="*/ 2147483647 w 26"/>
                <a:gd name="T39" fmla="*/ 2147483647 h 28"/>
                <a:gd name="T40" fmla="*/ 2147483647 w 26"/>
                <a:gd name="T41" fmla="*/ 2147483647 h 28"/>
                <a:gd name="T42" fmla="*/ 2147483647 w 26"/>
                <a:gd name="T43" fmla="*/ 2147483647 h 28"/>
                <a:gd name="T44" fmla="*/ 2147483647 w 26"/>
                <a:gd name="T45" fmla="*/ 2147483647 h 28"/>
                <a:gd name="T46" fmla="*/ 2147483647 w 26"/>
                <a:gd name="T47" fmla="*/ 2147483647 h 28"/>
                <a:gd name="T48" fmla="*/ 2147483647 w 26"/>
                <a:gd name="T49" fmla="*/ 2147483647 h 28"/>
                <a:gd name="T50" fmla="*/ 2147483647 w 26"/>
                <a:gd name="T51" fmla="*/ 2147483647 h 28"/>
                <a:gd name="T52" fmla="*/ 2147483647 w 26"/>
                <a:gd name="T53" fmla="*/ 2147483647 h 28"/>
                <a:gd name="T54" fmla="*/ 2147483647 w 26"/>
                <a:gd name="T55" fmla="*/ 2147483647 h 28"/>
                <a:gd name="T56" fmla="*/ 2147483647 w 26"/>
                <a:gd name="T57" fmla="*/ 2147483647 h 28"/>
                <a:gd name="T58" fmla="*/ 2147483647 w 26"/>
                <a:gd name="T59" fmla="*/ 2147483647 h 28"/>
                <a:gd name="T60" fmla="*/ 2147483647 w 26"/>
                <a:gd name="T61" fmla="*/ 2147483647 h 28"/>
                <a:gd name="T62" fmla="*/ 2147483647 w 26"/>
                <a:gd name="T63" fmla="*/ 2147483647 h 28"/>
                <a:gd name="T64" fmla="*/ 2147483647 w 26"/>
                <a:gd name="T65" fmla="*/ 2147483647 h 28"/>
                <a:gd name="T66" fmla="*/ 2147483647 w 26"/>
                <a:gd name="T67" fmla="*/ 2147483647 h 28"/>
                <a:gd name="T68" fmla="*/ 2147483647 w 26"/>
                <a:gd name="T69" fmla="*/ 2147483647 h 28"/>
                <a:gd name="T70" fmla="*/ 2147483647 w 26"/>
                <a:gd name="T71" fmla="*/ 2147483647 h 28"/>
                <a:gd name="T72" fmla="*/ 2147483647 w 26"/>
                <a:gd name="T73" fmla="*/ 2147483647 h 28"/>
                <a:gd name="T74" fmla="*/ 2147483647 w 26"/>
                <a:gd name="T75" fmla="*/ 2147483647 h 28"/>
                <a:gd name="T76" fmla="*/ 2147483647 w 26"/>
                <a:gd name="T77" fmla="*/ 2147483647 h 28"/>
                <a:gd name="T78" fmla="*/ 2147483647 w 26"/>
                <a:gd name="T79" fmla="*/ 2147483647 h 28"/>
                <a:gd name="T80" fmla="*/ 2147483647 w 26"/>
                <a:gd name="T81" fmla="*/ 0 h 28"/>
                <a:gd name="T82" fmla="*/ 2147483647 w 26"/>
                <a:gd name="T83" fmla="*/ 1 h 28"/>
                <a:gd name="T84" fmla="*/ 2147483647 w 26"/>
                <a:gd name="T85" fmla="*/ 2147483647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
                <a:gd name="T130" fmla="*/ 0 h 28"/>
                <a:gd name="T131" fmla="*/ 26 w 26"/>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 h="28">
                  <a:moveTo>
                    <a:pt x="16" y="2"/>
                  </a:moveTo>
                  <a:lnTo>
                    <a:pt x="14" y="5"/>
                  </a:lnTo>
                  <a:lnTo>
                    <a:pt x="13" y="5"/>
                  </a:lnTo>
                  <a:lnTo>
                    <a:pt x="11" y="3"/>
                  </a:lnTo>
                  <a:lnTo>
                    <a:pt x="9" y="4"/>
                  </a:lnTo>
                  <a:lnTo>
                    <a:pt x="8" y="7"/>
                  </a:lnTo>
                  <a:lnTo>
                    <a:pt x="6" y="10"/>
                  </a:lnTo>
                  <a:lnTo>
                    <a:pt x="4" y="13"/>
                  </a:lnTo>
                  <a:lnTo>
                    <a:pt x="1" y="16"/>
                  </a:lnTo>
                  <a:lnTo>
                    <a:pt x="1" y="17"/>
                  </a:lnTo>
                  <a:lnTo>
                    <a:pt x="0" y="20"/>
                  </a:lnTo>
                  <a:lnTo>
                    <a:pt x="1" y="23"/>
                  </a:lnTo>
                  <a:lnTo>
                    <a:pt x="1" y="26"/>
                  </a:lnTo>
                  <a:lnTo>
                    <a:pt x="1" y="27"/>
                  </a:lnTo>
                  <a:lnTo>
                    <a:pt x="1" y="28"/>
                  </a:lnTo>
                  <a:lnTo>
                    <a:pt x="4" y="28"/>
                  </a:lnTo>
                  <a:lnTo>
                    <a:pt x="7" y="27"/>
                  </a:lnTo>
                  <a:lnTo>
                    <a:pt x="10" y="27"/>
                  </a:lnTo>
                  <a:lnTo>
                    <a:pt x="13" y="26"/>
                  </a:lnTo>
                  <a:lnTo>
                    <a:pt x="15" y="26"/>
                  </a:lnTo>
                  <a:lnTo>
                    <a:pt x="19" y="27"/>
                  </a:lnTo>
                  <a:lnTo>
                    <a:pt x="21" y="24"/>
                  </a:lnTo>
                  <a:lnTo>
                    <a:pt x="23" y="21"/>
                  </a:lnTo>
                  <a:lnTo>
                    <a:pt x="23" y="20"/>
                  </a:lnTo>
                  <a:lnTo>
                    <a:pt x="21" y="18"/>
                  </a:lnTo>
                  <a:lnTo>
                    <a:pt x="16" y="18"/>
                  </a:lnTo>
                  <a:lnTo>
                    <a:pt x="14" y="19"/>
                  </a:lnTo>
                  <a:lnTo>
                    <a:pt x="13" y="19"/>
                  </a:lnTo>
                  <a:lnTo>
                    <a:pt x="12" y="19"/>
                  </a:lnTo>
                  <a:lnTo>
                    <a:pt x="13" y="19"/>
                  </a:lnTo>
                  <a:lnTo>
                    <a:pt x="15" y="16"/>
                  </a:lnTo>
                  <a:lnTo>
                    <a:pt x="19" y="15"/>
                  </a:lnTo>
                  <a:lnTo>
                    <a:pt x="21" y="15"/>
                  </a:lnTo>
                  <a:lnTo>
                    <a:pt x="22" y="13"/>
                  </a:lnTo>
                  <a:lnTo>
                    <a:pt x="25" y="11"/>
                  </a:lnTo>
                  <a:lnTo>
                    <a:pt x="26" y="9"/>
                  </a:lnTo>
                  <a:lnTo>
                    <a:pt x="25" y="7"/>
                  </a:lnTo>
                  <a:lnTo>
                    <a:pt x="23" y="3"/>
                  </a:lnTo>
                  <a:lnTo>
                    <a:pt x="21" y="0"/>
                  </a:lnTo>
                  <a:lnTo>
                    <a:pt x="20" y="1"/>
                  </a:lnTo>
                  <a:lnTo>
                    <a:pt x="16" y="2"/>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43" name="Freeform 27"/>
            <p:cNvSpPr>
              <a:spLocks/>
            </p:cNvSpPr>
            <p:nvPr/>
          </p:nvSpPr>
          <p:spPr bwMode="gray">
            <a:xfrm>
              <a:off x="1279" y="2806"/>
              <a:ext cx="42" cy="31"/>
            </a:xfrm>
            <a:custGeom>
              <a:avLst/>
              <a:gdLst>
                <a:gd name="T0" fmla="*/ 2147483647 w 31"/>
                <a:gd name="T1" fmla="*/ 1 h 25"/>
                <a:gd name="T2" fmla="*/ 2147483647 w 31"/>
                <a:gd name="T3" fmla="*/ 265190122 h 25"/>
                <a:gd name="T4" fmla="*/ 2147483647 w 31"/>
                <a:gd name="T5" fmla="*/ 265190122 h 25"/>
                <a:gd name="T6" fmla="*/ 2147483647 w 31"/>
                <a:gd name="T7" fmla="*/ 172470204 h 25"/>
                <a:gd name="T8" fmla="*/ 2147483647 w 31"/>
                <a:gd name="T9" fmla="*/ 172470204 h 25"/>
                <a:gd name="T10" fmla="*/ 2147483647 w 31"/>
                <a:gd name="T11" fmla="*/ 172470204 h 25"/>
                <a:gd name="T12" fmla="*/ 2147483647 w 31"/>
                <a:gd name="T13" fmla="*/ 265190122 h 25"/>
                <a:gd name="T14" fmla="*/ 2147483647 w 31"/>
                <a:gd name="T15" fmla="*/ 377618006 h 25"/>
                <a:gd name="T16" fmla="*/ 2147483647 w 31"/>
                <a:gd name="T17" fmla="*/ 407755907 h 25"/>
                <a:gd name="T18" fmla="*/ 2147483647 w 31"/>
                <a:gd name="T19" fmla="*/ 580625412 h 25"/>
                <a:gd name="T20" fmla="*/ 2147483647 w 31"/>
                <a:gd name="T21" fmla="*/ 777435500 h 25"/>
                <a:gd name="T22" fmla="*/ 2147483647 w 31"/>
                <a:gd name="T23" fmla="*/ 777435500 h 25"/>
                <a:gd name="T24" fmla="*/ 1215875975 w 31"/>
                <a:gd name="T25" fmla="*/ 892768684 h 25"/>
                <a:gd name="T26" fmla="*/ 0 w 31"/>
                <a:gd name="T27" fmla="*/ 964019386 h 25"/>
                <a:gd name="T28" fmla="*/ 1215875975 w 31"/>
                <a:gd name="T29" fmla="*/ 1107033027 h 25"/>
                <a:gd name="T30" fmla="*/ 1529649087 w 31"/>
                <a:gd name="T31" fmla="*/ 1107033027 h 25"/>
                <a:gd name="T32" fmla="*/ 1529649087 w 31"/>
                <a:gd name="T33" fmla="*/ 1115210172 h 25"/>
                <a:gd name="T34" fmla="*/ 1529649087 w 31"/>
                <a:gd name="T35" fmla="*/ 1115210172 h 25"/>
                <a:gd name="T36" fmla="*/ 2147483647 w 31"/>
                <a:gd name="T37" fmla="*/ 1091746170 h 25"/>
                <a:gd name="T38" fmla="*/ 2147483647 w 31"/>
                <a:gd name="T39" fmla="*/ 1107033027 h 25"/>
                <a:gd name="T40" fmla="*/ 2147483647 w 31"/>
                <a:gd name="T41" fmla="*/ 1115210172 h 25"/>
                <a:gd name="T42" fmla="*/ 2147483647 w 31"/>
                <a:gd name="T43" fmla="*/ 1115210172 h 25"/>
                <a:gd name="T44" fmla="*/ 2147483647 w 31"/>
                <a:gd name="T45" fmla="*/ 1115210172 h 25"/>
                <a:gd name="T46" fmla="*/ 2147483647 w 31"/>
                <a:gd name="T47" fmla="*/ 1091746170 h 25"/>
                <a:gd name="T48" fmla="*/ 2147483647 w 31"/>
                <a:gd name="T49" fmla="*/ 964019386 h 25"/>
                <a:gd name="T50" fmla="*/ 2147483647 w 31"/>
                <a:gd name="T51" fmla="*/ 792802844 h 25"/>
                <a:gd name="T52" fmla="*/ 2147483647 w 31"/>
                <a:gd name="T53" fmla="*/ 892768684 h 25"/>
                <a:gd name="T54" fmla="*/ 2147483647 w 31"/>
                <a:gd name="T55" fmla="*/ 892768684 h 25"/>
                <a:gd name="T56" fmla="*/ 2147483647 w 31"/>
                <a:gd name="T57" fmla="*/ 899363460 h 25"/>
                <a:gd name="T58" fmla="*/ 2147483647 w 31"/>
                <a:gd name="T59" fmla="*/ 892768684 h 25"/>
                <a:gd name="T60" fmla="*/ 2147483647 w 31"/>
                <a:gd name="T61" fmla="*/ 892768684 h 25"/>
                <a:gd name="T62" fmla="*/ 2147483647 w 31"/>
                <a:gd name="T63" fmla="*/ 892768684 h 25"/>
                <a:gd name="T64" fmla="*/ 2147483647 w 31"/>
                <a:gd name="T65" fmla="*/ 899363460 h 25"/>
                <a:gd name="T66" fmla="*/ 2147483647 w 31"/>
                <a:gd name="T67" fmla="*/ 899363460 h 25"/>
                <a:gd name="T68" fmla="*/ 2147483647 w 31"/>
                <a:gd name="T69" fmla="*/ 892768684 h 25"/>
                <a:gd name="T70" fmla="*/ 2147483647 w 31"/>
                <a:gd name="T71" fmla="*/ 892768684 h 25"/>
                <a:gd name="T72" fmla="*/ 2147483647 w 31"/>
                <a:gd name="T73" fmla="*/ 892768684 h 25"/>
                <a:gd name="T74" fmla="*/ 2147483647 w 31"/>
                <a:gd name="T75" fmla="*/ 725293193 h 25"/>
                <a:gd name="T76" fmla="*/ 2147483647 w 31"/>
                <a:gd name="T77" fmla="*/ 626965138 h 25"/>
                <a:gd name="T78" fmla="*/ 2147483647 w 31"/>
                <a:gd name="T79" fmla="*/ 584914158 h 25"/>
                <a:gd name="T80" fmla="*/ 2147483647 w 31"/>
                <a:gd name="T81" fmla="*/ 584914158 h 25"/>
                <a:gd name="T82" fmla="*/ 2147483647 w 31"/>
                <a:gd name="T83" fmla="*/ 580625412 h 25"/>
                <a:gd name="T84" fmla="*/ 2147483647 w 31"/>
                <a:gd name="T85" fmla="*/ 505617275 h 25"/>
                <a:gd name="T86" fmla="*/ 2147483647 w 31"/>
                <a:gd name="T87" fmla="*/ 377618006 h 25"/>
                <a:gd name="T88" fmla="*/ 2147483647 w 31"/>
                <a:gd name="T89" fmla="*/ 377618006 h 25"/>
                <a:gd name="T90" fmla="*/ 2147483647 w 31"/>
                <a:gd name="T91" fmla="*/ 328835426 h 25"/>
                <a:gd name="T92" fmla="*/ 2147483647 w 31"/>
                <a:gd name="T93" fmla="*/ 265190122 h 25"/>
                <a:gd name="T94" fmla="*/ 2147483647 w 31"/>
                <a:gd name="T95" fmla="*/ 265190122 h 25"/>
                <a:gd name="T96" fmla="*/ 2147483647 w 31"/>
                <a:gd name="T97" fmla="*/ 213863049 h 25"/>
                <a:gd name="T98" fmla="*/ 2147483647 w 31"/>
                <a:gd name="T99" fmla="*/ 172470204 h 25"/>
                <a:gd name="T100" fmla="*/ 2147483647 w 31"/>
                <a:gd name="T101" fmla="*/ 2 h 25"/>
                <a:gd name="T102" fmla="*/ 2147483647 w 31"/>
                <a:gd name="T103" fmla="*/ 0 h 25"/>
                <a:gd name="T104" fmla="*/ 2147483647 w 31"/>
                <a:gd name="T105" fmla="*/ 0 h 25"/>
                <a:gd name="T106" fmla="*/ 2147483647 w 31"/>
                <a:gd name="T107" fmla="*/ 1 h 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
                <a:gd name="T163" fmla="*/ 0 h 25"/>
                <a:gd name="T164" fmla="*/ 31 w 31"/>
                <a:gd name="T165" fmla="*/ 25 h 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 h="25">
                  <a:moveTo>
                    <a:pt x="23" y="1"/>
                  </a:moveTo>
                  <a:lnTo>
                    <a:pt x="18" y="6"/>
                  </a:lnTo>
                  <a:lnTo>
                    <a:pt x="16" y="6"/>
                  </a:lnTo>
                  <a:lnTo>
                    <a:pt x="15" y="4"/>
                  </a:lnTo>
                  <a:lnTo>
                    <a:pt x="14" y="4"/>
                  </a:lnTo>
                  <a:lnTo>
                    <a:pt x="12" y="4"/>
                  </a:lnTo>
                  <a:lnTo>
                    <a:pt x="9" y="6"/>
                  </a:lnTo>
                  <a:lnTo>
                    <a:pt x="7" y="8"/>
                  </a:lnTo>
                  <a:lnTo>
                    <a:pt x="6" y="9"/>
                  </a:lnTo>
                  <a:lnTo>
                    <a:pt x="5" y="12"/>
                  </a:lnTo>
                  <a:lnTo>
                    <a:pt x="5" y="17"/>
                  </a:lnTo>
                  <a:lnTo>
                    <a:pt x="2" y="19"/>
                  </a:lnTo>
                  <a:lnTo>
                    <a:pt x="0" y="21"/>
                  </a:lnTo>
                  <a:lnTo>
                    <a:pt x="2" y="24"/>
                  </a:lnTo>
                  <a:lnTo>
                    <a:pt x="3" y="24"/>
                  </a:lnTo>
                  <a:lnTo>
                    <a:pt x="3" y="25"/>
                  </a:lnTo>
                  <a:lnTo>
                    <a:pt x="6" y="23"/>
                  </a:lnTo>
                  <a:lnTo>
                    <a:pt x="8" y="24"/>
                  </a:lnTo>
                  <a:lnTo>
                    <a:pt x="9" y="25"/>
                  </a:lnTo>
                  <a:lnTo>
                    <a:pt x="13" y="25"/>
                  </a:lnTo>
                  <a:lnTo>
                    <a:pt x="16" y="25"/>
                  </a:lnTo>
                  <a:lnTo>
                    <a:pt x="17" y="23"/>
                  </a:lnTo>
                  <a:lnTo>
                    <a:pt x="17" y="21"/>
                  </a:lnTo>
                  <a:lnTo>
                    <a:pt x="17" y="18"/>
                  </a:lnTo>
                  <a:lnTo>
                    <a:pt x="17" y="19"/>
                  </a:lnTo>
                  <a:lnTo>
                    <a:pt x="18" y="19"/>
                  </a:lnTo>
                  <a:lnTo>
                    <a:pt x="20" y="20"/>
                  </a:lnTo>
                  <a:lnTo>
                    <a:pt x="21" y="19"/>
                  </a:lnTo>
                  <a:lnTo>
                    <a:pt x="22" y="19"/>
                  </a:lnTo>
                  <a:lnTo>
                    <a:pt x="23" y="19"/>
                  </a:lnTo>
                  <a:lnTo>
                    <a:pt x="26" y="20"/>
                  </a:lnTo>
                  <a:lnTo>
                    <a:pt x="29" y="19"/>
                  </a:lnTo>
                  <a:lnTo>
                    <a:pt x="30" y="16"/>
                  </a:lnTo>
                  <a:lnTo>
                    <a:pt x="31" y="14"/>
                  </a:lnTo>
                  <a:lnTo>
                    <a:pt x="30" y="13"/>
                  </a:lnTo>
                  <a:lnTo>
                    <a:pt x="30" y="12"/>
                  </a:lnTo>
                  <a:lnTo>
                    <a:pt x="30" y="11"/>
                  </a:lnTo>
                  <a:lnTo>
                    <a:pt x="30" y="8"/>
                  </a:lnTo>
                  <a:lnTo>
                    <a:pt x="29" y="7"/>
                  </a:lnTo>
                  <a:lnTo>
                    <a:pt x="29" y="6"/>
                  </a:lnTo>
                  <a:lnTo>
                    <a:pt x="28" y="5"/>
                  </a:lnTo>
                  <a:lnTo>
                    <a:pt x="27" y="4"/>
                  </a:lnTo>
                  <a:lnTo>
                    <a:pt x="25" y="2"/>
                  </a:lnTo>
                  <a:lnTo>
                    <a:pt x="25" y="0"/>
                  </a:lnTo>
                  <a:lnTo>
                    <a:pt x="23" y="0"/>
                  </a:lnTo>
                  <a:lnTo>
                    <a:pt x="23" y="1"/>
                  </a:lnTo>
                  <a:close/>
                </a:path>
              </a:pathLst>
            </a:custGeom>
            <a:solidFill>
              <a:srgbClr val="C0C0C0"/>
            </a:solidFill>
            <a:ln w="0" algn="ctr">
              <a:solidFill>
                <a:schemeClr val="bg2"/>
              </a:solidFill>
              <a:round/>
              <a:headEnd/>
              <a:tailEnd/>
            </a:ln>
          </p:spPr>
          <p:txBody>
            <a:bodyPr/>
            <a:lstStyle/>
            <a:p>
              <a:endParaRPr lang="en-SG" dirty="0"/>
            </a:p>
          </p:txBody>
        </p:sp>
        <p:sp>
          <p:nvSpPr>
            <p:cNvPr id="44" name="Freeform 28"/>
            <p:cNvSpPr>
              <a:spLocks/>
            </p:cNvSpPr>
            <p:nvPr/>
          </p:nvSpPr>
          <p:spPr bwMode="gray">
            <a:xfrm>
              <a:off x="1284" y="2829"/>
              <a:ext cx="35" cy="41"/>
            </a:xfrm>
            <a:custGeom>
              <a:avLst/>
              <a:gdLst>
                <a:gd name="T0" fmla="*/ 2147483647 w 27"/>
                <a:gd name="T1" fmla="*/ 1 h 33"/>
                <a:gd name="T2" fmla="*/ 2147483647 w 27"/>
                <a:gd name="T3" fmla="*/ 1 h 33"/>
                <a:gd name="T4" fmla="*/ 2147483647 w 27"/>
                <a:gd name="T5" fmla="*/ 1 h 33"/>
                <a:gd name="T6" fmla="*/ 2147483647 w 27"/>
                <a:gd name="T7" fmla="*/ 2 h 33"/>
                <a:gd name="T8" fmla="*/ 2147483647 w 27"/>
                <a:gd name="T9" fmla="*/ 1 h 33"/>
                <a:gd name="T10" fmla="*/ 2147483647 w 27"/>
                <a:gd name="T11" fmla="*/ 1 h 33"/>
                <a:gd name="T12" fmla="*/ 2147483647 w 27"/>
                <a:gd name="T13" fmla="*/ 0 h 33"/>
                <a:gd name="T14" fmla="*/ 2147483647 w 27"/>
                <a:gd name="T15" fmla="*/ 160723758 h 33"/>
                <a:gd name="T16" fmla="*/ 2147483647 w 27"/>
                <a:gd name="T17" fmla="*/ 248096160 h 33"/>
                <a:gd name="T18" fmla="*/ 2147483647 w 27"/>
                <a:gd name="T19" fmla="*/ 382965298 h 33"/>
                <a:gd name="T20" fmla="*/ 2147483647 w 27"/>
                <a:gd name="T21" fmla="*/ 382965298 h 33"/>
                <a:gd name="T22" fmla="*/ 1583120321 w 27"/>
                <a:gd name="T23" fmla="*/ 382965298 h 33"/>
                <a:gd name="T24" fmla="*/ 1257184293 w 27"/>
                <a:gd name="T25" fmla="*/ 308240518 h 33"/>
                <a:gd name="T26" fmla="*/ 792810089 w 27"/>
                <a:gd name="T27" fmla="*/ 248096160 h 33"/>
                <a:gd name="T28" fmla="*/ 0 w 27"/>
                <a:gd name="T29" fmla="*/ 382965298 h 33"/>
                <a:gd name="T30" fmla="*/ 0 w 27"/>
                <a:gd name="T31" fmla="*/ 382965298 h 33"/>
                <a:gd name="T32" fmla="*/ 629584751 w 27"/>
                <a:gd name="T33" fmla="*/ 537938744 h 33"/>
                <a:gd name="T34" fmla="*/ 792810089 w 27"/>
                <a:gd name="T35" fmla="*/ 668346986 h 33"/>
                <a:gd name="T36" fmla="*/ 792810089 w 27"/>
                <a:gd name="T37" fmla="*/ 830370447 h 33"/>
                <a:gd name="T38" fmla="*/ 792810089 w 27"/>
                <a:gd name="T39" fmla="*/ 830370447 h 33"/>
                <a:gd name="T40" fmla="*/ 792810089 w 27"/>
                <a:gd name="T41" fmla="*/ 830370447 h 33"/>
                <a:gd name="T42" fmla="*/ 998352496 w 27"/>
                <a:gd name="T43" fmla="*/ 830370447 h 33"/>
                <a:gd name="T44" fmla="*/ 1257184293 w 27"/>
                <a:gd name="T45" fmla="*/ 1031671833 h 33"/>
                <a:gd name="T46" fmla="*/ 1257184293 w 27"/>
                <a:gd name="T47" fmla="*/ 1263149590 h 33"/>
                <a:gd name="T48" fmla="*/ 2147483647 w 27"/>
                <a:gd name="T49" fmla="*/ 1688887273 h 33"/>
                <a:gd name="T50" fmla="*/ 2147483647 w 27"/>
                <a:gd name="T51" fmla="*/ 1750037206 h 33"/>
                <a:gd name="T52" fmla="*/ 2147483647 w 27"/>
                <a:gd name="T53" fmla="*/ 1764734095 h 33"/>
                <a:gd name="T54" fmla="*/ 2147483647 w 27"/>
                <a:gd name="T55" fmla="*/ 1764734095 h 33"/>
                <a:gd name="T56" fmla="*/ 2147483647 w 27"/>
                <a:gd name="T57" fmla="*/ 1750037206 h 33"/>
                <a:gd name="T58" fmla="*/ 2147483647 w 27"/>
                <a:gd name="T59" fmla="*/ 1688887273 h 33"/>
                <a:gd name="T60" fmla="*/ 2147483647 w 27"/>
                <a:gd name="T61" fmla="*/ 1688887273 h 33"/>
                <a:gd name="T62" fmla="*/ 2147483647 w 27"/>
                <a:gd name="T63" fmla="*/ 1492631877 h 33"/>
                <a:gd name="T64" fmla="*/ 2147483647 w 27"/>
                <a:gd name="T65" fmla="*/ 1470864596 h 33"/>
                <a:gd name="T66" fmla="*/ 2147483647 w 27"/>
                <a:gd name="T67" fmla="*/ 1281774707 h 33"/>
                <a:gd name="T68" fmla="*/ 2147483647 w 27"/>
                <a:gd name="T69" fmla="*/ 1263149590 h 33"/>
                <a:gd name="T70" fmla="*/ 2147483647 w 27"/>
                <a:gd name="T71" fmla="*/ 1183867222 h 33"/>
                <a:gd name="T72" fmla="*/ 2147483647 w 27"/>
                <a:gd name="T73" fmla="*/ 1094110979 h 33"/>
                <a:gd name="T74" fmla="*/ 2147483647 w 27"/>
                <a:gd name="T75" fmla="*/ 1031671833 h 33"/>
                <a:gd name="T76" fmla="*/ 2147483647 w 27"/>
                <a:gd name="T77" fmla="*/ 880626280 h 33"/>
                <a:gd name="T78" fmla="*/ 2147483647 w 27"/>
                <a:gd name="T79" fmla="*/ 830370447 h 33"/>
                <a:gd name="T80" fmla="*/ 2147483647 w 27"/>
                <a:gd name="T81" fmla="*/ 734460864 h 33"/>
                <a:gd name="T82" fmla="*/ 2147483647 w 27"/>
                <a:gd name="T83" fmla="*/ 591151729 h 33"/>
                <a:gd name="T84" fmla="*/ 2147483647 w 27"/>
                <a:gd name="T85" fmla="*/ 537938744 h 33"/>
                <a:gd name="T86" fmla="*/ 2147483647 w 27"/>
                <a:gd name="T87" fmla="*/ 537938744 h 33"/>
                <a:gd name="T88" fmla="*/ 2147483647 w 27"/>
                <a:gd name="T89" fmla="*/ 537938744 h 33"/>
                <a:gd name="T90" fmla="*/ 2147483647 w 27"/>
                <a:gd name="T91" fmla="*/ 382965298 h 33"/>
                <a:gd name="T92" fmla="*/ 2147483647 w 27"/>
                <a:gd name="T93" fmla="*/ 248096160 h 33"/>
                <a:gd name="T94" fmla="*/ 2147483647 w 27"/>
                <a:gd name="T95" fmla="*/ 248096160 h 33"/>
                <a:gd name="T96" fmla="*/ 2147483647 w 27"/>
                <a:gd name="T97" fmla="*/ 248096160 h 33"/>
                <a:gd name="T98" fmla="*/ 2147483647 w 27"/>
                <a:gd name="T99" fmla="*/ 2 h 33"/>
                <a:gd name="T100" fmla="*/ 2147483647 w 27"/>
                <a:gd name="T101" fmla="*/ 2 h 33"/>
                <a:gd name="T102" fmla="*/ 2147483647 w 27"/>
                <a:gd name="T103" fmla="*/ 1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
                <a:gd name="T157" fmla="*/ 0 h 33"/>
                <a:gd name="T158" fmla="*/ 27 w 27"/>
                <a:gd name="T159" fmla="*/ 33 h 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 h="33">
                  <a:moveTo>
                    <a:pt x="20" y="1"/>
                  </a:moveTo>
                  <a:lnTo>
                    <a:pt x="19" y="1"/>
                  </a:lnTo>
                  <a:lnTo>
                    <a:pt x="18" y="1"/>
                  </a:lnTo>
                  <a:lnTo>
                    <a:pt x="17" y="2"/>
                  </a:lnTo>
                  <a:lnTo>
                    <a:pt x="15" y="1"/>
                  </a:lnTo>
                  <a:lnTo>
                    <a:pt x="14" y="1"/>
                  </a:lnTo>
                  <a:lnTo>
                    <a:pt x="14" y="0"/>
                  </a:lnTo>
                  <a:lnTo>
                    <a:pt x="14" y="3"/>
                  </a:lnTo>
                  <a:lnTo>
                    <a:pt x="14" y="5"/>
                  </a:lnTo>
                  <a:lnTo>
                    <a:pt x="13" y="7"/>
                  </a:lnTo>
                  <a:lnTo>
                    <a:pt x="10" y="7"/>
                  </a:lnTo>
                  <a:lnTo>
                    <a:pt x="6" y="7"/>
                  </a:lnTo>
                  <a:lnTo>
                    <a:pt x="5" y="6"/>
                  </a:lnTo>
                  <a:lnTo>
                    <a:pt x="3" y="5"/>
                  </a:lnTo>
                  <a:lnTo>
                    <a:pt x="0" y="7"/>
                  </a:lnTo>
                  <a:lnTo>
                    <a:pt x="2" y="10"/>
                  </a:lnTo>
                  <a:lnTo>
                    <a:pt x="3" y="12"/>
                  </a:lnTo>
                  <a:lnTo>
                    <a:pt x="3" y="15"/>
                  </a:lnTo>
                  <a:lnTo>
                    <a:pt x="4" y="15"/>
                  </a:lnTo>
                  <a:lnTo>
                    <a:pt x="5" y="19"/>
                  </a:lnTo>
                  <a:lnTo>
                    <a:pt x="5" y="23"/>
                  </a:lnTo>
                  <a:lnTo>
                    <a:pt x="9" y="31"/>
                  </a:lnTo>
                  <a:lnTo>
                    <a:pt x="9" y="32"/>
                  </a:lnTo>
                  <a:lnTo>
                    <a:pt x="10" y="33"/>
                  </a:lnTo>
                  <a:lnTo>
                    <a:pt x="11" y="33"/>
                  </a:lnTo>
                  <a:lnTo>
                    <a:pt x="11" y="32"/>
                  </a:lnTo>
                  <a:lnTo>
                    <a:pt x="14" y="31"/>
                  </a:lnTo>
                  <a:lnTo>
                    <a:pt x="15" y="31"/>
                  </a:lnTo>
                  <a:lnTo>
                    <a:pt x="17" y="28"/>
                  </a:lnTo>
                  <a:lnTo>
                    <a:pt x="17" y="27"/>
                  </a:lnTo>
                  <a:lnTo>
                    <a:pt x="19" y="24"/>
                  </a:lnTo>
                  <a:lnTo>
                    <a:pt x="21" y="23"/>
                  </a:lnTo>
                  <a:lnTo>
                    <a:pt x="21" y="22"/>
                  </a:lnTo>
                  <a:lnTo>
                    <a:pt x="21" y="20"/>
                  </a:lnTo>
                  <a:lnTo>
                    <a:pt x="23" y="19"/>
                  </a:lnTo>
                  <a:lnTo>
                    <a:pt x="24" y="16"/>
                  </a:lnTo>
                  <a:lnTo>
                    <a:pt x="25" y="15"/>
                  </a:lnTo>
                  <a:lnTo>
                    <a:pt x="27" y="14"/>
                  </a:lnTo>
                  <a:lnTo>
                    <a:pt x="27" y="11"/>
                  </a:lnTo>
                  <a:lnTo>
                    <a:pt x="27" y="10"/>
                  </a:lnTo>
                  <a:lnTo>
                    <a:pt x="25" y="10"/>
                  </a:lnTo>
                  <a:lnTo>
                    <a:pt x="22" y="10"/>
                  </a:lnTo>
                  <a:lnTo>
                    <a:pt x="21" y="7"/>
                  </a:lnTo>
                  <a:lnTo>
                    <a:pt x="23" y="5"/>
                  </a:lnTo>
                  <a:lnTo>
                    <a:pt x="21" y="5"/>
                  </a:lnTo>
                  <a:lnTo>
                    <a:pt x="22" y="5"/>
                  </a:lnTo>
                  <a:lnTo>
                    <a:pt x="23" y="2"/>
                  </a:lnTo>
                  <a:lnTo>
                    <a:pt x="20" y="1"/>
                  </a:lnTo>
                  <a:close/>
                </a:path>
              </a:pathLst>
            </a:custGeom>
            <a:solidFill>
              <a:srgbClr val="C0C0C0"/>
            </a:solidFill>
            <a:ln w="0" algn="ctr">
              <a:solidFill>
                <a:schemeClr val="bg2"/>
              </a:solidFill>
              <a:round/>
              <a:headEnd/>
              <a:tailEnd/>
            </a:ln>
          </p:spPr>
          <p:txBody>
            <a:bodyPr/>
            <a:lstStyle/>
            <a:p>
              <a:endParaRPr lang="en-SG" dirty="0"/>
            </a:p>
          </p:txBody>
        </p:sp>
        <p:sp>
          <p:nvSpPr>
            <p:cNvPr id="45" name="Freeform 29"/>
            <p:cNvSpPr>
              <a:spLocks/>
            </p:cNvSpPr>
            <p:nvPr/>
          </p:nvSpPr>
          <p:spPr bwMode="gray">
            <a:xfrm>
              <a:off x="509" y="2298"/>
              <a:ext cx="309" cy="292"/>
            </a:xfrm>
            <a:custGeom>
              <a:avLst/>
              <a:gdLst>
                <a:gd name="T0" fmla="*/ 2147483647 w 251"/>
                <a:gd name="T1" fmla="*/ 2147483647 h 234"/>
                <a:gd name="T2" fmla="*/ 2147483647 w 251"/>
                <a:gd name="T3" fmla="*/ 2147483647 h 234"/>
                <a:gd name="T4" fmla="*/ 2147483647 w 251"/>
                <a:gd name="T5" fmla="*/ 2147483647 h 234"/>
                <a:gd name="T6" fmla="*/ 2147483647 w 251"/>
                <a:gd name="T7" fmla="*/ 2147483647 h 234"/>
                <a:gd name="T8" fmla="*/ 2147483647 w 251"/>
                <a:gd name="T9" fmla="*/ 2147483647 h 234"/>
                <a:gd name="T10" fmla="*/ 2147483647 w 251"/>
                <a:gd name="T11" fmla="*/ 2147483647 h 234"/>
                <a:gd name="T12" fmla="*/ 2147483647 w 251"/>
                <a:gd name="T13" fmla="*/ 2147483647 h 234"/>
                <a:gd name="T14" fmla="*/ 2147483647 w 251"/>
                <a:gd name="T15" fmla="*/ 2147483647 h 234"/>
                <a:gd name="T16" fmla="*/ 2147483647 w 251"/>
                <a:gd name="T17" fmla="*/ 2147483647 h 234"/>
                <a:gd name="T18" fmla="*/ 2147483647 w 251"/>
                <a:gd name="T19" fmla="*/ 2147483647 h 234"/>
                <a:gd name="T20" fmla="*/ 2147483647 w 251"/>
                <a:gd name="T21" fmla="*/ 2147483647 h 234"/>
                <a:gd name="T22" fmla="*/ 2147483647 w 251"/>
                <a:gd name="T23" fmla="*/ 2147483647 h 234"/>
                <a:gd name="T24" fmla="*/ 2147483647 w 251"/>
                <a:gd name="T25" fmla="*/ 2147483647 h 234"/>
                <a:gd name="T26" fmla="*/ 2147483647 w 251"/>
                <a:gd name="T27" fmla="*/ 2147483647 h 234"/>
                <a:gd name="T28" fmla="*/ 2147483647 w 251"/>
                <a:gd name="T29" fmla="*/ 2147483647 h 234"/>
                <a:gd name="T30" fmla="*/ 2147483647 w 251"/>
                <a:gd name="T31" fmla="*/ 2147483647 h 234"/>
                <a:gd name="T32" fmla="*/ 2147483647 w 251"/>
                <a:gd name="T33" fmla="*/ 2147483647 h 234"/>
                <a:gd name="T34" fmla="*/ 2147483647 w 251"/>
                <a:gd name="T35" fmla="*/ 2147483647 h 234"/>
                <a:gd name="T36" fmla="*/ 2147483647 w 251"/>
                <a:gd name="T37" fmla="*/ 2147483647 h 234"/>
                <a:gd name="T38" fmla="*/ 2147483647 w 251"/>
                <a:gd name="T39" fmla="*/ 2147483647 h 234"/>
                <a:gd name="T40" fmla="*/ 2147483647 w 251"/>
                <a:gd name="T41" fmla="*/ 2147483647 h 234"/>
                <a:gd name="T42" fmla="*/ 2147483647 w 251"/>
                <a:gd name="T43" fmla="*/ 2147483647 h 234"/>
                <a:gd name="T44" fmla="*/ 2147483647 w 251"/>
                <a:gd name="T45" fmla="*/ 1568625245 h 234"/>
                <a:gd name="T46" fmla="*/ 2147483647 w 251"/>
                <a:gd name="T47" fmla="*/ 646921339 h 234"/>
                <a:gd name="T48" fmla="*/ 2147483647 w 251"/>
                <a:gd name="T49" fmla="*/ 1 h 234"/>
                <a:gd name="T50" fmla="*/ 2147483647 w 251"/>
                <a:gd name="T51" fmla="*/ 646921339 h 234"/>
                <a:gd name="T52" fmla="*/ 2147483647 w 251"/>
                <a:gd name="T53" fmla="*/ 1651021964 h 234"/>
                <a:gd name="T54" fmla="*/ 2147483647 w 251"/>
                <a:gd name="T55" fmla="*/ 2147483647 h 234"/>
                <a:gd name="T56" fmla="*/ 2147483647 w 251"/>
                <a:gd name="T57" fmla="*/ 2147483647 h 234"/>
                <a:gd name="T58" fmla="*/ 2147483647 w 251"/>
                <a:gd name="T59" fmla="*/ 2147483647 h 234"/>
                <a:gd name="T60" fmla="*/ 2147483647 w 251"/>
                <a:gd name="T61" fmla="*/ 2147483647 h 234"/>
                <a:gd name="T62" fmla="*/ 2147483647 w 251"/>
                <a:gd name="T63" fmla="*/ 2147483647 h 234"/>
                <a:gd name="T64" fmla="*/ 2147483647 w 251"/>
                <a:gd name="T65" fmla="*/ 2147483647 h 234"/>
                <a:gd name="T66" fmla="*/ 2147483647 w 251"/>
                <a:gd name="T67" fmla="*/ 2147483647 h 234"/>
                <a:gd name="T68" fmla="*/ 1546593789 w 251"/>
                <a:gd name="T69" fmla="*/ 2147483647 h 234"/>
                <a:gd name="T70" fmla="*/ 1199246746 w 251"/>
                <a:gd name="T71" fmla="*/ 2147483647 h 234"/>
                <a:gd name="T72" fmla="*/ 759853574 w 251"/>
                <a:gd name="T73" fmla="*/ 2147483647 h 234"/>
                <a:gd name="T74" fmla="*/ 463794467 w 251"/>
                <a:gd name="T75" fmla="*/ 2147483647 h 234"/>
                <a:gd name="T76" fmla="*/ 231305076 w 251"/>
                <a:gd name="T77" fmla="*/ 2147483647 h 234"/>
                <a:gd name="T78" fmla="*/ 1 w 251"/>
                <a:gd name="T79" fmla="*/ 2147483647 h 234"/>
                <a:gd name="T80" fmla="*/ 151638305 w 251"/>
                <a:gd name="T81" fmla="*/ 2147483647 h 234"/>
                <a:gd name="T82" fmla="*/ 417319877 w 251"/>
                <a:gd name="T83" fmla="*/ 2147483647 h 234"/>
                <a:gd name="T84" fmla="*/ 515414558 w 251"/>
                <a:gd name="T85" fmla="*/ 2147483647 h 234"/>
                <a:gd name="T86" fmla="*/ 873753923 w 251"/>
                <a:gd name="T87" fmla="*/ 2147483647 h 234"/>
                <a:gd name="T88" fmla="*/ 1387541772 w 251"/>
                <a:gd name="T89" fmla="*/ 2147483647 h 234"/>
                <a:gd name="T90" fmla="*/ 1579008956 w 251"/>
                <a:gd name="T91" fmla="*/ 2147483647 h 234"/>
                <a:gd name="T92" fmla="*/ 1646088237 w 251"/>
                <a:gd name="T93" fmla="*/ 2147483647 h 234"/>
                <a:gd name="T94" fmla="*/ 1713696679 w 251"/>
                <a:gd name="T95" fmla="*/ 2147483647 h 234"/>
                <a:gd name="T96" fmla="*/ 1910135502 w 251"/>
                <a:gd name="T97" fmla="*/ 2147483647 h 234"/>
                <a:gd name="T98" fmla="*/ 2129523728 w 251"/>
                <a:gd name="T99" fmla="*/ 2147483647 h 234"/>
                <a:gd name="T100" fmla="*/ 2147483647 w 251"/>
                <a:gd name="T101" fmla="*/ 2147483647 h 234"/>
                <a:gd name="T102" fmla="*/ 2147483647 w 251"/>
                <a:gd name="T103" fmla="*/ 2147483647 h 234"/>
                <a:gd name="T104" fmla="*/ 2147483647 w 251"/>
                <a:gd name="T105" fmla="*/ 2147483647 h 234"/>
                <a:gd name="T106" fmla="*/ 2147483647 w 251"/>
                <a:gd name="T107" fmla="*/ 2147483647 h 2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1"/>
                <a:gd name="T163" fmla="*/ 0 h 234"/>
                <a:gd name="T164" fmla="*/ 251 w 251"/>
                <a:gd name="T165" fmla="*/ 234 h 2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1" h="234">
                  <a:moveTo>
                    <a:pt x="103" y="227"/>
                  </a:moveTo>
                  <a:lnTo>
                    <a:pt x="103" y="225"/>
                  </a:lnTo>
                  <a:lnTo>
                    <a:pt x="103" y="222"/>
                  </a:lnTo>
                  <a:lnTo>
                    <a:pt x="104" y="220"/>
                  </a:lnTo>
                  <a:lnTo>
                    <a:pt x="106" y="217"/>
                  </a:lnTo>
                  <a:lnTo>
                    <a:pt x="106" y="214"/>
                  </a:lnTo>
                  <a:lnTo>
                    <a:pt x="106" y="211"/>
                  </a:lnTo>
                  <a:lnTo>
                    <a:pt x="104" y="209"/>
                  </a:lnTo>
                  <a:lnTo>
                    <a:pt x="106" y="208"/>
                  </a:lnTo>
                  <a:lnTo>
                    <a:pt x="109" y="205"/>
                  </a:lnTo>
                  <a:lnTo>
                    <a:pt x="110" y="205"/>
                  </a:lnTo>
                  <a:lnTo>
                    <a:pt x="112" y="205"/>
                  </a:lnTo>
                  <a:lnTo>
                    <a:pt x="114" y="204"/>
                  </a:lnTo>
                  <a:lnTo>
                    <a:pt x="115" y="204"/>
                  </a:lnTo>
                  <a:lnTo>
                    <a:pt x="118" y="201"/>
                  </a:lnTo>
                  <a:lnTo>
                    <a:pt x="119" y="198"/>
                  </a:lnTo>
                  <a:lnTo>
                    <a:pt x="119" y="195"/>
                  </a:lnTo>
                  <a:lnTo>
                    <a:pt x="118" y="194"/>
                  </a:lnTo>
                  <a:lnTo>
                    <a:pt x="122" y="194"/>
                  </a:lnTo>
                  <a:lnTo>
                    <a:pt x="122" y="192"/>
                  </a:lnTo>
                  <a:lnTo>
                    <a:pt x="121" y="189"/>
                  </a:lnTo>
                  <a:lnTo>
                    <a:pt x="122" y="186"/>
                  </a:lnTo>
                  <a:lnTo>
                    <a:pt x="125" y="184"/>
                  </a:lnTo>
                  <a:lnTo>
                    <a:pt x="126" y="182"/>
                  </a:lnTo>
                  <a:lnTo>
                    <a:pt x="128" y="185"/>
                  </a:lnTo>
                  <a:lnTo>
                    <a:pt x="132" y="187"/>
                  </a:lnTo>
                  <a:lnTo>
                    <a:pt x="134" y="188"/>
                  </a:lnTo>
                  <a:lnTo>
                    <a:pt x="134" y="187"/>
                  </a:lnTo>
                  <a:lnTo>
                    <a:pt x="134" y="186"/>
                  </a:lnTo>
                  <a:lnTo>
                    <a:pt x="137" y="186"/>
                  </a:lnTo>
                  <a:lnTo>
                    <a:pt x="137" y="180"/>
                  </a:lnTo>
                  <a:lnTo>
                    <a:pt x="136" y="180"/>
                  </a:lnTo>
                  <a:lnTo>
                    <a:pt x="137" y="180"/>
                  </a:lnTo>
                  <a:lnTo>
                    <a:pt x="140" y="180"/>
                  </a:lnTo>
                  <a:lnTo>
                    <a:pt x="141" y="181"/>
                  </a:lnTo>
                  <a:lnTo>
                    <a:pt x="142" y="177"/>
                  </a:lnTo>
                  <a:lnTo>
                    <a:pt x="142" y="176"/>
                  </a:lnTo>
                  <a:lnTo>
                    <a:pt x="144" y="173"/>
                  </a:lnTo>
                  <a:lnTo>
                    <a:pt x="147" y="171"/>
                  </a:lnTo>
                  <a:lnTo>
                    <a:pt x="150" y="171"/>
                  </a:lnTo>
                  <a:lnTo>
                    <a:pt x="153" y="173"/>
                  </a:lnTo>
                  <a:lnTo>
                    <a:pt x="155" y="169"/>
                  </a:lnTo>
                  <a:lnTo>
                    <a:pt x="158" y="168"/>
                  </a:lnTo>
                  <a:lnTo>
                    <a:pt x="161" y="166"/>
                  </a:lnTo>
                  <a:lnTo>
                    <a:pt x="165" y="164"/>
                  </a:lnTo>
                  <a:lnTo>
                    <a:pt x="167" y="163"/>
                  </a:lnTo>
                  <a:lnTo>
                    <a:pt x="168" y="162"/>
                  </a:lnTo>
                  <a:lnTo>
                    <a:pt x="170" y="162"/>
                  </a:lnTo>
                  <a:lnTo>
                    <a:pt x="173" y="160"/>
                  </a:lnTo>
                  <a:lnTo>
                    <a:pt x="174" y="159"/>
                  </a:lnTo>
                  <a:lnTo>
                    <a:pt x="175" y="157"/>
                  </a:lnTo>
                  <a:lnTo>
                    <a:pt x="179" y="157"/>
                  </a:lnTo>
                  <a:lnTo>
                    <a:pt x="180" y="159"/>
                  </a:lnTo>
                  <a:lnTo>
                    <a:pt x="186" y="159"/>
                  </a:lnTo>
                  <a:lnTo>
                    <a:pt x="189" y="160"/>
                  </a:lnTo>
                  <a:lnTo>
                    <a:pt x="189" y="159"/>
                  </a:lnTo>
                  <a:lnTo>
                    <a:pt x="192" y="159"/>
                  </a:lnTo>
                  <a:lnTo>
                    <a:pt x="193" y="159"/>
                  </a:lnTo>
                  <a:lnTo>
                    <a:pt x="196" y="160"/>
                  </a:lnTo>
                  <a:lnTo>
                    <a:pt x="197" y="160"/>
                  </a:lnTo>
                  <a:lnTo>
                    <a:pt x="200" y="159"/>
                  </a:lnTo>
                  <a:lnTo>
                    <a:pt x="202" y="159"/>
                  </a:lnTo>
                  <a:lnTo>
                    <a:pt x="204" y="156"/>
                  </a:lnTo>
                  <a:lnTo>
                    <a:pt x="206" y="155"/>
                  </a:lnTo>
                  <a:lnTo>
                    <a:pt x="209" y="154"/>
                  </a:lnTo>
                  <a:lnTo>
                    <a:pt x="212" y="154"/>
                  </a:lnTo>
                  <a:lnTo>
                    <a:pt x="215" y="154"/>
                  </a:lnTo>
                  <a:lnTo>
                    <a:pt x="217" y="154"/>
                  </a:lnTo>
                  <a:lnTo>
                    <a:pt x="220" y="154"/>
                  </a:lnTo>
                  <a:lnTo>
                    <a:pt x="223" y="154"/>
                  </a:lnTo>
                  <a:lnTo>
                    <a:pt x="226" y="153"/>
                  </a:lnTo>
                  <a:lnTo>
                    <a:pt x="229" y="154"/>
                  </a:lnTo>
                  <a:lnTo>
                    <a:pt x="232" y="152"/>
                  </a:lnTo>
                  <a:lnTo>
                    <a:pt x="235" y="153"/>
                  </a:lnTo>
                  <a:lnTo>
                    <a:pt x="236" y="153"/>
                  </a:lnTo>
                  <a:lnTo>
                    <a:pt x="238" y="153"/>
                  </a:lnTo>
                  <a:lnTo>
                    <a:pt x="241" y="151"/>
                  </a:lnTo>
                  <a:lnTo>
                    <a:pt x="245" y="149"/>
                  </a:lnTo>
                  <a:lnTo>
                    <a:pt x="245" y="148"/>
                  </a:lnTo>
                  <a:lnTo>
                    <a:pt x="246" y="145"/>
                  </a:lnTo>
                  <a:lnTo>
                    <a:pt x="247" y="142"/>
                  </a:lnTo>
                  <a:lnTo>
                    <a:pt x="248" y="139"/>
                  </a:lnTo>
                  <a:lnTo>
                    <a:pt x="250" y="137"/>
                  </a:lnTo>
                  <a:lnTo>
                    <a:pt x="250" y="131"/>
                  </a:lnTo>
                  <a:lnTo>
                    <a:pt x="251" y="127"/>
                  </a:lnTo>
                  <a:lnTo>
                    <a:pt x="251" y="95"/>
                  </a:lnTo>
                  <a:lnTo>
                    <a:pt x="248" y="95"/>
                  </a:lnTo>
                  <a:lnTo>
                    <a:pt x="245" y="96"/>
                  </a:lnTo>
                  <a:lnTo>
                    <a:pt x="244" y="96"/>
                  </a:lnTo>
                  <a:lnTo>
                    <a:pt x="240" y="97"/>
                  </a:lnTo>
                  <a:lnTo>
                    <a:pt x="237" y="97"/>
                  </a:lnTo>
                  <a:lnTo>
                    <a:pt x="236" y="97"/>
                  </a:lnTo>
                  <a:lnTo>
                    <a:pt x="233" y="95"/>
                  </a:lnTo>
                  <a:lnTo>
                    <a:pt x="234" y="92"/>
                  </a:lnTo>
                  <a:lnTo>
                    <a:pt x="235" y="88"/>
                  </a:lnTo>
                  <a:lnTo>
                    <a:pt x="234" y="85"/>
                  </a:lnTo>
                  <a:lnTo>
                    <a:pt x="233" y="82"/>
                  </a:lnTo>
                  <a:lnTo>
                    <a:pt x="231" y="81"/>
                  </a:lnTo>
                  <a:lnTo>
                    <a:pt x="228" y="81"/>
                  </a:lnTo>
                  <a:lnTo>
                    <a:pt x="227" y="80"/>
                  </a:lnTo>
                  <a:lnTo>
                    <a:pt x="224" y="80"/>
                  </a:lnTo>
                  <a:lnTo>
                    <a:pt x="221" y="77"/>
                  </a:lnTo>
                  <a:lnTo>
                    <a:pt x="218" y="77"/>
                  </a:lnTo>
                  <a:lnTo>
                    <a:pt x="215" y="77"/>
                  </a:lnTo>
                  <a:lnTo>
                    <a:pt x="213" y="75"/>
                  </a:lnTo>
                  <a:lnTo>
                    <a:pt x="211" y="72"/>
                  </a:lnTo>
                  <a:lnTo>
                    <a:pt x="208" y="71"/>
                  </a:lnTo>
                  <a:lnTo>
                    <a:pt x="206" y="69"/>
                  </a:lnTo>
                  <a:lnTo>
                    <a:pt x="204" y="66"/>
                  </a:lnTo>
                  <a:lnTo>
                    <a:pt x="204" y="65"/>
                  </a:lnTo>
                  <a:lnTo>
                    <a:pt x="204" y="63"/>
                  </a:lnTo>
                  <a:lnTo>
                    <a:pt x="202" y="62"/>
                  </a:lnTo>
                  <a:lnTo>
                    <a:pt x="198" y="60"/>
                  </a:lnTo>
                  <a:lnTo>
                    <a:pt x="195" y="58"/>
                  </a:lnTo>
                  <a:lnTo>
                    <a:pt x="192" y="56"/>
                  </a:lnTo>
                  <a:lnTo>
                    <a:pt x="189" y="54"/>
                  </a:lnTo>
                  <a:lnTo>
                    <a:pt x="186" y="52"/>
                  </a:lnTo>
                  <a:lnTo>
                    <a:pt x="185" y="52"/>
                  </a:lnTo>
                  <a:lnTo>
                    <a:pt x="183" y="50"/>
                  </a:lnTo>
                  <a:lnTo>
                    <a:pt x="180" y="47"/>
                  </a:lnTo>
                  <a:lnTo>
                    <a:pt x="177" y="45"/>
                  </a:lnTo>
                  <a:lnTo>
                    <a:pt x="174" y="43"/>
                  </a:lnTo>
                  <a:lnTo>
                    <a:pt x="171" y="40"/>
                  </a:lnTo>
                  <a:lnTo>
                    <a:pt x="168" y="38"/>
                  </a:lnTo>
                  <a:lnTo>
                    <a:pt x="165" y="36"/>
                  </a:lnTo>
                  <a:lnTo>
                    <a:pt x="162" y="34"/>
                  </a:lnTo>
                  <a:lnTo>
                    <a:pt x="158" y="32"/>
                  </a:lnTo>
                  <a:lnTo>
                    <a:pt x="155" y="30"/>
                  </a:lnTo>
                  <a:lnTo>
                    <a:pt x="152" y="28"/>
                  </a:lnTo>
                  <a:lnTo>
                    <a:pt x="149" y="25"/>
                  </a:lnTo>
                  <a:lnTo>
                    <a:pt x="146" y="23"/>
                  </a:lnTo>
                  <a:lnTo>
                    <a:pt x="143" y="21"/>
                  </a:lnTo>
                  <a:lnTo>
                    <a:pt x="140" y="19"/>
                  </a:lnTo>
                  <a:lnTo>
                    <a:pt x="137" y="17"/>
                  </a:lnTo>
                  <a:lnTo>
                    <a:pt x="135" y="16"/>
                  </a:lnTo>
                  <a:lnTo>
                    <a:pt x="132" y="14"/>
                  </a:lnTo>
                  <a:lnTo>
                    <a:pt x="129" y="12"/>
                  </a:lnTo>
                  <a:lnTo>
                    <a:pt x="126" y="9"/>
                  </a:lnTo>
                  <a:lnTo>
                    <a:pt x="123" y="7"/>
                  </a:lnTo>
                  <a:lnTo>
                    <a:pt x="120" y="5"/>
                  </a:lnTo>
                  <a:lnTo>
                    <a:pt x="117" y="3"/>
                  </a:lnTo>
                  <a:lnTo>
                    <a:pt x="112" y="0"/>
                  </a:lnTo>
                  <a:lnTo>
                    <a:pt x="101" y="0"/>
                  </a:lnTo>
                  <a:lnTo>
                    <a:pt x="98" y="1"/>
                  </a:lnTo>
                  <a:lnTo>
                    <a:pt x="94" y="0"/>
                  </a:lnTo>
                  <a:lnTo>
                    <a:pt x="89" y="0"/>
                  </a:lnTo>
                  <a:lnTo>
                    <a:pt x="86" y="1"/>
                  </a:lnTo>
                  <a:lnTo>
                    <a:pt x="87" y="3"/>
                  </a:lnTo>
                  <a:lnTo>
                    <a:pt x="87" y="7"/>
                  </a:lnTo>
                  <a:lnTo>
                    <a:pt x="87" y="9"/>
                  </a:lnTo>
                  <a:lnTo>
                    <a:pt x="87" y="13"/>
                  </a:lnTo>
                  <a:lnTo>
                    <a:pt x="88" y="16"/>
                  </a:lnTo>
                  <a:lnTo>
                    <a:pt x="88" y="17"/>
                  </a:lnTo>
                  <a:lnTo>
                    <a:pt x="88" y="19"/>
                  </a:lnTo>
                  <a:lnTo>
                    <a:pt x="89" y="22"/>
                  </a:lnTo>
                  <a:lnTo>
                    <a:pt x="89" y="25"/>
                  </a:lnTo>
                  <a:lnTo>
                    <a:pt x="89" y="28"/>
                  </a:lnTo>
                  <a:lnTo>
                    <a:pt x="89" y="29"/>
                  </a:lnTo>
                  <a:lnTo>
                    <a:pt x="89" y="31"/>
                  </a:lnTo>
                  <a:lnTo>
                    <a:pt x="90" y="33"/>
                  </a:lnTo>
                  <a:lnTo>
                    <a:pt x="90" y="35"/>
                  </a:lnTo>
                  <a:lnTo>
                    <a:pt x="90" y="38"/>
                  </a:lnTo>
                  <a:lnTo>
                    <a:pt x="91" y="41"/>
                  </a:lnTo>
                  <a:lnTo>
                    <a:pt x="91" y="44"/>
                  </a:lnTo>
                  <a:lnTo>
                    <a:pt x="91" y="47"/>
                  </a:lnTo>
                  <a:lnTo>
                    <a:pt x="92" y="51"/>
                  </a:lnTo>
                  <a:lnTo>
                    <a:pt x="92" y="54"/>
                  </a:lnTo>
                  <a:lnTo>
                    <a:pt x="92" y="57"/>
                  </a:lnTo>
                  <a:lnTo>
                    <a:pt x="93" y="60"/>
                  </a:lnTo>
                  <a:lnTo>
                    <a:pt x="93" y="62"/>
                  </a:lnTo>
                  <a:lnTo>
                    <a:pt x="93" y="66"/>
                  </a:lnTo>
                  <a:lnTo>
                    <a:pt x="93" y="69"/>
                  </a:lnTo>
                  <a:lnTo>
                    <a:pt x="94" y="71"/>
                  </a:lnTo>
                  <a:lnTo>
                    <a:pt x="94" y="75"/>
                  </a:lnTo>
                  <a:lnTo>
                    <a:pt x="95" y="77"/>
                  </a:lnTo>
                  <a:lnTo>
                    <a:pt x="95" y="80"/>
                  </a:lnTo>
                  <a:lnTo>
                    <a:pt x="95" y="82"/>
                  </a:lnTo>
                  <a:lnTo>
                    <a:pt x="95" y="85"/>
                  </a:lnTo>
                  <a:lnTo>
                    <a:pt x="96" y="88"/>
                  </a:lnTo>
                  <a:lnTo>
                    <a:pt x="96" y="92"/>
                  </a:lnTo>
                  <a:lnTo>
                    <a:pt x="96" y="95"/>
                  </a:lnTo>
                  <a:lnTo>
                    <a:pt x="97" y="98"/>
                  </a:lnTo>
                  <a:lnTo>
                    <a:pt x="97" y="101"/>
                  </a:lnTo>
                  <a:lnTo>
                    <a:pt x="97" y="104"/>
                  </a:lnTo>
                  <a:lnTo>
                    <a:pt x="97" y="106"/>
                  </a:lnTo>
                  <a:lnTo>
                    <a:pt x="98" y="109"/>
                  </a:lnTo>
                  <a:lnTo>
                    <a:pt x="98" y="112"/>
                  </a:lnTo>
                  <a:lnTo>
                    <a:pt x="99" y="115"/>
                  </a:lnTo>
                  <a:lnTo>
                    <a:pt x="99" y="118"/>
                  </a:lnTo>
                  <a:lnTo>
                    <a:pt x="99" y="121"/>
                  </a:lnTo>
                  <a:lnTo>
                    <a:pt x="100" y="124"/>
                  </a:lnTo>
                  <a:lnTo>
                    <a:pt x="100" y="127"/>
                  </a:lnTo>
                  <a:lnTo>
                    <a:pt x="100" y="131"/>
                  </a:lnTo>
                  <a:lnTo>
                    <a:pt x="100" y="134"/>
                  </a:lnTo>
                  <a:lnTo>
                    <a:pt x="102" y="136"/>
                  </a:lnTo>
                  <a:lnTo>
                    <a:pt x="104" y="139"/>
                  </a:lnTo>
                  <a:lnTo>
                    <a:pt x="104" y="142"/>
                  </a:lnTo>
                  <a:lnTo>
                    <a:pt x="103" y="145"/>
                  </a:lnTo>
                  <a:lnTo>
                    <a:pt x="103" y="148"/>
                  </a:lnTo>
                  <a:lnTo>
                    <a:pt x="102" y="151"/>
                  </a:lnTo>
                  <a:lnTo>
                    <a:pt x="101" y="151"/>
                  </a:lnTo>
                  <a:lnTo>
                    <a:pt x="52" y="151"/>
                  </a:lnTo>
                  <a:lnTo>
                    <a:pt x="49" y="151"/>
                  </a:lnTo>
                  <a:lnTo>
                    <a:pt x="46" y="151"/>
                  </a:lnTo>
                  <a:lnTo>
                    <a:pt x="43" y="149"/>
                  </a:lnTo>
                  <a:lnTo>
                    <a:pt x="42" y="152"/>
                  </a:lnTo>
                  <a:lnTo>
                    <a:pt x="39" y="153"/>
                  </a:lnTo>
                  <a:lnTo>
                    <a:pt x="38" y="153"/>
                  </a:lnTo>
                  <a:lnTo>
                    <a:pt x="35" y="153"/>
                  </a:lnTo>
                  <a:lnTo>
                    <a:pt x="34" y="153"/>
                  </a:lnTo>
                  <a:lnTo>
                    <a:pt x="32" y="153"/>
                  </a:lnTo>
                  <a:lnTo>
                    <a:pt x="28" y="152"/>
                  </a:lnTo>
                  <a:lnTo>
                    <a:pt x="26" y="152"/>
                  </a:lnTo>
                  <a:lnTo>
                    <a:pt x="24" y="152"/>
                  </a:lnTo>
                  <a:lnTo>
                    <a:pt x="23" y="152"/>
                  </a:lnTo>
                  <a:lnTo>
                    <a:pt x="21" y="155"/>
                  </a:lnTo>
                  <a:lnTo>
                    <a:pt x="20" y="157"/>
                  </a:lnTo>
                  <a:lnTo>
                    <a:pt x="18" y="154"/>
                  </a:lnTo>
                  <a:lnTo>
                    <a:pt x="15" y="152"/>
                  </a:lnTo>
                  <a:lnTo>
                    <a:pt x="12" y="149"/>
                  </a:lnTo>
                  <a:lnTo>
                    <a:pt x="9" y="151"/>
                  </a:lnTo>
                  <a:lnTo>
                    <a:pt x="8" y="151"/>
                  </a:lnTo>
                  <a:lnTo>
                    <a:pt x="7" y="153"/>
                  </a:lnTo>
                  <a:lnTo>
                    <a:pt x="6" y="156"/>
                  </a:lnTo>
                  <a:lnTo>
                    <a:pt x="7" y="159"/>
                  </a:lnTo>
                  <a:lnTo>
                    <a:pt x="5" y="162"/>
                  </a:lnTo>
                  <a:lnTo>
                    <a:pt x="3" y="163"/>
                  </a:lnTo>
                  <a:lnTo>
                    <a:pt x="0" y="162"/>
                  </a:lnTo>
                  <a:lnTo>
                    <a:pt x="2" y="164"/>
                  </a:lnTo>
                  <a:lnTo>
                    <a:pt x="1" y="168"/>
                  </a:lnTo>
                  <a:lnTo>
                    <a:pt x="1" y="169"/>
                  </a:lnTo>
                  <a:lnTo>
                    <a:pt x="4" y="171"/>
                  </a:lnTo>
                  <a:lnTo>
                    <a:pt x="4" y="174"/>
                  </a:lnTo>
                  <a:lnTo>
                    <a:pt x="5" y="177"/>
                  </a:lnTo>
                  <a:lnTo>
                    <a:pt x="2" y="180"/>
                  </a:lnTo>
                  <a:lnTo>
                    <a:pt x="3" y="180"/>
                  </a:lnTo>
                  <a:lnTo>
                    <a:pt x="5" y="183"/>
                  </a:lnTo>
                  <a:lnTo>
                    <a:pt x="8" y="184"/>
                  </a:lnTo>
                  <a:lnTo>
                    <a:pt x="10" y="187"/>
                  </a:lnTo>
                  <a:lnTo>
                    <a:pt x="13" y="190"/>
                  </a:lnTo>
                  <a:lnTo>
                    <a:pt x="13" y="193"/>
                  </a:lnTo>
                  <a:lnTo>
                    <a:pt x="12" y="196"/>
                  </a:lnTo>
                  <a:lnTo>
                    <a:pt x="13" y="198"/>
                  </a:lnTo>
                  <a:lnTo>
                    <a:pt x="13" y="199"/>
                  </a:lnTo>
                  <a:lnTo>
                    <a:pt x="11" y="202"/>
                  </a:lnTo>
                  <a:lnTo>
                    <a:pt x="11" y="203"/>
                  </a:lnTo>
                  <a:lnTo>
                    <a:pt x="12" y="203"/>
                  </a:lnTo>
                  <a:lnTo>
                    <a:pt x="13" y="205"/>
                  </a:lnTo>
                  <a:lnTo>
                    <a:pt x="16" y="205"/>
                  </a:lnTo>
                  <a:lnTo>
                    <a:pt x="18" y="202"/>
                  </a:lnTo>
                  <a:lnTo>
                    <a:pt x="21" y="203"/>
                  </a:lnTo>
                  <a:lnTo>
                    <a:pt x="23" y="207"/>
                  </a:lnTo>
                  <a:lnTo>
                    <a:pt x="24" y="208"/>
                  </a:lnTo>
                  <a:lnTo>
                    <a:pt x="26" y="204"/>
                  </a:lnTo>
                  <a:lnTo>
                    <a:pt x="28" y="202"/>
                  </a:lnTo>
                  <a:lnTo>
                    <a:pt x="32" y="203"/>
                  </a:lnTo>
                  <a:lnTo>
                    <a:pt x="34" y="203"/>
                  </a:lnTo>
                  <a:lnTo>
                    <a:pt x="36" y="204"/>
                  </a:lnTo>
                  <a:lnTo>
                    <a:pt x="39" y="204"/>
                  </a:lnTo>
                  <a:lnTo>
                    <a:pt x="42" y="201"/>
                  </a:lnTo>
                  <a:lnTo>
                    <a:pt x="44" y="201"/>
                  </a:lnTo>
                  <a:lnTo>
                    <a:pt x="45" y="201"/>
                  </a:lnTo>
                  <a:lnTo>
                    <a:pt x="44" y="198"/>
                  </a:lnTo>
                  <a:lnTo>
                    <a:pt x="45" y="198"/>
                  </a:lnTo>
                  <a:lnTo>
                    <a:pt x="47" y="198"/>
                  </a:lnTo>
                  <a:lnTo>
                    <a:pt x="48" y="199"/>
                  </a:lnTo>
                  <a:lnTo>
                    <a:pt x="50" y="201"/>
                  </a:lnTo>
                  <a:lnTo>
                    <a:pt x="50" y="202"/>
                  </a:lnTo>
                  <a:lnTo>
                    <a:pt x="52" y="205"/>
                  </a:lnTo>
                  <a:lnTo>
                    <a:pt x="52" y="207"/>
                  </a:lnTo>
                  <a:lnTo>
                    <a:pt x="52" y="210"/>
                  </a:lnTo>
                  <a:lnTo>
                    <a:pt x="53" y="212"/>
                  </a:lnTo>
                  <a:lnTo>
                    <a:pt x="54" y="211"/>
                  </a:lnTo>
                  <a:lnTo>
                    <a:pt x="54" y="212"/>
                  </a:lnTo>
                  <a:lnTo>
                    <a:pt x="56" y="214"/>
                  </a:lnTo>
                  <a:lnTo>
                    <a:pt x="59" y="216"/>
                  </a:lnTo>
                  <a:lnTo>
                    <a:pt x="56" y="218"/>
                  </a:lnTo>
                  <a:lnTo>
                    <a:pt x="54" y="221"/>
                  </a:lnTo>
                  <a:lnTo>
                    <a:pt x="55" y="222"/>
                  </a:lnTo>
                  <a:lnTo>
                    <a:pt x="57" y="220"/>
                  </a:lnTo>
                  <a:lnTo>
                    <a:pt x="60" y="221"/>
                  </a:lnTo>
                  <a:lnTo>
                    <a:pt x="59" y="224"/>
                  </a:lnTo>
                  <a:lnTo>
                    <a:pt x="60" y="227"/>
                  </a:lnTo>
                  <a:lnTo>
                    <a:pt x="61" y="230"/>
                  </a:lnTo>
                  <a:lnTo>
                    <a:pt x="62" y="230"/>
                  </a:lnTo>
                  <a:lnTo>
                    <a:pt x="63" y="231"/>
                  </a:lnTo>
                  <a:lnTo>
                    <a:pt x="65" y="234"/>
                  </a:lnTo>
                  <a:lnTo>
                    <a:pt x="68" y="232"/>
                  </a:lnTo>
                  <a:lnTo>
                    <a:pt x="68" y="230"/>
                  </a:lnTo>
                  <a:lnTo>
                    <a:pt x="69" y="230"/>
                  </a:lnTo>
                  <a:lnTo>
                    <a:pt x="72" y="229"/>
                  </a:lnTo>
                  <a:lnTo>
                    <a:pt x="73" y="232"/>
                  </a:lnTo>
                  <a:lnTo>
                    <a:pt x="77" y="233"/>
                  </a:lnTo>
                  <a:lnTo>
                    <a:pt x="80" y="234"/>
                  </a:lnTo>
                  <a:lnTo>
                    <a:pt x="82" y="231"/>
                  </a:lnTo>
                  <a:lnTo>
                    <a:pt x="85" y="231"/>
                  </a:lnTo>
                  <a:lnTo>
                    <a:pt x="85" y="229"/>
                  </a:lnTo>
                  <a:lnTo>
                    <a:pt x="85" y="226"/>
                  </a:lnTo>
                  <a:lnTo>
                    <a:pt x="88" y="228"/>
                  </a:lnTo>
                  <a:lnTo>
                    <a:pt x="91" y="225"/>
                  </a:lnTo>
                  <a:lnTo>
                    <a:pt x="91" y="228"/>
                  </a:lnTo>
                  <a:lnTo>
                    <a:pt x="92" y="231"/>
                  </a:lnTo>
                  <a:lnTo>
                    <a:pt x="91" y="232"/>
                  </a:lnTo>
                  <a:lnTo>
                    <a:pt x="92" y="233"/>
                  </a:lnTo>
                  <a:lnTo>
                    <a:pt x="95" y="233"/>
                  </a:lnTo>
                  <a:lnTo>
                    <a:pt x="98" y="230"/>
                  </a:lnTo>
                  <a:lnTo>
                    <a:pt x="100" y="229"/>
                  </a:lnTo>
                  <a:lnTo>
                    <a:pt x="102" y="230"/>
                  </a:lnTo>
                  <a:lnTo>
                    <a:pt x="102" y="229"/>
                  </a:lnTo>
                  <a:lnTo>
                    <a:pt x="103" y="227"/>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46" name="Freeform 30"/>
            <p:cNvSpPr>
              <a:spLocks/>
            </p:cNvSpPr>
            <p:nvPr/>
          </p:nvSpPr>
          <p:spPr bwMode="gray">
            <a:xfrm>
              <a:off x="420" y="2251"/>
              <a:ext cx="228" cy="251"/>
            </a:xfrm>
            <a:custGeom>
              <a:avLst/>
              <a:gdLst>
                <a:gd name="T0" fmla="*/ 454848324 w 185"/>
                <a:gd name="T1" fmla="*/ 2147483647 h 200"/>
                <a:gd name="T2" fmla="*/ 779265906 w 185"/>
                <a:gd name="T3" fmla="*/ 2147483647 h 200"/>
                <a:gd name="T4" fmla="*/ 932710291 w 185"/>
                <a:gd name="T5" fmla="*/ 2147483647 h 200"/>
                <a:gd name="T6" fmla="*/ 1252282936 w 185"/>
                <a:gd name="T7" fmla="*/ 2147483647 h 200"/>
                <a:gd name="T8" fmla="*/ 1458728730 w 185"/>
                <a:gd name="T9" fmla="*/ 2147483647 h 200"/>
                <a:gd name="T10" fmla="*/ 1745965480 w 185"/>
                <a:gd name="T11" fmla="*/ 2147483647 h 200"/>
                <a:gd name="T12" fmla="*/ 1857048384 w 185"/>
                <a:gd name="T13" fmla="*/ 2147483647 h 200"/>
                <a:gd name="T14" fmla="*/ 2021280957 w 185"/>
                <a:gd name="T15" fmla="*/ 2147483647 h 200"/>
                <a:gd name="T16" fmla="*/ 2147483647 w 185"/>
                <a:gd name="T17" fmla="*/ 2147483647 h 200"/>
                <a:gd name="T18" fmla="*/ 2147483647 w 185"/>
                <a:gd name="T19" fmla="*/ 2147483647 h 200"/>
                <a:gd name="T20" fmla="*/ 2147483647 w 185"/>
                <a:gd name="T21" fmla="*/ 2147483647 h 200"/>
                <a:gd name="T22" fmla="*/ 2147483647 w 185"/>
                <a:gd name="T23" fmla="*/ 2147483647 h 200"/>
                <a:gd name="T24" fmla="*/ 2147483647 w 185"/>
                <a:gd name="T25" fmla="*/ 2147483647 h 200"/>
                <a:gd name="T26" fmla="*/ 2147483647 w 185"/>
                <a:gd name="T27" fmla="*/ 2147483647 h 200"/>
                <a:gd name="T28" fmla="*/ 2147483647 w 185"/>
                <a:gd name="T29" fmla="*/ 2147483647 h 200"/>
                <a:gd name="T30" fmla="*/ 2147483647 w 185"/>
                <a:gd name="T31" fmla="*/ 2147483647 h 200"/>
                <a:gd name="T32" fmla="*/ 2147483647 w 185"/>
                <a:gd name="T33" fmla="*/ 2147483647 h 200"/>
                <a:gd name="T34" fmla="*/ 2147483647 w 185"/>
                <a:gd name="T35" fmla="*/ 2147483647 h 200"/>
                <a:gd name="T36" fmla="*/ 2147483647 w 185"/>
                <a:gd name="T37" fmla="*/ 2147483647 h 200"/>
                <a:gd name="T38" fmla="*/ 2147483647 w 185"/>
                <a:gd name="T39" fmla="*/ 2147483647 h 200"/>
                <a:gd name="T40" fmla="*/ 2147483647 w 185"/>
                <a:gd name="T41" fmla="*/ 2147483647 h 200"/>
                <a:gd name="T42" fmla="*/ 2147483647 w 185"/>
                <a:gd name="T43" fmla="*/ 2147483647 h 200"/>
                <a:gd name="T44" fmla="*/ 2147483647 w 185"/>
                <a:gd name="T45" fmla="*/ 2147483647 h 200"/>
                <a:gd name="T46" fmla="*/ 2147483647 w 185"/>
                <a:gd name="T47" fmla="*/ 2147483647 h 200"/>
                <a:gd name="T48" fmla="*/ 2147483647 w 185"/>
                <a:gd name="T49" fmla="*/ 2147483647 h 200"/>
                <a:gd name="T50" fmla="*/ 2147483647 w 185"/>
                <a:gd name="T51" fmla="*/ 2147483647 h 200"/>
                <a:gd name="T52" fmla="*/ 2147483647 w 185"/>
                <a:gd name="T53" fmla="*/ 2147483647 h 200"/>
                <a:gd name="T54" fmla="*/ 2147483647 w 185"/>
                <a:gd name="T55" fmla="*/ 2147483647 h 200"/>
                <a:gd name="T56" fmla="*/ 2147483647 w 185"/>
                <a:gd name="T57" fmla="*/ 2147483647 h 200"/>
                <a:gd name="T58" fmla="*/ 2147483647 w 185"/>
                <a:gd name="T59" fmla="*/ 2147483647 h 200"/>
                <a:gd name="T60" fmla="*/ 2147483647 w 185"/>
                <a:gd name="T61" fmla="*/ 2147483647 h 200"/>
                <a:gd name="T62" fmla="*/ 2147483647 w 185"/>
                <a:gd name="T63" fmla="*/ 2147483647 h 200"/>
                <a:gd name="T64" fmla="*/ 2147483647 w 185"/>
                <a:gd name="T65" fmla="*/ 1887229839 h 200"/>
                <a:gd name="T66" fmla="*/ 2147483647 w 185"/>
                <a:gd name="T67" fmla="*/ 1139741864 h 200"/>
                <a:gd name="T68" fmla="*/ 2147483647 w 185"/>
                <a:gd name="T69" fmla="*/ 395781781 h 200"/>
                <a:gd name="T70" fmla="*/ 2126986020 w 185"/>
                <a:gd name="T71" fmla="*/ 2147483647 h 200"/>
                <a:gd name="T72" fmla="*/ 1797783765 w 185"/>
                <a:gd name="T73" fmla="*/ 2147483647 h 200"/>
                <a:gd name="T74" fmla="*/ 1659421435 w 185"/>
                <a:gd name="T75" fmla="*/ 2147483647 h 200"/>
                <a:gd name="T76" fmla="*/ 1666661173 w 185"/>
                <a:gd name="T77" fmla="*/ 2147483647 h 200"/>
                <a:gd name="T78" fmla="*/ 851442695 w 185"/>
                <a:gd name="T79" fmla="*/ 2147483647 h 200"/>
                <a:gd name="T80" fmla="*/ 1 w 185"/>
                <a:gd name="T81" fmla="*/ 2147483647 h 200"/>
                <a:gd name="T82" fmla="*/ 0 w 185"/>
                <a:gd name="T83" fmla="*/ 2147483647 h 200"/>
                <a:gd name="T84" fmla="*/ 108378961 w 185"/>
                <a:gd name="T85" fmla="*/ 2147483647 h 200"/>
                <a:gd name="T86" fmla="*/ 164615592 w 185"/>
                <a:gd name="T87" fmla="*/ 2147483647 h 200"/>
                <a:gd name="T88" fmla="*/ 328043595 w 185"/>
                <a:gd name="T89" fmla="*/ 2147483647 h 200"/>
                <a:gd name="T90" fmla="*/ 215976008 w 185"/>
                <a:gd name="T91" fmla="*/ 2147483647 h 200"/>
                <a:gd name="T92" fmla="*/ 328043595 w 185"/>
                <a:gd name="T93" fmla="*/ 2147483647 h 200"/>
                <a:gd name="T94" fmla="*/ 404291296 w 185"/>
                <a:gd name="T95" fmla="*/ 2147483647 h 200"/>
                <a:gd name="T96" fmla="*/ 379771885 w 185"/>
                <a:gd name="T97" fmla="*/ 2147483647 h 200"/>
                <a:gd name="T98" fmla="*/ 250032731 w 185"/>
                <a:gd name="T99" fmla="*/ 2147483647 h 200"/>
                <a:gd name="T100" fmla="*/ 215976008 w 185"/>
                <a:gd name="T101" fmla="*/ 2147483647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5"/>
                <a:gd name="T154" fmla="*/ 0 h 200"/>
                <a:gd name="T155" fmla="*/ 185 w 185"/>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5" h="200">
                  <a:moveTo>
                    <a:pt x="10" y="177"/>
                  </a:moveTo>
                  <a:lnTo>
                    <a:pt x="11" y="174"/>
                  </a:lnTo>
                  <a:lnTo>
                    <a:pt x="14" y="172"/>
                  </a:lnTo>
                  <a:lnTo>
                    <a:pt x="16" y="173"/>
                  </a:lnTo>
                  <a:lnTo>
                    <a:pt x="18" y="173"/>
                  </a:lnTo>
                  <a:lnTo>
                    <a:pt x="22" y="173"/>
                  </a:lnTo>
                  <a:lnTo>
                    <a:pt x="25" y="172"/>
                  </a:lnTo>
                  <a:lnTo>
                    <a:pt x="28" y="172"/>
                  </a:lnTo>
                  <a:lnTo>
                    <a:pt x="31" y="171"/>
                  </a:lnTo>
                  <a:lnTo>
                    <a:pt x="31" y="170"/>
                  </a:lnTo>
                  <a:lnTo>
                    <a:pt x="32" y="171"/>
                  </a:lnTo>
                  <a:lnTo>
                    <a:pt x="33" y="171"/>
                  </a:lnTo>
                  <a:lnTo>
                    <a:pt x="36" y="171"/>
                  </a:lnTo>
                  <a:lnTo>
                    <a:pt x="39" y="171"/>
                  </a:lnTo>
                  <a:lnTo>
                    <a:pt x="42" y="173"/>
                  </a:lnTo>
                  <a:lnTo>
                    <a:pt x="45" y="175"/>
                  </a:lnTo>
                  <a:lnTo>
                    <a:pt x="47" y="177"/>
                  </a:lnTo>
                  <a:lnTo>
                    <a:pt x="50" y="178"/>
                  </a:lnTo>
                  <a:lnTo>
                    <a:pt x="51" y="178"/>
                  </a:lnTo>
                  <a:lnTo>
                    <a:pt x="53" y="178"/>
                  </a:lnTo>
                  <a:lnTo>
                    <a:pt x="55" y="181"/>
                  </a:lnTo>
                  <a:lnTo>
                    <a:pt x="57" y="184"/>
                  </a:lnTo>
                  <a:lnTo>
                    <a:pt x="60" y="187"/>
                  </a:lnTo>
                  <a:lnTo>
                    <a:pt x="63" y="190"/>
                  </a:lnTo>
                  <a:lnTo>
                    <a:pt x="65" y="193"/>
                  </a:lnTo>
                  <a:lnTo>
                    <a:pt x="65" y="194"/>
                  </a:lnTo>
                  <a:lnTo>
                    <a:pt x="67" y="194"/>
                  </a:lnTo>
                  <a:lnTo>
                    <a:pt x="70" y="196"/>
                  </a:lnTo>
                  <a:lnTo>
                    <a:pt x="70" y="197"/>
                  </a:lnTo>
                  <a:lnTo>
                    <a:pt x="73" y="199"/>
                  </a:lnTo>
                  <a:lnTo>
                    <a:pt x="76" y="200"/>
                  </a:lnTo>
                  <a:lnTo>
                    <a:pt x="78" y="199"/>
                  </a:lnTo>
                  <a:lnTo>
                    <a:pt x="80" y="196"/>
                  </a:lnTo>
                  <a:lnTo>
                    <a:pt x="79" y="193"/>
                  </a:lnTo>
                  <a:lnTo>
                    <a:pt x="80" y="190"/>
                  </a:lnTo>
                  <a:lnTo>
                    <a:pt x="81" y="188"/>
                  </a:lnTo>
                  <a:lnTo>
                    <a:pt x="82" y="188"/>
                  </a:lnTo>
                  <a:lnTo>
                    <a:pt x="85" y="186"/>
                  </a:lnTo>
                  <a:lnTo>
                    <a:pt x="88" y="189"/>
                  </a:lnTo>
                  <a:lnTo>
                    <a:pt x="91" y="191"/>
                  </a:lnTo>
                  <a:lnTo>
                    <a:pt x="93" y="194"/>
                  </a:lnTo>
                  <a:lnTo>
                    <a:pt x="94" y="192"/>
                  </a:lnTo>
                  <a:lnTo>
                    <a:pt x="96" y="189"/>
                  </a:lnTo>
                  <a:lnTo>
                    <a:pt x="97" y="189"/>
                  </a:lnTo>
                  <a:lnTo>
                    <a:pt x="99" y="189"/>
                  </a:lnTo>
                  <a:lnTo>
                    <a:pt x="101" y="189"/>
                  </a:lnTo>
                  <a:lnTo>
                    <a:pt x="105" y="190"/>
                  </a:lnTo>
                  <a:lnTo>
                    <a:pt x="107" y="190"/>
                  </a:lnTo>
                  <a:lnTo>
                    <a:pt x="108" y="190"/>
                  </a:lnTo>
                  <a:lnTo>
                    <a:pt x="111" y="190"/>
                  </a:lnTo>
                  <a:lnTo>
                    <a:pt x="112" y="190"/>
                  </a:lnTo>
                  <a:lnTo>
                    <a:pt x="115" y="189"/>
                  </a:lnTo>
                  <a:lnTo>
                    <a:pt x="116" y="186"/>
                  </a:lnTo>
                  <a:lnTo>
                    <a:pt x="119" y="188"/>
                  </a:lnTo>
                  <a:lnTo>
                    <a:pt x="122" y="188"/>
                  </a:lnTo>
                  <a:lnTo>
                    <a:pt x="125" y="188"/>
                  </a:lnTo>
                  <a:lnTo>
                    <a:pt x="174" y="188"/>
                  </a:lnTo>
                  <a:lnTo>
                    <a:pt x="175" y="188"/>
                  </a:lnTo>
                  <a:lnTo>
                    <a:pt x="176" y="185"/>
                  </a:lnTo>
                  <a:lnTo>
                    <a:pt x="176" y="182"/>
                  </a:lnTo>
                  <a:lnTo>
                    <a:pt x="177" y="179"/>
                  </a:lnTo>
                  <a:lnTo>
                    <a:pt x="177" y="176"/>
                  </a:lnTo>
                  <a:lnTo>
                    <a:pt x="175" y="173"/>
                  </a:lnTo>
                  <a:lnTo>
                    <a:pt x="173" y="171"/>
                  </a:lnTo>
                  <a:lnTo>
                    <a:pt x="173" y="168"/>
                  </a:lnTo>
                  <a:lnTo>
                    <a:pt x="173" y="164"/>
                  </a:lnTo>
                  <a:lnTo>
                    <a:pt x="173" y="161"/>
                  </a:lnTo>
                  <a:lnTo>
                    <a:pt x="172" y="158"/>
                  </a:lnTo>
                  <a:lnTo>
                    <a:pt x="172" y="155"/>
                  </a:lnTo>
                  <a:lnTo>
                    <a:pt x="172" y="152"/>
                  </a:lnTo>
                  <a:lnTo>
                    <a:pt x="171" y="149"/>
                  </a:lnTo>
                  <a:lnTo>
                    <a:pt x="171" y="146"/>
                  </a:lnTo>
                  <a:lnTo>
                    <a:pt x="170" y="143"/>
                  </a:lnTo>
                  <a:lnTo>
                    <a:pt x="170" y="141"/>
                  </a:lnTo>
                  <a:lnTo>
                    <a:pt x="170" y="138"/>
                  </a:lnTo>
                  <a:lnTo>
                    <a:pt x="170" y="135"/>
                  </a:lnTo>
                  <a:lnTo>
                    <a:pt x="169" y="132"/>
                  </a:lnTo>
                  <a:lnTo>
                    <a:pt x="169" y="129"/>
                  </a:lnTo>
                  <a:lnTo>
                    <a:pt x="169" y="125"/>
                  </a:lnTo>
                  <a:lnTo>
                    <a:pt x="168" y="122"/>
                  </a:lnTo>
                  <a:lnTo>
                    <a:pt x="168" y="119"/>
                  </a:lnTo>
                  <a:lnTo>
                    <a:pt x="168" y="117"/>
                  </a:lnTo>
                  <a:lnTo>
                    <a:pt x="168" y="114"/>
                  </a:lnTo>
                  <a:lnTo>
                    <a:pt x="167" y="112"/>
                  </a:lnTo>
                  <a:lnTo>
                    <a:pt x="167" y="108"/>
                  </a:lnTo>
                  <a:lnTo>
                    <a:pt x="166" y="106"/>
                  </a:lnTo>
                  <a:lnTo>
                    <a:pt x="166" y="103"/>
                  </a:lnTo>
                  <a:lnTo>
                    <a:pt x="166" y="99"/>
                  </a:lnTo>
                  <a:lnTo>
                    <a:pt x="166" y="97"/>
                  </a:lnTo>
                  <a:lnTo>
                    <a:pt x="165" y="94"/>
                  </a:lnTo>
                  <a:lnTo>
                    <a:pt x="165" y="91"/>
                  </a:lnTo>
                  <a:lnTo>
                    <a:pt x="165" y="88"/>
                  </a:lnTo>
                  <a:lnTo>
                    <a:pt x="164" y="84"/>
                  </a:lnTo>
                  <a:lnTo>
                    <a:pt x="164" y="81"/>
                  </a:lnTo>
                  <a:lnTo>
                    <a:pt x="164" y="78"/>
                  </a:lnTo>
                  <a:lnTo>
                    <a:pt x="163" y="75"/>
                  </a:lnTo>
                  <a:lnTo>
                    <a:pt x="163" y="72"/>
                  </a:lnTo>
                  <a:lnTo>
                    <a:pt x="163" y="70"/>
                  </a:lnTo>
                  <a:lnTo>
                    <a:pt x="162" y="68"/>
                  </a:lnTo>
                  <a:lnTo>
                    <a:pt x="162" y="66"/>
                  </a:lnTo>
                  <a:lnTo>
                    <a:pt x="162" y="65"/>
                  </a:lnTo>
                  <a:lnTo>
                    <a:pt x="162" y="62"/>
                  </a:lnTo>
                  <a:lnTo>
                    <a:pt x="162" y="59"/>
                  </a:lnTo>
                  <a:lnTo>
                    <a:pt x="161" y="56"/>
                  </a:lnTo>
                  <a:lnTo>
                    <a:pt x="161" y="54"/>
                  </a:lnTo>
                  <a:lnTo>
                    <a:pt x="161" y="53"/>
                  </a:lnTo>
                  <a:lnTo>
                    <a:pt x="160" y="50"/>
                  </a:lnTo>
                  <a:lnTo>
                    <a:pt x="160" y="46"/>
                  </a:lnTo>
                  <a:lnTo>
                    <a:pt x="160" y="44"/>
                  </a:lnTo>
                  <a:lnTo>
                    <a:pt x="160" y="40"/>
                  </a:lnTo>
                  <a:lnTo>
                    <a:pt x="159" y="38"/>
                  </a:lnTo>
                  <a:lnTo>
                    <a:pt x="162" y="37"/>
                  </a:lnTo>
                  <a:lnTo>
                    <a:pt x="167" y="37"/>
                  </a:lnTo>
                  <a:lnTo>
                    <a:pt x="171" y="38"/>
                  </a:lnTo>
                  <a:lnTo>
                    <a:pt x="174" y="37"/>
                  </a:lnTo>
                  <a:lnTo>
                    <a:pt x="185" y="37"/>
                  </a:lnTo>
                  <a:lnTo>
                    <a:pt x="183" y="36"/>
                  </a:lnTo>
                  <a:lnTo>
                    <a:pt x="182" y="35"/>
                  </a:lnTo>
                  <a:lnTo>
                    <a:pt x="179" y="33"/>
                  </a:lnTo>
                  <a:lnTo>
                    <a:pt x="176" y="31"/>
                  </a:lnTo>
                  <a:lnTo>
                    <a:pt x="173" y="29"/>
                  </a:lnTo>
                  <a:lnTo>
                    <a:pt x="170" y="27"/>
                  </a:lnTo>
                  <a:lnTo>
                    <a:pt x="167" y="25"/>
                  </a:lnTo>
                  <a:lnTo>
                    <a:pt x="164" y="23"/>
                  </a:lnTo>
                  <a:lnTo>
                    <a:pt x="161" y="22"/>
                  </a:lnTo>
                  <a:lnTo>
                    <a:pt x="158" y="20"/>
                  </a:lnTo>
                  <a:lnTo>
                    <a:pt x="155" y="18"/>
                  </a:lnTo>
                  <a:lnTo>
                    <a:pt x="152" y="16"/>
                  </a:lnTo>
                  <a:lnTo>
                    <a:pt x="149" y="14"/>
                  </a:lnTo>
                  <a:lnTo>
                    <a:pt x="145" y="12"/>
                  </a:lnTo>
                  <a:lnTo>
                    <a:pt x="142" y="11"/>
                  </a:lnTo>
                  <a:lnTo>
                    <a:pt x="140" y="7"/>
                  </a:lnTo>
                  <a:lnTo>
                    <a:pt x="136" y="6"/>
                  </a:lnTo>
                  <a:lnTo>
                    <a:pt x="134" y="4"/>
                  </a:lnTo>
                  <a:lnTo>
                    <a:pt x="127" y="0"/>
                  </a:lnTo>
                  <a:lnTo>
                    <a:pt x="127" y="22"/>
                  </a:lnTo>
                  <a:lnTo>
                    <a:pt x="77" y="22"/>
                  </a:lnTo>
                  <a:lnTo>
                    <a:pt x="77" y="63"/>
                  </a:lnTo>
                  <a:lnTo>
                    <a:pt x="74" y="64"/>
                  </a:lnTo>
                  <a:lnTo>
                    <a:pt x="71" y="65"/>
                  </a:lnTo>
                  <a:lnTo>
                    <a:pt x="68" y="66"/>
                  </a:lnTo>
                  <a:lnTo>
                    <a:pt x="65" y="67"/>
                  </a:lnTo>
                  <a:lnTo>
                    <a:pt x="61" y="69"/>
                  </a:lnTo>
                  <a:lnTo>
                    <a:pt x="59" y="72"/>
                  </a:lnTo>
                  <a:lnTo>
                    <a:pt x="59" y="75"/>
                  </a:lnTo>
                  <a:lnTo>
                    <a:pt x="60" y="78"/>
                  </a:lnTo>
                  <a:lnTo>
                    <a:pt x="60" y="81"/>
                  </a:lnTo>
                  <a:lnTo>
                    <a:pt x="60" y="84"/>
                  </a:lnTo>
                  <a:lnTo>
                    <a:pt x="60" y="88"/>
                  </a:lnTo>
                  <a:lnTo>
                    <a:pt x="61" y="91"/>
                  </a:lnTo>
                  <a:lnTo>
                    <a:pt x="61" y="94"/>
                  </a:lnTo>
                  <a:lnTo>
                    <a:pt x="61" y="97"/>
                  </a:lnTo>
                  <a:lnTo>
                    <a:pt x="34" y="97"/>
                  </a:lnTo>
                  <a:lnTo>
                    <a:pt x="31" y="97"/>
                  </a:lnTo>
                  <a:lnTo>
                    <a:pt x="29" y="97"/>
                  </a:lnTo>
                  <a:lnTo>
                    <a:pt x="26" y="97"/>
                  </a:lnTo>
                  <a:lnTo>
                    <a:pt x="4" y="97"/>
                  </a:lnTo>
                  <a:lnTo>
                    <a:pt x="1" y="97"/>
                  </a:lnTo>
                  <a:lnTo>
                    <a:pt x="1" y="100"/>
                  </a:lnTo>
                  <a:lnTo>
                    <a:pt x="0" y="103"/>
                  </a:lnTo>
                  <a:lnTo>
                    <a:pt x="0" y="106"/>
                  </a:lnTo>
                  <a:lnTo>
                    <a:pt x="0" y="105"/>
                  </a:lnTo>
                  <a:lnTo>
                    <a:pt x="1" y="102"/>
                  </a:lnTo>
                  <a:lnTo>
                    <a:pt x="1" y="100"/>
                  </a:lnTo>
                  <a:lnTo>
                    <a:pt x="3" y="101"/>
                  </a:lnTo>
                  <a:lnTo>
                    <a:pt x="4" y="103"/>
                  </a:lnTo>
                  <a:lnTo>
                    <a:pt x="4" y="104"/>
                  </a:lnTo>
                  <a:lnTo>
                    <a:pt x="5" y="105"/>
                  </a:lnTo>
                  <a:lnTo>
                    <a:pt x="6" y="108"/>
                  </a:lnTo>
                  <a:lnTo>
                    <a:pt x="8" y="106"/>
                  </a:lnTo>
                  <a:lnTo>
                    <a:pt x="10" y="109"/>
                  </a:lnTo>
                  <a:lnTo>
                    <a:pt x="11" y="112"/>
                  </a:lnTo>
                  <a:lnTo>
                    <a:pt x="12" y="114"/>
                  </a:lnTo>
                  <a:lnTo>
                    <a:pt x="12" y="117"/>
                  </a:lnTo>
                  <a:lnTo>
                    <a:pt x="12" y="120"/>
                  </a:lnTo>
                  <a:lnTo>
                    <a:pt x="10" y="123"/>
                  </a:lnTo>
                  <a:lnTo>
                    <a:pt x="8" y="127"/>
                  </a:lnTo>
                  <a:lnTo>
                    <a:pt x="8" y="130"/>
                  </a:lnTo>
                  <a:lnTo>
                    <a:pt x="11" y="132"/>
                  </a:lnTo>
                  <a:lnTo>
                    <a:pt x="12" y="133"/>
                  </a:lnTo>
                  <a:lnTo>
                    <a:pt x="12" y="134"/>
                  </a:lnTo>
                  <a:lnTo>
                    <a:pt x="13" y="137"/>
                  </a:lnTo>
                  <a:lnTo>
                    <a:pt x="14" y="140"/>
                  </a:lnTo>
                  <a:lnTo>
                    <a:pt x="14" y="142"/>
                  </a:lnTo>
                  <a:lnTo>
                    <a:pt x="15" y="145"/>
                  </a:lnTo>
                  <a:lnTo>
                    <a:pt x="15" y="148"/>
                  </a:lnTo>
                  <a:lnTo>
                    <a:pt x="15" y="151"/>
                  </a:lnTo>
                  <a:lnTo>
                    <a:pt x="15" y="154"/>
                  </a:lnTo>
                  <a:lnTo>
                    <a:pt x="14" y="157"/>
                  </a:lnTo>
                  <a:lnTo>
                    <a:pt x="13" y="160"/>
                  </a:lnTo>
                  <a:lnTo>
                    <a:pt x="12" y="163"/>
                  </a:lnTo>
                  <a:lnTo>
                    <a:pt x="10" y="167"/>
                  </a:lnTo>
                  <a:lnTo>
                    <a:pt x="9" y="169"/>
                  </a:lnTo>
                  <a:lnTo>
                    <a:pt x="8" y="172"/>
                  </a:lnTo>
                  <a:lnTo>
                    <a:pt x="8" y="175"/>
                  </a:lnTo>
                  <a:lnTo>
                    <a:pt x="8" y="178"/>
                  </a:lnTo>
                  <a:lnTo>
                    <a:pt x="8" y="180"/>
                  </a:lnTo>
                  <a:lnTo>
                    <a:pt x="10" y="177"/>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47" name="Freeform 31"/>
            <p:cNvSpPr>
              <a:spLocks/>
            </p:cNvSpPr>
            <p:nvPr/>
          </p:nvSpPr>
          <p:spPr bwMode="gray">
            <a:xfrm>
              <a:off x="418" y="2244"/>
              <a:ext cx="158" cy="141"/>
            </a:xfrm>
            <a:custGeom>
              <a:avLst/>
              <a:gdLst>
                <a:gd name="T0" fmla="*/ 2 w 128"/>
                <a:gd name="T1" fmla="*/ 2147483647 h 112"/>
                <a:gd name="T2" fmla="*/ 851693946 w 128"/>
                <a:gd name="T3" fmla="*/ 2147483647 h 112"/>
                <a:gd name="T4" fmla="*/ 994703424 w 128"/>
                <a:gd name="T5" fmla="*/ 2147483647 h 112"/>
                <a:gd name="T6" fmla="*/ 1966196055 w 128"/>
                <a:gd name="T7" fmla="*/ 2147483647 h 112"/>
                <a:gd name="T8" fmla="*/ 1966196055 w 128"/>
                <a:gd name="T9" fmla="*/ 2147483647 h 112"/>
                <a:gd name="T10" fmla="*/ 1926597062 w 128"/>
                <a:gd name="T11" fmla="*/ 2147483647 h 112"/>
                <a:gd name="T12" fmla="*/ 1926597062 w 128"/>
                <a:gd name="T13" fmla="*/ 2147483647 h 112"/>
                <a:gd name="T14" fmla="*/ 1870830442 w 128"/>
                <a:gd name="T15" fmla="*/ 2147483647 h 112"/>
                <a:gd name="T16" fmla="*/ 2065752779 w 128"/>
                <a:gd name="T17" fmla="*/ 2147483647 h 112"/>
                <a:gd name="T18" fmla="*/ 2147483647 w 128"/>
                <a:gd name="T19" fmla="*/ 2147483647 h 112"/>
                <a:gd name="T20" fmla="*/ 2147483647 w 128"/>
                <a:gd name="T21" fmla="*/ 2147483647 h 112"/>
                <a:gd name="T22" fmla="*/ 2147483647 w 128"/>
                <a:gd name="T23" fmla="*/ 2147483647 h 112"/>
                <a:gd name="T24" fmla="*/ 2147483647 w 128"/>
                <a:gd name="T25" fmla="*/ 0 h 112"/>
                <a:gd name="T26" fmla="*/ 1846915084 w 128"/>
                <a:gd name="T27" fmla="*/ 332882973 h 112"/>
                <a:gd name="T28" fmla="*/ 1752871697 w 128"/>
                <a:gd name="T29" fmla="*/ 755536035 h 112"/>
                <a:gd name="T30" fmla="*/ 1721013959 w 128"/>
                <a:gd name="T31" fmla="*/ 1269845700 h 112"/>
                <a:gd name="T32" fmla="*/ 1515609922 w 128"/>
                <a:gd name="T33" fmla="*/ 1878083641 h 112"/>
                <a:gd name="T34" fmla="*/ 1297708754 w 128"/>
                <a:gd name="T35" fmla="*/ 2147483647 h 112"/>
                <a:gd name="T36" fmla="*/ 1227836344 w 128"/>
                <a:gd name="T37" fmla="*/ 2147483647 h 112"/>
                <a:gd name="T38" fmla="*/ 1169971588 w 128"/>
                <a:gd name="T39" fmla="*/ 2147483647 h 112"/>
                <a:gd name="T40" fmla="*/ 1088716960 w 128"/>
                <a:gd name="T41" fmla="*/ 2147483647 h 112"/>
                <a:gd name="T42" fmla="*/ 1088716960 w 128"/>
                <a:gd name="T43" fmla="*/ 2147483647 h 112"/>
                <a:gd name="T44" fmla="*/ 994703424 w 128"/>
                <a:gd name="T45" fmla="*/ 2147483647 h 112"/>
                <a:gd name="T46" fmla="*/ 851693946 w 128"/>
                <a:gd name="T47" fmla="*/ 2147483647 h 112"/>
                <a:gd name="T48" fmla="*/ 689980113 w 128"/>
                <a:gd name="T49" fmla="*/ 2147483647 h 112"/>
                <a:gd name="T50" fmla="*/ 522113721 w 128"/>
                <a:gd name="T51" fmla="*/ 2147483647 h 112"/>
                <a:gd name="T52" fmla="*/ 578860650 w 128"/>
                <a:gd name="T53" fmla="*/ 2147483647 h 112"/>
                <a:gd name="T54" fmla="*/ 468950682 w 128"/>
                <a:gd name="T55" fmla="*/ 2147483647 h 112"/>
                <a:gd name="T56" fmla="*/ 422978709 w 128"/>
                <a:gd name="T57" fmla="*/ 2147483647 h 112"/>
                <a:gd name="T58" fmla="*/ 347103460 w 128"/>
                <a:gd name="T59" fmla="*/ 2147483647 h 112"/>
                <a:gd name="T60" fmla="*/ 227805870 w 128"/>
                <a:gd name="T61" fmla="*/ 2147483647 h 112"/>
                <a:gd name="T62" fmla="*/ 98124505 w 128"/>
                <a:gd name="T63" fmla="*/ 2147483647 h 112"/>
                <a:gd name="T64" fmla="*/ 2 w 128"/>
                <a:gd name="T65" fmla="*/ 2147483647 h 112"/>
                <a:gd name="T66" fmla="*/ 1 w 128"/>
                <a:gd name="T67" fmla="*/ 2147483647 h 112"/>
                <a:gd name="T68" fmla="*/ 0 w 128"/>
                <a:gd name="T69" fmla="*/ 2147483647 h 112"/>
                <a:gd name="T70" fmla="*/ 1 w 128"/>
                <a:gd name="T71" fmla="*/ 2147483647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8"/>
                <a:gd name="T109" fmla="*/ 0 h 112"/>
                <a:gd name="T110" fmla="*/ 128 w 128"/>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8" h="112">
                  <a:moveTo>
                    <a:pt x="2" y="106"/>
                  </a:moveTo>
                  <a:lnTo>
                    <a:pt x="2" y="103"/>
                  </a:lnTo>
                  <a:lnTo>
                    <a:pt x="5" y="103"/>
                  </a:lnTo>
                  <a:lnTo>
                    <a:pt x="27" y="103"/>
                  </a:lnTo>
                  <a:lnTo>
                    <a:pt x="30" y="103"/>
                  </a:lnTo>
                  <a:lnTo>
                    <a:pt x="32" y="103"/>
                  </a:lnTo>
                  <a:lnTo>
                    <a:pt x="35" y="103"/>
                  </a:lnTo>
                  <a:lnTo>
                    <a:pt x="62" y="103"/>
                  </a:lnTo>
                  <a:lnTo>
                    <a:pt x="62" y="100"/>
                  </a:lnTo>
                  <a:lnTo>
                    <a:pt x="62" y="97"/>
                  </a:lnTo>
                  <a:lnTo>
                    <a:pt x="61" y="94"/>
                  </a:lnTo>
                  <a:lnTo>
                    <a:pt x="61" y="90"/>
                  </a:lnTo>
                  <a:lnTo>
                    <a:pt x="61" y="87"/>
                  </a:lnTo>
                  <a:lnTo>
                    <a:pt x="61" y="84"/>
                  </a:lnTo>
                  <a:lnTo>
                    <a:pt x="60" y="81"/>
                  </a:lnTo>
                  <a:lnTo>
                    <a:pt x="60" y="78"/>
                  </a:lnTo>
                  <a:lnTo>
                    <a:pt x="62" y="75"/>
                  </a:lnTo>
                  <a:lnTo>
                    <a:pt x="66" y="73"/>
                  </a:lnTo>
                  <a:lnTo>
                    <a:pt x="69" y="72"/>
                  </a:lnTo>
                  <a:lnTo>
                    <a:pt x="72" y="71"/>
                  </a:lnTo>
                  <a:lnTo>
                    <a:pt x="75" y="70"/>
                  </a:lnTo>
                  <a:lnTo>
                    <a:pt x="78" y="69"/>
                  </a:lnTo>
                  <a:lnTo>
                    <a:pt x="78" y="28"/>
                  </a:lnTo>
                  <a:lnTo>
                    <a:pt x="128" y="28"/>
                  </a:lnTo>
                  <a:lnTo>
                    <a:pt x="128" y="6"/>
                  </a:lnTo>
                  <a:lnTo>
                    <a:pt x="128" y="0"/>
                  </a:lnTo>
                  <a:lnTo>
                    <a:pt x="59" y="0"/>
                  </a:lnTo>
                  <a:lnTo>
                    <a:pt x="58" y="3"/>
                  </a:lnTo>
                  <a:lnTo>
                    <a:pt x="57" y="6"/>
                  </a:lnTo>
                  <a:lnTo>
                    <a:pt x="56" y="7"/>
                  </a:lnTo>
                  <a:lnTo>
                    <a:pt x="55" y="10"/>
                  </a:lnTo>
                  <a:lnTo>
                    <a:pt x="54" y="13"/>
                  </a:lnTo>
                  <a:lnTo>
                    <a:pt x="52" y="17"/>
                  </a:lnTo>
                  <a:lnTo>
                    <a:pt x="49" y="19"/>
                  </a:lnTo>
                  <a:lnTo>
                    <a:pt x="44" y="22"/>
                  </a:lnTo>
                  <a:lnTo>
                    <a:pt x="41" y="24"/>
                  </a:lnTo>
                  <a:lnTo>
                    <a:pt x="40" y="27"/>
                  </a:lnTo>
                  <a:lnTo>
                    <a:pt x="40" y="28"/>
                  </a:lnTo>
                  <a:lnTo>
                    <a:pt x="38" y="31"/>
                  </a:lnTo>
                  <a:lnTo>
                    <a:pt x="37" y="33"/>
                  </a:lnTo>
                  <a:lnTo>
                    <a:pt x="35" y="36"/>
                  </a:lnTo>
                  <a:lnTo>
                    <a:pt x="35" y="39"/>
                  </a:lnTo>
                  <a:lnTo>
                    <a:pt x="35" y="42"/>
                  </a:lnTo>
                  <a:lnTo>
                    <a:pt x="35" y="43"/>
                  </a:lnTo>
                  <a:lnTo>
                    <a:pt x="34" y="46"/>
                  </a:lnTo>
                  <a:lnTo>
                    <a:pt x="32" y="49"/>
                  </a:lnTo>
                  <a:lnTo>
                    <a:pt x="29" y="52"/>
                  </a:lnTo>
                  <a:lnTo>
                    <a:pt x="27" y="56"/>
                  </a:lnTo>
                  <a:lnTo>
                    <a:pt x="24" y="58"/>
                  </a:lnTo>
                  <a:lnTo>
                    <a:pt x="22" y="60"/>
                  </a:lnTo>
                  <a:lnTo>
                    <a:pt x="18" y="62"/>
                  </a:lnTo>
                  <a:lnTo>
                    <a:pt x="16" y="65"/>
                  </a:lnTo>
                  <a:lnTo>
                    <a:pt x="19" y="63"/>
                  </a:lnTo>
                  <a:lnTo>
                    <a:pt x="19" y="66"/>
                  </a:lnTo>
                  <a:lnTo>
                    <a:pt x="17" y="68"/>
                  </a:lnTo>
                  <a:lnTo>
                    <a:pt x="15" y="71"/>
                  </a:lnTo>
                  <a:lnTo>
                    <a:pt x="13" y="74"/>
                  </a:lnTo>
                  <a:lnTo>
                    <a:pt x="13" y="77"/>
                  </a:lnTo>
                  <a:lnTo>
                    <a:pt x="11" y="80"/>
                  </a:lnTo>
                  <a:lnTo>
                    <a:pt x="11" y="83"/>
                  </a:lnTo>
                  <a:lnTo>
                    <a:pt x="9" y="86"/>
                  </a:lnTo>
                  <a:lnTo>
                    <a:pt x="7" y="87"/>
                  </a:lnTo>
                  <a:lnTo>
                    <a:pt x="4" y="90"/>
                  </a:lnTo>
                  <a:lnTo>
                    <a:pt x="3" y="94"/>
                  </a:lnTo>
                  <a:lnTo>
                    <a:pt x="2" y="97"/>
                  </a:lnTo>
                  <a:lnTo>
                    <a:pt x="2" y="99"/>
                  </a:lnTo>
                  <a:lnTo>
                    <a:pt x="1" y="103"/>
                  </a:lnTo>
                  <a:lnTo>
                    <a:pt x="1" y="106"/>
                  </a:lnTo>
                  <a:lnTo>
                    <a:pt x="0" y="109"/>
                  </a:lnTo>
                  <a:lnTo>
                    <a:pt x="1" y="112"/>
                  </a:lnTo>
                  <a:lnTo>
                    <a:pt x="1" y="109"/>
                  </a:lnTo>
                  <a:lnTo>
                    <a:pt x="2" y="106"/>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48" name="Freeform 32"/>
            <p:cNvSpPr>
              <a:spLocks/>
            </p:cNvSpPr>
            <p:nvPr/>
          </p:nvSpPr>
          <p:spPr bwMode="gray">
            <a:xfrm>
              <a:off x="576" y="2045"/>
              <a:ext cx="388" cy="375"/>
            </a:xfrm>
            <a:custGeom>
              <a:avLst/>
              <a:gdLst>
                <a:gd name="T0" fmla="*/ 2147483647 w 314"/>
                <a:gd name="T1" fmla="*/ 2147483647 h 300"/>
                <a:gd name="T2" fmla="*/ 2147483647 w 314"/>
                <a:gd name="T3" fmla="*/ 2147483647 h 300"/>
                <a:gd name="T4" fmla="*/ 2147483647 w 314"/>
                <a:gd name="T5" fmla="*/ 2147483647 h 300"/>
                <a:gd name="T6" fmla="*/ 2147483647 w 314"/>
                <a:gd name="T7" fmla="*/ 2147483647 h 300"/>
                <a:gd name="T8" fmla="*/ 2147483647 w 314"/>
                <a:gd name="T9" fmla="*/ 2147483647 h 300"/>
                <a:gd name="T10" fmla="*/ 2147483647 w 314"/>
                <a:gd name="T11" fmla="*/ 2147483647 h 300"/>
                <a:gd name="T12" fmla="*/ 2147483647 w 314"/>
                <a:gd name="T13" fmla="*/ 2147483647 h 300"/>
                <a:gd name="T14" fmla="*/ 1928389693 w 314"/>
                <a:gd name="T15" fmla="*/ 2147483647 h 300"/>
                <a:gd name="T16" fmla="*/ 1628887018 w 314"/>
                <a:gd name="T17" fmla="*/ 2147483647 h 300"/>
                <a:gd name="T18" fmla="*/ 1153353750 w 314"/>
                <a:gd name="T19" fmla="*/ 2147483647 h 300"/>
                <a:gd name="T20" fmla="*/ 457593138 w 314"/>
                <a:gd name="T21" fmla="*/ 2147483647 h 300"/>
                <a:gd name="T22" fmla="*/ 0 w 314"/>
                <a:gd name="T23" fmla="*/ 2147483647 h 300"/>
                <a:gd name="T24" fmla="*/ 611303936 w 314"/>
                <a:gd name="T25" fmla="*/ 2147483647 h 300"/>
                <a:gd name="T26" fmla="*/ 1263975141 w 314"/>
                <a:gd name="T27" fmla="*/ 2147483647 h 300"/>
                <a:gd name="T28" fmla="*/ 1790533801 w 314"/>
                <a:gd name="T29" fmla="*/ 2147483647 h 300"/>
                <a:gd name="T30" fmla="*/ 2147483647 w 314"/>
                <a:gd name="T31" fmla="*/ 2147483647 h 300"/>
                <a:gd name="T32" fmla="*/ 2147483647 w 314"/>
                <a:gd name="T33" fmla="*/ 2147483647 h 300"/>
                <a:gd name="T34" fmla="*/ 2147483647 w 314"/>
                <a:gd name="T35" fmla="*/ 2147483647 h 300"/>
                <a:gd name="T36" fmla="*/ 2147483647 w 314"/>
                <a:gd name="T37" fmla="*/ 2147483647 h 300"/>
                <a:gd name="T38" fmla="*/ 2147483647 w 314"/>
                <a:gd name="T39" fmla="*/ 2147483647 h 300"/>
                <a:gd name="T40" fmla="*/ 2147483647 w 314"/>
                <a:gd name="T41" fmla="*/ 2147483647 h 300"/>
                <a:gd name="T42" fmla="*/ 2147483647 w 314"/>
                <a:gd name="T43" fmla="*/ 2147483647 h 300"/>
                <a:gd name="T44" fmla="*/ 2147483647 w 314"/>
                <a:gd name="T45" fmla="*/ 2147483647 h 300"/>
                <a:gd name="T46" fmla="*/ 2147483647 w 314"/>
                <a:gd name="T47" fmla="*/ 2147483647 h 300"/>
                <a:gd name="T48" fmla="*/ 2147483647 w 314"/>
                <a:gd name="T49" fmla="*/ 2147483647 h 300"/>
                <a:gd name="T50" fmla="*/ 2147483647 w 314"/>
                <a:gd name="T51" fmla="*/ 2147483647 h 300"/>
                <a:gd name="T52" fmla="*/ 2147483647 w 314"/>
                <a:gd name="T53" fmla="*/ 2147483647 h 300"/>
                <a:gd name="T54" fmla="*/ 2147483647 w 314"/>
                <a:gd name="T55" fmla="*/ 2147483647 h 300"/>
                <a:gd name="T56" fmla="*/ 2147483647 w 314"/>
                <a:gd name="T57" fmla="*/ 2147483647 h 300"/>
                <a:gd name="T58" fmla="*/ 2147483647 w 314"/>
                <a:gd name="T59" fmla="*/ 2147483647 h 300"/>
                <a:gd name="T60" fmla="*/ 2147483647 w 314"/>
                <a:gd name="T61" fmla="*/ 2147483647 h 300"/>
                <a:gd name="T62" fmla="*/ 2147483647 w 314"/>
                <a:gd name="T63" fmla="*/ 2147483647 h 300"/>
                <a:gd name="T64" fmla="*/ 2147483647 w 314"/>
                <a:gd name="T65" fmla="*/ 2147483647 h 300"/>
                <a:gd name="T66" fmla="*/ 2147483647 w 314"/>
                <a:gd name="T67" fmla="*/ 2147483647 h 300"/>
                <a:gd name="T68" fmla="*/ 2147483647 w 314"/>
                <a:gd name="T69" fmla="*/ 2147483647 h 300"/>
                <a:gd name="T70" fmla="*/ 2147483647 w 314"/>
                <a:gd name="T71" fmla="*/ 2147483647 h 300"/>
                <a:gd name="T72" fmla="*/ 2147483647 w 314"/>
                <a:gd name="T73" fmla="*/ 2147483647 h 300"/>
                <a:gd name="T74" fmla="*/ 2147483647 w 314"/>
                <a:gd name="T75" fmla="*/ 2147483647 h 300"/>
                <a:gd name="T76" fmla="*/ 2147483647 w 314"/>
                <a:gd name="T77" fmla="*/ 2147483647 h 300"/>
                <a:gd name="T78" fmla="*/ 2147483647 w 314"/>
                <a:gd name="T79" fmla="*/ 2147483647 h 300"/>
                <a:gd name="T80" fmla="*/ 2147483647 w 314"/>
                <a:gd name="T81" fmla="*/ 2147483647 h 300"/>
                <a:gd name="T82" fmla="*/ 2147483647 w 314"/>
                <a:gd name="T83" fmla="*/ 2147483647 h 300"/>
                <a:gd name="T84" fmla="*/ 2147483647 w 314"/>
                <a:gd name="T85" fmla="*/ 2147483647 h 300"/>
                <a:gd name="T86" fmla="*/ 2147483647 w 314"/>
                <a:gd name="T87" fmla="*/ 2147483647 h 300"/>
                <a:gd name="T88" fmla="*/ 2147483647 w 314"/>
                <a:gd name="T89" fmla="*/ 2147483647 h 300"/>
                <a:gd name="T90" fmla="*/ 2147483647 w 314"/>
                <a:gd name="T91" fmla="*/ 2147483647 h 300"/>
                <a:gd name="T92" fmla="*/ 2147483647 w 314"/>
                <a:gd name="T93" fmla="*/ 2147483647 h 300"/>
                <a:gd name="T94" fmla="*/ 2147483647 w 314"/>
                <a:gd name="T95" fmla="*/ 2147483647 h 300"/>
                <a:gd name="T96" fmla="*/ 2147483647 w 314"/>
                <a:gd name="T97" fmla="*/ 2147483647 h 300"/>
                <a:gd name="T98" fmla="*/ 2147483647 w 314"/>
                <a:gd name="T99" fmla="*/ 2147483647 h 300"/>
                <a:gd name="T100" fmla="*/ 2147483647 w 314"/>
                <a:gd name="T101" fmla="*/ 1128955104 h 300"/>
                <a:gd name="T102" fmla="*/ 2147483647 w 314"/>
                <a:gd name="T103" fmla="*/ 300404219 h 300"/>
                <a:gd name="T104" fmla="*/ 2147483647 w 314"/>
                <a:gd name="T105" fmla="*/ 300404219 h 300"/>
                <a:gd name="T106" fmla="*/ 2147483647 w 314"/>
                <a:gd name="T107" fmla="*/ 240323513 h 300"/>
                <a:gd name="T108" fmla="*/ 2147483647 w 314"/>
                <a:gd name="T109" fmla="*/ 676018661 h 300"/>
                <a:gd name="T110" fmla="*/ 2147483647 w 314"/>
                <a:gd name="T111" fmla="*/ 300404219 h 300"/>
                <a:gd name="T112" fmla="*/ 2147483647 w 314"/>
                <a:gd name="T113" fmla="*/ 375504930 h 300"/>
                <a:gd name="T114" fmla="*/ 2147483647 w 314"/>
                <a:gd name="T115" fmla="*/ 845023274 h 300"/>
                <a:gd name="T116" fmla="*/ 2147483647 w 314"/>
                <a:gd name="T117" fmla="*/ 1128955104 h 300"/>
                <a:gd name="T118" fmla="*/ 2147483647 w 314"/>
                <a:gd name="T119" fmla="*/ 2023488216 h 300"/>
                <a:gd name="T120" fmla="*/ 2147483647 w 314"/>
                <a:gd name="T121" fmla="*/ 2147483647 h 300"/>
                <a:gd name="T122" fmla="*/ 2147483647 w 314"/>
                <a:gd name="T123" fmla="*/ 2147483647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4"/>
                <a:gd name="T187" fmla="*/ 0 h 300"/>
                <a:gd name="T188" fmla="*/ 314 w 314"/>
                <a:gd name="T189" fmla="*/ 300 h 3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4" h="300">
                  <a:moveTo>
                    <a:pt x="101" y="38"/>
                  </a:moveTo>
                  <a:lnTo>
                    <a:pt x="104" y="40"/>
                  </a:lnTo>
                  <a:lnTo>
                    <a:pt x="104" y="41"/>
                  </a:lnTo>
                  <a:lnTo>
                    <a:pt x="104" y="43"/>
                  </a:lnTo>
                  <a:lnTo>
                    <a:pt x="107" y="46"/>
                  </a:lnTo>
                  <a:lnTo>
                    <a:pt x="106" y="49"/>
                  </a:lnTo>
                  <a:lnTo>
                    <a:pt x="107" y="52"/>
                  </a:lnTo>
                  <a:lnTo>
                    <a:pt x="106" y="56"/>
                  </a:lnTo>
                  <a:lnTo>
                    <a:pt x="106" y="59"/>
                  </a:lnTo>
                  <a:lnTo>
                    <a:pt x="108" y="61"/>
                  </a:lnTo>
                  <a:lnTo>
                    <a:pt x="107" y="64"/>
                  </a:lnTo>
                  <a:lnTo>
                    <a:pt x="107" y="67"/>
                  </a:lnTo>
                  <a:lnTo>
                    <a:pt x="110" y="70"/>
                  </a:lnTo>
                  <a:lnTo>
                    <a:pt x="109" y="73"/>
                  </a:lnTo>
                  <a:lnTo>
                    <a:pt x="112" y="76"/>
                  </a:lnTo>
                  <a:lnTo>
                    <a:pt x="115" y="78"/>
                  </a:lnTo>
                  <a:lnTo>
                    <a:pt x="114" y="81"/>
                  </a:lnTo>
                  <a:lnTo>
                    <a:pt x="113" y="84"/>
                  </a:lnTo>
                  <a:lnTo>
                    <a:pt x="113" y="85"/>
                  </a:lnTo>
                  <a:lnTo>
                    <a:pt x="114" y="86"/>
                  </a:lnTo>
                  <a:lnTo>
                    <a:pt x="111" y="86"/>
                  </a:lnTo>
                  <a:lnTo>
                    <a:pt x="106" y="86"/>
                  </a:lnTo>
                  <a:lnTo>
                    <a:pt x="96" y="85"/>
                  </a:lnTo>
                  <a:lnTo>
                    <a:pt x="93" y="86"/>
                  </a:lnTo>
                  <a:lnTo>
                    <a:pt x="90" y="86"/>
                  </a:lnTo>
                  <a:lnTo>
                    <a:pt x="87" y="87"/>
                  </a:lnTo>
                  <a:lnTo>
                    <a:pt x="87" y="90"/>
                  </a:lnTo>
                  <a:lnTo>
                    <a:pt x="85" y="91"/>
                  </a:lnTo>
                  <a:lnTo>
                    <a:pt x="83" y="92"/>
                  </a:lnTo>
                  <a:lnTo>
                    <a:pt x="80" y="93"/>
                  </a:lnTo>
                  <a:lnTo>
                    <a:pt x="77" y="93"/>
                  </a:lnTo>
                  <a:lnTo>
                    <a:pt x="74" y="94"/>
                  </a:lnTo>
                  <a:lnTo>
                    <a:pt x="75" y="98"/>
                  </a:lnTo>
                  <a:lnTo>
                    <a:pt x="74" y="101"/>
                  </a:lnTo>
                  <a:lnTo>
                    <a:pt x="76" y="103"/>
                  </a:lnTo>
                  <a:lnTo>
                    <a:pt x="75" y="106"/>
                  </a:lnTo>
                  <a:lnTo>
                    <a:pt x="72" y="107"/>
                  </a:lnTo>
                  <a:lnTo>
                    <a:pt x="69" y="109"/>
                  </a:lnTo>
                  <a:lnTo>
                    <a:pt x="68" y="109"/>
                  </a:lnTo>
                  <a:lnTo>
                    <a:pt x="65" y="111"/>
                  </a:lnTo>
                  <a:lnTo>
                    <a:pt x="61" y="111"/>
                  </a:lnTo>
                  <a:lnTo>
                    <a:pt x="58" y="113"/>
                  </a:lnTo>
                  <a:lnTo>
                    <a:pt x="56" y="115"/>
                  </a:lnTo>
                  <a:lnTo>
                    <a:pt x="55" y="115"/>
                  </a:lnTo>
                  <a:lnTo>
                    <a:pt x="53" y="118"/>
                  </a:lnTo>
                  <a:lnTo>
                    <a:pt x="53" y="119"/>
                  </a:lnTo>
                  <a:lnTo>
                    <a:pt x="50" y="122"/>
                  </a:lnTo>
                  <a:lnTo>
                    <a:pt x="47" y="123"/>
                  </a:lnTo>
                  <a:lnTo>
                    <a:pt x="41" y="124"/>
                  </a:lnTo>
                  <a:lnTo>
                    <a:pt x="40" y="124"/>
                  </a:lnTo>
                  <a:lnTo>
                    <a:pt x="37" y="125"/>
                  </a:lnTo>
                  <a:lnTo>
                    <a:pt x="34" y="124"/>
                  </a:lnTo>
                  <a:lnTo>
                    <a:pt x="33" y="126"/>
                  </a:lnTo>
                  <a:lnTo>
                    <a:pt x="30" y="128"/>
                  </a:lnTo>
                  <a:lnTo>
                    <a:pt x="24" y="127"/>
                  </a:lnTo>
                  <a:lnTo>
                    <a:pt x="22" y="129"/>
                  </a:lnTo>
                  <a:lnTo>
                    <a:pt x="18" y="131"/>
                  </a:lnTo>
                  <a:lnTo>
                    <a:pt x="15" y="132"/>
                  </a:lnTo>
                  <a:lnTo>
                    <a:pt x="13" y="134"/>
                  </a:lnTo>
                  <a:lnTo>
                    <a:pt x="10" y="137"/>
                  </a:lnTo>
                  <a:lnTo>
                    <a:pt x="7" y="138"/>
                  </a:lnTo>
                  <a:lnTo>
                    <a:pt x="4" y="141"/>
                  </a:lnTo>
                  <a:lnTo>
                    <a:pt x="1" y="143"/>
                  </a:lnTo>
                  <a:lnTo>
                    <a:pt x="0" y="143"/>
                  </a:lnTo>
                  <a:lnTo>
                    <a:pt x="0" y="160"/>
                  </a:lnTo>
                  <a:lnTo>
                    <a:pt x="0" y="166"/>
                  </a:lnTo>
                  <a:lnTo>
                    <a:pt x="7" y="170"/>
                  </a:lnTo>
                  <a:lnTo>
                    <a:pt x="9" y="172"/>
                  </a:lnTo>
                  <a:lnTo>
                    <a:pt x="13" y="173"/>
                  </a:lnTo>
                  <a:lnTo>
                    <a:pt x="15" y="177"/>
                  </a:lnTo>
                  <a:lnTo>
                    <a:pt x="18" y="178"/>
                  </a:lnTo>
                  <a:lnTo>
                    <a:pt x="22" y="180"/>
                  </a:lnTo>
                  <a:lnTo>
                    <a:pt x="25" y="182"/>
                  </a:lnTo>
                  <a:lnTo>
                    <a:pt x="28" y="184"/>
                  </a:lnTo>
                  <a:lnTo>
                    <a:pt x="31" y="186"/>
                  </a:lnTo>
                  <a:lnTo>
                    <a:pt x="34" y="188"/>
                  </a:lnTo>
                  <a:lnTo>
                    <a:pt x="37" y="189"/>
                  </a:lnTo>
                  <a:lnTo>
                    <a:pt x="40" y="191"/>
                  </a:lnTo>
                  <a:lnTo>
                    <a:pt x="43" y="193"/>
                  </a:lnTo>
                  <a:lnTo>
                    <a:pt x="46" y="195"/>
                  </a:lnTo>
                  <a:lnTo>
                    <a:pt x="49" y="197"/>
                  </a:lnTo>
                  <a:lnTo>
                    <a:pt x="52" y="199"/>
                  </a:lnTo>
                  <a:lnTo>
                    <a:pt x="55" y="201"/>
                  </a:lnTo>
                  <a:lnTo>
                    <a:pt x="56" y="202"/>
                  </a:lnTo>
                  <a:lnTo>
                    <a:pt x="58" y="203"/>
                  </a:lnTo>
                  <a:lnTo>
                    <a:pt x="63" y="206"/>
                  </a:lnTo>
                  <a:lnTo>
                    <a:pt x="66" y="208"/>
                  </a:lnTo>
                  <a:lnTo>
                    <a:pt x="69" y="210"/>
                  </a:lnTo>
                  <a:lnTo>
                    <a:pt x="72" y="212"/>
                  </a:lnTo>
                  <a:lnTo>
                    <a:pt x="75" y="215"/>
                  </a:lnTo>
                  <a:lnTo>
                    <a:pt x="78" y="217"/>
                  </a:lnTo>
                  <a:lnTo>
                    <a:pt x="81" y="219"/>
                  </a:lnTo>
                  <a:lnTo>
                    <a:pt x="83" y="220"/>
                  </a:lnTo>
                  <a:lnTo>
                    <a:pt x="86" y="222"/>
                  </a:lnTo>
                  <a:lnTo>
                    <a:pt x="89" y="224"/>
                  </a:lnTo>
                  <a:lnTo>
                    <a:pt x="92" y="226"/>
                  </a:lnTo>
                  <a:lnTo>
                    <a:pt x="95" y="228"/>
                  </a:lnTo>
                  <a:lnTo>
                    <a:pt x="98" y="231"/>
                  </a:lnTo>
                  <a:lnTo>
                    <a:pt x="101" y="233"/>
                  </a:lnTo>
                  <a:lnTo>
                    <a:pt x="104" y="235"/>
                  </a:lnTo>
                  <a:lnTo>
                    <a:pt x="108" y="237"/>
                  </a:lnTo>
                  <a:lnTo>
                    <a:pt x="111" y="239"/>
                  </a:lnTo>
                  <a:lnTo>
                    <a:pt x="114" y="241"/>
                  </a:lnTo>
                  <a:lnTo>
                    <a:pt x="117" y="243"/>
                  </a:lnTo>
                  <a:lnTo>
                    <a:pt x="120" y="246"/>
                  </a:lnTo>
                  <a:lnTo>
                    <a:pt x="123" y="248"/>
                  </a:lnTo>
                  <a:lnTo>
                    <a:pt x="126" y="250"/>
                  </a:lnTo>
                  <a:lnTo>
                    <a:pt x="129" y="253"/>
                  </a:lnTo>
                  <a:lnTo>
                    <a:pt x="131" y="255"/>
                  </a:lnTo>
                  <a:lnTo>
                    <a:pt x="132" y="255"/>
                  </a:lnTo>
                  <a:lnTo>
                    <a:pt x="135" y="257"/>
                  </a:lnTo>
                  <a:lnTo>
                    <a:pt x="138" y="259"/>
                  </a:lnTo>
                  <a:lnTo>
                    <a:pt x="141" y="261"/>
                  </a:lnTo>
                  <a:lnTo>
                    <a:pt x="144" y="263"/>
                  </a:lnTo>
                  <a:lnTo>
                    <a:pt x="148" y="265"/>
                  </a:lnTo>
                  <a:lnTo>
                    <a:pt x="150" y="266"/>
                  </a:lnTo>
                  <a:lnTo>
                    <a:pt x="150" y="268"/>
                  </a:lnTo>
                  <a:lnTo>
                    <a:pt x="150" y="269"/>
                  </a:lnTo>
                  <a:lnTo>
                    <a:pt x="152" y="272"/>
                  </a:lnTo>
                  <a:lnTo>
                    <a:pt x="154" y="274"/>
                  </a:lnTo>
                  <a:lnTo>
                    <a:pt x="157" y="275"/>
                  </a:lnTo>
                  <a:lnTo>
                    <a:pt x="159" y="278"/>
                  </a:lnTo>
                  <a:lnTo>
                    <a:pt x="161" y="280"/>
                  </a:lnTo>
                  <a:lnTo>
                    <a:pt x="164" y="280"/>
                  </a:lnTo>
                  <a:lnTo>
                    <a:pt x="167" y="280"/>
                  </a:lnTo>
                  <a:lnTo>
                    <a:pt x="170" y="283"/>
                  </a:lnTo>
                  <a:lnTo>
                    <a:pt x="173" y="283"/>
                  </a:lnTo>
                  <a:lnTo>
                    <a:pt x="174" y="284"/>
                  </a:lnTo>
                  <a:lnTo>
                    <a:pt x="177" y="284"/>
                  </a:lnTo>
                  <a:lnTo>
                    <a:pt x="179" y="285"/>
                  </a:lnTo>
                  <a:lnTo>
                    <a:pt x="180" y="288"/>
                  </a:lnTo>
                  <a:lnTo>
                    <a:pt x="181" y="291"/>
                  </a:lnTo>
                  <a:lnTo>
                    <a:pt x="180" y="295"/>
                  </a:lnTo>
                  <a:lnTo>
                    <a:pt x="179" y="298"/>
                  </a:lnTo>
                  <a:lnTo>
                    <a:pt x="182" y="300"/>
                  </a:lnTo>
                  <a:lnTo>
                    <a:pt x="183" y="300"/>
                  </a:lnTo>
                  <a:lnTo>
                    <a:pt x="186" y="300"/>
                  </a:lnTo>
                  <a:lnTo>
                    <a:pt x="190" y="299"/>
                  </a:lnTo>
                  <a:lnTo>
                    <a:pt x="191" y="299"/>
                  </a:lnTo>
                  <a:lnTo>
                    <a:pt x="194" y="298"/>
                  </a:lnTo>
                  <a:lnTo>
                    <a:pt x="197" y="298"/>
                  </a:lnTo>
                  <a:lnTo>
                    <a:pt x="200" y="297"/>
                  </a:lnTo>
                  <a:lnTo>
                    <a:pt x="206" y="296"/>
                  </a:lnTo>
                  <a:lnTo>
                    <a:pt x="208" y="295"/>
                  </a:lnTo>
                  <a:lnTo>
                    <a:pt x="211" y="295"/>
                  </a:lnTo>
                  <a:lnTo>
                    <a:pt x="214" y="294"/>
                  </a:lnTo>
                  <a:lnTo>
                    <a:pt x="220" y="293"/>
                  </a:lnTo>
                  <a:lnTo>
                    <a:pt x="223" y="289"/>
                  </a:lnTo>
                  <a:lnTo>
                    <a:pt x="226" y="286"/>
                  </a:lnTo>
                  <a:lnTo>
                    <a:pt x="229" y="284"/>
                  </a:lnTo>
                  <a:lnTo>
                    <a:pt x="229" y="283"/>
                  </a:lnTo>
                  <a:lnTo>
                    <a:pt x="234" y="281"/>
                  </a:lnTo>
                  <a:lnTo>
                    <a:pt x="237" y="278"/>
                  </a:lnTo>
                  <a:lnTo>
                    <a:pt x="237" y="277"/>
                  </a:lnTo>
                  <a:lnTo>
                    <a:pt x="240" y="275"/>
                  </a:lnTo>
                  <a:lnTo>
                    <a:pt x="243" y="272"/>
                  </a:lnTo>
                  <a:lnTo>
                    <a:pt x="245" y="271"/>
                  </a:lnTo>
                  <a:lnTo>
                    <a:pt x="246" y="270"/>
                  </a:lnTo>
                  <a:lnTo>
                    <a:pt x="249" y="268"/>
                  </a:lnTo>
                  <a:lnTo>
                    <a:pt x="252" y="266"/>
                  </a:lnTo>
                  <a:lnTo>
                    <a:pt x="255" y="264"/>
                  </a:lnTo>
                  <a:lnTo>
                    <a:pt x="258" y="262"/>
                  </a:lnTo>
                  <a:lnTo>
                    <a:pt x="261" y="261"/>
                  </a:lnTo>
                  <a:lnTo>
                    <a:pt x="264" y="259"/>
                  </a:lnTo>
                  <a:lnTo>
                    <a:pt x="267" y="257"/>
                  </a:lnTo>
                  <a:lnTo>
                    <a:pt x="270" y="255"/>
                  </a:lnTo>
                  <a:lnTo>
                    <a:pt x="273" y="253"/>
                  </a:lnTo>
                  <a:lnTo>
                    <a:pt x="276" y="250"/>
                  </a:lnTo>
                  <a:lnTo>
                    <a:pt x="277" y="250"/>
                  </a:lnTo>
                  <a:lnTo>
                    <a:pt x="279" y="249"/>
                  </a:lnTo>
                  <a:lnTo>
                    <a:pt x="280" y="248"/>
                  </a:lnTo>
                  <a:lnTo>
                    <a:pt x="283" y="246"/>
                  </a:lnTo>
                  <a:lnTo>
                    <a:pt x="284" y="245"/>
                  </a:lnTo>
                  <a:lnTo>
                    <a:pt x="286" y="244"/>
                  </a:lnTo>
                  <a:lnTo>
                    <a:pt x="288" y="243"/>
                  </a:lnTo>
                  <a:lnTo>
                    <a:pt x="289" y="243"/>
                  </a:lnTo>
                  <a:lnTo>
                    <a:pt x="289" y="242"/>
                  </a:lnTo>
                  <a:lnTo>
                    <a:pt x="295" y="239"/>
                  </a:lnTo>
                  <a:lnTo>
                    <a:pt x="298" y="237"/>
                  </a:lnTo>
                  <a:lnTo>
                    <a:pt x="301" y="235"/>
                  </a:lnTo>
                  <a:lnTo>
                    <a:pt x="304" y="233"/>
                  </a:lnTo>
                  <a:lnTo>
                    <a:pt x="307" y="231"/>
                  </a:lnTo>
                  <a:lnTo>
                    <a:pt x="310" y="230"/>
                  </a:lnTo>
                  <a:lnTo>
                    <a:pt x="313" y="228"/>
                  </a:lnTo>
                  <a:lnTo>
                    <a:pt x="314" y="228"/>
                  </a:lnTo>
                  <a:lnTo>
                    <a:pt x="313" y="226"/>
                  </a:lnTo>
                  <a:lnTo>
                    <a:pt x="311" y="223"/>
                  </a:lnTo>
                  <a:lnTo>
                    <a:pt x="310" y="220"/>
                  </a:lnTo>
                  <a:lnTo>
                    <a:pt x="308" y="218"/>
                  </a:lnTo>
                  <a:lnTo>
                    <a:pt x="306" y="215"/>
                  </a:lnTo>
                  <a:lnTo>
                    <a:pt x="305" y="215"/>
                  </a:lnTo>
                  <a:lnTo>
                    <a:pt x="299" y="212"/>
                  </a:lnTo>
                  <a:lnTo>
                    <a:pt x="298" y="212"/>
                  </a:lnTo>
                  <a:lnTo>
                    <a:pt x="297" y="211"/>
                  </a:lnTo>
                  <a:lnTo>
                    <a:pt x="294" y="210"/>
                  </a:lnTo>
                  <a:lnTo>
                    <a:pt x="291" y="212"/>
                  </a:lnTo>
                  <a:lnTo>
                    <a:pt x="288" y="210"/>
                  </a:lnTo>
                  <a:lnTo>
                    <a:pt x="287" y="207"/>
                  </a:lnTo>
                  <a:lnTo>
                    <a:pt x="286" y="207"/>
                  </a:lnTo>
                  <a:lnTo>
                    <a:pt x="286" y="206"/>
                  </a:lnTo>
                  <a:lnTo>
                    <a:pt x="285" y="203"/>
                  </a:lnTo>
                  <a:lnTo>
                    <a:pt x="285" y="200"/>
                  </a:lnTo>
                  <a:lnTo>
                    <a:pt x="284" y="198"/>
                  </a:lnTo>
                  <a:lnTo>
                    <a:pt x="282" y="195"/>
                  </a:lnTo>
                  <a:lnTo>
                    <a:pt x="282" y="194"/>
                  </a:lnTo>
                  <a:lnTo>
                    <a:pt x="278" y="188"/>
                  </a:lnTo>
                  <a:lnTo>
                    <a:pt x="277" y="188"/>
                  </a:lnTo>
                  <a:lnTo>
                    <a:pt x="275" y="185"/>
                  </a:lnTo>
                  <a:lnTo>
                    <a:pt x="277" y="182"/>
                  </a:lnTo>
                  <a:lnTo>
                    <a:pt x="280" y="181"/>
                  </a:lnTo>
                  <a:lnTo>
                    <a:pt x="283" y="178"/>
                  </a:lnTo>
                  <a:lnTo>
                    <a:pt x="282" y="176"/>
                  </a:lnTo>
                  <a:lnTo>
                    <a:pt x="282" y="172"/>
                  </a:lnTo>
                  <a:lnTo>
                    <a:pt x="281" y="169"/>
                  </a:lnTo>
                  <a:lnTo>
                    <a:pt x="280" y="166"/>
                  </a:lnTo>
                  <a:lnTo>
                    <a:pt x="280" y="165"/>
                  </a:lnTo>
                  <a:lnTo>
                    <a:pt x="281" y="164"/>
                  </a:lnTo>
                  <a:lnTo>
                    <a:pt x="282" y="161"/>
                  </a:lnTo>
                  <a:lnTo>
                    <a:pt x="282" y="160"/>
                  </a:lnTo>
                  <a:lnTo>
                    <a:pt x="283" y="158"/>
                  </a:lnTo>
                  <a:lnTo>
                    <a:pt x="283" y="155"/>
                  </a:lnTo>
                  <a:lnTo>
                    <a:pt x="282" y="152"/>
                  </a:lnTo>
                  <a:lnTo>
                    <a:pt x="281" y="152"/>
                  </a:lnTo>
                  <a:lnTo>
                    <a:pt x="281" y="149"/>
                  </a:lnTo>
                  <a:lnTo>
                    <a:pt x="282" y="146"/>
                  </a:lnTo>
                  <a:lnTo>
                    <a:pt x="282" y="145"/>
                  </a:lnTo>
                  <a:lnTo>
                    <a:pt x="282" y="144"/>
                  </a:lnTo>
                  <a:lnTo>
                    <a:pt x="282" y="142"/>
                  </a:lnTo>
                  <a:lnTo>
                    <a:pt x="282" y="140"/>
                  </a:lnTo>
                  <a:lnTo>
                    <a:pt x="282" y="137"/>
                  </a:lnTo>
                  <a:lnTo>
                    <a:pt x="281" y="133"/>
                  </a:lnTo>
                  <a:lnTo>
                    <a:pt x="280" y="130"/>
                  </a:lnTo>
                  <a:lnTo>
                    <a:pt x="279" y="127"/>
                  </a:lnTo>
                  <a:lnTo>
                    <a:pt x="278" y="124"/>
                  </a:lnTo>
                  <a:lnTo>
                    <a:pt x="275" y="122"/>
                  </a:lnTo>
                  <a:lnTo>
                    <a:pt x="275" y="121"/>
                  </a:lnTo>
                  <a:lnTo>
                    <a:pt x="275" y="119"/>
                  </a:lnTo>
                  <a:lnTo>
                    <a:pt x="277" y="117"/>
                  </a:lnTo>
                  <a:lnTo>
                    <a:pt x="276" y="114"/>
                  </a:lnTo>
                  <a:lnTo>
                    <a:pt x="276" y="111"/>
                  </a:lnTo>
                  <a:lnTo>
                    <a:pt x="275" y="109"/>
                  </a:lnTo>
                  <a:lnTo>
                    <a:pt x="273" y="105"/>
                  </a:lnTo>
                  <a:lnTo>
                    <a:pt x="273" y="103"/>
                  </a:lnTo>
                  <a:lnTo>
                    <a:pt x="272" y="100"/>
                  </a:lnTo>
                  <a:lnTo>
                    <a:pt x="271" y="97"/>
                  </a:lnTo>
                  <a:lnTo>
                    <a:pt x="271" y="94"/>
                  </a:lnTo>
                  <a:lnTo>
                    <a:pt x="271" y="92"/>
                  </a:lnTo>
                  <a:lnTo>
                    <a:pt x="270" y="89"/>
                  </a:lnTo>
                  <a:lnTo>
                    <a:pt x="269" y="88"/>
                  </a:lnTo>
                  <a:lnTo>
                    <a:pt x="267" y="85"/>
                  </a:lnTo>
                  <a:lnTo>
                    <a:pt x="264" y="83"/>
                  </a:lnTo>
                  <a:lnTo>
                    <a:pt x="261" y="80"/>
                  </a:lnTo>
                  <a:lnTo>
                    <a:pt x="259" y="79"/>
                  </a:lnTo>
                  <a:lnTo>
                    <a:pt x="258" y="76"/>
                  </a:lnTo>
                  <a:lnTo>
                    <a:pt x="257" y="73"/>
                  </a:lnTo>
                  <a:lnTo>
                    <a:pt x="255" y="70"/>
                  </a:lnTo>
                  <a:lnTo>
                    <a:pt x="252" y="69"/>
                  </a:lnTo>
                  <a:lnTo>
                    <a:pt x="249" y="67"/>
                  </a:lnTo>
                  <a:lnTo>
                    <a:pt x="249" y="64"/>
                  </a:lnTo>
                  <a:lnTo>
                    <a:pt x="247" y="61"/>
                  </a:lnTo>
                  <a:lnTo>
                    <a:pt x="246" y="58"/>
                  </a:lnTo>
                  <a:lnTo>
                    <a:pt x="246" y="54"/>
                  </a:lnTo>
                  <a:lnTo>
                    <a:pt x="246" y="53"/>
                  </a:lnTo>
                  <a:lnTo>
                    <a:pt x="246" y="52"/>
                  </a:lnTo>
                  <a:lnTo>
                    <a:pt x="247" y="52"/>
                  </a:lnTo>
                  <a:lnTo>
                    <a:pt x="247" y="51"/>
                  </a:lnTo>
                  <a:lnTo>
                    <a:pt x="250" y="50"/>
                  </a:lnTo>
                  <a:lnTo>
                    <a:pt x="251" y="47"/>
                  </a:lnTo>
                  <a:lnTo>
                    <a:pt x="252" y="46"/>
                  </a:lnTo>
                  <a:lnTo>
                    <a:pt x="255" y="45"/>
                  </a:lnTo>
                  <a:lnTo>
                    <a:pt x="257" y="42"/>
                  </a:lnTo>
                  <a:lnTo>
                    <a:pt x="257" y="41"/>
                  </a:lnTo>
                  <a:lnTo>
                    <a:pt x="257" y="38"/>
                  </a:lnTo>
                  <a:lnTo>
                    <a:pt x="258" y="37"/>
                  </a:lnTo>
                  <a:lnTo>
                    <a:pt x="259" y="34"/>
                  </a:lnTo>
                  <a:lnTo>
                    <a:pt x="258" y="31"/>
                  </a:lnTo>
                  <a:lnTo>
                    <a:pt x="259" y="28"/>
                  </a:lnTo>
                  <a:lnTo>
                    <a:pt x="259" y="27"/>
                  </a:lnTo>
                  <a:lnTo>
                    <a:pt x="258" y="27"/>
                  </a:lnTo>
                  <a:lnTo>
                    <a:pt x="257" y="23"/>
                  </a:lnTo>
                  <a:lnTo>
                    <a:pt x="258" y="21"/>
                  </a:lnTo>
                  <a:lnTo>
                    <a:pt x="258" y="18"/>
                  </a:lnTo>
                  <a:lnTo>
                    <a:pt x="258" y="15"/>
                  </a:lnTo>
                  <a:lnTo>
                    <a:pt x="259" y="13"/>
                  </a:lnTo>
                  <a:lnTo>
                    <a:pt x="259" y="12"/>
                  </a:lnTo>
                  <a:lnTo>
                    <a:pt x="256" y="11"/>
                  </a:lnTo>
                  <a:lnTo>
                    <a:pt x="259" y="8"/>
                  </a:lnTo>
                  <a:lnTo>
                    <a:pt x="260" y="5"/>
                  </a:lnTo>
                  <a:lnTo>
                    <a:pt x="262" y="5"/>
                  </a:lnTo>
                  <a:lnTo>
                    <a:pt x="262" y="4"/>
                  </a:lnTo>
                  <a:lnTo>
                    <a:pt x="263" y="3"/>
                  </a:lnTo>
                  <a:lnTo>
                    <a:pt x="260" y="4"/>
                  </a:lnTo>
                  <a:lnTo>
                    <a:pt x="257" y="3"/>
                  </a:lnTo>
                  <a:lnTo>
                    <a:pt x="254" y="4"/>
                  </a:lnTo>
                  <a:lnTo>
                    <a:pt x="251" y="4"/>
                  </a:lnTo>
                  <a:lnTo>
                    <a:pt x="250" y="4"/>
                  </a:lnTo>
                  <a:lnTo>
                    <a:pt x="247" y="2"/>
                  </a:lnTo>
                  <a:lnTo>
                    <a:pt x="244" y="1"/>
                  </a:lnTo>
                  <a:lnTo>
                    <a:pt x="243" y="1"/>
                  </a:lnTo>
                  <a:lnTo>
                    <a:pt x="239" y="3"/>
                  </a:lnTo>
                  <a:lnTo>
                    <a:pt x="237" y="3"/>
                  </a:lnTo>
                  <a:lnTo>
                    <a:pt x="234" y="3"/>
                  </a:lnTo>
                  <a:lnTo>
                    <a:pt x="230" y="0"/>
                  </a:lnTo>
                  <a:lnTo>
                    <a:pt x="227" y="2"/>
                  </a:lnTo>
                  <a:lnTo>
                    <a:pt x="226" y="3"/>
                  </a:lnTo>
                  <a:lnTo>
                    <a:pt x="223" y="4"/>
                  </a:lnTo>
                  <a:lnTo>
                    <a:pt x="218" y="6"/>
                  </a:lnTo>
                  <a:lnTo>
                    <a:pt x="215" y="8"/>
                  </a:lnTo>
                  <a:lnTo>
                    <a:pt x="214" y="8"/>
                  </a:lnTo>
                  <a:lnTo>
                    <a:pt x="211" y="8"/>
                  </a:lnTo>
                  <a:lnTo>
                    <a:pt x="209" y="7"/>
                  </a:lnTo>
                  <a:lnTo>
                    <a:pt x="208" y="5"/>
                  </a:lnTo>
                  <a:lnTo>
                    <a:pt x="205" y="4"/>
                  </a:lnTo>
                  <a:lnTo>
                    <a:pt x="193" y="4"/>
                  </a:lnTo>
                  <a:lnTo>
                    <a:pt x="191" y="4"/>
                  </a:lnTo>
                  <a:lnTo>
                    <a:pt x="187" y="5"/>
                  </a:lnTo>
                  <a:lnTo>
                    <a:pt x="184" y="6"/>
                  </a:lnTo>
                  <a:lnTo>
                    <a:pt x="181" y="5"/>
                  </a:lnTo>
                  <a:lnTo>
                    <a:pt x="180" y="6"/>
                  </a:lnTo>
                  <a:lnTo>
                    <a:pt x="177" y="5"/>
                  </a:lnTo>
                  <a:lnTo>
                    <a:pt x="174" y="7"/>
                  </a:lnTo>
                  <a:lnTo>
                    <a:pt x="171" y="9"/>
                  </a:lnTo>
                  <a:lnTo>
                    <a:pt x="168" y="9"/>
                  </a:lnTo>
                  <a:lnTo>
                    <a:pt x="165" y="9"/>
                  </a:lnTo>
                  <a:lnTo>
                    <a:pt x="162" y="9"/>
                  </a:lnTo>
                  <a:lnTo>
                    <a:pt x="159" y="10"/>
                  </a:lnTo>
                  <a:lnTo>
                    <a:pt x="158" y="10"/>
                  </a:lnTo>
                  <a:lnTo>
                    <a:pt x="155" y="10"/>
                  </a:lnTo>
                  <a:lnTo>
                    <a:pt x="152" y="10"/>
                  </a:lnTo>
                  <a:lnTo>
                    <a:pt x="149" y="11"/>
                  </a:lnTo>
                  <a:lnTo>
                    <a:pt x="145" y="12"/>
                  </a:lnTo>
                  <a:lnTo>
                    <a:pt x="143" y="13"/>
                  </a:lnTo>
                  <a:lnTo>
                    <a:pt x="140" y="15"/>
                  </a:lnTo>
                  <a:lnTo>
                    <a:pt x="137" y="16"/>
                  </a:lnTo>
                  <a:lnTo>
                    <a:pt x="134" y="19"/>
                  </a:lnTo>
                  <a:lnTo>
                    <a:pt x="133" y="21"/>
                  </a:lnTo>
                  <a:lnTo>
                    <a:pt x="132" y="23"/>
                  </a:lnTo>
                  <a:lnTo>
                    <a:pt x="130" y="24"/>
                  </a:lnTo>
                  <a:lnTo>
                    <a:pt x="127" y="22"/>
                  </a:lnTo>
                  <a:lnTo>
                    <a:pt x="124" y="24"/>
                  </a:lnTo>
                  <a:lnTo>
                    <a:pt x="121" y="25"/>
                  </a:lnTo>
                  <a:lnTo>
                    <a:pt x="118" y="25"/>
                  </a:lnTo>
                  <a:lnTo>
                    <a:pt x="115" y="27"/>
                  </a:lnTo>
                  <a:lnTo>
                    <a:pt x="113" y="29"/>
                  </a:lnTo>
                  <a:lnTo>
                    <a:pt x="111" y="32"/>
                  </a:lnTo>
                  <a:lnTo>
                    <a:pt x="109" y="33"/>
                  </a:lnTo>
                  <a:lnTo>
                    <a:pt x="106" y="35"/>
                  </a:lnTo>
                  <a:lnTo>
                    <a:pt x="103" y="35"/>
                  </a:lnTo>
                  <a:lnTo>
                    <a:pt x="100" y="36"/>
                  </a:lnTo>
                  <a:lnTo>
                    <a:pt x="98" y="35"/>
                  </a:lnTo>
                  <a:lnTo>
                    <a:pt x="99" y="37"/>
                  </a:lnTo>
                  <a:lnTo>
                    <a:pt x="101" y="38"/>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49" name="Freeform 33"/>
            <p:cNvSpPr>
              <a:spLocks/>
            </p:cNvSpPr>
            <p:nvPr/>
          </p:nvSpPr>
          <p:spPr bwMode="gray">
            <a:xfrm>
              <a:off x="914" y="2130"/>
              <a:ext cx="297" cy="278"/>
            </a:xfrm>
            <a:custGeom>
              <a:avLst/>
              <a:gdLst>
                <a:gd name="T0" fmla="*/ 1329217003 w 239"/>
                <a:gd name="T1" fmla="*/ 582593891 h 223"/>
                <a:gd name="T2" fmla="*/ 1150037162 w 239"/>
                <a:gd name="T3" fmla="*/ 1413557077 h 223"/>
                <a:gd name="T4" fmla="*/ 860528876 w 239"/>
                <a:gd name="T5" fmla="*/ 1785920787 h 223"/>
                <a:gd name="T6" fmla="*/ 564963964 w 239"/>
                <a:gd name="T7" fmla="*/ 2147483647 h 223"/>
                <a:gd name="T8" fmla="*/ 564963964 w 239"/>
                <a:gd name="T9" fmla="*/ 2147483647 h 223"/>
                <a:gd name="T10" fmla="*/ 0 w 239"/>
                <a:gd name="T11" fmla="*/ 2147483647 h 223"/>
                <a:gd name="T12" fmla="*/ 207760268 w 239"/>
                <a:gd name="T13" fmla="*/ 2147483647 h 223"/>
                <a:gd name="T14" fmla="*/ 318676452 w 239"/>
                <a:gd name="T15" fmla="*/ 2147483647 h 223"/>
                <a:gd name="T16" fmla="*/ 318676452 w 239"/>
                <a:gd name="T17" fmla="*/ 2147483647 h 223"/>
                <a:gd name="T18" fmla="*/ 318676452 w 239"/>
                <a:gd name="T19" fmla="*/ 2147483647 h 223"/>
                <a:gd name="T20" fmla="*/ 257309625 w 239"/>
                <a:gd name="T21" fmla="*/ 2147483647 h 223"/>
                <a:gd name="T22" fmla="*/ 207760268 w 239"/>
                <a:gd name="T23" fmla="*/ 2147483647 h 223"/>
                <a:gd name="T24" fmla="*/ 318676452 w 239"/>
                <a:gd name="T25" fmla="*/ 2147483647 h 223"/>
                <a:gd name="T26" fmla="*/ 488806623 w 239"/>
                <a:gd name="T27" fmla="*/ 2147483647 h 223"/>
                <a:gd name="T28" fmla="*/ 860528876 w 239"/>
                <a:gd name="T29" fmla="*/ 2147483647 h 223"/>
                <a:gd name="T30" fmla="*/ 1319936245 w 239"/>
                <a:gd name="T31" fmla="*/ 2147483647 h 223"/>
                <a:gd name="T32" fmla="*/ 1646224989 w 239"/>
                <a:gd name="T33" fmla="*/ 2147483647 h 223"/>
                <a:gd name="T34" fmla="*/ 2147483647 w 239"/>
                <a:gd name="T35" fmla="*/ 2147483647 h 223"/>
                <a:gd name="T36" fmla="*/ 2147483647 w 239"/>
                <a:gd name="T37" fmla="*/ 2147483647 h 223"/>
                <a:gd name="T38" fmla="*/ 2147483647 w 239"/>
                <a:gd name="T39" fmla="*/ 2147483647 h 223"/>
                <a:gd name="T40" fmla="*/ 2147483647 w 239"/>
                <a:gd name="T41" fmla="*/ 2147483647 h 223"/>
                <a:gd name="T42" fmla="*/ 2147483647 w 239"/>
                <a:gd name="T43" fmla="*/ 2147483647 h 223"/>
                <a:gd name="T44" fmla="*/ 2147483647 w 239"/>
                <a:gd name="T45" fmla="*/ 2147483647 h 223"/>
                <a:gd name="T46" fmla="*/ 2147483647 w 239"/>
                <a:gd name="T47" fmla="*/ 2147483647 h 223"/>
                <a:gd name="T48" fmla="*/ 2147483647 w 239"/>
                <a:gd name="T49" fmla="*/ 2147483647 h 223"/>
                <a:gd name="T50" fmla="*/ 2147483647 w 239"/>
                <a:gd name="T51" fmla="*/ 2147483647 h 223"/>
                <a:gd name="T52" fmla="*/ 2147483647 w 239"/>
                <a:gd name="T53" fmla="*/ 2147483647 h 223"/>
                <a:gd name="T54" fmla="*/ 2147483647 w 239"/>
                <a:gd name="T55" fmla="*/ 2147483647 h 223"/>
                <a:gd name="T56" fmla="*/ 2147483647 w 239"/>
                <a:gd name="T57" fmla="*/ 2147483647 h 223"/>
                <a:gd name="T58" fmla="*/ 2147483647 w 239"/>
                <a:gd name="T59" fmla="*/ 2147483647 h 223"/>
                <a:gd name="T60" fmla="*/ 2147483647 w 239"/>
                <a:gd name="T61" fmla="*/ 2147483647 h 223"/>
                <a:gd name="T62" fmla="*/ 2147483647 w 239"/>
                <a:gd name="T63" fmla="*/ 1785920787 h 223"/>
                <a:gd name="T64" fmla="*/ 2147483647 w 239"/>
                <a:gd name="T65" fmla="*/ 1768531185 h 223"/>
                <a:gd name="T66" fmla="*/ 2147483647 w 239"/>
                <a:gd name="T67" fmla="*/ 1318314956 h 223"/>
                <a:gd name="T68" fmla="*/ 2147483647 w 239"/>
                <a:gd name="T69" fmla="*/ 582593891 h 223"/>
                <a:gd name="T70" fmla="*/ 2147483647 w 239"/>
                <a:gd name="T71" fmla="*/ 465657081 h 223"/>
                <a:gd name="T72" fmla="*/ 2147483647 w 239"/>
                <a:gd name="T73" fmla="*/ 911936199 h 223"/>
                <a:gd name="T74" fmla="*/ 2147483647 w 239"/>
                <a:gd name="T75" fmla="*/ 1768531185 h 223"/>
                <a:gd name="T76" fmla="*/ 2147483647 w 239"/>
                <a:gd name="T77" fmla="*/ 2147483647 h 223"/>
                <a:gd name="T78" fmla="*/ 2147483647 w 239"/>
                <a:gd name="T79" fmla="*/ 2147483647 h 223"/>
                <a:gd name="T80" fmla="*/ 2147483647 w 239"/>
                <a:gd name="T81" fmla="*/ 2147483647 h 223"/>
                <a:gd name="T82" fmla="*/ 2147483647 w 239"/>
                <a:gd name="T83" fmla="*/ 2147483647 h 223"/>
                <a:gd name="T84" fmla="*/ 2147483647 w 239"/>
                <a:gd name="T85" fmla="*/ 2147483647 h 223"/>
                <a:gd name="T86" fmla="*/ 2147483647 w 239"/>
                <a:gd name="T87" fmla="*/ 2147483647 h 223"/>
                <a:gd name="T88" fmla="*/ 2147483647 w 239"/>
                <a:gd name="T89" fmla="*/ 2147483647 h 223"/>
                <a:gd name="T90" fmla="*/ 2147483647 w 239"/>
                <a:gd name="T91" fmla="*/ 1649371681 h 223"/>
                <a:gd name="T92" fmla="*/ 2147483647 w 239"/>
                <a:gd name="T93" fmla="*/ 1129833550 h 223"/>
                <a:gd name="T94" fmla="*/ 2147483647 w 239"/>
                <a:gd name="T95" fmla="*/ 673165289 h 223"/>
                <a:gd name="T96" fmla="*/ 2147483647 w 239"/>
                <a:gd name="T97" fmla="*/ 465657081 h 223"/>
                <a:gd name="T98" fmla="*/ 2057812139 w 239"/>
                <a:gd name="T99" fmla="*/ 582593891 h 223"/>
                <a:gd name="T100" fmla="*/ 1634732995 w 239"/>
                <a:gd name="T101" fmla="*/ 237776458 h 2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9"/>
                <a:gd name="T154" fmla="*/ 0 h 223"/>
                <a:gd name="T155" fmla="*/ 239 w 239"/>
                <a:gd name="T156" fmla="*/ 223 h 2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9" h="223">
                  <a:moveTo>
                    <a:pt x="31" y="2"/>
                  </a:moveTo>
                  <a:lnTo>
                    <a:pt x="31" y="4"/>
                  </a:lnTo>
                  <a:lnTo>
                    <a:pt x="31" y="5"/>
                  </a:lnTo>
                  <a:lnTo>
                    <a:pt x="31" y="6"/>
                  </a:lnTo>
                  <a:lnTo>
                    <a:pt x="31" y="7"/>
                  </a:lnTo>
                  <a:lnTo>
                    <a:pt x="31" y="10"/>
                  </a:lnTo>
                  <a:lnTo>
                    <a:pt x="32" y="13"/>
                  </a:lnTo>
                  <a:lnTo>
                    <a:pt x="29" y="14"/>
                  </a:lnTo>
                  <a:lnTo>
                    <a:pt x="26" y="15"/>
                  </a:lnTo>
                  <a:lnTo>
                    <a:pt x="26" y="16"/>
                  </a:lnTo>
                  <a:lnTo>
                    <a:pt x="23" y="17"/>
                  </a:lnTo>
                  <a:lnTo>
                    <a:pt x="22" y="18"/>
                  </a:lnTo>
                  <a:lnTo>
                    <a:pt x="21" y="20"/>
                  </a:lnTo>
                  <a:lnTo>
                    <a:pt x="19" y="20"/>
                  </a:lnTo>
                  <a:lnTo>
                    <a:pt x="18" y="21"/>
                  </a:lnTo>
                  <a:lnTo>
                    <a:pt x="17" y="23"/>
                  </a:lnTo>
                  <a:lnTo>
                    <a:pt x="16" y="24"/>
                  </a:lnTo>
                  <a:lnTo>
                    <a:pt x="13" y="25"/>
                  </a:lnTo>
                  <a:lnTo>
                    <a:pt x="11" y="29"/>
                  </a:lnTo>
                  <a:lnTo>
                    <a:pt x="11" y="32"/>
                  </a:lnTo>
                  <a:lnTo>
                    <a:pt x="12" y="35"/>
                  </a:lnTo>
                  <a:lnTo>
                    <a:pt x="13" y="38"/>
                  </a:lnTo>
                  <a:lnTo>
                    <a:pt x="13" y="40"/>
                  </a:lnTo>
                  <a:lnTo>
                    <a:pt x="9" y="45"/>
                  </a:lnTo>
                  <a:lnTo>
                    <a:pt x="7" y="48"/>
                  </a:lnTo>
                  <a:lnTo>
                    <a:pt x="5" y="48"/>
                  </a:lnTo>
                  <a:lnTo>
                    <a:pt x="2" y="49"/>
                  </a:lnTo>
                  <a:lnTo>
                    <a:pt x="0" y="51"/>
                  </a:lnTo>
                  <a:lnTo>
                    <a:pt x="0" y="53"/>
                  </a:lnTo>
                  <a:lnTo>
                    <a:pt x="0" y="54"/>
                  </a:lnTo>
                  <a:lnTo>
                    <a:pt x="3" y="56"/>
                  </a:lnTo>
                  <a:lnTo>
                    <a:pt x="4" y="59"/>
                  </a:lnTo>
                  <a:lnTo>
                    <a:pt x="5" y="62"/>
                  </a:lnTo>
                  <a:lnTo>
                    <a:pt x="6" y="65"/>
                  </a:lnTo>
                  <a:lnTo>
                    <a:pt x="7" y="69"/>
                  </a:lnTo>
                  <a:lnTo>
                    <a:pt x="7" y="72"/>
                  </a:lnTo>
                  <a:lnTo>
                    <a:pt x="7" y="74"/>
                  </a:lnTo>
                  <a:lnTo>
                    <a:pt x="7" y="76"/>
                  </a:lnTo>
                  <a:lnTo>
                    <a:pt x="7" y="77"/>
                  </a:lnTo>
                  <a:lnTo>
                    <a:pt x="7" y="78"/>
                  </a:lnTo>
                  <a:lnTo>
                    <a:pt x="6" y="81"/>
                  </a:lnTo>
                  <a:lnTo>
                    <a:pt x="6" y="84"/>
                  </a:lnTo>
                  <a:lnTo>
                    <a:pt x="7" y="84"/>
                  </a:lnTo>
                  <a:lnTo>
                    <a:pt x="8" y="87"/>
                  </a:lnTo>
                  <a:lnTo>
                    <a:pt x="8" y="90"/>
                  </a:lnTo>
                  <a:lnTo>
                    <a:pt x="7" y="92"/>
                  </a:lnTo>
                  <a:lnTo>
                    <a:pt x="7" y="93"/>
                  </a:lnTo>
                  <a:lnTo>
                    <a:pt x="6" y="96"/>
                  </a:lnTo>
                  <a:lnTo>
                    <a:pt x="5" y="97"/>
                  </a:lnTo>
                  <a:lnTo>
                    <a:pt x="5" y="98"/>
                  </a:lnTo>
                  <a:lnTo>
                    <a:pt x="6" y="101"/>
                  </a:lnTo>
                  <a:lnTo>
                    <a:pt x="7" y="104"/>
                  </a:lnTo>
                  <a:lnTo>
                    <a:pt x="7" y="108"/>
                  </a:lnTo>
                  <a:lnTo>
                    <a:pt x="8" y="110"/>
                  </a:lnTo>
                  <a:lnTo>
                    <a:pt x="5" y="113"/>
                  </a:lnTo>
                  <a:lnTo>
                    <a:pt x="2" y="114"/>
                  </a:lnTo>
                  <a:lnTo>
                    <a:pt x="0" y="117"/>
                  </a:lnTo>
                  <a:lnTo>
                    <a:pt x="2" y="120"/>
                  </a:lnTo>
                  <a:lnTo>
                    <a:pt x="3" y="120"/>
                  </a:lnTo>
                  <a:lnTo>
                    <a:pt x="7" y="126"/>
                  </a:lnTo>
                  <a:lnTo>
                    <a:pt x="7" y="127"/>
                  </a:lnTo>
                  <a:lnTo>
                    <a:pt x="9" y="130"/>
                  </a:lnTo>
                  <a:lnTo>
                    <a:pt x="10" y="132"/>
                  </a:lnTo>
                  <a:lnTo>
                    <a:pt x="10" y="135"/>
                  </a:lnTo>
                  <a:lnTo>
                    <a:pt x="11" y="138"/>
                  </a:lnTo>
                  <a:lnTo>
                    <a:pt x="11" y="139"/>
                  </a:lnTo>
                  <a:lnTo>
                    <a:pt x="12" y="139"/>
                  </a:lnTo>
                  <a:lnTo>
                    <a:pt x="13" y="142"/>
                  </a:lnTo>
                  <a:lnTo>
                    <a:pt x="16" y="144"/>
                  </a:lnTo>
                  <a:lnTo>
                    <a:pt x="19" y="142"/>
                  </a:lnTo>
                  <a:lnTo>
                    <a:pt x="22" y="143"/>
                  </a:lnTo>
                  <a:lnTo>
                    <a:pt x="23" y="144"/>
                  </a:lnTo>
                  <a:lnTo>
                    <a:pt x="24" y="144"/>
                  </a:lnTo>
                  <a:lnTo>
                    <a:pt x="30" y="147"/>
                  </a:lnTo>
                  <a:lnTo>
                    <a:pt x="31" y="147"/>
                  </a:lnTo>
                  <a:lnTo>
                    <a:pt x="33" y="150"/>
                  </a:lnTo>
                  <a:lnTo>
                    <a:pt x="35" y="152"/>
                  </a:lnTo>
                  <a:lnTo>
                    <a:pt x="36" y="155"/>
                  </a:lnTo>
                  <a:lnTo>
                    <a:pt x="38" y="158"/>
                  </a:lnTo>
                  <a:lnTo>
                    <a:pt x="39" y="160"/>
                  </a:lnTo>
                  <a:lnTo>
                    <a:pt x="41" y="160"/>
                  </a:lnTo>
                  <a:lnTo>
                    <a:pt x="49" y="162"/>
                  </a:lnTo>
                  <a:lnTo>
                    <a:pt x="52" y="162"/>
                  </a:lnTo>
                  <a:lnTo>
                    <a:pt x="55" y="163"/>
                  </a:lnTo>
                  <a:lnTo>
                    <a:pt x="58" y="164"/>
                  </a:lnTo>
                  <a:lnTo>
                    <a:pt x="61" y="165"/>
                  </a:lnTo>
                  <a:lnTo>
                    <a:pt x="64" y="166"/>
                  </a:lnTo>
                  <a:lnTo>
                    <a:pt x="67" y="169"/>
                  </a:lnTo>
                  <a:lnTo>
                    <a:pt x="70" y="171"/>
                  </a:lnTo>
                  <a:lnTo>
                    <a:pt x="71" y="173"/>
                  </a:lnTo>
                  <a:lnTo>
                    <a:pt x="74" y="173"/>
                  </a:lnTo>
                  <a:lnTo>
                    <a:pt x="77" y="171"/>
                  </a:lnTo>
                  <a:lnTo>
                    <a:pt x="80" y="170"/>
                  </a:lnTo>
                  <a:lnTo>
                    <a:pt x="83" y="168"/>
                  </a:lnTo>
                  <a:lnTo>
                    <a:pt x="85" y="168"/>
                  </a:lnTo>
                  <a:lnTo>
                    <a:pt x="88" y="166"/>
                  </a:lnTo>
                  <a:lnTo>
                    <a:pt x="92" y="165"/>
                  </a:lnTo>
                  <a:lnTo>
                    <a:pt x="96" y="163"/>
                  </a:lnTo>
                  <a:lnTo>
                    <a:pt x="96" y="162"/>
                  </a:lnTo>
                  <a:lnTo>
                    <a:pt x="100" y="161"/>
                  </a:lnTo>
                  <a:lnTo>
                    <a:pt x="103" y="162"/>
                  </a:lnTo>
                  <a:lnTo>
                    <a:pt x="106" y="164"/>
                  </a:lnTo>
                  <a:lnTo>
                    <a:pt x="122" y="172"/>
                  </a:lnTo>
                  <a:lnTo>
                    <a:pt x="125" y="173"/>
                  </a:lnTo>
                  <a:lnTo>
                    <a:pt x="131" y="175"/>
                  </a:lnTo>
                  <a:lnTo>
                    <a:pt x="136" y="178"/>
                  </a:lnTo>
                  <a:lnTo>
                    <a:pt x="142" y="181"/>
                  </a:lnTo>
                  <a:lnTo>
                    <a:pt x="146" y="183"/>
                  </a:lnTo>
                  <a:lnTo>
                    <a:pt x="150" y="186"/>
                  </a:lnTo>
                  <a:lnTo>
                    <a:pt x="153" y="188"/>
                  </a:lnTo>
                  <a:lnTo>
                    <a:pt x="155" y="189"/>
                  </a:lnTo>
                  <a:lnTo>
                    <a:pt x="158" y="191"/>
                  </a:lnTo>
                  <a:lnTo>
                    <a:pt x="160" y="191"/>
                  </a:lnTo>
                  <a:lnTo>
                    <a:pt x="167" y="195"/>
                  </a:lnTo>
                  <a:lnTo>
                    <a:pt x="176" y="199"/>
                  </a:lnTo>
                  <a:lnTo>
                    <a:pt x="182" y="202"/>
                  </a:lnTo>
                  <a:lnTo>
                    <a:pt x="188" y="205"/>
                  </a:lnTo>
                  <a:lnTo>
                    <a:pt x="191" y="207"/>
                  </a:lnTo>
                  <a:lnTo>
                    <a:pt x="196" y="210"/>
                  </a:lnTo>
                  <a:lnTo>
                    <a:pt x="206" y="215"/>
                  </a:lnTo>
                  <a:lnTo>
                    <a:pt x="207" y="215"/>
                  </a:lnTo>
                  <a:lnTo>
                    <a:pt x="214" y="219"/>
                  </a:lnTo>
                  <a:lnTo>
                    <a:pt x="222" y="223"/>
                  </a:lnTo>
                  <a:lnTo>
                    <a:pt x="222" y="215"/>
                  </a:lnTo>
                  <a:lnTo>
                    <a:pt x="236" y="215"/>
                  </a:lnTo>
                  <a:lnTo>
                    <a:pt x="236" y="185"/>
                  </a:lnTo>
                  <a:lnTo>
                    <a:pt x="236" y="168"/>
                  </a:lnTo>
                  <a:lnTo>
                    <a:pt x="236" y="162"/>
                  </a:lnTo>
                  <a:lnTo>
                    <a:pt x="236" y="66"/>
                  </a:lnTo>
                  <a:lnTo>
                    <a:pt x="236" y="63"/>
                  </a:lnTo>
                  <a:lnTo>
                    <a:pt x="235" y="60"/>
                  </a:lnTo>
                  <a:lnTo>
                    <a:pt x="234" y="58"/>
                  </a:lnTo>
                  <a:lnTo>
                    <a:pt x="234" y="57"/>
                  </a:lnTo>
                  <a:lnTo>
                    <a:pt x="234" y="56"/>
                  </a:lnTo>
                  <a:lnTo>
                    <a:pt x="233" y="54"/>
                  </a:lnTo>
                  <a:lnTo>
                    <a:pt x="233" y="53"/>
                  </a:lnTo>
                  <a:lnTo>
                    <a:pt x="232" y="50"/>
                  </a:lnTo>
                  <a:lnTo>
                    <a:pt x="234" y="47"/>
                  </a:lnTo>
                  <a:lnTo>
                    <a:pt x="236" y="44"/>
                  </a:lnTo>
                  <a:lnTo>
                    <a:pt x="236" y="41"/>
                  </a:lnTo>
                  <a:lnTo>
                    <a:pt x="236" y="40"/>
                  </a:lnTo>
                  <a:lnTo>
                    <a:pt x="236" y="38"/>
                  </a:lnTo>
                  <a:lnTo>
                    <a:pt x="235" y="35"/>
                  </a:lnTo>
                  <a:lnTo>
                    <a:pt x="234" y="32"/>
                  </a:lnTo>
                  <a:lnTo>
                    <a:pt x="236" y="29"/>
                  </a:lnTo>
                  <a:lnTo>
                    <a:pt x="238" y="27"/>
                  </a:lnTo>
                  <a:lnTo>
                    <a:pt x="239" y="25"/>
                  </a:lnTo>
                  <a:lnTo>
                    <a:pt x="237" y="23"/>
                  </a:lnTo>
                  <a:lnTo>
                    <a:pt x="236" y="21"/>
                  </a:lnTo>
                  <a:lnTo>
                    <a:pt x="234" y="20"/>
                  </a:lnTo>
                  <a:lnTo>
                    <a:pt x="231" y="20"/>
                  </a:lnTo>
                  <a:lnTo>
                    <a:pt x="228" y="20"/>
                  </a:lnTo>
                  <a:lnTo>
                    <a:pt x="225" y="20"/>
                  </a:lnTo>
                  <a:lnTo>
                    <a:pt x="222" y="19"/>
                  </a:lnTo>
                  <a:lnTo>
                    <a:pt x="219" y="17"/>
                  </a:lnTo>
                  <a:lnTo>
                    <a:pt x="216" y="17"/>
                  </a:lnTo>
                  <a:lnTo>
                    <a:pt x="213" y="17"/>
                  </a:lnTo>
                  <a:lnTo>
                    <a:pt x="210" y="16"/>
                  </a:lnTo>
                  <a:lnTo>
                    <a:pt x="207" y="14"/>
                  </a:lnTo>
                  <a:lnTo>
                    <a:pt x="207" y="10"/>
                  </a:lnTo>
                  <a:lnTo>
                    <a:pt x="204" y="8"/>
                  </a:lnTo>
                  <a:lnTo>
                    <a:pt x="202" y="7"/>
                  </a:lnTo>
                  <a:lnTo>
                    <a:pt x="200" y="7"/>
                  </a:lnTo>
                  <a:lnTo>
                    <a:pt x="197" y="6"/>
                  </a:lnTo>
                  <a:lnTo>
                    <a:pt x="195" y="5"/>
                  </a:lnTo>
                  <a:lnTo>
                    <a:pt x="192" y="5"/>
                  </a:lnTo>
                  <a:lnTo>
                    <a:pt x="188" y="5"/>
                  </a:lnTo>
                  <a:lnTo>
                    <a:pt x="187" y="4"/>
                  </a:lnTo>
                  <a:lnTo>
                    <a:pt x="184" y="5"/>
                  </a:lnTo>
                  <a:lnTo>
                    <a:pt x="182" y="7"/>
                  </a:lnTo>
                  <a:lnTo>
                    <a:pt x="179" y="7"/>
                  </a:lnTo>
                  <a:lnTo>
                    <a:pt x="176" y="8"/>
                  </a:lnTo>
                  <a:lnTo>
                    <a:pt x="173" y="9"/>
                  </a:lnTo>
                  <a:lnTo>
                    <a:pt x="170" y="10"/>
                  </a:lnTo>
                  <a:lnTo>
                    <a:pt x="166" y="13"/>
                  </a:lnTo>
                  <a:lnTo>
                    <a:pt x="163" y="15"/>
                  </a:lnTo>
                  <a:lnTo>
                    <a:pt x="160" y="19"/>
                  </a:lnTo>
                  <a:lnTo>
                    <a:pt x="159" y="22"/>
                  </a:lnTo>
                  <a:lnTo>
                    <a:pt x="159" y="23"/>
                  </a:lnTo>
                  <a:lnTo>
                    <a:pt x="160" y="26"/>
                  </a:lnTo>
                  <a:lnTo>
                    <a:pt x="160" y="30"/>
                  </a:lnTo>
                  <a:lnTo>
                    <a:pt x="162" y="33"/>
                  </a:lnTo>
                  <a:lnTo>
                    <a:pt x="162" y="34"/>
                  </a:lnTo>
                  <a:lnTo>
                    <a:pt x="162" y="37"/>
                  </a:lnTo>
                  <a:lnTo>
                    <a:pt x="161" y="40"/>
                  </a:lnTo>
                  <a:lnTo>
                    <a:pt x="160" y="41"/>
                  </a:lnTo>
                  <a:lnTo>
                    <a:pt x="158" y="43"/>
                  </a:lnTo>
                  <a:lnTo>
                    <a:pt x="155" y="46"/>
                  </a:lnTo>
                  <a:lnTo>
                    <a:pt x="152" y="48"/>
                  </a:lnTo>
                  <a:lnTo>
                    <a:pt x="150" y="49"/>
                  </a:lnTo>
                  <a:lnTo>
                    <a:pt x="146" y="49"/>
                  </a:lnTo>
                  <a:lnTo>
                    <a:pt x="143" y="48"/>
                  </a:lnTo>
                  <a:lnTo>
                    <a:pt x="142" y="47"/>
                  </a:lnTo>
                  <a:lnTo>
                    <a:pt x="139" y="46"/>
                  </a:lnTo>
                  <a:lnTo>
                    <a:pt x="139" y="45"/>
                  </a:lnTo>
                  <a:lnTo>
                    <a:pt x="136" y="43"/>
                  </a:lnTo>
                  <a:lnTo>
                    <a:pt x="133" y="41"/>
                  </a:lnTo>
                  <a:lnTo>
                    <a:pt x="130" y="40"/>
                  </a:lnTo>
                  <a:lnTo>
                    <a:pt x="127" y="38"/>
                  </a:lnTo>
                  <a:lnTo>
                    <a:pt x="123" y="37"/>
                  </a:lnTo>
                  <a:lnTo>
                    <a:pt x="122" y="37"/>
                  </a:lnTo>
                  <a:lnTo>
                    <a:pt x="119" y="36"/>
                  </a:lnTo>
                  <a:lnTo>
                    <a:pt x="113" y="34"/>
                  </a:lnTo>
                  <a:lnTo>
                    <a:pt x="110" y="33"/>
                  </a:lnTo>
                  <a:lnTo>
                    <a:pt x="107" y="34"/>
                  </a:lnTo>
                  <a:lnTo>
                    <a:pt x="104" y="33"/>
                  </a:lnTo>
                  <a:lnTo>
                    <a:pt x="102" y="33"/>
                  </a:lnTo>
                  <a:lnTo>
                    <a:pt x="99" y="32"/>
                  </a:lnTo>
                  <a:lnTo>
                    <a:pt x="96" y="30"/>
                  </a:lnTo>
                  <a:lnTo>
                    <a:pt x="93" y="27"/>
                  </a:lnTo>
                  <a:lnTo>
                    <a:pt x="92" y="25"/>
                  </a:lnTo>
                  <a:lnTo>
                    <a:pt x="92" y="24"/>
                  </a:lnTo>
                  <a:lnTo>
                    <a:pt x="91" y="21"/>
                  </a:lnTo>
                  <a:lnTo>
                    <a:pt x="90" y="18"/>
                  </a:lnTo>
                  <a:lnTo>
                    <a:pt x="90" y="15"/>
                  </a:lnTo>
                  <a:lnTo>
                    <a:pt x="87" y="13"/>
                  </a:lnTo>
                  <a:lnTo>
                    <a:pt x="85" y="13"/>
                  </a:lnTo>
                  <a:lnTo>
                    <a:pt x="81" y="12"/>
                  </a:lnTo>
                  <a:lnTo>
                    <a:pt x="80" y="12"/>
                  </a:lnTo>
                  <a:lnTo>
                    <a:pt x="77" y="11"/>
                  </a:lnTo>
                  <a:lnTo>
                    <a:pt x="76" y="11"/>
                  </a:lnTo>
                  <a:lnTo>
                    <a:pt x="73" y="9"/>
                  </a:lnTo>
                  <a:lnTo>
                    <a:pt x="70" y="8"/>
                  </a:lnTo>
                  <a:lnTo>
                    <a:pt x="68" y="7"/>
                  </a:lnTo>
                  <a:lnTo>
                    <a:pt x="65" y="7"/>
                  </a:lnTo>
                  <a:lnTo>
                    <a:pt x="63" y="6"/>
                  </a:lnTo>
                  <a:lnTo>
                    <a:pt x="60" y="5"/>
                  </a:lnTo>
                  <a:lnTo>
                    <a:pt x="59" y="5"/>
                  </a:lnTo>
                  <a:lnTo>
                    <a:pt x="56" y="5"/>
                  </a:lnTo>
                  <a:lnTo>
                    <a:pt x="55" y="6"/>
                  </a:lnTo>
                  <a:lnTo>
                    <a:pt x="53" y="6"/>
                  </a:lnTo>
                  <a:lnTo>
                    <a:pt x="51" y="7"/>
                  </a:lnTo>
                  <a:lnTo>
                    <a:pt x="49" y="6"/>
                  </a:lnTo>
                  <a:lnTo>
                    <a:pt x="48" y="6"/>
                  </a:lnTo>
                  <a:lnTo>
                    <a:pt x="45" y="6"/>
                  </a:lnTo>
                  <a:lnTo>
                    <a:pt x="43" y="5"/>
                  </a:lnTo>
                  <a:lnTo>
                    <a:pt x="40" y="4"/>
                  </a:lnTo>
                  <a:lnTo>
                    <a:pt x="37" y="2"/>
                  </a:lnTo>
                  <a:lnTo>
                    <a:pt x="34" y="2"/>
                  </a:lnTo>
                  <a:lnTo>
                    <a:pt x="32" y="0"/>
                  </a:lnTo>
                  <a:lnTo>
                    <a:pt x="32" y="2"/>
                  </a:lnTo>
                  <a:lnTo>
                    <a:pt x="31" y="2"/>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0" name="Freeform 34"/>
            <p:cNvSpPr>
              <a:spLocks/>
            </p:cNvSpPr>
            <p:nvPr/>
          </p:nvSpPr>
          <p:spPr bwMode="gray">
            <a:xfrm>
              <a:off x="489" y="2072"/>
              <a:ext cx="228" cy="172"/>
            </a:xfrm>
            <a:custGeom>
              <a:avLst/>
              <a:gdLst>
                <a:gd name="T0" fmla="*/ 2147483647 w 184"/>
                <a:gd name="T1" fmla="*/ 2147483647 h 139"/>
                <a:gd name="T2" fmla="*/ 2147483647 w 184"/>
                <a:gd name="T3" fmla="*/ 2147483647 h 139"/>
                <a:gd name="T4" fmla="*/ 2147483647 w 184"/>
                <a:gd name="T5" fmla="*/ 2147483647 h 139"/>
                <a:gd name="T6" fmla="*/ 2147483647 w 184"/>
                <a:gd name="T7" fmla="*/ 2147483647 h 139"/>
                <a:gd name="T8" fmla="*/ 2147483647 w 184"/>
                <a:gd name="T9" fmla="*/ 2147483647 h 139"/>
                <a:gd name="T10" fmla="*/ 2147483647 w 184"/>
                <a:gd name="T11" fmla="*/ 2147483647 h 139"/>
                <a:gd name="T12" fmla="*/ 2147483647 w 184"/>
                <a:gd name="T13" fmla="*/ 2147483647 h 139"/>
                <a:gd name="T14" fmla="*/ 2147483647 w 184"/>
                <a:gd name="T15" fmla="*/ 2147483647 h 139"/>
                <a:gd name="T16" fmla="*/ 2147483647 w 184"/>
                <a:gd name="T17" fmla="*/ 2147483647 h 139"/>
                <a:gd name="T18" fmla="*/ 2147483647 w 184"/>
                <a:gd name="T19" fmla="*/ 2147483647 h 139"/>
                <a:gd name="T20" fmla="*/ 2147483647 w 184"/>
                <a:gd name="T21" fmla="*/ 2147483647 h 139"/>
                <a:gd name="T22" fmla="*/ 2147483647 w 184"/>
                <a:gd name="T23" fmla="*/ 2147483647 h 139"/>
                <a:gd name="T24" fmla="*/ 2147483647 w 184"/>
                <a:gd name="T25" fmla="*/ 2147483647 h 139"/>
                <a:gd name="T26" fmla="*/ 2147483647 w 184"/>
                <a:gd name="T27" fmla="*/ 2147483647 h 139"/>
                <a:gd name="T28" fmla="*/ 2147483647 w 184"/>
                <a:gd name="T29" fmla="*/ 2147483647 h 139"/>
                <a:gd name="T30" fmla="*/ 2147483647 w 184"/>
                <a:gd name="T31" fmla="*/ 2147483647 h 139"/>
                <a:gd name="T32" fmla="*/ 2147483647 w 184"/>
                <a:gd name="T33" fmla="*/ 2147483647 h 139"/>
                <a:gd name="T34" fmla="*/ 2147483647 w 184"/>
                <a:gd name="T35" fmla="*/ 2147483647 h 139"/>
                <a:gd name="T36" fmla="*/ 2147483647 w 184"/>
                <a:gd name="T37" fmla="*/ 2147483647 h 139"/>
                <a:gd name="T38" fmla="*/ 2147483647 w 184"/>
                <a:gd name="T39" fmla="*/ 2147483647 h 139"/>
                <a:gd name="T40" fmla="*/ 2147483647 w 184"/>
                <a:gd name="T41" fmla="*/ 1796741108 h 139"/>
                <a:gd name="T42" fmla="*/ 2147483647 w 184"/>
                <a:gd name="T43" fmla="*/ 1443626558 h 139"/>
                <a:gd name="T44" fmla="*/ 2147483647 w 184"/>
                <a:gd name="T45" fmla="*/ 1159907738 h 139"/>
                <a:gd name="T46" fmla="*/ 2147483647 w 184"/>
                <a:gd name="T47" fmla="*/ 931948462 h 139"/>
                <a:gd name="T48" fmla="*/ 2147483647 w 184"/>
                <a:gd name="T49" fmla="*/ 754484681 h 139"/>
                <a:gd name="T50" fmla="*/ 2147483647 w 184"/>
                <a:gd name="T51" fmla="*/ 606204436 h 139"/>
                <a:gd name="T52" fmla="*/ 2147483647 w 184"/>
                <a:gd name="T53" fmla="*/ 748791717 h 139"/>
                <a:gd name="T54" fmla="*/ 2147483647 w 184"/>
                <a:gd name="T55" fmla="*/ 700986393 h 139"/>
                <a:gd name="T56" fmla="*/ 2147483647 w 184"/>
                <a:gd name="T57" fmla="*/ 748791717 h 139"/>
                <a:gd name="T58" fmla="*/ 2147483647 w 184"/>
                <a:gd name="T59" fmla="*/ 606204436 h 139"/>
                <a:gd name="T60" fmla="*/ 2147483647 w 184"/>
                <a:gd name="T61" fmla="*/ 314431318 h 139"/>
                <a:gd name="T62" fmla="*/ 2147483647 w 184"/>
                <a:gd name="T63" fmla="*/ 1 h 139"/>
                <a:gd name="T64" fmla="*/ 2147483647 w 184"/>
                <a:gd name="T65" fmla="*/ 2 h 139"/>
                <a:gd name="T66" fmla="*/ 2147483647 w 184"/>
                <a:gd name="T67" fmla="*/ 452530000 h 139"/>
                <a:gd name="T68" fmla="*/ 2147483647 w 184"/>
                <a:gd name="T69" fmla="*/ 931948462 h 139"/>
                <a:gd name="T70" fmla="*/ 2147483647 w 184"/>
                <a:gd name="T71" fmla="*/ 1234136926 h 139"/>
                <a:gd name="T72" fmla="*/ 2147483647 w 184"/>
                <a:gd name="T73" fmla="*/ 1608308651 h 139"/>
                <a:gd name="T74" fmla="*/ 2147483647 w 184"/>
                <a:gd name="T75" fmla="*/ 2001706571 h 139"/>
                <a:gd name="T76" fmla="*/ 2147483647 w 184"/>
                <a:gd name="T77" fmla="*/ 2147483647 h 139"/>
                <a:gd name="T78" fmla="*/ 2147483647 w 184"/>
                <a:gd name="T79" fmla="*/ 2147483647 h 139"/>
                <a:gd name="T80" fmla="*/ 2147483647 w 184"/>
                <a:gd name="T81" fmla="*/ 2147483647 h 139"/>
                <a:gd name="T82" fmla="*/ 2147483647 w 184"/>
                <a:gd name="T83" fmla="*/ 2147483647 h 139"/>
                <a:gd name="T84" fmla="*/ 1979146217 w 184"/>
                <a:gd name="T85" fmla="*/ 2147483647 h 139"/>
                <a:gd name="T86" fmla="*/ 1910491914 w 184"/>
                <a:gd name="T87" fmla="*/ 2147483647 h 139"/>
                <a:gd name="T88" fmla="*/ 1755153069 w 184"/>
                <a:gd name="T89" fmla="*/ 2147483647 h 139"/>
                <a:gd name="T90" fmla="*/ 1677681283 w 184"/>
                <a:gd name="T91" fmla="*/ 2147483647 h 139"/>
                <a:gd name="T92" fmla="*/ 1648730028 w 184"/>
                <a:gd name="T93" fmla="*/ 2147483647 h 139"/>
                <a:gd name="T94" fmla="*/ 1790454149 w 184"/>
                <a:gd name="T95" fmla="*/ 2147483647 h 139"/>
                <a:gd name="T96" fmla="*/ 1677681283 w 184"/>
                <a:gd name="T97" fmla="*/ 2147483647 h 139"/>
                <a:gd name="T98" fmla="*/ 1548593204 w 184"/>
                <a:gd name="T99" fmla="*/ 2147483647 h 139"/>
                <a:gd name="T100" fmla="*/ 1255246272 w 184"/>
                <a:gd name="T101" fmla="*/ 2147483647 h 139"/>
                <a:gd name="T102" fmla="*/ 1017469205 w 184"/>
                <a:gd name="T103" fmla="*/ 2147483647 h 139"/>
                <a:gd name="T104" fmla="*/ 793003643 w 184"/>
                <a:gd name="T105" fmla="*/ 2147483647 h 139"/>
                <a:gd name="T106" fmla="*/ 576913447 w 184"/>
                <a:gd name="T107" fmla="*/ 2147483647 h 139"/>
                <a:gd name="T108" fmla="*/ 288585321 w 184"/>
                <a:gd name="T109" fmla="*/ 2147483647 h 139"/>
                <a:gd name="T110" fmla="*/ 0 w 184"/>
                <a:gd name="T111" fmla="*/ 2147483647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4"/>
                <a:gd name="T169" fmla="*/ 0 h 139"/>
                <a:gd name="T170" fmla="*/ 184 w 184"/>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4" h="139">
                  <a:moveTo>
                    <a:pt x="69" y="122"/>
                  </a:moveTo>
                  <a:lnTo>
                    <a:pt x="70" y="122"/>
                  </a:lnTo>
                  <a:lnTo>
                    <a:pt x="73" y="120"/>
                  </a:lnTo>
                  <a:lnTo>
                    <a:pt x="76" y="117"/>
                  </a:lnTo>
                  <a:lnTo>
                    <a:pt x="79" y="116"/>
                  </a:lnTo>
                  <a:lnTo>
                    <a:pt x="82" y="113"/>
                  </a:lnTo>
                  <a:lnTo>
                    <a:pt x="84" y="111"/>
                  </a:lnTo>
                  <a:lnTo>
                    <a:pt x="87" y="110"/>
                  </a:lnTo>
                  <a:lnTo>
                    <a:pt x="91" y="108"/>
                  </a:lnTo>
                  <a:lnTo>
                    <a:pt x="93" y="106"/>
                  </a:lnTo>
                  <a:lnTo>
                    <a:pt x="99" y="107"/>
                  </a:lnTo>
                  <a:lnTo>
                    <a:pt x="102" y="105"/>
                  </a:lnTo>
                  <a:lnTo>
                    <a:pt x="103" y="103"/>
                  </a:lnTo>
                  <a:lnTo>
                    <a:pt x="106" y="104"/>
                  </a:lnTo>
                  <a:lnTo>
                    <a:pt x="109" y="103"/>
                  </a:lnTo>
                  <a:lnTo>
                    <a:pt x="110" y="103"/>
                  </a:lnTo>
                  <a:lnTo>
                    <a:pt x="116" y="102"/>
                  </a:lnTo>
                  <a:lnTo>
                    <a:pt x="119" y="101"/>
                  </a:lnTo>
                  <a:lnTo>
                    <a:pt x="122" y="98"/>
                  </a:lnTo>
                  <a:lnTo>
                    <a:pt x="122" y="97"/>
                  </a:lnTo>
                  <a:lnTo>
                    <a:pt x="124" y="94"/>
                  </a:lnTo>
                  <a:lnTo>
                    <a:pt x="125" y="94"/>
                  </a:lnTo>
                  <a:lnTo>
                    <a:pt x="127" y="92"/>
                  </a:lnTo>
                  <a:lnTo>
                    <a:pt x="130" y="90"/>
                  </a:lnTo>
                  <a:lnTo>
                    <a:pt x="134" y="90"/>
                  </a:lnTo>
                  <a:lnTo>
                    <a:pt x="137" y="88"/>
                  </a:lnTo>
                  <a:lnTo>
                    <a:pt x="138" y="88"/>
                  </a:lnTo>
                  <a:lnTo>
                    <a:pt x="141" y="86"/>
                  </a:lnTo>
                  <a:lnTo>
                    <a:pt x="144" y="85"/>
                  </a:lnTo>
                  <a:lnTo>
                    <a:pt x="145" y="82"/>
                  </a:lnTo>
                  <a:lnTo>
                    <a:pt x="143" y="80"/>
                  </a:lnTo>
                  <a:lnTo>
                    <a:pt x="144" y="77"/>
                  </a:lnTo>
                  <a:lnTo>
                    <a:pt x="143" y="73"/>
                  </a:lnTo>
                  <a:lnTo>
                    <a:pt x="146" y="72"/>
                  </a:lnTo>
                  <a:lnTo>
                    <a:pt x="149" y="72"/>
                  </a:lnTo>
                  <a:lnTo>
                    <a:pt x="152" y="71"/>
                  </a:lnTo>
                  <a:lnTo>
                    <a:pt x="154" y="70"/>
                  </a:lnTo>
                  <a:lnTo>
                    <a:pt x="156" y="69"/>
                  </a:lnTo>
                  <a:lnTo>
                    <a:pt x="156" y="66"/>
                  </a:lnTo>
                  <a:lnTo>
                    <a:pt x="159" y="65"/>
                  </a:lnTo>
                  <a:lnTo>
                    <a:pt x="162" y="65"/>
                  </a:lnTo>
                  <a:lnTo>
                    <a:pt x="165" y="64"/>
                  </a:lnTo>
                  <a:lnTo>
                    <a:pt x="175" y="65"/>
                  </a:lnTo>
                  <a:lnTo>
                    <a:pt x="180" y="65"/>
                  </a:lnTo>
                  <a:lnTo>
                    <a:pt x="183" y="65"/>
                  </a:lnTo>
                  <a:lnTo>
                    <a:pt x="182" y="64"/>
                  </a:lnTo>
                  <a:lnTo>
                    <a:pt x="182" y="63"/>
                  </a:lnTo>
                  <a:lnTo>
                    <a:pt x="183" y="60"/>
                  </a:lnTo>
                  <a:lnTo>
                    <a:pt x="184" y="57"/>
                  </a:lnTo>
                  <a:lnTo>
                    <a:pt x="181" y="55"/>
                  </a:lnTo>
                  <a:lnTo>
                    <a:pt x="178" y="52"/>
                  </a:lnTo>
                  <a:lnTo>
                    <a:pt x="179" y="49"/>
                  </a:lnTo>
                  <a:lnTo>
                    <a:pt x="176" y="46"/>
                  </a:lnTo>
                  <a:lnTo>
                    <a:pt x="176" y="43"/>
                  </a:lnTo>
                  <a:lnTo>
                    <a:pt x="177" y="40"/>
                  </a:lnTo>
                  <a:lnTo>
                    <a:pt x="175" y="38"/>
                  </a:lnTo>
                  <a:lnTo>
                    <a:pt x="175" y="35"/>
                  </a:lnTo>
                  <a:lnTo>
                    <a:pt x="176" y="31"/>
                  </a:lnTo>
                  <a:lnTo>
                    <a:pt x="175" y="28"/>
                  </a:lnTo>
                  <a:lnTo>
                    <a:pt x="176" y="25"/>
                  </a:lnTo>
                  <a:lnTo>
                    <a:pt x="173" y="22"/>
                  </a:lnTo>
                  <a:lnTo>
                    <a:pt x="173" y="20"/>
                  </a:lnTo>
                  <a:lnTo>
                    <a:pt x="173" y="19"/>
                  </a:lnTo>
                  <a:lnTo>
                    <a:pt x="170" y="17"/>
                  </a:lnTo>
                  <a:lnTo>
                    <a:pt x="168" y="16"/>
                  </a:lnTo>
                  <a:lnTo>
                    <a:pt x="167" y="14"/>
                  </a:lnTo>
                  <a:lnTo>
                    <a:pt x="165" y="14"/>
                  </a:lnTo>
                  <a:lnTo>
                    <a:pt x="162" y="14"/>
                  </a:lnTo>
                  <a:lnTo>
                    <a:pt x="159" y="14"/>
                  </a:lnTo>
                  <a:lnTo>
                    <a:pt x="156" y="11"/>
                  </a:lnTo>
                  <a:lnTo>
                    <a:pt x="156" y="10"/>
                  </a:lnTo>
                  <a:lnTo>
                    <a:pt x="153" y="11"/>
                  </a:lnTo>
                  <a:lnTo>
                    <a:pt x="150" y="13"/>
                  </a:lnTo>
                  <a:lnTo>
                    <a:pt x="147" y="12"/>
                  </a:lnTo>
                  <a:lnTo>
                    <a:pt x="144" y="11"/>
                  </a:lnTo>
                  <a:lnTo>
                    <a:pt x="143" y="12"/>
                  </a:lnTo>
                  <a:lnTo>
                    <a:pt x="140" y="12"/>
                  </a:lnTo>
                  <a:lnTo>
                    <a:pt x="137" y="13"/>
                  </a:lnTo>
                  <a:lnTo>
                    <a:pt x="135" y="13"/>
                  </a:lnTo>
                  <a:lnTo>
                    <a:pt x="133" y="13"/>
                  </a:lnTo>
                  <a:lnTo>
                    <a:pt x="129" y="12"/>
                  </a:lnTo>
                  <a:lnTo>
                    <a:pt x="126" y="11"/>
                  </a:lnTo>
                  <a:lnTo>
                    <a:pt x="125" y="9"/>
                  </a:lnTo>
                  <a:lnTo>
                    <a:pt x="123" y="8"/>
                  </a:lnTo>
                  <a:lnTo>
                    <a:pt x="121" y="6"/>
                  </a:lnTo>
                  <a:lnTo>
                    <a:pt x="119" y="2"/>
                  </a:lnTo>
                  <a:lnTo>
                    <a:pt x="119" y="1"/>
                  </a:lnTo>
                  <a:lnTo>
                    <a:pt x="119" y="0"/>
                  </a:lnTo>
                  <a:lnTo>
                    <a:pt x="117" y="1"/>
                  </a:lnTo>
                  <a:lnTo>
                    <a:pt x="114" y="2"/>
                  </a:lnTo>
                  <a:lnTo>
                    <a:pt x="111" y="2"/>
                  </a:lnTo>
                  <a:lnTo>
                    <a:pt x="110" y="5"/>
                  </a:lnTo>
                  <a:lnTo>
                    <a:pt x="109" y="8"/>
                  </a:lnTo>
                  <a:lnTo>
                    <a:pt x="108" y="10"/>
                  </a:lnTo>
                  <a:lnTo>
                    <a:pt x="107" y="13"/>
                  </a:lnTo>
                  <a:lnTo>
                    <a:pt x="106" y="16"/>
                  </a:lnTo>
                  <a:lnTo>
                    <a:pt x="105" y="19"/>
                  </a:lnTo>
                  <a:lnTo>
                    <a:pt x="103" y="22"/>
                  </a:lnTo>
                  <a:lnTo>
                    <a:pt x="102" y="25"/>
                  </a:lnTo>
                  <a:lnTo>
                    <a:pt x="100" y="28"/>
                  </a:lnTo>
                  <a:lnTo>
                    <a:pt x="99" y="30"/>
                  </a:lnTo>
                  <a:lnTo>
                    <a:pt x="98" y="32"/>
                  </a:lnTo>
                  <a:lnTo>
                    <a:pt x="95" y="35"/>
                  </a:lnTo>
                  <a:lnTo>
                    <a:pt x="92" y="37"/>
                  </a:lnTo>
                  <a:lnTo>
                    <a:pt x="88" y="38"/>
                  </a:lnTo>
                  <a:lnTo>
                    <a:pt x="87" y="39"/>
                  </a:lnTo>
                  <a:lnTo>
                    <a:pt x="84" y="40"/>
                  </a:lnTo>
                  <a:lnTo>
                    <a:pt x="82" y="41"/>
                  </a:lnTo>
                  <a:lnTo>
                    <a:pt x="80" y="42"/>
                  </a:lnTo>
                  <a:lnTo>
                    <a:pt x="79" y="42"/>
                  </a:lnTo>
                  <a:lnTo>
                    <a:pt x="76" y="44"/>
                  </a:lnTo>
                  <a:lnTo>
                    <a:pt x="74" y="45"/>
                  </a:lnTo>
                  <a:lnTo>
                    <a:pt x="71" y="46"/>
                  </a:lnTo>
                  <a:lnTo>
                    <a:pt x="69" y="49"/>
                  </a:lnTo>
                  <a:lnTo>
                    <a:pt x="67" y="52"/>
                  </a:lnTo>
                  <a:lnTo>
                    <a:pt x="64" y="55"/>
                  </a:lnTo>
                  <a:lnTo>
                    <a:pt x="63" y="55"/>
                  </a:lnTo>
                  <a:lnTo>
                    <a:pt x="61" y="57"/>
                  </a:lnTo>
                  <a:lnTo>
                    <a:pt x="60" y="60"/>
                  </a:lnTo>
                  <a:lnTo>
                    <a:pt x="60" y="63"/>
                  </a:lnTo>
                  <a:lnTo>
                    <a:pt x="59" y="66"/>
                  </a:lnTo>
                  <a:lnTo>
                    <a:pt x="58" y="67"/>
                  </a:lnTo>
                  <a:lnTo>
                    <a:pt x="55" y="70"/>
                  </a:lnTo>
                  <a:lnTo>
                    <a:pt x="54" y="73"/>
                  </a:lnTo>
                  <a:lnTo>
                    <a:pt x="52" y="77"/>
                  </a:lnTo>
                  <a:lnTo>
                    <a:pt x="52" y="80"/>
                  </a:lnTo>
                  <a:lnTo>
                    <a:pt x="52" y="83"/>
                  </a:lnTo>
                  <a:lnTo>
                    <a:pt x="52" y="86"/>
                  </a:lnTo>
                  <a:lnTo>
                    <a:pt x="51" y="89"/>
                  </a:lnTo>
                  <a:lnTo>
                    <a:pt x="54" y="92"/>
                  </a:lnTo>
                  <a:lnTo>
                    <a:pt x="55" y="94"/>
                  </a:lnTo>
                  <a:lnTo>
                    <a:pt x="55" y="97"/>
                  </a:lnTo>
                  <a:lnTo>
                    <a:pt x="54" y="100"/>
                  </a:lnTo>
                  <a:lnTo>
                    <a:pt x="54" y="101"/>
                  </a:lnTo>
                  <a:lnTo>
                    <a:pt x="52" y="103"/>
                  </a:lnTo>
                  <a:lnTo>
                    <a:pt x="50" y="106"/>
                  </a:lnTo>
                  <a:lnTo>
                    <a:pt x="49" y="106"/>
                  </a:lnTo>
                  <a:lnTo>
                    <a:pt x="48" y="109"/>
                  </a:lnTo>
                  <a:lnTo>
                    <a:pt x="45" y="112"/>
                  </a:lnTo>
                  <a:lnTo>
                    <a:pt x="42" y="116"/>
                  </a:lnTo>
                  <a:lnTo>
                    <a:pt x="39" y="118"/>
                  </a:lnTo>
                  <a:lnTo>
                    <a:pt x="36" y="120"/>
                  </a:lnTo>
                  <a:lnTo>
                    <a:pt x="33" y="121"/>
                  </a:lnTo>
                  <a:lnTo>
                    <a:pt x="32" y="123"/>
                  </a:lnTo>
                  <a:lnTo>
                    <a:pt x="29" y="125"/>
                  </a:lnTo>
                  <a:lnTo>
                    <a:pt x="27" y="128"/>
                  </a:lnTo>
                  <a:lnTo>
                    <a:pt x="24" y="130"/>
                  </a:lnTo>
                  <a:lnTo>
                    <a:pt x="21" y="131"/>
                  </a:lnTo>
                  <a:lnTo>
                    <a:pt x="18" y="132"/>
                  </a:lnTo>
                  <a:lnTo>
                    <a:pt x="15" y="133"/>
                  </a:lnTo>
                  <a:lnTo>
                    <a:pt x="12" y="133"/>
                  </a:lnTo>
                  <a:lnTo>
                    <a:pt x="9" y="134"/>
                  </a:lnTo>
                  <a:lnTo>
                    <a:pt x="6" y="134"/>
                  </a:lnTo>
                  <a:lnTo>
                    <a:pt x="3" y="137"/>
                  </a:lnTo>
                  <a:lnTo>
                    <a:pt x="0" y="139"/>
                  </a:lnTo>
                  <a:lnTo>
                    <a:pt x="69" y="139"/>
                  </a:lnTo>
                  <a:lnTo>
                    <a:pt x="69" y="122"/>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1" name="Freeform 35"/>
            <p:cNvSpPr>
              <a:spLocks noEditPoints="1"/>
            </p:cNvSpPr>
            <p:nvPr/>
          </p:nvSpPr>
          <p:spPr bwMode="gray">
            <a:xfrm>
              <a:off x="1203" y="2161"/>
              <a:ext cx="207" cy="205"/>
            </a:xfrm>
            <a:custGeom>
              <a:avLst/>
              <a:gdLst>
                <a:gd name="T0" fmla="*/ 2147483647 w 168"/>
                <a:gd name="T1" fmla="*/ 2147483647 h 164"/>
                <a:gd name="T2" fmla="*/ 2147483647 w 168"/>
                <a:gd name="T3" fmla="*/ 1619877070 h 164"/>
                <a:gd name="T4" fmla="*/ 2147483647 w 168"/>
                <a:gd name="T5" fmla="*/ 903201888 h 164"/>
                <a:gd name="T6" fmla="*/ 2147483647 w 168"/>
                <a:gd name="T7" fmla="*/ 586729470 h 164"/>
                <a:gd name="T8" fmla="*/ 2147483647 w 168"/>
                <a:gd name="T9" fmla="*/ 903201888 h 164"/>
                <a:gd name="T10" fmla="*/ 2147483647 w 168"/>
                <a:gd name="T11" fmla="*/ 903201888 h 164"/>
                <a:gd name="T12" fmla="*/ 2147483647 w 168"/>
                <a:gd name="T13" fmla="*/ 1056636119 h 164"/>
                <a:gd name="T14" fmla="*/ 2147483647 w 168"/>
                <a:gd name="T15" fmla="*/ 916764920 h 164"/>
                <a:gd name="T16" fmla="*/ 2147483647 w 168"/>
                <a:gd name="T17" fmla="*/ 916764920 h 164"/>
                <a:gd name="T18" fmla="*/ 2147483647 w 168"/>
                <a:gd name="T19" fmla="*/ 903201888 h 164"/>
                <a:gd name="T20" fmla="*/ 2147483647 w 168"/>
                <a:gd name="T21" fmla="*/ 916764920 h 164"/>
                <a:gd name="T22" fmla="*/ 2147483647 w 168"/>
                <a:gd name="T23" fmla="*/ 722561695 h 164"/>
                <a:gd name="T24" fmla="*/ 2147483647 w 168"/>
                <a:gd name="T25" fmla="*/ 192259974 h 164"/>
                <a:gd name="T26" fmla="*/ 2147483647 w 168"/>
                <a:gd name="T27" fmla="*/ 192259974 h 164"/>
                <a:gd name="T28" fmla="*/ 2147483647 w 168"/>
                <a:gd name="T29" fmla="*/ 375507169 h 164"/>
                <a:gd name="T30" fmla="*/ 2147483647 w 168"/>
                <a:gd name="T31" fmla="*/ 300405716 h 164"/>
                <a:gd name="T32" fmla="*/ 2147483647 w 168"/>
                <a:gd name="T33" fmla="*/ 722561695 h 164"/>
                <a:gd name="T34" fmla="*/ 2142856721 w 168"/>
                <a:gd name="T35" fmla="*/ 733411604 h 164"/>
                <a:gd name="T36" fmla="*/ 1787548442 w 168"/>
                <a:gd name="T37" fmla="*/ 1320794850 h 164"/>
                <a:gd name="T38" fmla="*/ 1434770158 w 168"/>
                <a:gd name="T39" fmla="*/ 916764920 h 164"/>
                <a:gd name="T40" fmla="*/ 1062069735 w 168"/>
                <a:gd name="T41" fmla="*/ 469383604 h 164"/>
                <a:gd name="T42" fmla="*/ 552107185 w 168"/>
                <a:gd name="T43" fmla="*/ 1 h 164"/>
                <a:gd name="T44" fmla="*/ 199924581 w 168"/>
                <a:gd name="T45" fmla="*/ 192259974 h 164"/>
                <a:gd name="T46" fmla="*/ 86740581 w 168"/>
                <a:gd name="T47" fmla="*/ 903201888 h 164"/>
                <a:gd name="T48" fmla="*/ 2 w 168"/>
                <a:gd name="T49" fmla="*/ 1942777658 h 164"/>
                <a:gd name="T50" fmla="*/ 2 w 168"/>
                <a:gd name="T51" fmla="*/ 2147483647 h 164"/>
                <a:gd name="T52" fmla="*/ 106876713 w 168"/>
                <a:gd name="T53" fmla="*/ 2147483647 h 164"/>
                <a:gd name="T54" fmla="*/ 2147483647 w 168"/>
                <a:gd name="T55" fmla="*/ 2147483647 h 164"/>
                <a:gd name="T56" fmla="*/ 2147483647 w 168"/>
                <a:gd name="T57" fmla="*/ 2147483647 h 164"/>
                <a:gd name="T58" fmla="*/ 2147483647 w 168"/>
                <a:gd name="T59" fmla="*/ 2147483647 h 164"/>
                <a:gd name="T60" fmla="*/ 2147483647 w 168"/>
                <a:gd name="T61" fmla="*/ 2147483647 h 164"/>
                <a:gd name="T62" fmla="*/ 2147483647 w 168"/>
                <a:gd name="T63" fmla="*/ 2147483647 h 164"/>
                <a:gd name="T64" fmla="*/ 2147483647 w 168"/>
                <a:gd name="T65" fmla="*/ 2147483647 h 164"/>
                <a:gd name="T66" fmla="*/ 2147483647 w 168"/>
                <a:gd name="T67" fmla="*/ 2147483647 h 164"/>
                <a:gd name="T68" fmla="*/ 2147483647 w 168"/>
                <a:gd name="T69" fmla="*/ 2147483647 h 164"/>
                <a:gd name="T70" fmla="*/ 2147483647 w 168"/>
                <a:gd name="T71" fmla="*/ 2147483647 h 164"/>
                <a:gd name="T72" fmla="*/ 2147483647 w 168"/>
                <a:gd name="T73" fmla="*/ 2147483647 h 164"/>
                <a:gd name="T74" fmla="*/ 2147483647 w 168"/>
                <a:gd name="T75" fmla="*/ 2147483647 h 164"/>
                <a:gd name="T76" fmla="*/ 2147483647 w 168"/>
                <a:gd name="T77" fmla="*/ 2147483647 h 164"/>
                <a:gd name="T78" fmla="*/ 2147483647 w 168"/>
                <a:gd name="T79" fmla="*/ 2147483647 h 164"/>
                <a:gd name="T80" fmla="*/ 2147483647 w 168"/>
                <a:gd name="T81" fmla="*/ 2147483647 h 164"/>
                <a:gd name="T82" fmla="*/ 2147483647 w 168"/>
                <a:gd name="T83" fmla="*/ 2147483647 h 164"/>
                <a:gd name="T84" fmla="*/ 2147483647 w 168"/>
                <a:gd name="T85" fmla="*/ 2147483647 h 164"/>
                <a:gd name="T86" fmla="*/ 2147483647 w 168"/>
                <a:gd name="T87" fmla="*/ 2147483647 h 164"/>
                <a:gd name="T88" fmla="*/ 2147483647 w 168"/>
                <a:gd name="T89" fmla="*/ 2147483647 h 164"/>
                <a:gd name="T90" fmla="*/ 2147483647 w 168"/>
                <a:gd name="T91" fmla="*/ 2147483647 h 164"/>
                <a:gd name="T92" fmla="*/ 2147483647 w 168"/>
                <a:gd name="T93" fmla="*/ 2147483647 h 164"/>
                <a:gd name="T94" fmla="*/ 2147483647 w 168"/>
                <a:gd name="T95" fmla="*/ 2147483647 h 164"/>
                <a:gd name="T96" fmla="*/ 2147483647 w 168"/>
                <a:gd name="T97" fmla="*/ 2147483647 h 164"/>
                <a:gd name="T98" fmla="*/ 2147483647 w 168"/>
                <a:gd name="T99" fmla="*/ 2147483647 h 164"/>
                <a:gd name="T100" fmla="*/ 2147483647 w 168"/>
                <a:gd name="T101" fmla="*/ 2147483647 h 164"/>
                <a:gd name="T102" fmla="*/ 2147483647 w 168"/>
                <a:gd name="T103" fmla="*/ 1650993664 h 164"/>
                <a:gd name="T104" fmla="*/ 2147483647 w 168"/>
                <a:gd name="T105" fmla="*/ 1942777658 h 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164"/>
                <a:gd name="T161" fmla="*/ 168 w 168"/>
                <a:gd name="T162" fmla="*/ 164 h 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164">
                  <a:moveTo>
                    <a:pt x="155" y="36"/>
                  </a:moveTo>
                  <a:lnTo>
                    <a:pt x="155" y="35"/>
                  </a:lnTo>
                  <a:lnTo>
                    <a:pt x="155" y="34"/>
                  </a:lnTo>
                  <a:lnTo>
                    <a:pt x="154" y="31"/>
                  </a:lnTo>
                  <a:lnTo>
                    <a:pt x="153" y="29"/>
                  </a:lnTo>
                  <a:lnTo>
                    <a:pt x="153" y="27"/>
                  </a:lnTo>
                  <a:lnTo>
                    <a:pt x="152" y="27"/>
                  </a:lnTo>
                  <a:lnTo>
                    <a:pt x="152" y="24"/>
                  </a:lnTo>
                  <a:lnTo>
                    <a:pt x="150" y="21"/>
                  </a:lnTo>
                  <a:lnTo>
                    <a:pt x="150" y="18"/>
                  </a:lnTo>
                  <a:lnTo>
                    <a:pt x="148" y="16"/>
                  </a:lnTo>
                  <a:lnTo>
                    <a:pt x="147" y="14"/>
                  </a:lnTo>
                  <a:lnTo>
                    <a:pt x="146" y="13"/>
                  </a:lnTo>
                  <a:lnTo>
                    <a:pt x="146" y="12"/>
                  </a:lnTo>
                  <a:lnTo>
                    <a:pt x="145" y="10"/>
                  </a:lnTo>
                  <a:lnTo>
                    <a:pt x="145" y="9"/>
                  </a:lnTo>
                  <a:lnTo>
                    <a:pt x="145" y="8"/>
                  </a:lnTo>
                  <a:lnTo>
                    <a:pt x="145" y="7"/>
                  </a:lnTo>
                  <a:lnTo>
                    <a:pt x="144" y="7"/>
                  </a:lnTo>
                  <a:lnTo>
                    <a:pt x="143" y="7"/>
                  </a:lnTo>
                  <a:lnTo>
                    <a:pt x="143" y="8"/>
                  </a:lnTo>
                  <a:lnTo>
                    <a:pt x="142" y="8"/>
                  </a:lnTo>
                  <a:lnTo>
                    <a:pt x="139" y="10"/>
                  </a:lnTo>
                  <a:lnTo>
                    <a:pt x="138" y="10"/>
                  </a:lnTo>
                  <a:lnTo>
                    <a:pt x="135" y="10"/>
                  </a:lnTo>
                  <a:lnTo>
                    <a:pt x="133" y="10"/>
                  </a:lnTo>
                  <a:lnTo>
                    <a:pt x="132" y="10"/>
                  </a:lnTo>
                  <a:lnTo>
                    <a:pt x="129" y="11"/>
                  </a:lnTo>
                  <a:lnTo>
                    <a:pt x="128" y="12"/>
                  </a:lnTo>
                  <a:lnTo>
                    <a:pt x="126" y="10"/>
                  </a:lnTo>
                  <a:lnTo>
                    <a:pt x="126" y="11"/>
                  </a:lnTo>
                  <a:lnTo>
                    <a:pt x="125" y="11"/>
                  </a:lnTo>
                  <a:lnTo>
                    <a:pt x="124" y="11"/>
                  </a:lnTo>
                  <a:lnTo>
                    <a:pt x="123" y="11"/>
                  </a:lnTo>
                  <a:lnTo>
                    <a:pt x="123" y="12"/>
                  </a:lnTo>
                  <a:lnTo>
                    <a:pt x="123" y="11"/>
                  </a:lnTo>
                  <a:lnTo>
                    <a:pt x="124" y="10"/>
                  </a:lnTo>
                  <a:lnTo>
                    <a:pt x="123" y="11"/>
                  </a:lnTo>
                  <a:lnTo>
                    <a:pt x="120" y="11"/>
                  </a:lnTo>
                  <a:lnTo>
                    <a:pt x="119" y="10"/>
                  </a:lnTo>
                  <a:lnTo>
                    <a:pt x="118" y="10"/>
                  </a:lnTo>
                  <a:lnTo>
                    <a:pt x="116" y="8"/>
                  </a:lnTo>
                  <a:lnTo>
                    <a:pt x="116" y="9"/>
                  </a:lnTo>
                  <a:lnTo>
                    <a:pt x="115" y="10"/>
                  </a:lnTo>
                  <a:lnTo>
                    <a:pt x="113" y="11"/>
                  </a:lnTo>
                  <a:lnTo>
                    <a:pt x="112" y="10"/>
                  </a:lnTo>
                  <a:lnTo>
                    <a:pt x="112" y="9"/>
                  </a:lnTo>
                  <a:lnTo>
                    <a:pt x="109" y="8"/>
                  </a:lnTo>
                  <a:lnTo>
                    <a:pt x="108" y="7"/>
                  </a:lnTo>
                  <a:lnTo>
                    <a:pt x="110" y="5"/>
                  </a:lnTo>
                  <a:lnTo>
                    <a:pt x="113" y="6"/>
                  </a:lnTo>
                  <a:lnTo>
                    <a:pt x="110" y="2"/>
                  </a:lnTo>
                  <a:lnTo>
                    <a:pt x="109" y="2"/>
                  </a:lnTo>
                  <a:lnTo>
                    <a:pt x="105" y="5"/>
                  </a:lnTo>
                  <a:lnTo>
                    <a:pt x="104" y="5"/>
                  </a:lnTo>
                  <a:lnTo>
                    <a:pt x="101" y="2"/>
                  </a:lnTo>
                  <a:lnTo>
                    <a:pt x="98" y="2"/>
                  </a:lnTo>
                  <a:lnTo>
                    <a:pt x="95" y="2"/>
                  </a:lnTo>
                  <a:lnTo>
                    <a:pt x="97" y="2"/>
                  </a:lnTo>
                  <a:lnTo>
                    <a:pt x="94" y="5"/>
                  </a:lnTo>
                  <a:lnTo>
                    <a:pt x="92" y="5"/>
                  </a:lnTo>
                  <a:lnTo>
                    <a:pt x="89" y="6"/>
                  </a:lnTo>
                  <a:lnTo>
                    <a:pt x="92" y="4"/>
                  </a:lnTo>
                  <a:lnTo>
                    <a:pt x="93" y="2"/>
                  </a:lnTo>
                  <a:lnTo>
                    <a:pt x="90" y="4"/>
                  </a:lnTo>
                  <a:lnTo>
                    <a:pt x="87" y="4"/>
                  </a:lnTo>
                  <a:lnTo>
                    <a:pt x="87" y="5"/>
                  </a:lnTo>
                  <a:lnTo>
                    <a:pt x="84" y="7"/>
                  </a:lnTo>
                  <a:lnTo>
                    <a:pt x="83" y="8"/>
                  </a:lnTo>
                  <a:lnTo>
                    <a:pt x="85" y="8"/>
                  </a:lnTo>
                  <a:lnTo>
                    <a:pt x="83" y="8"/>
                  </a:lnTo>
                  <a:lnTo>
                    <a:pt x="82" y="7"/>
                  </a:lnTo>
                  <a:lnTo>
                    <a:pt x="81" y="7"/>
                  </a:lnTo>
                  <a:lnTo>
                    <a:pt x="79" y="9"/>
                  </a:lnTo>
                  <a:lnTo>
                    <a:pt x="76" y="11"/>
                  </a:lnTo>
                  <a:lnTo>
                    <a:pt x="75" y="12"/>
                  </a:lnTo>
                  <a:lnTo>
                    <a:pt x="72" y="14"/>
                  </a:lnTo>
                  <a:lnTo>
                    <a:pt x="69" y="15"/>
                  </a:lnTo>
                  <a:lnTo>
                    <a:pt x="66" y="15"/>
                  </a:lnTo>
                  <a:lnTo>
                    <a:pt x="62" y="14"/>
                  </a:lnTo>
                  <a:lnTo>
                    <a:pt x="62" y="13"/>
                  </a:lnTo>
                  <a:lnTo>
                    <a:pt x="59" y="12"/>
                  </a:lnTo>
                  <a:lnTo>
                    <a:pt x="56" y="11"/>
                  </a:lnTo>
                  <a:lnTo>
                    <a:pt x="53" y="11"/>
                  </a:lnTo>
                  <a:lnTo>
                    <a:pt x="50" y="11"/>
                  </a:lnTo>
                  <a:lnTo>
                    <a:pt x="48" y="8"/>
                  </a:lnTo>
                  <a:lnTo>
                    <a:pt x="45" y="9"/>
                  </a:lnTo>
                  <a:lnTo>
                    <a:pt x="42" y="8"/>
                  </a:lnTo>
                  <a:lnTo>
                    <a:pt x="39" y="6"/>
                  </a:lnTo>
                  <a:lnTo>
                    <a:pt x="36" y="5"/>
                  </a:lnTo>
                  <a:lnTo>
                    <a:pt x="33" y="5"/>
                  </a:lnTo>
                  <a:lnTo>
                    <a:pt x="24" y="2"/>
                  </a:lnTo>
                  <a:lnTo>
                    <a:pt x="20" y="1"/>
                  </a:lnTo>
                  <a:lnTo>
                    <a:pt x="17" y="1"/>
                  </a:lnTo>
                  <a:lnTo>
                    <a:pt x="14" y="2"/>
                  </a:lnTo>
                  <a:lnTo>
                    <a:pt x="11" y="4"/>
                  </a:lnTo>
                  <a:lnTo>
                    <a:pt x="8" y="4"/>
                  </a:lnTo>
                  <a:lnTo>
                    <a:pt x="7" y="2"/>
                  </a:lnTo>
                  <a:lnTo>
                    <a:pt x="7" y="0"/>
                  </a:lnTo>
                  <a:lnTo>
                    <a:pt x="6" y="2"/>
                  </a:lnTo>
                  <a:lnTo>
                    <a:pt x="4" y="4"/>
                  </a:lnTo>
                  <a:lnTo>
                    <a:pt x="2" y="7"/>
                  </a:lnTo>
                  <a:lnTo>
                    <a:pt x="3" y="10"/>
                  </a:lnTo>
                  <a:lnTo>
                    <a:pt x="4" y="13"/>
                  </a:lnTo>
                  <a:lnTo>
                    <a:pt x="4" y="15"/>
                  </a:lnTo>
                  <a:lnTo>
                    <a:pt x="4" y="16"/>
                  </a:lnTo>
                  <a:lnTo>
                    <a:pt x="4" y="19"/>
                  </a:lnTo>
                  <a:lnTo>
                    <a:pt x="2" y="22"/>
                  </a:lnTo>
                  <a:lnTo>
                    <a:pt x="0" y="25"/>
                  </a:lnTo>
                  <a:lnTo>
                    <a:pt x="1" y="28"/>
                  </a:lnTo>
                  <a:lnTo>
                    <a:pt x="1" y="29"/>
                  </a:lnTo>
                  <a:lnTo>
                    <a:pt x="2" y="31"/>
                  </a:lnTo>
                  <a:lnTo>
                    <a:pt x="2" y="32"/>
                  </a:lnTo>
                  <a:lnTo>
                    <a:pt x="2" y="33"/>
                  </a:lnTo>
                  <a:lnTo>
                    <a:pt x="3" y="35"/>
                  </a:lnTo>
                  <a:lnTo>
                    <a:pt x="4" y="38"/>
                  </a:lnTo>
                  <a:lnTo>
                    <a:pt x="4" y="41"/>
                  </a:lnTo>
                  <a:lnTo>
                    <a:pt x="4" y="137"/>
                  </a:lnTo>
                  <a:lnTo>
                    <a:pt x="4" y="143"/>
                  </a:lnTo>
                  <a:lnTo>
                    <a:pt x="4" y="160"/>
                  </a:lnTo>
                  <a:lnTo>
                    <a:pt x="98" y="160"/>
                  </a:lnTo>
                  <a:lnTo>
                    <a:pt x="100" y="157"/>
                  </a:lnTo>
                  <a:lnTo>
                    <a:pt x="102" y="155"/>
                  </a:lnTo>
                  <a:lnTo>
                    <a:pt x="103" y="155"/>
                  </a:lnTo>
                  <a:lnTo>
                    <a:pt x="103" y="156"/>
                  </a:lnTo>
                  <a:lnTo>
                    <a:pt x="103" y="160"/>
                  </a:lnTo>
                  <a:lnTo>
                    <a:pt x="129" y="160"/>
                  </a:lnTo>
                  <a:lnTo>
                    <a:pt x="132" y="162"/>
                  </a:lnTo>
                  <a:lnTo>
                    <a:pt x="135" y="164"/>
                  </a:lnTo>
                  <a:lnTo>
                    <a:pt x="138" y="164"/>
                  </a:lnTo>
                  <a:lnTo>
                    <a:pt x="141" y="163"/>
                  </a:lnTo>
                  <a:lnTo>
                    <a:pt x="142" y="160"/>
                  </a:lnTo>
                  <a:lnTo>
                    <a:pt x="143" y="160"/>
                  </a:lnTo>
                  <a:lnTo>
                    <a:pt x="143" y="155"/>
                  </a:lnTo>
                  <a:lnTo>
                    <a:pt x="144" y="155"/>
                  </a:lnTo>
                  <a:lnTo>
                    <a:pt x="147" y="155"/>
                  </a:lnTo>
                  <a:lnTo>
                    <a:pt x="151" y="154"/>
                  </a:lnTo>
                  <a:lnTo>
                    <a:pt x="154" y="151"/>
                  </a:lnTo>
                  <a:lnTo>
                    <a:pt x="155" y="149"/>
                  </a:lnTo>
                  <a:lnTo>
                    <a:pt x="156" y="146"/>
                  </a:lnTo>
                  <a:lnTo>
                    <a:pt x="157" y="145"/>
                  </a:lnTo>
                  <a:lnTo>
                    <a:pt x="160" y="146"/>
                  </a:lnTo>
                  <a:lnTo>
                    <a:pt x="163" y="144"/>
                  </a:lnTo>
                  <a:lnTo>
                    <a:pt x="165" y="142"/>
                  </a:lnTo>
                  <a:lnTo>
                    <a:pt x="166" y="141"/>
                  </a:lnTo>
                  <a:lnTo>
                    <a:pt x="165" y="139"/>
                  </a:lnTo>
                  <a:lnTo>
                    <a:pt x="165" y="136"/>
                  </a:lnTo>
                  <a:lnTo>
                    <a:pt x="164" y="133"/>
                  </a:lnTo>
                  <a:lnTo>
                    <a:pt x="164" y="130"/>
                  </a:lnTo>
                  <a:lnTo>
                    <a:pt x="165" y="127"/>
                  </a:lnTo>
                  <a:lnTo>
                    <a:pt x="168" y="127"/>
                  </a:lnTo>
                  <a:lnTo>
                    <a:pt x="166" y="126"/>
                  </a:lnTo>
                  <a:lnTo>
                    <a:pt x="163" y="123"/>
                  </a:lnTo>
                  <a:lnTo>
                    <a:pt x="160" y="119"/>
                  </a:lnTo>
                  <a:lnTo>
                    <a:pt x="159" y="116"/>
                  </a:lnTo>
                  <a:lnTo>
                    <a:pt x="157" y="113"/>
                  </a:lnTo>
                  <a:lnTo>
                    <a:pt x="156" y="110"/>
                  </a:lnTo>
                  <a:lnTo>
                    <a:pt x="155" y="109"/>
                  </a:lnTo>
                  <a:lnTo>
                    <a:pt x="153" y="105"/>
                  </a:lnTo>
                  <a:lnTo>
                    <a:pt x="152" y="103"/>
                  </a:lnTo>
                  <a:lnTo>
                    <a:pt x="150" y="100"/>
                  </a:lnTo>
                  <a:lnTo>
                    <a:pt x="147" y="97"/>
                  </a:lnTo>
                  <a:lnTo>
                    <a:pt x="146" y="94"/>
                  </a:lnTo>
                  <a:lnTo>
                    <a:pt x="144" y="91"/>
                  </a:lnTo>
                  <a:lnTo>
                    <a:pt x="143" y="88"/>
                  </a:lnTo>
                  <a:lnTo>
                    <a:pt x="141" y="85"/>
                  </a:lnTo>
                  <a:lnTo>
                    <a:pt x="140" y="82"/>
                  </a:lnTo>
                  <a:lnTo>
                    <a:pt x="140" y="78"/>
                  </a:lnTo>
                  <a:lnTo>
                    <a:pt x="139" y="75"/>
                  </a:lnTo>
                  <a:lnTo>
                    <a:pt x="136" y="72"/>
                  </a:lnTo>
                  <a:lnTo>
                    <a:pt x="134" y="69"/>
                  </a:lnTo>
                  <a:lnTo>
                    <a:pt x="135" y="67"/>
                  </a:lnTo>
                  <a:lnTo>
                    <a:pt x="134" y="66"/>
                  </a:lnTo>
                  <a:lnTo>
                    <a:pt x="134" y="63"/>
                  </a:lnTo>
                  <a:lnTo>
                    <a:pt x="131" y="61"/>
                  </a:lnTo>
                  <a:lnTo>
                    <a:pt x="130" y="60"/>
                  </a:lnTo>
                  <a:lnTo>
                    <a:pt x="130" y="59"/>
                  </a:lnTo>
                  <a:lnTo>
                    <a:pt x="128" y="56"/>
                  </a:lnTo>
                  <a:lnTo>
                    <a:pt x="127" y="56"/>
                  </a:lnTo>
                  <a:lnTo>
                    <a:pt x="127" y="55"/>
                  </a:lnTo>
                  <a:lnTo>
                    <a:pt x="126" y="55"/>
                  </a:lnTo>
                  <a:lnTo>
                    <a:pt x="126" y="54"/>
                  </a:lnTo>
                  <a:lnTo>
                    <a:pt x="124" y="51"/>
                  </a:lnTo>
                  <a:lnTo>
                    <a:pt x="122" y="49"/>
                  </a:lnTo>
                  <a:lnTo>
                    <a:pt x="120" y="46"/>
                  </a:lnTo>
                  <a:lnTo>
                    <a:pt x="121" y="44"/>
                  </a:lnTo>
                  <a:lnTo>
                    <a:pt x="120" y="40"/>
                  </a:lnTo>
                  <a:lnTo>
                    <a:pt x="118" y="37"/>
                  </a:lnTo>
                  <a:lnTo>
                    <a:pt x="117" y="34"/>
                  </a:lnTo>
                  <a:lnTo>
                    <a:pt x="117" y="33"/>
                  </a:lnTo>
                  <a:lnTo>
                    <a:pt x="118" y="30"/>
                  </a:lnTo>
                  <a:lnTo>
                    <a:pt x="120" y="29"/>
                  </a:lnTo>
                  <a:lnTo>
                    <a:pt x="121" y="31"/>
                  </a:lnTo>
                  <a:lnTo>
                    <a:pt x="121" y="32"/>
                  </a:lnTo>
                  <a:lnTo>
                    <a:pt x="122" y="35"/>
                  </a:lnTo>
                  <a:lnTo>
                    <a:pt x="122" y="36"/>
                  </a:lnTo>
                  <a:lnTo>
                    <a:pt x="124" y="39"/>
                  </a:lnTo>
                  <a:lnTo>
                    <a:pt x="124" y="41"/>
                  </a:lnTo>
                  <a:lnTo>
                    <a:pt x="127" y="44"/>
                  </a:lnTo>
                  <a:lnTo>
                    <a:pt x="128" y="45"/>
                  </a:lnTo>
                  <a:lnTo>
                    <a:pt x="129" y="46"/>
                  </a:lnTo>
                  <a:lnTo>
                    <a:pt x="129" y="49"/>
                  </a:lnTo>
                  <a:lnTo>
                    <a:pt x="129" y="51"/>
                  </a:lnTo>
                  <a:lnTo>
                    <a:pt x="129" y="52"/>
                  </a:lnTo>
                  <a:lnTo>
                    <a:pt x="130" y="53"/>
                  </a:lnTo>
                  <a:lnTo>
                    <a:pt x="133" y="56"/>
                  </a:lnTo>
                  <a:lnTo>
                    <a:pt x="134" y="57"/>
                  </a:lnTo>
                  <a:lnTo>
                    <a:pt x="136" y="60"/>
                  </a:lnTo>
                  <a:lnTo>
                    <a:pt x="139" y="63"/>
                  </a:lnTo>
                  <a:lnTo>
                    <a:pt x="142" y="65"/>
                  </a:lnTo>
                  <a:lnTo>
                    <a:pt x="144" y="65"/>
                  </a:lnTo>
                  <a:lnTo>
                    <a:pt x="145" y="66"/>
                  </a:lnTo>
                  <a:lnTo>
                    <a:pt x="145" y="65"/>
                  </a:lnTo>
                  <a:lnTo>
                    <a:pt x="145" y="64"/>
                  </a:lnTo>
                  <a:lnTo>
                    <a:pt x="146" y="64"/>
                  </a:lnTo>
                  <a:lnTo>
                    <a:pt x="147" y="61"/>
                  </a:lnTo>
                  <a:lnTo>
                    <a:pt x="147" y="58"/>
                  </a:lnTo>
                  <a:lnTo>
                    <a:pt x="148" y="55"/>
                  </a:lnTo>
                  <a:lnTo>
                    <a:pt x="150" y="53"/>
                  </a:lnTo>
                  <a:lnTo>
                    <a:pt x="151" y="50"/>
                  </a:lnTo>
                  <a:lnTo>
                    <a:pt x="152" y="47"/>
                  </a:lnTo>
                  <a:lnTo>
                    <a:pt x="152" y="44"/>
                  </a:lnTo>
                  <a:lnTo>
                    <a:pt x="153" y="40"/>
                  </a:lnTo>
                  <a:lnTo>
                    <a:pt x="153" y="39"/>
                  </a:lnTo>
                  <a:lnTo>
                    <a:pt x="155" y="37"/>
                  </a:lnTo>
                  <a:lnTo>
                    <a:pt x="155" y="36"/>
                  </a:lnTo>
                  <a:close/>
                  <a:moveTo>
                    <a:pt x="116" y="19"/>
                  </a:moveTo>
                  <a:lnTo>
                    <a:pt x="115" y="19"/>
                  </a:lnTo>
                  <a:lnTo>
                    <a:pt x="116" y="19"/>
                  </a:lnTo>
                  <a:close/>
                  <a:moveTo>
                    <a:pt x="119" y="24"/>
                  </a:moveTo>
                  <a:lnTo>
                    <a:pt x="118" y="24"/>
                  </a:lnTo>
                  <a:lnTo>
                    <a:pt x="117" y="22"/>
                  </a:lnTo>
                  <a:lnTo>
                    <a:pt x="119" y="24"/>
                  </a:lnTo>
                  <a:lnTo>
                    <a:pt x="120" y="26"/>
                  </a:lnTo>
                  <a:lnTo>
                    <a:pt x="119" y="24"/>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2" name="Freeform 36"/>
            <p:cNvSpPr>
              <a:spLocks/>
            </p:cNvSpPr>
            <p:nvPr/>
          </p:nvSpPr>
          <p:spPr bwMode="gray">
            <a:xfrm>
              <a:off x="412" y="2464"/>
              <a:ext cx="112" cy="85"/>
            </a:xfrm>
            <a:custGeom>
              <a:avLst/>
              <a:gdLst>
                <a:gd name="T0" fmla="*/ 455999550 w 91"/>
                <a:gd name="T1" fmla="*/ 2147483647 h 68"/>
                <a:gd name="T2" fmla="*/ 674294086 w 91"/>
                <a:gd name="T3" fmla="*/ 2147483647 h 68"/>
                <a:gd name="T4" fmla="*/ 829899964 w 91"/>
                <a:gd name="T5" fmla="*/ 2147483647 h 68"/>
                <a:gd name="T6" fmla="*/ 1364077968 w 91"/>
                <a:gd name="T7" fmla="*/ 2147483647 h 68"/>
                <a:gd name="T8" fmla="*/ 1547232613 w 91"/>
                <a:gd name="T9" fmla="*/ 2147483647 h 68"/>
                <a:gd name="T10" fmla="*/ 1728116812 w 91"/>
                <a:gd name="T11" fmla="*/ 2147483647 h 68"/>
                <a:gd name="T12" fmla="*/ 1914330958 w 91"/>
                <a:gd name="T13" fmla="*/ 2147483647 h 68"/>
                <a:gd name="T14" fmla="*/ 1950742258 w 91"/>
                <a:gd name="T15" fmla="*/ 2147483647 h 68"/>
                <a:gd name="T16" fmla="*/ 2147483647 w 91"/>
                <a:gd name="T17" fmla="*/ 2147483647 h 68"/>
                <a:gd name="T18" fmla="*/ 2147483647 w 91"/>
                <a:gd name="T19" fmla="*/ 2147483647 h 68"/>
                <a:gd name="T20" fmla="*/ 2147483647 w 91"/>
                <a:gd name="T21" fmla="*/ 2147483647 h 68"/>
                <a:gd name="T22" fmla="*/ 2010735013 w 91"/>
                <a:gd name="T23" fmla="*/ 2147483647 h 68"/>
                <a:gd name="T24" fmla="*/ 2026502485 w 91"/>
                <a:gd name="T25" fmla="*/ 2147483647 h 68"/>
                <a:gd name="T26" fmla="*/ 1950742258 w 91"/>
                <a:gd name="T27" fmla="*/ 2147483647 h 68"/>
                <a:gd name="T28" fmla="*/ 1842320041 w 91"/>
                <a:gd name="T29" fmla="*/ 2147483647 h 68"/>
                <a:gd name="T30" fmla="*/ 1791274628 w 91"/>
                <a:gd name="T31" fmla="*/ 2062986618 h 68"/>
                <a:gd name="T32" fmla="*/ 1728116812 w 91"/>
                <a:gd name="T33" fmla="*/ 2007424680 h 68"/>
                <a:gd name="T34" fmla="*/ 1547232613 w 91"/>
                <a:gd name="T35" fmla="*/ 1133164623 h 68"/>
                <a:gd name="T36" fmla="*/ 1399136041 w 91"/>
                <a:gd name="T37" fmla="*/ 676001124 h 68"/>
                <a:gd name="T38" fmla="*/ 1257126143 w 91"/>
                <a:gd name="T39" fmla="*/ 371316189 h 68"/>
                <a:gd name="T40" fmla="*/ 1021415170 w 91"/>
                <a:gd name="T41" fmla="*/ 1 h 68"/>
                <a:gd name="T42" fmla="*/ 876292046 w 91"/>
                <a:gd name="T43" fmla="*/ 0 h 68"/>
                <a:gd name="T44" fmla="*/ 753124498 w 91"/>
                <a:gd name="T45" fmla="*/ 190114381 h 68"/>
                <a:gd name="T46" fmla="*/ 526505513 w 91"/>
                <a:gd name="T47" fmla="*/ 237642594 h 68"/>
                <a:gd name="T48" fmla="*/ 361675886 w 91"/>
                <a:gd name="T49" fmla="*/ 580181116 h 68"/>
                <a:gd name="T50" fmla="*/ 333267382 w 91"/>
                <a:gd name="T51" fmla="*/ 1133164623 h 68"/>
                <a:gd name="T52" fmla="*/ 193994770 w 91"/>
                <a:gd name="T53" fmla="*/ 1942197854 h 68"/>
                <a:gd name="T54" fmla="*/ 81248242 w 91"/>
                <a:gd name="T55" fmla="*/ 2147483647 h 68"/>
                <a:gd name="T56" fmla="*/ 81248242 w 91"/>
                <a:gd name="T57" fmla="*/ 2147483647 h 68"/>
                <a:gd name="T58" fmla="*/ 193994770 w 91"/>
                <a:gd name="T59" fmla="*/ 2147483647 h 68"/>
                <a:gd name="T60" fmla="*/ 333267382 w 91"/>
                <a:gd name="T61" fmla="*/ 2147483647 h 68"/>
                <a:gd name="T62" fmla="*/ 361675886 w 91"/>
                <a:gd name="T63" fmla="*/ 2147483647 h 68"/>
                <a:gd name="T64" fmla="*/ 293861676 w 91"/>
                <a:gd name="T65" fmla="*/ 2147483647 h 68"/>
                <a:gd name="T66" fmla="*/ 333267382 w 91"/>
                <a:gd name="T67" fmla="*/ 2147483647 h 68"/>
                <a:gd name="T68" fmla="*/ 293861676 w 91"/>
                <a:gd name="T69" fmla="*/ 2147483647 h 68"/>
                <a:gd name="T70" fmla="*/ 797546442 w 91"/>
                <a:gd name="T71" fmla="*/ 2147483647 h 68"/>
                <a:gd name="T72" fmla="*/ 941185039 w 91"/>
                <a:gd name="T73" fmla="*/ 2147483647 h 68"/>
                <a:gd name="T74" fmla="*/ 1208115574 w 91"/>
                <a:gd name="T75" fmla="*/ 2147483647 h 68"/>
                <a:gd name="T76" fmla="*/ 1306023003 w 91"/>
                <a:gd name="T77" fmla="*/ 2147483647 h 68"/>
                <a:gd name="T78" fmla="*/ 1140827729 w 91"/>
                <a:gd name="T79" fmla="*/ 2147483647 h 68"/>
                <a:gd name="T80" fmla="*/ 926922831 w 91"/>
                <a:gd name="T81" fmla="*/ 2147483647 h 68"/>
                <a:gd name="T82" fmla="*/ 764713579 w 91"/>
                <a:gd name="T83" fmla="*/ 2147483647 h 68"/>
                <a:gd name="T84" fmla="*/ 561230009 w 91"/>
                <a:gd name="T85" fmla="*/ 2147483647 h 68"/>
                <a:gd name="T86" fmla="*/ 229454603 w 91"/>
                <a:gd name="T87" fmla="*/ 2147483647 h 68"/>
                <a:gd name="T88" fmla="*/ 293861676 w 91"/>
                <a:gd name="T89" fmla="*/ 2147483647 h 68"/>
                <a:gd name="T90" fmla="*/ 455999550 w 91"/>
                <a:gd name="T91" fmla="*/ 2147483647 h 68"/>
                <a:gd name="T92" fmla="*/ 561230009 w 91"/>
                <a:gd name="T93" fmla="*/ 2147483647 h 68"/>
                <a:gd name="T94" fmla="*/ 690744457 w 91"/>
                <a:gd name="T95" fmla="*/ 2147483647 h 68"/>
                <a:gd name="T96" fmla="*/ 690744457 w 91"/>
                <a:gd name="T97" fmla="*/ 2147483647 h 68"/>
                <a:gd name="T98" fmla="*/ 648005713 w 91"/>
                <a:gd name="T99" fmla="*/ 2147483647 h 68"/>
                <a:gd name="T100" fmla="*/ 410175074 w 91"/>
                <a:gd name="T101" fmla="*/ 2147483647 h 68"/>
                <a:gd name="T102" fmla="*/ 229454603 w 91"/>
                <a:gd name="T103" fmla="*/ 2147483647 h 68"/>
                <a:gd name="T104" fmla="*/ 347576066 w 91"/>
                <a:gd name="T105" fmla="*/ 2147483647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8"/>
                <a:gd name="T161" fmla="*/ 91 w 91"/>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8">
                  <a:moveTo>
                    <a:pt x="14" y="67"/>
                  </a:moveTo>
                  <a:lnTo>
                    <a:pt x="17" y="66"/>
                  </a:lnTo>
                  <a:lnTo>
                    <a:pt x="19" y="65"/>
                  </a:lnTo>
                  <a:lnTo>
                    <a:pt x="22" y="66"/>
                  </a:lnTo>
                  <a:lnTo>
                    <a:pt x="23" y="66"/>
                  </a:lnTo>
                  <a:lnTo>
                    <a:pt x="27" y="65"/>
                  </a:lnTo>
                  <a:lnTo>
                    <a:pt x="30" y="64"/>
                  </a:lnTo>
                  <a:lnTo>
                    <a:pt x="31" y="63"/>
                  </a:lnTo>
                  <a:lnTo>
                    <a:pt x="33" y="62"/>
                  </a:lnTo>
                  <a:lnTo>
                    <a:pt x="40" y="62"/>
                  </a:lnTo>
                  <a:lnTo>
                    <a:pt x="43" y="62"/>
                  </a:lnTo>
                  <a:lnTo>
                    <a:pt x="55" y="62"/>
                  </a:lnTo>
                  <a:lnTo>
                    <a:pt x="61" y="62"/>
                  </a:lnTo>
                  <a:lnTo>
                    <a:pt x="62" y="62"/>
                  </a:lnTo>
                  <a:lnTo>
                    <a:pt x="65" y="64"/>
                  </a:lnTo>
                  <a:lnTo>
                    <a:pt x="66" y="65"/>
                  </a:lnTo>
                  <a:lnTo>
                    <a:pt x="70" y="65"/>
                  </a:lnTo>
                  <a:lnTo>
                    <a:pt x="73" y="67"/>
                  </a:lnTo>
                  <a:lnTo>
                    <a:pt x="74" y="66"/>
                  </a:lnTo>
                  <a:lnTo>
                    <a:pt x="77" y="68"/>
                  </a:lnTo>
                  <a:lnTo>
                    <a:pt x="77" y="67"/>
                  </a:lnTo>
                  <a:lnTo>
                    <a:pt x="79" y="67"/>
                  </a:lnTo>
                  <a:lnTo>
                    <a:pt x="82" y="66"/>
                  </a:lnTo>
                  <a:lnTo>
                    <a:pt x="85" y="66"/>
                  </a:lnTo>
                  <a:lnTo>
                    <a:pt x="88" y="66"/>
                  </a:lnTo>
                  <a:lnTo>
                    <a:pt x="91" y="66"/>
                  </a:lnTo>
                  <a:lnTo>
                    <a:pt x="91" y="65"/>
                  </a:lnTo>
                  <a:lnTo>
                    <a:pt x="90" y="63"/>
                  </a:lnTo>
                  <a:lnTo>
                    <a:pt x="91" y="60"/>
                  </a:lnTo>
                  <a:lnTo>
                    <a:pt x="91" y="57"/>
                  </a:lnTo>
                  <a:lnTo>
                    <a:pt x="88" y="54"/>
                  </a:lnTo>
                  <a:lnTo>
                    <a:pt x="86" y="51"/>
                  </a:lnTo>
                  <a:lnTo>
                    <a:pt x="83" y="50"/>
                  </a:lnTo>
                  <a:lnTo>
                    <a:pt x="81" y="47"/>
                  </a:lnTo>
                  <a:lnTo>
                    <a:pt x="80" y="47"/>
                  </a:lnTo>
                  <a:lnTo>
                    <a:pt x="83" y="44"/>
                  </a:lnTo>
                  <a:lnTo>
                    <a:pt x="82" y="41"/>
                  </a:lnTo>
                  <a:lnTo>
                    <a:pt x="82" y="38"/>
                  </a:lnTo>
                  <a:lnTo>
                    <a:pt x="79" y="36"/>
                  </a:lnTo>
                  <a:lnTo>
                    <a:pt x="79" y="35"/>
                  </a:lnTo>
                  <a:lnTo>
                    <a:pt x="80" y="31"/>
                  </a:lnTo>
                  <a:lnTo>
                    <a:pt x="78" y="29"/>
                  </a:lnTo>
                  <a:lnTo>
                    <a:pt x="75" y="27"/>
                  </a:lnTo>
                  <a:lnTo>
                    <a:pt x="75" y="26"/>
                  </a:lnTo>
                  <a:lnTo>
                    <a:pt x="72" y="24"/>
                  </a:lnTo>
                  <a:lnTo>
                    <a:pt x="70" y="24"/>
                  </a:lnTo>
                  <a:lnTo>
                    <a:pt x="70" y="23"/>
                  </a:lnTo>
                  <a:lnTo>
                    <a:pt x="68" y="20"/>
                  </a:lnTo>
                  <a:lnTo>
                    <a:pt x="65" y="17"/>
                  </a:lnTo>
                  <a:lnTo>
                    <a:pt x="62" y="14"/>
                  </a:lnTo>
                  <a:lnTo>
                    <a:pt x="60" y="11"/>
                  </a:lnTo>
                  <a:lnTo>
                    <a:pt x="58" y="8"/>
                  </a:lnTo>
                  <a:lnTo>
                    <a:pt x="56" y="8"/>
                  </a:lnTo>
                  <a:lnTo>
                    <a:pt x="55" y="8"/>
                  </a:lnTo>
                  <a:lnTo>
                    <a:pt x="52" y="7"/>
                  </a:lnTo>
                  <a:lnTo>
                    <a:pt x="50" y="5"/>
                  </a:lnTo>
                  <a:lnTo>
                    <a:pt x="47" y="3"/>
                  </a:lnTo>
                  <a:lnTo>
                    <a:pt x="44" y="1"/>
                  </a:lnTo>
                  <a:lnTo>
                    <a:pt x="41" y="1"/>
                  </a:lnTo>
                  <a:lnTo>
                    <a:pt x="38" y="1"/>
                  </a:lnTo>
                  <a:lnTo>
                    <a:pt x="37" y="1"/>
                  </a:lnTo>
                  <a:lnTo>
                    <a:pt x="36" y="0"/>
                  </a:lnTo>
                  <a:lnTo>
                    <a:pt x="36" y="1"/>
                  </a:lnTo>
                  <a:lnTo>
                    <a:pt x="33" y="2"/>
                  </a:lnTo>
                  <a:lnTo>
                    <a:pt x="30" y="2"/>
                  </a:lnTo>
                  <a:lnTo>
                    <a:pt x="27" y="3"/>
                  </a:lnTo>
                  <a:lnTo>
                    <a:pt x="23" y="3"/>
                  </a:lnTo>
                  <a:lnTo>
                    <a:pt x="21" y="3"/>
                  </a:lnTo>
                  <a:lnTo>
                    <a:pt x="19" y="2"/>
                  </a:lnTo>
                  <a:lnTo>
                    <a:pt x="16" y="4"/>
                  </a:lnTo>
                  <a:lnTo>
                    <a:pt x="15" y="7"/>
                  </a:lnTo>
                  <a:lnTo>
                    <a:pt x="13" y="10"/>
                  </a:lnTo>
                  <a:lnTo>
                    <a:pt x="13" y="14"/>
                  </a:lnTo>
                  <a:lnTo>
                    <a:pt x="11" y="16"/>
                  </a:lnTo>
                  <a:lnTo>
                    <a:pt x="10" y="19"/>
                  </a:lnTo>
                  <a:lnTo>
                    <a:pt x="8" y="22"/>
                  </a:lnTo>
                  <a:lnTo>
                    <a:pt x="6" y="24"/>
                  </a:lnTo>
                  <a:lnTo>
                    <a:pt x="4" y="26"/>
                  </a:lnTo>
                  <a:lnTo>
                    <a:pt x="3" y="27"/>
                  </a:lnTo>
                  <a:lnTo>
                    <a:pt x="0" y="29"/>
                  </a:lnTo>
                  <a:lnTo>
                    <a:pt x="1" y="30"/>
                  </a:lnTo>
                  <a:lnTo>
                    <a:pt x="3" y="32"/>
                  </a:lnTo>
                  <a:lnTo>
                    <a:pt x="6" y="36"/>
                  </a:lnTo>
                  <a:lnTo>
                    <a:pt x="7" y="38"/>
                  </a:lnTo>
                  <a:lnTo>
                    <a:pt x="8" y="40"/>
                  </a:lnTo>
                  <a:lnTo>
                    <a:pt x="9" y="43"/>
                  </a:lnTo>
                  <a:lnTo>
                    <a:pt x="12" y="41"/>
                  </a:lnTo>
                  <a:lnTo>
                    <a:pt x="13" y="40"/>
                  </a:lnTo>
                  <a:lnTo>
                    <a:pt x="14" y="39"/>
                  </a:lnTo>
                  <a:lnTo>
                    <a:pt x="15" y="40"/>
                  </a:lnTo>
                  <a:lnTo>
                    <a:pt x="13" y="40"/>
                  </a:lnTo>
                  <a:lnTo>
                    <a:pt x="12" y="42"/>
                  </a:lnTo>
                  <a:lnTo>
                    <a:pt x="10" y="45"/>
                  </a:lnTo>
                  <a:lnTo>
                    <a:pt x="12" y="44"/>
                  </a:lnTo>
                  <a:lnTo>
                    <a:pt x="13" y="42"/>
                  </a:lnTo>
                  <a:lnTo>
                    <a:pt x="13" y="45"/>
                  </a:lnTo>
                  <a:lnTo>
                    <a:pt x="13" y="46"/>
                  </a:lnTo>
                  <a:lnTo>
                    <a:pt x="12" y="48"/>
                  </a:lnTo>
                  <a:lnTo>
                    <a:pt x="27" y="48"/>
                  </a:lnTo>
                  <a:lnTo>
                    <a:pt x="29" y="47"/>
                  </a:lnTo>
                  <a:lnTo>
                    <a:pt x="32" y="45"/>
                  </a:lnTo>
                  <a:lnTo>
                    <a:pt x="35" y="45"/>
                  </a:lnTo>
                  <a:lnTo>
                    <a:pt x="36" y="45"/>
                  </a:lnTo>
                  <a:lnTo>
                    <a:pt x="38" y="45"/>
                  </a:lnTo>
                  <a:lnTo>
                    <a:pt x="41" y="47"/>
                  </a:lnTo>
                  <a:lnTo>
                    <a:pt x="44" y="49"/>
                  </a:lnTo>
                  <a:lnTo>
                    <a:pt x="48" y="50"/>
                  </a:lnTo>
                  <a:lnTo>
                    <a:pt x="50" y="49"/>
                  </a:lnTo>
                  <a:lnTo>
                    <a:pt x="53" y="49"/>
                  </a:lnTo>
                  <a:lnTo>
                    <a:pt x="53" y="52"/>
                  </a:lnTo>
                  <a:lnTo>
                    <a:pt x="50" y="53"/>
                  </a:lnTo>
                  <a:lnTo>
                    <a:pt x="48" y="54"/>
                  </a:lnTo>
                  <a:lnTo>
                    <a:pt x="46" y="53"/>
                  </a:lnTo>
                  <a:lnTo>
                    <a:pt x="43" y="52"/>
                  </a:lnTo>
                  <a:lnTo>
                    <a:pt x="40" y="51"/>
                  </a:lnTo>
                  <a:lnTo>
                    <a:pt x="37" y="50"/>
                  </a:lnTo>
                  <a:lnTo>
                    <a:pt x="36" y="50"/>
                  </a:lnTo>
                  <a:lnTo>
                    <a:pt x="34" y="49"/>
                  </a:lnTo>
                  <a:lnTo>
                    <a:pt x="31" y="52"/>
                  </a:lnTo>
                  <a:lnTo>
                    <a:pt x="29" y="51"/>
                  </a:lnTo>
                  <a:lnTo>
                    <a:pt x="26" y="52"/>
                  </a:lnTo>
                  <a:lnTo>
                    <a:pt x="23" y="53"/>
                  </a:lnTo>
                  <a:lnTo>
                    <a:pt x="22" y="55"/>
                  </a:lnTo>
                  <a:lnTo>
                    <a:pt x="12" y="55"/>
                  </a:lnTo>
                  <a:lnTo>
                    <a:pt x="9" y="56"/>
                  </a:lnTo>
                  <a:lnTo>
                    <a:pt x="9" y="59"/>
                  </a:lnTo>
                  <a:lnTo>
                    <a:pt x="10" y="61"/>
                  </a:lnTo>
                  <a:lnTo>
                    <a:pt x="12" y="60"/>
                  </a:lnTo>
                  <a:lnTo>
                    <a:pt x="14" y="63"/>
                  </a:lnTo>
                  <a:lnTo>
                    <a:pt x="16" y="63"/>
                  </a:lnTo>
                  <a:lnTo>
                    <a:pt x="19" y="63"/>
                  </a:lnTo>
                  <a:lnTo>
                    <a:pt x="20" y="61"/>
                  </a:lnTo>
                  <a:lnTo>
                    <a:pt x="21" y="62"/>
                  </a:lnTo>
                  <a:lnTo>
                    <a:pt x="23" y="63"/>
                  </a:lnTo>
                  <a:lnTo>
                    <a:pt x="27" y="63"/>
                  </a:lnTo>
                  <a:lnTo>
                    <a:pt x="28" y="63"/>
                  </a:lnTo>
                  <a:lnTo>
                    <a:pt x="28" y="60"/>
                  </a:lnTo>
                  <a:lnTo>
                    <a:pt x="31" y="60"/>
                  </a:lnTo>
                  <a:lnTo>
                    <a:pt x="29" y="63"/>
                  </a:lnTo>
                  <a:lnTo>
                    <a:pt x="28" y="63"/>
                  </a:lnTo>
                  <a:lnTo>
                    <a:pt x="27" y="63"/>
                  </a:lnTo>
                  <a:lnTo>
                    <a:pt x="26" y="63"/>
                  </a:lnTo>
                  <a:lnTo>
                    <a:pt x="22" y="63"/>
                  </a:lnTo>
                  <a:lnTo>
                    <a:pt x="21" y="63"/>
                  </a:lnTo>
                  <a:lnTo>
                    <a:pt x="16" y="63"/>
                  </a:lnTo>
                  <a:lnTo>
                    <a:pt x="14" y="63"/>
                  </a:lnTo>
                  <a:lnTo>
                    <a:pt x="11" y="63"/>
                  </a:lnTo>
                  <a:lnTo>
                    <a:pt x="9" y="66"/>
                  </a:lnTo>
                  <a:lnTo>
                    <a:pt x="10" y="67"/>
                  </a:lnTo>
                  <a:lnTo>
                    <a:pt x="11" y="67"/>
                  </a:lnTo>
                  <a:lnTo>
                    <a:pt x="14" y="67"/>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3" name="Freeform 37"/>
            <p:cNvSpPr>
              <a:spLocks/>
            </p:cNvSpPr>
            <p:nvPr/>
          </p:nvSpPr>
          <p:spPr bwMode="gray">
            <a:xfrm>
              <a:off x="426" y="2541"/>
              <a:ext cx="56" cy="35"/>
            </a:xfrm>
            <a:custGeom>
              <a:avLst/>
              <a:gdLst>
                <a:gd name="T0" fmla="*/ 317085994 w 46"/>
                <a:gd name="T1" fmla="*/ 2147483647 h 27"/>
                <a:gd name="T2" fmla="*/ 383302460 w 46"/>
                <a:gd name="T3" fmla="*/ 2147483647 h 27"/>
                <a:gd name="T4" fmla="*/ 433708910 w 46"/>
                <a:gd name="T5" fmla="*/ 2147483647 h 27"/>
                <a:gd name="T6" fmla="*/ 444930030 w 46"/>
                <a:gd name="T7" fmla="*/ 2147483647 h 27"/>
                <a:gd name="T8" fmla="*/ 418339553 w 46"/>
                <a:gd name="T9" fmla="*/ 2147483647 h 27"/>
                <a:gd name="T10" fmla="*/ 466628852 w 46"/>
                <a:gd name="T11" fmla="*/ 2147483647 h 27"/>
                <a:gd name="T12" fmla="*/ 461951123 w 46"/>
                <a:gd name="T13" fmla="*/ 1 h 27"/>
                <a:gd name="T14" fmla="*/ 333527167 w 46"/>
                <a:gd name="T15" fmla="*/ 0 h 27"/>
                <a:gd name="T16" fmla="*/ 230540900 w 46"/>
                <a:gd name="T17" fmla="*/ 0 h 27"/>
                <a:gd name="T18" fmla="*/ 197459546 w 46"/>
                <a:gd name="T19" fmla="*/ 2147483647 h 27"/>
                <a:gd name="T20" fmla="*/ 127778478 w 46"/>
                <a:gd name="T21" fmla="*/ 2147483647 h 27"/>
                <a:gd name="T22" fmla="*/ 86217920 w 46"/>
                <a:gd name="T23" fmla="*/ 2147483647 h 27"/>
                <a:gd name="T24" fmla="*/ 39253387 w 46"/>
                <a:gd name="T25" fmla="*/ 2147483647 h 27"/>
                <a:gd name="T26" fmla="*/ 0 w 46"/>
                <a:gd name="T27" fmla="*/ 2147483647 h 27"/>
                <a:gd name="T28" fmla="*/ 47786732 w 46"/>
                <a:gd name="T29" fmla="*/ 2147483647 h 27"/>
                <a:gd name="T30" fmla="*/ 84162880 w 46"/>
                <a:gd name="T31" fmla="*/ 2147483647 h 27"/>
                <a:gd name="T32" fmla="*/ 70821869 w 46"/>
                <a:gd name="T33" fmla="*/ 2147483647 h 27"/>
                <a:gd name="T34" fmla="*/ 47786732 w 46"/>
                <a:gd name="T35" fmla="*/ 2147483647 h 27"/>
                <a:gd name="T36" fmla="*/ 86217920 w 46"/>
                <a:gd name="T37" fmla="*/ 2147483647 h 27"/>
                <a:gd name="T38" fmla="*/ 155556386 w 46"/>
                <a:gd name="T39" fmla="*/ 2147483647 h 27"/>
                <a:gd name="T40" fmla="*/ 124732957 w 46"/>
                <a:gd name="T41" fmla="*/ 2147483647 h 27"/>
                <a:gd name="T42" fmla="*/ 184859126 w 46"/>
                <a:gd name="T43" fmla="*/ 2147483647 h 27"/>
                <a:gd name="T44" fmla="*/ 240385622 w 46"/>
                <a:gd name="T45" fmla="*/ 2147483647 h 27"/>
                <a:gd name="T46" fmla="*/ 260463511 w 46"/>
                <a:gd name="T47" fmla="*/ 2147483647 h 27"/>
                <a:gd name="T48" fmla="*/ 260463511 w 46"/>
                <a:gd name="T49" fmla="*/ 2147483647 h 27"/>
                <a:gd name="T50" fmla="*/ 197459546 w 46"/>
                <a:gd name="T51" fmla="*/ 2147483647 h 27"/>
                <a:gd name="T52" fmla="*/ 197459546 w 46"/>
                <a:gd name="T53" fmla="*/ 2147483647 h 27"/>
                <a:gd name="T54" fmla="*/ 240385622 w 46"/>
                <a:gd name="T55" fmla="*/ 2147483647 h 27"/>
                <a:gd name="T56" fmla="*/ 189372943 w 46"/>
                <a:gd name="T57" fmla="*/ 2147483647 h 27"/>
                <a:gd name="T58" fmla="*/ 225046218 w 46"/>
                <a:gd name="T59" fmla="*/ 2147483647 h 27"/>
                <a:gd name="T60" fmla="*/ 230540900 w 46"/>
                <a:gd name="T61" fmla="*/ 2147483647 h 27"/>
                <a:gd name="T62" fmla="*/ 260463511 w 46"/>
                <a:gd name="T63" fmla="*/ 2147483647 h 27"/>
                <a:gd name="T64" fmla="*/ 280658377 w 46"/>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27"/>
                <a:gd name="T101" fmla="*/ 46 w 46"/>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27">
                  <a:moveTo>
                    <a:pt x="29" y="21"/>
                  </a:moveTo>
                  <a:lnTo>
                    <a:pt x="32" y="18"/>
                  </a:lnTo>
                  <a:lnTo>
                    <a:pt x="35" y="18"/>
                  </a:lnTo>
                  <a:lnTo>
                    <a:pt x="38" y="16"/>
                  </a:lnTo>
                  <a:lnTo>
                    <a:pt x="40" y="17"/>
                  </a:lnTo>
                  <a:lnTo>
                    <a:pt x="43" y="16"/>
                  </a:lnTo>
                  <a:lnTo>
                    <a:pt x="45" y="13"/>
                  </a:lnTo>
                  <a:lnTo>
                    <a:pt x="44" y="9"/>
                  </a:lnTo>
                  <a:lnTo>
                    <a:pt x="42" y="8"/>
                  </a:lnTo>
                  <a:lnTo>
                    <a:pt x="42" y="7"/>
                  </a:lnTo>
                  <a:lnTo>
                    <a:pt x="43" y="6"/>
                  </a:lnTo>
                  <a:lnTo>
                    <a:pt x="46" y="6"/>
                  </a:lnTo>
                  <a:lnTo>
                    <a:pt x="46" y="4"/>
                  </a:lnTo>
                  <a:lnTo>
                    <a:pt x="45" y="1"/>
                  </a:lnTo>
                  <a:lnTo>
                    <a:pt x="45" y="0"/>
                  </a:lnTo>
                  <a:lnTo>
                    <a:pt x="33" y="0"/>
                  </a:lnTo>
                  <a:lnTo>
                    <a:pt x="30" y="0"/>
                  </a:lnTo>
                  <a:lnTo>
                    <a:pt x="23" y="0"/>
                  </a:lnTo>
                  <a:lnTo>
                    <a:pt x="21" y="1"/>
                  </a:lnTo>
                  <a:lnTo>
                    <a:pt x="20" y="2"/>
                  </a:lnTo>
                  <a:lnTo>
                    <a:pt x="17" y="3"/>
                  </a:lnTo>
                  <a:lnTo>
                    <a:pt x="13" y="4"/>
                  </a:lnTo>
                  <a:lnTo>
                    <a:pt x="12" y="4"/>
                  </a:lnTo>
                  <a:lnTo>
                    <a:pt x="9" y="3"/>
                  </a:lnTo>
                  <a:lnTo>
                    <a:pt x="7" y="4"/>
                  </a:lnTo>
                  <a:lnTo>
                    <a:pt x="4" y="5"/>
                  </a:lnTo>
                  <a:lnTo>
                    <a:pt x="1" y="5"/>
                  </a:lnTo>
                  <a:lnTo>
                    <a:pt x="0" y="5"/>
                  </a:lnTo>
                  <a:lnTo>
                    <a:pt x="3" y="7"/>
                  </a:lnTo>
                  <a:lnTo>
                    <a:pt x="5" y="7"/>
                  </a:lnTo>
                  <a:lnTo>
                    <a:pt x="6" y="6"/>
                  </a:lnTo>
                  <a:lnTo>
                    <a:pt x="8" y="6"/>
                  </a:lnTo>
                  <a:lnTo>
                    <a:pt x="9" y="5"/>
                  </a:lnTo>
                  <a:lnTo>
                    <a:pt x="7" y="7"/>
                  </a:lnTo>
                  <a:lnTo>
                    <a:pt x="5" y="10"/>
                  </a:lnTo>
                  <a:lnTo>
                    <a:pt x="6" y="10"/>
                  </a:lnTo>
                  <a:lnTo>
                    <a:pt x="9" y="13"/>
                  </a:lnTo>
                  <a:lnTo>
                    <a:pt x="11" y="10"/>
                  </a:lnTo>
                  <a:lnTo>
                    <a:pt x="16" y="10"/>
                  </a:lnTo>
                  <a:lnTo>
                    <a:pt x="12" y="12"/>
                  </a:lnTo>
                  <a:lnTo>
                    <a:pt x="12" y="15"/>
                  </a:lnTo>
                  <a:lnTo>
                    <a:pt x="16" y="14"/>
                  </a:lnTo>
                  <a:lnTo>
                    <a:pt x="18" y="13"/>
                  </a:lnTo>
                  <a:lnTo>
                    <a:pt x="21" y="12"/>
                  </a:lnTo>
                  <a:lnTo>
                    <a:pt x="24" y="12"/>
                  </a:lnTo>
                  <a:lnTo>
                    <a:pt x="26" y="12"/>
                  </a:lnTo>
                  <a:lnTo>
                    <a:pt x="26" y="14"/>
                  </a:lnTo>
                  <a:lnTo>
                    <a:pt x="27" y="15"/>
                  </a:lnTo>
                  <a:lnTo>
                    <a:pt x="26" y="15"/>
                  </a:lnTo>
                  <a:lnTo>
                    <a:pt x="23" y="13"/>
                  </a:lnTo>
                  <a:lnTo>
                    <a:pt x="20" y="13"/>
                  </a:lnTo>
                  <a:lnTo>
                    <a:pt x="19" y="16"/>
                  </a:lnTo>
                  <a:lnTo>
                    <a:pt x="20" y="16"/>
                  </a:lnTo>
                  <a:lnTo>
                    <a:pt x="21" y="16"/>
                  </a:lnTo>
                  <a:lnTo>
                    <a:pt x="24" y="16"/>
                  </a:lnTo>
                  <a:lnTo>
                    <a:pt x="21" y="18"/>
                  </a:lnTo>
                  <a:lnTo>
                    <a:pt x="19" y="21"/>
                  </a:lnTo>
                  <a:lnTo>
                    <a:pt x="22" y="20"/>
                  </a:lnTo>
                  <a:lnTo>
                    <a:pt x="21" y="22"/>
                  </a:lnTo>
                  <a:lnTo>
                    <a:pt x="23" y="25"/>
                  </a:lnTo>
                  <a:lnTo>
                    <a:pt x="26" y="24"/>
                  </a:lnTo>
                  <a:lnTo>
                    <a:pt x="26" y="27"/>
                  </a:lnTo>
                  <a:lnTo>
                    <a:pt x="28" y="24"/>
                  </a:lnTo>
                  <a:lnTo>
                    <a:pt x="29" y="21"/>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4" name="Freeform 38"/>
            <p:cNvSpPr>
              <a:spLocks/>
            </p:cNvSpPr>
            <p:nvPr/>
          </p:nvSpPr>
          <p:spPr bwMode="gray">
            <a:xfrm>
              <a:off x="456" y="2541"/>
              <a:ext cx="137" cy="104"/>
            </a:xfrm>
            <a:custGeom>
              <a:avLst/>
              <a:gdLst>
                <a:gd name="T0" fmla="*/ 1643067784 w 111"/>
                <a:gd name="T1" fmla="*/ 2147483647 h 84"/>
                <a:gd name="T2" fmla="*/ 1855516934 w 111"/>
                <a:gd name="T3" fmla="*/ 2147483647 h 84"/>
                <a:gd name="T4" fmla="*/ 2042732925 w 111"/>
                <a:gd name="T5" fmla="*/ 2147483647 h 84"/>
                <a:gd name="T6" fmla="*/ 2147483647 w 111"/>
                <a:gd name="T7" fmla="*/ 2147483647 h 84"/>
                <a:gd name="T8" fmla="*/ 2147483647 w 111"/>
                <a:gd name="T9" fmla="*/ 2147483647 h 84"/>
                <a:gd name="T10" fmla="*/ 2147483647 w 111"/>
                <a:gd name="T11" fmla="*/ 2147483647 h 84"/>
                <a:gd name="T12" fmla="*/ 2147483647 w 111"/>
                <a:gd name="T13" fmla="*/ 2147483647 h 84"/>
                <a:gd name="T14" fmla="*/ 2147483647 w 111"/>
                <a:gd name="T15" fmla="*/ 2147483647 h 84"/>
                <a:gd name="T16" fmla="*/ 2147483647 w 111"/>
                <a:gd name="T17" fmla="*/ 2147483647 h 84"/>
                <a:gd name="T18" fmla="*/ 2147483647 w 111"/>
                <a:gd name="T19" fmla="*/ 2147483647 h 84"/>
                <a:gd name="T20" fmla="*/ 2147483647 w 111"/>
                <a:gd name="T21" fmla="*/ 2147483647 h 84"/>
                <a:gd name="T22" fmla="*/ 2147483647 w 111"/>
                <a:gd name="T23" fmla="*/ 2147483647 h 84"/>
                <a:gd name="T24" fmla="*/ 2147483647 w 111"/>
                <a:gd name="T25" fmla="*/ 2147483647 h 84"/>
                <a:gd name="T26" fmla="*/ 2147483647 w 111"/>
                <a:gd name="T27" fmla="*/ 2147483647 h 84"/>
                <a:gd name="T28" fmla="*/ 2147483647 w 111"/>
                <a:gd name="T29" fmla="*/ 2147483647 h 84"/>
                <a:gd name="T30" fmla="*/ 2147483647 w 111"/>
                <a:gd name="T31" fmla="*/ 2147483647 h 84"/>
                <a:gd name="T32" fmla="*/ 2147483647 w 111"/>
                <a:gd name="T33" fmla="*/ 2147483647 h 84"/>
                <a:gd name="T34" fmla="*/ 2147483647 w 111"/>
                <a:gd name="T35" fmla="*/ 2147483647 h 84"/>
                <a:gd name="T36" fmla="*/ 2147483647 w 111"/>
                <a:gd name="T37" fmla="*/ 2147483647 h 84"/>
                <a:gd name="T38" fmla="*/ 2147483647 w 111"/>
                <a:gd name="T39" fmla="*/ 2147483647 h 84"/>
                <a:gd name="T40" fmla="*/ 2147483647 w 111"/>
                <a:gd name="T41" fmla="*/ 2147483647 h 84"/>
                <a:gd name="T42" fmla="*/ 2147483647 w 111"/>
                <a:gd name="T43" fmla="*/ 2147483647 h 84"/>
                <a:gd name="T44" fmla="*/ 2147483647 w 111"/>
                <a:gd name="T45" fmla="*/ 2147483647 h 84"/>
                <a:gd name="T46" fmla="*/ 2147483647 w 111"/>
                <a:gd name="T47" fmla="*/ 2147483647 h 84"/>
                <a:gd name="T48" fmla="*/ 2147483647 w 111"/>
                <a:gd name="T49" fmla="*/ 2147483647 h 84"/>
                <a:gd name="T50" fmla="*/ 2147483647 w 111"/>
                <a:gd name="T51" fmla="*/ 2147483647 h 84"/>
                <a:gd name="T52" fmla="*/ 2147483647 w 111"/>
                <a:gd name="T53" fmla="*/ 2147483647 h 84"/>
                <a:gd name="T54" fmla="*/ 2147483647 w 111"/>
                <a:gd name="T55" fmla="*/ 2147483647 h 84"/>
                <a:gd name="T56" fmla="*/ 2147483647 w 111"/>
                <a:gd name="T57" fmla="*/ 2147483647 h 84"/>
                <a:gd name="T58" fmla="*/ 2147483647 w 111"/>
                <a:gd name="T59" fmla="*/ 2083711553 h 84"/>
                <a:gd name="T60" fmla="*/ 2147483647 w 111"/>
                <a:gd name="T61" fmla="*/ 1536356838 h 84"/>
                <a:gd name="T62" fmla="*/ 2147483647 w 111"/>
                <a:gd name="T63" fmla="*/ 1210902831 h 84"/>
                <a:gd name="T64" fmla="*/ 2147483647 w 111"/>
                <a:gd name="T65" fmla="*/ 906629933 h 84"/>
                <a:gd name="T66" fmla="*/ 2147483647 w 111"/>
                <a:gd name="T67" fmla="*/ 503434525 h 84"/>
                <a:gd name="T68" fmla="*/ 2147483647 w 111"/>
                <a:gd name="T69" fmla="*/ 206207026 h 84"/>
                <a:gd name="T70" fmla="*/ 2147483647 w 111"/>
                <a:gd name="T71" fmla="*/ 402747448 h 84"/>
                <a:gd name="T72" fmla="*/ 2147483647 w 111"/>
                <a:gd name="T73" fmla="*/ 629292514 h 84"/>
                <a:gd name="T74" fmla="*/ 2147483647 w 111"/>
                <a:gd name="T75" fmla="*/ 619982672 h 84"/>
                <a:gd name="T76" fmla="*/ 2147483647 w 111"/>
                <a:gd name="T77" fmla="*/ 968722337 h 84"/>
                <a:gd name="T78" fmla="*/ 2147483647 w 111"/>
                <a:gd name="T79" fmla="*/ 503434525 h 84"/>
                <a:gd name="T80" fmla="*/ 2147483647 w 111"/>
                <a:gd name="T81" fmla="*/ 619982672 h 84"/>
                <a:gd name="T82" fmla="*/ 2147483647 w 111"/>
                <a:gd name="T83" fmla="*/ 257758505 h 84"/>
                <a:gd name="T84" fmla="*/ 2147483647 w 111"/>
                <a:gd name="T85" fmla="*/ 257758505 h 84"/>
                <a:gd name="T86" fmla="*/ 2042732925 w 111"/>
                <a:gd name="T87" fmla="*/ 322198074 h 84"/>
                <a:gd name="T88" fmla="*/ 1855516934 w 111"/>
                <a:gd name="T89" fmla="*/ 322198074 h 84"/>
                <a:gd name="T90" fmla="*/ 1479413176 w 111"/>
                <a:gd name="T91" fmla="*/ 164965555 h 84"/>
                <a:gd name="T92" fmla="*/ 1273684428 w 111"/>
                <a:gd name="T93" fmla="*/ 0 h 84"/>
                <a:gd name="T94" fmla="*/ 1024485778 w 111"/>
                <a:gd name="T95" fmla="*/ 257758505 h 84"/>
                <a:gd name="T96" fmla="*/ 824042826 w 111"/>
                <a:gd name="T97" fmla="*/ 503434525 h 84"/>
                <a:gd name="T98" fmla="*/ 965599133 w 111"/>
                <a:gd name="T99" fmla="*/ 968722337 h 84"/>
                <a:gd name="T100" fmla="*/ 624718415 w 111"/>
                <a:gd name="T101" fmla="*/ 1210902831 h 84"/>
                <a:gd name="T102" fmla="*/ 148475751 w 111"/>
                <a:gd name="T103" fmla="*/ 1536356838 h 84"/>
                <a:gd name="T104" fmla="*/ 2 w 111"/>
                <a:gd name="T105" fmla="*/ 1920444538 h 84"/>
                <a:gd name="T106" fmla="*/ 285314484 w 111"/>
                <a:gd name="T107" fmla="*/ 2147483647 h 84"/>
                <a:gd name="T108" fmla="*/ 404177768 w 111"/>
                <a:gd name="T109" fmla="*/ 2147483647 h 84"/>
                <a:gd name="T110" fmla="*/ 776677037 w 111"/>
                <a:gd name="T111" fmla="*/ 2147483647 h 84"/>
                <a:gd name="T112" fmla="*/ 896032673 w 111"/>
                <a:gd name="T113" fmla="*/ 2147483647 h 84"/>
                <a:gd name="T114" fmla="*/ 965599133 w 111"/>
                <a:gd name="T115" fmla="*/ 2147483647 h 84"/>
                <a:gd name="T116" fmla="*/ 1113985667 w 111"/>
                <a:gd name="T117" fmla="*/ 2147483647 h 84"/>
                <a:gd name="T118" fmla="*/ 1273684428 w 111"/>
                <a:gd name="T119" fmla="*/ 2147483647 h 84"/>
                <a:gd name="T120" fmla="*/ 1628440552 w 111"/>
                <a:gd name="T121" fmla="*/ 2147483647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84"/>
                <a:gd name="T185" fmla="*/ 111 w 111"/>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84">
                  <a:moveTo>
                    <a:pt x="32" y="54"/>
                  </a:moveTo>
                  <a:lnTo>
                    <a:pt x="32" y="53"/>
                  </a:lnTo>
                  <a:lnTo>
                    <a:pt x="33" y="53"/>
                  </a:lnTo>
                  <a:lnTo>
                    <a:pt x="36" y="51"/>
                  </a:lnTo>
                  <a:lnTo>
                    <a:pt x="37" y="47"/>
                  </a:lnTo>
                  <a:lnTo>
                    <a:pt x="37" y="46"/>
                  </a:lnTo>
                  <a:lnTo>
                    <a:pt x="38" y="43"/>
                  </a:lnTo>
                  <a:lnTo>
                    <a:pt x="39" y="43"/>
                  </a:lnTo>
                  <a:lnTo>
                    <a:pt x="41" y="42"/>
                  </a:lnTo>
                  <a:lnTo>
                    <a:pt x="44" y="43"/>
                  </a:lnTo>
                  <a:lnTo>
                    <a:pt x="46" y="43"/>
                  </a:lnTo>
                  <a:lnTo>
                    <a:pt x="49" y="41"/>
                  </a:lnTo>
                  <a:lnTo>
                    <a:pt x="52" y="41"/>
                  </a:lnTo>
                  <a:lnTo>
                    <a:pt x="53" y="41"/>
                  </a:lnTo>
                  <a:lnTo>
                    <a:pt x="55" y="41"/>
                  </a:lnTo>
                  <a:lnTo>
                    <a:pt x="58" y="43"/>
                  </a:lnTo>
                  <a:lnTo>
                    <a:pt x="59" y="44"/>
                  </a:lnTo>
                  <a:lnTo>
                    <a:pt x="61" y="47"/>
                  </a:lnTo>
                  <a:lnTo>
                    <a:pt x="63" y="49"/>
                  </a:lnTo>
                  <a:lnTo>
                    <a:pt x="66" y="53"/>
                  </a:lnTo>
                  <a:lnTo>
                    <a:pt x="67" y="56"/>
                  </a:lnTo>
                  <a:lnTo>
                    <a:pt x="67" y="59"/>
                  </a:lnTo>
                  <a:lnTo>
                    <a:pt x="68" y="63"/>
                  </a:lnTo>
                  <a:lnTo>
                    <a:pt x="66" y="65"/>
                  </a:lnTo>
                  <a:lnTo>
                    <a:pt x="65" y="68"/>
                  </a:lnTo>
                  <a:lnTo>
                    <a:pt x="68" y="67"/>
                  </a:lnTo>
                  <a:lnTo>
                    <a:pt x="71" y="65"/>
                  </a:lnTo>
                  <a:lnTo>
                    <a:pt x="72" y="65"/>
                  </a:lnTo>
                  <a:lnTo>
                    <a:pt x="76" y="65"/>
                  </a:lnTo>
                  <a:lnTo>
                    <a:pt x="78" y="65"/>
                  </a:lnTo>
                  <a:lnTo>
                    <a:pt x="80" y="64"/>
                  </a:lnTo>
                  <a:lnTo>
                    <a:pt x="81" y="65"/>
                  </a:lnTo>
                  <a:lnTo>
                    <a:pt x="84" y="67"/>
                  </a:lnTo>
                  <a:lnTo>
                    <a:pt x="83" y="67"/>
                  </a:lnTo>
                  <a:lnTo>
                    <a:pt x="84" y="69"/>
                  </a:lnTo>
                  <a:lnTo>
                    <a:pt x="84" y="72"/>
                  </a:lnTo>
                  <a:lnTo>
                    <a:pt x="85" y="71"/>
                  </a:lnTo>
                  <a:lnTo>
                    <a:pt x="85" y="73"/>
                  </a:lnTo>
                  <a:lnTo>
                    <a:pt x="86" y="76"/>
                  </a:lnTo>
                  <a:lnTo>
                    <a:pt x="86" y="79"/>
                  </a:lnTo>
                  <a:lnTo>
                    <a:pt x="84" y="82"/>
                  </a:lnTo>
                  <a:lnTo>
                    <a:pt x="87" y="81"/>
                  </a:lnTo>
                  <a:lnTo>
                    <a:pt x="88" y="81"/>
                  </a:lnTo>
                  <a:lnTo>
                    <a:pt x="90" y="84"/>
                  </a:lnTo>
                  <a:lnTo>
                    <a:pt x="91" y="83"/>
                  </a:lnTo>
                  <a:lnTo>
                    <a:pt x="94" y="82"/>
                  </a:lnTo>
                  <a:lnTo>
                    <a:pt x="95" y="79"/>
                  </a:lnTo>
                  <a:lnTo>
                    <a:pt x="96" y="77"/>
                  </a:lnTo>
                  <a:lnTo>
                    <a:pt x="98" y="77"/>
                  </a:lnTo>
                  <a:lnTo>
                    <a:pt x="98" y="78"/>
                  </a:lnTo>
                  <a:lnTo>
                    <a:pt x="99" y="79"/>
                  </a:lnTo>
                  <a:lnTo>
                    <a:pt x="101" y="78"/>
                  </a:lnTo>
                  <a:lnTo>
                    <a:pt x="103" y="79"/>
                  </a:lnTo>
                  <a:lnTo>
                    <a:pt x="103" y="78"/>
                  </a:lnTo>
                  <a:lnTo>
                    <a:pt x="105" y="75"/>
                  </a:lnTo>
                  <a:lnTo>
                    <a:pt x="105" y="71"/>
                  </a:lnTo>
                  <a:lnTo>
                    <a:pt x="107" y="72"/>
                  </a:lnTo>
                  <a:lnTo>
                    <a:pt x="105" y="70"/>
                  </a:lnTo>
                  <a:lnTo>
                    <a:pt x="103" y="68"/>
                  </a:lnTo>
                  <a:lnTo>
                    <a:pt x="103" y="65"/>
                  </a:lnTo>
                  <a:lnTo>
                    <a:pt x="105" y="65"/>
                  </a:lnTo>
                  <a:lnTo>
                    <a:pt x="108" y="66"/>
                  </a:lnTo>
                  <a:lnTo>
                    <a:pt x="111" y="67"/>
                  </a:lnTo>
                  <a:lnTo>
                    <a:pt x="111" y="65"/>
                  </a:lnTo>
                  <a:lnTo>
                    <a:pt x="110" y="62"/>
                  </a:lnTo>
                  <a:lnTo>
                    <a:pt x="107" y="61"/>
                  </a:lnTo>
                  <a:lnTo>
                    <a:pt x="107" y="58"/>
                  </a:lnTo>
                  <a:lnTo>
                    <a:pt x="110" y="56"/>
                  </a:lnTo>
                  <a:lnTo>
                    <a:pt x="109" y="55"/>
                  </a:lnTo>
                  <a:lnTo>
                    <a:pt x="108" y="52"/>
                  </a:lnTo>
                  <a:lnTo>
                    <a:pt x="108" y="51"/>
                  </a:lnTo>
                  <a:lnTo>
                    <a:pt x="105" y="51"/>
                  </a:lnTo>
                  <a:lnTo>
                    <a:pt x="104" y="49"/>
                  </a:lnTo>
                  <a:lnTo>
                    <a:pt x="104" y="46"/>
                  </a:lnTo>
                  <a:lnTo>
                    <a:pt x="105" y="44"/>
                  </a:lnTo>
                  <a:lnTo>
                    <a:pt x="104" y="41"/>
                  </a:lnTo>
                  <a:lnTo>
                    <a:pt x="107" y="39"/>
                  </a:lnTo>
                  <a:lnTo>
                    <a:pt x="105" y="36"/>
                  </a:lnTo>
                  <a:lnTo>
                    <a:pt x="104" y="35"/>
                  </a:lnTo>
                  <a:lnTo>
                    <a:pt x="103" y="35"/>
                  </a:lnTo>
                  <a:lnTo>
                    <a:pt x="102" y="32"/>
                  </a:lnTo>
                  <a:lnTo>
                    <a:pt x="101" y="29"/>
                  </a:lnTo>
                  <a:lnTo>
                    <a:pt x="102" y="26"/>
                  </a:lnTo>
                  <a:lnTo>
                    <a:pt x="99" y="25"/>
                  </a:lnTo>
                  <a:lnTo>
                    <a:pt x="97" y="27"/>
                  </a:lnTo>
                  <a:lnTo>
                    <a:pt x="96" y="26"/>
                  </a:lnTo>
                  <a:lnTo>
                    <a:pt x="98" y="23"/>
                  </a:lnTo>
                  <a:lnTo>
                    <a:pt x="101" y="21"/>
                  </a:lnTo>
                  <a:lnTo>
                    <a:pt x="98" y="19"/>
                  </a:lnTo>
                  <a:lnTo>
                    <a:pt x="96" y="17"/>
                  </a:lnTo>
                  <a:lnTo>
                    <a:pt x="96" y="16"/>
                  </a:lnTo>
                  <a:lnTo>
                    <a:pt x="95" y="17"/>
                  </a:lnTo>
                  <a:lnTo>
                    <a:pt x="94" y="15"/>
                  </a:lnTo>
                  <a:lnTo>
                    <a:pt x="94" y="12"/>
                  </a:lnTo>
                  <a:lnTo>
                    <a:pt x="94" y="10"/>
                  </a:lnTo>
                  <a:lnTo>
                    <a:pt x="92" y="7"/>
                  </a:lnTo>
                  <a:lnTo>
                    <a:pt x="92" y="6"/>
                  </a:lnTo>
                  <a:lnTo>
                    <a:pt x="90" y="4"/>
                  </a:lnTo>
                  <a:lnTo>
                    <a:pt x="89" y="3"/>
                  </a:lnTo>
                  <a:lnTo>
                    <a:pt x="87" y="3"/>
                  </a:lnTo>
                  <a:lnTo>
                    <a:pt x="86" y="3"/>
                  </a:lnTo>
                  <a:lnTo>
                    <a:pt x="87" y="6"/>
                  </a:lnTo>
                  <a:lnTo>
                    <a:pt x="86" y="6"/>
                  </a:lnTo>
                  <a:lnTo>
                    <a:pt x="84" y="6"/>
                  </a:lnTo>
                  <a:lnTo>
                    <a:pt x="81" y="9"/>
                  </a:lnTo>
                  <a:lnTo>
                    <a:pt x="78" y="9"/>
                  </a:lnTo>
                  <a:lnTo>
                    <a:pt x="76" y="8"/>
                  </a:lnTo>
                  <a:lnTo>
                    <a:pt x="74" y="8"/>
                  </a:lnTo>
                  <a:lnTo>
                    <a:pt x="70" y="7"/>
                  </a:lnTo>
                  <a:lnTo>
                    <a:pt x="68" y="9"/>
                  </a:lnTo>
                  <a:lnTo>
                    <a:pt x="66" y="13"/>
                  </a:lnTo>
                  <a:lnTo>
                    <a:pt x="65" y="12"/>
                  </a:lnTo>
                  <a:lnTo>
                    <a:pt x="63" y="8"/>
                  </a:lnTo>
                  <a:lnTo>
                    <a:pt x="60" y="7"/>
                  </a:lnTo>
                  <a:lnTo>
                    <a:pt x="58" y="10"/>
                  </a:lnTo>
                  <a:lnTo>
                    <a:pt x="55" y="10"/>
                  </a:lnTo>
                  <a:lnTo>
                    <a:pt x="54" y="8"/>
                  </a:lnTo>
                  <a:lnTo>
                    <a:pt x="53" y="8"/>
                  </a:lnTo>
                  <a:lnTo>
                    <a:pt x="53" y="7"/>
                  </a:lnTo>
                  <a:lnTo>
                    <a:pt x="55" y="4"/>
                  </a:lnTo>
                  <a:lnTo>
                    <a:pt x="52" y="4"/>
                  </a:lnTo>
                  <a:lnTo>
                    <a:pt x="49" y="4"/>
                  </a:lnTo>
                  <a:lnTo>
                    <a:pt x="46" y="4"/>
                  </a:lnTo>
                  <a:lnTo>
                    <a:pt x="43" y="5"/>
                  </a:lnTo>
                  <a:lnTo>
                    <a:pt x="41" y="5"/>
                  </a:lnTo>
                  <a:lnTo>
                    <a:pt x="41" y="6"/>
                  </a:lnTo>
                  <a:lnTo>
                    <a:pt x="38" y="4"/>
                  </a:lnTo>
                  <a:lnTo>
                    <a:pt x="37" y="5"/>
                  </a:lnTo>
                  <a:lnTo>
                    <a:pt x="34" y="3"/>
                  </a:lnTo>
                  <a:lnTo>
                    <a:pt x="30" y="3"/>
                  </a:lnTo>
                  <a:lnTo>
                    <a:pt x="29" y="2"/>
                  </a:lnTo>
                  <a:lnTo>
                    <a:pt x="26" y="0"/>
                  </a:lnTo>
                  <a:lnTo>
                    <a:pt x="25" y="0"/>
                  </a:lnTo>
                  <a:lnTo>
                    <a:pt x="19" y="0"/>
                  </a:lnTo>
                  <a:lnTo>
                    <a:pt x="19" y="1"/>
                  </a:lnTo>
                  <a:lnTo>
                    <a:pt x="20" y="4"/>
                  </a:lnTo>
                  <a:lnTo>
                    <a:pt x="20" y="6"/>
                  </a:lnTo>
                  <a:lnTo>
                    <a:pt x="17" y="6"/>
                  </a:lnTo>
                  <a:lnTo>
                    <a:pt x="16" y="7"/>
                  </a:lnTo>
                  <a:lnTo>
                    <a:pt x="16" y="8"/>
                  </a:lnTo>
                  <a:lnTo>
                    <a:pt x="18" y="9"/>
                  </a:lnTo>
                  <a:lnTo>
                    <a:pt x="19" y="13"/>
                  </a:lnTo>
                  <a:lnTo>
                    <a:pt x="17" y="16"/>
                  </a:lnTo>
                  <a:lnTo>
                    <a:pt x="14" y="17"/>
                  </a:lnTo>
                  <a:lnTo>
                    <a:pt x="12" y="16"/>
                  </a:lnTo>
                  <a:lnTo>
                    <a:pt x="9" y="18"/>
                  </a:lnTo>
                  <a:lnTo>
                    <a:pt x="6" y="18"/>
                  </a:lnTo>
                  <a:lnTo>
                    <a:pt x="3" y="21"/>
                  </a:lnTo>
                  <a:lnTo>
                    <a:pt x="2" y="24"/>
                  </a:lnTo>
                  <a:lnTo>
                    <a:pt x="0" y="27"/>
                  </a:lnTo>
                  <a:lnTo>
                    <a:pt x="2" y="26"/>
                  </a:lnTo>
                  <a:lnTo>
                    <a:pt x="5" y="26"/>
                  </a:lnTo>
                  <a:lnTo>
                    <a:pt x="3" y="29"/>
                  </a:lnTo>
                  <a:lnTo>
                    <a:pt x="6" y="31"/>
                  </a:lnTo>
                  <a:lnTo>
                    <a:pt x="7" y="34"/>
                  </a:lnTo>
                  <a:lnTo>
                    <a:pt x="8" y="36"/>
                  </a:lnTo>
                  <a:lnTo>
                    <a:pt x="11" y="39"/>
                  </a:lnTo>
                  <a:lnTo>
                    <a:pt x="14" y="39"/>
                  </a:lnTo>
                  <a:lnTo>
                    <a:pt x="15" y="39"/>
                  </a:lnTo>
                  <a:lnTo>
                    <a:pt x="15" y="41"/>
                  </a:lnTo>
                  <a:lnTo>
                    <a:pt x="18" y="43"/>
                  </a:lnTo>
                  <a:lnTo>
                    <a:pt x="20" y="42"/>
                  </a:lnTo>
                  <a:lnTo>
                    <a:pt x="19" y="45"/>
                  </a:lnTo>
                  <a:lnTo>
                    <a:pt x="20" y="44"/>
                  </a:lnTo>
                  <a:lnTo>
                    <a:pt x="21" y="47"/>
                  </a:lnTo>
                  <a:lnTo>
                    <a:pt x="22" y="48"/>
                  </a:lnTo>
                  <a:lnTo>
                    <a:pt x="24" y="52"/>
                  </a:lnTo>
                  <a:lnTo>
                    <a:pt x="25" y="54"/>
                  </a:lnTo>
                  <a:lnTo>
                    <a:pt x="25" y="56"/>
                  </a:lnTo>
                  <a:lnTo>
                    <a:pt x="26" y="57"/>
                  </a:lnTo>
                  <a:lnTo>
                    <a:pt x="28" y="56"/>
                  </a:lnTo>
                  <a:lnTo>
                    <a:pt x="32" y="54"/>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5" name="Freeform 39"/>
            <p:cNvSpPr>
              <a:spLocks/>
            </p:cNvSpPr>
            <p:nvPr/>
          </p:nvSpPr>
          <p:spPr bwMode="gray">
            <a:xfrm>
              <a:off x="497" y="2640"/>
              <a:ext cx="8" cy="2"/>
            </a:xfrm>
            <a:custGeom>
              <a:avLst/>
              <a:gdLst>
                <a:gd name="T0" fmla="*/ 2147483647 w 6"/>
                <a:gd name="T1" fmla="*/ 0 h 2"/>
                <a:gd name="T2" fmla="*/ 1 w 6"/>
                <a:gd name="T3" fmla="*/ 0 h 2"/>
                <a:gd name="T4" fmla="*/ 0 w 6"/>
                <a:gd name="T5" fmla="*/ 2147479040 h 2"/>
                <a:gd name="T6" fmla="*/ 2147483647 w 6"/>
                <a:gd name="T7" fmla="*/ 2147479040 h 2"/>
                <a:gd name="T8" fmla="*/ 2147483647 w 6"/>
                <a:gd name="T9" fmla="*/ 2147479040 h 2"/>
                <a:gd name="T10" fmla="*/ 2147483647 w 6"/>
                <a:gd name="T11" fmla="*/ 0 h 2"/>
                <a:gd name="T12" fmla="*/ 2147483647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4" y="0"/>
                  </a:moveTo>
                  <a:lnTo>
                    <a:pt x="1" y="0"/>
                  </a:lnTo>
                  <a:lnTo>
                    <a:pt x="0" y="1"/>
                  </a:lnTo>
                  <a:lnTo>
                    <a:pt x="3" y="2"/>
                  </a:lnTo>
                  <a:lnTo>
                    <a:pt x="6" y="1"/>
                  </a:lnTo>
                  <a:lnTo>
                    <a:pt x="5" y="0"/>
                  </a:lnTo>
                  <a:lnTo>
                    <a:pt x="4" y="0"/>
                  </a:lnTo>
                  <a:close/>
                </a:path>
              </a:pathLst>
            </a:custGeom>
            <a:solidFill>
              <a:srgbClr val="C8C8C8"/>
            </a:solidFill>
            <a:ln w="3175" cap="rnd">
              <a:solidFill>
                <a:srgbClr val="FFFFFF"/>
              </a:solidFill>
              <a:round/>
              <a:headEnd/>
              <a:tailEnd/>
            </a:ln>
          </p:spPr>
          <p:txBody>
            <a:bodyPr/>
            <a:lstStyle/>
            <a:p>
              <a:endParaRPr lang="en-SG" dirty="0"/>
            </a:p>
          </p:txBody>
        </p:sp>
        <p:sp>
          <p:nvSpPr>
            <p:cNvPr id="56" name="Freeform 40"/>
            <p:cNvSpPr>
              <a:spLocks/>
            </p:cNvSpPr>
            <p:nvPr/>
          </p:nvSpPr>
          <p:spPr bwMode="gray">
            <a:xfrm>
              <a:off x="524" y="2622"/>
              <a:ext cx="75" cy="77"/>
            </a:xfrm>
            <a:custGeom>
              <a:avLst/>
              <a:gdLst>
                <a:gd name="T0" fmla="*/ 847390143 w 62"/>
                <a:gd name="T1" fmla="*/ 1880378324 h 63"/>
                <a:gd name="T2" fmla="*/ 876644111 w 62"/>
                <a:gd name="T3" fmla="*/ 1758302679 h 63"/>
                <a:gd name="T4" fmla="*/ 896861694 w 62"/>
                <a:gd name="T5" fmla="*/ 1647164017 h 63"/>
                <a:gd name="T6" fmla="*/ 896861694 w 62"/>
                <a:gd name="T7" fmla="*/ 1447932542 h 63"/>
                <a:gd name="T8" fmla="*/ 835244324 w 62"/>
                <a:gd name="T9" fmla="*/ 1330402529 h 63"/>
                <a:gd name="T10" fmla="*/ 765632081 w 62"/>
                <a:gd name="T11" fmla="*/ 1147058953 h 63"/>
                <a:gd name="T12" fmla="*/ 681383768 w 62"/>
                <a:gd name="T13" fmla="*/ 1074555808 h 63"/>
                <a:gd name="T14" fmla="*/ 626219552 w 62"/>
                <a:gd name="T15" fmla="*/ 998227983 h 63"/>
                <a:gd name="T16" fmla="*/ 691292303 w 62"/>
                <a:gd name="T17" fmla="*/ 882607692 h 63"/>
                <a:gd name="T18" fmla="*/ 715157480 w 62"/>
                <a:gd name="T19" fmla="*/ 712875681 h 63"/>
                <a:gd name="T20" fmla="*/ 681383768 w 62"/>
                <a:gd name="T21" fmla="*/ 575784826 h 63"/>
                <a:gd name="T22" fmla="*/ 660181824 w 62"/>
                <a:gd name="T23" fmla="*/ 522061509 h 63"/>
                <a:gd name="T24" fmla="*/ 643391060 w 62"/>
                <a:gd name="T25" fmla="*/ 424828556 h 63"/>
                <a:gd name="T26" fmla="*/ 599454801 w 62"/>
                <a:gd name="T27" fmla="*/ 522061509 h 63"/>
                <a:gd name="T28" fmla="*/ 555866052 w 62"/>
                <a:gd name="T29" fmla="*/ 646361813 h 63"/>
                <a:gd name="T30" fmla="*/ 509537843 w 62"/>
                <a:gd name="T31" fmla="*/ 566196355 h 63"/>
                <a:gd name="T32" fmla="*/ 453469785 w 62"/>
                <a:gd name="T33" fmla="*/ 575784826 h 63"/>
                <a:gd name="T34" fmla="*/ 475946458 w 62"/>
                <a:gd name="T35" fmla="*/ 421664890 h 63"/>
                <a:gd name="T36" fmla="*/ 460063962 w 62"/>
                <a:gd name="T37" fmla="*/ 240963823 h 63"/>
                <a:gd name="T38" fmla="*/ 453469785 w 62"/>
                <a:gd name="T39" fmla="*/ 157196688 h 63"/>
                <a:gd name="T40" fmla="*/ 453469785 w 62"/>
                <a:gd name="T41" fmla="*/ 102549893 h 63"/>
                <a:gd name="T42" fmla="*/ 388271837 w 62"/>
                <a:gd name="T43" fmla="*/ 0 h 63"/>
                <a:gd name="T44" fmla="*/ 325455067 w 62"/>
                <a:gd name="T45" fmla="*/ 1 h 63"/>
                <a:gd name="T46" fmla="*/ 265502740 w 62"/>
                <a:gd name="T47" fmla="*/ 1 h 63"/>
                <a:gd name="T48" fmla="*/ 258400146 w 62"/>
                <a:gd name="T49" fmla="*/ 102549893 h 63"/>
                <a:gd name="T50" fmla="*/ 200845026 w 62"/>
                <a:gd name="T51" fmla="*/ 275080337 h 63"/>
                <a:gd name="T52" fmla="*/ 140290207 w 62"/>
                <a:gd name="T53" fmla="*/ 457312759 h 63"/>
                <a:gd name="T54" fmla="*/ 109042490 w 62"/>
                <a:gd name="T55" fmla="*/ 566196355 h 63"/>
                <a:gd name="T56" fmla="*/ 88955684 w 62"/>
                <a:gd name="T57" fmla="*/ 575784826 h 63"/>
                <a:gd name="T58" fmla="*/ 2 w 62"/>
                <a:gd name="T59" fmla="*/ 748303898 h 63"/>
                <a:gd name="T60" fmla="*/ 1 w 62"/>
                <a:gd name="T61" fmla="*/ 867911211 h 63"/>
                <a:gd name="T62" fmla="*/ 88955684 w 62"/>
                <a:gd name="T63" fmla="*/ 990793910 h 63"/>
                <a:gd name="T64" fmla="*/ 133664956 w 62"/>
                <a:gd name="T65" fmla="*/ 1074555808 h 63"/>
                <a:gd name="T66" fmla="*/ 163847340 w 62"/>
                <a:gd name="T67" fmla="*/ 1092752868 h 63"/>
                <a:gd name="T68" fmla="*/ 140290207 w 62"/>
                <a:gd name="T69" fmla="*/ 1107151436 h 63"/>
                <a:gd name="T70" fmla="*/ 246197064 w 62"/>
                <a:gd name="T71" fmla="*/ 1183561887 h 63"/>
                <a:gd name="T72" fmla="*/ 306178473 w 62"/>
                <a:gd name="T73" fmla="*/ 1250283776 h 63"/>
                <a:gd name="T74" fmla="*/ 325455067 w 62"/>
                <a:gd name="T75" fmla="*/ 1370759256 h 63"/>
                <a:gd name="T76" fmla="*/ 388271837 w 62"/>
                <a:gd name="T77" fmla="*/ 1465362109 h 63"/>
                <a:gd name="T78" fmla="*/ 460063962 w 62"/>
                <a:gd name="T79" fmla="*/ 1647164017 h 63"/>
                <a:gd name="T80" fmla="*/ 555866052 w 62"/>
                <a:gd name="T81" fmla="*/ 1792677691 h 63"/>
                <a:gd name="T82" fmla="*/ 624594186 w 62"/>
                <a:gd name="T83" fmla="*/ 1880378324 h 63"/>
                <a:gd name="T84" fmla="*/ 691292303 w 62"/>
                <a:gd name="T85" fmla="*/ 1916532718 h 63"/>
                <a:gd name="T86" fmla="*/ 788672878 w 62"/>
                <a:gd name="T87" fmla="*/ 2039346175 h 63"/>
                <a:gd name="T88" fmla="*/ 876644111 w 62"/>
                <a:gd name="T89" fmla="*/ 2073879461 h 63"/>
                <a:gd name="T90" fmla="*/ 876644111 w 62"/>
                <a:gd name="T91" fmla="*/ 1916532718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63"/>
                <a:gd name="T140" fmla="*/ 62 w 62"/>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63">
                  <a:moveTo>
                    <a:pt x="60" y="59"/>
                  </a:moveTo>
                  <a:lnTo>
                    <a:pt x="59" y="57"/>
                  </a:lnTo>
                  <a:lnTo>
                    <a:pt x="59" y="56"/>
                  </a:lnTo>
                  <a:lnTo>
                    <a:pt x="60" y="53"/>
                  </a:lnTo>
                  <a:lnTo>
                    <a:pt x="61" y="50"/>
                  </a:lnTo>
                  <a:lnTo>
                    <a:pt x="62" y="50"/>
                  </a:lnTo>
                  <a:lnTo>
                    <a:pt x="62" y="44"/>
                  </a:lnTo>
                  <a:lnTo>
                    <a:pt x="61" y="41"/>
                  </a:lnTo>
                  <a:lnTo>
                    <a:pt x="58" y="40"/>
                  </a:lnTo>
                  <a:lnTo>
                    <a:pt x="55" y="38"/>
                  </a:lnTo>
                  <a:lnTo>
                    <a:pt x="53" y="35"/>
                  </a:lnTo>
                  <a:lnTo>
                    <a:pt x="50" y="35"/>
                  </a:lnTo>
                  <a:lnTo>
                    <a:pt x="47" y="32"/>
                  </a:lnTo>
                  <a:lnTo>
                    <a:pt x="45" y="32"/>
                  </a:lnTo>
                  <a:lnTo>
                    <a:pt x="44" y="31"/>
                  </a:lnTo>
                  <a:lnTo>
                    <a:pt x="47" y="29"/>
                  </a:lnTo>
                  <a:lnTo>
                    <a:pt x="48" y="27"/>
                  </a:lnTo>
                  <a:lnTo>
                    <a:pt x="48" y="26"/>
                  </a:lnTo>
                  <a:lnTo>
                    <a:pt x="49" y="22"/>
                  </a:lnTo>
                  <a:lnTo>
                    <a:pt x="48" y="19"/>
                  </a:lnTo>
                  <a:lnTo>
                    <a:pt x="47" y="18"/>
                  </a:lnTo>
                  <a:lnTo>
                    <a:pt x="47" y="15"/>
                  </a:lnTo>
                  <a:lnTo>
                    <a:pt x="46" y="15"/>
                  </a:lnTo>
                  <a:lnTo>
                    <a:pt x="45" y="14"/>
                  </a:lnTo>
                  <a:lnTo>
                    <a:pt x="45" y="13"/>
                  </a:lnTo>
                  <a:lnTo>
                    <a:pt x="43" y="13"/>
                  </a:lnTo>
                  <a:lnTo>
                    <a:pt x="42" y="15"/>
                  </a:lnTo>
                  <a:lnTo>
                    <a:pt x="41" y="18"/>
                  </a:lnTo>
                  <a:lnTo>
                    <a:pt x="38" y="19"/>
                  </a:lnTo>
                  <a:lnTo>
                    <a:pt x="37" y="20"/>
                  </a:lnTo>
                  <a:lnTo>
                    <a:pt x="35" y="17"/>
                  </a:lnTo>
                  <a:lnTo>
                    <a:pt x="34" y="17"/>
                  </a:lnTo>
                  <a:lnTo>
                    <a:pt x="31" y="18"/>
                  </a:lnTo>
                  <a:lnTo>
                    <a:pt x="33" y="15"/>
                  </a:lnTo>
                  <a:lnTo>
                    <a:pt x="33" y="12"/>
                  </a:lnTo>
                  <a:lnTo>
                    <a:pt x="32" y="9"/>
                  </a:lnTo>
                  <a:lnTo>
                    <a:pt x="32" y="7"/>
                  </a:lnTo>
                  <a:lnTo>
                    <a:pt x="31" y="8"/>
                  </a:lnTo>
                  <a:lnTo>
                    <a:pt x="31" y="5"/>
                  </a:lnTo>
                  <a:lnTo>
                    <a:pt x="30" y="3"/>
                  </a:lnTo>
                  <a:lnTo>
                    <a:pt x="31" y="3"/>
                  </a:lnTo>
                  <a:lnTo>
                    <a:pt x="28" y="1"/>
                  </a:lnTo>
                  <a:lnTo>
                    <a:pt x="27" y="0"/>
                  </a:lnTo>
                  <a:lnTo>
                    <a:pt x="25" y="1"/>
                  </a:lnTo>
                  <a:lnTo>
                    <a:pt x="23" y="1"/>
                  </a:lnTo>
                  <a:lnTo>
                    <a:pt x="19" y="1"/>
                  </a:lnTo>
                  <a:lnTo>
                    <a:pt x="18" y="3"/>
                  </a:lnTo>
                  <a:lnTo>
                    <a:pt x="17" y="6"/>
                  </a:lnTo>
                  <a:lnTo>
                    <a:pt x="13" y="8"/>
                  </a:lnTo>
                  <a:lnTo>
                    <a:pt x="14" y="11"/>
                  </a:lnTo>
                  <a:lnTo>
                    <a:pt x="10" y="14"/>
                  </a:lnTo>
                  <a:lnTo>
                    <a:pt x="10" y="15"/>
                  </a:lnTo>
                  <a:lnTo>
                    <a:pt x="7" y="17"/>
                  </a:lnTo>
                  <a:lnTo>
                    <a:pt x="6" y="18"/>
                  </a:lnTo>
                  <a:lnTo>
                    <a:pt x="3" y="20"/>
                  </a:lnTo>
                  <a:lnTo>
                    <a:pt x="2" y="23"/>
                  </a:lnTo>
                  <a:lnTo>
                    <a:pt x="0" y="24"/>
                  </a:lnTo>
                  <a:lnTo>
                    <a:pt x="1" y="26"/>
                  </a:lnTo>
                  <a:lnTo>
                    <a:pt x="3" y="29"/>
                  </a:lnTo>
                  <a:lnTo>
                    <a:pt x="6" y="30"/>
                  </a:lnTo>
                  <a:lnTo>
                    <a:pt x="9" y="32"/>
                  </a:lnTo>
                  <a:lnTo>
                    <a:pt x="10" y="33"/>
                  </a:lnTo>
                  <a:lnTo>
                    <a:pt x="11" y="33"/>
                  </a:lnTo>
                  <a:lnTo>
                    <a:pt x="10" y="34"/>
                  </a:lnTo>
                  <a:lnTo>
                    <a:pt x="13" y="36"/>
                  </a:lnTo>
                  <a:lnTo>
                    <a:pt x="16" y="36"/>
                  </a:lnTo>
                  <a:lnTo>
                    <a:pt x="17" y="37"/>
                  </a:lnTo>
                  <a:lnTo>
                    <a:pt x="21" y="39"/>
                  </a:lnTo>
                  <a:lnTo>
                    <a:pt x="22" y="40"/>
                  </a:lnTo>
                  <a:lnTo>
                    <a:pt x="23" y="42"/>
                  </a:lnTo>
                  <a:lnTo>
                    <a:pt x="26" y="44"/>
                  </a:lnTo>
                  <a:lnTo>
                    <a:pt x="27" y="45"/>
                  </a:lnTo>
                  <a:lnTo>
                    <a:pt x="30" y="47"/>
                  </a:lnTo>
                  <a:lnTo>
                    <a:pt x="32" y="50"/>
                  </a:lnTo>
                  <a:lnTo>
                    <a:pt x="35" y="52"/>
                  </a:lnTo>
                  <a:lnTo>
                    <a:pt x="38" y="54"/>
                  </a:lnTo>
                  <a:lnTo>
                    <a:pt x="41" y="55"/>
                  </a:lnTo>
                  <a:lnTo>
                    <a:pt x="43" y="57"/>
                  </a:lnTo>
                  <a:lnTo>
                    <a:pt x="45" y="58"/>
                  </a:lnTo>
                  <a:lnTo>
                    <a:pt x="48" y="59"/>
                  </a:lnTo>
                  <a:lnTo>
                    <a:pt x="54" y="61"/>
                  </a:lnTo>
                  <a:lnTo>
                    <a:pt x="55" y="62"/>
                  </a:lnTo>
                  <a:lnTo>
                    <a:pt x="57" y="63"/>
                  </a:lnTo>
                  <a:lnTo>
                    <a:pt x="60" y="63"/>
                  </a:lnTo>
                  <a:lnTo>
                    <a:pt x="60" y="62"/>
                  </a:lnTo>
                  <a:lnTo>
                    <a:pt x="60" y="59"/>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7" name="Freeform 41"/>
            <p:cNvSpPr>
              <a:spLocks/>
            </p:cNvSpPr>
            <p:nvPr/>
          </p:nvSpPr>
          <p:spPr bwMode="gray">
            <a:xfrm>
              <a:off x="576" y="2580"/>
              <a:ext cx="114" cy="120"/>
            </a:xfrm>
            <a:custGeom>
              <a:avLst/>
              <a:gdLst>
                <a:gd name="T0" fmla="*/ 1587589749 w 93"/>
                <a:gd name="T1" fmla="*/ 2147483647 h 97"/>
                <a:gd name="T2" fmla="*/ 1503023889 w 93"/>
                <a:gd name="T3" fmla="*/ 2147483647 h 97"/>
                <a:gd name="T4" fmla="*/ 1481091304 w 93"/>
                <a:gd name="T5" fmla="*/ 2147483647 h 97"/>
                <a:gd name="T6" fmla="*/ 1464789394 w 93"/>
                <a:gd name="T7" fmla="*/ 2147483647 h 97"/>
                <a:gd name="T8" fmla="*/ 1489325188 w 93"/>
                <a:gd name="T9" fmla="*/ 2147483647 h 97"/>
                <a:gd name="T10" fmla="*/ 1551291442 w 93"/>
                <a:gd name="T11" fmla="*/ 2147483647 h 97"/>
                <a:gd name="T12" fmla="*/ 1587589749 w 93"/>
                <a:gd name="T13" fmla="*/ 2147483647 h 97"/>
                <a:gd name="T14" fmla="*/ 1644169309 w 93"/>
                <a:gd name="T15" fmla="*/ 2147483647 h 97"/>
                <a:gd name="T16" fmla="*/ 1628182287 w 93"/>
                <a:gd name="T17" fmla="*/ 2061217913 h 97"/>
                <a:gd name="T18" fmla="*/ 1595229928 w 93"/>
                <a:gd name="T19" fmla="*/ 1511792912 h 97"/>
                <a:gd name="T20" fmla="*/ 1532344257 w 93"/>
                <a:gd name="T21" fmla="*/ 989875275 h 97"/>
                <a:gd name="T22" fmla="*/ 1358890658 w 93"/>
                <a:gd name="T23" fmla="*/ 793536873 h 97"/>
                <a:gd name="T24" fmla="*/ 1226151890 w 93"/>
                <a:gd name="T25" fmla="*/ 860603541 h 97"/>
                <a:gd name="T26" fmla="*/ 1160053673 w 93"/>
                <a:gd name="T27" fmla="*/ 1073536435 h 97"/>
                <a:gd name="T28" fmla="*/ 1032405040 w 93"/>
                <a:gd name="T29" fmla="*/ 860603541 h 97"/>
                <a:gd name="T30" fmla="*/ 948820479 w 93"/>
                <a:gd name="T31" fmla="*/ 553064878 h 97"/>
                <a:gd name="T32" fmla="*/ 892650762 w 93"/>
                <a:gd name="T33" fmla="*/ 443366558 h 97"/>
                <a:gd name="T34" fmla="*/ 772031158 w 93"/>
                <a:gd name="T35" fmla="*/ 284928412 h 97"/>
                <a:gd name="T36" fmla="*/ 648767475 w 93"/>
                <a:gd name="T37" fmla="*/ 509964883 h 97"/>
                <a:gd name="T38" fmla="*/ 631452407 w 93"/>
                <a:gd name="T39" fmla="*/ 183108505 h 97"/>
                <a:gd name="T40" fmla="*/ 529257929 w 93"/>
                <a:gd name="T41" fmla="*/ 1 h 97"/>
                <a:gd name="T42" fmla="*/ 529257929 w 93"/>
                <a:gd name="T43" fmla="*/ 355426478 h 97"/>
                <a:gd name="T44" fmla="*/ 457259821 w 93"/>
                <a:gd name="T45" fmla="*/ 553064878 h 97"/>
                <a:gd name="T46" fmla="*/ 308737510 w 93"/>
                <a:gd name="T47" fmla="*/ 228413775 h 97"/>
                <a:gd name="T48" fmla="*/ 248254642 w 93"/>
                <a:gd name="T49" fmla="*/ 443366558 h 97"/>
                <a:gd name="T50" fmla="*/ 134782030 w 93"/>
                <a:gd name="T51" fmla="*/ 689906576 h 97"/>
                <a:gd name="T52" fmla="*/ 134782030 w 93"/>
                <a:gd name="T53" fmla="*/ 1061900614 h 97"/>
                <a:gd name="T54" fmla="*/ 202523595 w 93"/>
                <a:gd name="T55" fmla="*/ 1339153282 h 97"/>
                <a:gd name="T56" fmla="*/ 248254642 w 93"/>
                <a:gd name="T57" fmla="*/ 1670491579 h 97"/>
                <a:gd name="T58" fmla="*/ 248254642 w 93"/>
                <a:gd name="T59" fmla="*/ 2083806142 h 97"/>
                <a:gd name="T60" fmla="*/ 251864848 w 93"/>
                <a:gd name="T61" fmla="*/ 2147483647 h 97"/>
                <a:gd name="T62" fmla="*/ 109953814 w 93"/>
                <a:gd name="T63" fmla="*/ 2147483647 h 97"/>
                <a:gd name="T64" fmla="*/ 173405748 w 93"/>
                <a:gd name="T65" fmla="*/ 2147483647 h 97"/>
                <a:gd name="T66" fmla="*/ 141462604 w 93"/>
                <a:gd name="T67" fmla="*/ 2147483647 h 97"/>
                <a:gd name="T68" fmla="*/ 73175644 w 93"/>
                <a:gd name="T69" fmla="*/ 2147483647 h 97"/>
                <a:gd name="T70" fmla="*/ 59695899 w 93"/>
                <a:gd name="T71" fmla="*/ 2147483647 h 97"/>
                <a:gd name="T72" fmla="*/ 73175644 w 93"/>
                <a:gd name="T73" fmla="*/ 2147483647 h 97"/>
                <a:gd name="T74" fmla="*/ 0 w 93"/>
                <a:gd name="T75" fmla="*/ 2147483647 h 97"/>
                <a:gd name="T76" fmla="*/ 109953814 w 93"/>
                <a:gd name="T77" fmla="*/ 2147483647 h 97"/>
                <a:gd name="T78" fmla="*/ 251864848 w 93"/>
                <a:gd name="T79" fmla="*/ 2147483647 h 97"/>
                <a:gd name="T80" fmla="*/ 319395758 w 93"/>
                <a:gd name="T81" fmla="*/ 2147483647 h 97"/>
                <a:gd name="T82" fmla="*/ 304311991 w 93"/>
                <a:gd name="T83" fmla="*/ 2147483647 h 97"/>
                <a:gd name="T84" fmla="*/ 304311991 w 93"/>
                <a:gd name="T85" fmla="*/ 2147483647 h 97"/>
                <a:gd name="T86" fmla="*/ 373027769 w 93"/>
                <a:gd name="T87" fmla="*/ 2147483647 h 97"/>
                <a:gd name="T88" fmla="*/ 493116458 w 93"/>
                <a:gd name="T89" fmla="*/ 2147483647 h 97"/>
                <a:gd name="T90" fmla="*/ 631452407 w 93"/>
                <a:gd name="T91" fmla="*/ 2147483647 h 97"/>
                <a:gd name="T92" fmla="*/ 795262942 w 93"/>
                <a:gd name="T93" fmla="*/ 2147483647 h 97"/>
                <a:gd name="T94" fmla="*/ 908269414 w 93"/>
                <a:gd name="T95" fmla="*/ 2147483647 h 97"/>
                <a:gd name="T96" fmla="*/ 883970385 w 93"/>
                <a:gd name="T97" fmla="*/ 2147483647 h 97"/>
                <a:gd name="T98" fmla="*/ 974837565 w 93"/>
                <a:gd name="T99" fmla="*/ 2147483647 h 97"/>
                <a:gd name="T100" fmla="*/ 1108568766 w 93"/>
                <a:gd name="T101" fmla="*/ 2147483647 h 97"/>
                <a:gd name="T102" fmla="*/ 1250071140 w 93"/>
                <a:gd name="T103" fmla="*/ 2147483647 h 97"/>
                <a:gd name="T104" fmla="*/ 1144742081 w 93"/>
                <a:gd name="T105" fmla="*/ 2147483647 h 97"/>
                <a:gd name="T106" fmla="*/ 1019795217 w 93"/>
                <a:gd name="T107" fmla="*/ 2147483647 h 97"/>
                <a:gd name="T108" fmla="*/ 1163069713 w 93"/>
                <a:gd name="T109" fmla="*/ 2147483647 h 97"/>
                <a:gd name="T110" fmla="*/ 1265527242 w 93"/>
                <a:gd name="T111" fmla="*/ 2147483647 h 97"/>
                <a:gd name="T112" fmla="*/ 1265527242 w 93"/>
                <a:gd name="T113" fmla="*/ 2147483647 h 97"/>
                <a:gd name="T114" fmla="*/ 1341296758 w 93"/>
                <a:gd name="T115" fmla="*/ 2147483647 h 97"/>
                <a:gd name="T116" fmla="*/ 1422001082 w 93"/>
                <a:gd name="T117" fmla="*/ 2147483647 h 97"/>
                <a:gd name="T118" fmla="*/ 1481091304 w 93"/>
                <a:gd name="T119" fmla="*/ 2147483647 h 97"/>
                <a:gd name="T120" fmla="*/ 1551291442 w 93"/>
                <a:gd name="T121" fmla="*/ 2147483647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97"/>
                <a:gd name="T185" fmla="*/ 93 w 93"/>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97">
                  <a:moveTo>
                    <a:pt x="88" y="84"/>
                  </a:moveTo>
                  <a:lnTo>
                    <a:pt x="89" y="82"/>
                  </a:lnTo>
                  <a:lnTo>
                    <a:pt x="89" y="79"/>
                  </a:lnTo>
                  <a:lnTo>
                    <a:pt x="86" y="78"/>
                  </a:lnTo>
                  <a:lnTo>
                    <a:pt x="85" y="76"/>
                  </a:lnTo>
                  <a:lnTo>
                    <a:pt x="84" y="72"/>
                  </a:lnTo>
                  <a:lnTo>
                    <a:pt x="83" y="69"/>
                  </a:lnTo>
                  <a:lnTo>
                    <a:pt x="82" y="66"/>
                  </a:lnTo>
                  <a:lnTo>
                    <a:pt x="82" y="63"/>
                  </a:lnTo>
                  <a:lnTo>
                    <a:pt x="82" y="61"/>
                  </a:lnTo>
                  <a:lnTo>
                    <a:pt x="83" y="57"/>
                  </a:lnTo>
                  <a:lnTo>
                    <a:pt x="84" y="56"/>
                  </a:lnTo>
                  <a:lnTo>
                    <a:pt x="86" y="53"/>
                  </a:lnTo>
                  <a:lnTo>
                    <a:pt x="86" y="50"/>
                  </a:lnTo>
                  <a:lnTo>
                    <a:pt x="87" y="48"/>
                  </a:lnTo>
                  <a:lnTo>
                    <a:pt x="87" y="46"/>
                  </a:lnTo>
                  <a:lnTo>
                    <a:pt x="88" y="43"/>
                  </a:lnTo>
                  <a:lnTo>
                    <a:pt x="89" y="43"/>
                  </a:lnTo>
                  <a:lnTo>
                    <a:pt x="90" y="42"/>
                  </a:lnTo>
                  <a:lnTo>
                    <a:pt x="93" y="39"/>
                  </a:lnTo>
                  <a:lnTo>
                    <a:pt x="92" y="36"/>
                  </a:lnTo>
                  <a:lnTo>
                    <a:pt x="92" y="33"/>
                  </a:lnTo>
                  <a:lnTo>
                    <a:pt x="91" y="31"/>
                  </a:lnTo>
                  <a:lnTo>
                    <a:pt x="90" y="28"/>
                  </a:lnTo>
                  <a:lnTo>
                    <a:pt x="89" y="25"/>
                  </a:lnTo>
                  <a:lnTo>
                    <a:pt x="90" y="23"/>
                  </a:lnTo>
                  <a:lnTo>
                    <a:pt x="90" y="19"/>
                  </a:lnTo>
                  <a:lnTo>
                    <a:pt x="87" y="18"/>
                  </a:lnTo>
                  <a:lnTo>
                    <a:pt x="86" y="15"/>
                  </a:lnTo>
                  <a:lnTo>
                    <a:pt x="83" y="14"/>
                  </a:lnTo>
                  <a:lnTo>
                    <a:pt x="80" y="13"/>
                  </a:lnTo>
                  <a:lnTo>
                    <a:pt x="76" y="12"/>
                  </a:lnTo>
                  <a:lnTo>
                    <a:pt x="75" y="12"/>
                  </a:lnTo>
                  <a:lnTo>
                    <a:pt x="72" y="13"/>
                  </a:lnTo>
                  <a:lnTo>
                    <a:pt x="69" y="14"/>
                  </a:lnTo>
                  <a:lnTo>
                    <a:pt x="66" y="16"/>
                  </a:lnTo>
                  <a:lnTo>
                    <a:pt x="66" y="17"/>
                  </a:lnTo>
                  <a:lnTo>
                    <a:pt x="65" y="17"/>
                  </a:lnTo>
                  <a:lnTo>
                    <a:pt x="62" y="16"/>
                  </a:lnTo>
                  <a:lnTo>
                    <a:pt x="62" y="15"/>
                  </a:lnTo>
                  <a:lnTo>
                    <a:pt x="58" y="14"/>
                  </a:lnTo>
                  <a:lnTo>
                    <a:pt x="55" y="11"/>
                  </a:lnTo>
                  <a:lnTo>
                    <a:pt x="55" y="10"/>
                  </a:lnTo>
                  <a:lnTo>
                    <a:pt x="54" y="9"/>
                  </a:lnTo>
                  <a:lnTo>
                    <a:pt x="53" y="9"/>
                  </a:lnTo>
                  <a:lnTo>
                    <a:pt x="53" y="7"/>
                  </a:lnTo>
                  <a:lnTo>
                    <a:pt x="50" y="7"/>
                  </a:lnTo>
                  <a:lnTo>
                    <a:pt x="47" y="5"/>
                  </a:lnTo>
                  <a:lnTo>
                    <a:pt x="45" y="4"/>
                  </a:lnTo>
                  <a:lnTo>
                    <a:pt x="43" y="5"/>
                  </a:lnTo>
                  <a:lnTo>
                    <a:pt x="40" y="8"/>
                  </a:lnTo>
                  <a:lnTo>
                    <a:pt x="37" y="8"/>
                  </a:lnTo>
                  <a:lnTo>
                    <a:pt x="36" y="7"/>
                  </a:lnTo>
                  <a:lnTo>
                    <a:pt x="37" y="6"/>
                  </a:lnTo>
                  <a:lnTo>
                    <a:pt x="36" y="3"/>
                  </a:lnTo>
                  <a:lnTo>
                    <a:pt x="36" y="0"/>
                  </a:lnTo>
                  <a:lnTo>
                    <a:pt x="33" y="3"/>
                  </a:lnTo>
                  <a:lnTo>
                    <a:pt x="30" y="1"/>
                  </a:lnTo>
                  <a:lnTo>
                    <a:pt x="30" y="4"/>
                  </a:lnTo>
                  <a:lnTo>
                    <a:pt x="30" y="6"/>
                  </a:lnTo>
                  <a:lnTo>
                    <a:pt x="27" y="6"/>
                  </a:lnTo>
                  <a:lnTo>
                    <a:pt x="25" y="9"/>
                  </a:lnTo>
                  <a:lnTo>
                    <a:pt x="22" y="8"/>
                  </a:lnTo>
                  <a:lnTo>
                    <a:pt x="18" y="7"/>
                  </a:lnTo>
                  <a:lnTo>
                    <a:pt x="17" y="4"/>
                  </a:lnTo>
                  <a:lnTo>
                    <a:pt x="14" y="5"/>
                  </a:lnTo>
                  <a:lnTo>
                    <a:pt x="13" y="5"/>
                  </a:lnTo>
                  <a:lnTo>
                    <a:pt x="13" y="7"/>
                  </a:lnTo>
                  <a:lnTo>
                    <a:pt x="10" y="9"/>
                  </a:lnTo>
                  <a:lnTo>
                    <a:pt x="7" y="11"/>
                  </a:lnTo>
                  <a:lnTo>
                    <a:pt x="8" y="14"/>
                  </a:lnTo>
                  <a:lnTo>
                    <a:pt x="7" y="16"/>
                  </a:lnTo>
                  <a:lnTo>
                    <a:pt x="7" y="19"/>
                  </a:lnTo>
                  <a:lnTo>
                    <a:pt x="8" y="21"/>
                  </a:lnTo>
                  <a:lnTo>
                    <a:pt x="11" y="21"/>
                  </a:lnTo>
                  <a:lnTo>
                    <a:pt x="11" y="22"/>
                  </a:lnTo>
                  <a:lnTo>
                    <a:pt x="12" y="25"/>
                  </a:lnTo>
                  <a:lnTo>
                    <a:pt x="13" y="26"/>
                  </a:lnTo>
                  <a:lnTo>
                    <a:pt x="10" y="28"/>
                  </a:lnTo>
                  <a:lnTo>
                    <a:pt x="10" y="31"/>
                  </a:lnTo>
                  <a:lnTo>
                    <a:pt x="13" y="32"/>
                  </a:lnTo>
                  <a:lnTo>
                    <a:pt x="14" y="35"/>
                  </a:lnTo>
                  <a:lnTo>
                    <a:pt x="14" y="37"/>
                  </a:lnTo>
                  <a:lnTo>
                    <a:pt x="11" y="36"/>
                  </a:lnTo>
                  <a:lnTo>
                    <a:pt x="8" y="35"/>
                  </a:lnTo>
                  <a:lnTo>
                    <a:pt x="6" y="35"/>
                  </a:lnTo>
                  <a:lnTo>
                    <a:pt x="6" y="38"/>
                  </a:lnTo>
                  <a:lnTo>
                    <a:pt x="8" y="40"/>
                  </a:lnTo>
                  <a:lnTo>
                    <a:pt x="10" y="42"/>
                  </a:lnTo>
                  <a:lnTo>
                    <a:pt x="8" y="41"/>
                  </a:lnTo>
                  <a:lnTo>
                    <a:pt x="8" y="45"/>
                  </a:lnTo>
                  <a:lnTo>
                    <a:pt x="6" y="48"/>
                  </a:lnTo>
                  <a:lnTo>
                    <a:pt x="6" y="49"/>
                  </a:lnTo>
                  <a:lnTo>
                    <a:pt x="4" y="48"/>
                  </a:lnTo>
                  <a:lnTo>
                    <a:pt x="2" y="49"/>
                  </a:lnTo>
                  <a:lnTo>
                    <a:pt x="3" y="49"/>
                  </a:lnTo>
                  <a:lnTo>
                    <a:pt x="3" y="52"/>
                  </a:lnTo>
                  <a:lnTo>
                    <a:pt x="4" y="53"/>
                  </a:lnTo>
                  <a:lnTo>
                    <a:pt x="5" y="56"/>
                  </a:lnTo>
                  <a:lnTo>
                    <a:pt x="4" y="60"/>
                  </a:lnTo>
                  <a:lnTo>
                    <a:pt x="4" y="61"/>
                  </a:lnTo>
                  <a:lnTo>
                    <a:pt x="3" y="63"/>
                  </a:lnTo>
                  <a:lnTo>
                    <a:pt x="0" y="65"/>
                  </a:lnTo>
                  <a:lnTo>
                    <a:pt x="1" y="66"/>
                  </a:lnTo>
                  <a:lnTo>
                    <a:pt x="3" y="66"/>
                  </a:lnTo>
                  <a:lnTo>
                    <a:pt x="6" y="69"/>
                  </a:lnTo>
                  <a:lnTo>
                    <a:pt x="9" y="69"/>
                  </a:lnTo>
                  <a:lnTo>
                    <a:pt x="11" y="72"/>
                  </a:lnTo>
                  <a:lnTo>
                    <a:pt x="14" y="74"/>
                  </a:lnTo>
                  <a:lnTo>
                    <a:pt x="17" y="75"/>
                  </a:lnTo>
                  <a:lnTo>
                    <a:pt x="18" y="78"/>
                  </a:lnTo>
                  <a:lnTo>
                    <a:pt x="18" y="84"/>
                  </a:lnTo>
                  <a:lnTo>
                    <a:pt x="17" y="84"/>
                  </a:lnTo>
                  <a:lnTo>
                    <a:pt x="16" y="87"/>
                  </a:lnTo>
                  <a:lnTo>
                    <a:pt x="15" y="90"/>
                  </a:lnTo>
                  <a:lnTo>
                    <a:pt x="15" y="91"/>
                  </a:lnTo>
                  <a:lnTo>
                    <a:pt x="16" y="93"/>
                  </a:lnTo>
                  <a:lnTo>
                    <a:pt x="16" y="96"/>
                  </a:lnTo>
                  <a:lnTo>
                    <a:pt x="16" y="97"/>
                  </a:lnTo>
                  <a:lnTo>
                    <a:pt x="20" y="96"/>
                  </a:lnTo>
                  <a:lnTo>
                    <a:pt x="22" y="95"/>
                  </a:lnTo>
                  <a:lnTo>
                    <a:pt x="25" y="94"/>
                  </a:lnTo>
                  <a:lnTo>
                    <a:pt x="28" y="93"/>
                  </a:lnTo>
                  <a:lnTo>
                    <a:pt x="30" y="92"/>
                  </a:lnTo>
                  <a:lnTo>
                    <a:pt x="33" y="91"/>
                  </a:lnTo>
                  <a:lnTo>
                    <a:pt x="36" y="90"/>
                  </a:lnTo>
                  <a:lnTo>
                    <a:pt x="39" y="89"/>
                  </a:lnTo>
                  <a:lnTo>
                    <a:pt x="42" y="87"/>
                  </a:lnTo>
                  <a:lnTo>
                    <a:pt x="45" y="87"/>
                  </a:lnTo>
                  <a:lnTo>
                    <a:pt x="48" y="87"/>
                  </a:lnTo>
                  <a:lnTo>
                    <a:pt x="48" y="86"/>
                  </a:lnTo>
                  <a:lnTo>
                    <a:pt x="51" y="86"/>
                  </a:lnTo>
                  <a:lnTo>
                    <a:pt x="55" y="86"/>
                  </a:lnTo>
                  <a:lnTo>
                    <a:pt x="51" y="85"/>
                  </a:lnTo>
                  <a:lnTo>
                    <a:pt x="49" y="86"/>
                  </a:lnTo>
                  <a:lnTo>
                    <a:pt x="50" y="85"/>
                  </a:lnTo>
                  <a:lnTo>
                    <a:pt x="51" y="85"/>
                  </a:lnTo>
                  <a:lnTo>
                    <a:pt x="55" y="85"/>
                  </a:lnTo>
                  <a:lnTo>
                    <a:pt x="55" y="86"/>
                  </a:lnTo>
                  <a:lnTo>
                    <a:pt x="58" y="86"/>
                  </a:lnTo>
                  <a:lnTo>
                    <a:pt x="62" y="85"/>
                  </a:lnTo>
                  <a:lnTo>
                    <a:pt x="65" y="85"/>
                  </a:lnTo>
                  <a:lnTo>
                    <a:pt x="67" y="85"/>
                  </a:lnTo>
                  <a:lnTo>
                    <a:pt x="70" y="84"/>
                  </a:lnTo>
                  <a:lnTo>
                    <a:pt x="69" y="84"/>
                  </a:lnTo>
                  <a:lnTo>
                    <a:pt x="67" y="84"/>
                  </a:lnTo>
                  <a:lnTo>
                    <a:pt x="64" y="85"/>
                  </a:lnTo>
                  <a:lnTo>
                    <a:pt x="59" y="85"/>
                  </a:lnTo>
                  <a:lnTo>
                    <a:pt x="58" y="85"/>
                  </a:lnTo>
                  <a:lnTo>
                    <a:pt x="57" y="85"/>
                  </a:lnTo>
                  <a:lnTo>
                    <a:pt x="60" y="84"/>
                  </a:lnTo>
                  <a:lnTo>
                    <a:pt x="64" y="84"/>
                  </a:lnTo>
                  <a:lnTo>
                    <a:pt x="66" y="83"/>
                  </a:lnTo>
                  <a:lnTo>
                    <a:pt x="69" y="83"/>
                  </a:lnTo>
                  <a:lnTo>
                    <a:pt x="71" y="84"/>
                  </a:lnTo>
                  <a:lnTo>
                    <a:pt x="71" y="83"/>
                  </a:lnTo>
                  <a:lnTo>
                    <a:pt x="74" y="84"/>
                  </a:lnTo>
                  <a:lnTo>
                    <a:pt x="71" y="84"/>
                  </a:lnTo>
                  <a:lnTo>
                    <a:pt x="74" y="85"/>
                  </a:lnTo>
                  <a:lnTo>
                    <a:pt x="75" y="85"/>
                  </a:lnTo>
                  <a:lnTo>
                    <a:pt x="77" y="86"/>
                  </a:lnTo>
                  <a:lnTo>
                    <a:pt x="80" y="86"/>
                  </a:lnTo>
                  <a:lnTo>
                    <a:pt x="82" y="83"/>
                  </a:lnTo>
                  <a:lnTo>
                    <a:pt x="82" y="82"/>
                  </a:lnTo>
                  <a:lnTo>
                    <a:pt x="83" y="85"/>
                  </a:lnTo>
                  <a:lnTo>
                    <a:pt x="86" y="86"/>
                  </a:lnTo>
                  <a:lnTo>
                    <a:pt x="87" y="86"/>
                  </a:lnTo>
                  <a:lnTo>
                    <a:pt x="88" y="84"/>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58" name="Rectangle 43"/>
            <p:cNvSpPr>
              <a:spLocks noChangeArrowheads="1"/>
            </p:cNvSpPr>
            <p:nvPr/>
          </p:nvSpPr>
          <p:spPr bwMode="gray">
            <a:xfrm>
              <a:off x="1572" y="3101"/>
              <a:ext cx="0" cy="2"/>
            </a:xfrm>
            <a:prstGeom prst="rect">
              <a:avLst/>
            </a:prstGeom>
            <a:solidFill>
              <a:srgbClr val="C8C8C8"/>
            </a:solidFill>
            <a:ln w="3175" cap="rnd">
              <a:solidFill>
                <a:srgbClr val="FFFFFF"/>
              </a:solidFill>
              <a:round/>
              <a:headEnd/>
              <a:tailEnd/>
            </a:ln>
          </p:spPr>
          <p:txBody>
            <a:bodyPr/>
            <a:lstStyle/>
            <a:p>
              <a:endParaRPr lang="en-GB" sz="800" dirty="0">
                <a:ea typeface="MS PGothic" pitchFamily="34" charset="-128"/>
              </a:endParaRPr>
            </a:p>
          </p:txBody>
        </p:sp>
        <p:sp>
          <p:nvSpPr>
            <p:cNvPr id="59" name="Freeform 44"/>
            <p:cNvSpPr>
              <a:spLocks/>
            </p:cNvSpPr>
            <p:nvPr/>
          </p:nvSpPr>
          <p:spPr bwMode="gray">
            <a:xfrm>
              <a:off x="1356" y="2819"/>
              <a:ext cx="4" cy="6"/>
            </a:xfrm>
            <a:custGeom>
              <a:avLst/>
              <a:gdLst>
                <a:gd name="T0" fmla="*/ 0 w 3"/>
                <a:gd name="T1" fmla="*/ 0 h 4"/>
                <a:gd name="T2" fmla="*/ 1 w 3"/>
                <a:gd name="T3" fmla="*/ 2147483647 h 4"/>
                <a:gd name="T4" fmla="*/ 2147483647 w 3"/>
                <a:gd name="T5" fmla="*/ 2147483647 h 4"/>
                <a:gd name="T6" fmla="*/ 2147483647 w 3"/>
                <a:gd name="T7" fmla="*/ 2147483647 h 4"/>
                <a:gd name="T8" fmla="*/ 2147483647 w 3"/>
                <a:gd name="T9" fmla="*/ 2147483647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1" y="3"/>
                  </a:lnTo>
                  <a:lnTo>
                    <a:pt x="3" y="4"/>
                  </a:lnTo>
                  <a:lnTo>
                    <a:pt x="3" y="3"/>
                  </a:lnTo>
                  <a:lnTo>
                    <a:pt x="3" y="1"/>
                  </a:lnTo>
                  <a:lnTo>
                    <a:pt x="0" y="0"/>
                  </a:lnTo>
                  <a:close/>
                </a:path>
              </a:pathLst>
            </a:custGeom>
            <a:solidFill>
              <a:srgbClr val="C8C8C8"/>
            </a:solidFill>
            <a:ln w="3175" cap="rnd">
              <a:solidFill>
                <a:srgbClr val="FFFFFF"/>
              </a:solidFill>
              <a:round/>
              <a:headEnd/>
              <a:tailEnd/>
            </a:ln>
          </p:spPr>
          <p:txBody>
            <a:bodyPr/>
            <a:lstStyle/>
            <a:p>
              <a:endParaRPr lang="en-SG" dirty="0"/>
            </a:p>
          </p:txBody>
        </p:sp>
        <p:sp>
          <p:nvSpPr>
            <p:cNvPr id="60" name="Freeform 45"/>
            <p:cNvSpPr>
              <a:spLocks/>
            </p:cNvSpPr>
            <p:nvPr/>
          </p:nvSpPr>
          <p:spPr bwMode="gray">
            <a:xfrm>
              <a:off x="1477" y="2895"/>
              <a:ext cx="6" cy="14"/>
            </a:xfrm>
            <a:custGeom>
              <a:avLst/>
              <a:gdLst>
                <a:gd name="T0" fmla="*/ 10090808 w 5"/>
                <a:gd name="T1" fmla="*/ 0 h 11"/>
                <a:gd name="T2" fmla="*/ 1 w 5"/>
                <a:gd name="T3" fmla="*/ 1 h 11"/>
                <a:gd name="T4" fmla="*/ 0 w 5"/>
                <a:gd name="T5" fmla="*/ 2035342357 h 11"/>
                <a:gd name="T6" fmla="*/ 0 w 5"/>
                <a:gd name="T7" fmla="*/ 2147483647 h 11"/>
                <a:gd name="T8" fmla="*/ 1 w 5"/>
                <a:gd name="T9" fmla="*/ 2147483647 h 11"/>
                <a:gd name="T10" fmla="*/ 12108970 w 5"/>
                <a:gd name="T11" fmla="*/ 2147483647 h 11"/>
                <a:gd name="T12" fmla="*/ 14530764 w 5"/>
                <a:gd name="T13" fmla="*/ 2147483647 h 11"/>
                <a:gd name="T14" fmla="*/ 14530764 w 5"/>
                <a:gd name="T15" fmla="*/ 2147483647 h 11"/>
                <a:gd name="T16" fmla="*/ 10090808 w 5"/>
                <a:gd name="T17" fmla="*/ 1599197553 h 11"/>
                <a:gd name="T18" fmla="*/ 10090808 w 5"/>
                <a:gd name="T19" fmla="*/ 1599197553 h 11"/>
                <a:gd name="T20" fmla="*/ 10090808 w 5"/>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1"/>
                <a:gd name="T35" fmla="*/ 5 w 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1">
                  <a:moveTo>
                    <a:pt x="3" y="0"/>
                  </a:moveTo>
                  <a:lnTo>
                    <a:pt x="1" y="1"/>
                  </a:lnTo>
                  <a:lnTo>
                    <a:pt x="0" y="5"/>
                  </a:lnTo>
                  <a:lnTo>
                    <a:pt x="0" y="7"/>
                  </a:lnTo>
                  <a:lnTo>
                    <a:pt x="1" y="8"/>
                  </a:lnTo>
                  <a:lnTo>
                    <a:pt x="4" y="11"/>
                  </a:lnTo>
                  <a:lnTo>
                    <a:pt x="5" y="10"/>
                  </a:lnTo>
                  <a:lnTo>
                    <a:pt x="5" y="7"/>
                  </a:lnTo>
                  <a:lnTo>
                    <a:pt x="3" y="4"/>
                  </a:lnTo>
                  <a:lnTo>
                    <a:pt x="3" y="0"/>
                  </a:lnTo>
                  <a:close/>
                </a:path>
              </a:pathLst>
            </a:custGeom>
            <a:solidFill>
              <a:srgbClr val="C8C8C8"/>
            </a:solidFill>
            <a:ln w="3175" cap="rnd">
              <a:solidFill>
                <a:srgbClr val="FFFFFF"/>
              </a:solidFill>
              <a:round/>
              <a:headEnd/>
              <a:tailEnd/>
            </a:ln>
          </p:spPr>
          <p:txBody>
            <a:bodyPr/>
            <a:lstStyle/>
            <a:p>
              <a:endParaRPr lang="en-SG" dirty="0"/>
            </a:p>
          </p:txBody>
        </p:sp>
        <p:sp>
          <p:nvSpPr>
            <p:cNvPr id="61" name="Freeform 46"/>
            <p:cNvSpPr>
              <a:spLocks/>
            </p:cNvSpPr>
            <p:nvPr/>
          </p:nvSpPr>
          <p:spPr bwMode="gray">
            <a:xfrm>
              <a:off x="1481" y="2877"/>
              <a:ext cx="4" cy="10"/>
            </a:xfrm>
            <a:custGeom>
              <a:avLst/>
              <a:gdLst>
                <a:gd name="T0" fmla="*/ 2147483647 w 3"/>
                <a:gd name="T1" fmla="*/ 2147483647 h 7"/>
                <a:gd name="T2" fmla="*/ 2147483647 w 3"/>
                <a:gd name="T3" fmla="*/ 2147483647 h 7"/>
                <a:gd name="T4" fmla="*/ 2147483647 w 3"/>
                <a:gd name="T5" fmla="*/ 1 h 7"/>
                <a:gd name="T6" fmla="*/ 2147483647 w 3"/>
                <a:gd name="T7" fmla="*/ 0 h 7"/>
                <a:gd name="T8" fmla="*/ 0 w 3"/>
                <a:gd name="T9" fmla="*/ 1 h 7"/>
                <a:gd name="T10" fmla="*/ 1 w 3"/>
                <a:gd name="T11" fmla="*/ 2147483647 h 7"/>
                <a:gd name="T12" fmla="*/ 0 w 3"/>
                <a:gd name="T13" fmla="*/ 2147483647 h 7"/>
                <a:gd name="T14" fmla="*/ 2147483647 w 3"/>
                <a:gd name="T15" fmla="*/ 2147483647 h 7"/>
                <a:gd name="T16" fmla="*/ 2147483647 w 3"/>
                <a:gd name="T17" fmla="*/ 214748364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4"/>
                  </a:moveTo>
                  <a:lnTo>
                    <a:pt x="3" y="4"/>
                  </a:lnTo>
                  <a:lnTo>
                    <a:pt x="3" y="1"/>
                  </a:lnTo>
                  <a:lnTo>
                    <a:pt x="3" y="0"/>
                  </a:lnTo>
                  <a:lnTo>
                    <a:pt x="0" y="1"/>
                  </a:lnTo>
                  <a:lnTo>
                    <a:pt x="1" y="4"/>
                  </a:lnTo>
                  <a:lnTo>
                    <a:pt x="0" y="4"/>
                  </a:lnTo>
                  <a:lnTo>
                    <a:pt x="2" y="7"/>
                  </a:lnTo>
                  <a:lnTo>
                    <a:pt x="3" y="4"/>
                  </a:lnTo>
                  <a:close/>
                </a:path>
              </a:pathLst>
            </a:custGeom>
            <a:solidFill>
              <a:srgbClr val="C8C8C8"/>
            </a:solidFill>
            <a:ln w="3175" cap="rnd">
              <a:solidFill>
                <a:srgbClr val="FFFFFF"/>
              </a:solidFill>
              <a:round/>
              <a:headEnd/>
              <a:tailEnd/>
            </a:ln>
          </p:spPr>
          <p:txBody>
            <a:bodyPr/>
            <a:lstStyle/>
            <a:p>
              <a:endParaRPr lang="en-SG" dirty="0"/>
            </a:p>
          </p:txBody>
        </p:sp>
        <p:sp>
          <p:nvSpPr>
            <p:cNvPr id="62" name="Freeform 47"/>
            <p:cNvSpPr>
              <a:spLocks/>
            </p:cNvSpPr>
            <p:nvPr/>
          </p:nvSpPr>
          <p:spPr bwMode="gray">
            <a:xfrm>
              <a:off x="896" y="2533"/>
              <a:ext cx="147" cy="220"/>
            </a:xfrm>
            <a:custGeom>
              <a:avLst/>
              <a:gdLst>
                <a:gd name="T0" fmla="*/ 2147483647 w 117"/>
                <a:gd name="T1" fmla="*/ 2147483647 h 175"/>
                <a:gd name="T2" fmla="*/ 2147483647 w 117"/>
                <a:gd name="T3" fmla="*/ 2147483647 h 175"/>
                <a:gd name="T4" fmla="*/ 2147483647 w 117"/>
                <a:gd name="T5" fmla="*/ 2147483647 h 175"/>
                <a:gd name="T6" fmla="*/ 2147483647 w 117"/>
                <a:gd name="T7" fmla="*/ 2147483647 h 175"/>
                <a:gd name="T8" fmla="*/ 2147483647 w 117"/>
                <a:gd name="T9" fmla="*/ 2147483647 h 175"/>
                <a:gd name="T10" fmla="*/ 2147483647 w 117"/>
                <a:gd name="T11" fmla="*/ 2147483647 h 175"/>
                <a:gd name="T12" fmla="*/ 2147483647 w 117"/>
                <a:gd name="T13" fmla="*/ 2147483647 h 175"/>
                <a:gd name="T14" fmla="*/ 2147483647 w 117"/>
                <a:gd name="T15" fmla="*/ 2147483647 h 175"/>
                <a:gd name="T16" fmla="*/ 2147483647 w 117"/>
                <a:gd name="T17" fmla="*/ 2147483647 h 175"/>
                <a:gd name="T18" fmla="*/ 2147483647 w 117"/>
                <a:gd name="T19" fmla="*/ 2147483647 h 175"/>
                <a:gd name="T20" fmla="*/ 2147483647 w 117"/>
                <a:gd name="T21" fmla="*/ 2147483647 h 175"/>
                <a:gd name="T22" fmla="*/ 2147483647 w 117"/>
                <a:gd name="T23" fmla="*/ 2147483647 h 175"/>
                <a:gd name="T24" fmla="*/ 2147483647 w 117"/>
                <a:gd name="T25" fmla="*/ 2147483647 h 175"/>
                <a:gd name="T26" fmla="*/ 2147483647 w 117"/>
                <a:gd name="T27" fmla="*/ 2147483647 h 175"/>
                <a:gd name="T28" fmla="*/ 2147483647 w 117"/>
                <a:gd name="T29" fmla="*/ 2147483647 h 175"/>
                <a:gd name="T30" fmla="*/ 2147483647 w 117"/>
                <a:gd name="T31" fmla="*/ 2147483647 h 175"/>
                <a:gd name="T32" fmla="*/ 2147483647 w 117"/>
                <a:gd name="T33" fmla="*/ 2147483647 h 175"/>
                <a:gd name="T34" fmla="*/ 2147483647 w 117"/>
                <a:gd name="T35" fmla="*/ 2147483647 h 175"/>
                <a:gd name="T36" fmla="*/ 2147483647 w 117"/>
                <a:gd name="T37" fmla="*/ 2147483647 h 175"/>
                <a:gd name="T38" fmla="*/ 2147483647 w 117"/>
                <a:gd name="T39" fmla="*/ 2147483647 h 175"/>
                <a:gd name="T40" fmla="*/ 2147483647 w 117"/>
                <a:gd name="T41" fmla="*/ 2147483647 h 175"/>
                <a:gd name="T42" fmla="*/ 2147483647 w 117"/>
                <a:gd name="T43" fmla="*/ 2147483647 h 175"/>
                <a:gd name="T44" fmla="*/ 2147483647 w 117"/>
                <a:gd name="T45" fmla="*/ 2147483647 h 175"/>
                <a:gd name="T46" fmla="*/ 2147483647 w 117"/>
                <a:gd name="T47" fmla="*/ 2147483647 h 175"/>
                <a:gd name="T48" fmla="*/ 2147483647 w 117"/>
                <a:gd name="T49" fmla="*/ 2147483647 h 175"/>
                <a:gd name="T50" fmla="*/ 2147483647 w 117"/>
                <a:gd name="T51" fmla="*/ 2147483647 h 175"/>
                <a:gd name="T52" fmla="*/ 2147483647 w 117"/>
                <a:gd name="T53" fmla="*/ 2147483647 h 175"/>
                <a:gd name="T54" fmla="*/ 2147483647 w 117"/>
                <a:gd name="T55" fmla="*/ 2043420827 h 175"/>
                <a:gd name="T56" fmla="*/ 2147483647 w 117"/>
                <a:gd name="T57" fmla="*/ 1028499053 h 175"/>
                <a:gd name="T58" fmla="*/ 2147483647 w 117"/>
                <a:gd name="T59" fmla="*/ 1 h 175"/>
                <a:gd name="T60" fmla="*/ 2147483647 w 117"/>
                <a:gd name="T61" fmla="*/ 447167053 h 175"/>
                <a:gd name="T62" fmla="*/ 2147483647 w 117"/>
                <a:gd name="T63" fmla="*/ 1625448397 h 175"/>
                <a:gd name="T64" fmla="*/ 2147483647 w 117"/>
                <a:gd name="T65" fmla="*/ 2043420827 h 175"/>
                <a:gd name="T66" fmla="*/ 2147483647 w 117"/>
                <a:gd name="T67" fmla="*/ 2147483647 h 175"/>
                <a:gd name="T68" fmla="*/ 2147483647 w 117"/>
                <a:gd name="T69" fmla="*/ 2147483647 h 175"/>
                <a:gd name="T70" fmla="*/ 2147483647 w 117"/>
                <a:gd name="T71" fmla="*/ 2147483647 h 175"/>
                <a:gd name="T72" fmla="*/ 2147483647 w 117"/>
                <a:gd name="T73" fmla="*/ 2147483647 h 175"/>
                <a:gd name="T74" fmla="*/ 2147483647 w 117"/>
                <a:gd name="T75" fmla="*/ 2147483647 h 175"/>
                <a:gd name="T76" fmla="*/ 2147483647 w 117"/>
                <a:gd name="T77" fmla="*/ 2147483647 h 175"/>
                <a:gd name="T78" fmla="*/ 2147483647 w 117"/>
                <a:gd name="T79" fmla="*/ 2147483647 h 175"/>
                <a:gd name="T80" fmla="*/ 2147483647 w 117"/>
                <a:gd name="T81" fmla="*/ 2147483647 h 175"/>
                <a:gd name="T82" fmla="*/ 2147483647 w 117"/>
                <a:gd name="T83" fmla="*/ 2147483647 h 175"/>
                <a:gd name="T84" fmla="*/ 2147483647 w 117"/>
                <a:gd name="T85" fmla="*/ 2147483647 h 175"/>
                <a:gd name="T86" fmla="*/ 2147483647 w 117"/>
                <a:gd name="T87" fmla="*/ 2147483647 h 175"/>
                <a:gd name="T88" fmla="*/ 2043997362 w 117"/>
                <a:gd name="T89" fmla="*/ 2147483647 h 175"/>
                <a:gd name="T90" fmla="*/ 1649295532 w 117"/>
                <a:gd name="T91" fmla="*/ 2147483647 h 175"/>
                <a:gd name="T92" fmla="*/ 1301481423 w 117"/>
                <a:gd name="T93" fmla="*/ 2147483647 h 175"/>
                <a:gd name="T94" fmla="*/ 949409554 w 117"/>
                <a:gd name="T95" fmla="*/ 2147483647 h 175"/>
                <a:gd name="T96" fmla="*/ 394963399 w 117"/>
                <a:gd name="T97" fmla="*/ 2147483647 h 175"/>
                <a:gd name="T98" fmla="*/ 257153662 w 117"/>
                <a:gd name="T99" fmla="*/ 2147483647 h 175"/>
                <a:gd name="T100" fmla="*/ 1 w 117"/>
                <a:gd name="T101" fmla="*/ 2147483647 h 175"/>
                <a:gd name="T102" fmla="*/ 167428064 w 117"/>
                <a:gd name="T103" fmla="*/ 2147483647 h 175"/>
                <a:gd name="T104" fmla="*/ 394963399 w 117"/>
                <a:gd name="T105" fmla="*/ 2147483647 h 175"/>
                <a:gd name="T106" fmla="*/ 694666046 w 117"/>
                <a:gd name="T107" fmla="*/ 2147483647 h 175"/>
                <a:gd name="T108" fmla="*/ 860910996 w 117"/>
                <a:gd name="T109" fmla="*/ 2147483647 h 175"/>
                <a:gd name="T110" fmla="*/ 860910996 w 117"/>
                <a:gd name="T111" fmla="*/ 2147483647 h 175"/>
                <a:gd name="T112" fmla="*/ 1066941563 w 117"/>
                <a:gd name="T113" fmla="*/ 2147483647 h 175"/>
                <a:gd name="T114" fmla="*/ 949409554 w 117"/>
                <a:gd name="T115" fmla="*/ 2147483647 h 175"/>
                <a:gd name="T116" fmla="*/ 1176616975 w 117"/>
                <a:gd name="T117" fmla="*/ 2147483647 h 175"/>
                <a:gd name="T118" fmla="*/ 1073824754 w 117"/>
                <a:gd name="T119" fmla="*/ 2147483647 h 1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
                <a:gd name="T181" fmla="*/ 0 h 175"/>
                <a:gd name="T182" fmla="*/ 117 w 117"/>
                <a:gd name="T183" fmla="*/ 175 h 1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 h="175">
                  <a:moveTo>
                    <a:pt x="23" y="167"/>
                  </a:moveTo>
                  <a:lnTo>
                    <a:pt x="43" y="167"/>
                  </a:lnTo>
                  <a:lnTo>
                    <a:pt x="43" y="165"/>
                  </a:lnTo>
                  <a:lnTo>
                    <a:pt x="48" y="165"/>
                  </a:lnTo>
                  <a:lnTo>
                    <a:pt x="51" y="165"/>
                  </a:lnTo>
                  <a:lnTo>
                    <a:pt x="55" y="165"/>
                  </a:lnTo>
                  <a:lnTo>
                    <a:pt x="59" y="165"/>
                  </a:lnTo>
                  <a:lnTo>
                    <a:pt x="62" y="165"/>
                  </a:lnTo>
                  <a:lnTo>
                    <a:pt x="65" y="166"/>
                  </a:lnTo>
                  <a:lnTo>
                    <a:pt x="68" y="166"/>
                  </a:lnTo>
                  <a:lnTo>
                    <a:pt x="71" y="165"/>
                  </a:lnTo>
                  <a:lnTo>
                    <a:pt x="73" y="167"/>
                  </a:lnTo>
                  <a:lnTo>
                    <a:pt x="89" y="167"/>
                  </a:lnTo>
                  <a:lnTo>
                    <a:pt x="92" y="166"/>
                  </a:lnTo>
                  <a:lnTo>
                    <a:pt x="99" y="169"/>
                  </a:lnTo>
                  <a:lnTo>
                    <a:pt x="102" y="169"/>
                  </a:lnTo>
                  <a:lnTo>
                    <a:pt x="105" y="170"/>
                  </a:lnTo>
                  <a:lnTo>
                    <a:pt x="108" y="170"/>
                  </a:lnTo>
                  <a:lnTo>
                    <a:pt x="111" y="171"/>
                  </a:lnTo>
                  <a:lnTo>
                    <a:pt x="114" y="173"/>
                  </a:lnTo>
                  <a:lnTo>
                    <a:pt x="115" y="175"/>
                  </a:lnTo>
                  <a:lnTo>
                    <a:pt x="116" y="172"/>
                  </a:lnTo>
                  <a:lnTo>
                    <a:pt x="115" y="169"/>
                  </a:lnTo>
                  <a:lnTo>
                    <a:pt x="117" y="166"/>
                  </a:lnTo>
                  <a:lnTo>
                    <a:pt x="116" y="165"/>
                  </a:lnTo>
                  <a:lnTo>
                    <a:pt x="115" y="162"/>
                  </a:lnTo>
                  <a:lnTo>
                    <a:pt x="116" y="159"/>
                  </a:lnTo>
                  <a:lnTo>
                    <a:pt x="115" y="159"/>
                  </a:lnTo>
                  <a:lnTo>
                    <a:pt x="115" y="156"/>
                  </a:lnTo>
                  <a:lnTo>
                    <a:pt x="113" y="153"/>
                  </a:lnTo>
                  <a:lnTo>
                    <a:pt x="112" y="153"/>
                  </a:lnTo>
                  <a:lnTo>
                    <a:pt x="109" y="151"/>
                  </a:lnTo>
                  <a:lnTo>
                    <a:pt x="106" y="147"/>
                  </a:lnTo>
                  <a:lnTo>
                    <a:pt x="103" y="145"/>
                  </a:lnTo>
                  <a:lnTo>
                    <a:pt x="101" y="142"/>
                  </a:lnTo>
                  <a:lnTo>
                    <a:pt x="102" y="139"/>
                  </a:lnTo>
                  <a:lnTo>
                    <a:pt x="101" y="138"/>
                  </a:lnTo>
                  <a:lnTo>
                    <a:pt x="101" y="137"/>
                  </a:lnTo>
                  <a:lnTo>
                    <a:pt x="101" y="136"/>
                  </a:lnTo>
                  <a:lnTo>
                    <a:pt x="99" y="132"/>
                  </a:lnTo>
                  <a:lnTo>
                    <a:pt x="97" y="132"/>
                  </a:lnTo>
                  <a:lnTo>
                    <a:pt x="94" y="130"/>
                  </a:lnTo>
                  <a:lnTo>
                    <a:pt x="94" y="127"/>
                  </a:lnTo>
                  <a:lnTo>
                    <a:pt x="93" y="124"/>
                  </a:lnTo>
                  <a:lnTo>
                    <a:pt x="94" y="122"/>
                  </a:lnTo>
                  <a:lnTo>
                    <a:pt x="93" y="121"/>
                  </a:lnTo>
                  <a:lnTo>
                    <a:pt x="91" y="119"/>
                  </a:lnTo>
                  <a:lnTo>
                    <a:pt x="92" y="119"/>
                  </a:lnTo>
                  <a:lnTo>
                    <a:pt x="92" y="116"/>
                  </a:lnTo>
                  <a:lnTo>
                    <a:pt x="93" y="113"/>
                  </a:lnTo>
                  <a:lnTo>
                    <a:pt x="92" y="110"/>
                  </a:lnTo>
                  <a:lnTo>
                    <a:pt x="90" y="108"/>
                  </a:lnTo>
                  <a:lnTo>
                    <a:pt x="92" y="106"/>
                  </a:lnTo>
                  <a:lnTo>
                    <a:pt x="95" y="105"/>
                  </a:lnTo>
                  <a:lnTo>
                    <a:pt x="96" y="102"/>
                  </a:lnTo>
                  <a:lnTo>
                    <a:pt x="97" y="99"/>
                  </a:lnTo>
                  <a:lnTo>
                    <a:pt x="99" y="98"/>
                  </a:lnTo>
                  <a:lnTo>
                    <a:pt x="101" y="94"/>
                  </a:lnTo>
                  <a:lnTo>
                    <a:pt x="102" y="91"/>
                  </a:lnTo>
                  <a:lnTo>
                    <a:pt x="103" y="89"/>
                  </a:lnTo>
                  <a:lnTo>
                    <a:pt x="105" y="88"/>
                  </a:lnTo>
                  <a:lnTo>
                    <a:pt x="107" y="85"/>
                  </a:lnTo>
                  <a:lnTo>
                    <a:pt x="108" y="82"/>
                  </a:lnTo>
                  <a:lnTo>
                    <a:pt x="107" y="81"/>
                  </a:lnTo>
                  <a:lnTo>
                    <a:pt x="106" y="81"/>
                  </a:lnTo>
                  <a:lnTo>
                    <a:pt x="105" y="78"/>
                  </a:lnTo>
                  <a:lnTo>
                    <a:pt x="104" y="75"/>
                  </a:lnTo>
                  <a:lnTo>
                    <a:pt x="103" y="72"/>
                  </a:lnTo>
                  <a:lnTo>
                    <a:pt x="102" y="71"/>
                  </a:lnTo>
                  <a:lnTo>
                    <a:pt x="99" y="68"/>
                  </a:lnTo>
                  <a:lnTo>
                    <a:pt x="95" y="66"/>
                  </a:lnTo>
                  <a:lnTo>
                    <a:pt x="92" y="63"/>
                  </a:lnTo>
                  <a:lnTo>
                    <a:pt x="89" y="61"/>
                  </a:lnTo>
                  <a:lnTo>
                    <a:pt x="89" y="60"/>
                  </a:lnTo>
                  <a:lnTo>
                    <a:pt x="86" y="57"/>
                  </a:lnTo>
                  <a:lnTo>
                    <a:pt x="83" y="53"/>
                  </a:lnTo>
                  <a:lnTo>
                    <a:pt x="83" y="51"/>
                  </a:lnTo>
                  <a:lnTo>
                    <a:pt x="86" y="49"/>
                  </a:lnTo>
                  <a:lnTo>
                    <a:pt x="86" y="47"/>
                  </a:lnTo>
                  <a:lnTo>
                    <a:pt x="89" y="47"/>
                  </a:lnTo>
                  <a:lnTo>
                    <a:pt x="90" y="47"/>
                  </a:lnTo>
                  <a:lnTo>
                    <a:pt x="93" y="48"/>
                  </a:lnTo>
                  <a:lnTo>
                    <a:pt x="99" y="48"/>
                  </a:lnTo>
                  <a:lnTo>
                    <a:pt x="101" y="47"/>
                  </a:lnTo>
                  <a:lnTo>
                    <a:pt x="104" y="48"/>
                  </a:lnTo>
                  <a:lnTo>
                    <a:pt x="107" y="48"/>
                  </a:lnTo>
                  <a:lnTo>
                    <a:pt x="109" y="47"/>
                  </a:lnTo>
                  <a:lnTo>
                    <a:pt x="106" y="45"/>
                  </a:lnTo>
                  <a:lnTo>
                    <a:pt x="104" y="43"/>
                  </a:lnTo>
                  <a:lnTo>
                    <a:pt x="103" y="40"/>
                  </a:lnTo>
                  <a:lnTo>
                    <a:pt x="101" y="37"/>
                  </a:lnTo>
                  <a:lnTo>
                    <a:pt x="100" y="34"/>
                  </a:lnTo>
                  <a:lnTo>
                    <a:pt x="100" y="32"/>
                  </a:lnTo>
                  <a:lnTo>
                    <a:pt x="99" y="31"/>
                  </a:lnTo>
                  <a:lnTo>
                    <a:pt x="100" y="28"/>
                  </a:lnTo>
                  <a:lnTo>
                    <a:pt x="101" y="25"/>
                  </a:lnTo>
                  <a:lnTo>
                    <a:pt x="100" y="22"/>
                  </a:lnTo>
                  <a:lnTo>
                    <a:pt x="100" y="19"/>
                  </a:lnTo>
                  <a:lnTo>
                    <a:pt x="100" y="15"/>
                  </a:lnTo>
                  <a:lnTo>
                    <a:pt x="99" y="15"/>
                  </a:lnTo>
                  <a:lnTo>
                    <a:pt x="96" y="14"/>
                  </a:lnTo>
                  <a:lnTo>
                    <a:pt x="97" y="11"/>
                  </a:lnTo>
                  <a:lnTo>
                    <a:pt x="97" y="10"/>
                  </a:lnTo>
                  <a:lnTo>
                    <a:pt x="96" y="7"/>
                  </a:lnTo>
                  <a:lnTo>
                    <a:pt x="93" y="5"/>
                  </a:lnTo>
                  <a:lnTo>
                    <a:pt x="92" y="4"/>
                  </a:lnTo>
                  <a:lnTo>
                    <a:pt x="91" y="1"/>
                  </a:lnTo>
                  <a:lnTo>
                    <a:pt x="88" y="0"/>
                  </a:lnTo>
                  <a:lnTo>
                    <a:pt x="87" y="0"/>
                  </a:lnTo>
                  <a:lnTo>
                    <a:pt x="84" y="0"/>
                  </a:lnTo>
                  <a:lnTo>
                    <a:pt x="85" y="3"/>
                  </a:lnTo>
                  <a:lnTo>
                    <a:pt x="86" y="6"/>
                  </a:lnTo>
                  <a:lnTo>
                    <a:pt x="86" y="9"/>
                  </a:lnTo>
                  <a:lnTo>
                    <a:pt x="86" y="10"/>
                  </a:lnTo>
                  <a:lnTo>
                    <a:pt x="86" y="11"/>
                  </a:lnTo>
                  <a:lnTo>
                    <a:pt x="87" y="11"/>
                  </a:lnTo>
                  <a:lnTo>
                    <a:pt x="90" y="11"/>
                  </a:lnTo>
                  <a:lnTo>
                    <a:pt x="93" y="14"/>
                  </a:lnTo>
                  <a:lnTo>
                    <a:pt x="93" y="18"/>
                  </a:lnTo>
                  <a:lnTo>
                    <a:pt x="92" y="21"/>
                  </a:lnTo>
                  <a:lnTo>
                    <a:pt x="93" y="24"/>
                  </a:lnTo>
                  <a:lnTo>
                    <a:pt x="90" y="26"/>
                  </a:lnTo>
                  <a:lnTo>
                    <a:pt x="87" y="28"/>
                  </a:lnTo>
                  <a:lnTo>
                    <a:pt x="84" y="28"/>
                  </a:lnTo>
                  <a:lnTo>
                    <a:pt x="83" y="28"/>
                  </a:lnTo>
                  <a:lnTo>
                    <a:pt x="82" y="29"/>
                  </a:lnTo>
                  <a:lnTo>
                    <a:pt x="80" y="32"/>
                  </a:lnTo>
                  <a:lnTo>
                    <a:pt x="79" y="34"/>
                  </a:lnTo>
                  <a:lnTo>
                    <a:pt x="77" y="37"/>
                  </a:lnTo>
                  <a:lnTo>
                    <a:pt x="76" y="40"/>
                  </a:lnTo>
                  <a:lnTo>
                    <a:pt x="76" y="43"/>
                  </a:lnTo>
                  <a:lnTo>
                    <a:pt x="75" y="45"/>
                  </a:lnTo>
                  <a:lnTo>
                    <a:pt x="74" y="46"/>
                  </a:lnTo>
                  <a:lnTo>
                    <a:pt x="73" y="46"/>
                  </a:lnTo>
                  <a:lnTo>
                    <a:pt x="72" y="47"/>
                  </a:lnTo>
                  <a:lnTo>
                    <a:pt x="73" y="48"/>
                  </a:lnTo>
                  <a:lnTo>
                    <a:pt x="73" y="51"/>
                  </a:lnTo>
                  <a:lnTo>
                    <a:pt x="72" y="53"/>
                  </a:lnTo>
                  <a:lnTo>
                    <a:pt x="69" y="55"/>
                  </a:lnTo>
                  <a:lnTo>
                    <a:pt x="66" y="58"/>
                  </a:lnTo>
                  <a:lnTo>
                    <a:pt x="67" y="58"/>
                  </a:lnTo>
                  <a:lnTo>
                    <a:pt x="67" y="60"/>
                  </a:lnTo>
                  <a:lnTo>
                    <a:pt x="66" y="61"/>
                  </a:lnTo>
                  <a:lnTo>
                    <a:pt x="66" y="64"/>
                  </a:lnTo>
                  <a:lnTo>
                    <a:pt x="64" y="67"/>
                  </a:lnTo>
                  <a:lnTo>
                    <a:pt x="61" y="69"/>
                  </a:lnTo>
                  <a:lnTo>
                    <a:pt x="60" y="69"/>
                  </a:lnTo>
                  <a:lnTo>
                    <a:pt x="59" y="71"/>
                  </a:lnTo>
                  <a:lnTo>
                    <a:pt x="57" y="74"/>
                  </a:lnTo>
                  <a:lnTo>
                    <a:pt x="57" y="75"/>
                  </a:lnTo>
                  <a:lnTo>
                    <a:pt x="57" y="79"/>
                  </a:lnTo>
                  <a:lnTo>
                    <a:pt x="54" y="81"/>
                  </a:lnTo>
                  <a:lnTo>
                    <a:pt x="53" y="84"/>
                  </a:lnTo>
                  <a:lnTo>
                    <a:pt x="51" y="87"/>
                  </a:lnTo>
                  <a:lnTo>
                    <a:pt x="50" y="90"/>
                  </a:lnTo>
                  <a:lnTo>
                    <a:pt x="49" y="93"/>
                  </a:lnTo>
                  <a:lnTo>
                    <a:pt x="46" y="96"/>
                  </a:lnTo>
                  <a:lnTo>
                    <a:pt x="46" y="99"/>
                  </a:lnTo>
                  <a:lnTo>
                    <a:pt x="44" y="101"/>
                  </a:lnTo>
                  <a:lnTo>
                    <a:pt x="41" y="102"/>
                  </a:lnTo>
                  <a:lnTo>
                    <a:pt x="39" y="102"/>
                  </a:lnTo>
                  <a:lnTo>
                    <a:pt x="39" y="99"/>
                  </a:lnTo>
                  <a:lnTo>
                    <a:pt x="38" y="97"/>
                  </a:lnTo>
                  <a:lnTo>
                    <a:pt x="35" y="94"/>
                  </a:lnTo>
                  <a:lnTo>
                    <a:pt x="32" y="92"/>
                  </a:lnTo>
                  <a:lnTo>
                    <a:pt x="32" y="91"/>
                  </a:lnTo>
                  <a:lnTo>
                    <a:pt x="31" y="94"/>
                  </a:lnTo>
                  <a:lnTo>
                    <a:pt x="30" y="96"/>
                  </a:lnTo>
                  <a:lnTo>
                    <a:pt x="27" y="96"/>
                  </a:lnTo>
                  <a:lnTo>
                    <a:pt x="24" y="94"/>
                  </a:lnTo>
                  <a:lnTo>
                    <a:pt x="23" y="96"/>
                  </a:lnTo>
                  <a:lnTo>
                    <a:pt x="22" y="97"/>
                  </a:lnTo>
                  <a:lnTo>
                    <a:pt x="19" y="99"/>
                  </a:lnTo>
                  <a:lnTo>
                    <a:pt x="19" y="101"/>
                  </a:lnTo>
                  <a:lnTo>
                    <a:pt x="18" y="101"/>
                  </a:lnTo>
                  <a:lnTo>
                    <a:pt x="15" y="103"/>
                  </a:lnTo>
                  <a:lnTo>
                    <a:pt x="12" y="106"/>
                  </a:lnTo>
                  <a:lnTo>
                    <a:pt x="9" y="108"/>
                  </a:lnTo>
                  <a:lnTo>
                    <a:pt x="7" y="110"/>
                  </a:lnTo>
                  <a:lnTo>
                    <a:pt x="5" y="111"/>
                  </a:lnTo>
                  <a:lnTo>
                    <a:pt x="5" y="112"/>
                  </a:lnTo>
                  <a:lnTo>
                    <a:pt x="5" y="113"/>
                  </a:lnTo>
                  <a:lnTo>
                    <a:pt x="5" y="116"/>
                  </a:lnTo>
                  <a:lnTo>
                    <a:pt x="5" y="119"/>
                  </a:lnTo>
                  <a:lnTo>
                    <a:pt x="5" y="121"/>
                  </a:lnTo>
                  <a:lnTo>
                    <a:pt x="3" y="124"/>
                  </a:lnTo>
                  <a:lnTo>
                    <a:pt x="1" y="127"/>
                  </a:lnTo>
                  <a:lnTo>
                    <a:pt x="0" y="129"/>
                  </a:lnTo>
                  <a:lnTo>
                    <a:pt x="3" y="131"/>
                  </a:lnTo>
                  <a:lnTo>
                    <a:pt x="2" y="128"/>
                  </a:lnTo>
                  <a:lnTo>
                    <a:pt x="3" y="129"/>
                  </a:lnTo>
                  <a:lnTo>
                    <a:pt x="4" y="130"/>
                  </a:lnTo>
                  <a:lnTo>
                    <a:pt x="5" y="129"/>
                  </a:lnTo>
                  <a:lnTo>
                    <a:pt x="6" y="132"/>
                  </a:lnTo>
                  <a:lnTo>
                    <a:pt x="7" y="136"/>
                  </a:lnTo>
                  <a:lnTo>
                    <a:pt x="9" y="139"/>
                  </a:lnTo>
                  <a:lnTo>
                    <a:pt x="12" y="139"/>
                  </a:lnTo>
                  <a:lnTo>
                    <a:pt x="12" y="140"/>
                  </a:lnTo>
                  <a:lnTo>
                    <a:pt x="12" y="141"/>
                  </a:lnTo>
                  <a:lnTo>
                    <a:pt x="15" y="139"/>
                  </a:lnTo>
                  <a:lnTo>
                    <a:pt x="15" y="140"/>
                  </a:lnTo>
                  <a:lnTo>
                    <a:pt x="16" y="139"/>
                  </a:lnTo>
                  <a:lnTo>
                    <a:pt x="15" y="139"/>
                  </a:lnTo>
                  <a:lnTo>
                    <a:pt x="15" y="138"/>
                  </a:lnTo>
                  <a:lnTo>
                    <a:pt x="16" y="138"/>
                  </a:lnTo>
                  <a:lnTo>
                    <a:pt x="18" y="138"/>
                  </a:lnTo>
                  <a:lnTo>
                    <a:pt x="19" y="138"/>
                  </a:lnTo>
                  <a:lnTo>
                    <a:pt x="18" y="139"/>
                  </a:lnTo>
                  <a:lnTo>
                    <a:pt x="19" y="142"/>
                  </a:lnTo>
                  <a:lnTo>
                    <a:pt x="18" y="142"/>
                  </a:lnTo>
                  <a:lnTo>
                    <a:pt x="18" y="145"/>
                  </a:lnTo>
                  <a:lnTo>
                    <a:pt x="20" y="145"/>
                  </a:lnTo>
                  <a:lnTo>
                    <a:pt x="20" y="148"/>
                  </a:lnTo>
                  <a:lnTo>
                    <a:pt x="22" y="151"/>
                  </a:lnTo>
                  <a:lnTo>
                    <a:pt x="23" y="153"/>
                  </a:lnTo>
                  <a:lnTo>
                    <a:pt x="21" y="156"/>
                  </a:lnTo>
                  <a:lnTo>
                    <a:pt x="21" y="159"/>
                  </a:lnTo>
                  <a:lnTo>
                    <a:pt x="20" y="162"/>
                  </a:lnTo>
                  <a:lnTo>
                    <a:pt x="20" y="164"/>
                  </a:lnTo>
                  <a:lnTo>
                    <a:pt x="21" y="165"/>
                  </a:lnTo>
                  <a:lnTo>
                    <a:pt x="23" y="167"/>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63" name="Freeform 50"/>
            <p:cNvSpPr>
              <a:spLocks/>
            </p:cNvSpPr>
            <p:nvPr/>
          </p:nvSpPr>
          <p:spPr bwMode="gray">
            <a:xfrm>
              <a:off x="840" y="2812"/>
              <a:ext cx="4" cy="4"/>
            </a:xfrm>
            <a:custGeom>
              <a:avLst/>
              <a:gdLst>
                <a:gd name="T0" fmla="*/ 0 w 3"/>
                <a:gd name="T1" fmla="*/ 2147483647 h 3"/>
                <a:gd name="T2" fmla="*/ 276 w 3"/>
                <a:gd name="T3" fmla="*/ 2147483647 h 3"/>
                <a:gd name="T4" fmla="*/ 0 w 3"/>
                <a:gd name="T5" fmla="*/ 0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2"/>
                  </a:lnTo>
                  <a:lnTo>
                    <a:pt x="0" y="0"/>
                  </a:lnTo>
                  <a:lnTo>
                    <a:pt x="0" y="3"/>
                  </a:lnTo>
                  <a:close/>
                </a:path>
              </a:pathLst>
            </a:custGeom>
            <a:solidFill>
              <a:srgbClr val="729A7A"/>
            </a:solidFill>
            <a:ln w="3175" cap="rnd" algn="ctr">
              <a:solidFill>
                <a:srgbClr val="FFFFFF"/>
              </a:solidFill>
              <a:round/>
              <a:headEnd/>
              <a:tailEnd/>
            </a:ln>
          </p:spPr>
          <p:txBody>
            <a:bodyPr/>
            <a:lstStyle/>
            <a:p>
              <a:endParaRPr lang="en-SG" dirty="0"/>
            </a:p>
          </p:txBody>
        </p:sp>
        <p:sp>
          <p:nvSpPr>
            <p:cNvPr id="64" name="Freeform 51"/>
            <p:cNvSpPr>
              <a:spLocks/>
            </p:cNvSpPr>
            <p:nvPr/>
          </p:nvSpPr>
          <p:spPr bwMode="gray">
            <a:xfrm>
              <a:off x="879" y="2039"/>
              <a:ext cx="75" cy="153"/>
            </a:xfrm>
            <a:custGeom>
              <a:avLst/>
              <a:gdLst>
                <a:gd name="T0" fmla="*/ 309031254 w 61"/>
                <a:gd name="T1" fmla="*/ 1778009032 h 121"/>
                <a:gd name="T2" fmla="*/ 309031254 w 61"/>
                <a:gd name="T3" fmla="*/ 2147483647 h 121"/>
                <a:gd name="T4" fmla="*/ 264946530 w 61"/>
                <a:gd name="T5" fmla="*/ 2147483647 h 121"/>
                <a:gd name="T6" fmla="*/ 309031254 w 61"/>
                <a:gd name="T7" fmla="*/ 2147483647 h 121"/>
                <a:gd name="T8" fmla="*/ 309031254 w 61"/>
                <a:gd name="T9" fmla="*/ 2147483647 h 121"/>
                <a:gd name="T10" fmla="*/ 258315148 w 61"/>
                <a:gd name="T11" fmla="*/ 2147483647 h 121"/>
                <a:gd name="T12" fmla="*/ 210096400 w 61"/>
                <a:gd name="T13" fmla="*/ 2147483647 h 121"/>
                <a:gd name="T14" fmla="*/ 113038041 w 61"/>
                <a:gd name="T15" fmla="*/ 2147483647 h 121"/>
                <a:gd name="T16" fmla="*/ 1 w 61"/>
                <a:gd name="T17" fmla="*/ 2147483647 h 121"/>
                <a:gd name="T18" fmla="*/ 0 w 61"/>
                <a:gd name="T19" fmla="*/ 2147483647 h 121"/>
                <a:gd name="T20" fmla="*/ 1 w 61"/>
                <a:gd name="T21" fmla="*/ 2147483647 h 121"/>
                <a:gd name="T22" fmla="*/ 138981183 w 61"/>
                <a:gd name="T23" fmla="*/ 2147483647 h 121"/>
                <a:gd name="T24" fmla="*/ 264946530 w 61"/>
                <a:gd name="T25" fmla="*/ 2147483647 h 121"/>
                <a:gd name="T26" fmla="*/ 400517171 w 61"/>
                <a:gd name="T27" fmla="*/ 2147483647 h 121"/>
                <a:gd name="T28" fmla="*/ 554711522 w 61"/>
                <a:gd name="T29" fmla="*/ 2147483647 h 121"/>
                <a:gd name="T30" fmla="*/ 574375648 w 61"/>
                <a:gd name="T31" fmla="*/ 2147483647 h 121"/>
                <a:gd name="T32" fmla="*/ 605457598 w 61"/>
                <a:gd name="T33" fmla="*/ 2147483647 h 121"/>
                <a:gd name="T34" fmla="*/ 682022107 w 61"/>
                <a:gd name="T35" fmla="*/ 2147483647 h 121"/>
                <a:gd name="T36" fmla="*/ 785602694 w 61"/>
                <a:gd name="T37" fmla="*/ 2147483647 h 121"/>
                <a:gd name="T38" fmla="*/ 965904805 w 61"/>
                <a:gd name="T39" fmla="*/ 2147483647 h 121"/>
                <a:gd name="T40" fmla="*/ 913652027 w 61"/>
                <a:gd name="T41" fmla="*/ 2147483647 h 121"/>
                <a:gd name="T42" fmla="*/ 965904805 w 61"/>
                <a:gd name="T43" fmla="*/ 2147483647 h 121"/>
                <a:gd name="T44" fmla="*/ 1067554115 w 61"/>
                <a:gd name="T45" fmla="*/ 2147483647 h 121"/>
                <a:gd name="T46" fmla="*/ 1173441814 w 61"/>
                <a:gd name="T47" fmla="*/ 2147483647 h 121"/>
                <a:gd name="T48" fmla="*/ 1267630605 w 61"/>
                <a:gd name="T49" fmla="*/ 2147483647 h 121"/>
                <a:gd name="T50" fmla="*/ 1381158030 w 61"/>
                <a:gd name="T51" fmla="*/ 2147483647 h 121"/>
                <a:gd name="T52" fmla="*/ 1381158030 w 61"/>
                <a:gd name="T53" fmla="*/ 2147483647 h 121"/>
                <a:gd name="T54" fmla="*/ 1381158030 w 61"/>
                <a:gd name="T55" fmla="*/ 2147483647 h 121"/>
                <a:gd name="T56" fmla="*/ 1312566064 w 61"/>
                <a:gd name="T57" fmla="*/ 2147483647 h 121"/>
                <a:gd name="T58" fmla="*/ 1232059939 w 61"/>
                <a:gd name="T59" fmla="*/ 2147483647 h 121"/>
                <a:gd name="T60" fmla="*/ 1123342082 w 61"/>
                <a:gd name="T61" fmla="*/ 2147483647 h 121"/>
                <a:gd name="T62" fmla="*/ 1031006304 w 61"/>
                <a:gd name="T63" fmla="*/ 2147483647 h 121"/>
                <a:gd name="T64" fmla="*/ 868277709 w 61"/>
                <a:gd name="T65" fmla="*/ 2147483647 h 121"/>
                <a:gd name="T66" fmla="*/ 1002075545 w 61"/>
                <a:gd name="T67" fmla="*/ 2147483647 h 121"/>
                <a:gd name="T68" fmla="*/ 1173441814 w 61"/>
                <a:gd name="T69" fmla="*/ 2147483647 h 121"/>
                <a:gd name="T70" fmla="*/ 1232059939 w 61"/>
                <a:gd name="T71" fmla="*/ 2147483647 h 121"/>
                <a:gd name="T72" fmla="*/ 1125324934 w 61"/>
                <a:gd name="T73" fmla="*/ 2147483647 h 121"/>
                <a:gd name="T74" fmla="*/ 1056944159 w 61"/>
                <a:gd name="T75" fmla="*/ 2147483647 h 121"/>
                <a:gd name="T76" fmla="*/ 1056944159 w 61"/>
                <a:gd name="T77" fmla="*/ 2147483647 h 121"/>
                <a:gd name="T78" fmla="*/ 1199964829 w 61"/>
                <a:gd name="T79" fmla="*/ 1485200768 h 121"/>
                <a:gd name="T80" fmla="*/ 1097158864 w 61"/>
                <a:gd name="T81" fmla="*/ 1182297724 h 121"/>
                <a:gd name="T82" fmla="*/ 965904805 w 61"/>
                <a:gd name="T83" fmla="*/ 1485200768 h 121"/>
                <a:gd name="T84" fmla="*/ 965904805 w 61"/>
                <a:gd name="T85" fmla="*/ 1350192094 h 121"/>
                <a:gd name="T86" fmla="*/ 915263393 w 61"/>
                <a:gd name="T87" fmla="*/ 596420537 h 121"/>
                <a:gd name="T88" fmla="*/ 868277709 w 61"/>
                <a:gd name="T89" fmla="*/ 377951402 h 121"/>
                <a:gd name="T90" fmla="*/ 815021084 w 61"/>
                <a:gd name="T91" fmla="*/ 1 h 121"/>
                <a:gd name="T92" fmla="*/ 590303319 w 61"/>
                <a:gd name="T93" fmla="*/ 377951402 h 121"/>
                <a:gd name="T94" fmla="*/ 400517171 w 61"/>
                <a:gd name="T95" fmla="*/ 941171590 h 121"/>
                <a:gd name="T96" fmla="*/ 379956349 w 61"/>
                <a:gd name="T97" fmla="*/ 135019209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
                <a:gd name="T148" fmla="*/ 0 h 121"/>
                <a:gd name="T149" fmla="*/ 61 w 6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 h="121">
                  <a:moveTo>
                    <a:pt x="16" y="9"/>
                  </a:moveTo>
                  <a:lnTo>
                    <a:pt x="14" y="9"/>
                  </a:lnTo>
                  <a:lnTo>
                    <a:pt x="13" y="12"/>
                  </a:lnTo>
                  <a:lnTo>
                    <a:pt x="10" y="15"/>
                  </a:lnTo>
                  <a:lnTo>
                    <a:pt x="13" y="16"/>
                  </a:lnTo>
                  <a:lnTo>
                    <a:pt x="13" y="17"/>
                  </a:lnTo>
                  <a:lnTo>
                    <a:pt x="12" y="19"/>
                  </a:lnTo>
                  <a:lnTo>
                    <a:pt x="12" y="22"/>
                  </a:lnTo>
                  <a:lnTo>
                    <a:pt x="12" y="25"/>
                  </a:lnTo>
                  <a:lnTo>
                    <a:pt x="11" y="27"/>
                  </a:lnTo>
                  <a:lnTo>
                    <a:pt x="12" y="31"/>
                  </a:lnTo>
                  <a:lnTo>
                    <a:pt x="13" y="31"/>
                  </a:lnTo>
                  <a:lnTo>
                    <a:pt x="13" y="32"/>
                  </a:lnTo>
                  <a:lnTo>
                    <a:pt x="12" y="35"/>
                  </a:lnTo>
                  <a:lnTo>
                    <a:pt x="13" y="38"/>
                  </a:lnTo>
                  <a:lnTo>
                    <a:pt x="12" y="41"/>
                  </a:lnTo>
                  <a:lnTo>
                    <a:pt x="11" y="42"/>
                  </a:lnTo>
                  <a:lnTo>
                    <a:pt x="11" y="45"/>
                  </a:lnTo>
                  <a:lnTo>
                    <a:pt x="11" y="46"/>
                  </a:lnTo>
                  <a:lnTo>
                    <a:pt x="9" y="49"/>
                  </a:lnTo>
                  <a:lnTo>
                    <a:pt x="6" y="50"/>
                  </a:lnTo>
                  <a:lnTo>
                    <a:pt x="5" y="51"/>
                  </a:lnTo>
                  <a:lnTo>
                    <a:pt x="4" y="54"/>
                  </a:lnTo>
                  <a:lnTo>
                    <a:pt x="1" y="55"/>
                  </a:lnTo>
                  <a:lnTo>
                    <a:pt x="1" y="56"/>
                  </a:lnTo>
                  <a:lnTo>
                    <a:pt x="0" y="56"/>
                  </a:lnTo>
                  <a:lnTo>
                    <a:pt x="0" y="57"/>
                  </a:lnTo>
                  <a:lnTo>
                    <a:pt x="0" y="58"/>
                  </a:lnTo>
                  <a:lnTo>
                    <a:pt x="0" y="62"/>
                  </a:lnTo>
                  <a:lnTo>
                    <a:pt x="1" y="65"/>
                  </a:lnTo>
                  <a:lnTo>
                    <a:pt x="3" y="68"/>
                  </a:lnTo>
                  <a:lnTo>
                    <a:pt x="3" y="71"/>
                  </a:lnTo>
                  <a:lnTo>
                    <a:pt x="6" y="73"/>
                  </a:lnTo>
                  <a:lnTo>
                    <a:pt x="9" y="74"/>
                  </a:lnTo>
                  <a:lnTo>
                    <a:pt x="11" y="77"/>
                  </a:lnTo>
                  <a:lnTo>
                    <a:pt x="12" y="80"/>
                  </a:lnTo>
                  <a:lnTo>
                    <a:pt x="13" y="83"/>
                  </a:lnTo>
                  <a:lnTo>
                    <a:pt x="15" y="84"/>
                  </a:lnTo>
                  <a:lnTo>
                    <a:pt x="18" y="87"/>
                  </a:lnTo>
                  <a:lnTo>
                    <a:pt x="21" y="89"/>
                  </a:lnTo>
                  <a:lnTo>
                    <a:pt x="23" y="92"/>
                  </a:lnTo>
                  <a:lnTo>
                    <a:pt x="24" y="93"/>
                  </a:lnTo>
                  <a:lnTo>
                    <a:pt x="25" y="96"/>
                  </a:lnTo>
                  <a:lnTo>
                    <a:pt x="25" y="98"/>
                  </a:lnTo>
                  <a:lnTo>
                    <a:pt x="25" y="101"/>
                  </a:lnTo>
                  <a:lnTo>
                    <a:pt x="26" y="104"/>
                  </a:lnTo>
                  <a:lnTo>
                    <a:pt x="27" y="107"/>
                  </a:lnTo>
                  <a:lnTo>
                    <a:pt x="27" y="109"/>
                  </a:lnTo>
                  <a:lnTo>
                    <a:pt x="29" y="113"/>
                  </a:lnTo>
                  <a:lnTo>
                    <a:pt x="30" y="115"/>
                  </a:lnTo>
                  <a:lnTo>
                    <a:pt x="30" y="118"/>
                  </a:lnTo>
                  <a:lnTo>
                    <a:pt x="31" y="121"/>
                  </a:lnTo>
                  <a:lnTo>
                    <a:pt x="34" y="120"/>
                  </a:lnTo>
                  <a:lnTo>
                    <a:pt x="36" y="120"/>
                  </a:lnTo>
                  <a:lnTo>
                    <a:pt x="38" y="117"/>
                  </a:lnTo>
                  <a:lnTo>
                    <a:pt x="42" y="112"/>
                  </a:lnTo>
                  <a:lnTo>
                    <a:pt x="42" y="110"/>
                  </a:lnTo>
                  <a:lnTo>
                    <a:pt x="41" y="107"/>
                  </a:lnTo>
                  <a:lnTo>
                    <a:pt x="40" y="104"/>
                  </a:lnTo>
                  <a:lnTo>
                    <a:pt x="40" y="101"/>
                  </a:lnTo>
                  <a:lnTo>
                    <a:pt x="42" y="97"/>
                  </a:lnTo>
                  <a:lnTo>
                    <a:pt x="45" y="96"/>
                  </a:lnTo>
                  <a:lnTo>
                    <a:pt x="46" y="95"/>
                  </a:lnTo>
                  <a:lnTo>
                    <a:pt x="47" y="93"/>
                  </a:lnTo>
                  <a:lnTo>
                    <a:pt x="48" y="92"/>
                  </a:lnTo>
                  <a:lnTo>
                    <a:pt x="50" y="92"/>
                  </a:lnTo>
                  <a:lnTo>
                    <a:pt x="51" y="90"/>
                  </a:lnTo>
                  <a:lnTo>
                    <a:pt x="52" y="89"/>
                  </a:lnTo>
                  <a:lnTo>
                    <a:pt x="55" y="88"/>
                  </a:lnTo>
                  <a:lnTo>
                    <a:pt x="55" y="87"/>
                  </a:lnTo>
                  <a:lnTo>
                    <a:pt x="58" y="86"/>
                  </a:lnTo>
                  <a:lnTo>
                    <a:pt x="61" y="85"/>
                  </a:lnTo>
                  <a:lnTo>
                    <a:pt x="60" y="82"/>
                  </a:lnTo>
                  <a:lnTo>
                    <a:pt x="60" y="79"/>
                  </a:lnTo>
                  <a:lnTo>
                    <a:pt x="60" y="78"/>
                  </a:lnTo>
                  <a:lnTo>
                    <a:pt x="60" y="77"/>
                  </a:lnTo>
                  <a:lnTo>
                    <a:pt x="60" y="76"/>
                  </a:lnTo>
                  <a:lnTo>
                    <a:pt x="60" y="74"/>
                  </a:lnTo>
                  <a:lnTo>
                    <a:pt x="61" y="74"/>
                  </a:lnTo>
                  <a:lnTo>
                    <a:pt x="61" y="72"/>
                  </a:lnTo>
                  <a:lnTo>
                    <a:pt x="58" y="71"/>
                  </a:lnTo>
                  <a:lnTo>
                    <a:pt x="55" y="71"/>
                  </a:lnTo>
                  <a:lnTo>
                    <a:pt x="55" y="69"/>
                  </a:lnTo>
                  <a:lnTo>
                    <a:pt x="54" y="68"/>
                  </a:lnTo>
                  <a:lnTo>
                    <a:pt x="53" y="65"/>
                  </a:lnTo>
                  <a:lnTo>
                    <a:pt x="52" y="65"/>
                  </a:lnTo>
                  <a:lnTo>
                    <a:pt x="49" y="67"/>
                  </a:lnTo>
                  <a:lnTo>
                    <a:pt x="49" y="65"/>
                  </a:lnTo>
                  <a:lnTo>
                    <a:pt x="46" y="65"/>
                  </a:lnTo>
                  <a:lnTo>
                    <a:pt x="45" y="64"/>
                  </a:lnTo>
                  <a:lnTo>
                    <a:pt x="42" y="63"/>
                  </a:lnTo>
                  <a:lnTo>
                    <a:pt x="39" y="59"/>
                  </a:lnTo>
                  <a:lnTo>
                    <a:pt x="38" y="56"/>
                  </a:lnTo>
                  <a:lnTo>
                    <a:pt x="38" y="55"/>
                  </a:lnTo>
                  <a:lnTo>
                    <a:pt x="41" y="52"/>
                  </a:lnTo>
                  <a:lnTo>
                    <a:pt x="44" y="50"/>
                  </a:lnTo>
                  <a:lnTo>
                    <a:pt x="47" y="49"/>
                  </a:lnTo>
                  <a:lnTo>
                    <a:pt x="49" y="45"/>
                  </a:lnTo>
                  <a:lnTo>
                    <a:pt x="51" y="43"/>
                  </a:lnTo>
                  <a:lnTo>
                    <a:pt x="52" y="41"/>
                  </a:lnTo>
                  <a:lnTo>
                    <a:pt x="53" y="39"/>
                  </a:lnTo>
                  <a:lnTo>
                    <a:pt x="54" y="37"/>
                  </a:lnTo>
                  <a:lnTo>
                    <a:pt x="53" y="33"/>
                  </a:lnTo>
                  <a:lnTo>
                    <a:pt x="53" y="31"/>
                  </a:lnTo>
                  <a:lnTo>
                    <a:pt x="50" y="29"/>
                  </a:lnTo>
                  <a:lnTo>
                    <a:pt x="48" y="28"/>
                  </a:lnTo>
                  <a:lnTo>
                    <a:pt x="46" y="25"/>
                  </a:lnTo>
                  <a:lnTo>
                    <a:pt x="46" y="24"/>
                  </a:lnTo>
                  <a:lnTo>
                    <a:pt x="45" y="20"/>
                  </a:lnTo>
                  <a:lnTo>
                    <a:pt x="46" y="17"/>
                  </a:lnTo>
                  <a:lnTo>
                    <a:pt x="49" y="15"/>
                  </a:lnTo>
                  <a:lnTo>
                    <a:pt x="51" y="13"/>
                  </a:lnTo>
                  <a:lnTo>
                    <a:pt x="53" y="10"/>
                  </a:lnTo>
                  <a:lnTo>
                    <a:pt x="54" y="6"/>
                  </a:lnTo>
                  <a:lnTo>
                    <a:pt x="51" y="6"/>
                  </a:lnTo>
                  <a:lnTo>
                    <a:pt x="48" y="8"/>
                  </a:lnTo>
                  <a:lnTo>
                    <a:pt x="45" y="10"/>
                  </a:lnTo>
                  <a:lnTo>
                    <a:pt x="44" y="11"/>
                  </a:lnTo>
                  <a:lnTo>
                    <a:pt x="42" y="10"/>
                  </a:lnTo>
                  <a:lnTo>
                    <a:pt x="42" y="9"/>
                  </a:lnTo>
                  <a:lnTo>
                    <a:pt x="42" y="10"/>
                  </a:lnTo>
                  <a:lnTo>
                    <a:pt x="42" y="9"/>
                  </a:lnTo>
                  <a:lnTo>
                    <a:pt x="43" y="8"/>
                  </a:lnTo>
                  <a:lnTo>
                    <a:pt x="42" y="7"/>
                  </a:lnTo>
                  <a:lnTo>
                    <a:pt x="41" y="4"/>
                  </a:lnTo>
                  <a:lnTo>
                    <a:pt x="38" y="2"/>
                  </a:lnTo>
                  <a:lnTo>
                    <a:pt x="36" y="2"/>
                  </a:lnTo>
                  <a:lnTo>
                    <a:pt x="36" y="1"/>
                  </a:lnTo>
                  <a:lnTo>
                    <a:pt x="33" y="0"/>
                  </a:lnTo>
                  <a:lnTo>
                    <a:pt x="30" y="2"/>
                  </a:lnTo>
                  <a:lnTo>
                    <a:pt x="26" y="2"/>
                  </a:lnTo>
                  <a:lnTo>
                    <a:pt x="23" y="3"/>
                  </a:lnTo>
                  <a:lnTo>
                    <a:pt x="21" y="6"/>
                  </a:lnTo>
                  <a:lnTo>
                    <a:pt x="18" y="6"/>
                  </a:lnTo>
                  <a:lnTo>
                    <a:pt x="17" y="7"/>
                  </a:lnTo>
                  <a:lnTo>
                    <a:pt x="16" y="8"/>
                  </a:lnTo>
                  <a:lnTo>
                    <a:pt x="16" y="9"/>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65" name="Freeform 52"/>
            <p:cNvSpPr>
              <a:spLocks/>
            </p:cNvSpPr>
            <p:nvPr/>
          </p:nvSpPr>
          <p:spPr bwMode="gray">
            <a:xfrm>
              <a:off x="945" y="2097"/>
              <a:ext cx="0" cy="2"/>
            </a:xfrm>
            <a:custGeom>
              <a:avLst/>
              <a:gdLst>
                <a:gd name="T0" fmla="*/ 0 w 1"/>
                <a:gd name="T1" fmla="*/ 65536 h 1"/>
                <a:gd name="T2" fmla="*/ 0 w 1"/>
                <a:gd name="T3" fmla="*/ 0 h 1"/>
                <a:gd name="T4" fmla="*/ 0 w 1"/>
                <a:gd name="T5" fmla="*/ 65536 h 1"/>
                <a:gd name="T6" fmla="*/ 0 60000 65536"/>
                <a:gd name="T7" fmla="*/ 0 60000 65536"/>
                <a:gd name="T8" fmla="*/ 0 60000 65536"/>
                <a:gd name="T9" fmla="*/ 0 w 1"/>
                <a:gd name="T10" fmla="*/ 0 h 1"/>
                <a:gd name="T11" fmla="*/ 0 w 1"/>
                <a:gd name="T12" fmla="*/ 1 h 1"/>
              </a:gdLst>
              <a:ahLst/>
              <a:cxnLst>
                <a:cxn ang="T6">
                  <a:pos x="T0" y="T1"/>
                </a:cxn>
                <a:cxn ang="T7">
                  <a:pos x="T2" y="T3"/>
                </a:cxn>
                <a:cxn ang="T8">
                  <a:pos x="T4" y="T5"/>
                </a:cxn>
              </a:cxnLst>
              <a:rect l="T9" t="T10" r="T11" b="T12"/>
              <a:pathLst>
                <a:path w="1" h="1">
                  <a:moveTo>
                    <a:pt x="0" y="1"/>
                  </a:moveTo>
                  <a:lnTo>
                    <a:pt x="1" y="0"/>
                  </a:lnTo>
                  <a:lnTo>
                    <a:pt x="0" y="1"/>
                  </a:lnTo>
                </a:path>
              </a:pathLst>
            </a:custGeom>
            <a:solidFill>
              <a:srgbClr val="C0C0C0"/>
            </a:solidFill>
            <a:ln w="0" algn="ctr">
              <a:solidFill>
                <a:schemeClr val="bg2"/>
              </a:solidFill>
              <a:round/>
              <a:headEnd/>
              <a:tailEnd/>
            </a:ln>
          </p:spPr>
          <p:txBody>
            <a:bodyPr/>
            <a:lstStyle/>
            <a:p>
              <a:endParaRPr lang="en-SG" dirty="0"/>
            </a:p>
          </p:txBody>
        </p:sp>
        <p:sp>
          <p:nvSpPr>
            <p:cNvPr id="66" name="Freeform 53"/>
            <p:cNvSpPr>
              <a:spLocks/>
            </p:cNvSpPr>
            <p:nvPr/>
          </p:nvSpPr>
          <p:spPr bwMode="gray">
            <a:xfrm>
              <a:off x="939" y="2114"/>
              <a:ext cx="4" cy="6"/>
            </a:xfrm>
            <a:custGeom>
              <a:avLst/>
              <a:gdLst>
                <a:gd name="T0" fmla="*/ 2147483647 w 3"/>
                <a:gd name="T1" fmla="*/ 86 h 5"/>
                <a:gd name="T2" fmla="*/ 2147483647 w 3"/>
                <a:gd name="T3" fmla="*/ 72 h 5"/>
                <a:gd name="T4" fmla="*/ 2147483647 w 3"/>
                <a:gd name="T5" fmla="*/ 60 h 5"/>
                <a:gd name="T6" fmla="*/ 2147483647 w 3"/>
                <a:gd name="T7" fmla="*/ 0 h 5"/>
                <a:gd name="T8" fmla="*/ 0 w 3"/>
                <a:gd name="T9" fmla="*/ 2 h 5"/>
                <a:gd name="T10" fmla="*/ 2147483647 w 3"/>
                <a:gd name="T11" fmla="*/ 86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5"/>
                  </a:moveTo>
                  <a:lnTo>
                    <a:pt x="2" y="4"/>
                  </a:lnTo>
                  <a:lnTo>
                    <a:pt x="3" y="3"/>
                  </a:lnTo>
                  <a:lnTo>
                    <a:pt x="3" y="0"/>
                  </a:lnTo>
                  <a:lnTo>
                    <a:pt x="0" y="2"/>
                  </a:lnTo>
                  <a:lnTo>
                    <a:pt x="2" y="5"/>
                  </a:lnTo>
                </a:path>
              </a:pathLst>
            </a:custGeom>
            <a:solidFill>
              <a:srgbClr val="C0C0C0"/>
            </a:solidFill>
            <a:ln w="0" algn="ctr">
              <a:solidFill>
                <a:schemeClr val="bg2"/>
              </a:solidFill>
              <a:round/>
              <a:headEnd/>
              <a:tailEnd/>
            </a:ln>
          </p:spPr>
          <p:txBody>
            <a:bodyPr/>
            <a:lstStyle/>
            <a:p>
              <a:endParaRPr lang="en-SG" dirty="0"/>
            </a:p>
          </p:txBody>
        </p:sp>
        <p:sp>
          <p:nvSpPr>
            <p:cNvPr id="67" name="Freeform 54"/>
            <p:cNvSpPr>
              <a:spLocks/>
            </p:cNvSpPr>
            <p:nvPr/>
          </p:nvSpPr>
          <p:spPr bwMode="gray">
            <a:xfrm>
              <a:off x="1421" y="2439"/>
              <a:ext cx="125" cy="108"/>
            </a:xfrm>
            <a:custGeom>
              <a:avLst/>
              <a:gdLst>
                <a:gd name="T0" fmla="*/ 853323667 w 102"/>
                <a:gd name="T1" fmla="*/ 584981086 h 87"/>
                <a:gd name="T2" fmla="*/ 665332002 w 102"/>
                <a:gd name="T3" fmla="*/ 851128289 h 87"/>
                <a:gd name="T4" fmla="*/ 506206523 w 102"/>
                <a:gd name="T5" fmla="*/ 1066354627 h 87"/>
                <a:gd name="T6" fmla="*/ 485973480 w 102"/>
                <a:gd name="T7" fmla="*/ 1433655713 h 87"/>
                <a:gd name="T8" fmla="*/ 352961961 w 102"/>
                <a:gd name="T9" fmla="*/ 1433655713 h 87"/>
                <a:gd name="T10" fmla="*/ 268544776 w 102"/>
                <a:gd name="T11" fmla="*/ 1796188927 h 87"/>
                <a:gd name="T12" fmla="*/ 231306401 w 102"/>
                <a:gd name="T13" fmla="*/ 2147483647 h 87"/>
                <a:gd name="T14" fmla="*/ 175985125 w 102"/>
                <a:gd name="T15" fmla="*/ 2147483647 h 87"/>
                <a:gd name="T16" fmla="*/ 115328118 w 102"/>
                <a:gd name="T17" fmla="*/ 2147483647 h 87"/>
                <a:gd name="T18" fmla="*/ 2 w 102"/>
                <a:gd name="T19" fmla="*/ 2147483647 h 87"/>
                <a:gd name="T20" fmla="*/ 0 w 102"/>
                <a:gd name="T21" fmla="*/ 2147483647 h 87"/>
                <a:gd name="T22" fmla="*/ 0 w 102"/>
                <a:gd name="T23" fmla="*/ 2147483647 h 87"/>
                <a:gd name="T24" fmla="*/ 1 w 102"/>
                <a:gd name="T25" fmla="*/ 2147483647 h 87"/>
                <a:gd name="T26" fmla="*/ 2 w 102"/>
                <a:gd name="T27" fmla="*/ 2147483647 h 87"/>
                <a:gd name="T28" fmla="*/ 93360922 w 102"/>
                <a:gd name="T29" fmla="*/ 2147483647 h 87"/>
                <a:gd name="T30" fmla="*/ 268544776 w 102"/>
                <a:gd name="T31" fmla="*/ 2147483647 h 87"/>
                <a:gd name="T32" fmla="*/ 436011500 w 102"/>
                <a:gd name="T33" fmla="*/ 2147483647 h 87"/>
                <a:gd name="T34" fmla="*/ 525293852 w 102"/>
                <a:gd name="T35" fmla="*/ 2147483647 h 87"/>
                <a:gd name="T36" fmla="*/ 600320411 w 102"/>
                <a:gd name="T37" fmla="*/ 2147483647 h 87"/>
                <a:gd name="T38" fmla="*/ 665332002 w 102"/>
                <a:gd name="T39" fmla="*/ 2147483647 h 87"/>
                <a:gd name="T40" fmla="*/ 772445414 w 102"/>
                <a:gd name="T41" fmla="*/ 2147483647 h 87"/>
                <a:gd name="T42" fmla="*/ 954197381 w 102"/>
                <a:gd name="T43" fmla="*/ 2147483647 h 87"/>
                <a:gd name="T44" fmla="*/ 1054105151 w 102"/>
                <a:gd name="T45" fmla="*/ 2147483647 h 87"/>
                <a:gd name="T46" fmla="*/ 1139037743 w 102"/>
                <a:gd name="T47" fmla="*/ 2147483647 h 87"/>
                <a:gd name="T48" fmla="*/ 1231560089 w 102"/>
                <a:gd name="T49" fmla="*/ 2147483647 h 87"/>
                <a:gd name="T50" fmla="*/ 1339015958 w 102"/>
                <a:gd name="T51" fmla="*/ 2147483647 h 87"/>
                <a:gd name="T52" fmla="*/ 1510961657 w 102"/>
                <a:gd name="T53" fmla="*/ 2147483647 h 87"/>
                <a:gd name="T54" fmla="*/ 1664484849 w 102"/>
                <a:gd name="T55" fmla="*/ 2147483647 h 87"/>
                <a:gd name="T56" fmla="*/ 1738116108 w 102"/>
                <a:gd name="T57" fmla="*/ 2147483647 h 87"/>
                <a:gd name="T58" fmla="*/ 1913769792 w 102"/>
                <a:gd name="T59" fmla="*/ 2147483647 h 87"/>
                <a:gd name="T60" fmla="*/ 1986987589 w 102"/>
                <a:gd name="T61" fmla="*/ 2147483647 h 87"/>
                <a:gd name="T62" fmla="*/ 2133066042 w 102"/>
                <a:gd name="T63" fmla="*/ 2147483647 h 87"/>
                <a:gd name="T64" fmla="*/ 2147483647 w 102"/>
                <a:gd name="T65" fmla="*/ 2147483647 h 87"/>
                <a:gd name="T66" fmla="*/ 2147483647 w 102"/>
                <a:gd name="T67" fmla="*/ 2147483647 h 87"/>
                <a:gd name="T68" fmla="*/ 2147483647 w 102"/>
                <a:gd name="T69" fmla="*/ 2147483647 h 87"/>
                <a:gd name="T70" fmla="*/ 2147483647 w 102"/>
                <a:gd name="T71" fmla="*/ 2147483647 h 87"/>
                <a:gd name="T72" fmla="*/ 2147483647 w 102"/>
                <a:gd name="T73" fmla="*/ 2147483647 h 87"/>
                <a:gd name="T74" fmla="*/ 2147483647 w 102"/>
                <a:gd name="T75" fmla="*/ 2147483647 h 87"/>
                <a:gd name="T76" fmla="*/ 2147483647 w 102"/>
                <a:gd name="T77" fmla="*/ 2147483647 h 87"/>
                <a:gd name="T78" fmla="*/ 2147483647 w 102"/>
                <a:gd name="T79" fmla="*/ 2147483647 h 87"/>
                <a:gd name="T80" fmla="*/ 2147483647 w 102"/>
                <a:gd name="T81" fmla="*/ 2147483647 h 87"/>
                <a:gd name="T82" fmla="*/ 2147483647 w 102"/>
                <a:gd name="T83" fmla="*/ 2147483647 h 87"/>
                <a:gd name="T84" fmla="*/ 2147483647 w 102"/>
                <a:gd name="T85" fmla="*/ 2147483647 h 87"/>
                <a:gd name="T86" fmla="*/ 2147483647 w 102"/>
                <a:gd name="T87" fmla="*/ 2147483647 h 87"/>
                <a:gd name="T88" fmla="*/ 2147483647 w 102"/>
                <a:gd name="T89" fmla="*/ 2147483647 h 87"/>
                <a:gd name="T90" fmla="*/ 2147483647 w 102"/>
                <a:gd name="T91" fmla="*/ 2147483647 h 87"/>
                <a:gd name="T92" fmla="*/ 2107951438 w 102"/>
                <a:gd name="T93" fmla="*/ 2147483647 h 87"/>
                <a:gd name="T94" fmla="*/ 1913769792 w 102"/>
                <a:gd name="T95" fmla="*/ 2147483647 h 87"/>
                <a:gd name="T96" fmla="*/ 1798657956 w 102"/>
                <a:gd name="T97" fmla="*/ 2147483647 h 87"/>
                <a:gd name="T98" fmla="*/ 1664484849 w 102"/>
                <a:gd name="T99" fmla="*/ 2147483647 h 87"/>
                <a:gd name="T100" fmla="*/ 1608515077 w 102"/>
                <a:gd name="T101" fmla="*/ 2147483647 h 87"/>
                <a:gd name="T102" fmla="*/ 1510961657 w 102"/>
                <a:gd name="T103" fmla="*/ 2147483647 h 87"/>
                <a:gd name="T104" fmla="*/ 1482012013 w 102"/>
                <a:gd name="T105" fmla="*/ 2147483647 h 87"/>
                <a:gd name="T106" fmla="*/ 1339015958 w 102"/>
                <a:gd name="T107" fmla="*/ 2147483647 h 87"/>
                <a:gd name="T108" fmla="*/ 1347441038 w 102"/>
                <a:gd name="T109" fmla="*/ 2147483647 h 87"/>
                <a:gd name="T110" fmla="*/ 1254148984 w 102"/>
                <a:gd name="T111" fmla="*/ 2147483647 h 87"/>
                <a:gd name="T112" fmla="*/ 1231560089 w 102"/>
                <a:gd name="T113" fmla="*/ 2147483647 h 87"/>
                <a:gd name="T114" fmla="*/ 1223158996 w 102"/>
                <a:gd name="T115" fmla="*/ 1805830303 h 87"/>
                <a:gd name="T116" fmla="*/ 1139037743 w 102"/>
                <a:gd name="T117" fmla="*/ 1336006707 h 87"/>
                <a:gd name="T118" fmla="*/ 1090785354 w 102"/>
                <a:gd name="T119" fmla="*/ 732906778 h 87"/>
                <a:gd name="T120" fmla="*/ 1015264145 w 102"/>
                <a:gd name="T121" fmla="*/ 297454510 h 87"/>
                <a:gd name="T122" fmla="*/ 916059268 w 102"/>
                <a:gd name="T123" fmla="*/ 237418026 h 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87"/>
                <a:gd name="T188" fmla="*/ 102 w 102"/>
                <a:gd name="T189" fmla="*/ 87 h 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87">
                  <a:moveTo>
                    <a:pt x="30" y="5"/>
                  </a:moveTo>
                  <a:lnTo>
                    <a:pt x="29" y="6"/>
                  </a:lnTo>
                  <a:lnTo>
                    <a:pt x="26" y="8"/>
                  </a:lnTo>
                  <a:lnTo>
                    <a:pt x="23" y="9"/>
                  </a:lnTo>
                  <a:lnTo>
                    <a:pt x="20" y="10"/>
                  </a:lnTo>
                  <a:lnTo>
                    <a:pt x="17" y="11"/>
                  </a:lnTo>
                  <a:lnTo>
                    <a:pt x="17" y="12"/>
                  </a:lnTo>
                  <a:lnTo>
                    <a:pt x="16" y="15"/>
                  </a:lnTo>
                  <a:lnTo>
                    <a:pt x="15" y="15"/>
                  </a:lnTo>
                  <a:lnTo>
                    <a:pt x="12" y="15"/>
                  </a:lnTo>
                  <a:lnTo>
                    <a:pt x="9" y="15"/>
                  </a:lnTo>
                  <a:lnTo>
                    <a:pt x="9" y="19"/>
                  </a:lnTo>
                  <a:lnTo>
                    <a:pt x="7" y="22"/>
                  </a:lnTo>
                  <a:lnTo>
                    <a:pt x="8" y="25"/>
                  </a:lnTo>
                  <a:lnTo>
                    <a:pt x="8" y="28"/>
                  </a:lnTo>
                  <a:lnTo>
                    <a:pt x="6" y="31"/>
                  </a:lnTo>
                  <a:lnTo>
                    <a:pt x="5" y="34"/>
                  </a:lnTo>
                  <a:lnTo>
                    <a:pt x="4" y="37"/>
                  </a:lnTo>
                  <a:lnTo>
                    <a:pt x="3" y="40"/>
                  </a:lnTo>
                  <a:lnTo>
                    <a:pt x="2" y="41"/>
                  </a:lnTo>
                  <a:lnTo>
                    <a:pt x="1" y="44"/>
                  </a:lnTo>
                  <a:lnTo>
                    <a:pt x="0" y="45"/>
                  </a:lnTo>
                  <a:lnTo>
                    <a:pt x="0" y="47"/>
                  </a:lnTo>
                  <a:lnTo>
                    <a:pt x="1" y="48"/>
                  </a:lnTo>
                  <a:lnTo>
                    <a:pt x="1" y="52"/>
                  </a:lnTo>
                  <a:lnTo>
                    <a:pt x="1" y="54"/>
                  </a:lnTo>
                  <a:lnTo>
                    <a:pt x="2" y="59"/>
                  </a:lnTo>
                  <a:lnTo>
                    <a:pt x="3" y="58"/>
                  </a:lnTo>
                  <a:lnTo>
                    <a:pt x="6" y="58"/>
                  </a:lnTo>
                  <a:lnTo>
                    <a:pt x="9" y="59"/>
                  </a:lnTo>
                  <a:lnTo>
                    <a:pt x="12" y="56"/>
                  </a:lnTo>
                  <a:lnTo>
                    <a:pt x="15" y="57"/>
                  </a:lnTo>
                  <a:lnTo>
                    <a:pt x="16" y="60"/>
                  </a:lnTo>
                  <a:lnTo>
                    <a:pt x="18" y="61"/>
                  </a:lnTo>
                  <a:lnTo>
                    <a:pt x="19" y="58"/>
                  </a:lnTo>
                  <a:lnTo>
                    <a:pt x="20" y="54"/>
                  </a:lnTo>
                  <a:lnTo>
                    <a:pt x="21" y="53"/>
                  </a:lnTo>
                  <a:lnTo>
                    <a:pt x="23" y="50"/>
                  </a:lnTo>
                  <a:lnTo>
                    <a:pt x="23" y="49"/>
                  </a:lnTo>
                  <a:lnTo>
                    <a:pt x="26" y="52"/>
                  </a:lnTo>
                  <a:lnTo>
                    <a:pt x="29" y="53"/>
                  </a:lnTo>
                  <a:lnTo>
                    <a:pt x="32" y="57"/>
                  </a:lnTo>
                  <a:lnTo>
                    <a:pt x="35" y="56"/>
                  </a:lnTo>
                  <a:lnTo>
                    <a:pt x="36" y="56"/>
                  </a:lnTo>
                  <a:lnTo>
                    <a:pt x="39" y="54"/>
                  </a:lnTo>
                  <a:lnTo>
                    <a:pt x="39" y="52"/>
                  </a:lnTo>
                  <a:lnTo>
                    <a:pt x="41" y="53"/>
                  </a:lnTo>
                  <a:lnTo>
                    <a:pt x="42" y="54"/>
                  </a:lnTo>
                  <a:lnTo>
                    <a:pt x="43" y="57"/>
                  </a:lnTo>
                  <a:lnTo>
                    <a:pt x="45" y="56"/>
                  </a:lnTo>
                  <a:lnTo>
                    <a:pt x="45" y="54"/>
                  </a:lnTo>
                  <a:lnTo>
                    <a:pt x="51" y="54"/>
                  </a:lnTo>
                  <a:lnTo>
                    <a:pt x="54" y="56"/>
                  </a:lnTo>
                  <a:lnTo>
                    <a:pt x="57" y="56"/>
                  </a:lnTo>
                  <a:lnTo>
                    <a:pt x="58" y="56"/>
                  </a:lnTo>
                  <a:lnTo>
                    <a:pt x="59" y="57"/>
                  </a:lnTo>
                  <a:lnTo>
                    <a:pt x="62" y="59"/>
                  </a:lnTo>
                  <a:lnTo>
                    <a:pt x="65" y="60"/>
                  </a:lnTo>
                  <a:lnTo>
                    <a:pt x="67" y="61"/>
                  </a:lnTo>
                  <a:lnTo>
                    <a:pt x="70" y="64"/>
                  </a:lnTo>
                  <a:lnTo>
                    <a:pt x="72" y="67"/>
                  </a:lnTo>
                  <a:lnTo>
                    <a:pt x="74" y="70"/>
                  </a:lnTo>
                  <a:lnTo>
                    <a:pt x="77" y="72"/>
                  </a:lnTo>
                  <a:lnTo>
                    <a:pt x="80" y="74"/>
                  </a:lnTo>
                  <a:lnTo>
                    <a:pt x="82" y="77"/>
                  </a:lnTo>
                  <a:lnTo>
                    <a:pt x="84" y="80"/>
                  </a:lnTo>
                  <a:lnTo>
                    <a:pt x="87" y="81"/>
                  </a:lnTo>
                  <a:lnTo>
                    <a:pt x="89" y="84"/>
                  </a:lnTo>
                  <a:lnTo>
                    <a:pt x="90" y="86"/>
                  </a:lnTo>
                  <a:lnTo>
                    <a:pt x="92" y="85"/>
                  </a:lnTo>
                  <a:lnTo>
                    <a:pt x="94" y="87"/>
                  </a:lnTo>
                  <a:lnTo>
                    <a:pt x="95" y="87"/>
                  </a:lnTo>
                  <a:lnTo>
                    <a:pt x="97" y="84"/>
                  </a:lnTo>
                  <a:lnTo>
                    <a:pt x="101" y="83"/>
                  </a:lnTo>
                  <a:lnTo>
                    <a:pt x="102" y="82"/>
                  </a:lnTo>
                  <a:lnTo>
                    <a:pt x="99" y="81"/>
                  </a:lnTo>
                  <a:lnTo>
                    <a:pt x="97" y="80"/>
                  </a:lnTo>
                  <a:lnTo>
                    <a:pt x="95" y="78"/>
                  </a:lnTo>
                  <a:lnTo>
                    <a:pt x="93" y="75"/>
                  </a:lnTo>
                  <a:lnTo>
                    <a:pt x="90" y="72"/>
                  </a:lnTo>
                  <a:lnTo>
                    <a:pt x="88" y="69"/>
                  </a:lnTo>
                  <a:lnTo>
                    <a:pt x="88" y="68"/>
                  </a:lnTo>
                  <a:lnTo>
                    <a:pt x="85" y="66"/>
                  </a:lnTo>
                  <a:lnTo>
                    <a:pt x="82" y="65"/>
                  </a:lnTo>
                  <a:lnTo>
                    <a:pt x="79" y="63"/>
                  </a:lnTo>
                  <a:lnTo>
                    <a:pt x="78" y="61"/>
                  </a:lnTo>
                  <a:lnTo>
                    <a:pt x="76" y="59"/>
                  </a:lnTo>
                  <a:lnTo>
                    <a:pt x="74" y="56"/>
                  </a:lnTo>
                  <a:lnTo>
                    <a:pt x="74" y="54"/>
                  </a:lnTo>
                  <a:lnTo>
                    <a:pt x="71" y="52"/>
                  </a:lnTo>
                  <a:lnTo>
                    <a:pt x="68" y="51"/>
                  </a:lnTo>
                  <a:lnTo>
                    <a:pt x="65" y="48"/>
                  </a:lnTo>
                  <a:lnTo>
                    <a:pt x="63" y="47"/>
                  </a:lnTo>
                  <a:lnTo>
                    <a:pt x="61" y="47"/>
                  </a:lnTo>
                  <a:lnTo>
                    <a:pt x="59" y="48"/>
                  </a:lnTo>
                  <a:lnTo>
                    <a:pt x="57" y="47"/>
                  </a:lnTo>
                  <a:lnTo>
                    <a:pt x="55" y="44"/>
                  </a:lnTo>
                  <a:lnTo>
                    <a:pt x="54" y="41"/>
                  </a:lnTo>
                  <a:lnTo>
                    <a:pt x="51" y="40"/>
                  </a:lnTo>
                  <a:lnTo>
                    <a:pt x="51" y="43"/>
                  </a:lnTo>
                  <a:lnTo>
                    <a:pt x="51" y="46"/>
                  </a:lnTo>
                  <a:lnTo>
                    <a:pt x="50" y="43"/>
                  </a:lnTo>
                  <a:lnTo>
                    <a:pt x="48" y="40"/>
                  </a:lnTo>
                  <a:lnTo>
                    <a:pt x="45" y="38"/>
                  </a:lnTo>
                  <a:lnTo>
                    <a:pt x="46" y="37"/>
                  </a:lnTo>
                  <a:lnTo>
                    <a:pt x="45" y="34"/>
                  </a:lnTo>
                  <a:lnTo>
                    <a:pt x="43" y="31"/>
                  </a:lnTo>
                  <a:lnTo>
                    <a:pt x="42" y="28"/>
                  </a:lnTo>
                  <a:lnTo>
                    <a:pt x="42" y="25"/>
                  </a:lnTo>
                  <a:lnTo>
                    <a:pt x="41" y="22"/>
                  </a:lnTo>
                  <a:lnTo>
                    <a:pt x="41" y="20"/>
                  </a:lnTo>
                  <a:lnTo>
                    <a:pt x="40" y="18"/>
                  </a:lnTo>
                  <a:lnTo>
                    <a:pt x="39" y="14"/>
                  </a:lnTo>
                  <a:lnTo>
                    <a:pt x="39" y="11"/>
                  </a:lnTo>
                  <a:lnTo>
                    <a:pt x="37" y="8"/>
                  </a:lnTo>
                  <a:lnTo>
                    <a:pt x="37" y="6"/>
                  </a:lnTo>
                  <a:lnTo>
                    <a:pt x="35" y="3"/>
                  </a:lnTo>
                  <a:lnTo>
                    <a:pt x="33" y="0"/>
                  </a:lnTo>
                  <a:lnTo>
                    <a:pt x="31" y="2"/>
                  </a:lnTo>
                  <a:lnTo>
                    <a:pt x="30" y="5"/>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68" name="Rectangle 56"/>
            <p:cNvSpPr>
              <a:spLocks noChangeArrowheads="1"/>
            </p:cNvSpPr>
            <p:nvPr/>
          </p:nvSpPr>
          <p:spPr bwMode="gray">
            <a:xfrm>
              <a:off x="1481" y="2862"/>
              <a:ext cx="2" cy="2"/>
            </a:xfrm>
            <a:prstGeom prst="rect">
              <a:avLst/>
            </a:prstGeom>
            <a:solidFill>
              <a:srgbClr val="C8C8C8"/>
            </a:solidFill>
            <a:ln w="3175" cap="rnd">
              <a:solidFill>
                <a:srgbClr val="FFFFFF"/>
              </a:solidFill>
              <a:round/>
              <a:headEnd/>
              <a:tailEnd/>
            </a:ln>
          </p:spPr>
          <p:txBody>
            <a:bodyPr/>
            <a:lstStyle/>
            <a:p>
              <a:endParaRPr lang="en-GB" sz="800" dirty="0">
                <a:ea typeface="MS PGothic" pitchFamily="34" charset="-128"/>
              </a:endParaRPr>
            </a:p>
          </p:txBody>
        </p:sp>
        <p:sp>
          <p:nvSpPr>
            <p:cNvPr id="69" name="Freeform 57"/>
            <p:cNvSpPr>
              <a:spLocks/>
            </p:cNvSpPr>
            <p:nvPr/>
          </p:nvSpPr>
          <p:spPr bwMode="gray">
            <a:xfrm>
              <a:off x="1149" y="2336"/>
              <a:ext cx="313" cy="382"/>
            </a:xfrm>
            <a:custGeom>
              <a:avLst/>
              <a:gdLst>
                <a:gd name="T0" fmla="*/ 2147483647 w 254"/>
                <a:gd name="T1" fmla="*/ 2147483647 h 305"/>
                <a:gd name="T2" fmla="*/ 2147483647 w 254"/>
                <a:gd name="T3" fmla="*/ 2147483647 h 305"/>
                <a:gd name="T4" fmla="*/ 2147483647 w 254"/>
                <a:gd name="T5" fmla="*/ 2147483647 h 305"/>
                <a:gd name="T6" fmla="*/ 2147483647 w 254"/>
                <a:gd name="T7" fmla="*/ 2147483647 h 305"/>
                <a:gd name="T8" fmla="*/ 2147483647 w 254"/>
                <a:gd name="T9" fmla="*/ 2026641741 h 305"/>
                <a:gd name="T10" fmla="*/ 2147483647 w 254"/>
                <a:gd name="T11" fmla="*/ 771262958 h 305"/>
                <a:gd name="T12" fmla="*/ 2147483647 w 254"/>
                <a:gd name="T13" fmla="*/ 337544500 h 305"/>
                <a:gd name="T14" fmla="*/ 2147483647 w 254"/>
                <a:gd name="T15" fmla="*/ 1040273827 h 305"/>
                <a:gd name="T16" fmla="*/ 2147483647 w 254"/>
                <a:gd name="T17" fmla="*/ 2026641741 h 305"/>
                <a:gd name="T18" fmla="*/ 2147483647 w 254"/>
                <a:gd name="T19" fmla="*/ 2147483647 h 305"/>
                <a:gd name="T20" fmla="*/ 2147483647 w 254"/>
                <a:gd name="T21" fmla="*/ 1631827648 h 305"/>
                <a:gd name="T22" fmla="*/ 924498117 w 254"/>
                <a:gd name="T23" fmla="*/ 2147483647 h 305"/>
                <a:gd name="T24" fmla="*/ 555948670 w 254"/>
                <a:gd name="T25" fmla="*/ 2147483647 h 305"/>
                <a:gd name="T26" fmla="*/ 451153305 w 254"/>
                <a:gd name="T27" fmla="*/ 2147483647 h 305"/>
                <a:gd name="T28" fmla="*/ 305573164 w 254"/>
                <a:gd name="T29" fmla="*/ 2147483647 h 305"/>
                <a:gd name="T30" fmla="*/ 163298959 w 254"/>
                <a:gd name="T31" fmla="*/ 2147483647 h 305"/>
                <a:gd name="T32" fmla="*/ 132517378 w 254"/>
                <a:gd name="T33" fmla="*/ 2147483647 h 305"/>
                <a:gd name="T34" fmla="*/ 132517378 w 254"/>
                <a:gd name="T35" fmla="*/ 2147483647 h 305"/>
                <a:gd name="T36" fmla="*/ 305573164 w 254"/>
                <a:gd name="T37" fmla="*/ 2147483647 h 305"/>
                <a:gd name="T38" fmla="*/ 400926121 w 254"/>
                <a:gd name="T39" fmla="*/ 2147483647 h 305"/>
                <a:gd name="T40" fmla="*/ 673785988 w 254"/>
                <a:gd name="T41" fmla="*/ 2147483647 h 305"/>
                <a:gd name="T42" fmla="*/ 773282624 w 254"/>
                <a:gd name="T43" fmla="*/ 2147483647 h 305"/>
                <a:gd name="T44" fmla="*/ 773282624 w 254"/>
                <a:gd name="T45" fmla="*/ 2147483647 h 305"/>
                <a:gd name="T46" fmla="*/ 1023158650 w 254"/>
                <a:gd name="T47" fmla="*/ 2147483647 h 305"/>
                <a:gd name="T48" fmla="*/ 1281967576 w 254"/>
                <a:gd name="T49" fmla="*/ 2147483647 h 305"/>
                <a:gd name="T50" fmla="*/ 1553689664 w 254"/>
                <a:gd name="T51" fmla="*/ 2147483647 h 305"/>
                <a:gd name="T52" fmla="*/ 1889384059 w 254"/>
                <a:gd name="T53" fmla="*/ 2147483647 h 305"/>
                <a:gd name="T54" fmla="*/ 2033664273 w 254"/>
                <a:gd name="T55" fmla="*/ 2147483647 h 305"/>
                <a:gd name="T56" fmla="*/ 2147483647 w 254"/>
                <a:gd name="T57" fmla="*/ 2147483647 h 305"/>
                <a:gd name="T58" fmla="*/ 2147483647 w 254"/>
                <a:gd name="T59" fmla="*/ 2147483647 h 305"/>
                <a:gd name="T60" fmla="*/ 2147483647 w 254"/>
                <a:gd name="T61" fmla="*/ 2147483647 h 305"/>
                <a:gd name="T62" fmla="*/ 2147483647 w 254"/>
                <a:gd name="T63" fmla="*/ 2147483647 h 305"/>
                <a:gd name="T64" fmla="*/ 2147483647 w 254"/>
                <a:gd name="T65" fmla="*/ 2147483647 h 305"/>
                <a:gd name="T66" fmla="*/ 2147483647 w 254"/>
                <a:gd name="T67" fmla="*/ 2147483647 h 305"/>
                <a:gd name="T68" fmla="*/ 2147483647 w 254"/>
                <a:gd name="T69" fmla="*/ 2147483647 h 305"/>
                <a:gd name="T70" fmla="*/ 2147483647 w 254"/>
                <a:gd name="T71" fmla="*/ 2147483647 h 305"/>
                <a:gd name="T72" fmla="*/ 2147483647 w 254"/>
                <a:gd name="T73" fmla="*/ 2147483647 h 305"/>
                <a:gd name="T74" fmla="*/ 2147483647 w 254"/>
                <a:gd name="T75" fmla="*/ 2147483647 h 305"/>
                <a:gd name="T76" fmla="*/ 2147483647 w 254"/>
                <a:gd name="T77" fmla="*/ 2147483647 h 305"/>
                <a:gd name="T78" fmla="*/ 2147483647 w 254"/>
                <a:gd name="T79" fmla="*/ 2147483647 h 305"/>
                <a:gd name="T80" fmla="*/ 2147483647 w 254"/>
                <a:gd name="T81" fmla="*/ 2147483647 h 305"/>
                <a:gd name="T82" fmla="*/ 2147483647 w 254"/>
                <a:gd name="T83" fmla="*/ 2147483647 h 305"/>
                <a:gd name="T84" fmla="*/ 2147483647 w 254"/>
                <a:gd name="T85" fmla="*/ 2147483647 h 305"/>
                <a:gd name="T86" fmla="*/ 2147483647 w 254"/>
                <a:gd name="T87" fmla="*/ 2147483647 h 305"/>
                <a:gd name="T88" fmla="*/ 2147483647 w 254"/>
                <a:gd name="T89" fmla="*/ 2147483647 h 305"/>
                <a:gd name="T90" fmla="*/ 2147483647 w 254"/>
                <a:gd name="T91" fmla="*/ 2147483647 h 305"/>
                <a:gd name="T92" fmla="*/ 2147483647 w 254"/>
                <a:gd name="T93" fmla="*/ 2147483647 h 305"/>
                <a:gd name="T94" fmla="*/ 2147483647 w 254"/>
                <a:gd name="T95" fmla="*/ 2147483647 h 305"/>
                <a:gd name="T96" fmla="*/ 2147483647 w 254"/>
                <a:gd name="T97" fmla="*/ 2147483647 h 305"/>
                <a:gd name="T98" fmla="*/ 2147483647 w 254"/>
                <a:gd name="T99" fmla="*/ 2147483647 h 305"/>
                <a:gd name="T100" fmla="*/ 2147483647 w 254"/>
                <a:gd name="T101" fmla="*/ 2147483647 h 305"/>
                <a:gd name="T102" fmla="*/ 2147483647 w 254"/>
                <a:gd name="T103" fmla="*/ 2147483647 h 305"/>
                <a:gd name="T104" fmla="*/ 2147483647 w 254"/>
                <a:gd name="T105" fmla="*/ 2147483647 h 305"/>
                <a:gd name="T106" fmla="*/ 2147483647 w 254"/>
                <a:gd name="T107" fmla="*/ 2147483647 h 305"/>
                <a:gd name="T108" fmla="*/ 2147483647 w 254"/>
                <a:gd name="T109" fmla="*/ 2147483647 h 305"/>
                <a:gd name="T110" fmla="*/ 2147483647 w 254"/>
                <a:gd name="T111" fmla="*/ 2147483647 h 305"/>
                <a:gd name="T112" fmla="*/ 2147483647 w 254"/>
                <a:gd name="T113" fmla="*/ 2147483647 h 305"/>
                <a:gd name="T114" fmla="*/ 2147483647 w 254"/>
                <a:gd name="T115" fmla="*/ 2147483647 h 305"/>
                <a:gd name="T116" fmla="*/ 2147483647 w 254"/>
                <a:gd name="T117" fmla="*/ 2147483647 h 305"/>
                <a:gd name="T118" fmla="*/ 2147483647 w 254"/>
                <a:gd name="T119" fmla="*/ 2147483647 h 3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305"/>
                <a:gd name="T182" fmla="*/ 254 w 254"/>
                <a:gd name="T183" fmla="*/ 305 h 3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305">
                  <a:moveTo>
                    <a:pt x="253" y="80"/>
                  </a:moveTo>
                  <a:lnTo>
                    <a:pt x="250" y="78"/>
                  </a:lnTo>
                  <a:lnTo>
                    <a:pt x="247" y="75"/>
                  </a:lnTo>
                  <a:lnTo>
                    <a:pt x="244" y="73"/>
                  </a:lnTo>
                  <a:lnTo>
                    <a:pt x="241" y="70"/>
                  </a:lnTo>
                  <a:lnTo>
                    <a:pt x="238" y="70"/>
                  </a:lnTo>
                  <a:lnTo>
                    <a:pt x="237" y="67"/>
                  </a:lnTo>
                  <a:lnTo>
                    <a:pt x="236" y="64"/>
                  </a:lnTo>
                  <a:lnTo>
                    <a:pt x="235" y="61"/>
                  </a:lnTo>
                  <a:lnTo>
                    <a:pt x="233" y="57"/>
                  </a:lnTo>
                  <a:lnTo>
                    <a:pt x="233" y="54"/>
                  </a:lnTo>
                  <a:lnTo>
                    <a:pt x="233" y="51"/>
                  </a:lnTo>
                  <a:lnTo>
                    <a:pt x="232" y="49"/>
                  </a:lnTo>
                  <a:lnTo>
                    <a:pt x="232" y="46"/>
                  </a:lnTo>
                  <a:lnTo>
                    <a:pt x="232" y="44"/>
                  </a:lnTo>
                  <a:lnTo>
                    <a:pt x="233" y="40"/>
                  </a:lnTo>
                  <a:lnTo>
                    <a:pt x="232" y="38"/>
                  </a:lnTo>
                  <a:lnTo>
                    <a:pt x="231" y="35"/>
                  </a:lnTo>
                  <a:lnTo>
                    <a:pt x="231" y="32"/>
                  </a:lnTo>
                  <a:lnTo>
                    <a:pt x="233" y="33"/>
                  </a:lnTo>
                  <a:lnTo>
                    <a:pt x="232" y="30"/>
                  </a:lnTo>
                  <a:lnTo>
                    <a:pt x="229" y="27"/>
                  </a:lnTo>
                  <a:lnTo>
                    <a:pt x="228" y="24"/>
                  </a:lnTo>
                  <a:lnTo>
                    <a:pt x="228" y="21"/>
                  </a:lnTo>
                  <a:lnTo>
                    <a:pt x="228" y="19"/>
                  </a:lnTo>
                  <a:lnTo>
                    <a:pt x="226" y="15"/>
                  </a:lnTo>
                  <a:lnTo>
                    <a:pt x="223" y="13"/>
                  </a:lnTo>
                  <a:lnTo>
                    <a:pt x="220" y="11"/>
                  </a:lnTo>
                  <a:lnTo>
                    <a:pt x="218" y="8"/>
                  </a:lnTo>
                  <a:lnTo>
                    <a:pt x="216" y="7"/>
                  </a:lnTo>
                  <a:lnTo>
                    <a:pt x="212" y="6"/>
                  </a:lnTo>
                  <a:lnTo>
                    <a:pt x="210" y="3"/>
                  </a:lnTo>
                  <a:lnTo>
                    <a:pt x="209" y="0"/>
                  </a:lnTo>
                  <a:lnTo>
                    <a:pt x="208" y="1"/>
                  </a:lnTo>
                  <a:lnTo>
                    <a:pt x="206" y="3"/>
                  </a:lnTo>
                  <a:lnTo>
                    <a:pt x="203" y="5"/>
                  </a:lnTo>
                  <a:lnTo>
                    <a:pt x="200" y="4"/>
                  </a:lnTo>
                  <a:lnTo>
                    <a:pt x="199" y="5"/>
                  </a:lnTo>
                  <a:lnTo>
                    <a:pt x="198" y="8"/>
                  </a:lnTo>
                  <a:lnTo>
                    <a:pt x="197" y="10"/>
                  </a:lnTo>
                  <a:lnTo>
                    <a:pt x="194" y="13"/>
                  </a:lnTo>
                  <a:lnTo>
                    <a:pt x="190" y="14"/>
                  </a:lnTo>
                  <a:lnTo>
                    <a:pt x="187" y="14"/>
                  </a:lnTo>
                  <a:lnTo>
                    <a:pt x="186" y="14"/>
                  </a:lnTo>
                  <a:lnTo>
                    <a:pt x="186" y="19"/>
                  </a:lnTo>
                  <a:lnTo>
                    <a:pt x="185" y="19"/>
                  </a:lnTo>
                  <a:lnTo>
                    <a:pt x="184" y="22"/>
                  </a:lnTo>
                  <a:lnTo>
                    <a:pt x="181" y="23"/>
                  </a:lnTo>
                  <a:lnTo>
                    <a:pt x="178" y="23"/>
                  </a:lnTo>
                  <a:lnTo>
                    <a:pt x="175" y="21"/>
                  </a:lnTo>
                  <a:lnTo>
                    <a:pt x="172" y="19"/>
                  </a:lnTo>
                  <a:lnTo>
                    <a:pt x="146" y="19"/>
                  </a:lnTo>
                  <a:lnTo>
                    <a:pt x="146" y="15"/>
                  </a:lnTo>
                  <a:lnTo>
                    <a:pt x="145" y="14"/>
                  </a:lnTo>
                  <a:lnTo>
                    <a:pt x="143" y="16"/>
                  </a:lnTo>
                  <a:lnTo>
                    <a:pt x="141" y="19"/>
                  </a:lnTo>
                  <a:lnTo>
                    <a:pt x="47" y="19"/>
                  </a:lnTo>
                  <a:lnTo>
                    <a:pt x="47" y="49"/>
                  </a:lnTo>
                  <a:lnTo>
                    <a:pt x="33" y="49"/>
                  </a:lnTo>
                  <a:lnTo>
                    <a:pt x="33" y="117"/>
                  </a:lnTo>
                  <a:lnTo>
                    <a:pt x="30" y="116"/>
                  </a:lnTo>
                  <a:lnTo>
                    <a:pt x="27" y="116"/>
                  </a:lnTo>
                  <a:lnTo>
                    <a:pt x="24" y="118"/>
                  </a:lnTo>
                  <a:lnTo>
                    <a:pt x="20" y="117"/>
                  </a:lnTo>
                  <a:lnTo>
                    <a:pt x="19" y="117"/>
                  </a:lnTo>
                  <a:lnTo>
                    <a:pt x="16" y="120"/>
                  </a:lnTo>
                  <a:lnTo>
                    <a:pt x="17" y="123"/>
                  </a:lnTo>
                  <a:lnTo>
                    <a:pt x="16" y="126"/>
                  </a:lnTo>
                  <a:lnTo>
                    <a:pt x="14" y="127"/>
                  </a:lnTo>
                  <a:lnTo>
                    <a:pt x="13" y="128"/>
                  </a:lnTo>
                  <a:lnTo>
                    <a:pt x="12" y="131"/>
                  </a:lnTo>
                  <a:lnTo>
                    <a:pt x="12" y="132"/>
                  </a:lnTo>
                  <a:lnTo>
                    <a:pt x="11" y="133"/>
                  </a:lnTo>
                  <a:lnTo>
                    <a:pt x="8" y="134"/>
                  </a:lnTo>
                  <a:lnTo>
                    <a:pt x="9" y="138"/>
                  </a:lnTo>
                  <a:lnTo>
                    <a:pt x="9" y="140"/>
                  </a:lnTo>
                  <a:lnTo>
                    <a:pt x="8" y="143"/>
                  </a:lnTo>
                  <a:lnTo>
                    <a:pt x="6" y="144"/>
                  </a:lnTo>
                  <a:lnTo>
                    <a:pt x="5" y="145"/>
                  </a:lnTo>
                  <a:lnTo>
                    <a:pt x="4" y="148"/>
                  </a:lnTo>
                  <a:lnTo>
                    <a:pt x="5" y="151"/>
                  </a:lnTo>
                  <a:lnTo>
                    <a:pt x="6" y="152"/>
                  </a:lnTo>
                  <a:lnTo>
                    <a:pt x="5" y="155"/>
                  </a:lnTo>
                  <a:lnTo>
                    <a:pt x="2" y="157"/>
                  </a:lnTo>
                  <a:lnTo>
                    <a:pt x="0" y="160"/>
                  </a:lnTo>
                  <a:lnTo>
                    <a:pt x="0" y="162"/>
                  </a:lnTo>
                  <a:lnTo>
                    <a:pt x="2" y="165"/>
                  </a:lnTo>
                  <a:lnTo>
                    <a:pt x="5" y="163"/>
                  </a:lnTo>
                  <a:lnTo>
                    <a:pt x="8" y="165"/>
                  </a:lnTo>
                  <a:lnTo>
                    <a:pt x="8" y="168"/>
                  </a:lnTo>
                  <a:lnTo>
                    <a:pt x="9" y="170"/>
                  </a:lnTo>
                  <a:lnTo>
                    <a:pt x="9" y="174"/>
                  </a:lnTo>
                  <a:lnTo>
                    <a:pt x="11" y="177"/>
                  </a:lnTo>
                  <a:lnTo>
                    <a:pt x="10" y="181"/>
                  </a:lnTo>
                  <a:lnTo>
                    <a:pt x="13" y="183"/>
                  </a:lnTo>
                  <a:lnTo>
                    <a:pt x="16" y="185"/>
                  </a:lnTo>
                  <a:lnTo>
                    <a:pt x="16" y="188"/>
                  </a:lnTo>
                  <a:lnTo>
                    <a:pt x="15" y="191"/>
                  </a:lnTo>
                  <a:lnTo>
                    <a:pt x="17" y="194"/>
                  </a:lnTo>
                  <a:lnTo>
                    <a:pt x="20" y="197"/>
                  </a:lnTo>
                  <a:lnTo>
                    <a:pt x="21" y="198"/>
                  </a:lnTo>
                  <a:lnTo>
                    <a:pt x="24" y="201"/>
                  </a:lnTo>
                  <a:lnTo>
                    <a:pt x="26" y="204"/>
                  </a:lnTo>
                  <a:lnTo>
                    <a:pt x="26" y="205"/>
                  </a:lnTo>
                  <a:lnTo>
                    <a:pt x="28" y="208"/>
                  </a:lnTo>
                  <a:lnTo>
                    <a:pt x="28" y="211"/>
                  </a:lnTo>
                  <a:lnTo>
                    <a:pt x="28" y="215"/>
                  </a:lnTo>
                  <a:lnTo>
                    <a:pt x="26" y="218"/>
                  </a:lnTo>
                  <a:lnTo>
                    <a:pt x="25" y="219"/>
                  </a:lnTo>
                  <a:lnTo>
                    <a:pt x="25" y="221"/>
                  </a:lnTo>
                  <a:lnTo>
                    <a:pt x="25" y="225"/>
                  </a:lnTo>
                  <a:lnTo>
                    <a:pt x="28" y="225"/>
                  </a:lnTo>
                  <a:lnTo>
                    <a:pt x="31" y="225"/>
                  </a:lnTo>
                  <a:lnTo>
                    <a:pt x="34" y="226"/>
                  </a:lnTo>
                  <a:lnTo>
                    <a:pt x="35" y="226"/>
                  </a:lnTo>
                  <a:lnTo>
                    <a:pt x="35" y="231"/>
                  </a:lnTo>
                  <a:lnTo>
                    <a:pt x="37" y="232"/>
                  </a:lnTo>
                  <a:lnTo>
                    <a:pt x="39" y="232"/>
                  </a:lnTo>
                  <a:lnTo>
                    <a:pt x="42" y="233"/>
                  </a:lnTo>
                  <a:lnTo>
                    <a:pt x="45" y="233"/>
                  </a:lnTo>
                  <a:lnTo>
                    <a:pt x="47" y="236"/>
                  </a:lnTo>
                  <a:lnTo>
                    <a:pt x="50" y="238"/>
                  </a:lnTo>
                  <a:lnTo>
                    <a:pt x="52" y="241"/>
                  </a:lnTo>
                  <a:lnTo>
                    <a:pt x="51" y="244"/>
                  </a:lnTo>
                  <a:lnTo>
                    <a:pt x="54" y="246"/>
                  </a:lnTo>
                  <a:lnTo>
                    <a:pt x="57" y="248"/>
                  </a:lnTo>
                  <a:lnTo>
                    <a:pt x="60" y="249"/>
                  </a:lnTo>
                  <a:lnTo>
                    <a:pt x="63" y="251"/>
                  </a:lnTo>
                  <a:lnTo>
                    <a:pt x="66" y="255"/>
                  </a:lnTo>
                  <a:lnTo>
                    <a:pt x="69" y="257"/>
                  </a:lnTo>
                  <a:lnTo>
                    <a:pt x="68" y="260"/>
                  </a:lnTo>
                  <a:lnTo>
                    <a:pt x="70" y="263"/>
                  </a:lnTo>
                  <a:lnTo>
                    <a:pt x="72" y="266"/>
                  </a:lnTo>
                  <a:lnTo>
                    <a:pt x="74" y="267"/>
                  </a:lnTo>
                  <a:lnTo>
                    <a:pt x="75" y="267"/>
                  </a:lnTo>
                  <a:lnTo>
                    <a:pt x="78" y="269"/>
                  </a:lnTo>
                  <a:lnTo>
                    <a:pt x="80" y="271"/>
                  </a:lnTo>
                  <a:lnTo>
                    <a:pt x="82" y="274"/>
                  </a:lnTo>
                  <a:lnTo>
                    <a:pt x="82" y="276"/>
                  </a:lnTo>
                  <a:lnTo>
                    <a:pt x="83" y="279"/>
                  </a:lnTo>
                  <a:lnTo>
                    <a:pt x="85" y="282"/>
                  </a:lnTo>
                  <a:lnTo>
                    <a:pt x="88" y="283"/>
                  </a:lnTo>
                  <a:lnTo>
                    <a:pt x="89" y="285"/>
                  </a:lnTo>
                  <a:lnTo>
                    <a:pt x="90" y="288"/>
                  </a:lnTo>
                  <a:lnTo>
                    <a:pt x="93" y="288"/>
                  </a:lnTo>
                  <a:lnTo>
                    <a:pt x="96" y="291"/>
                  </a:lnTo>
                  <a:lnTo>
                    <a:pt x="99" y="292"/>
                  </a:lnTo>
                  <a:lnTo>
                    <a:pt x="99" y="294"/>
                  </a:lnTo>
                  <a:lnTo>
                    <a:pt x="102" y="291"/>
                  </a:lnTo>
                  <a:lnTo>
                    <a:pt x="105" y="289"/>
                  </a:lnTo>
                  <a:lnTo>
                    <a:pt x="109" y="289"/>
                  </a:lnTo>
                  <a:lnTo>
                    <a:pt x="111" y="291"/>
                  </a:lnTo>
                  <a:lnTo>
                    <a:pt x="114" y="290"/>
                  </a:lnTo>
                  <a:lnTo>
                    <a:pt x="116" y="287"/>
                  </a:lnTo>
                  <a:lnTo>
                    <a:pt x="119" y="287"/>
                  </a:lnTo>
                  <a:lnTo>
                    <a:pt x="121" y="290"/>
                  </a:lnTo>
                  <a:lnTo>
                    <a:pt x="123" y="294"/>
                  </a:lnTo>
                  <a:lnTo>
                    <a:pt x="124" y="294"/>
                  </a:lnTo>
                  <a:lnTo>
                    <a:pt x="126" y="297"/>
                  </a:lnTo>
                  <a:lnTo>
                    <a:pt x="129" y="299"/>
                  </a:lnTo>
                  <a:lnTo>
                    <a:pt x="132" y="300"/>
                  </a:lnTo>
                  <a:lnTo>
                    <a:pt x="132" y="303"/>
                  </a:lnTo>
                  <a:lnTo>
                    <a:pt x="135" y="303"/>
                  </a:lnTo>
                  <a:lnTo>
                    <a:pt x="136" y="305"/>
                  </a:lnTo>
                  <a:lnTo>
                    <a:pt x="137" y="304"/>
                  </a:lnTo>
                  <a:lnTo>
                    <a:pt x="140" y="302"/>
                  </a:lnTo>
                  <a:lnTo>
                    <a:pt x="142" y="301"/>
                  </a:lnTo>
                  <a:lnTo>
                    <a:pt x="145" y="302"/>
                  </a:lnTo>
                  <a:lnTo>
                    <a:pt x="150" y="302"/>
                  </a:lnTo>
                  <a:lnTo>
                    <a:pt x="152" y="301"/>
                  </a:lnTo>
                  <a:lnTo>
                    <a:pt x="155" y="304"/>
                  </a:lnTo>
                  <a:lnTo>
                    <a:pt x="157" y="305"/>
                  </a:lnTo>
                  <a:lnTo>
                    <a:pt x="157" y="303"/>
                  </a:lnTo>
                  <a:lnTo>
                    <a:pt x="160" y="302"/>
                  </a:lnTo>
                  <a:lnTo>
                    <a:pt x="163" y="301"/>
                  </a:lnTo>
                  <a:lnTo>
                    <a:pt x="166" y="301"/>
                  </a:lnTo>
                  <a:lnTo>
                    <a:pt x="169" y="300"/>
                  </a:lnTo>
                  <a:lnTo>
                    <a:pt x="172" y="301"/>
                  </a:lnTo>
                  <a:lnTo>
                    <a:pt x="175" y="301"/>
                  </a:lnTo>
                  <a:lnTo>
                    <a:pt x="177" y="301"/>
                  </a:lnTo>
                  <a:lnTo>
                    <a:pt x="180" y="299"/>
                  </a:lnTo>
                  <a:lnTo>
                    <a:pt x="183" y="296"/>
                  </a:lnTo>
                  <a:lnTo>
                    <a:pt x="184" y="294"/>
                  </a:lnTo>
                  <a:lnTo>
                    <a:pt x="187" y="290"/>
                  </a:lnTo>
                  <a:lnTo>
                    <a:pt x="188" y="289"/>
                  </a:lnTo>
                  <a:lnTo>
                    <a:pt x="190" y="288"/>
                  </a:lnTo>
                  <a:lnTo>
                    <a:pt x="195" y="285"/>
                  </a:lnTo>
                  <a:lnTo>
                    <a:pt x="200" y="283"/>
                  </a:lnTo>
                  <a:lnTo>
                    <a:pt x="203" y="283"/>
                  </a:lnTo>
                  <a:lnTo>
                    <a:pt x="204" y="282"/>
                  </a:lnTo>
                  <a:lnTo>
                    <a:pt x="209" y="276"/>
                  </a:lnTo>
                  <a:lnTo>
                    <a:pt x="206" y="276"/>
                  </a:lnTo>
                  <a:lnTo>
                    <a:pt x="203" y="274"/>
                  </a:lnTo>
                  <a:lnTo>
                    <a:pt x="202" y="273"/>
                  </a:lnTo>
                  <a:lnTo>
                    <a:pt x="201" y="270"/>
                  </a:lnTo>
                  <a:lnTo>
                    <a:pt x="200" y="269"/>
                  </a:lnTo>
                  <a:lnTo>
                    <a:pt x="199" y="267"/>
                  </a:lnTo>
                  <a:lnTo>
                    <a:pt x="198" y="264"/>
                  </a:lnTo>
                  <a:lnTo>
                    <a:pt x="197" y="261"/>
                  </a:lnTo>
                  <a:lnTo>
                    <a:pt x="196" y="258"/>
                  </a:lnTo>
                  <a:lnTo>
                    <a:pt x="193" y="256"/>
                  </a:lnTo>
                  <a:lnTo>
                    <a:pt x="193" y="255"/>
                  </a:lnTo>
                  <a:lnTo>
                    <a:pt x="191" y="254"/>
                  </a:lnTo>
                  <a:lnTo>
                    <a:pt x="188" y="252"/>
                  </a:lnTo>
                  <a:lnTo>
                    <a:pt x="187" y="250"/>
                  </a:lnTo>
                  <a:lnTo>
                    <a:pt x="185" y="248"/>
                  </a:lnTo>
                  <a:lnTo>
                    <a:pt x="184" y="245"/>
                  </a:lnTo>
                  <a:lnTo>
                    <a:pt x="181" y="242"/>
                  </a:lnTo>
                  <a:lnTo>
                    <a:pt x="178" y="241"/>
                  </a:lnTo>
                  <a:lnTo>
                    <a:pt x="175" y="240"/>
                  </a:lnTo>
                  <a:lnTo>
                    <a:pt x="172" y="239"/>
                  </a:lnTo>
                  <a:lnTo>
                    <a:pt x="169" y="238"/>
                  </a:lnTo>
                  <a:lnTo>
                    <a:pt x="170" y="236"/>
                  </a:lnTo>
                  <a:lnTo>
                    <a:pt x="172" y="234"/>
                  </a:lnTo>
                  <a:lnTo>
                    <a:pt x="172" y="231"/>
                  </a:lnTo>
                  <a:lnTo>
                    <a:pt x="172" y="230"/>
                  </a:lnTo>
                  <a:lnTo>
                    <a:pt x="175" y="229"/>
                  </a:lnTo>
                  <a:lnTo>
                    <a:pt x="178" y="229"/>
                  </a:lnTo>
                  <a:lnTo>
                    <a:pt x="181" y="231"/>
                  </a:lnTo>
                  <a:lnTo>
                    <a:pt x="181" y="230"/>
                  </a:lnTo>
                  <a:lnTo>
                    <a:pt x="184" y="229"/>
                  </a:lnTo>
                  <a:lnTo>
                    <a:pt x="186" y="227"/>
                  </a:lnTo>
                  <a:lnTo>
                    <a:pt x="186" y="218"/>
                  </a:lnTo>
                  <a:lnTo>
                    <a:pt x="186" y="215"/>
                  </a:lnTo>
                  <a:lnTo>
                    <a:pt x="185" y="213"/>
                  </a:lnTo>
                  <a:lnTo>
                    <a:pt x="186" y="210"/>
                  </a:lnTo>
                  <a:lnTo>
                    <a:pt x="187" y="207"/>
                  </a:lnTo>
                  <a:lnTo>
                    <a:pt x="187" y="205"/>
                  </a:lnTo>
                  <a:lnTo>
                    <a:pt x="189" y="202"/>
                  </a:lnTo>
                  <a:lnTo>
                    <a:pt x="189" y="199"/>
                  </a:lnTo>
                  <a:lnTo>
                    <a:pt x="188" y="197"/>
                  </a:lnTo>
                  <a:lnTo>
                    <a:pt x="190" y="194"/>
                  </a:lnTo>
                  <a:lnTo>
                    <a:pt x="194" y="192"/>
                  </a:lnTo>
                  <a:lnTo>
                    <a:pt x="197" y="195"/>
                  </a:lnTo>
                  <a:lnTo>
                    <a:pt x="199" y="192"/>
                  </a:lnTo>
                  <a:lnTo>
                    <a:pt x="199" y="189"/>
                  </a:lnTo>
                  <a:lnTo>
                    <a:pt x="200" y="188"/>
                  </a:lnTo>
                  <a:lnTo>
                    <a:pt x="200" y="187"/>
                  </a:lnTo>
                  <a:lnTo>
                    <a:pt x="199" y="187"/>
                  </a:lnTo>
                  <a:lnTo>
                    <a:pt x="199" y="186"/>
                  </a:lnTo>
                  <a:lnTo>
                    <a:pt x="200" y="185"/>
                  </a:lnTo>
                  <a:lnTo>
                    <a:pt x="201" y="182"/>
                  </a:lnTo>
                  <a:lnTo>
                    <a:pt x="201" y="179"/>
                  </a:lnTo>
                  <a:lnTo>
                    <a:pt x="204" y="176"/>
                  </a:lnTo>
                  <a:lnTo>
                    <a:pt x="205" y="172"/>
                  </a:lnTo>
                  <a:lnTo>
                    <a:pt x="207" y="169"/>
                  </a:lnTo>
                  <a:lnTo>
                    <a:pt x="209" y="166"/>
                  </a:lnTo>
                  <a:lnTo>
                    <a:pt x="210" y="164"/>
                  </a:lnTo>
                  <a:lnTo>
                    <a:pt x="214" y="163"/>
                  </a:lnTo>
                  <a:lnTo>
                    <a:pt x="216" y="164"/>
                  </a:lnTo>
                  <a:lnTo>
                    <a:pt x="217" y="163"/>
                  </a:lnTo>
                  <a:lnTo>
                    <a:pt x="217" y="160"/>
                  </a:lnTo>
                  <a:lnTo>
                    <a:pt x="217" y="158"/>
                  </a:lnTo>
                  <a:lnTo>
                    <a:pt x="218" y="155"/>
                  </a:lnTo>
                  <a:lnTo>
                    <a:pt x="219" y="152"/>
                  </a:lnTo>
                  <a:lnTo>
                    <a:pt x="221" y="149"/>
                  </a:lnTo>
                  <a:lnTo>
                    <a:pt x="221" y="148"/>
                  </a:lnTo>
                  <a:lnTo>
                    <a:pt x="221" y="145"/>
                  </a:lnTo>
                  <a:lnTo>
                    <a:pt x="222" y="142"/>
                  </a:lnTo>
                  <a:lnTo>
                    <a:pt x="223" y="140"/>
                  </a:lnTo>
                  <a:lnTo>
                    <a:pt x="222" y="135"/>
                  </a:lnTo>
                  <a:lnTo>
                    <a:pt x="222" y="133"/>
                  </a:lnTo>
                  <a:lnTo>
                    <a:pt x="222" y="129"/>
                  </a:lnTo>
                  <a:lnTo>
                    <a:pt x="221" y="128"/>
                  </a:lnTo>
                  <a:lnTo>
                    <a:pt x="221" y="126"/>
                  </a:lnTo>
                  <a:lnTo>
                    <a:pt x="222" y="125"/>
                  </a:lnTo>
                  <a:lnTo>
                    <a:pt x="223" y="122"/>
                  </a:lnTo>
                  <a:lnTo>
                    <a:pt x="224" y="121"/>
                  </a:lnTo>
                  <a:lnTo>
                    <a:pt x="225" y="118"/>
                  </a:lnTo>
                  <a:lnTo>
                    <a:pt x="226" y="115"/>
                  </a:lnTo>
                  <a:lnTo>
                    <a:pt x="227" y="112"/>
                  </a:lnTo>
                  <a:lnTo>
                    <a:pt x="229" y="109"/>
                  </a:lnTo>
                  <a:lnTo>
                    <a:pt x="229" y="106"/>
                  </a:lnTo>
                  <a:lnTo>
                    <a:pt x="228" y="103"/>
                  </a:lnTo>
                  <a:lnTo>
                    <a:pt x="230" y="100"/>
                  </a:lnTo>
                  <a:lnTo>
                    <a:pt x="230" y="96"/>
                  </a:lnTo>
                  <a:lnTo>
                    <a:pt x="233" y="96"/>
                  </a:lnTo>
                  <a:lnTo>
                    <a:pt x="236" y="96"/>
                  </a:lnTo>
                  <a:lnTo>
                    <a:pt x="237" y="96"/>
                  </a:lnTo>
                  <a:lnTo>
                    <a:pt x="238" y="93"/>
                  </a:lnTo>
                  <a:lnTo>
                    <a:pt x="238" y="92"/>
                  </a:lnTo>
                  <a:lnTo>
                    <a:pt x="241" y="91"/>
                  </a:lnTo>
                  <a:lnTo>
                    <a:pt x="244" y="90"/>
                  </a:lnTo>
                  <a:lnTo>
                    <a:pt x="247" y="89"/>
                  </a:lnTo>
                  <a:lnTo>
                    <a:pt x="250" y="87"/>
                  </a:lnTo>
                  <a:lnTo>
                    <a:pt x="251" y="86"/>
                  </a:lnTo>
                  <a:lnTo>
                    <a:pt x="252" y="83"/>
                  </a:lnTo>
                  <a:lnTo>
                    <a:pt x="254" y="81"/>
                  </a:lnTo>
                  <a:lnTo>
                    <a:pt x="253" y="80"/>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70" name="Freeform 58"/>
            <p:cNvSpPr>
              <a:spLocks/>
            </p:cNvSpPr>
            <p:nvPr/>
          </p:nvSpPr>
          <p:spPr bwMode="gray">
            <a:xfrm>
              <a:off x="1358" y="2499"/>
              <a:ext cx="286" cy="222"/>
            </a:xfrm>
            <a:custGeom>
              <a:avLst/>
              <a:gdLst>
                <a:gd name="T0" fmla="*/ 2147483647 w 227"/>
                <a:gd name="T1" fmla="*/ 2147483647 h 177"/>
                <a:gd name="T2" fmla="*/ 2147483647 w 227"/>
                <a:gd name="T3" fmla="*/ 2147483647 h 177"/>
                <a:gd name="T4" fmla="*/ 2147483647 w 227"/>
                <a:gd name="T5" fmla="*/ 2147483647 h 177"/>
                <a:gd name="T6" fmla="*/ 2147483647 w 227"/>
                <a:gd name="T7" fmla="*/ 2147483647 h 177"/>
                <a:gd name="T8" fmla="*/ 2147483647 w 227"/>
                <a:gd name="T9" fmla="*/ 2147483647 h 177"/>
                <a:gd name="T10" fmla="*/ 2147483647 w 227"/>
                <a:gd name="T11" fmla="*/ 2147483647 h 177"/>
                <a:gd name="T12" fmla="*/ 2147483647 w 227"/>
                <a:gd name="T13" fmla="*/ 2147483647 h 177"/>
                <a:gd name="T14" fmla="*/ 2147483647 w 227"/>
                <a:gd name="T15" fmla="*/ 2147483647 h 177"/>
                <a:gd name="T16" fmla="*/ 2147483647 w 227"/>
                <a:gd name="T17" fmla="*/ 2147483647 h 177"/>
                <a:gd name="T18" fmla="*/ 2147483647 w 227"/>
                <a:gd name="T19" fmla="*/ 2147483647 h 177"/>
                <a:gd name="T20" fmla="*/ 2147483647 w 227"/>
                <a:gd name="T21" fmla="*/ 2147483647 h 177"/>
                <a:gd name="T22" fmla="*/ 2147483647 w 227"/>
                <a:gd name="T23" fmla="*/ 2147483647 h 177"/>
                <a:gd name="T24" fmla="*/ 2147483647 w 227"/>
                <a:gd name="T25" fmla="*/ 2147483647 h 177"/>
                <a:gd name="T26" fmla="*/ 2147483647 w 227"/>
                <a:gd name="T27" fmla="*/ 2147483647 h 177"/>
                <a:gd name="T28" fmla="*/ 2147483647 w 227"/>
                <a:gd name="T29" fmla="*/ 2147483647 h 177"/>
                <a:gd name="T30" fmla="*/ 2147483647 w 227"/>
                <a:gd name="T31" fmla="*/ 2147483647 h 177"/>
                <a:gd name="T32" fmla="*/ 2147483647 w 227"/>
                <a:gd name="T33" fmla="*/ 2147483647 h 177"/>
                <a:gd name="T34" fmla="*/ 2147483647 w 227"/>
                <a:gd name="T35" fmla="*/ 2147483647 h 177"/>
                <a:gd name="T36" fmla="*/ 2147483647 w 227"/>
                <a:gd name="T37" fmla="*/ 2147483647 h 177"/>
                <a:gd name="T38" fmla="*/ 2147483647 w 227"/>
                <a:gd name="T39" fmla="*/ 2147483647 h 177"/>
                <a:gd name="T40" fmla="*/ 2147483647 w 227"/>
                <a:gd name="T41" fmla="*/ 2147483647 h 177"/>
                <a:gd name="T42" fmla="*/ 2147483647 w 227"/>
                <a:gd name="T43" fmla="*/ 2147483647 h 177"/>
                <a:gd name="T44" fmla="*/ 2147483647 w 227"/>
                <a:gd name="T45" fmla="*/ 2147483647 h 177"/>
                <a:gd name="T46" fmla="*/ 2147483647 w 227"/>
                <a:gd name="T47" fmla="*/ 2147483647 h 177"/>
                <a:gd name="T48" fmla="*/ 2147483647 w 227"/>
                <a:gd name="T49" fmla="*/ 2147483647 h 177"/>
                <a:gd name="T50" fmla="*/ 2147483647 w 227"/>
                <a:gd name="T51" fmla="*/ 2147483647 h 177"/>
                <a:gd name="T52" fmla="*/ 2147483647 w 227"/>
                <a:gd name="T53" fmla="*/ 2147483647 h 177"/>
                <a:gd name="T54" fmla="*/ 2147483647 w 227"/>
                <a:gd name="T55" fmla="*/ 2147483647 h 177"/>
                <a:gd name="T56" fmla="*/ 2147483647 w 227"/>
                <a:gd name="T57" fmla="*/ 2147483647 h 177"/>
                <a:gd name="T58" fmla="*/ 2147483647 w 227"/>
                <a:gd name="T59" fmla="*/ 2147483647 h 177"/>
                <a:gd name="T60" fmla="*/ 2147483647 w 227"/>
                <a:gd name="T61" fmla="*/ 1755923015 h 177"/>
                <a:gd name="T62" fmla="*/ 2147483647 w 227"/>
                <a:gd name="T63" fmla="*/ 902088171 h 177"/>
                <a:gd name="T64" fmla="*/ 2147483647 w 227"/>
                <a:gd name="T65" fmla="*/ 578643822 h 177"/>
                <a:gd name="T66" fmla="*/ 2147483647 w 227"/>
                <a:gd name="T67" fmla="*/ 371170571 h 177"/>
                <a:gd name="T68" fmla="*/ 2147483647 w 227"/>
                <a:gd name="T69" fmla="*/ 297272559 h 177"/>
                <a:gd name="T70" fmla="*/ 2147483647 w 227"/>
                <a:gd name="T71" fmla="*/ 578643822 h 177"/>
                <a:gd name="T72" fmla="*/ 2147483647 w 227"/>
                <a:gd name="T73" fmla="*/ 0 h 177"/>
                <a:gd name="T74" fmla="*/ 2147483647 w 227"/>
                <a:gd name="T75" fmla="*/ 722486661 h 177"/>
                <a:gd name="T76" fmla="*/ 2147483647 w 227"/>
                <a:gd name="T77" fmla="*/ 578643822 h 177"/>
                <a:gd name="T78" fmla="*/ 2147483647 w 227"/>
                <a:gd name="T79" fmla="*/ 838994926 h 177"/>
                <a:gd name="T80" fmla="*/ 2147483647 w 227"/>
                <a:gd name="T81" fmla="*/ 1633109720 h 177"/>
                <a:gd name="T82" fmla="*/ 2001263167 w 227"/>
                <a:gd name="T83" fmla="*/ 2147483647 h 177"/>
                <a:gd name="T84" fmla="*/ 1728955470 w 227"/>
                <a:gd name="T85" fmla="*/ 2147483647 h 177"/>
                <a:gd name="T86" fmla="*/ 1487740655 w 227"/>
                <a:gd name="T87" fmla="*/ 2147483647 h 177"/>
                <a:gd name="T88" fmla="*/ 1315345972 w 227"/>
                <a:gd name="T89" fmla="*/ 2147483647 h 177"/>
                <a:gd name="T90" fmla="*/ 1306859921 w 227"/>
                <a:gd name="T91" fmla="*/ 2147483647 h 177"/>
                <a:gd name="T92" fmla="*/ 1165760069 w 227"/>
                <a:gd name="T93" fmla="*/ 2147483647 h 177"/>
                <a:gd name="T94" fmla="*/ 858944979 w 227"/>
                <a:gd name="T95" fmla="*/ 2147483647 h 177"/>
                <a:gd name="T96" fmla="*/ 700880142 w 227"/>
                <a:gd name="T97" fmla="*/ 2147483647 h 177"/>
                <a:gd name="T98" fmla="*/ 700880142 w 227"/>
                <a:gd name="T99" fmla="*/ 2147483647 h 177"/>
                <a:gd name="T100" fmla="*/ 373462602 w 227"/>
                <a:gd name="T101" fmla="*/ 2147483647 h 177"/>
                <a:gd name="T102" fmla="*/ 130793739 w 227"/>
                <a:gd name="T103" fmla="*/ 2147483647 h 177"/>
                <a:gd name="T104" fmla="*/ 245461406 w 227"/>
                <a:gd name="T105" fmla="*/ 2147483647 h 177"/>
                <a:gd name="T106" fmla="*/ 696358375 w 227"/>
                <a:gd name="T107" fmla="*/ 2147483647 h 177"/>
                <a:gd name="T108" fmla="*/ 1025493221 w 227"/>
                <a:gd name="T109" fmla="*/ 2147483647 h 177"/>
                <a:gd name="T110" fmla="*/ 1165760069 w 227"/>
                <a:gd name="T111" fmla="*/ 2147483647 h 177"/>
                <a:gd name="T112" fmla="*/ 1315345972 w 227"/>
                <a:gd name="T113" fmla="*/ 2147483647 h 177"/>
                <a:gd name="T114" fmla="*/ 1773672604 w 227"/>
                <a:gd name="T115" fmla="*/ 2147483647 h 177"/>
                <a:gd name="T116" fmla="*/ 1889541864 w 227"/>
                <a:gd name="T117" fmla="*/ 2147483647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177"/>
                <a:gd name="T179" fmla="*/ 227 w 227"/>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177">
                  <a:moveTo>
                    <a:pt x="46" y="160"/>
                  </a:moveTo>
                  <a:lnTo>
                    <a:pt x="53" y="160"/>
                  </a:lnTo>
                  <a:lnTo>
                    <a:pt x="56" y="160"/>
                  </a:lnTo>
                  <a:lnTo>
                    <a:pt x="59" y="160"/>
                  </a:lnTo>
                  <a:lnTo>
                    <a:pt x="62" y="162"/>
                  </a:lnTo>
                  <a:lnTo>
                    <a:pt x="66" y="165"/>
                  </a:lnTo>
                  <a:lnTo>
                    <a:pt x="70" y="167"/>
                  </a:lnTo>
                  <a:lnTo>
                    <a:pt x="72" y="169"/>
                  </a:lnTo>
                  <a:lnTo>
                    <a:pt x="76" y="172"/>
                  </a:lnTo>
                  <a:lnTo>
                    <a:pt x="79" y="173"/>
                  </a:lnTo>
                  <a:lnTo>
                    <a:pt x="83" y="173"/>
                  </a:lnTo>
                  <a:lnTo>
                    <a:pt x="85" y="173"/>
                  </a:lnTo>
                  <a:lnTo>
                    <a:pt x="88" y="175"/>
                  </a:lnTo>
                  <a:lnTo>
                    <a:pt x="93" y="175"/>
                  </a:lnTo>
                  <a:lnTo>
                    <a:pt x="95" y="175"/>
                  </a:lnTo>
                  <a:lnTo>
                    <a:pt x="96" y="175"/>
                  </a:lnTo>
                  <a:lnTo>
                    <a:pt x="99" y="177"/>
                  </a:lnTo>
                  <a:lnTo>
                    <a:pt x="103" y="173"/>
                  </a:lnTo>
                  <a:lnTo>
                    <a:pt x="106" y="169"/>
                  </a:lnTo>
                  <a:lnTo>
                    <a:pt x="107" y="168"/>
                  </a:lnTo>
                  <a:lnTo>
                    <a:pt x="111" y="167"/>
                  </a:lnTo>
                  <a:lnTo>
                    <a:pt x="114" y="165"/>
                  </a:lnTo>
                  <a:lnTo>
                    <a:pt x="117" y="164"/>
                  </a:lnTo>
                  <a:lnTo>
                    <a:pt x="119" y="162"/>
                  </a:lnTo>
                  <a:lnTo>
                    <a:pt x="121" y="166"/>
                  </a:lnTo>
                  <a:lnTo>
                    <a:pt x="124" y="169"/>
                  </a:lnTo>
                  <a:lnTo>
                    <a:pt x="127" y="169"/>
                  </a:lnTo>
                  <a:lnTo>
                    <a:pt x="130" y="168"/>
                  </a:lnTo>
                  <a:lnTo>
                    <a:pt x="135" y="168"/>
                  </a:lnTo>
                  <a:lnTo>
                    <a:pt x="138" y="165"/>
                  </a:lnTo>
                  <a:lnTo>
                    <a:pt x="141" y="164"/>
                  </a:lnTo>
                  <a:lnTo>
                    <a:pt x="144" y="164"/>
                  </a:lnTo>
                  <a:lnTo>
                    <a:pt x="147" y="164"/>
                  </a:lnTo>
                  <a:lnTo>
                    <a:pt x="152" y="161"/>
                  </a:lnTo>
                  <a:lnTo>
                    <a:pt x="153" y="159"/>
                  </a:lnTo>
                  <a:lnTo>
                    <a:pt x="156" y="156"/>
                  </a:lnTo>
                  <a:lnTo>
                    <a:pt x="158" y="155"/>
                  </a:lnTo>
                  <a:lnTo>
                    <a:pt x="161" y="154"/>
                  </a:lnTo>
                  <a:lnTo>
                    <a:pt x="165" y="153"/>
                  </a:lnTo>
                  <a:lnTo>
                    <a:pt x="167" y="152"/>
                  </a:lnTo>
                  <a:lnTo>
                    <a:pt x="168" y="152"/>
                  </a:lnTo>
                  <a:lnTo>
                    <a:pt x="171" y="153"/>
                  </a:lnTo>
                  <a:lnTo>
                    <a:pt x="174" y="153"/>
                  </a:lnTo>
                  <a:lnTo>
                    <a:pt x="177" y="153"/>
                  </a:lnTo>
                  <a:lnTo>
                    <a:pt x="180" y="153"/>
                  </a:lnTo>
                  <a:lnTo>
                    <a:pt x="182" y="153"/>
                  </a:lnTo>
                  <a:lnTo>
                    <a:pt x="182" y="152"/>
                  </a:lnTo>
                  <a:lnTo>
                    <a:pt x="183" y="152"/>
                  </a:lnTo>
                  <a:lnTo>
                    <a:pt x="184" y="150"/>
                  </a:lnTo>
                  <a:lnTo>
                    <a:pt x="187" y="147"/>
                  </a:lnTo>
                  <a:lnTo>
                    <a:pt x="189" y="144"/>
                  </a:lnTo>
                  <a:lnTo>
                    <a:pt x="192" y="142"/>
                  </a:lnTo>
                  <a:lnTo>
                    <a:pt x="196" y="139"/>
                  </a:lnTo>
                  <a:lnTo>
                    <a:pt x="199" y="136"/>
                  </a:lnTo>
                  <a:lnTo>
                    <a:pt x="200" y="134"/>
                  </a:lnTo>
                  <a:lnTo>
                    <a:pt x="212" y="121"/>
                  </a:lnTo>
                  <a:lnTo>
                    <a:pt x="215" y="118"/>
                  </a:lnTo>
                  <a:lnTo>
                    <a:pt x="218" y="115"/>
                  </a:lnTo>
                  <a:lnTo>
                    <a:pt x="221" y="112"/>
                  </a:lnTo>
                  <a:lnTo>
                    <a:pt x="224" y="109"/>
                  </a:lnTo>
                  <a:lnTo>
                    <a:pt x="227" y="107"/>
                  </a:lnTo>
                  <a:lnTo>
                    <a:pt x="227" y="106"/>
                  </a:lnTo>
                  <a:lnTo>
                    <a:pt x="213" y="106"/>
                  </a:lnTo>
                  <a:lnTo>
                    <a:pt x="212" y="106"/>
                  </a:lnTo>
                  <a:lnTo>
                    <a:pt x="209" y="105"/>
                  </a:lnTo>
                  <a:lnTo>
                    <a:pt x="206" y="104"/>
                  </a:lnTo>
                  <a:lnTo>
                    <a:pt x="203" y="103"/>
                  </a:lnTo>
                  <a:lnTo>
                    <a:pt x="200" y="102"/>
                  </a:lnTo>
                  <a:lnTo>
                    <a:pt x="197" y="101"/>
                  </a:lnTo>
                  <a:lnTo>
                    <a:pt x="194" y="100"/>
                  </a:lnTo>
                  <a:lnTo>
                    <a:pt x="190" y="99"/>
                  </a:lnTo>
                  <a:lnTo>
                    <a:pt x="188" y="98"/>
                  </a:lnTo>
                  <a:lnTo>
                    <a:pt x="185" y="97"/>
                  </a:lnTo>
                  <a:lnTo>
                    <a:pt x="182" y="96"/>
                  </a:lnTo>
                  <a:lnTo>
                    <a:pt x="180" y="95"/>
                  </a:lnTo>
                  <a:lnTo>
                    <a:pt x="177" y="94"/>
                  </a:lnTo>
                  <a:lnTo>
                    <a:pt x="174" y="93"/>
                  </a:lnTo>
                  <a:lnTo>
                    <a:pt x="171" y="92"/>
                  </a:lnTo>
                  <a:lnTo>
                    <a:pt x="168" y="91"/>
                  </a:lnTo>
                  <a:lnTo>
                    <a:pt x="165" y="88"/>
                  </a:lnTo>
                  <a:lnTo>
                    <a:pt x="162" y="86"/>
                  </a:lnTo>
                  <a:lnTo>
                    <a:pt x="159" y="85"/>
                  </a:lnTo>
                  <a:lnTo>
                    <a:pt x="158" y="81"/>
                  </a:lnTo>
                  <a:lnTo>
                    <a:pt x="156" y="80"/>
                  </a:lnTo>
                  <a:lnTo>
                    <a:pt x="156" y="77"/>
                  </a:lnTo>
                  <a:lnTo>
                    <a:pt x="153" y="75"/>
                  </a:lnTo>
                  <a:lnTo>
                    <a:pt x="149" y="72"/>
                  </a:lnTo>
                  <a:lnTo>
                    <a:pt x="149" y="69"/>
                  </a:lnTo>
                  <a:lnTo>
                    <a:pt x="147" y="66"/>
                  </a:lnTo>
                  <a:lnTo>
                    <a:pt x="148" y="63"/>
                  </a:lnTo>
                  <a:lnTo>
                    <a:pt x="149" y="62"/>
                  </a:lnTo>
                  <a:lnTo>
                    <a:pt x="152" y="60"/>
                  </a:lnTo>
                  <a:lnTo>
                    <a:pt x="148" y="59"/>
                  </a:lnTo>
                  <a:lnTo>
                    <a:pt x="146" y="59"/>
                  </a:lnTo>
                  <a:lnTo>
                    <a:pt x="143" y="60"/>
                  </a:lnTo>
                  <a:lnTo>
                    <a:pt x="140" y="60"/>
                  </a:lnTo>
                  <a:lnTo>
                    <a:pt x="137" y="61"/>
                  </a:lnTo>
                  <a:lnTo>
                    <a:pt x="134" y="61"/>
                  </a:lnTo>
                  <a:lnTo>
                    <a:pt x="134" y="60"/>
                  </a:lnTo>
                  <a:lnTo>
                    <a:pt x="134" y="59"/>
                  </a:lnTo>
                  <a:lnTo>
                    <a:pt x="134" y="56"/>
                  </a:lnTo>
                  <a:lnTo>
                    <a:pt x="133" y="53"/>
                  </a:lnTo>
                  <a:lnTo>
                    <a:pt x="134" y="50"/>
                  </a:lnTo>
                  <a:lnTo>
                    <a:pt x="134" y="49"/>
                  </a:lnTo>
                  <a:lnTo>
                    <a:pt x="137" y="46"/>
                  </a:lnTo>
                  <a:lnTo>
                    <a:pt x="139" y="43"/>
                  </a:lnTo>
                  <a:lnTo>
                    <a:pt x="141" y="40"/>
                  </a:lnTo>
                  <a:lnTo>
                    <a:pt x="142" y="37"/>
                  </a:lnTo>
                  <a:lnTo>
                    <a:pt x="141" y="35"/>
                  </a:lnTo>
                  <a:lnTo>
                    <a:pt x="139" y="32"/>
                  </a:lnTo>
                  <a:lnTo>
                    <a:pt x="136" y="31"/>
                  </a:lnTo>
                  <a:lnTo>
                    <a:pt x="134" y="28"/>
                  </a:lnTo>
                  <a:lnTo>
                    <a:pt x="132" y="25"/>
                  </a:lnTo>
                  <a:lnTo>
                    <a:pt x="129" y="23"/>
                  </a:lnTo>
                  <a:lnTo>
                    <a:pt x="126" y="21"/>
                  </a:lnTo>
                  <a:lnTo>
                    <a:pt x="124" y="18"/>
                  </a:lnTo>
                  <a:lnTo>
                    <a:pt x="122" y="15"/>
                  </a:lnTo>
                  <a:lnTo>
                    <a:pt x="119" y="12"/>
                  </a:lnTo>
                  <a:lnTo>
                    <a:pt x="117" y="11"/>
                  </a:lnTo>
                  <a:lnTo>
                    <a:pt x="114" y="10"/>
                  </a:lnTo>
                  <a:lnTo>
                    <a:pt x="111" y="8"/>
                  </a:lnTo>
                  <a:lnTo>
                    <a:pt x="110" y="7"/>
                  </a:lnTo>
                  <a:lnTo>
                    <a:pt x="109" y="7"/>
                  </a:lnTo>
                  <a:lnTo>
                    <a:pt x="106" y="7"/>
                  </a:lnTo>
                  <a:lnTo>
                    <a:pt x="103" y="5"/>
                  </a:lnTo>
                  <a:lnTo>
                    <a:pt x="97" y="5"/>
                  </a:lnTo>
                  <a:lnTo>
                    <a:pt x="97" y="7"/>
                  </a:lnTo>
                  <a:lnTo>
                    <a:pt x="95" y="8"/>
                  </a:lnTo>
                  <a:lnTo>
                    <a:pt x="94" y="5"/>
                  </a:lnTo>
                  <a:lnTo>
                    <a:pt x="93" y="4"/>
                  </a:lnTo>
                  <a:lnTo>
                    <a:pt x="91" y="3"/>
                  </a:lnTo>
                  <a:lnTo>
                    <a:pt x="91" y="5"/>
                  </a:lnTo>
                  <a:lnTo>
                    <a:pt x="88" y="7"/>
                  </a:lnTo>
                  <a:lnTo>
                    <a:pt x="87" y="7"/>
                  </a:lnTo>
                  <a:lnTo>
                    <a:pt x="84" y="8"/>
                  </a:lnTo>
                  <a:lnTo>
                    <a:pt x="81" y="4"/>
                  </a:lnTo>
                  <a:lnTo>
                    <a:pt x="78" y="3"/>
                  </a:lnTo>
                  <a:lnTo>
                    <a:pt x="75" y="0"/>
                  </a:lnTo>
                  <a:lnTo>
                    <a:pt x="75" y="1"/>
                  </a:lnTo>
                  <a:lnTo>
                    <a:pt x="73" y="4"/>
                  </a:lnTo>
                  <a:lnTo>
                    <a:pt x="72" y="5"/>
                  </a:lnTo>
                  <a:lnTo>
                    <a:pt x="71" y="9"/>
                  </a:lnTo>
                  <a:lnTo>
                    <a:pt x="70" y="12"/>
                  </a:lnTo>
                  <a:lnTo>
                    <a:pt x="68" y="11"/>
                  </a:lnTo>
                  <a:lnTo>
                    <a:pt x="67" y="8"/>
                  </a:lnTo>
                  <a:lnTo>
                    <a:pt x="64" y="7"/>
                  </a:lnTo>
                  <a:lnTo>
                    <a:pt x="61" y="10"/>
                  </a:lnTo>
                  <a:lnTo>
                    <a:pt x="58" y="9"/>
                  </a:lnTo>
                  <a:lnTo>
                    <a:pt x="55" y="9"/>
                  </a:lnTo>
                  <a:lnTo>
                    <a:pt x="54" y="10"/>
                  </a:lnTo>
                  <a:lnTo>
                    <a:pt x="53" y="12"/>
                  </a:lnTo>
                  <a:lnTo>
                    <a:pt x="52" y="15"/>
                  </a:lnTo>
                  <a:lnTo>
                    <a:pt x="52" y="18"/>
                  </a:lnTo>
                  <a:lnTo>
                    <a:pt x="52" y="19"/>
                  </a:lnTo>
                  <a:lnTo>
                    <a:pt x="50" y="22"/>
                  </a:lnTo>
                  <a:lnTo>
                    <a:pt x="49" y="25"/>
                  </a:lnTo>
                  <a:lnTo>
                    <a:pt x="48" y="28"/>
                  </a:lnTo>
                  <a:lnTo>
                    <a:pt x="48" y="30"/>
                  </a:lnTo>
                  <a:lnTo>
                    <a:pt x="48" y="33"/>
                  </a:lnTo>
                  <a:lnTo>
                    <a:pt x="47" y="34"/>
                  </a:lnTo>
                  <a:lnTo>
                    <a:pt x="45" y="33"/>
                  </a:lnTo>
                  <a:lnTo>
                    <a:pt x="41" y="34"/>
                  </a:lnTo>
                  <a:lnTo>
                    <a:pt x="40" y="36"/>
                  </a:lnTo>
                  <a:lnTo>
                    <a:pt x="38" y="39"/>
                  </a:lnTo>
                  <a:lnTo>
                    <a:pt x="36" y="42"/>
                  </a:lnTo>
                  <a:lnTo>
                    <a:pt x="35" y="46"/>
                  </a:lnTo>
                  <a:lnTo>
                    <a:pt x="32" y="49"/>
                  </a:lnTo>
                  <a:lnTo>
                    <a:pt x="32" y="52"/>
                  </a:lnTo>
                  <a:lnTo>
                    <a:pt x="31" y="55"/>
                  </a:lnTo>
                  <a:lnTo>
                    <a:pt x="30" y="56"/>
                  </a:lnTo>
                  <a:lnTo>
                    <a:pt x="30" y="57"/>
                  </a:lnTo>
                  <a:lnTo>
                    <a:pt x="31" y="57"/>
                  </a:lnTo>
                  <a:lnTo>
                    <a:pt x="31" y="58"/>
                  </a:lnTo>
                  <a:lnTo>
                    <a:pt x="30" y="59"/>
                  </a:lnTo>
                  <a:lnTo>
                    <a:pt x="30" y="62"/>
                  </a:lnTo>
                  <a:lnTo>
                    <a:pt x="28" y="65"/>
                  </a:lnTo>
                  <a:lnTo>
                    <a:pt x="25" y="62"/>
                  </a:lnTo>
                  <a:lnTo>
                    <a:pt x="21" y="64"/>
                  </a:lnTo>
                  <a:lnTo>
                    <a:pt x="19" y="67"/>
                  </a:lnTo>
                  <a:lnTo>
                    <a:pt x="20" y="69"/>
                  </a:lnTo>
                  <a:lnTo>
                    <a:pt x="20" y="72"/>
                  </a:lnTo>
                  <a:lnTo>
                    <a:pt x="18" y="75"/>
                  </a:lnTo>
                  <a:lnTo>
                    <a:pt x="18" y="77"/>
                  </a:lnTo>
                  <a:lnTo>
                    <a:pt x="17" y="80"/>
                  </a:lnTo>
                  <a:lnTo>
                    <a:pt x="16" y="83"/>
                  </a:lnTo>
                  <a:lnTo>
                    <a:pt x="17" y="85"/>
                  </a:lnTo>
                  <a:lnTo>
                    <a:pt x="17" y="88"/>
                  </a:lnTo>
                  <a:lnTo>
                    <a:pt x="17" y="97"/>
                  </a:lnTo>
                  <a:lnTo>
                    <a:pt x="15" y="99"/>
                  </a:lnTo>
                  <a:lnTo>
                    <a:pt x="12" y="100"/>
                  </a:lnTo>
                  <a:lnTo>
                    <a:pt x="12" y="101"/>
                  </a:lnTo>
                  <a:lnTo>
                    <a:pt x="9" y="99"/>
                  </a:lnTo>
                  <a:lnTo>
                    <a:pt x="6" y="99"/>
                  </a:lnTo>
                  <a:lnTo>
                    <a:pt x="3" y="100"/>
                  </a:lnTo>
                  <a:lnTo>
                    <a:pt x="3" y="101"/>
                  </a:lnTo>
                  <a:lnTo>
                    <a:pt x="3" y="104"/>
                  </a:lnTo>
                  <a:lnTo>
                    <a:pt x="1" y="106"/>
                  </a:lnTo>
                  <a:lnTo>
                    <a:pt x="0" y="108"/>
                  </a:lnTo>
                  <a:lnTo>
                    <a:pt x="3" y="109"/>
                  </a:lnTo>
                  <a:lnTo>
                    <a:pt x="6" y="110"/>
                  </a:lnTo>
                  <a:lnTo>
                    <a:pt x="9" y="111"/>
                  </a:lnTo>
                  <a:lnTo>
                    <a:pt x="12" y="112"/>
                  </a:lnTo>
                  <a:lnTo>
                    <a:pt x="15" y="115"/>
                  </a:lnTo>
                  <a:lnTo>
                    <a:pt x="16" y="118"/>
                  </a:lnTo>
                  <a:lnTo>
                    <a:pt x="18" y="120"/>
                  </a:lnTo>
                  <a:lnTo>
                    <a:pt x="19" y="122"/>
                  </a:lnTo>
                  <a:lnTo>
                    <a:pt x="22" y="124"/>
                  </a:lnTo>
                  <a:lnTo>
                    <a:pt x="24" y="125"/>
                  </a:lnTo>
                  <a:lnTo>
                    <a:pt x="24" y="126"/>
                  </a:lnTo>
                  <a:lnTo>
                    <a:pt x="27" y="128"/>
                  </a:lnTo>
                  <a:lnTo>
                    <a:pt x="28" y="131"/>
                  </a:lnTo>
                  <a:lnTo>
                    <a:pt x="29" y="134"/>
                  </a:lnTo>
                  <a:lnTo>
                    <a:pt x="30" y="137"/>
                  </a:lnTo>
                  <a:lnTo>
                    <a:pt x="31" y="139"/>
                  </a:lnTo>
                  <a:lnTo>
                    <a:pt x="32" y="140"/>
                  </a:lnTo>
                  <a:lnTo>
                    <a:pt x="34" y="144"/>
                  </a:lnTo>
                  <a:lnTo>
                    <a:pt x="37" y="146"/>
                  </a:lnTo>
                  <a:lnTo>
                    <a:pt x="40" y="146"/>
                  </a:lnTo>
                  <a:lnTo>
                    <a:pt x="43" y="147"/>
                  </a:lnTo>
                  <a:lnTo>
                    <a:pt x="43" y="149"/>
                  </a:lnTo>
                  <a:lnTo>
                    <a:pt x="42" y="152"/>
                  </a:lnTo>
                  <a:lnTo>
                    <a:pt x="42" y="154"/>
                  </a:lnTo>
                  <a:lnTo>
                    <a:pt x="45" y="157"/>
                  </a:lnTo>
                  <a:lnTo>
                    <a:pt x="46" y="160"/>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71" name="Freeform 59"/>
            <p:cNvSpPr>
              <a:spLocks/>
            </p:cNvSpPr>
            <p:nvPr/>
          </p:nvSpPr>
          <p:spPr bwMode="gray">
            <a:xfrm>
              <a:off x="752" y="2547"/>
              <a:ext cx="58" cy="120"/>
            </a:xfrm>
            <a:custGeom>
              <a:avLst/>
              <a:gdLst>
                <a:gd name="T0" fmla="*/ 163367674 w 48"/>
                <a:gd name="T1" fmla="*/ 2147483647 h 96"/>
                <a:gd name="T2" fmla="*/ 167918301 w 48"/>
                <a:gd name="T3" fmla="*/ 2147483647 h 96"/>
                <a:gd name="T4" fmla="*/ 167918301 w 48"/>
                <a:gd name="T5" fmla="*/ 2147483647 h 96"/>
                <a:gd name="T6" fmla="*/ 163367674 w 48"/>
                <a:gd name="T7" fmla="*/ 2147483647 h 96"/>
                <a:gd name="T8" fmla="*/ 163367674 w 48"/>
                <a:gd name="T9" fmla="*/ 2147483647 h 96"/>
                <a:gd name="T10" fmla="*/ 163367674 w 48"/>
                <a:gd name="T11" fmla="*/ 2147483647 h 96"/>
                <a:gd name="T12" fmla="*/ 163367674 w 48"/>
                <a:gd name="T13" fmla="*/ 2147483647 h 96"/>
                <a:gd name="T14" fmla="*/ 163367674 w 48"/>
                <a:gd name="T15" fmla="*/ 2147483647 h 96"/>
                <a:gd name="T16" fmla="*/ 167918301 w 48"/>
                <a:gd name="T17" fmla="*/ 2147483647 h 96"/>
                <a:gd name="T18" fmla="*/ 202901237 w 48"/>
                <a:gd name="T19" fmla="*/ 2147483647 h 96"/>
                <a:gd name="T20" fmla="*/ 212953222 w 48"/>
                <a:gd name="T21" fmla="*/ 2147483647 h 96"/>
                <a:gd name="T22" fmla="*/ 212953222 w 48"/>
                <a:gd name="T23" fmla="*/ 2147483647 h 96"/>
                <a:gd name="T24" fmla="*/ 235905623 w 48"/>
                <a:gd name="T25" fmla="*/ 2147483647 h 96"/>
                <a:gd name="T26" fmla="*/ 238528014 w 48"/>
                <a:gd name="T27" fmla="*/ 2147483647 h 96"/>
                <a:gd name="T28" fmla="*/ 245172252 w 48"/>
                <a:gd name="T29" fmla="*/ 2147483647 h 96"/>
                <a:gd name="T30" fmla="*/ 236707273 w 48"/>
                <a:gd name="T31" fmla="*/ 2147483647 h 96"/>
                <a:gd name="T32" fmla="*/ 238528014 w 48"/>
                <a:gd name="T33" fmla="*/ 2147483647 h 96"/>
                <a:gd name="T34" fmla="*/ 264791694 w 48"/>
                <a:gd name="T35" fmla="*/ 2147483647 h 96"/>
                <a:gd name="T36" fmla="*/ 264791694 w 48"/>
                <a:gd name="T37" fmla="*/ 2147483647 h 96"/>
                <a:gd name="T38" fmla="*/ 264791694 w 48"/>
                <a:gd name="T39" fmla="*/ 2147483647 h 96"/>
                <a:gd name="T40" fmla="*/ 257318362 w 48"/>
                <a:gd name="T41" fmla="*/ 2031356204 h 96"/>
                <a:gd name="T42" fmla="*/ 257318362 w 48"/>
                <a:gd name="T43" fmla="*/ 1790566923 h 96"/>
                <a:gd name="T44" fmla="*/ 235905623 w 48"/>
                <a:gd name="T45" fmla="*/ 1432453760 h 96"/>
                <a:gd name="T46" fmla="*/ 236707273 w 48"/>
                <a:gd name="T47" fmla="*/ 1069219450 h 96"/>
                <a:gd name="T48" fmla="*/ 236707273 w 48"/>
                <a:gd name="T49" fmla="*/ 916770935 h 96"/>
                <a:gd name="T50" fmla="*/ 212953222 w 48"/>
                <a:gd name="T51" fmla="*/ 725180241 h 96"/>
                <a:gd name="T52" fmla="*/ 210847434 w 48"/>
                <a:gd name="T53" fmla="*/ 580144306 h 96"/>
                <a:gd name="T54" fmla="*/ 195232253 w 48"/>
                <a:gd name="T55" fmla="*/ 297034351 h 96"/>
                <a:gd name="T56" fmla="*/ 163367674 w 48"/>
                <a:gd name="T57" fmla="*/ 1 h 96"/>
                <a:gd name="T58" fmla="*/ 135200889 w 48"/>
                <a:gd name="T59" fmla="*/ 464115710 h 96"/>
                <a:gd name="T60" fmla="*/ 135200889 w 48"/>
                <a:gd name="T61" fmla="*/ 733416858 h 96"/>
                <a:gd name="T62" fmla="*/ 111890411 w 48"/>
                <a:gd name="T63" fmla="*/ 1145963380 h 96"/>
                <a:gd name="T64" fmla="*/ 110660156 w 48"/>
                <a:gd name="T65" fmla="*/ 1416364989 h 96"/>
                <a:gd name="T66" fmla="*/ 70404106 w 48"/>
                <a:gd name="T67" fmla="*/ 1336523838 h 96"/>
                <a:gd name="T68" fmla="*/ 49161743 w 48"/>
                <a:gd name="T69" fmla="*/ 1625085110 h 96"/>
                <a:gd name="T70" fmla="*/ 18719359 w 48"/>
                <a:gd name="T71" fmla="*/ 2005593593 h 96"/>
                <a:gd name="T72" fmla="*/ 2 w 48"/>
                <a:gd name="T73" fmla="*/ 2005593593 h 96"/>
                <a:gd name="T74" fmla="*/ 1 w 48"/>
                <a:gd name="T75" fmla="*/ 2147483647 h 96"/>
                <a:gd name="T76" fmla="*/ 0 w 48"/>
                <a:gd name="T77" fmla="*/ 2147483647 h 96"/>
                <a:gd name="T78" fmla="*/ 27331564 w 48"/>
                <a:gd name="T79" fmla="*/ 2147483647 h 96"/>
                <a:gd name="T80" fmla="*/ 48219687 w 48"/>
                <a:gd name="T81" fmla="*/ 2147483647 h 96"/>
                <a:gd name="T82" fmla="*/ 58265455 w 48"/>
                <a:gd name="T83" fmla="*/ 2147483647 h 96"/>
                <a:gd name="T84" fmla="*/ 58265455 w 48"/>
                <a:gd name="T85" fmla="*/ 2147483647 h 96"/>
                <a:gd name="T86" fmla="*/ 59403755 w 48"/>
                <a:gd name="T87" fmla="*/ 2147483647 h 96"/>
                <a:gd name="T88" fmla="*/ 71779505 w 48"/>
                <a:gd name="T89" fmla="*/ 2147483647 h 96"/>
                <a:gd name="T90" fmla="*/ 76633597 w 48"/>
                <a:gd name="T91" fmla="*/ 2147483647 h 96"/>
                <a:gd name="T92" fmla="*/ 85071566 w 48"/>
                <a:gd name="T93" fmla="*/ 2147483647 h 96"/>
                <a:gd name="T94" fmla="*/ 76633597 w 48"/>
                <a:gd name="T95" fmla="*/ 2147483647 h 96"/>
                <a:gd name="T96" fmla="*/ 76633597 w 48"/>
                <a:gd name="T97" fmla="*/ 2147483647 h 96"/>
                <a:gd name="T98" fmla="*/ 76633597 w 48"/>
                <a:gd name="T99" fmla="*/ 2147483647 h 96"/>
                <a:gd name="T100" fmla="*/ 71779505 w 48"/>
                <a:gd name="T101" fmla="*/ 2147483647 h 96"/>
                <a:gd name="T102" fmla="*/ 76633597 w 48"/>
                <a:gd name="T103" fmla="*/ 2147483647 h 96"/>
                <a:gd name="T104" fmla="*/ 86733566 w 48"/>
                <a:gd name="T105" fmla="*/ 2147483647 h 96"/>
                <a:gd name="T106" fmla="*/ 76633597 w 48"/>
                <a:gd name="T107" fmla="*/ 2147483647 h 96"/>
                <a:gd name="T108" fmla="*/ 102794778 w 48"/>
                <a:gd name="T109" fmla="*/ 2147483647 h 96"/>
                <a:gd name="T110" fmla="*/ 135200889 w 48"/>
                <a:gd name="T111" fmla="*/ 2147483647 h 96"/>
                <a:gd name="T112" fmla="*/ 138966931 w 48"/>
                <a:gd name="T113" fmla="*/ 2147483647 h 96"/>
                <a:gd name="T114" fmla="*/ 163367674 w 48"/>
                <a:gd name="T115" fmla="*/ 2147483647 h 96"/>
                <a:gd name="T116" fmla="*/ 163367674 w 48"/>
                <a:gd name="T117" fmla="*/ 2147483647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
                <a:gd name="T178" fmla="*/ 0 h 96"/>
                <a:gd name="T179" fmla="*/ 48 w 48"/>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 h="96">
                  <a:moveTo>
                    <a:pt x="30" y="89"/>
                  </a:moveTo>
                  <a:lnTo>
                    <a:pt x="30" y="87"/>
                  </a:lnTo>
                  <a:lnTo>
                    <a:pt x="31" y="83"/>
                  </a:lnTo>
                  <a:lnTo>
                    <a:pt x="31" y="80"/>
                  </a:lnTo>
                  <a:lnTo>
                    <a:pt x="30" y="77"/>
                  </a:lnTo>
                  <a:lnTo>
                    <a:pt x="31" y="77"/>
                  </a:lnTo>
                  <a:lnTo>
                    <a:pt x="30" y="74"/>
                  </a:lnTo>
                  <a:lnTo>
                    <a:pt x="30" y="73"/>
                  </a:lnTo>
                  <a:lnTo>
                    <a:pt x="30" y="70"/>
                  </a:lnTo>
                  <a:lnTo>
                    <a:pt x="30" y="68"/>
                  </a:lnTo>
                  <a:lnTo>
                    <a:pt x="30" y="66"/>
                  </a:lnTo>
                  <a:lnTo>
                    <a:pt x="30" y="63"/>
                  </a:lnTo>
                  <a:lnTo>
                    <a:pt x="30" y="60"/>
                  </a:lnTo>
                  <a:lnTo>
                    <a:pt x="30" y="57"/>
                  </a:lnTo>
                  <a:lnTo>
                    <a:pt x="31" y="55"/>
                  </a:lnTo>
                  <a:lnTo>
                    <a:pt x="31" y="52"/>
                  </a:lnTo>
                  <a:lnTo>
                    <a:pt x="34" y="52"/>
                  </a:lnTo>
                  <a:lnTo>
                    <a:pt x="37" y="49"/>
                  </a:lnTo>
                  <a:lnTo>
                    <a:pt x="37" y="45"/>
                  </a:lnTo>
                  <a:lnTo>
                    <a:pt x="39" y="42"/>
                  </a:lnTo>
                  <a:lnTo>
                    <a:pt x="40" y="40"/>
                  </a:lnTo>
                  <a:lnTo>
                    <a:pt x="39" y="39"/>
                  </a:lnTo>
                  <a:lnTo>
                    <a:pt x="41" y="39"/>
                  </a:lnTo>
                  <a:lnTo>
                    <a:pt x="42" y="39"/>
                  </a:lnTo>
                  <a:lnTo>
                    <a:pt x="44" y="38"/>
                  </a:lnTo>
                  <a:lnTo>
                    <a:pt x="44" y="36"/>
                  </a:lnTo>
                  <a:lnTo>
                    <a:pt x="45" y="34"/>
                  </a:lnTo>
                  <a:lnTo>
                    <a:pt x="44" y="33"/>
                  </a:lnTo>
                  <a:lnTo>
                    <a:pt x="43" y="33"/>
                  </a:lnTo>
                  <a:lnTo>
                    <a:pt x="44" y="32"/>
                  </a:lnTo>
                  <a:lnTo>
                    <a:pt x="44" y="31"/>
                  </a:lnTo>
                  <a:lnTo>
                    <a:pt x="45" y="30"/>
                  </a:lnTo>
                  <a:lnTo>
                    <a:pt x="48" y="31"/>
                  </a:lnTo>
                  <a:lnTo>
                    <a:pt x="48" y="30"/>
                  </a:lnTo>
                  <a:lnTo>
                    <a:pt x="48" y="29"/>
                  </a:lnTo>
                  <a:lnTo>
                    <a:pt x="48" y="28"/>
                  </a:lnTo>
                  <a:lnTo>
                    <a:pt x="48" y="26"/>
                  </a:lnTo>
                  <a:lnTo>
                    <a:pt x="47" y="25"/>
                  </a:lnTo>
                  <a:lnTo>
                    <a:pt x="47" y="23"/>
                  </a:lnTo>
                  <a:lnTo>
                    <a:pt x="47" y="22"/>
                  </a:lnTo>
                  <a:lnTo>
                    <a:pt x="47" y="21"/>
                  </a:lnTo>
                  <a:lnTo>
                    <a:pt x="45" y="20"/>
                  </a:lnTo>
                  <a:lnTo>
                    <a:pt x="42" y="17"/>
                  </a:lnTo>
                  <a:lnTo>
                    <a:pt x="42" y="14"/>
                  </a:lnTo>
                  <a:lnTo>
                    <a:pt x="43" y="12"/>
                  </a:lnTo>
                  <a:lnTo>
                    <a:pt x="43" y="11"/>
                  </a:lnTo>
                  <a:lnTo>
                    <a:pt x="40" y="9"/>
                  </a:lnTo>
                  <a:lnTo>
                    <a:pt x="39" y="8"/>
                  </a:lnTo>
                  <a:lnTo>
                    <a:pt x="38" y="6"/>
                  </a:lnTo>
                  <a:lnTo>
                    <a:pt x="37" y="6"/>
                  </a:lnTo>
                  <a:lnTo>
                    <a:pt x="35" y="3"/>
                  </a:lnTo>
                  <a:lnTo>
                    <a:pt x="32" y="0"/>
                  </a:lnTo>
                  <a:lnTo>
                    <a:pt x="30" y="1"/>
                  </a:lnTo>
                  <a:lnTo>
                    <a:pt x="27" y="2"/>
                  </a:lnTo>
                  <a:lnTo>
                    <a:pt x="25" y="5"/>
                  </a:lnTo>
                  <a:lnTo>
                    <a:pt x="25" y="9"/>
                  </a:lnTo>
                  <a:lnTo>
                    <a:pt x="24" y="12"/>
                  </a:lnTo>
                  <a:lnTo>
                    <a:pt x="21" y="14"/>
                  </a:lnTo>
                  <a:lnTo>
                    <a:pt x="21" y="15"/>
                  </a:lnTo>
                  <a:lnTo>
                    <a:pt x="20" y="16"/>
                  </a:lnTo>
                  <a:lnTo>
                    <a:pt x="15" y="16"/>
                  </a:lnTo>
                  <a:lnTo>
                    <a:pt x="12" y="15"/>
                  </a:lnTo>
                  <a:lnTo>
                    <a:pt x="11" y="15"/>
                  </a:lnTo>
                  <a:lnTo>
                    <a:pt x="9" y="18"/>
                  </a:lnTo>
                  <a:lnTo>
                    <a:pt x="6" y="20"/>
                  </a:lnTo>
                  <a:lnTo>
                    <a:pt x="3" y="22"/>
                  </a:lnTo>
                  <a:lnTo>
                    <a:pt x="2" y="22"/>
                  </a:lnTo>
                  <a:lnTo>
                    <a:pt x="2" y="24"/>
                  </a:lnTo>
                  <a:lnTo>
                    <a:pt x="1" y="26"/>
                  </a:lnTo>
                  <a:lnTo>
                    <a:pt x="0" y="30"/>
                  </a:lnTo>
                  <a:lnTo>
                    <a:pt x="0" y="31"/>
                  </a:lnTo>
                  <a:lnTo>
                    <a:pt x="3" y="34"/>
                  </a:lnTo>
                  <a:lnTo>
                    <a:pt x="5" y="34"/>
                  </a:lnTo>
                  <a:lnTo>
                    <a:pt x="7" y="36"/>
                  </a:lnTo>
                  <a:lnTo>
                    <a:pt x="8" y="36"/>
                  </a:lnTo>
                  <a:lnTo>
                    <a:pt x="10" y="37"/>
                  </a:lnTo>
                  <a:lnTo>
                    <a:pt x="10" y="39"/>
                  </a:lnTo>
                  <a:lnTo>
                    <a:pt x="10" y="41"/>
                  </a:lnTo>
                  <a:lnTo>
                    <a:pt x="10" y="45"/>
                  </a:lnTo>
                  <a:lnTo>
                    <a:pt x="10" y="47"/>
                  </a:lnTo>
                  <a:lnTo>
                    <a:pt x="11" y="48"/>
                  </a:lnTo>
                  <a:lnTo>
                    <a:pt x="12" y="49"/>
                  </a:lnTo>
                  <a:lnTo>
                    <a:pt x="13" y="50"/>
                  </a:lnTo>
                  <a:lnTo>
                    <a:pt x="14" y="52"/>
                  </a:lnTo>
                  <a:lnTo>
                    <a:pt x="14" y="55"/>
                  </a:lnTo>
                  <a:lnTo>
                    <a:pt x="14" y="59"/>
                  </a:lnTo>
                  <a:lnTo>
                    <a:pt x="15" y="60"/>
                  </a:lnTo>
                  <a:lnTo>
                    <a:pt x="14" y="61"/>
                  </a:lnTo>
                  <a:lnTo>
                    <a:pt x="14" y="68"/>
                  </a:lnTo>
                  <a:lnTo>
                    <a:pt x="14" y="74"/>
                  </a:lnTo>
                  <a:lnTo>
                    <a:pt x="14" y="75"/>
                  </a:lnTo>
                  <a:lnTo>
                    <a:pt x="14" y="77"/>
                  </a:lnTo>
                  <a:lnTo>
                    <a:pt x="14" y="83"/>
                  </a:lnTo>
                  <a:lnTo>
                    <a:pt x="13" y="83"/>
                  </a:lnTo>
                  <a:lnTo>
                    <a:pt x="13" y="84"/>
                  </a:lnTo>
                  <a:lnTo>
                    <a:pt x="13" y="88"/>
                  </a:lnTo>
                  <a:lnTo>
                    <a:pt x="14" y="90"/>
                  </a:lnTo>
                  <a:lnTo>
                    <a:pt x="16" y="93"/>
                  </a:lnTo>
                  <a:lnTo>
                    <a:pt x="16" y="95"/>
                  </a:lnTo>
                  <a:lnTo>
                    <a:pt x="14" y="95"/>
                  </a:lnTo>
                  <a:lnTo>
                    <a:pt x="14" y="96"/>
                  </a:lnTo>
                  <a:lnTo>
                    <a:pt x="17" y="95"/>
                  </a:lnTo>
                  <a:lnTo>
                    <a:pt x="18" y="95"/>
                  </a:lnTo>
                  <a:lnTo>
                    <a:pt x="19" y="95"/>
                  </a:lnTo>
                  <a:lnTo>
                    <a:pt x="25" y="94"/>
                  </a:lnTo>
                  <a:lnTo>
                    <a:pt x="26" y="94"/>
                  </a:lnTo>
                  <a:lnTo>
                    <a:pt x="30" y="94"/>
                  </a:lnTo>
                  <a:lnTo>
                    <a:pt x="30" y="91"/>
                  </a:lnTo>
                  <a:lnTo>
                    <a:pt x="30" y="89"/>
                  </a:lnTo>
                  <a:close/>
                </a:path>
              </a:pathLst>
            </a:custGeom>
            <a:solidFill>
              <a:srgbClr val="C0C0C0"/>
            </a:solidFill>
            <a:ln w="0" algn="ctr">
              <a:solidFill>
                <a:schemeClr val="bg2"/>
              </a:solidFill>
              <a:round/>
              <a:headEnd/>
              <a:tailEnd/>
            </a:ln>
          </p:spPr>
          <p:txBody>
            <a:bodyPr/>
            <a:lstStyle/>
            <a:p>
              <a:endParaRPr lang="en-SG" dirty="0"/>
            </a:p>
          </p:txBody>
        </p:sp>
        <p:sp>
          <p:nvSpPr>
            <p:cNvPr id="72" name="Freeform 60"/>
            <p:cNvSpPr>
              <a:spLocks/>
            </p:cNvSpPr>
            <p:nvPr/>
          </p:nvSpPr>
          <p:spPr bwMode="gray">
            <a:xfrm>
              <a:off x="1306" y="2983"/>
              <a:ext cx="205" cy="324"/>
            </a:xfrm>
            <a:custGeom>
              <a:avLst/>
              <a:gdLst>
                <a:gd name="T0" fmla="*/ 2147483647 w 161"/>
                <a:gd name="T1" fmla="*/ 1108337425 h 259"/>
                <a:gd name="T2" fmla="*/ 2147483647 w 161"/>
                <a:gd name="T3" fmla="*/ 1192403027 h 259"/>
                <a:gd name="T4" fmla="*/ 2147483647 w 161"/>
                <a:gd name="T5" fmla="*/ 1859009291 h 259"/>
                <a:gd name="T6" fmla="*/ 2147483647 w 161"/>
                <a:gd name="T7" fmla="*/ 1859009291 h 259"/>
                <a:gd name="T8" fmla="*/ 2147483647 w 161"/>
                <a:gd name="T9" fmla="*/ 1866006432 h 259"/>
                <a:gd name="T10" fmla="*/ 2147483647 w 161"/>
                <a:gd name="T11" fmla="*/ 2147483647 h 259"/>
                <a:gd name="T12" fmla="*/ 2147483647 w 161"/>
                <a:gd name="T13" fmla="*/ 2147483647 h 259"/>
                <a:gd name="T14" fmla="*/ 2147483647 w 161"/>
                <a:gd name="T15" fmla="*/ 2147483647 h 259"/>
                <a:gd name="T16" fmla="*/ 2147483647 w 161"/>
                <a:gd name="T17" fmla="*/ 2147483647 h 259"/>
                <a:gd name="T18" fmla="*/ 2147483647 w 161"/>
                <a:gd name="T19" fmla="*/ 2147483647 h 259"/>
                <a:gd name="T20" fmla="*/ 2147483647 w 161"/>
                <a:gd name="T21" fmla="*/ 2147483647 h 259"/>
                <a:gd name="T22" fmla="*/ 2147483647 w 161"/>
                <a:gd name="T23" fmla="*/ 2147483647 h 259"/>
                <a:gd name="T24" fmla="*/ 2147483647 w 161"/>
                <a:gd name="T25" fmla="*/ 2147483647 h 259"/>
                <a:gd name="T26" fmla="*/ 2147483647 w 161"/>
                <a:gd name="T27" fmla="*/ 2147483647 h 259"/>
                <a:gd name="T28" fmla="*/ 2147483647 w 161"/>
                <a:gd name="T29" fmla="*/ 2147483647 h 259"/>
                <a:gd name="T30" fmla="*/ 1476967236 w 161"/>
                <a:gd name="T31" fmla="*/ 2147483647 h 259"/>
                <a:gd name="T32" fmla="*/ 271115835 w 161"/>
                <a:gd name="T33" fmla="*/ 2147483647 h 259"/>
                <a:gd name="T34" fmla="*/ 121 w 161"/>
                <a:gd name="T35" fmla="*/ 2147483647 h 259"/>
                <a:gd name="T36" fmla="*/ 1053154337 w 161"/>
                <a:gd name="T37" fmla="*/ 2147483647 h 259"/>
                <a:gd name="T38" fmla="*/ 2147483647 w 161"/>
                <a:gd name="T39" fmla="*/ 2147483647 h 259"/>
                <a:gd name="T40" fmla="*/ 2147483647 w 161"/>
                <a:gd name="T41" fmla="*/ 2147483647 h 259"/>
                <a:gd name="T42" fmla="*/ 2147483647 w 161"/>
                <a:gd name="T43" fmla="*/ 2147483647 h 259"/>
                <a:gd name="T44" fmla="*/ 2147483647 w 161"/>
                <a:gd name="T45" fmla="*/ 2147483647 h 259"/>
                <a:gd name="T46" fmla="*/ 2147483647 w 161"/>
                <a:gd name="T47" fmla="*/ 2147483647 h 259"/>
                <a:gd name="T48" fmla="*/ 2147483647 w 161"/>
                <a:gd name="T49" fmla="*/ 2147483647 h 259"/>
                <a:gd name="T50" fmla="*/ 1889179030 w 161"/>
                <a:gd name="T51" fmla="*/ 2147483647 h 259"/>
                <a:gd name="T52" fmla="*/ 1194934349 w 161"/>
                <a:gd name="T53" fmla="*/ 2147483647 h 259"/>
                <a:gd name="T54" fmla="*/ 1000442332 w 161"/>
                <a:gd name="T55" fmla="*/ 2147483647 h 259"/>
                <a:gd name="T56" fmla="*/ 1416190403 w 161"/>
                <a:gd name="T57" fmla="*/ 2147483647 h 259"/>
                <a:gd name="T58" fmla="*/ 1528431410 w 161"/>
                <a:gd name="T59" fmla="*/ 2147483647 h 259"/>
                <a:gd name="T60" fmla="*/ 1608964497 w 161"/>
                <a:gd name="T61" fmla="*/ 2147483647 h 259"/>
                <a:gd name="T62" fmla="*/ 1633223739 w 161"/>
                <a:gd name="T63" fmla="*/ 2147483647 h 259"/>
                <a:gd name="T64" fmla="*/ 2147483647 w 161"/>
                <a:gd name="T65" fmla="*/ 2147483647 h 259"/>
                <a:gd name="T66" fmla="*/ 1925359312 w 161"/>
                <a:gd name="T67" fmla="*/ 2147483647 h 259"/>
                <a:gd name="T68" fmla="*/ 2147483647 w 161"/>
                <a:gd name="T69" fmla="*/ 2147483647 h 259"/>
                <a:gd name="T70" fmla="*/ 2147483647 w 161"/>
                <a:gd name="T71" fmla="*/ 2147483647 h 259"/>
                <a:gd name="T72" fmla="*/ 2147483647 w 161"/>
                <a:gd name="T73" fmla="*/ 2147483647 h 259"/>
                <a:gd name="T74" fmla="*/ 2147483647 w 161"/>
                <a:gd name="T75" fmla="*/ 2147483647 h 259"/>
                <a:gd name="T76" fmla="*/ 2147483647 w 161"/>
                <a:gd name="T77" fmla="*/ 2147483647 h 259"/>
                <a:gd name="T78" fmla="*/ 2147483647 w 161"/>
                <a:gd name="T79" fmla="*/ 2147483647 h 259"/>
                <a:gd name="T80" fmla="*/ 2147483647 w 161"/>
                <a:gd name="T81" fmla="*/ 2147483647 h 259"/>
                <a:gd name="T82" fmla="*/ 2147483647 w 161"/>
                <a:gd name="T83" fmla="*/ 2147483647 h 259"/>
                <a:gd name="T84" fmla="*/ 2147483647 w 161"/>
                <a:gd name="T85" fmla="*/ 2147483647 h 259"/>
                <a:gd name="T86" fmla="*/ 2147483647 w 161"/>
                <a:gd name="T87" fmla="*/ 2147483647 h 259"/>
                <a:gd name="T88" fmla="*/ 2147483647 w 161"/>
                <a:gd name="T89" fmla="*/ 2147483647 h 259"/>
                <a:gd name="T90" fmla="*/ 2147483647 w 161"/>
                <a:gd name="T91" fmla="*/ 2147483647 h 259"/>
                <a:gd name="T92" fmla="*/ 2147483647 w 161"/>
                <a:gd name="T93" fmla="*/ 2147483647 h 259"/>
                <a:gd name="T94" fmla="*/ 2147483647 w 161"/>
                <a:gd name="T95" fmla="*/ 2147483647 h 259"/>
                <a:gd name="T96" fmla="*/ 2147483647 w 161"/>
                <a:gd name="T97" fmla="*/ 2147483647 h 259"/>
                <a:gd name="T98" fmla="*/ 2147483647 w 161"/>
                <a:gd name="T99" fmla="*/ 2147483647 h 259"/>
                <a:gd name="T100" fmla="*/ 2147483647 w 161"/>
                <a:gd name="T101" fmla="*/ 2147483647 h 259"/>
                <a:gd name="T102" fmla="*/ 2147483647 w 161"/>
                <a:gd name="T103" fmla="*/ 2147483647 h 259"/>
                <a:gd name="T104" fmla="*/ 2147483647 w 161"/>
                <a:gd name="T105" fmla="*/ 2147483647 h 259"/>
                <a:gd name="T106" fmla="*/ 2147483647 w 161"/>
                <a:gd name="T107" fmla="*/ 2147483647 h 259"/>
                <a:gd name="T108" fmla="*/ 2147483647 w 161"/>
                <a:gd name="T109" fmla="*/ 1386491706 h 259"/>
                <a:gd name="T110" fmla="*/ 2147483647 w 161"/>
                <a:gd name="T111" fmla="*/ 248718218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1"/>
                <a:gd name="T169" fmla="*/ 0 h 259"/>
                <a:gd name="T170" fmla="*/ 161 w 161"/>
                <a:gd name="T171" fmla="*/ 259 h 2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1" h="259">
                  <a:moveTo>
                    <a:pt x="152" y="2"/>
                  </a:moveTo>
                  <a:lnTo>
                    <a:pt x="148" y="5"/>
                  </a:lnTo>
                  <a:lnTo>
                    <a:pt x="146" y="6"/>
                  </a:lnTo>
                  <a:lnTo>
                    <a:pt x="143" y="7"/>
                  </a:lnTo>
                  <a:lnTo>
                    <a:pt x="140" y="8"/>
                  </a:lnTo>
                  <a:lnTo>
                    <a:pt x="137" y="11"/>
                  </a:lnTo>
                  <a:lnTo>
                    <a:pt x="135" y="11"/>
                  </a:lnTo>
                  <a:lnTo>
                    <a:pt x="131" y="11"/>
                  </a:lnTo>
                  <a:lnTo>
                    <a:pt x="128" y="13"/>
                  </a:lnTo>
                  <a:lnTo>
                    <a:pt x="126" y="15"/>
                  </a:lnTo>
                  <a:lnTo>
                    <a:pt x="123" y="13"/>
                  </a:lnTo>
                  <a:lnTo>
                    <a:pt x="120" y="13"/>
                  </a:lnTo>
                  <a:lnTo>
                    <a:pt x="118" y="13"/>
                  </a:lnTo>
                  <a:lnTo>
                    <a:pt x="116" y="15"/>
                  </a:lnTo>
                  <a:lnTo>
                    <a:pt x="113" y="18"/>
                  </a:lnTo>
                  <a:lnTo>
                    <a:pt x="110" y="20"/>
                  </a:lnTo>
                  <a:lnTo>
                    <a:pt x="109" y="19"/>
                  </a:lnTo>
                  <a:lnTo>
                    <a:pt x="105" y="19"/>
                  </a:lnTo>
                  <a:lnTo>
                    <a:pt x="102" y="18"/>
                  </a:lnTo>
                  <a:lnTo>
                    <a:pt x="99" y="19"/>
                  </a:lnTo>
                  <a:lnTo>
                    <a:pt x="96" y="20"/>
                  </a:lnTo>
                  <a:lnTo>
                    <a:pt x="93" y="19"/>
                  </a:lnTo>
                  <a:lnTo>
                    <a:pt x="90" y="19"/>
                  </a:lnTo>
                  <a:lnTo>
                    <a:pt x="88" y="17"/>
                  </a:lnTo>
                  <a:lnTo>
                    <a:pt x="85" y="15"/>
                  </a:lnTo>
                  <a:lnTo>
                    <a:pt x="82" y="18"/>
                  </a:lnTo>
                  <a:lnTo>
                    <a:pt x="79" y="17"/>
                  </a:lnTo>
                  <a:lnTo>
                    <a:pt x="72" y="17"/>
                  </a:lnTo>
                  <a:lnTo>
                    <a:pt x="72" y="20"/>
                  </a:lnTo>
                  <a:lnTo>
                    <a:pt x="71" y="23"/>
                  </a:lnTo>
                  <a:lnTo>
                    <a:pt x="69" y="26"/>
                  </a:lnTo>
                  <a:lnTo>
                    <a:pt x="68" y="29"/>
                  </a:lnTo>
                  <a:lnTo>
                    <a:pt x="69" y="32"/>
                  </a:lnTo>
                  <a:lnTo>
                    <a:pt x="70" y="34"/>
                  </a:lnTo>
                  <a:lnTo>
                    <a:pt x="69" y="38"/>
                  </a:lnTo>
                  <a:lnTo>
                    <a:pt x="70" y="40"/>
                  </a:lnTo>
                  <a:lnTo>
                    <a:pt x="70" y="44"/>
                  </a:lnTo>
                  <a:lnTo>
                    <a:pt x="71" y="47"/>
                  </a:lnTo>
                  <a:lnTo>
                    <a:pt x="76" y="52"/>
                  </a:lnTo>
                  <a:lnTo>
                    <a:pt x="78" y="55"/>
                  </a:lnTo>
                  <a:lnTo>
                    <a:pt x="81" y="58"/>
                  </a:lnTo>
                  <a:lnTo>
                    <a:pt x="82" y="61"/>
                  </a:lnTo>
                  <a:lnTo>
                    <a:pt x="85" y="64"/>
                  </a:lnTo>
                  <a:lnTo>
                    <a:pt x="86" y="65"/>
                  </a:lnTo>
                  <a:lnTo>
                    <a:pt x="86" y="67"/>
                  </a:lnTo>
                  <a:lnTo>
                    <a:pt x="86" y="69"/>
                  </a:lnTo>
                  <a:lnTo>
                    <a:pt x="86" y="70"/>
                  </a:lnTo>
                  <a:lnTo>
                    <a:pt x="85" y="73"/>
                  </a:lnTo>
                  <a:lnTo>
                    <a:pt x="85" y="75"/>
                  </a:lnTo>
                  <a:lnTo>
                    <a:pt x="85" y="76"/>
                  </a:lnTo>
                  <a:lnTo>
                    <a:pt x="86" y="77"/>
                  </a:lnTo>
                  <a:lnTo>
                    <a:pt x="85" y="80"/>
                  </a:lnTo>
                  <a:lnTo>
                    <a:pt x="85" y="83"/>
                  </a:lnTo>
                  <a:lnTo>
                    <a:pt x="85" y="86"/>
                  </a:lnTo>
                  <a:lnTo>
                    <a:pt x="84" y="86"/>
                  </a:lnTo>
                  <a:lnTo>
                    <a:pt x="81" y="87"/>
                  </a:lnTo>
                  <a:lnTo>
                    <a:pt x="78" y="89"/>
                  </a:lnTo>
                  <a:lnTo>
                    <a:pt x="77" y="92"/>
                  </a:lnTo>
                  <a:lnTo>
                    <a:pt x="75" y="95"/>
                  </a:lnTo>
                  <a:lnTo>
                    <a:pt x="77" y="98"/>
                  </a:lnTo>
                  <a:lnTo>
                    <a:pt x="77" y="101"/>
                  </a:lnTo>
                  <a:lnTo>
                    <a:pt x="77" y="104"/>
                  </a:lnTo>
                  <a:lnTo>
                    <a:pt x="76" y="104"/>
                  </a:lnTo>
                  <a:lnTo>
                    <a:pt x="75" y="101"/>
                  </a:lnTo>
                  <a:lnTo>
                    <a:pt x="73" y="98"/>
                  </a:lnTo>
                  <a:lnTo>
                    <a:pt x="70" y="95"/>
                  </a:lnTo>
                  <a:lnTo>
                    <a:pt x="67" y="93"/>
                  </a:lnTo>
                  <a:lnTo>
                    <a:pt x="63" y="90"/>
                  </a:lnTo>
                  <a:lnTo>
                    <a:pt x="63" y="86"/>
                  </a:lnTo>
                  <a:lnTo>
                    <a:pt x="61" y="83"/>
                  </a:lnTo>
                  <a:lnTo>
                    <a:pt x="63" y="80"/>
                  </a:lnTo>
                  <a:lnTo>
                    <a:pt x="63" y="79"/>
                  </a:lnTo>
                  <a:lnTo>
                    <a:pt x="66" y="76"/>
                  </a:lnTo>
                  <a:lnTo>
                    <a:pt x="67" y="73"/>
                  </a:lnTo>
                  <a:lnTo>
                    <a:pt x="67" y="71"/>
                  </a:lnTo>
                  <a:lnTo>
                    <a:pt x="67" y="70"/>
                  </a:lnTo>
                  <a:lnTo>
                    <a:pt x="66" y="67"/>
                  </a:lnTo>
                  <a:lnTo>
                    <a:pt x="66" y="64"/>
                  </a:lnTo>
                  <a:lnTo>
                    <a:pt x="63" y="61"/>
                  </a:lnTo>
                  <a:lnTo>
                    <a:pt x="62" y="61"/>
                  </a:lnTo>
                  <a:lnTo>
                    <a:pt x="56" y="62"/>
                  </a:lnTo>
                  <a:lnTo>
                    <a:pt x="53" y="62"/>
                  </a:lnTo>
                  <a:lnTo>
                    <a:pt x="50" y="62"/>
                  </a:lnTo>
                  <a:lnTo>
                    <a:pt x="48" y="58"/>
                  </a:lnTo>
                  <a:lnTo>
                    <a:pt x="46" y="56"/>
                  </a:lnTo>
                  <a:lnTo>
                    <a:pt x="46" y="55"/>
                  </a:lnTo>
                  <a:lnTo>
                    <a:pt x="42" y="56"/>
                  </a:lnTo>
                  <a:lnTo>
                    <a:pt x="40" y="57"/>
                  </a:lnTo>
                  <a:lnTo>
                    <a:pt x="36" y="58"/>
                  </a:lnTo>
                  <a:lnTo>
                    <a:pt x="33" y="59"/>
                  </a:lnTo>
                  <a:lnTo>
                    <a:pt x="32" y="60"/>
                  </a:lnTo>
                  <a:lnTo>
                    <a:pt x="29" y="61"/>
                  </a:lnTo>
                  <a:lnTo>
                    <a:pt x="26" y="61"/>
                  </a:lnTo>
                  <a:lnTo>
                    <a:pt x="23" y="63"/>
                  </a:lnTo>
                  <a:lnTo>
                    <a:pt x="20" y="63"/>
                  </a:lnTo>
                  <a:lnTo>
                    <a:pt x="17" y="65"/>
                  </a:lnTo>
                  <a:lnTo>
                    <a:pt x="11" y="66"/>
                  </a:lnTo>
                  <a:lnTo>
                    <a:pt x="8" y="67"/>
                  </a:lnTo>
                  <a:lnTo>
                    <a:pt x="5" y="68"/>
                  </a:lnTo>
                  <a:lnTo>
                    <a:pt x="2" y="69"/>
                  </a:lnTo>
                  <a:lnTo>
                    <a:pt x="0" y="70"/>
                  </a:lnTo>
                  <a:lnTo>
                    <a:pt x="1" y="73"/>
                  </a:lnTo>
                  <a:lnTo>
                    <a:pt x="2" y="76"/>
                  </a:lnTo>
                  <a:lnTo>
                    <a:pt x="2" y="79"/>
                  </a:lnTo>
                  <a:lnTo>
                    <a:pt x="3" y="80"/>
                  </a:lnTo>
                  <a:lnTo>
                    <a:pt x="3" y="83"/>
                  </a:lnTo>
                  <a:lnTo>
                    <a:pt x="5" y="85"/>
                  </a:lnTo>
                  <a:lnTo>
                    <a:pt x="13" y="85"/>
                  </a:lnTo>
                  <a:lnTo>
                    <a:pt x="16" y="86"/>
                  </a:lnTo>
                  <a:lnTo>
                    <a:pt x="19" y="89"/>
                  </a:lnTo>
                  <a:lnTo>
                    <a:pt x="23" y="89"/>
                  </a:lnTo>
                  <a:lnTo>
                    <a:pt x="26" y="92"/>
                  </a:lnTo>
                  <a:lnTo>
                    <a:pt x="29" y="93"/>
                  </a:lnTo>
                  <a:lnTo>
                    <a:pt x="32" y="93"/>
                  </a:lnTo>
                  <a:lnTo>
                    <a:pt x="35" y="94"/>
                  </a:lnTo>
                  <a:lnTo>
                    <a:pt x="38" y="95"/>
                  </a:lnTo>
                  <a:lnTo>
                    <a:pt x="39" y="97"/>
                  </a:lnTo>
                  <a:lnTo>
                    <a:pt x="42" y="97"/>
                  </a:lnTo>
                  <a:lnTo>
                    <a:pt x="40" y="100"/>
                  </a:lnTo>
                  <a:lnTo>
                    <a:pt x="40" y="101"/>
                  </a:lnTo>
                  <a:lnTo>
                    <a:pt x="42" y="104"/>
                  </a:lnTo>
                  <a:lnTo>
                    <a:pt x="42" y="106"/>
                  </a:lnTo>
                  <a:lnTo>
                    <a:pt x="43" y="107"/>
                  </a:lnTo>
                  <a:lnTo>
                    <a:pt x="42" y="110"/>
                  </a:lnTo>
                  <a:lnTo>
                    <a:pt x="42" y="112"/>
                  </a:lnTo>
                  <a:lnTo>
                    <a:pt x="42" y="115"/>
                  </a:lnTo>
                  <a:lnTo>
                    <a:pt x="42" y="118"/>
                  </a:lnTo>
                  <a:lnTo>
                    <a:pt x="42" y="121"/>
                  </a:lnTo>
                  <a:lnTo>
                    <a:pt x="43" y="122"/>
                  </a:lnTo>
                  <a:lnTo>
                    <a:pt x="42" y="123"/>
                  </a:lnTo>
                  <a:lnTo>
                    <a:pt x="41" y="126"/>
                  </a:lnTo>
                  <a:lnTo>
                    <a:pt x="41" y="130"/>
                  </a:lnTo>
                  <a:lnTo>
                    <a:pt x="38" y="130"/>
                  </a:lnTo>
                  <a:lnTo>
                    <a:pt x="38" y="132"/>
                  </a:lnTo>
                  <a:lnTo>
                    <a:pt x="38" y="133"/>
                  </a:lnTo>
                  <a:lnTo>
                    <a:pt x="40" y="136"/>
                  </a:lnTo>
                  <a:lnTo>
                    <a:pt x="39" y="139"/>
                  </a:lnTo>
                  <a:lnTo>
                    <a:pt x="40" y="141"/>
                  </a:lnTo>
                  <a:lnTo>
                    <a:pt x="40" y="144"/>
                  </a:lnTo>
                  <a:lnTo>
                    <a:pt x="43" y="146"/>
                  </a:lnTo>
                  <a:lnTo>
                    <a:pt x="42" y="149"/>
                  </a:lnTo>
                  <a:lnTo>
                    <a:pt x="41" y="151"/>
                  </a:lnTo>
                  <a:lnTo>
                    <a:pt x="40" y="153"/>
                  </a:lnTo>
                  <a:lnTo>
                    <a:pt x="38" y="155"/>
                  </a:lnTo>
                  <a:lnTo>
                    <a:pt x="38" y="156"/>
                  </a:lnTo>
                  <a:lnTo>
                    <a:pt x="35" y="158"/>
                  </a:lnTo>
                  <a:lnTo>
                    <a:pt x="35" y="160"/>
                  </a:lnTo>
                  <a:lnTo>
                    <a:pt x="35" y="164"/>
                  </a:lnTo>
                  <a:lnTo>
                    <a:pt x="33" y="167"/>
                  </a:lnTo>
                  <a:lnTo>
                    <a:pt x="35" y="170"/>
                  </a:lnTo>
                  <a:lnTo>
                    <a:pt x="33" y="170"/>
                  </a:lnTo>
                  <a:lnTo>
                    <a:pt x="28" y="176"/>
                  </a:lnTo>
                  <a:lnTo>
                    <a:pt x="25" y="179"/>
                  </a:lnTo>
                  <a:lnTo>
                    <a:pt x="23" y="181"/>
                  </a:lnTo>
                  <a:lnTo>
                    <a:pt x="23" y="182"/>
                  </a:lnTo>
                  <a:lnTo>
                    <a:pt x="21" y="182"/>
                  </a:lnTo>
                  <a:lnTo>
                    <a:pt x="18" y="185"/>
                  </a:lnTo>
                  <a:lnTo>
                    <a:pt x="16" y="187"/>
                  </a:lnTo>
                  <a:lnTo>
                    <a:pt x="16" y="188"/>
                  </a:lnTo>
                  <a:lnTo>
                    <a:pt x="17" y="191"/>
                  </a:lnTo>
                  <a:lnTo>
                    <a:pt x="18" y="194"/>
                  </a:lnTo>
                  <a:lnTo>
                    <a:pt x="19" y="197"/>
                  </a:lnTo>
                  <a:lnTo>
                    <a:pt x="20" y="200"/>
                  </a:lnTo>
                  <a:lnTo>
                    <a:pt x="20" y="202"/>
                  </a:lnTo>
                  <a:lnTo>
                    <a:pt x="21" y="206"/>
                  </a:lnTo>
                  <a:lnTo>
                    <a:pt x="23" y="209"/>
                  </a:lnTo>
                  <a:lnTo>
                    <a:pt x="25" y="212"/>
                  </a:lnTo>
                  <a:lnTo>
                    <a:pt x="26" y="214"/>
                  </a:lnTo>
                  <a:lnTo>
                    <a:pt x="27" y="217"/>
                  </a:lnTo>
                  <a:lnTo>
                    <a:pt x="27" y="220"/>
                  </a:lnTo>
                  <a:lnTo>
                    <a:pt x="27" y="223"/>
                  </a:lnTo>
                  <a:lnTo>
                    <a:pt x="27" y="226"/>
                  </a:lnTo>
                  <a:lnTo>
                    <a:pt x="27" y="232"/>
                  </a:lnTo>
                  <a:lnTo>
                    <a:pt x="27" y="236"/>
                  </a:lnTo>
                  <a:lnTo>
                    <a:pt x="28" y="239"/>
                  </a:lnTo>
                  <a:lnTo>
                    <a:pt x="26" y="241"/>
                  </a:lnTo>
                  <a:lnTo>
                    <a:pt x="27" y="244"/>
                  </a:lnTo>
                  <a:lnTo>
                    <a:pt x="28" y="244"/>
                  </a:lnTo>
                  <a:lnTo>
                    <a:pt x="29" y="248"/>
                  </a:lnTo>
                  <a:lnTo>
                    <a:pt x="29" y="249"/>
                  </a:lnTo>
                  <a:lnTo>
                    <a:pt x="28" y="250"/>
                  </a:lnTo>
                  <a:lnTo>
                    <a:pt x="29" y="253"/>
                  </a:lnTo>
                  <a:lnTo>
                    <a:pt x="29" y="256"/>
                  </a:lnTo>
                  <a:lnTo>
                    <a:pt x="29" y="259"/>
                  </a:lnTo>
                  <a:lnTo>
                    <a:pt x="32" y="259"/>
                  </a:lnTo>
                  <a:lnTo>
                    <a:pt x="38" y="259"/>
                  </a:lnTo>
                  <a:lnTo>
                    <a:pt x="40" y="259"/>
                  </a:lnTo>
                  <a:lnTo>
                    <a:pt x="41" y="256"/>
                  </a:lnTo>
                  <a:lnTo>
                    <a:pt x="41" y="253"/>
                  </a:lnTo>
                  <a:lnTo>
                    <a:pt x="41" y="250"/>
                  </a:lnTo>
                  <a:lnTo>
                    <a:pt x="42" y="247"/>
                  </a:lnTo>
                  <a:lnTo>
                    <a:pt x="40" y="250"/>
                  </a:lnTo>
                  <a:lnTo>
                    <a:pt x="38" y="248"/>
                  </a:lnTo>
                  <a:lnTo>
                    <a:pt x="35" y="244"/>
                  </a:lnTo>
                  <a:lnTo>
                    <a:pt x="34" y="244"/>
                  </a:lnTo>
                  <a:lnTo>
                    <a:pt x="37" y="243"/>
                  </a:lnTo>
                  <a:lnTo>
                    <a:pt x="38" y="241"/>
                  </a:lnTo>
                  <a:lnTo>
                    <a:pt x="39" y="238"/>
                  </a:lnTo>
                  <a:lnTo>
                    <a:pt x="42" y="236"/>
                  </a:lnTo>
                  <a:lnTo>
                    <a:pt x="44" y="235"/>
                  </a:lnTo>
                  <a:lnTo>
                    <a:pt x="44" y="234"/>
                  </a:lnTo>
                  <a:lnTo>
                    <a:pt x="45" y="233"/>
                  </a:lnTo>
                  <a:lnTo>
                    <a:pt x="46" y="233"/>
                  </a:lnTo>
                  <a:lnTo>
                    <a:pt x="49" y="232"/>
                  </a:lnTo>
                  <a:lnTo>
                    <a:pt x="50" y="232"/>
                  </a:lnTo>
                  <a:lnTo>
                    <a:pt x="53" y="230"/>
                  </a:lnTo>
                  <a:lnTo>
                    <a:pt x="56" y="229"/>
                  </a:lnTo>
                  <a:lnTo>
                    <a:pt x="58" y="229"/>
                  </a:lnTo>
                  <a:lnTo>
                    <a:pt x="61" y="227"/>
                  </a:lnTo>
                  <a:lnTo>
                    <a:pt x="63" y="227"/>
                  </a:lnTo>
                  <a:lnTo>
                    <a:pt x="64" y="226"/>
                  </a:lnTo>
                  <a:lnTo>
                    <a:pt x="68" y="225"/>
                  </a:lnTo>
                  <a:lnTo>
                    <a:pt x="71" y="224"/>
                  </a:lnTo>
                  <a:lnTo>
                    <a:pt x="74" y="223"/>
                  </a:lnTo>
                  <a:lnTo>
                    <a:pt x="76" y="220"/>
                  </a:lnTo>
                  <a:lnTo>
                    <a:pt x="79" y="217"/>
                  </a:lnTo>
                  <a:lnTo>
                    <a:pt x="80" y="214"/>
                  </a:lnTo>
                  <a:lnTo>
                    <a:pt x="80" y="213"/>
                  </a:lnTo>
                  <a:lnTo>
                    <a:pt x="81" y="211"/>
                  </a:lnTo>
                  <a:lnTo>
                    <a:pt x="78" y="212"/>
                  </a:lnTo>
                  <a:lnTo>
                    <a:pt x="78" y="209"/>
                  </a:lnTo>
                  <a:lnTo>
                    <a:pt x="79" y="206"/>
                  </a:lnTo>
                  <a:lnTo>
                    <a:pt x="79" y="203"/>
                  </a:lnTo>
                  <a:lnTo>
                    <a:pt x="80" y="200"/>
                  </a:lnTo>
                  <a:lnTo>
                    <a:pt x="81" y="197"/>
                  </a:lnTo>
                  <a:lnTo>
                    <a:pt x="82" y="195"/>
                  </a:lnTo>
                  <a:lnTo>
                    <a:pt x="80" y="192"/>
                  </a:lnTo>
                  <a:lnTo>
                    <a:pt x="80" y="189"/>
                  </a:lnTo>
                  <a:lnTo>
                    <a:pt x="81" y="186"/>
                  </a:lnTo>
                  <a:lnTo>
                    <a:pt x="81" y="185"/>
                  </a:lnTo>
                  <a:lnTo>
                    <a:pt x="80" y="182"/>
                  </a:lnTo>
                  <a:lnTo>
                    <a:pt x="79" y="185"/>
                  </a:lnTo>
                  <a:lnTo>
                    <a:pt x="79" y="188"/>
                  </a:lnTo>
                  <a:lnTo>
                    <a:pt x="77" y="185"/>
                  </a:lnTo>
                  <a:lnTo>
                    <a:pt x="78" y="182"/>
                  </a:lnTo>
                  <a:lnTo>
                    <a:pt x="78" y="180"/>
                  </a:lnTo>
                  <a:lnTo>
                    <a:pt x="77" y="178"/>
                  </a:lnTo>
                  <a:lnTo>
                    <a:pt x="77" y="175"/>
                  </a:lnTo>
                  <a:lnTo>
                    <a:pt x="75" y="171"/>
                  </a:lnTo>
                  <a:lnTo>
                    <a:pt x="75" y="169"/>
                  </a:lnTo>
                  <a:lnTo>
                    <a:pt x="74" y="165"/>
                  </a:lnTo>
                  <a:lnTo>
                    <a:pt x="75" y="164"/>
                  </a:lnTo>
                  <a:lnTo>
                    <a:pt x="74" y="163"/>
                  </a:lnTo>
                  <a:lnTo>
                    <a:pt x="73" y="160"/>
                  </a:lnTo>
                  <a:lnTo>
                    <a:pt x="70" y="158"/>
                  </a:lnTo>
                  <a:lnTo>
                    <a:pt x="68" y="155"/>
                  </a:lnTo>
                  <a:lnTo>
                    <a:pt x="68" y="152"/>
                  </a:lnTo>
                  <a:lnTo>
                    <a:pt x="69" y="149"/>
                  </a:lnTo>
                  <a:lnTo>
                    <a:pt x="68" y="147"/>
                  </a:lnTo>
                  <a:lnTo>
                    <a:pt x="68" y="144"/>
                  </a:lnTo>
                  <a:lnTo>
                    <a:pt x="66" y="143"/>
                  </a:lnTo>
                  <a:lnTo>
                    <a:pt x="69" y="144"/>
                  </a:lnTo>
                  <a:lnTo>
                    <a:pt x="70" y="146"/>
                  </a:lnTo>
                  <a:lnTo>
                    <a:pt x="73" y="145"/>
                  </a:lnTo>
                  <a:lnTo>
                    <a:pt x="76" y="143"/>
                  </a:lnTo>
                  <a:lnTo>
                    <a:pt x="79" y="140"/>
                  </a:lnTo>
                  <a:lnTo>
                    <a:pt x="81" y="137"/>
                  </a:lnTo>
                  <a:lnTo>
                    <a:pt x="83" y="134"/>
                  </a:lnTo>
                  <a:lnTo>
                    <a:pt x="86" y="133"/>
                  </a:lnTo>
                  <a:lnTo>
                    <a:pt x="89" y="130"/>
                  </a:lnTo>
                  <a:lnTo>
                    <a:pt x="91" y="131"/>
                  </a:lnTo>
                  <a:lnTo>
                    <a:pt x="91" y="129"/>
                  </a:lnTo>
                  <a:lnTo>
                    <a:pt x="91" y="128"/>
                  </a:lnTo>
                  <a:lnTo>
                    <a:pt x="94" y="128"/>
                  </a:lnTo>
                  <a:lnTo>
                    <a:pt x="95" y="125"/>
                  </a:lnTo>
                  <a:lnTo>
                    <a:pt x="98" y="123"/>
                  </a:lnTo>
                  <a:lnTo>
                    <a:pt x="100" y="120"/>
                  </a:lnTo>
                  <a:lnTo>
                    <a:pt x="101" y="117"/>
                  </a:lnTo>
                  <a:lnTo>
                    <a:pt x="100" y="115"/>
                  </a:lnTo>
                  <a:lnTo>
                    <a:pt x="103" y="117"/>
                  </a:lnTo>
                  <a:lnTo>
                    <a:pt x="105" y="113"/>
                  </a:lnTo>
                  <a:lnTo>
                    <a:pt x="109" y="112"/>
                  </a:lnTo>
                  <a:lnTo>
                    <a:pt x="110" y="111"/>
                  </a:lnTo>
                  <a:lnTo>
                    <a:pt x="112" y="110"/>
                  </a:lnTo>
                  <a:lnTo>
                    <a:pt x="115" y="108"/>
                  </a:lnTo>
                  <a:lnTo>
                    <a:pt x="118" y="107"/>
                  </a:lnTo>
                  <a:lnTo>
                    <a:pt x="120" y="106"/>
                  </a:lnTo>
                  <a:lnTo>
                    <a:pt x="123" y="104"/>
                  </a:lnTo>
                  <a:lnTo>
                    <a:pt x="126" y="104"/>
                  </a:lnTo>
                  <a:lnTo>
                    <a:pt x="128" y="102"/>
                  </a:lnTo>
                  <a:lnTo>
                    <a:pt x="131" y="102"/>
                  </a:lnTo>
                  <a:lnTo>
                    <a:pt x="133" y="101"/>
                  </a:lnTo>
                  <a:lnTo>
                    <a:pt x="135" y="100"/>
                  </a:lnTo>
                  <a:lnTo>
                    <a:pt x="138" y="97"/>
                  </a:lnTo>
                  <a:lnTo>
                    <a:pt x="141" y="96"/>
                  </a:lnTo>
                  <a:lnTo>
                    <a:pt x="144" y="94"/>
                  </a:lnTo>
                  <a:lnTo>
                    <a:pt x="145" y="91"/>
                  </a:lnTo>
                  <a:lnTo>
                    <a:pt x="148" y="90"/>
                  </a:lnTo>
                  <a:lnTo>
                    <a:pt x="148" y="89"/>
                  </a:lnTo>
                  <a:lnTo>
                    <a:pt x="151" y="86"/>
                  </a:lnTo>
                  <a:lnTo>
                    <a:pt x="153" y="83"/>
                  </a:lnTo>
                  <a:lnTo>
                    <a:pt x="155" y="80"/>
                  </a:lnTo>
                  <a:lnTo>
                    <a:pt x="158" y="77"/>
                  </a:lnTo>
                  <a:lnTo>
                    <a:pt x="159" y="74"/>
                  </a:lnTo>
                  <a:lnTo>
                    <a:pt x="158" y="72"/>
                  </a:lnTo>
                  <a:lnTo>
                    <a:pt x="159" y="69"/>
                  </a:lnTo>
                  <a:lnTo>
                    <a:pt x="160" y="68"/>
                  </a:lnTo>
                  <a:lnTo>
                    <a:pt x="161" y="65"/>
                  </a:lnTo>
                  <a:lnTo>
                    <a:pt x="161" y="63"/>
                  </a:lnTo>
                  <a:lnTo>
                    <a:pt x="159" y="63"/>
                  </a:lnTo>
                  <a:lnTo>
                    <a:pt x="159" y="60"/>
                  </a:lnTo>
                  <a:lnTo>
                    <a:pt x="157" y="57"/>
                  </a:lnTo>
                  <a:lnTo>
                    <a:pt x="159" y="54"/>
                  </a:lnTo>
                  <a:lnTo>
                    <a:pt x="158" y="52"/>
                  </a:lnTo>
                  <a:lnTo>
                    <a:pt x="158" y="47"/>
                  </a:lnTo>
                  <a:lnTo>
                    <a:pt x="157" y="47"/>
                  </a:lnTo>
                  <a:lnTo>
                    <a:pt x="157" y="44"/>
                  </a:lnTo>
                  <a:lnTo>
                    <a:pt x="157" y="41"/>
                  </a:lnTo>
                  <a:lnTo>
                    <a:pt x="155" y="38"/>
                  </a:lnTo>
                  <a:lnTo>
                    <a:pt x="158" y="36"/>
                  </a:lnTo>
                  <a:lnTo>
                    <a:pt x="157" y="33"/>
                  </a:lnTo>
                  <a:lnTo>
                    <a:pt x="157" y="30"/>
                  </a:lnTo>
                  <a:lnTo>
                    <a:pt x="156" y="28"/>
                  </a:lnTo>
                  <a:lnTo>
                    <a:pt x="157" y="24"/>
                  </a:lnTo>
                  <a:lnTo>
                    <a:pt x="157" y="21"/>
                  </a:lnTo>
                  <a:lnTo>
                    <a:pt x="155" y="19"/>
                  </a:lnTo>
                  <a:lnTo>
                    <a:pt x="156" y="16"/>
                  </a:lnTo>
                  <a:lnTo>
                    <a:pt x="154" y="14"/>
                  </a:lnTo>
                  <a:lnTo>
                    <a:pt x="156" y="11"/>
                  </a:lnTo>
                  <a:lnTo>
                    <a:pt x="156" y="4"/>
                  </a:lnTo>
                  <a:lnTo>
                    <a:pt x="157" y="1"/>
                  </a:lnTo>
                  <a:lnTo>
                    <a:pt x="155" y="0"/>
                  </a:lnTo>
                  <a:lnTo>
                    <a:pt x="155" y="1"/>
                  </a:lnTo>
                  <a:lnTo>
                    <a:pt x="152" y="2"/>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73" name="Freeform 61"/>
            <p:cNvSpPr>
              <a:spLocks/>
            </p:cNvSpPr>
            <p:nvPr/>
          </p:nvSpPr>
          <p:spPr bwMode="gray">
            <a:xfrm>
              <a:off x="1508" y="2557"/>
              <a:ext cx="195" cy="259"/>
            </a:xfrm>
            <a:custGeom>
              <a:avLst/>
              <a:gdLst>
                <a:gd name="T0" fmla="*/ 843346593 w 158"/>
                <a:gd name="T1" fmla="*/ 1060211504 h 208"/>
                <a:gd name="T2" fmla="*/ 843346593 w 158"/>
                <a:gd name="T3" fmla="*/ 1499607947 h 208"/>
                <a:gd name="T4" fmla="*/ 1062982788 w 158"/>
                <a:gd name="T5" fmla="*/ 2147483647 h 208"/>
                <a:gd name="T6" fmla="*/ 1329779357 w 158"/>
                <a:gd name="T7" fmla="*/ 2147483647 h 208"/>
                <a:gd name="T8" fmla="*/ 1619125091 w 158"/>
                <a:gd name="T9" fmla="*/ 2147483647 h 208"/>
                <a:gd name="T10" fmla="*/ 1956662535 w 158"/>
                <a:gd name="T11" fmla="*/ 2147483647 h 208"/>
                <a:gd name="T12" fmla="*/ 2147483647 w 158"/>
                <a:gd name="T13" fmla="*/ 2147483647 h 208"/>
                <a:gd name="T14" fmla="*/ 2147483647 w 158"/>
                <a:gd name="T15" fmla="*/ 2147483647 h 208"/>
                <a:gd name="T16" fmla="*/ 2147483647 w 158"/>
                <a:gd name="T17" fmla="*/ 2147483647 h 208"/>
                <a:gd name="T18" fmla="*/ 2147483647 w 158"/>
                <a:gd name="T19" fmla="*/ 2147483647 h 208"/>
                <a:gd name="T20" fmla="*/ 2147483647 w 158"/>
                <a:gd name="T21" fmla="*/ 2147483647 h 208"/>
                <a:gd name="T22" fmla="*/ 2100471939 w 158"/>
                <a:gd name="T23" fmla="*/ 2147483647 h 208"/>
                <a:gd name="T24" fmla="*/ 1849268565 w 158"/>
                <a:gd name="T25" fmla="*/ 2147483647 h 208"/>
                <a:gd name="T26" fmla="*/ 1619125091 w 158"/>
                <a:gd name="T27" fmla="*/ 2147483647 h 208"/>
                <a:gd name="T28" fmla="*/ 1329779357 w 158"/>
                <a:gd name="T29" fmla="*/ 2147483647 h 208"/>
                <a:gd name="T30" fmla="*/ 968565536 w 158"/>
                <a:gd name="T31" fmla="*/ 2147483647 h 208"/>
                <a:gd name="T32" fmla="*/ 683327462 w 158"/>
                <a:gd name="T33" fmla="*/ 2147483647 h 208"/>
                <a:gd name="T34" fmla="*/ 417463975 w 158"/>
                <a:gd name="T35" fmla="*/ 2147483647 h 208"/>
                <a:gd name="T36" fmla="*/ 224095753 w 158"/>
                <a:gd name="T37" fmla="*/ 2147483647 h 208"/>
                <a:gd name="T38" fmla="*/ 0 w 158"/>
                <a:gd name="T39" fmla="*/ 2147483647 h 208"/>
                <a:gd name="T40" fmla="*/ 147122355 w 158"/>
                <a:gd name="T41" fmla="*/ 2147483647 h 208"/>
                <a:gd name="T42" fmla="*/ 376283883 w 158"/>
                <a:gd name="T43" fmla="*/ 2147483647 h 208"/>
                <a:gd name="T44" fmla="*/ 515224668 w 158"/>
                <a:gd name="T45" fmla="*/ 2147483647 h 208"/>
                <a:gd name="T46" fmla="*/ 758945068 w 158"/>
                <a:gd name="T47" fmla="*/ 2147483647 h 208"/>
                <a:gd name="T48" fmla="*/ 1062982788 w 158"/>
                <a:gd name="T49" fmla="*/ 2147483647 h 208"/>
                <a:gd name="T50" fmla="*/ 1329779357 w 158"/>
                <a:gd name="T51" fmla="*/ 2147483647 h 208"/>
                <a:gd name="T52" fmla="*/ 1719777155 w 158"/>
                <a:gd name="T53" fmla="*/ 2147483647 h 208"/>
                <a:gd name="T54" fmla="*/ 2025509092 w 158"/>
                <a:gd name="T55" fmla="*/ 2147483647 h 208"/>
                <a:gd name="T56" fmla="*/ 2147483647 w 158"/>
                <a:gd name="T57" fmla="*/ 2147483647 h 208"/>
                <a:gd name="T58" fmla="*/ 2147483647 w 158"/>
                <a:gd name="T59" fmla="*/ 2147483647 h 208"/>
                <a:gd name="T60" fmla="*/ 2147483647 w 158"/>
                <a:gd name="T61" fmla="*/ 2147483647 h 208"/>
                <a:gd name="T62" fmla="*/ 2147483647 w 158"/>
                <a:gd name="T63" fmla="*/ 2147483647 h 208"/>
                <a:gd name="T64" fmla="*/ 2147483647 w 158"/>
                <a:gd name="T65" fmla="*/ 2147483647 h 208"/>
                <a:gd name="T66" fmla="*/ 2147483647 w 158"/>
                <a:gd name="T67" fmla="*/ 2147483647 h 208"/>
                <a:gd name="T68" fmla="*/ 2147483647 w 158"/>
                <a:gd name="T69" fmla="*/ 2147483647 h 208"/>
                <a:gd name="T70" fmla="*/ 2147483647 w 158"/>
                <a:gd name="T71" fmla="*/ 2147483647 h 208"/>
                <a:gd name="T72" fmla="*/ 2147483647 w 158"/>
                <a:gd name="T73" fmla="*/ 2147483647 h 208"/>
                <a:gd name="T74" fmla="*/ 2147483647 w 158"/>
                <a:gd name="T75" fmla="*/ 2147483647 h 208"/>
                <a:gd name="T76" fmla="*/ 2147483647 w 158"/>
                <a:gd name="T77" fmla="*/ 2147483647 h 208"/>
                <a:gd name="T78" fmla="*/ 2147483647 w 158"/>
                <a:gd name="T79" fmla="*/ 1669290809 h 208"/>
                <a:gd name="T80" fmla="*/ 2147483647 w 158"/>
                <a:gd name="T81" fmla="*/ 1402453032 h 208"/>
                <a:gd name="T82" fmla="*/ 2147483647 w 158"/>
                <a:gd name="T83" fmla="*/ 864615521 h 208"/>
                <a:gd name="T84" fmla="*/ 2147483647 w 158"/>
                <a:gd name="T85" fmla="*/ 186281015 h 208"/>
                <a:gd name="T86" fmla="*/ 2147483647 w 158"/>
                <a:gd name="T87" fmla="*/ 186281015 h 208"/>
                <a:gd name="T88" fmla="*/ 2147483647 w 158"/>
                <a:gd name="T89" fmla="*/ 447831275 h 208"/>
                <a:gd name="T90" fmla="*/ 2147483647 w 158"/>
                <a:gd name="T91" fmla="*/ 637603834 h 208"/>
                <a:gd name="T92" fmla="*/ 2147483647 w 158"/>
                <a:gd name="T93" fmla="*/ 637603834 h 208"/>
                <a:gd name="T94" fmla="*/ 2147483647 w 158"/>
                <a:gd name="T95" fmla="*/ 851444009 h 208"/>
                <a:gd name="T96" fmla="*/ 2147483647 w 158"/>
                <a:gd name="T97" fmla="*/ 1060211504 h 208"/>
                <a:gd name="T98" fmla="*/ 2147483647 w 158"/>
                <a:gd name="T99" fmla="*/ 1126294727 h 208"/>
                <a:gd name="T100" fmla="*/ 2100471939 w 158"/>
                <a:gd name="T101" fmla="*/ 1231005554 h 208"/>
                <a:gd name="T102" fmla="*/ 1760840016 w 158"/>
                <a:gd name="T103" fmla="*/ 1402453032 h 208"/>
                <a:gd name="T104" fmla="*/ 1498381972 w 158"/>
                <a:gd name="T105" fmla="*/ 1402453032 h 208"/>
                <a:gd name="T106" fmla="*/ 1214074879 w 158"/>
                <a:gd name="T107" fmla="*/ 988606575 h 208"/>
                <a:gd name="T108" fmla="*/ 1062982788 w 158"/>
                <a:gd name="T109" fmla="*/ 447831275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
                <a:gd name="T166" fmla="*/ 0 h 208"/>
                <a:gd name="T167" fmla="*/ 158 w 158"/>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 h="208">
                  <a:moveTo>
                    <a:pt x="34" y="8"/>
                  </a:moveTo>
                  <a:lnTo>
                    <a:pt x="32" y="11"/>
                  </a:lnTo>
                  <a:lnTo>
                    <a:pt x="30" y="14"/>
                  </a:lnTo>
                  <a:lnTo>
                    <a:pt x="27" y="16"/>
                  </a:lnTo>
                  <a:lnTo>
                    <a:pt x="26" y="17"/>
                  </a:lnTo>
                  <a:lnTo>
                    <a:pt x="25" y="20"/>
                  </a:lnTo>
                  <a:lnTo>
                    <a:pt x="27" y="23"/>
                  </a:lnTo>
                  <a:lnTo>
                    <a:pt x="27" y="26"/>
                  </a:lnTo>
                  <a:lnTo>
                    <a:pt x="31" y="29"/>
                  </a:lnTo>
                  <a:lnTo>
                    <a:pt x="34" y="31"/>
                  </a:lnTo>
                  <a:lnTo>
                    <a:pt x="34" y="34"/>
                  </a:lnTo>
                  <a:lnTo>
                    <a:pt x="36" y="35"/>
                  </a:lnTo>
                  <a:lnTo>
                    <a:pt x="37" y="39"/>
                  </a:lnTo>
                  <a:lnTo>
                    <a:pt x="40" y="40"/>
                  </a:lnTo>
                  <a:lnTo>
                    <a:pt x="43" y="42"/>
                  </a:lnTo>
                  <a:lnTo>
                    <a:pt x="46" y="45"/>
                  </a:lnTo>
                  <a:lnTo>
                    <a:pt x="49" y="46"/>
                  </a:lnTo>
                  <a:lnTo>
                    <a:pt x="52" y="47"/>
                  </a:lnTo>
                  <a:lnTo>
                    <a:pt x="55" y="48"/>
                  </a:lnTo>
                  <a:lnTo>
                    <a:pt x="58" y="49"/>
                  </a:lnTo>
                  <a:lnTo>
                    <a:pt x="60" y="50"/>
                  </a:lnTo>
                  <a:lnTo>
                    <a:pt x="63" y="51"/>
                  </a:lnTo>
                  <a:lnTo>
                    <a:pt x="66" y="52"/>
                  </a:lnTo>
                  <a:lnTo>
                    <a:pt x="68" y="53"/>
                  </a:lnTo>
                  <a:lnTo>
                    <a:pt x="72" y="54"/>
                  </a:lnTo>
                  <a:lnTo>
                    <a:pt x="75" y="55"/>
                  </a:lnTo>
                  <a:lnTo>
                    <a:pt x="78" y="56"/>
                  </a:lnTo>
                  <a:lnTo>
                    <a:pt x="81" y="57"/>
                  </a:lnTo>
                  <a:lnTo>
                    <a:pt x="84" y="58"/>
                  </a:lnTo>
                  <a:lnTo>
                    <a:pt x="87" y="59"/>
                  </a:lnTo>
                  <a:lnTo>
                    <a:pt x="90" y="60"/>
                  </a:lnTo>
                  <a:lnTo>
                    <a:pt x="91" y="60"/>
                  </a:lnTo>
                  <a:lnTo>
                    <a:pt x="105" y="60"/>
                  </a:lnTo>
                  <a:lnTo>
                    <a:pt x="105" y="61"/>
                  </a:lnTo>
                  <a:lnTo>
                    <a:pt x="102" y="63"/>
                  </a:lnTo>
                  <a:lnTo>
                    <a:pt x="99" y="66"/>
                  </a:lnTo>
                  <a:lnTo>
                    <a:pt x="96" y="69"/>
                  </a:lnTo>
                  <a:lnTo>
                    <a:pt x="93" y="72"/>
                  </a:lnTo>
                  <a:lnTo>
                    <a:pt x="90" y="75"/>
                  </a:lnTo>
                  <a:lnTo>
                    <a:pt x="78" y="88"/>
                  </a:lnTo>
                  <a:lnTo>
                    <a:pt x="77" y="90"/>
                  </a:lnTo>
                  <a:lnTo>
                    <a:pt x="74" y="93"/>
                  </a:lnTo>
                  <a:lnTo>
                    <a:pt x="70" y="96"/>
                  </a:lnTo>
                  <a:lnTo>
                    <a:pt x="67" y="98"/>
                  </a:lnTo>
                  <a:lnTo>
                    <a:pt x="65" y="101"/>
                  </a:lnTo>
                  <a:lnTo>
                    <a:pt x="62" y="104"/>
                  </a:lnTo>
                  <a:lnTo>
                    <a:pt x="61" y="106"/>
                  </a:lnTo>
                  <a:lnTo>
                    <a:pt x="60" y="106"/>
                  </a:lnTo>
                  <a:lnTo>
                    <a:pt x="60" y="107"/>
                  </a:lnTo>
                  <a:lnTo>
                    <a:pt x="58" y="107"/>
                  </a:lnTo>
                  <a:lnTo>
                    <a:pt x="55" y="107"/>
                  </a:lnTo>
                  <a:lnTo>
                    <a:pt x="52" y="107"/>
                  </a:lnTo>
                  <a:lnTo>
                    <a:pt x="49" y="107"/>
                  </a:lnTo>
                  <a:lnTo>
                    <a:pt x="46" y="106"/>
                  </a:lnTo>
                  <a:lnTo>
                    <a:pt x="45" y="106"/>
                  </a:lnTo>
                  <a:lnTo>
                    <a:pt x="43" y="107"/>
                  </a:lnTo>
                  <a:lnTo>
                    <a:pt x="39" y="108"/>
                  </a:lnTo>
                  <a:lnTo>
                    <a:pt x="36" y="109"/>
                  </a:lnTo>
                  <a:lnTo>
                    <a:pt x="34" y="110"/>
                  </a:lnTo>
                  <a:lnTo>
                    <a:pt x="31" y="113"/>
                  </a:lnTo>
                  <a:lnTo>
                    <a:pt x="30" y="115"/>
                  </a:lnTo>
                  <a:lnTo>
                    <a:pt x="25" y="118"/>
                  </a:lnTo>
                  <a:lnTo>
                    <a:pt x="22" y="118"/>
                  </a:lnTo>
                  <a:lnTo>
                    <a:pt x="19" y="118"/>
                  </a:lnTo>
                  <a:lnTo>
                    <a:pt x="16" y="119"/>
                  </a:lnTo>
                  <a:lnTo>
                    <a:pt x="13" y="122"/>
                  </a:lnTo>
                  <a:lnTo>
                    <a:pt x="13" y="123"/>
                  </a:lnTo>
                  <a:lnTo>
                    <a:pt x="11" y="125"/>
                  </a:lnTo>
                  <a:lnTo>
                    <a:pt x="9" y="129"/>
                  </a:lnTo>
                  <a:lnTo>
                    <a:pt x="7" y="131"/>
                  </a:lnTo>
                  <a:lnTo>
                    <a:pt x="4" y="135"/>
                  </a:lnTo>
                  <a:lnTo>
                    <a:pt x="1" y="137"/>
                  </a:lnTo>
                  <a:lnTo>
                    <a:pt x="0" y="138"/>
                  </a:lnTo>
                  <a:lnTo>
                    <a:pt x="0" y="143"/>
                  </a:lnTo>
                  <a:lnTo>
                    <a:pt x="0" y="194"/>
                  </a:lnTo>
                  <a:lnTo>
                    <a:pt x="1" y="198"/>
                  </a:lnTo>
                  <a:lnTo>
                    <a:pt x="3" y="200"/>
                  </a:lnTo>
                  <a:lnTo>
                    <a:pt x="5" y="203"/>
                  </a:lnTo>
                  <a:lnTo>
                    <a:pt x="8" y="206"/>
                  </a:lnTo>
                  <a:lnTo>
                    <a:pt x="8" y="208"/>
                  </a:lnTo>
                  <a:lnTo>
                    <a:pt x="10" y="205"/>
                  </a:lnTo>
                  <a:lnTo>
                    <a:pt x="12" y="202"/>
                  </a:lnTo>
                  <a:lnTo>
                    <a:pt x="12" y="201"/>
                  </a:lnTo>
                  <a:lnTo>
                    <a:pt x="14" y="198"/>
                  </a:lnTo>
                  <a:lnTo>
                    <a:pt x="14" y="196"/>
                  </a:lnTo>
                  <a:lnTo>
                    <a:pt x="16" y="194"/>
                  </a:lnTo>
                  <a:lnTo>
                    <a:pt x="18" y="192"/>
                  </a:lnTo>
                  <a:lnTo>
                    <a:pt x="21" y="189"/>
                  </a:lnTo>
                  <a:lnTo>
                    <a:pt x="23" y="186"/>
                  </a:lnTo>
                  <a:lnTo>
                    <a:pt x="24" y="186"/>
                  </a:lnTo>
                  <a:lnTo>
                    <a:pt x="27" y="183"/>
                  </a:lnTo>
                  <a:lnTo>
                    <a:pt x="29" y="182"/>
                  </a:lnTo>
                  <a:lnTo>
                    <a:pt x="32" y="179"/>
                  </a:lnTo>
                  <a:lnTo>
                    <a:pt x="34" y="176"/>
                  </a:lnTo>
                  <a:lnTo>
                    <a:pt x="36" y="174"/>
                  </a:lnTo>
                  <a:lnTo>
                    <a:pt x="38" y="172"/>
                  </a:lnTo>
                  <a:lnTo>
                    <a:pt x="40" y="170"/>
                  </a:lnTo>
                  <a:lnTo>
                    <a:pt x="43" y="168"/>
                  </a:lnTo>
                  <a:lnTo>
                    <a:pt x="46" y="166"/>
                  </a:lnTo>
                  <a:lnTo>
                    <a:pt x="49" y="163"/>
                  </a:lnTo>
                  <a:lnTo>
                    <a:pt x="51" y="160"/>
                  </a:lnTo>
                  <a:lnTo>
                    <a:pt x="55" y="158"/>
                  </a:lnTo>
                  <a:lnTo>
                    <a:pt x="57" y="155"/>
                  </a:lnTo>
                  <a:lnTo>
                    <a:pt x="60" y="153"/>
                  </a:lnTo>
                  <a:lnTo>
                    <a:pt x="62" y="152"/>
                  </a:lnTo>
                  <a:lnTo>
                    <a:pt x="65" y="151"/>
                  </a:lnTo>
                  <a:lnTo>
                    <a:pt x="68" y="149"/>
                  </a:lnTo>
                  <a:lnTo>
                    <a:pt x="69" y="149"/>
                  </a:lnTo>
                  <a:lnTo>
                    <a:pt x="73" y="147"/>
                  </a:lnTo>
                  <a:lnTo>
                    <a:pt x="76" y="145"/>
                  </a:lnTo>
                  <a:lnTo>
                    <a:pt x="79" y="143"/>
                  </a:lnTo>
                  <a:lnTo>
                    <a:pt x="81" y="140"/>
                  </a:lnTo>
                  <a:lnTo>
                    <a:pt x="84" y="137"/>
                  </a:lnTo>
                  <a:lnTo>
                    <a:pt x="87" y="134"/>
                  </a:lnTo>
                  <a:lnTo>
                    <a:pt x="90" y="131"/>
                  </a:lnTo>
                  <a:lnTo>
                    <a:pt x="92" y="129"/>
                  </a:lnTo>
                  <a:lnTo>
                    <a:pt x="95" y="125"/>
                  </a:lnTo>
                  <a:lnTo>
                    <a:pt x="98" y="123"/>
                  </a:lnTo>
                  <a:lnTo>
                    <a:pt x="100" y="120"/>
                  </a:lnTo>
                  <a:lnTo>
                    <a:pt x="103" y="116"/>
                  </a:lnTo>
                  <a:lnTo>
                    <a:pt x="105" y="114"/>
                  </a:lnTo>
                  <a:lnTo>
                    <a:pt x="107" y="111"/>
                  </a:lnTo>
                  <a:lnTo>
                    <a:pt x="108" y="108"/>
                  </a:lnTo>
                  <a:lnTo>
                    <a:pt x="110" y="106"/>
                  </a:lnTo>
                  <a:lnTo>
                    <a:pt x="112" y="103"/>
                  </a:lnTo>
                  <a:lnTo>
                    <a:pt x="117" y="97"/>
                  </a:lnTo>
                  <a:lnTo>
                    <a:pt x="119" y="94"/>
                  </a:lnTo>
                  <a:lnTo>
                    <a:pt x="121" y="91"/>
                  </a:lnTo>
                  <a:lnTo>
                    <a:pt x="122" y="88"/>
                  </a:lnTo>
                  <a:lnTo>
                    <a:pt x="123" y="85"/>
                  </a:lnTo>
                  <a:lnTo>
                    <a:pt x="123" y="82"/>
                  </a:lnTo>
                  <a:lnTo>
                    <a:pt x="125" y="79"/>
                  </a:lnTo>
                  <a:lnTo>
                    <a:pt x="126" y="76"/>
                  </a:lnTo>
                  <a:lnTo>
                    <a:pt x="128" y="73"/>
                  </a:lnTo>
                  <a:lnTo>
                    <a:pt x="131" y="70"/>
                  </a:lnTo>
                  <a:lnTo>
                    <a:pt x="131" y="69"/>
                  </a:lnTo>
                  <a:lnTo>
                    <a:pt x="133" y="66"/>
                  </a:lnTo>
                  <a:lnTo>
                    <a:pt x="134" y="63"/>
                  </a:lnTo>
                  <a:lnTo>
                    <a:pt x="133" y="62"/>
                  </a:lnTo>
                  <a:lnTo>
                    <a:pt x="134" y="61"/>
                  </a:lnTo>
                  <a:lnTo>
                    <a:pt x="136" y="59"/>
                  </a:lnTo>
                  <a:lnTo>
                    <a:pt x="137" y="58"/>
                  </a:lnTo>
                  <a:lnTo>
                    <a:pt x="139" y="55"/>
                  </a:lnTo>
                  <a:lnTo>
                    <a:pt x="141" y="52"/>
                  </a:lnTo>
                  <a:lnTo>
                    <a:pt x="142" y="49"/>
                  </a:lnTo>
                  <a:lnTo>
                    <a:pt x="143" y="46"/>
                  </a:lnTo>
                  <a:lnTo>
                    <a:pt x="146" y="44"/>
                  </a:lnTo>
                  <a:lnTo>
                    <a:pt x="146" y="42"/>
                  </a:lnTo>
                  <a:lnTo>
                    <a:pt x="149" y="39"/>
                  </a:lnTo>
                  <a:lnTo>
                    <a:pt x="148" y="35"/>
                  </a:lnTo>
                  <a:lnTo>
                    <a:pt x="149" y="32"/>
                  </a:lnTo>
                  <a:lnTo>
                    <a:pt x="150" y="29"/>
                  </a:lnTo>
                  <a:lnTo>
                    <a:pt x="150" y="26"/>
                  </a:lnTo>
                  <a:lnTo>
                    <a:pt x="151" y="24"/>
                  </a:lnTo>
                  <a:lnTo>
                    <a:pt x="154" y="23"/>
                  </a:lnTo>
                  <a:lnTo>
                    <a:pt x="158" y="24"/>
                  </a:lnTo>
                  <a:lnTo>
                    <a:pt x="154" y="22"/>
                  </a:lnTo>
                  <a:lnTo>
                    <a:pt x="151" y="23"/>
                  </a:lnTo>
                  <a:lnTo>
                    <a:pt x="153" y="20"/>
                  </a:lnTo>
                  <a:lnTo>
                    <a:pt x="153" y="17"/>
                  </a:lnTo>
                  <a:lnTo>
                    <a:pt x="153" y="14"/>
                  </a:lnTo>
                  <a:lnTo>
                    <a:pt x="152" y="11"/>
                  </a:lnTo>
                  <a:lnTo>
                    <a:pt x="152" y="8"/>
                  </a:lnTo>
                  <a:lnTo>
                    <a:pt x="154" y="5"/>
                  </a:lnTo>
                  <a:lnTo>
                    <a:pt x="156" y="3"/>
                  </a:lnTo>
                  <a:lnTo>
                    <a:pt x="152" y="1"/>
                  </a:lnTo>
                  <a:lnTo>
                    <a:pt x="149" y="0"/>
                  </a:lnTo>
                  <a:lnTo>
                    <a:pt x="146" y="0"/>
                  </a:lnTo>
                  <a:lnTo>
                    <a:pt x="144" y="3"/>
                  </a:lnTo>
                  <a:lnTo>
                    <a:pt x="141" y="5"/>
                  </a:lnTo>
                  <a:lnTo>
                    <a:pt x="138" y="6"/>
                  </a:lnTo>
                  <a:lnTo>
                    <a:pt x="136" y="7"/>
                  </a:lnTo>
                  <a:lnTo>
                    <a:pt x="135" y="7"/>
                  </a:lnTo>
                  <a:lnTo>
                    <a:pt x="132" y="7"/>
                  </a:lnTo>
                  <a:lnTo>
                    <a:pt x="129" y="8"/>
                  </a:lnTo>
                  <a:lnTo>
                    <a:pt x="126" y="9"/>
                  </a:lnTo>
                  <a:lnTo>
                    <a:pt x="123" y="10"/>
                  </a:lnTo>
                  <a:lnTo>
                    <a:pt x="121" y="11"/>
                  </a:lnTo>
                  <a:lnTo>
                    <a:pt x="120" y="10"/>
                  </a:lnTo>
                  <a:lnTo>
                    <a:pt x="117" y="10"/>
                  </a:lnTo>
                  <a:lnTo>
                    <a:pt x="114" y="10"/>
                  </a:lnTo>
                  <a:lnTo>
                    <a:pt x="110" y="11"/>
                  </a:lnTo>
                  <a:lnTo>
                    <a:pt x="107" y="12"/>
                  </a:lnTo>
                  <a:lnTo>
                    <a:pt x="104" y="12"/>
                  </a:lnTo>
                  <a:lnTo>
                    <a:pt x="101" y="13"/>
                  </a:lnTo>
                  <a:lnTo>
                    <a:pt x="98" y="12"/>
                  </a:lnTo>
                  <a:lnTo>
                    <a:pt x="95" y="12"/>
                  </a:lnTo>
                  <a:lnTo>
                    <a:pt x="92" y="14"/>
                  </a:lnTo>
                  <a:lnTo>
                    <a:pt x="89" y="16"/>
                  </a:lnTo>
                  <a:lnTo>
                    <a:pt x="86" y="18"/>
                  </a:lnTo>
                  <a:lnTo>
                    <a:pt x="84" y="18"/>
                  </a:lnTo>
                  <a:lnTo>
                    <a:pt x="80" y="18"/>
                  </a:lnTo>
                  <a:lnTo>
                    <a:pt x="77" y="18"/>
                  </a:lnTo>
                  <a:lnTo>
                    <a:pt x="75" y="17"/>
                  </a:lnTo>
                  <a:lnTo>
                    <a:pt x="74" y="17"/>
                  </a:lnTo>
                  <a:lnTo>
                    <a:pt x="70" y="17"/>
                  </a:lnTo>
                  <a:lnTo>
                    <a:pt x="67" y="19"/>
                  </a:lnTo>
                  <a:lnTo>
                    <a:pt x="64" y="20"/>
                  </a:lnTo>
                  <a:lnTo>
                    <a:pt x="61" y="22"/>
                  </a:lnTo>
                  <a:lnTo>
                    <a:pt x="60" y="22"/>
                  </a:lnTo>
                  <a:lnTo>
                    <a:pt x="57" y="22"/>
                  </a:lnTo>
                  <a:lnTo>
                    <a:pt x="54" y="23"/>
                  </a:lnTo>
                  <a:lnTo>
                    <a:pt x="53" y="23"/>
                  </a:lnTo>
                  <a:lnTo>
                    <a:pt x="50" y="23"/>
                  </a:lnTo>
                  <a:lnTo>
                    <a:pt x="49" y="22"/>
                  </a:lnTo>
                  <a:lnTo>
                    <a:pt x="48" y="22"/>
                  </a:lnTo>
                  <a:lnTo>
                    <a:pt x="47" y="20"/>
                  </a:lnTo>
                  <a:lnTo>
                    <a:pt x="44" y="18"/>
                  </a:lnTo>
                  <a:lnTo>
                    <a:pt x="40" y="15"/>
                  </a:lnTo>
                  <a:lnTo>
                    <a:pt x="40" y="14"/>
                  </a:lnTo>
                  <a:lnTo>
                    <a:pt x="38" y="10"/>
                  </a:lnTo>
                  <a:lnTo>
                    <a:pt x="37" y="9"/>
                  </a:lnTo>
                  <a:lnTo>
                    <a:pt x="34" y="7"/>
                  </a:lnTo>
                  <a:lnTo>
                    <a:pt x="34" y="8"/>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sp>
          <p:nvSpPr>
            <p:cNvPr id="74" name="Freeform 62"/>
            <p:cNvSpPr>
              <a:spLocks/>
            </p:cNvSpPr>
            <p:nvPr/>
          </p:nvSpPr>
          <p:spPr bwMode="gray">
            <a:xfrm>
              <a:off x="422" y="2520"/>
              <a:ext cx="56" cy="14"/>
            </a:xfrm>
            <a:custGeom>
              <a:avLst/>
              <a:gdLst>
                <a:gd name="T0" fmla="*/ 425148292 w 45"/>
                <a:gd name="T1" fmla="*/ 2147483647 h 11"/>
                <a:gd name="T2" fmla="*/ 609569979 w 45"/>
                <a:gd name="T3" fmla="*/ 2147483647 h 11"/>
                <a:gd name="T4" fmla="*/ 813281991 w 45"/>
                <a:gd name="T5" fmla="*/ 2035342357 h 11"/>
                <a:gd name="T6" fmla="*/ 1012084562 w 45"/>
                <a:gd name="T7" fmla="*/ 2035342357 h 11"/>
                <a:gd name="T8" fmla="*/ 1259481770 w 45"/>
                <a:gd name="T9" fmla="*/ 1599197553 h 11"/>
                <a:gd name="T10" fmla="*/ 1268869687 w 45"/>
                <a:gd name="T11" fmla="*/ 2035342357 h 11"/>
                <a:gd name="T12" fmla="*/ 1461926570 w 45"/>
                <a:gd name="T13" fmla="*/ 2035342357 h 11"/>
                <a:gd name="T14" fmla="*/ 1434191348 w 45"/>
                <a:gd name="T15" fmla="*/ 2035342357 h 11"/>
                <a:gd name="T16" fmla="*/ 1268869687 w 45"/>
                <a:gd name="T17" fmla="*/ 2035342357 h 11"/>
                <a:gd name="T18" fmla="*/ 1259481770 w 45"/>
                <a:gd name="T19" fmla="*/ 2035342357 h 11"/>
                <a:gd name="T20" fmla="*/ 1012084562 w 45"/>
                <a:gd name="T21" fmla="*/ 2147483647 h 11"/>
                <a:gd name="T22" fmla="*/ 813281991 w 45"/>
                <a:gd name="T23" fmla="*/ 2147483647 h 11"/>
                <a:gd name="T24" fmla="*/ 609569979 w 45"/>
                <a:gd name="T25" fmla="*/ 2147483647 h 11"/>
                <a:gd name="T26" fmla="*/ 609569979 w 45"/>
                <a:gd name="T27" fmla="*/ 2147483647 h 11"/>
                <a:gd name="T28" fmla="*/ 220604379 w 45"/>
                <a:gd name="T29" fmla="*/ 2147483647 h 11"/>
                <a:gd name="T30" fmla="*/ 177271465 w 45"/>
                <a:gd name="T31" fmla="*/ 2035342357 h 11"/>
                <a:gd name="T32" fmla="*/ 0 w 45"/>
                <a:gd name="T33" fmla="*/ 2147483647 h 11"/>
                <a:gd name="T34" fmla="*/ 1 w 45"/>
                <a:gd name="T35" fmla="*/ 2147483647 h 11"/>
                <a:gd name="T36" fmla="*/ 1 w 45"/>
                <a:gd name="T37" fmla="*/ 2147483647 h 11"/>
                <a:gd name="T38" fmla="*/ 220604379 w 45"/>
                <a:gd name="T39" fmla="*/ 2147483647 h 11"/>
                <a:gd name="T40" fmla="*/ 819344089 w 45"/>
                <a:gd name="T41" fmla="*/ 2147483647 h 11"/>
                <a:gd name="T42" fmla="*/ 944006100 w 45"/>
                <a:gd name="T43" fmla="*/ 2147483647 h 11"/>
                <a:gd name="T44" fmla="*/ 1079015886 w 45"/>
                <a:gd name="T45" fmla="*/ 2147483647 h 11"/>
                <a:gd name="T46" fmla="*/ 1268869687 w 45"/>
                <a:gd name="T47" fmla="*/ 2147483647 h 11"/>
                <a:gd name="T48" fmla="*/ 1434191348 w 45"/>
                <a:gd name="T49" fmla="*/ 2147483647 h 11"/>
                <a:gd name="T50" fmla="*/ 1579036331 w 45"/>
                <a:gd name="T51" fmla="*/ 1599197553 h 11"/>
                <a:gd name="T52" fmla="*/ 1749718462 w 45"/>
                <a:gd name="T53" fmla="*/ 2035342357 h 11"/>
                <a:gd name="T54" fmla="*/ 1784768630 w 45"/>
                <a:gd name="T55" fmla="*/ 2035342357 h 11"/>
                <a:gd name="T56" fmla="*/ 1965022404 w 45"/>
                <a:gd name="T57" fmla="*/ 2147483647 h 11"/>
                <a:gd name="T58" fmla="*/ 2147483647 w 45"/>
                <a:gd name="T59" fmla="*/ 2147483647 h 11"/>
                <a:gd name="T60" fmla="*/ 2147483647 w 45"/>
                <a:gd name="T61" fmla="*/ 2147483647 h 11"/>
                <a:gd name="T62" fmla="*/ 2147483647 w 45"/>
                <a:gd name="T63" fmla="*/ 2147483647 h 11"/>
                <a:gd name="T64" fmla="*/ 2147483647 w 45"/>
                <a:gd name="T65" fmla="*/ 2147483647 h 11"/>
                <a:gd name="T66" fmla="*/ 2147483647 w 45"/>
                <a:gd name="T67" fmla="*/ 2147483647 h 11"/>
                <a:gd name="T68" fmla="*/ 2147483647 w 45"/>
                <a:gd name="T69" fmla="*/ 1599197553 h 11"/>
                <a:gd name="T70" fmla="*/ 2147483647 w 45"/>
                <a:gd name="T71" fmla="*/ 1599197553 h 11"/>
                <a:gd name="T72" fmla="*/ 2147483647 w 45"/>
                <a:gd name="T73" fmla="*/ 2035342357 h 11"/>
                <a:gd name="T74" fmla="*/ 2147483647 w 45"/>
                <a:gd name="T75" fmla="*/ 1599197553 h 11"/>
                <a:gd name="T76" fmla="*/ 2001109773 w 45"/>
                <a:gd name="T77" fmla="*/ 987259444 h 11"/>
                <a:gd name="T78" fmla="*/ 1819285308 w 45"/>
                <a:gd name="T79" fmla="*/ 0 h 11"/>
                <a:gd name="T80" fmla="*/ 1749718462 w 45"/>
                <a:gd name="T81" fmla="*/ 0 h 11"/>
                <a:gd name="T82" fmla="*/ 1671007037 w 45"/>
                <a:gd name="T83" fmla="*/ 0 h 11"/>
                <a:gd name="T84" fmla="*/ 1461926570 w 45"/>
                <a:gd name="T85" fmla="*/ 0 h 11"/>
                <a:gd name="T86" fmla="*/ 1268869687 w 45"/>
                <a:gd name="T87" fmla="*/ 987259444 h 11"/>
                <a:gd name="T88" fmla="*/ 1174762885 w 45"/>
                <a:gd name="T89" fmla="*/ 1256511233 h 11"/>
                <a:gd name="T90" fmla="*/ 220604379 w 45"/>
                <a:gd name="T91" fmla="*/ 1256511233 h 11"/>
                <a:gd name="T92" fmla="*/ 220604379 w 45"/>
                <a:gd name="T93" fmla="*/ 2035342357 h 11"/>
                <a:gd name="T94" fmla="*/ 425148292 w 45"/>
                <a:gd name="T95" fmla="*/ 2147483647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
                <a:gd name="T145" fmla="*/ 0 h 11"/>
                <a:gd name="T146" fmla="*/ 45 w 45"/>
                <a:gd name="T147" fmla="*/ 11 h 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 h="11">
                  <a:moveTo>
                    <a:pt x="7" y="7"/>
                  </a:moveTo>
                  <a:lnTo>
                    <a:pt x="10" y="6"/>
                  </a:lnTo>
                  <a:lnTo>
                    <a:pt x="13" y="5"/>
                  </a:lnTo>
                  <a:lnTo>
                    <a:pt x="16" y="5"/>
                  </a:lnTo>
                  <a:lnTo>
                    <a:pt x="20" y="4"/>
                  </a:lnTo>
                  <a:lnTo>
                    <a:pt x="21" y="5"/>
                  </a:lnTo>
                  <a:lnTo>
                    <a:pt x="24" y="5"/>
                  </a:lnTo>
                  <a:lnTo>
                    <a:pt x="23" y="5"/>
                  </a:lnTo>
                  <a:lnTo>
                    <a:pt x="21" y="5"/>
                  </a:lnTo>
                  <a:lnTo>
                    <a:pt x="20" y="5"/>
                  </a:lnTo>
                  <a:lnTo>
                    <a:pt x="16" y="6"/>
                  </a:lnTo>
                  <a:lnTo>
                    <a:pt x="13" y="6"/>
                  </a:lnTo>
                  <a:lnTo>
                    <a:pt x="10" y="6"/>
                  </a:lnTo>
                  <a:lnTo>
                    <a:pt x="10" y="8"/>
                  </a:lnTo>
                  <a:lnTo>
                    <a:pt x="4" y="8"/>
                  </a:lnTo>
                  <a:lnTo>
                    <a:pt x="3" y="5"/>
                  </a:lnTo>
                  <a:lnTo>
                    <a:pt x="0" y="6"/>
                  </a:lnTo>
                  <a:lnTo>
                    <a:pt x="1" y="9"/>
                  </a:lnTo>
                  <a:lnTo>
                    <a:pt x="1" y="11"/>
                  </a:lnTo>
                  <a:lnTo>
                    <a:pt x="4" y="10"/>
                  </a:lnTo>
                  <a:lnTo>
                    <a:pt x="14" y="10"/>
                  </a:lnTo>
                  <a:lnTo>
                    <a:pt x="15" y="8"/>
                  </a:lnTo>
                  <a:lnTo>
                    <a:pt x="18" y="7"/>
                  </a:lnTo>
                  <a:lnTo>
                    <a:pt x="21" y="6"/>
                  </a:lnTo>
                  <a:lnTo>
                    <a:pt x="23" y="7"/>
                  </a:lnTo>
                  <a:lnTo>
                    <a:pt x="26" y="4"/>
                  </a:lnTo>
                  <a:lnTo>
                    <a:pt x="28" y="5"/>
                  </a:lnTo>
                  <a:lnTo>
                    <a:pt x="29" y="5"/>
                  </a:lnTo>
                  <a:lnTo>
                    <a:pt x="32" y="6"/>
                  </a:lnTo>
                  <a:lnTo>
                    <a:pt x="35" y="7"/>
                  </a:lnTo>
                  <a:lnTo>
                    <a:pt x="38" y="8"/>
                  </a:lnTo>
                  <a:lnTo>
                    <a:pt x="40" y="9"/>
                  </a:lnTo>
                  <a:lnTo>
                    <a:pt x="42" y="8"/>
                  </a:lnTo>
                  <a:lnTo>
                    <a:pt x="45" y="7"/>
                  </a:lnTo>
                  <a:lnTo>
                    <a:pt x="45" y="4"/>
                  </a:lnTo>
                  <a:lnTo>
                    <a:pt x="42" y="4"/>
                  </a:lnTo>
                  <a:lnTo>
                    <a:pt x="40" y="5"/>
                  </a:lnTo>
                  <a:lnTo>
                    <a:pt x="36" y="4"/>
                  </a:lnTo>
                  <a:lnTo>
                    <a:pt x="33" y="2"/>
                  </a:lnTo>
                  <a:lnTo>
                    <a:pt x="30" y="0"/>
                  </a:lnTo>
                  <a:lnTo>
                    <a:pt x="28" y="0"/>
                  </a:lnTo>
                  <a:lnTo>
                    <a:pt x="27" y="0"/>
                  </a:lnTo>
                  <a:lnTo>
                    <a:pt x="24" y="0"/>
                  </a:lnTo>
                  <a:lnTo>
                    <a:pt x="21" y="2"/>
                  </a:lnTo>
                  <a:lnTo>
                    <a:pt x="19" y="3"/>
                  </a:lnTo>
                  <a:lnTo>
                    <a:pt x="4" y="3"/>
                  </a:lnTo>
                  <a:lnTo>
                    <a:pt x="4" y="5"/>
                  </a:lnTo>
                  <a:lnTo>
                    <a:pt x="7" y="7"/>
                  </a:lnTo>
                  <a:close/>
                </a:path>
              </a:pathLst>
            </a:custGeom>
            <a:solidFill>
              <a:srgbClr val="C0C0C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endParaRPr lang="en-SG" dirty="0"/>
            </a:p>
          </p:txBody>
        </p:sp>
        <p:grpSp>
          <p:nvGrpSpPr>
            <p:cNvPr id="75" name="Group 63"/>
            <p:cNvGrpSpPr>
              <a:grpSpLocks/>
            </p:cNvGrpSpPr>
            <p:nvPr/>
          </p:nvGrpSpPr>
          <p:grpSpPr bwMode="auto">
            <a:xfrm>
              <a:off x="484" y="2335"/>
              <a:ext cx="1197" cy="954"/>
              <a:chOff x="2434" y="1891"/>
              <a:chExt cx="1505" cy="1224"/>
            </a:xfrm>
          </p:grpSpPr>
          <p:sp>
            <p:nvSpPr>
              <p:cNvPr id="94" name="Freeform 64"/>
              <p:cNvSpPr>
                <a:spLocks/>
              </p:cNvSpPr>
              <p:nvPr/>
            </p:nvSpPr>
            <p:spPr bwMode="gray">
              <a:xfrm>
                <a:off x="3267" y="2676"/>
                <a:ext cx="274" cy="245"/>
              </a:xfrm>
              <a:custGeom>
                <a:avLst/>
                <a:gdLst>
                  <a:gd name="T0" fmla="*/ 2147483647 w 177"/>
                  <a:gd name="T1" fmla="*/ 2147483647 h 153"/>
                  <a:gd name="T2" fmla="*/ 2147483647 w 177"/>
                  <a:gd name="T3" fmla="*/ 2147483647 h 153"/>
                  <a:gd name="T4" fmla="*/ 2147483647 w 177"/>
                  <a:gd name="T5" fmla="*/ 2147483647 h 153"/>
                  <a:gd name="T6" fmla="*/ 2147483647 w 177"/>
                  <a:gd name="T7" fmla="*/ 2147483647 h 153"/>
                  <a:gd name="T8" fmla="*/ 2147483647 w 177"/>
                  <a:gd name="T9" fmla="*/ 2147483647 h 153"/>
                  <a:gd name="T10" fmla="*/ 2147483647 w 177"/>
                  <a:gd name="T11" fmla="*/ 2147483647 h 153"/>
                  <a:gd name="T12" fmla="*/ 2147483647 w 177"/>
                  <a:gd name="T13" fmla="*/ 2147483647 h 153"/>
                  <a:gd name="T14" fmla="*/ 2147483647 w 177"/>
                  <a:gd name="T15" fmla="*/ 2147483647 h 153"/>
                  <a:gd name="T16" fmla="*/ 2147483647 w 177"/>
                  <a:gd name="T17" fmla="*/ 2147483647 h 153"/>
                  <a:gd name="T18" fmla="*/ 2147483647 w 177"/>
                  <a:gd name="T19" fmla="*/ 2147483647 h 153"/>
                  <a:gd name="T20" fmla="*/ 2147483647 w 177"/>
                  <a:gd name="T21" fmla="*/ 2147483647 h 153"/>
                  <a:gd name="T22" fmla="*/ 2147483647 w 177"/>
                  <a:gd name="T23" fmla="*/ 2147483647 h 153"/>
                  <a:gd name="T24" fmla="*/ 2147483647 w 177"/>
                  <a:gd name="T25" fmla="*/ 2147483647 h 153"/>
                  <a:gd name="T26" fmla="*/ 2147483647 w 177"/>
                  <a:gd name="T27" fmla="*/ 2147483647 h 153"/>
                  <a:gd name="T28" fmla="*/ 2147483647 w 177"/>
                  <a:gd name="T29" fmla="*/ 2147483647 h 153"/>
                  <a:gd name="T30" fmla="*/ 2147483647 w 177"/>
                  <a:gd name="T31" fmla="*/ 2147483647 h 153"/>
                  <a:gd name="T32" fmla="*/ 2147483647 w 177"/>
                  <a:gd name="T33" fmla="*/ 2147483647 h 153"/>
                  <a:gd name="T34" fmla="*/ 2147483647 w 177"/>
                  <a:gd name="T35" fmla="*/ 2147483647 h 153"/>
                  <a:gd name="T36" fmla="*/ 2147483647 w 177"/>
                  <a:gd name="T37" fmla="*/ 2147483647 h 153"/>
                  <a:gd name="T38" fmla="*/ 2147483647 w 177"/>
                  <a:gd name="T39" fmla="*/ 2147483647 h 153"/>
                  <a:gd name="T40" fmla="*/ 2147483647 w 177"/>
                  <a:gd name="T41" fmla="*/ 2147483647 h 153"/>
                  <a:gd name="T42" fmla="*/ 2147483647 w 177"/>
                  <a:gd name="T43" fmla="*/ 2147483647 h 153"/>
                  <a:gd name="T44" fmla="*/ 2147483647 w 177"/>
                  <a:gd name="T45" fmla="*/ 2147483647 h 153"/>
                  <a:gd name="T46" fmla="*/ 2147483647 w 177"/>
                  <a:gd name="T47" fmla="*/ 2147483647 h 153"/>
                  <a:gd name="T48" fmla="*/ 0 w 177"/>
                  <a:gd name="T49" fmla="*/ 2147483647 h 153"/>
                  <a:gd name="T50" fmla="*/ 2147483647 w 177"/>
                  <a:gd name="T51" fmla="*/ 2147483647 h 153"/>
                  <a:gd name="T52" fmla="*/ 2147483647 w 177"/>
                  <a:gd name="T53" fmla="*/ 2147483647 h 153"/>
                  <a:gd name="T54" fmla="*/ 2147483647 w 177"/>
                  <a:gd name="T55" fmla="*/ 2147483647 h 153"/>
                  <a:gd name="T56" fmla="*/ 2147483647 w 177"/>
                  <a:gd name="T57" fmla="*/ 2147483647 h 153"/>
                  <a:gd name="T58" fmla="*/ 2147483647 w 177"/>
                  <a:gd name="T59" fmla="*/ 2147483647 h 153"/>
                  <a:gd name="T60" fmla="*/ 2147483647 w 177"/>
                  <a:gd name="T61" fmla="*/ 2147483647 h 153"/>
                  <a:gd name="T62" fmla="*/ 2147483647 w 177"/>
                  <a:gd name="T63" fmla="*/ 2147483647 h 153"/>
                  <a:gd name="T64" fmla="*/ 2147483647 w 177"/>
                  <a:gd name="T65" fmla="*/ 2147483647 h 153"/>
                  <a:gd name="T66" fmla="*/ 2147483647 w 177"/>
                  <a:gd name="T67" fmla="*/ 2147483647 h 153"/>
                  <a:gd name="T68" fmla="*/ 2147483647 w 177"/>
                  <a:gd name="T69" fmla="*/ 2147483647 h 153"/>
                  <a:gd name="T70" fmla="*/ 2147483647 w 177"/>
                  <a:gd name="T71" fmla="*/ 2147483647 h 153"/>
                  <a:gd name="T72" fmla="*/ 2147483647 w 177"/>
                  <a:gd name="T73" fmla="*/ 2147483647 h 153"/>
                  <a:gd name="T74" fmla="*/ 2147483647 w 177"/>
                  <a:gd name="T75" fmla="*/ 2147483647 h 153"/>
                  <a:gd name="T76" fmla="*/ 2147483647 w 177"/>
                  <a:gd name="T77" fmla="*/ 2147483647 h 153"/>
                  <a:gd name="T78" fmla="*/ 2147483647 w 177"/>
                  <a:gd name="T79" fmla="*/ 2147483647 h 153"/>
                  <a:gd name="T80" fmla="*/ 2147483647 w 177"/>
                  <a:gd name="T81" fmla="*/ 2147483647 h 153"/>
                  <a:gd name="T82" fmla="*/ 2147483647 w 177"/>
                  <a:gd name="T83" fmla="*/ 2147483647 h 153"/>
                  <a:gd name="T84" fmla="*/ 2147483647 w 177"/>
                  <a:gd name="T85" fmla="*/ 2147483647 h 153"/>
                  <a:gd name="T86" fmla="*/ 2147483647 w 177"/>
                  <a:gd name="T87" fmla="*/ 2147483647 h 153"/>
                  <a:gd name="T88" fmla="*/ 2147483647 w 177"/>
                  <a:gd name="T89" fmla="*/ 2147483647 h 153"/>
                  <a:gd name="T90" fmla="*/ 2147483647 w 177"/>
                  <a:gd name="T91" fmla="*/ 2147483647 h 153"/>
                  <a:gd name="T92" fmla="*/ 2147483647 w 177"/>
                  <a:gd name="T93" fmla="*/ 2147483647 h 153"/>
                  <a:gd name="T94" fmla="*/ 2147483647 w 177"/>
                  <a:gd name="T95" fmla="*/ 2147483647 h 153"/>
                  <a:gd name="T96" fmla="*/ 2147483647 w 177"/>
                  <a:gd name="T97" fmla="*/ 2147483647 h 153"/>
                  <a:gd name="T98" fmla="*/ 2147483647 w 177"/>
                  <a:gd name="T99" fmla="*/ 2147483647 h 153"/>
                  <a:gd name="T100" fmla="*/ 2147483647 w 177"/>
                  <a:gd name="T101" fmla="*/ 2147483647 h 153"/>
                  <a:gd name="T102" fmla="*/ 2147483647 w 177"/>
                  <a:gd name="T103" fmla="*/ 2147483647 h 153"/>
                  <a:gd name="T104" fmla="*/ 2147483647 w 177"/>
                  <a:gd name="T105" fmla="*/ 2147483647 h 153"/>
                  <a:gd name="T106" fmla="*/ 2147483647 w 177"/>
                  <a:gd name="T107" fmla="*/ 2147483647 h 153"/>
                  <a:gd name="T108" fmla="*/ 2147483647 w 177"/>
                  <a:gd name="T109" fmla="*/ 2147483647 h 153"/>
                  <a:gd name="T110" fmla="*/ 2147483647 w 177"/>
                  <a:gd name="T111" fmla="*/ 2147483647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
                  <a:gd name="T169" fmla="*/ 0 h 153"/>
                  <a:gd name="T170" fmla="*/ 177 w 177"/>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 h="153">
                    <a:moveTo>
                      <a:pt x="135" y="7"/>
                    </a:moveTo>
                    <a:lnTo>
                      <a:pt x="132" y="6"/>
                    </a:lnTo>
                    <a:lnTo>
                      <a:pt x="130" y="7"/>
                    </a:lnTo>
                    <a:lnTo>
                      <a:pt x="128" y="3"/>
                    </a:lnTo>
                    <a:lnTo>
                      <a:pt x="130" y="0"/>
                    </a:lnTo>
                    <a:lnTo>
                      <a:pt x="124" y="1"/>
                    </a:lnTo>
                    <a:lnTo>
                      <a:pt x="122" y="2"/>
                    </a:lnTo>
                    <a:lnTo>
                      <a:pt x="119" y="2"/>
                    </a:lnTo>
                    <a:lnTo>
                      <a:pt x="116" y="2"/>
                    </a:lnTo>
                    <a:lnTo>
                      <a:pt x="115" y="2"/>
                    </a:lnTo>
                    <a:lnTo>
                      <a:pt x="110" y="4"/>
                    </a:lnTo>
                    <a:lnTo>
                      <a:pt x="107" y="4"/>
                    </a:lnTo>
                    <a:lnTo>
                      <a:pt x="104" y="4"/>
                    </a:lnTo>
                    <a:lnTo>
                      <a:pt x="106" y="8"/>
                    </a:lnTo>
                    <a:lnTo>
                      <a:pt x="103" y="11"/>
                    </a:lnTo>
                    <a:lnTo>
                      <a:pt x="101" y="14"/>
                    </a:lnTo>
                    <a:lnTo>
                      <a:pt x="98" y="16"/>
                    </a:lnTo>
                    <a:lnTo>
                      <a:pt x="99" y="18"/>
                    </a:lnTo>
                    <a:lnTo>
                      <a:pt x="99" y="19"/>
                    </a:lnTo>
                    <a:lnTo>
                      <a:pt x="100" y="22"/>
                    </a:lnTo>
                    <a:lnTo>
                      <a:pt x="101" y="25"/>
                    </a:lnTo>
                    <a:lnTo>
                      <a:pt x="100" y="28"/>
                    </a:lnTo>
                    <a:lnTo>
                      <a:pt x="100" y="35"/>
                    </a:lnTo>
                    <a:lnTo>
                      <a:pt x="101" y="38"/>
                    </a:lnTo>
                    <a:lnTo>
                      <a:pt x="99" y="41"/>
                    </a:lnTo>
                    <a:lnTo>
                      <a:pt x="98" y="44"/>
                    </a:lnTo>
                    <a:lnTo>
                      <a:pt x="97" y="48"/>
                    </a:lnTo>
                    <a:lnTo>
                      <a:pt x="96" y="50"/>
                    </a:lnTo>
                    <a:lnTo>
                      <a:pt x="96" y="51"/>
                    </a:lnTo>
                    <a:lnTo>
                      <a:pt x="97" y="54"/>
                    </a:lnTo>
                    <a:lnTo>
                      <a:pt x="99" y="57"/>
                    </a:lnTo>
                    <a:lnTo>
                      <a:pt x="102" y="59"/>
                    </a:lnTo>
                    <a:lnTo>
                      <a:pt x="106" y="62"/>
                    </a:lnTo>
                    <a:lnTo>
                      <a:pt x="109" y="65"/>
                    </a:lnTo>
                    <a:lnTo>
                      <a:pt x="112" y="65"/>
                    </a:lnTo>
                    <a:lnTo>
                      <a:pt x="115" y="65"/>
                    </a:lnTo>
                    <a:lnTo>
                      <a:pt x="115" y="62"/>
                    </a:lnTo>
                    <a:lnTo>
                      <a:pt x="116" y="62"/>
                    </a:lnTo>
                    <a:lnTo>
                      <a:pt x="119" y="61"/>
                    </a:lnTo>
                    <a:lnTo>
                      <a:pt x="119" y="69"/>
                    </a:lnTo>
                    <a:lnTo>
                      <a:pt x="119" y="71"/>
                    </a:lnTo>
                    <a:lnTo>
                      <a:pt x="119" y="80"/>
                    </a:lnTo>
                    <a:lnTo>
                      <a:pt x="116" y="78"/>
                    </a:lnTo>
                    <a:lnTo>
                      <a:pt x="113" y="79"/>
                    </a:lnTo>
                    <a:lnTo>
                      <a:pt x="110" y="80"/>
                    </a:lnTo>
                    <a:lnTo>
                      <a:pt x="108" y="80"/>
                    </a:lnTo>
                    <a:lnTo>
                      <a:pt x="106" y="77"/>
                    </a:lnTo>
                    <a:lnTo>
                      <a:pt x="103" y="74"/>
                    </a:lnTo>
                    <a:lnTo>
                      <a:pt x="100" y="71"/>
                    </a:lnTo>
                    <a:lnTo>
                      <a:pt x="99" y="69"/>
                    </a:lnTo>
                    <a:lnTo>
                      <a:pt x="97" y="66"/>
                    </a:lnTo>
                    <a:lnTo>
                      <a:pt x="96" y="65"/>
                    </a:lnTo>
                    <a:lnTo>
                      <a:pt x="93" y="65"/>
                    </a:lnTo>
                    <a:lnTo>
                      <a:pt x="90" y="63"/>
                    </a:lnTo>
                    <a:lnTo>
                      <a:pt x="88" y="63"/>
                    </a:lnTo>
                    <a:lnTo>
                      <a:pt x="85" y="62"/>
                    </a:lnTo>
                    <a:lnTo>
                      <a:pt x="83" y="59"/>
                    </a:lnTo>
                    <a:lnTo>
                      <a:pt x="81" y="56"/>
                    </a:lnTo>
                    <a:lnTo>
                      <a:pt x="79" y="52"/>
                    </a:lnTo>
                    <a:lnTo>
                      <a:pt x="76" y="55"/>
                    </a:lnTo>
                    <a:lnTo>
                      <a:pt x="75" y="58"/>
                    </a:lnTo>
                    <a:lnTo>
                      <a:pt x="72" y="59"/>
                    </a:lnTo>
                    <a:lnTo>
                      <a:pt x="70" y="58"/>
                    </a:lnTo>
                    <a:lnTo>
                      <a:pt x="68" y="58"/>
                    </a:lnTo>
                    <a:lnTo>
                      <a:pt x="65" y="58"/>
                    </a:lnTo>
                    <a:lnTo>
                      <a:pt x="61" y="57"/>
                    </a:lnTo>
                    <a:lnTo>
                      <a:pt x="58" y="56"/>
                    </a:lnTo>
                    <a:lnTo>
                      <a:pt x="56" y="55"/>
                    </a:lnTo>
                    <a:lnTo>
                      <a:pt x="53" y="54"/>
                    </a:lnTo>
                    <a:lnTo>
                      <a:pt x="50" y="51"/>
                    </a:lnTo>
                    <a:lnTo>
                      <a:pt x="50" y="48"/>
                    </a:lnTo>
                    <a:lnTo>
                      <a:pt x="47" y="48"/>
                    </a:lnTo>
                    <a:lnTo>
                      <a:pt x="45" y="48"/>
                    </a:lnTo>
                    <a:lnTo>
                      <a:pt x="43" y="49"/>
                    </a:lnTo>
                    <a:lnTo>
                      <a:pt x="40" y="50"/>
                    </a:lnTo>
                    <a:lnTo>
                      <a:pt x="37" y="50"/>
                    </a:lnTo>
                    <a:lnTo>
                      <a:pt x="37" y="47"/>
                    </a:lnTo>
                    <a:lnTo>
                      <a:pt x="34" y="43"/>
                    </a:lnTo>
                    <a:lnTo>
                      <a:pt x="31" y="41"/>
                    </a:lnTo>
                    <a:lnTo>
                      <a:pt x="31" y="44"/>
                    </a:lnTo>
                    <a:lnTo>
                      <a:pt x="31" y="46"/>
                    </a:lnTo>
                    <a:lnTo>
                      <a:pt x="31" y="49"/>
                    </a:lnTo>
                    <a:lnTo>
                      <a:pt x="31" y="52"/>
                    </a:lnTo>
                    <a:lnTo>
                      <a:pt x="31" y="54"/>
                    </a:lnTo>
                    <a:lnTo>
                      <a:pt x="31" y="57"/>
                    </a:lnTo>
                    <a:lnTo>
                      <a:pt x="30" y="60"/>
                    </a:lnTo>
                    <a:lnTo>
                      <a:pt x="31" y="63"/>
                    </a:lnTo>
                    <a:lnTo>
                      <a:pt x="31" y="66"/>
                    </a:lnTo>
                    <a:lnTo>
                      <a:pt x="29" y="69"/>
                    </a:lnTo>
                    <a:lnTo>
                      <a:pt x="30" y="72"/>
                    </a:lnTo>
                    <a:lnTo>
                      <a:pt x="27" y="74"/>
                    </a:lnTo>
                    <a:lnTo>
                      <a:pt x="0" y="74"/>
                    </a:lnTo>
                    <a:lnTo>
                      <a:pt x="0" y="77"/>
                    </a:lnTo>
                    <a:lnTo>
                      <a:pt x="0" y="87"/>
                    </a:lnTo>
                    <a:lnTo>
                      <a:pt x="0" y="90"/>
                    </a:lnTo>
                    <a:lnTo>
                      <a:pt x="0" y="124"/>
                    </a:lnTo>
                    <a:lnTo>
                      <a:pt x="1" y="125"/>
                    </a:lnTo>
                    <a:lnTo>
                      <a:pt x="2" y="128"/>
                    </a:lnTo>
                    <a:lnTo>
                      <a:pt x="4" y="130"/>
                    </a:lnTo>
                    <a:lnTo>
                      <a:pt x="7" y="133"/>
                    </a:lnTo>
                    <a:lnTo>
                      <a:pt x="10" y="136"/>
                    </a:lnTo>
                    <a:lnTo>
                      <a:pt x="13" y="139"/>
                    </a:lnTo>
                    <a:lnTo>
                      <a:pt x="16" y="142"/>
                    </a:lnTo>
                    <a:lnTo>
                      <a:pt x="19" y="145"/>
                    </a:lnTo>
                    <a:lnTo>
                      <a:pt x="23" y="146"/>
                    </a:lnTo>
                    <a:lnTo>
                      <a:pt x="25" y="146"/>
                    </a:lnTo>
                    <a:lnTo>
                      <a:pt x="28" y="145"/>
                    </a:lnTo>
                    <a:lnTo>
                      <a:pt x="31" y="144"/>
                    </a:lnTo>
                    <a:lnTo>
                      <a:pt x="34" y="144"/>
                    </a:lnTo>
                    <a:lnTo>
                      <a:pt x="35" y="144"/>
                    </a:lnTo>
                    <a:lnTo>
                      <a:pt x="38" y="144"/>
                    </a:lnTo>
                    <a:lnTo>
                      <a:pt x="41" y="144"/>
                    </a:lnTo>
                    <a:lnTo>
                      <a:pt x="44" y="145"/>
                    </a:lnTo>
                    <a:lnTo>
                      <a:pt x="45" y="145"/>
                    </a:lnTo>
                    <a:lnTo>
                      <a:pt x="48" y="148"/>
                    </a:lnTo>
                    <a:lnTo>
                      <a:pt x="50" y="149"/>
                    </a:lnTo>
                    <a:lnTo>
                      <a:pt x="53" y="149"/>
                    </a:lnTo>
                    <a:lnTo>
                      <a:pt x="56" y="149"/>
                    </a:lnTo>
                    <a:lnTo>
                      <a:pt x="58" y="151"/>
                    </a:lnTo>
                    <a:lnTo>
                      <a:pt x="61" y="152"/>
                    </a:lnTo>
                    <a:lnTo>
                      <a:pt x="65" y="150"/>
                    </a:lnTo>
                    <a:lnTo>
                      <a:pt x="67" y="151"/>
                    </a:lnTo>
                    <a:lnTo>
                      <a:pt x="70" y="152"/>
                    </a:lnTo>
                    <a:lnTo>
                      <a:pt x="72" y="153"/>
                    </a:lnTo>
                    <a:lnTo>
                      <a:pt x="75" y="152"/>
                    </a:lnTo>
                    <a:lnTo>
                      <a:pt x="76" y="151"/>
                    </a:lnTo>
                    <a:lnTo>
                      <a:pt x="79" y="148"/>
                    </a:lnTo>
                    <a:lnTo>
                      <a:pt x="84" y="143"/>
                    </a:lnTo>
                    <a:lnTo>
                      <a:pt x="86" y="140"/>
                    </a:lnTo>
                    <a:lnTo>
                      <a:pt x="88" y="137"/>
                    </a:lnTo>
                    <a:lnTo>
                      <a:pt x="91" y="135"/>
                    </a:lnTo>
                    <a:lnTo>
                      <a:pt x="95" y="133"/>
                    </a:lnTo>
                    <a:lnTo>
                      <a:pt x="97" y="131"/>
                    </a:lnTo>
                    <a:lnTo>
                      <a:pt x="101" y="130"/>
                    </a:lnTo>
                    <a:lnTo>
                      <a:pt x="102" y="129"/>
                    </a:lnTo>
                    <a:lnTo>
                      <a:pt x="103" y="126"/>
                    </a:lnTo>
                    <a:lnTo>
                      <a:pt x="104" y="122"/>
                    </a:lnTo>
                    <a:lnTo>
                      <a:pt x="104" y="121"/>
                    </a:lnTo>
                    <a:lnTo>
                      <a:pt x="106" y="120"/>
                    </a:lnTo>
                    <a:lnTo>
                      <a:pt x="109" y="118"/>
                    </a:lnTo>
                    <a:lnTo>
                      <a:pt x="112" y="116"/>
                    </a:lnTo>
                    <a:lnTo>
                      <a:pt x="117" y="115"/>
                    </a:lnTo>
                    <a:lnTo>
                      <a:pt x="121" y="115"/>
                    </a:lnTo>
                    <a:lnTo>
                      <a:pt x="122" y="115"/>
                    </a:lnTo>
                    <a:lnTo>
                      <a:pt x="126" y="115"/>
                    </a:lnTo>
                    <a:lnTo>
                      <a:pt x="128" y="115"/>
                    </a:lnTo>
                    <a:lnTo>
                      <a:pt x="127" y="114"/>
                    </a:lnTo>
                    <a:lnTo>
                      <a:pt x="127" y="111"/>
                    </a:lnTo>
                    <a:lnTo>
                      <a:pt x="126" y="108"/>
                    </a:lnTo>
                    <a:lnTo>
                      <a:pt x="125" y="105"/>
                    </a:lnTo>
                    <a:lnTo>
                      <a:pt x="127" y="104"/>
                    </a:lnTo>
                    <a:lnTo>
                      <a:pt x="130" y="103"/>
                    </a:lnTo>
                    <a:lnTo>
                      <a:pt x="133" y="102"/>
                    </a:lnTo>
                    <a:lnTo>
                      <a:pt x="136" y="101"/>
                    </a:lnTo>
                    <a:lnTo>
                      <a:pt x="142" y="100"/>
                    </a:lnTo>
                    <a:lnTo>
                      <a:pt x="145" y="98"/>
                    </a:lnTo>
                    <a:lnTo>
                      <a:pt x="148" y="98"/>
                    </a:lnTo>
                    <a:lnTo>
                      <a:pt x="151" y="96"/>
                    </a:lnTo>
                    <a:lnTo>
                      <a:pt x="154" y="96"/>
                    </a:lnTo>
                    <a:lnTo>
                      <a:pt x="157" y="95"/>
                    </a:lnTo>
                    <a:lnTo>
                      <a:pt x="158" y="94"/>
                    </a:lnTo>
                    <a:lnTo>
                      <a:pt x="161" y="93"/>
                    </a:lnTo>
                    <a:lnTo>
                      <a:pt x="165" y="92"/>
                    </a:lnTo>
                    <a:lnTo>
                      <a:pt x="167" y="91"/>
                    </a:lnTo>
                    <a:lnTo>
                      <a:pt x="171" y="90"/>
                    </a:lnTo>
                    <a:lnTo>
                      <a:pt x="169" y="89"/>
                    </a:lnTo>
                    <a:lnTo>
                      <a:pt x="167" y="90"/>
                    </a:lnTo>
                    <a:lnTo>
                      <a:pt x="166" y="87"/>
                    </a:lnTo>
                    <a:lnTo>
                      <a:pt x="164" y="86"/>
                    </a:lnTo>
                    <a:lnTo>
                      <a:pt x="164" y="82"/>
                    </a:lnTo>
                    <a:lnTo>
                      <a:pt x="166" y="79"/>
                    </a:lnTo>
                    <a:lnTo>
                      <a:pt x="167" y="76"/>
                    </a:lnTo>
                    <a:lnTo>
                      <a:pt x="167" y="73"/>
                    </a:lnTo>
                    <a:lnTo>
                      <a:pt x="167" y="70"/>
                    </a:lnTo>
                    <a:lnTo>
                      <a:pt x="169" y="68"/>
                    </a:lnTo>
                    <a:lnTo>
                      <a:pt x="172" y="67"/>
                    </a:lnTo>
                    <a:lnTo>
                      <a:pt x="175" y="65"/>
                    </a:lnTo>
                    <a:lnTo>
                      <a:pt x="172" y="63"/>
                    </a:lnTo>
                    <a:lnTo>
                      <a:pt x="172" y="62"/>
                    </a:lnTo>
                    <a:lnTo>
                      <a:pt x="172" y="59"/>
                    </a:lnTo>
                    <a:lnTo>
                      <a:pt x="172" y="56"/>
                    </a:lnTo>
                    <a:lnTo>
                      <a:pt x="172" y="53"/>
                    </a:lnTo>
                    <a:lnTo>
                      <a:pt x="171" y="50"/>
                    </a:lnTo>
                    <a:lnTo>
                      <a:pt x="173" y="47"/>
                    </a:lnTo>
                    <a:lnTo>
                      <a:pt x="172" y="43"/>
                    </a:lnTo>
                    <a:lnTo>
                      <a:pt x="172" y="40"/>
                    </a:lnTo>
                    <a:lnTo>
                      <a:pt x="175" y="38"/>
                    </a:lnTo>
                    <a:lnTo>
                      <a:pt x="177" y="36"/>
                    </a:lnTo>
                    <a:lnTo>
                      <a:pt x="175" y="33"/>
                    </a:lnTo>
                    <a:lnTo>
                      <a:pt x="175" y="30"/>
                    </a:lnTo>
                    <a:lnTo>
                      <a:pt x="172" y="28"/>
                    </a:lnTo>
                    <a:lnTo>
                      <a:pt x="172" y="25"/>
                    </a:lnTo>
                    <a:lnTo>
                      <a:pt x="171" y="23"/>
                    </a:lnTo>
                    <a:lnTo>
                      <a:pt x="168" y="22"/>
                    </a:lnTo>
                    <a:lnTo>
                      <a:pt x="167" y="22"/>
                    </a:lnTo>
                    <a:lnTo>
                      <a:pt x="167" y="21"/>
                    </a:lnTo>
                    <a:lnTo>
                      <a:pt x="166" y="19"/>
                    </a:lnTo>
                    <a:lnTo>
                      <a:pt x="164" y="18"/>
                    </a:lnTo>
                    <a:lnTo>
                      <a:pt x="164" y="17"/>
                    </a:lnTo>
                    <a:lnTo>
                      <a:pt x="163" y="17"/>
                    </a:lnTo>
                    <a:lnTo>
                      <a:pt x="160" y="15"/>
                    </a:lnTo>
                    <a:lnTo>
                      <a:pt x="157" y="15"/>
                    </a:lnTo>
                    <a:lnTo>
                      <a:pt x="154" y="14"/>
                    </a:lnTo>
                    <a:lnTo>
                      <a:pt x="152" y="14"/>
                    </a:lnTo>
                    <a:lnTo>
                      <a:pt x="149" y="11"/>
                    </a:lnTo>
                    <a:lnTo>
                      <a:pt x="148" y="12"/>
                    </a:lnTo>
                    <a:lnTo>
                      <a:pt x="146" y="11"/>
                    </a:lnTo>
                    <a:lnTo>
                      <a:pt x="145" y="8"/>
                    </a:lnTo>
                    <a:lnTo>
                      <a:pt x="144" y="8"/>
                    </a:lnTo>
                    <a:lnTo>
                      <a:pt x="142" y="7"/>
                    </a:lnTo>
                    <a:lnTo>
                      <a:pt x="139" y="7"/>
                    </a:lnTo>
                    <a:lnTo>
                      <a:pt x="138" y="10"/>
                    </a:lnTo>
                    <a:lnTo>
                      <a:pt x="135" y="7"/>
                    </a:lnTo>
                    <a:close/>
                  </a:path>
                </a:pathLst>
              </a:custGeom>
              <a:solidFill>
                <a:srgbClr val="FF3300"/>
              </a:solidFill>
              <a:ln w="0" algn="ctr">
                <a:solidFill>
                  <a:schemeClr val="bg2"/>
                </a:solidFill>
                <a:round/>
                <a:headEnd/>
                <a:tailEnd/>
              </a:ln>
            </p:spPr>
            <p:txBody>
              <a:bodyPr/>
              <a:lstStyle/>
              <a:p>
                <a:endParaRPr lang="en-SG" dirty="0"/>
              </a:p>
            </p:txBody>
          </p:sp>
          <p:sp>
            <p:nvSpPr>
              <p:cNvPr id="95" name="Freeform 65"/>
              <p:cNvSpPr>
                <a:spLocks/>
              </p:cNvSpPr>
              <p:nvPr/>
            </p:nvSpPr>
            <p:spPr bwMode="gray">
              <a:xfrm>
                <a:off x="2956" y="2418"/>
                <a:ext cx="134" cy="151"/>
              </a:xfrm>
              <a:custGeom>
                <a:avLst/>
                <a:gdLst>
                  <a:gd name="T0" fmla="*/ 2147483647 w 86"/>
                  <a:gd name="T1" fmla="*/ 2147483647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2147483647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0 h 95"/>
                  <a:gd name="T50" fmla="*/ 2147483647 w 86"/>
                  <a:gd name="T51" fmla="*/ 0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0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2147483647 w 86"/>
                  <a:gd name="T83" fmla="*/ 2147483647 h 95"/>
                  <a:gd name="T84" fmla="*/ 2147483647 w 86"/>
                  <a:gd name="T85" fmla="*/ 2147483647 h 95"/>
                  <a:gd name="T86" fmla="*/ 2147483647 w 86"/>
                  <a:gd name="T87" fmla="*/ 2147483647 h 95"/>
                  <a:gd name="T88" fmla="*/ 2147483647 w 86"/>
                  <a:gd name="T89" fmla="*/ 2147483647 h 95"/>
                  <a:gd name="T90" fmla="*/ 2147483647 w 86"/>
                  <a:gd name="T91" fmla="*/ 2147483647 h 95"/>
                  <a:gd name="T92" fmla="*/ 2147483647 w 86"/>
                  <a:gd name="T93" fmla="*/ 2147483647 h 95"/>
                  <a:gd name="T94" fmla="*/ 2147483647 w 86"/>
                  <a:gd name="T95" fmla="*/ 2147483647 h 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
                  <a:gd name="T145" fmla="*/ 0 h 95"/>
                  <a:gd name="T146" fmla="*/ 86 w 86"/>
                  <a:gd name="T147" fmla="*/ 95 h 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 h="95">
                    <a:moveTo>
                      <a:pt x="37" y="91"/>
                    </a:moveTo>
                    <a:lnTo>
                      <a:pt x="39" y="90"/>
                    </a:lnTo>
                    <a:lnTo>
                      <a:pt x="42" y="91"/>
                    </a:lnTo>
                    <a:lnTo>
                      <a:pt x="45" y="92"/>
                    </a:lnTo>
                    <a:lnTo>
                      <a:pt x="46" y="91"/>
                    </a:lnTo>
                    <a:lnTo>
                      <a:pt x="46" y="89"/>
                    </a:lnTo>
                    <a:lnTo>
                      <a:pt x="46" y="85"/>
                    </a:lnTo>
                    <a:lnTo>
                      <a:pt x="44" y="83"/>
                    </a:lnTo>
                    <a:lnTo>
                      <a:pt x="45" y="81"/>
                    </a:lnTo>
                    <a:lnTo>
                      <a:pt x="44" y="80"/>
                    </a:lnTo>
                    <a:lnTo>
                      <a:pt x="41" y="78"/>
                    </a:lnTo>
                    <a:lnTo>
                      <a:pt x="42" y="75"/>
                    </a:lnTo>
                    <a:lnTo>
                      <a:pt x="42" y="73"/>
                    </a:lnTo>
                    <a:lnTo>
                      <a:pt x="42" y="71"/>
                    </a:lnTo>
                    <a:lnTo>
                      <a:pt x="44" y="71"/>
                    </a:lnTo>
                    <a:lnTo>
                      <a:pt x="47" y="71"/>
                    </a:lnTo>
                    <a:lnTo>
                      <a:pt x="48" y="72"/>
                    </a:lnTo>
                    <a:lnTo>
                      <a:pt x="56" y="71"/>
                    </a:lnTo>
                    <a:lnTo>
                      <a:pt x="56" y="68"/>
                    </a:lnTo>
                    <a:lnTo>
                      <a:pt x="56" y="67"/>
                    </a:lnTo>
                    <a:lnTo>
                      <a:pt x="55" y="64"/>
                    </a:lnTo>
                    <a:lnTo>
                      <a:pt x="57" y="64"/>
                    </a:lnTo>
                    <a:lnTo>
                      <a:pt x="60" y="64"/>
                    </a:lnTo>
                    <a:lnTo>
                      <a:pt x="61" y="64"/>
                    </a:lnTo>
                    <a:lnTo>
                      <a:pt x="62" y="67"/>
                    </a:lnTo>
                    <a:lnTo>
                      <a:pt x="62" y="68"/>
                    </a:lnTo>
                    <a:lnTo>
                      <a:pt x="64" y="71"/>
                    </a:lnTo>
                    <a:lnTo>
                      <a:pt x="67" y="71"/>
                    </a:lnTo>
                    <a:lnTo>
                      <a:pt x="70" y="72"/>
                    </a:lnTo>
                    <a:lnTo>
                      <a:pt x="73" y="70"/>
                    </a:lnTo>
                    <a:lnTo>
                      <a:pt x="76" y="69"/>
                    </a:lnTo>
                    <a:lnTo>
                      <a:pt x="76" y="70"/>
                    </a:lnTo>
                    <a:lnTo>
                      <a:pt x="77" y="73"/>
                    </a:lnTo>
                    <a:lnTo>
                      <a:pt x="80" y="73"/>
                    </a:lnTo>
                    <a:lnTo>
                      <a:pt x="82" y="71"/>
                    </a:lnTo>
                    <a:lnTo>
                      <a:pt x="82" y="68"/>
                    </a:lnTo>
                    <a:lnTo>
                      <a:pt x="84" y="64"/>
                    </a:lnTo>
                    <a:lnTo>
                      <a:pt x="85" y="63"/>
                    </a:lnTo>
                    <a:lnTo>
                      <a:pt x="84" y="60"/>
                    </a:lnTo>
                    <a:lnTo>
                      <a:pt x="86" y="57"/>
                    </a:lnTo>
                    <a:lnTo>
                      <a:pt x="85" y="54"/>
                    </a:lnTo>
                    <a:lnTo>
                      <a:pt x="85" y="51"/>
                    </a:lnTo>
                    <a:lnTo>
                      <a:pt x="85" y="50"/>
                    </a:lnTo>
                    <a:lnTo>
                      <a:pt x="85" y="46"/>
                    </a:lnTo>
                    <a:lnTo>
                      <a:pt x="86" y="43"/>
                    </a:lnTo>
                    <a:lnTo>
                      <a:pt x="83" y="41"/>
                    </a:lnTo>
                    <a:lnTo>
                      <a:pt x="80" y="39"/>
                    </a:lnTo>
                    <a:lnTo>
                      <a:pt x="77" y="36"/>
                    </a:lnTo>
                    <a:lnTo>
                      <a:pt x="77" y="35"/>
                    </a:lnTo>
                    <a:lnTo>
                      <a:pt x="77" y="33"/>
                    </a:lnTo>
                    <a:lnTo>
                      <a:pt x="78" y="30"/>
                    </a:lnTo>
                    <a:lnTo>
                      <a:pt x="81" y="27"/>
                    </a:lnTo>
                    <a:lnTo>
                      <a:pt x="84" y="25"/>
                    </a:lnTo>
                    <a:lnTo>
                      <a:pt x="85" y="24"/>
                    </a:lnTo>
                    <a:lnTo>
                      <a:pt x="85" y="21"/>
                    </a:lnTo>
                    <a:lnTo>
                      <a:pt x="83" y="18"/>
                    </a:lnTo>
                    <a:lnTo>
                      <a:pt x="82" y="15"/>
                    </a:lnTo>
                    <a:lnTo>
                      <a:pt x="80" y="14"/>
                    </a:lnTo>
                    <a:lnTo>
                      <a:pt x="77" y="14"/>
                    </a:lnTo>
                    <a:lnTo>
                      <a:pt x="71" y="16"/>
                    </a:lnTo>
                    <a:lnTo>
                      <a:pt x="68" y="16"/>
                    </a:lnTo>
                    <a:lnTo>
                      <a:pt x="66" y="17"/>
                    </a:lnTo>
                    <a:lnTo>
                      <a:pt x="67" y="14"/>
                    </a:lnTo>
                    <a:lnTo>
                      <a:pt x="66" y="11"/>
                    </a:lnTo>
                    <a:lnTo>
                      <a:pt x="66" y="7"/>
                    </a:lnTo>
                    <a:lnTo>
                      <a:pt x="67" y="5"/>
                    </a:lnTo>
                    <a:lnTo>
                      <a:pt x="68" y="2"/>
                    </a:lnTo>
                    <a:lnTo>
                      <a:pt x="66" y="0"/>
                    </a:lnTo>
                    <a:lnTo>
                      <a:pt x="63" y="1"/>
                    </a:lnTo>
                    <a:lnTo>
                      <a:pt x="60" y="1"/>
                    </a:lnTo>
                    <a:lnTo>
                      <a:pt x="57" y="0"/>
                    </a:lnTo>
                    <a:lnTo>
                      <a:pt x="54" y="0"/>
                    </a:lnTo>
                    <a:lnTo>
                      <a:pt x="50" y="0"/>
                    </a:lnTo>
                    <a:lnTo>
                      <a:pt x="46" y="0"/>
                    </a:lnTo>
                    <a:lnTo>
                      <a:pt x="43" y="0"/>
                    </a:lnTo>
                    <a:lnTo>
                      <a:pt x="38" y="0"/>
                    </a:lnTo>
                    <a:lnTo>
                      <a:pt x="38" y="2"/>
                    </a:lnTo>
                    <a:lnTo>
                      <a:pt x="38" y="5"/>
                    </a:lnTo>
                    <a:lnTo>
                      <a:pt x="38" y="19"/>
                    </a:lnTo>
                    <a:lnTo>
                      <a:pt x="35" y="20"/>
                    </a:lnTo>
                    <a:lnTo>
                      <a:pt x="15" y="20"/>
                    </a:lnTo>
                    <a:lnTo>
                      <a:pt x="12" y="20"/>
                    </a:lnTo>
                    <a:lnTo>
                      <a:pt x="12" y="23"/>
                    </a:lnTo>
                    <a:lnTo>
                      <a:pt x="12" y="26"/>
                    </a:lnTo>
                    <a:lnTo>
                      <a:pt x="10" y="25"/>
                    </a:lnTo>
                    <a:lnTo>
                      <a:pt x="9" y="28"/>
                    </a:lnTo>
                    <a:lnTo>
                      <a:pt x="12" y="31"/>
                    </a:lnTo>
                    <a:lnTo>
                      <a:pt x="15" y="32"/>
                    </a:lnTo>
                    <a:lnTo>
                      <a:pt x="18" y="32"/>
                    </a:lnTo>
                    <a:lnTo>
                      <a:pt x="15" y="33"/>
                    </a:lnTo>
                    <a:lnTo>
                      <a:pt x="12" y="33"/>
                    </a:lnTo>
                    <a:lnTo>
                      <a:pt x="10" y="32"/>
                    </a:lnTo>
                    <a:lnTo>
                      <a:pt x="9" y="32"/>
                    </a:lnTo>
                    <a:lnTo>
                      <a:pt x="7" y="35"/>
                    </a:lnTo>
                    <a:lnTo>
                      <a:pt x="7" y="38"/>
                    </a:lnTo>
                    <a:lnTo>
                      <a:pt x="7" y="39"/>
                    </a:lnTo>
                    <a:lnTo>
                      <a:pt x="5" y="42"/>
                    </a:lnTo>
                    <a:lnTo>
                      <a:pt x="4" y="45"/>
                    </a:lnTo>
                    <a:lnTo>
                      <a:pt x="2" y="49"/>
                    </a:lnTo>
                    <a:lnTo>
                      <a:pt x="1" y="45"/>
                    </a:lnTo>
                    <a:lnTo>
                      <a:pt x="1" y="46"/>
                    </a:lnTo>
                    <a:lnTo>
                      <a:pt x="0" y="46"/>
                    </a:lnTo>
                    <a:lnTo>
                      <a:pt x="0" y="49"/>
                    </a:lnTo>
                    <a:lnTo>
                      <a:pt x="1" y="50"/>
                    </a:lnTo>
                    <a:lnTo>
                      <a:pt x="1" y="51"/>
                    </a:lnTo>
                    <a:lnTo>
                      <a:pt x="2" y="54"/>
                    </a:lnTo>
                    <a:lnTo>
                      <a:pt x="2" y="53"/>
                    </a:lnTo>
                    <a:lnTo>
                      <a:pt x="3" y="56"/>
                    </a:lnTo>
                    <a:lnTo>
                      <a:pt x="4" y="56"/>
                    </a:lnTo>
                    <a:lnTo>
                      <a:pt x="5" y="57"/>
                    </a:lnTo>
                    <a:lnTo>
                      <a:pt x="9" y="59"/>
                    </a:lnTo>
                    <a:lnTo>
                      <a:pt x="12" y="60"/>
                    </a:lnTo>
                    <a:lnTo>
                      <a:pt x="9" y="60"/>
                    </a:lnTo>
                    <a:lnTo>
                      <a:pt x="5" y="58"/>
                    </a:lnTo>
                    <a:lnTo>
                      <a:pt x="2" y="55"/>
                    </a:lnTo>
                    <a:lnTo>
                      <a:pt x="4" y="58"/>
                    </a:lnTo>
                    <a:lnTo>
                      <a:pt x="6" y="61"/>
                    </a:lnTo>
                    <a:lnTo>
                      <a:pt x="7" y="64"/>
                    </a:lnTo>
                    <a:lnTo>
                      <a:pt x="11" y="65"/>
                    </a:lnTo>
                    <a:lnTo>
                      <a:pt x="10" y="65"/>
                    </a:lnTo>
                    <a:lnTo>
                      <a:pt x="11" y="69"/>
                    </a:lnTo>
                    <a:lnTo>
                      <a:pt x="12" y="71"/>
                    </a:lnTo>
                    <a:lnTo>
                      <a:pt x="15" y="72"/>
                    </a:lnTo>
                    <a:lnTo>
                      <a:pt x="18" y="74"/>
                    </a:lnTo>
                    <a:lnTo>
                      <a:pt x="18" y="75"/>
                    </a:lnTo>
                    <a:lnTo>
                      <a:pt x="15" y="73"/>
                    </a:lnTo>
                    <a:lnTo>
                      <a:pt x="17" y="76"/>
                    </a:lnTo>
                    <a:lnTo>
                      <a:pt x="18" y="77"/>
                    </a:lnTo>
                    <a:lnTo>
                      <a:pt x="20" y="78"/>
                    </a:lnTo>
                    <a:lnTo>
                      <a:pt x="22" y="79"/>
                    </a:lnTo>
                    <a:lnTo>
                      <a:pt x="25" y="82"/>
                    </a:lnTo>
                    <a:lnTo>
                      <a:pt x="27" y="85"/>
                    </a:lnTo>
                    <a:lnTo>
                      <a:pt x="28" y="86"/>
                    </a:lnTo>
                    <a:lnTo>
                      <a:pt x="30" y="90"/>
                    </a:lnTo>
                    <a:lnTo>
                      <a:pt x="33" y="93"/>
                    </a:lnTo>
                    <a:lnTo>
                      <a:pt x="35" y="95"/>
                    </a:lnTo>
                    <a:lnTo>
                      <a:pt x="35" y="94"/>
                    </a:lnTo>
                    <a:lnTo>
                      <a:pt x="37" y="91"/>
                    </a:lnTo>
                    <a:close/>
                  </a:path>
                </a:pathLst>
              </a:custGeom>
              <a:solidFill>
                <a:srgbClr val="FF3300"/>
              </a:solidFill>
              <a:ln w="0" algn="ctr">
                <a:solidFill>
                  <a:schemeClr val="bg2"/>
                </a:solidFill>
                <a:round/>
                <a:headEnd/>
                <a:tailEnd/>
              </a:ln>
            </p:spPr>
            <p:txBody>
              <a:bodyPr/>
              <a:lstStyle/>
              <a:p>
                <a:endParaRPr lang="en-SG" dirty="0"/>
              </a:p>
            </p:txBody>
          </p:sp>
          <p:sp>
            <p:nvSpPr>
              <p:cNvPr id="96" name="Freeform 66"/>
              <p:cNvSpPr>
                <a:spLocks/>
              </p:cNvSpPr>
              <p:nvPr/>
            </p:nvSpPr>
            <p:spPr bwMode="gray">
              <a:xfrm>
                <a:off x="3065" y="1893"/>
                <a:ext cx="250" cy="399"/>
              </a:xfrm>
              <a:custGeom>
                <a:avLst/>
                <a:gdLst>
                  <a:gd name="T0" fmla="*/ 2147483647 w 161"/>
                  <a:gd name="T1" fmla="*/ 2147483647 h 249"/>
                  <a:gd name="T2" fmla="*/ 2147483647 w 161"/>
                  <a:gd name="T3" fmla="*/ 2147483647 h 249"/>
                  <a:gd name="T4" fmla="*/ 2147483647 w 161"/>
                  <a:gd name="T5" fmla="*/ 2147483647 h 249"/>
                  <a:gd name="T6" fmla="*/ 2147483647 w 161"/>
                  <a:gd name="T7" fmla="*/ 2147483647 h 249"/>
                  <a:gd name="T8" fmla="*/ 2147483647 w 161"/>
                  <a:gd name="T9" fmla="*/ 2147483647 h 249"/>
                  <a:gd name="T10" fmla="*/ 2147483647 w 161"/>
                  <a:gd name="T11" fmla="*/ 0 h 249"/>
                  <a:gd name="T12" fmla="*/ 2147483647 w 161"/>
                  <a:gd name="T13" fmla="*/ 2147483647 h 249"/>
                  <a:gd name="T14" fmla="*/ 2147483647 w 161"/>
                  <a:gd name="T15" fmla="*/ 2147483647 h 249"/>
                  <a:gd name="T16" fmla="*/ 2147483647 w 161"/>
                  <a:gd name="T17" fmla="*/ 2147483647 h 249"/>
                  <a:gd name="T18" fmla="*/ 2147483647 w 161"/>
                  <a:gd name="T19" fmla="*/ 2147483647 h 249"/>
                  <a:gd name="T20" fmla="*/ 2147483647 w 161"/>
                  <a:gd name="T21" fmla="*/ 2147483647 h 249"/>
                  <a:gd name="T22" fmla="*/ 2147483647 w 161"/>
                  <a:gd name="T23" fmla="*/ 2147483647 h 249"/>
                  <a:gd name="T24" fmla="*/ 2147483647 w 161"/>
                  <a:gd name="T25" fmla="*/ 2147483647 h 249"/>
                  <a:gd name="T26" fmla="*/ 2147483647 w 161"/>
                  <a:gd name="T27" fmla="*/ 2147483647 h 249"/>
                  <a:gd name="T28" fmla="*/ 2147483647 w 161"/>
                  <a:gd name="T29" fmla="*/ 2147483647 h 249"/>
                  <a:gd name="T30" fmla="*/ 2147483647 w 161"/>
                  <a:gd name="T31" fmla="*/ 2147483647 h 249"/>
                  <a:gd name="T32" fmla="*/ 2147483647 w 161"/>
                  <a:gd name="T33" fmla="*/ 2147483647 h 249"/>
                  <a:gd name="T34" fmla="*/ 2147483647 w 161"/>
                  <a:gd name="T35" fmla="*/ 2147483647 h 249"/>
                  <a:gd name="T36" fmla="*/ 2147483647 w 161"/>
                  <a:gd name="T37" fmla="*/ 2147483647 h 249"/>
                  <a:gd name="T38" fmla="*/ 2147483647 w 161"/>
                  <a:gd name="T39" fmla="*/ 2147483647 h 249"/>
                  <a:gd name="T40" fmla="*/ 2147483647 w 161"/>
                  <a:gd name="T41" fmla="*/ 2147483647 h 249"/>
                  <a:gd name="T42" fmla="*/ 2147483647 w 161"/>
                  <a:gd name="T43" fmla="*/ 2147483647 h 249"/>
                  <a:gd name="T44" fmla="*/ 2147483647 w 161"/>
                  <a:gd name="T45" fmla="*/ 2147483647 h 249"/>
                  <a:gd name="T46" fmla="*/ 2147483647 w 161"/>
                  <a:gd name="T47" fmla="*/ 2147483647 h 249"/>
                  <a:gd name="T48" fmla="*/ 2147483647 w 161"/>
                  <a:gd name="T49" fmla="*/ 2147483647 h 249"/>
                  <a:gd name="T50" fmla="*/ 2147483647 w 161"/>
                  <a:gd name="T51" fmla="*/ 2147483647 h 249"/>
                  <a:gd name="T52" fmla="*/ 2147483647 w 161"/>
                  <a:gd name="T53" fmla="*/ 2147483647 h 249"/>
                  <a:gd name="T54" fmla="*/ 2147483647 w 161"/>
                  <a:gd name="T55" fmla="*/ 2147483647 h 249"/>
                  <a:gd name="T56" fmla="*/ 2147483647 w 161"/>
                  <a:gd name="T57" fmla="*/ 2147483647 h 249"/>
                  <a:gd name="T58" fmla="*/ 2147483647 w 161"/>
                  <a:gd name="T59" fmla="*/ 2147483647 h 249"/>
                  <a:gd name="T60" fmla="*/ 2147483647 w 161"/>
                  <a:gd name="T61" fmla="*/ 2147483647 h 249"/>
                  <a:gd name="T62" fmla="*/ 2147483647 w 161"/>
                  <a:gd name="T63" fmla="*/ 2147483647 h 249"/>
                  <a:gd name="T64" fmla="*/ 2147483647 w 161"/>
                  <a:gd name="T65" fmla="*/ 2147483647 h 249"/>
                  <a:gd name="T66" fmla="*/ 2147483647 w 161"/>
                  <a:gd name="T67" fmla="*/ 2147483647 h 249"/>
                  <a:gd name="T68" fmla="*/ 2147483647 w 161"/>
                  <a:gd name="T69" fmla="*/ 2147483647 h 249"/>
                  <a:gd name="T70" fmla="*/ 2147483647 w 161"/>
                  <a:gd name="T71" fmla="*/ 2147483647 h 249"/>
                  <a:gd name="T72" fmla="*/ 2147483647 w 161"/>
                  <a:gd name="T73" fmla="*/ 2147483647 h 249"/>
                  <a:gd name="T74" fmla="*/ 2147483647 w 161"/>
                  <a:gd name="T75" fmla="*/ 2147483647 h 249"/>
                  <a:gd name="T76" fmla="*/ 2147483647 w 161"/>
                  <a:gd name="T77" fmla="*/ 2147483647 h 249"/>
                  <a:gd name="T78" fmla="*/ 2147483647 w 161"/>
                  <a:gd name="T79" fmla="*/ 2147483647 h 249"/>
                  <a:gd name="T80" fmla="*/ 2147483647 w 161"/>
                  <a:gd name="T81" fmla="*/ 2147483647 h 249"/>
                  <a:gd name="T82" fmla="*/ 2147483647 w 161"/>
                  <a:gd name="T83" fmla="*/ 2147483647 h 249"/>
                  <a:gd name="T84" fmla="*/ 2147483647 w 161"/>
                  <a:gd name="T85" fmla="*/ 2147483647 h 249"/>
                  <a:gd name="T86" fmla="*/ 2147483647 w 161"/>
                  <a:gd name="T87" fmla="*/ 2147483647 h 249"/>
                  <a:gd name="T88" fmla="*/ 2147483647 w 161"/>
                  <a:gd name="T89" fmla="*/ 2147483647 h 249"/>
                  <a:gd name="T90" fmla="*/ 2147483647 w 161"/>
                  <a:gd name="T91" fmla="*/ 2147483647 h 249"/>
                  <a:gd name="T92" fmla="*/ 2147483647 w 161"/>
                  <a:gd name="T93" fmla="*/ 2147483647 h 249"/>
                  <a:gd name="T94" fmla="*/ 2147483647 w 161"/>
                  <a:gd name="T95" fmla="*/ 2147483647 h 249"/>
                  <a:gd name="T96" fmla="*/ 2147483647 w 161"/>
                  <a:gd name="T97" fmla="*/ 2147483647 h 249"/>
                  <a:gd name="T98" fmla="*/ 2147483647 w 161"/>
                  <a:gd name="T99" fmla="*/ 2147483647 h 249"/>
                  <a:gd name="T100" fmla="*/ 2147483647 w 161"/>
                  <a:gd name="T101" fmla="*/ 2147483647 h 249"/>
                  <a:gd name="T102" fmla="*/ 2147483647 w 161"/>
                  <a:gd name="T103" fmla="*/ 2147483647 h 249"/>
                  <a:gd name="T104" fmla="*/ 2147483647 w 161"/>
                  <a:gd name="T105" fmla="*/ 2147483647 h 249"/>
                  <a:gd name="T106" fmla="*/ 2147483647 w 161"/>
                  <a:gd name="T107" fmla="*/ 2147483647 h 249"/>
                  <a:gd name="T108" fmla="*/ 2147483647 w 161"/>
                  <a:gd name="T109" fmla="*/ 2147483647 h 249"/>
                  <a:gd name="T110" fmla="*/ 2147483647 w 161"/>
                  <a:gd name="T111" fmla="*/ 2147483647 h 249"/>
                  <a:gd name="T112" fmla="*/ 2147483647 w 161"/>
                  <a:gd name="T113" fmla="*/ 2147483647 h 249"/>
                  <a:gd name="T114" fmla="*/ 2147483647 w 161"/>
                  <a:gd name="T115" fmla="*/ 2147483647 h 249"/>
                  <a:gd name="T116" fmla="*/ 2147483647 w 161"/>
                  <a:gd name="T117" fmla="*/ 2147483647 h 249"/>
                  <a:gd name="T118" fmla="*/ 2147483647 w 161"/>
                  <a:gd name="T119" fmla="*/ 2147483647 h 249"/>
                  <a:gd name="T120" fmla="*/ 2147483647 w 161"/>
                  <a:gd name="T121" fmla="*/ 2147483647 h 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
                  <a:gd name="T184" fmla="*/ 0 h 249"/>
                  <a:gd name="T185" fmla="*/ 161 w 161"/>
                  <a:gd name="T186" fmla="*/ 249 h 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 h="249">
                    <a:moveTo>
                      <a:pt x="146" y="54"/>
                    </a:moveTo>
                    <a:lnTo>
                      <a:pt x="145" y="54"/>
                    </a:lnTo>
                    <a:lnTo>
                      <a:pt x="135" y="49"/>
                    </a:lnTo>
                    <a:lnTo>
                      <a:pt x="130" y="46"/>
                    </a:lnTo>
                    <a:lnTo>
                      <a:pt x="127" y="44"/>
                    </a:lnTo>
                    <a:lnTo>
                      <a:pt x="121" y="41"/>
                    </a:lnTo>
                    <a:lnTo>
                      <a:pt x="115" y="38"/>
                    </a:lnTo>
                    <a:lnTo>
                      <a:pt x="106" y="34"/>
                    </a:lnTo>
                    <a:lnTo>
                      <a:pt x="99" y="30"/>
                    </a:lnTo>
                    <a:lnTo>
                      <a:pt x="97" y="30"/>
                    </a:lnTo>
                    <a:lnTo>
                      <a:pt x="94" y="28"/>
                    </a:lnTo>
                    <a:lnTo>
                      <a:pt x="92" y="27"/>
                    </a:lnTo>
                    <a:lnTo>
                      <a:pt x="89" y="25"/>
                    </a:lnTo>
                    <a:lnTo>
                      <a:pt x="85" y="22"/>
                    </a:lnTo>
                    <a:lnTo>
                      <a:pt x="81" y="20"/>
                    </a:lnTo>
                    <a:lnTo>
                      <a:pt x="75" y="17"/>
                    </a:lnTo>
                    <a:lnTo>
                      <a:pt x="70" y="14"/>
                    </a:lnTo>
                    <a:lnTo>
                      <a:pt x="64" y="12"/>
                    </a:lnTo>
                    <a:lnTo>
                      <a:pt x="61" y="11"/>
                    </a:lnTo>
                    <a:lnTo>
                      <a:pt x="45" y="3"/>
                    </a:lnTo>
                    <a:lnTo>
                      <a:pt x="42" y="1"/>
                    </a:lnTo>
                    <a:lnTo>
                      <a:pt x="39" y="0"/>
                    </a:lnTo>
                    <a:lnTo>
                      <a:pt x="35" y="1"/>
                    </a:lnTo>
                    <a:lnTo>
                      <a:pt x="35" y="2"/>
                    </a:lnTo>
                    <a:lnTo>
                      <a:pt x="31" y="4"/>
                    </a:lnTo>
                    <a:lnTo>
                      <a:pt x="27" y="5"/>
                    </a:lnTo>
                    <a:lnTo>
                      <a:pt x="24" y="7"/>
                    </a:lnTo>
                    <a:lnTo>
                      <a:pt x="25" y="10"/>
                    </a:lnTo>
                    <a:lnTo>
                      <a:pt x="25" y="13"/>
                    </a:lnTo>
                    <a:lnTo>
                      <a:pt x="26" y="16"/>
                    </a:lnTo>
                    <a:lnTo>
                      <a:pt x="26" y="19"/>
                    </a:lnTo>
                    <a:lnTo>
                      <a:pt x="27" y="22"/>
                    </a:lnTo>
                    <a:lnTo>
                      <a:pt x="27" y="29"/>
                    </a:lnTo>
                    <a:lnTo>
                      <a:pt x="29" y="32"/>
                    </a:lnTo>
                    <a:lnTo>
                      <a:pt x="31" y="35"/>
                    </a:lnTo>
                    <a:lnTo>
                      <a:pt x="33" y="38"/>
                    </a:lnTo>
                    <a:lnTo>
                      <a:pt x="33" y="41"/>
                    </a:lnTo>
                    <a:lnTo>
                      <a:pt x="35" y="44"/>
                    </a:lnTo>
                    <a:lnTo>
                      <a:pt x="37" y="47"/>
                    </a:lnTo>
                    <a:lnTo>
                      <a:pt x="38" y="50"/>
                    </a:lnTo>
                    <a:lnTo>
                      <a:pt x="37" y="53"/>
                    </a:lnTo>
                    <a:lnTo>
                      <a:pt x="36" y="54"/>
                    </a:lnTo>
                    <a:lnTo>
                      <a:pt x="35" y="57"/>
                    </a:lnTo>
                    <a:lnTo>
                      <a:pt x="35" y="60"/>
                    </a:lnTo>
                    <a:lnTo>
                      <a:pt x="34" y="64"/>
                    </a:lnTo>
                    <a:lnTo>
                      <a:pt x="34" y="67"/>
                    </a:lnTo>
                    <a:lnTo>
                      <a:pt x="34" y="70"/>
                    </a:lnTo>
                    <a:lnTo>
                      <a:pt x="33" y="73"/>
                    </a:lnTo>
                    <a:lnTo>
                      <a:pt x="33" y="76"/>
                    </a:lnTo>
                    <a:lnTo>
                      <a:pt x="33" y="79"/>
                    </a:lnTo>
                    <a:lnTo>
                      <a:pt x="33" y="82"/>
                    </a:lnTo>
                    <a:lnTo>
                      <a:pt x="33" y="85"/>
                    </a:lnTo>
                    <a:lnTo>
                      <a:pt x="33" y="86"/>
                    </a:lnTo>
                    <a:lnTo>
                      <a:pt x="32" y="89"/>
                    </a:lnTo>
                    <a:lnTo>
                      <a:pt x="32" y="92"/>
                    </a:lnTo>
                    <a:lnTo>
                      <a:pt x="32" y="95"/>
                    </a:lnTo>
                    <a:lnTo>
                      <a:pt x="32" y="97"/>
                    </a:lnTo>
                    <a:lnTo>
                      <a:pt x="32" y="100"/>
                    </a:lnTo>
                    <a:lnTo>
                      <a:pt x="31" y="104"/>
                    </a:lnTo>
                    <a:lnTo>
                      <a:pt x="30" y="106"/>
                    </a:lnTo>
                    <a:lnTo>
                      <a:pt x="27" y="109"/>
                    </a:lnTo>
                    <a:lnTo>
                      <a:pt x="24" y="112"/>
                    </a:lnTo>
                    <a:lnTo>
                      <a:pt x="20" y="115"/>
                    </a:lnTo>
                    <a:lnTo>
                      <a:pt x="17" y="118"/>
                    </a:lnTo>
                    <a:lnTo>
                      <a:pt x="15" y="121"/>
                    </a:lnTo>
                    <a:lnTo>
                      <a:pt x="13" y="124"/>
                    </a:lnTo>
                    <a:lnTo>
                      <a:pt x="10" y="127"/>
                    </a:lnTo>
                    <a:lnTo>
                      <a:pt x="8" y="130"/>
                    </a:lnTo>
                    <a:lnTo>
                      <a:pt x="6" y="133"/>
                    </a:lnTo>
                    <a:lnTo>
                      <a:pt x="6" y="134"/>
                    </a:lnTo>
                    <a:lnTo>
                      <a:pt x="5" y="137"/>
                    </a:lnTo>
                    <a:lnTo>
                      <a:pt x="4" y="137"/>
                    </a:lnTo>
                    <a:lnTo>
                      <a:pt x="3" y="140"/>
                    </a:lnTo>
                    <a:lnTo>
                      <a:pt x="0" y="143"/>
                    </a:lnTo>
                    <a:lnTo>
                      <a:pt x="1" y="144"/>
                    </a:lnTo>
                    <a:lnTo>
                      <a:pt x="1" y="146"/>
                    </a:lnTo>
                    <a:lnTo>
                      <a:pt x="2" y="149"/>
                    </a:lnTo>
                    <a:lnTo>
                      <a:pt x="2" y="150"/>
                    </a:lnTo>
                    <a:lnTo>
                      <a:pt x="3" y="153"/>
                    </a:lnTo>
                    <a:lnTo>
                      <a:pt x="5" y="156"/>
                    </a:lnTo>
                    <a:lnTo>
                      <a:pt x="6" y="157"/>
                    </a:lnTo>
                    <a:lnTo>
                      <a:pt x="6" y="158"/>
                    </a:lnTo>
                    <a:lnTo>
                      <a:pt x="8" y="161"/>
                    </a:lnTo>
                    <a:lnTo>
                      <a:pt x="9" y="163"/>
                    </a:lnTo>
                    <a:lnTo>
                      <a:pt x="12" y="163"/>
                    </a:lnTo>
                    <a:lnTo>
                      <a:pt x="13" y="163"/>
                    </a:lnTo>
                    <a:lnTo>
                      <a:pt x="16" y="164"/>
                    </a:lnTo>
                    <a:lnTo>
                      <a:pt x="17" y="167"/>
                    </a:lnTo>
                    <a:lnTo>
                      <a:pt x="18" y="168"/>
                    </a:lnTo>
                    <a:lnTo>
                      <a:pt x="21" y="170"/>
                    </a:lnTo>
                    <a:lnTo>
                      <a:pt x="22" y="173"/>
                    </a:lnTo>
                    <a:lnTo>
                      <a:pt x="22" y="174"/>
                    </a:lnTo>
                    <a:lnTo>
                      <a:pt x="21" y="177"/>
                    </a:lnTo>
                    <a:lnTo>
                      <a:pt x="24" y="178"/>
                    </a:lnTo>
                    <a:lnTo>
                      <a:pt x="25" y="178"/>
                    </a:lnTo>
                    <a:lnTo>
                      <a:pt x="25" y="182"/>
                    </a:lnTo>
                    <a:lnTo>
                      <a:pt x="25" y="185"/>
                    </a:lnTo>
                    <a:lnTo>
                      <a:pt x="26" y="188"/>
                    </a:lnTo>
                    <a:lnTo>
                      <a:pt x="25" y="191"/>
                    </a:lnTo>
                    <a:lnTo>
                      <a:pt x="24" y="194"/>
                    </a:lnTo>
                    <a:lnTo>
                      <a:pt x="25" y="195"/>
                    </a:lnTo>
                    <a:lnTo>
                      <a:pt x="25" y="197"/>
                    </a:lnTo>
                    <a:lnTo>
                      <a:pt x="26" y="200"/>
                    </a:lnTo>
                    <a:lnTo>
                      <a:pt x="28" y="203"/>
                    </a:lnTo>
                    <a:lnTo>
                      <a:pt x="29" y="206"/>
                    </a:lnTo>
                    <a:lnTo>
                      <a:pt x="31" y="208"/>
                    </a:lnTo>
                    <a:lnTo>
                      <a:pt x="34" y="210"/>
                    </a:lnTo>
                    <a:lnTo>
                      <a:pt x="32" y="211"/>
                    </a:lnTo>
                    <a:lnTo>
                      <a:pt x="29" y="211"/>
                    </a:lnTo>
                    <a:lnTo>
                      <a:pt x="26" y="210"/>
                    </a:lnTo>
                    <a:lnTo>
                      <a:pt x="24" y="211"/>
                    </a:lnTo>
                    <a:lnTo>
                      <a:pt x="18" y="211"/>
                    </a:lnTo>
                    <a:lnTo>
                      <a:pt x="15" y="210"/>
                    </a:lnTo>
                    <a:lnTo>
                      <a:pt x="14" y="210"/>
                    </a:lnTo>
                    <a:lnTo>
                      <a:pt x="11" y="210"/>
                    </a:lnTo>
                    <a:lnTo>
                      <a:pt x="11" y="212"/>
                    </a:lnTo>
                    <a:lnTo>
                      <a:pt x="8" y="214"/>
                    </a:lnTo>
                    <a:lnTo>
                      <a:pt x="8" y="216"/>
                    </a:lnTo>
                    <a:lnTo>
                      <a:pt x="11" y="220"/>
                    </a:lnTo>
                    <a:lnTo>
                      <a:pt x="14" y="223"/>
                    </a:lnTo>
                    <a:lnTo>
                      <a:pt x="14" y="224"/>
                    </a:lnTo>
                    <a:lnTo>
                      <a:pt x="17" y="226"/>
                    </a:lnTo>
                    <a:lnTo>
                      <a:pt x="20" y="229"/>
                    </a:lnTo>
                    <a:lnTo>
                      <a:pt x="24" y="231"/>
                    </a:lnTo>
                    <a:lnTo>
                      <a:pt x="27" y="234"/>
                    </a:lnTo>
                    <a:lnTo>
                      <a:pt x="28" y="235"/>
                    </a:lnTo>
                    <a:lnTo>
                      <a:pt x="29" y="238"/>
                    </a:lnTo>
                    <a:lnTo>
                      <a:pt x="30" y="241"/>
                    </a:lnTo>
                    <a:lnTo>
                      <a:pt x="31" y="244"/>
                    </a:lnTo>
                    <a:lnTo>
                      <a:pt x="32" y="244"/>
                    </a:lnTo>
                    <a:lnTo>
                      <a:pt x="33" y="245"/>
                    </a:lnTo>
                    <a:lnTo>
                      <a:pt x="32" y="248"/>
                    </a:lnTo>
                    <a:lnTo>
                      <a:pt x="33" y="248"/>
                    </a:lnTo>
                    <a:lnTo>
                      <a:pt x="36" y="249"/>
                    </a:lnTo>
                    <a:lnTo>
                      <a:pt x="39" y="248"/>
                    </a:lnTo>
                    <a:lnTo>
                      <a:pt x="42" y="247"/>
                    </a:lnTo>
                    <a:lnTo>
                      <a:pt x="45" y="246"/>
                    </a:lnTo>
                    <a:lnTo>
                      <a:pt x="48" y="243"/>
                    </a:lnTo>
                    <a:lnTo>
                      <a:pt x="49" y="246"/>
                    </a:lnTo>
                    <a:lnTo>
                      <a:pt x="51" y="248"/>
                    </a:lnTo>
                    <a:lnTo>
                      <a:pt x="54" y="246"/>
                    </a:lnTo>
                    <a:lnTo>
                      <a:pt x="56" y="245"/>
                    </a:lnTo>
                    <a:lnTo>
                      <a:pt x="57" y="244"/>
                    </a:lnTo>
                    <a:lnTo>
                      <a:pt x="63" y="242"/>
                    </a:lnTo>
                    <a:lnTo>
                      <a:pt x="64" y="241"/>
                    </a:lnTo>
                    <a:lnTo>
                      <a:pt x="66" y="241"/>
                    </a:lnTo>
                    <a:lnTo>
                      <a:pt x="68" y="242"/>
                    </a:lnTo>
                    <a:lnTo>
                      <a:pt x="69" y="242"/>
                    </a:lnTo>
                    <a:lnTo>
                      <a:pt x="72" y="241"/>
                    </a:lnTo>
                    <a:lnTo>
                      <a:pt x="74" y="241"/>
                    </a:lnTo>
                    <a:lnTo>
                      <a:pt x="77" y="240"/>
                    </a:lnTo>
                    <a:lnTo>
                      <a:pt x="80" y="238"/>
                    </a:lnTo>
                    <a:lnTo>
                      <a:pt x="83" y="235"/>
                    </a:lnTo>
                    <a:lnTo>
                      <a:pt x="85" y="232"/>
                    </a:lnTo>
                    <a:lnTo>
                      <a:pt x="86" y="231"/>
                    </a:lnTo>
                    <a:lnTo>
                      <a:pt x="83" y="229"/>
                    </a:lnTo>
                    <a:lnTo>
                      <a:pt x="83" y="228"/>
                    </a:lnTo>
                    <a:lnTo>
                      <a:pt x="86" y="226"/>
                    </a:lnTo>
                    <a:lnTo>
                      <a:pt x="87" y="226"/>
                    </a:lnTo>
                    <a:lnTo>
                      <a:pt x="88" y="226"/>
                    </a:lnTo>
                    <a:lnTo>
                      <a:pt x="90" y="226"/>
                    </a:lnTo>
                    <a:lnTo>
                      <a:pt x="93" y="226"/>
                    </a:lnTo>
                    <a:lnTo>
                      <a:pt x="95" y="226"/>
                    </a:lnTo>
                    <a:lnTo>
                      <a:pt x="98" y="225"/>
                    </a:lnTo>
                    <a:lnTo>
                      <a:pt x="99" y="225"/>
                    </a:lnTo>
                    <a:lnTo>
                      <a:pt x="101" y="224"/>
                    </a:lnTo>
                    <a:lnTo>
                      <a:pt x="104" y="224"/>
                    </a:lnTo>
                    <a:lnTo>
                      <a:pt x="107" y="222"/>
                    </a:lnTo>
                    <a:lnTo>
                      <a:pt x="109" y="222"/>
                    </a:lnTo>
                    <a:lnTo>
                      <a:pt x="113" y="220"/>
                    </a:lnTo>
                    <a:lnTo>
                      <a:pt x="114" y="217"/>
                    </a:lnTo>
                    <a:lnTo>
                      <a:pt x="115" y="214"/>
                    </a:lnTo>
                    <a:lnTo>
                      <a:pt x="117" y="214"/>
                    </a:lnTo>
                    <a:lnTo>
                      <a:pt x="118" y="212"/>
                    </a:lnTo>
                    <a:lnTo>
                      <a:pt x="121" y="210"/>
                    </a:lnTo>
                    <a:lnTo>
                      <a:pt x="122" y="208"/>
                    </a:lnTo>
                    <a:lnTo>
                      <a:pt x="125" y="206"/>
                    </a:lnTo>
                    <a:lnTo>
                      <a:pt x="126" y="203"/>
                    </a:lnTo>
                    <a:lnTo>
                      <a:pt x="127" y="200"/>
                    </a:lnTo>
                    <a:lnTo>
                      <a:pt x="132" y="198"/>
                    </a:lnTo>
                    <a:lnTo>
                      <a:pt x="135" y="196"/>
                    </a:lnTo>
                    <a:lnTo>
                      <a:pt x="136" y="196"/>
                    </a:lnTo>
                    <a:lnTo>
                      <a:pt x="138" y="196"/>
                    </a:lnTo>
                    <a:lnTo>
                      <a:pt x="141" y="196"/>
                    </a:lnTo>
                    <a:lnTo>
                      <a:pt x="143" y="196"/>
                    </a:lnTo>
                    <a:lnTo>
                      <a:pt x="144" y="193"/>
                    </a:lnTo>
                    <a:lnTo>
                      <a:pt x="144" y="190"/>
                    </a:lnTo>
                    <a:lnTo>
                      <a:pt x="141" y="188"/>
                    </a:lnTo>
                    <a:lnTo>
                      <a:pt x="138" y="186"/>
                    </a:lnTo>
                    <a:lnTo>
                      <a:pt x="139" y="182"/>
                    </a:lnTo>
                    <a:lnTo>
                      <a:pt x="137" y="179"/>
                    </a:lnTo>
                    <a:lnTo>
                      <a:pt x="137" y="175"/>
                    </a:lnTo>
                    <a:lnTo>
                      <a:pt x="136" y="173"/>
                    </a:lnTo>
                    <a:lnTo>
                      <a:pt x="136" y="170"/>
                    </a:lnTo>
                    <a:lnTo>
                      <a:pt x="133" y="168"/>
                    </a:lnTo>
                    <a:lnTo>
                      <a:pt x="130" y="170"/>
                    </a:lnTo>
                    <a:lnTo>
                      <a:pt x="128" y="167"/>
                    </a:lnTo>
                    <a:lnTo>
                      <a:pt x="128" y="165"/>
                    </a:lnTo>
                    <a:lnTo>
                      <a:pt x="130" y="162"/>
                    </a:lnTo>
                    <a:lnTo>
                      <a:pt x="133" y="160"/>
                    </a:lnTo>
                    <a:lnTo>
                      <a:pt x="134" y="157"/>
                    </a:lnTo>
                    <a:lnTo>
                      <a:pt x="133" y="156"/>
                    </a:lnTo>
                    <a:lnTo>
                      <a:pt x="132" y="153"/>
                    </a:lnTo>
                    <a:lnTo>
                      <a:pt x="133" y="150"/>
                    </a:lnTo>
                    <a:lnTo>
                      <a:pt x="134" y="149"/>
                    </a:lnTo>
                    <a:lnTo>
                      <a:pt x="136" y="148"/>
                    </a:lnTo>
                    <a:lnTo>
                      <a:pt x="137" y="145"/>
                    </a:lnTo>
                    <a:lnTo>
                      <a:pt x="137" y="143"/>
                    </a:lnTo>
                    <a:lnTo>
                      <a:pt x="136" y="139"/>
                    </a:lnTo>
                    <a:lnTo>
                      <a:pt x="139" y="138"/>
                    </a:lnTo>
                    <a:lnTo>
                      <a:pt x="140" y="137"/>
                    </a:lnTo>
                    <a:lnTo>
                      <a:pt x="140" y="136"/>
                    </a:lnTo>
                    <a:lnTo>
                      <a:pt x="141" y="133"/>
                    </a:lnTo>
                    <a:lnTo>
                      <a:pt x="142" y="132"/>
                    </a:lnTo>
                    <a:lnTo>
                      <a:pt x="144" y="131"/>
                    </a:lnTo>
                    <a:lnTo>
                      <a:pt x="145" y="128"/>
                    </a:lnTo>
                    <a:lnTo>
                      <a:pt x="144" y="125"/>
                    </a:lnTo>
                    <a:lnTo>
                      <a:pt x="147" y="122"/>
                    </a:lnTo>
                    <a:lnTo>
                      <a:pt x="148" y="122"/>
                    </a:lnTo>
                    <a:lnTo>
                      <a:pt x="152" y="123"/>
                    </a:lnTo>
                    <a:lnTo>
                      <a:pt x="155" y="121"/>
                    </a:lnTo>
                    <a:lnTo>
                      <a:pt x="158" y="121"/>
                    </a:lnTo>
                    <a:lnTo>
                      <a:pt x="161" y="122"/>
                    </a:lnTo>
                    <a:lnTo>
                      <a:pt x="161" y="62"/>
                    </a:lnTo>
                    <a:lnTo>
                      <a:pt x="153" y="58"/>
                    </a:lnTo>
                    <a:lnTo>
                      <a:pt x="146" y="54"/>
                    </a:lnTo>
                    <a:close/>
                  </a:path>
                </a:pathLst>
              </a:custGeom>
              <a:solidFill>
                <a:srgbClr val="FF3300"/>
              </a:solidFill>
              <a:ln w="0" algn="ctr">
                <a:solidFill>
                  <a:schemeClr val="bg2"/>
                </a:solidFill>
                <a:round/>
                <a:headEnd/>
                <a:tailEnd/>
              </a:ln>
            </p:spPr>
            <p:txBody>
              <a:bodyPr/>
              <a:lstStyle/>
              <a:p>
                <a:endParaRPr lang="en-SG" dirty="0"/>
              </a:p>
            </p:txBody>
          </p:sp>
          <p:sp>
            <p:nvSpPr>
              <p:cNvPr id="97" name="Freeform 67"/>
              <p:cNvSpPr>
                <a:spLocks/>
              </p:cNvSpPr>
              <p:nvPr/>
            </p:nvSpPr>
            <p:spPr bwMode="gray">
              <a:xfrm>
                <a:off x="2752" y="1891"/>
                <a:ext cx="371" cy="297"/>
              </a:xfrm>
              <a:custGeom>
                <a:avLst/>
                <a:gdLst>
                  <a:gd name="T0" fmla="*/ 2147483647 w 239"/>
                  <a:gd name="T1" fmla="*/ 2147483647 h 186"/>
                  <a:gd name="T2" fmla="*/ 2147483647 w 239"/>
                  <a:gd name="T3" fmla="*/ 2147483647 h 186"/>
                  <a:gd name="T4" fmla="*/ 2147483647 w 239"/>
                  <a:gd name="T5" fmla="*/ 2147483647 h 186"/>
                  <a:gd name="T6" fmla="*/ 2147483647 w 239"/>
                  <a:gd name="T7" fmla="*/ 2147483647 h 186"/>
                  <a:gd name="T8" fmla="*/ 2147483647 w 239"/>
                  <a:gd name="T9" fmla="*/ 2147483647 h 186"/>
                  <a:gd name="T10" fmla="*/ 2147483647 w 239"/>
                  <a:gd name="T11" fmla="*/ 2147483647 h 186"/>
                  <a:gd name="T12" fmla="*/ 2147483647 w 239"/>
                  <a:gd name="T13" fmla="*/ 2147483647 h 186"/>
                  <a:gd name="T14" fmla="*/ 2147483647 w 239"/>
                  <a:gd name="T15" fmla="*/ 2147483647 h 186"/>
                  <a:gd name="T16" fmla="*/ 2147483647 w 239"/>
                  <a:gd name="T17" fmla="*/ 2147483647 h 186"/>
                  <a:gd name="T18" fmla="*/ 2147483647 w 239"/>
                  <a:gd name="T19" fmla="*/ 2147483647 h 186"/>
                  <a:gd name="T20" fmla="*/ 2147483647 w 239"/>
                  <a:gd name="T21" fmla="*/ 2147483647 h 186"/>
                  <a:gd name="T22" fmla="*/ 2147483647 w 239"/>
                  <a:gd name="T23" fmla="*/ 2147483647 h 186"/>
                  <a:gd name="T24" fmla="*/ 2147483647 w 239"/>
                  <a:gd name="T25" fmla="*/ 2147483647 h 186"/>
                  <a:gd name="T26" fmla="*/ 2147483647 w 239"/>
                  <a:gd name="T27" fmla="*/ 2147483647 h 186"/>
                  <a:gd name="T28" fmla="*/ 2147483647 w 239"/>
                  <a:gd name="T29" fmla="*/ 2147483647 h 186"/>
                  <a:gd name="T30" fmla="*/ 2147483647 w 239"/>
                  <a:gd name="T31" fmla="*/ 2147483647 h 186"/>
                  <a:gd name="T32" fmla="*/ 2147483647 w 239"/>
                  <a:gd name="T33" fmla="*/ 2147483647 h 186"/>
                  <a:gd name="T34" fmla="*/ 2147483647 w 239"/>
                  <a:gd name="T35" fmla="*/ 2147483647 h 186"/>
                  <a:gd name="T36" fmla="*/ 2147483647 w 239"/>
                  <a:gd name="T37" fmla="*/ 2147483647 h 186"/>
                  <a:gd name="T38" fmla="*/ 2147483647 w 239"/>
                  <a:gd name="T39" fmla="*/ 2147483647 h 186"/>
                  <a:gd name="T40" fmla="*/ 2147483647 w 239"/>
                  <a:gd name="T41" fmla="*/ 2147483647 h 186"/>
                  <a:gd name="T42" fmla="*/ 2147483647 w 239"/>
                  <a:gd name="T43" fmla="*/ 2147483647 h 186"/>
                  <a:gd name="T44" fmla="*/ 2147483647 w 239"/>
                  <a:gd name="T45" fmla="*/ 2147483647 h 186"/>
                  <a:gd name="T46" fmla="*/ 2147483647 w 239"/>
                  <a:gd name="T47" fmla="*/ 2147483647 h 186"/>
                  <a:gd name="T48" fmla="*/ 2147483647 w 239"/>
                  <a:gd name="T49" fmla="*/ 2147483647 h 186"/>
                  <a:gd name="T50" fmla="*/ 2147483647 w 239"/>
                  <a:gd name="T51" fmla="*/ 2147483647 h 186"/>
                  <a:gd name="T52" fmla="*/ 2147483647 w 239"/>
                  <a:gd name="T53" fmla="*/ 2147483647 h 186"/>
                  <a:gd name="T54" fmla="*/ 2147483647 w 239"/>
                  <a:gd name="T55" fmla="*/ 2147483647 h 186"/>
                  <a:gd name="T56" fmla="*/ 2147483647 w 239"/>
                  <a:gd name="T57" fmla="*/ 2147483647 h 186"/>
                  <a:gd name="T58" fmla="*/ 0 w 239"/>
                  <a:gd name="T59" fmla="*/ 2147483647 h 186"/>
                  <a:gd name="T60" fmla="*/ 0 w 239"/>
                  <a:gd name="T61" fmla="*/ 2147483647 h 186"/>
                  <a:gd name="T62" fmla="*/ 2147483647 w 239"/>
                  <a:gd name="T63" fmla="*/ 2147483647 h 186"/>
                  <a:gd name="T64" fmla="*/ 2147483647 w 239"/>
                  <a:gd name="T65" fmla="*/ 2147483647 h 186"/>
                  <a:gd name="T66" fmla="*/ 2147483647 w 239"/>
                  <a:gd name="T67" fmla="*/ 2147483647 h 186"/>
                  <a:gd name="T68" fmla="*/ 2147483647 w 239"/>
                  <a:gd name="T69" fmla="*/ 2147483647 h 186"/>
                  <a:gd name="T70" fmla="*/ 2147483647 w 239"/>
                  <a:gd name="T71" fmla="*/ 2147483647 h 186"/>
                  <a:gd name="T72" fmla="*/ 2147483647 w 239"/>
                  <a:gd name="T73" fmla="*/ 2147483647 h 186"/>
                  <a:gd name="T74" fmla="*/ 2147483647 w 239"/>
                  <a:gd name="T75" fmla="*/ 2147483647 h 186"/>
                  <a:gd name="T76" fmla="*/ 2147483647 w 239"/>
                  <a:gd name="T77" fmla="*/ 2147483647 h 186"/>
                  <a:gd name="T78" fmla="*/ 2147483647 w 239"/>
                  <a:gd name="T79" fmla="*/ 2147483647 h 186"/>
                  <a:gd name="T80" fmla="*/ 2147483647 w 239"/>
                  <a:gd name="T81" fmla="*/ 2147483647 h 186"/>
                  <a:gd name="T82" fmla="*/ 2147483647 w 239"/>
                  <a:gd name="T83" fmla="*/ 2147483647 h 186"/>
                  <a:gd name="T84" fmla="*/ 2147483647 w 239"/>
                  <a:gd name="T85" fmla="*/ 2147483647 h 186"/>
                  <a:gd name="T86" fmla="*/ 2147483647 w 239"/>
                  <a:gd name="T87" fmla="*/ 2147483647 h 186"/>
                  <a:gd name="T88" fmla="*/ 2147483647 w 239"/>
                  <a:gd name="T89" fmla="*/ 2147483647 h 186"/>
                  <a:gd name="T90" fmla="*/ 2147483647 w 239"/>
                  <a:gd name="T91" fmla="*/ 2147483647 h 186"/>
                  <a:gd name="T92" fmla="*/ 2147483647 w 239"/>
                  <a:gd name="T93" fmla="*/ 2147483647 h 186"/>
                  <a:gd name="T94" fmla="*/ 2147483647 w 239"/>
                  <a:gd name="T95" fmla="*/ 2147483647 h 186"/>
                  <a:gd name="T96" fmla="*/ 2147483647 w 239"/>
                  <a:gd name="T97" fmla="*/ 2147483647 h 186"/>
                  <a:gd name="T98" fmla="*/ 2147483647 w 239"/>
                  <a:gd name="T99" fmla="*/ 2147483647 h 186"/>
                  <a:gd name="T100" fmla="*/ 2147483647 w 239"/>
                  <a:gd name="T101" fmla="*/ 2147483647 h 186"/>
                  <a:gd name="T102" fmla="*/ 2147483647 w 239"/>
                  <a:gd name="T103" fmla="*/ 2147483647 h 186"/>
                  <a:gd name="T104" fmla="*/ 2147483647 w 239"/>
                  <a:gd name="T105" fmla="*/ 2147483647 h 186"/>
                  <a:gd name="T106" fmla="*/ 2147483647 w 239"/>
                  <a:gd name="T107" fmla="*/ 2147483647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186"/>
                  <a:gd name="T164" fmla="*/ 239 w 239"/>
                  <a:gd name="T165" fmla="*/ 186 h 1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186">
                    <a:moveTo>
                      <a:pt x="203" y="150"/>
                    </a:moveTo>
                    <a:lnTo>
                      <a:pt x="202" y="147"/>
                    </a:lnTo>
                    <a:lnTo>
                      <a:pt x="202" y="145"/>
                    </a:lnTo>
                    <a:lnTo>
                      <a:pt x="201" y="144"/>
                    </a:lnTo>
                    <a:lnTo>
                      <a:pt x="204" y="141"/>
                    </a:lnTo>
                    <a:lnTo>
                      <a:pt x="205" y="138"/>
                    </a:lnTo>
                    <a:lnTo>
                      <a:pt x="206" y="138"/>
                    </a:lnTo>
                    <a:lnTo>
                      <a:pt x="207" y="135"/>
                    </a:lnTo>
                    <a:lnTo>
                      <a:pt x="207" y="134"/>
                    </a:lnTo>
                    <a:lnTo>
                      <a:pt x="209" y="131"/>
                    </a:lnTo>
                    <a:lnTo>
                      <a:pt x="211" y="128"/>
                    </a:lnTo>
                    <a:lnTo>
                      <a:pt x="214" y="125"/>
                    </a:lnTo>
                    <a:lnTo>
                      <a:pt x="216" y="122"/>
                    </a:lnTo>
                    <a:lnTo>
                      <a:pt x="218" y="119"/>
                    </a:lnTo>
                    <a:lnTo>
                      <a:pt x="221" y="116"/>
                    </a:lnTo>
                    <a:lnTo>
                      <a:pt x="225" y="113"/>
                    </a:lnTo>
                    <a:lnTo>
                      <a:pt x="228" y="110"/>
                    </a:lnTo>
                    <a:lnTo>
                      <a:pt x="231" y="107"/>
                    </a:lnTo>
                    <a:lnTo>
                      <a:pt x="232" y="105"/>
                    </a:lnTo>
                    <a:lnTo>
                      <a:pt x="233" y="101"/>
                    </a:lnTo>
                    <a:lnTo>
                      <a:pt x="233" y="98"/>
                    </a:lnTo>
                    <a:lnTo>
                      <a:pt x="233" y="96"/>
                    </a:lnTo>
                    <a:lnTo>
                      <a:pt x="233" y="93"/>
                    </a:lnTo>
                    <a:lnTo>
                      <a:pt x="233" y="90"/>
                    </a:lnTo>
                    <a:lnTo>
                      <a:pt x="234" y="87"/>
                    </a:lnTo>
                    <a:lnTo>
                      <a:pt x="234" y="86"/>
                    </a:lnTo>
                    <a:lnTo>
                      <a:pt x="234" y="83"/>
                    </a:lnTo>
                    <a:lnTo>
                      <a:pt x="234" y="80"/>
                    </a:lnTo>
                    <a:lnTo>
                      <a:pt x="234" y="77"/>
                    </a:lnTo>
                    <a:lnTo>
                      <a:pt x="234" y="74"/>
                    </a:lnTo>
                    <a:lnTo>
                      <a:pt x="235" y="71"/>
                    </a:lnTo>
                    <a:lnTo>
                      <a:pt x="235" y="68"/>
                    </a:lnTo>
                    <a:lnTo>
                      <a:pt x="235" y="65"/>
                    </a:lnTo>
                    <a:lnTo>
                      <a:pt x="236" y="61"/>
                    </a:lnTo>
                    <a:lnTo>
                      <a:pt x="236" y="58"/>
                    </a:lnTo>
                    <a:lnTo>
                      <a:pt x="237" y="55"/>
                    </a:lnTo>
                    <a:lnTo>
                      <a:pt x="238" y="54"/>
                    </a:lnTo>
                    <a:lnTo>
                      <a:pt x="239" y="51"/>
                    </a:lnTo>
                    <a:lnTo>
                      <a:pt x="238" y="48"/>
                    </a:lnTo>
                    <a:lnTo>
                      <a:pt x="236" y="45"/>
                    </a:lnTo>
                    <a:lnTo>
                      <a:pt x="234" y="42"/>
                    </a:lnTo>
                    <a:lnTo>
                      <a:pt x="234" y="39"/>
                    </a:lnTo>
                    <a:lnTo>
                      <a:pt x="232" y="36"/>
                    </a:lnTo>
                    <a:lnTo>
                      <a:pt x="230" y="33"/>
                    </a:lnTo>
                    <a:lnTo>
                      <a:pt x="228" y="30"/>
                    </a:lnTo>
                    <a:lnTo>
                      <a:pt x="228" y="23"/>
                    </a:lnTo>
                    <a:lnTo>
                      <a:pt x="227" y="20"/>
                    </a:lnTo>
                    <a:lnTo>
                      <a:pt x="227" y="17"/>
                    </a:lnTo>
                    <a:lnTo>
                      <a:pt x="226" y="14"/>
                    </a:lnTo>
                    <a:lnTo>
                      <a:pt x="226" y="11"/>
                    </a:lnTo>
                    <a:lnTo>
                      <a:pt x="225" y="8"/>
                    </a:lnTo>
                    <a:lnTo>
                      <a:pt x="223" y="8"/>
                    </a:lnTo>
                    <a:lnTo>
                      <a:pt x="220" y="10"/>
                    </a:lnTo>
                    <a:lnTo>
                      <a:pt x="217" y="11"/>
                    </a:lnTo>
                    <a:lnTo>
                      <a:pt x="214" y="13"/>
                    </a:lnTo>
                    <a:lnTo>
                      <a:pt x="211" y="13"/>
                    </a:lnTo>
                    <a:lnTo>
                      <a:pt x="210" y="11"/>
                    </a:lnTo>
                    <a:lnTo>
                      <a:pt x="207" y="9"/>
                    </a:lnTo>
                    <a:lnTo>
                      <a:pt x="204" y="6"/>
                    </a:lnTo>
                    <a:lnTo>
                      <a:pt x="201" y="5"/>
                    </a:lnTo>
                    <a:lnTo>
                      <a:pt x="198" y="4"/>
                    </a:lnTo>
                    <a:lnTo>
                      <a:pt x="195" y="3"/>
                    </a:lnTo>
                    <a:lnTo>
                      <a:pt x="192" y="2"/>
                    </a:lnTo>
                    <a:lnTo>
                      <a:pt x="189" y="2"/>
                    </a:lnTo>
                    <a:lnTo>
                      <a:pt x="181" y="0"/>
                    </a:lnTo>
                    <a:lnTo>
                      <a:pt x="179" y="0"/>
                    </a:lnTo>
                    <a:lnTo>
                      <a:pt x="178" y="0"/>
                    </a:lnTo>
                    <a:lnTo>
                      <a:pt x="175" y="2"/>
                    </a:lnTo>
                    <a:lnTo>
                      <a:pt x="172" y="3"/>
                    </a:lnTo>
                    <a:lnTo>
                      <a:pt x="169" y="5"/>
                    </a:lnTo>
                    <a:lnTo>
                      <a:pt x="166" y="7"/>
                    </a:lnTo>
                    <a:lnTo>
                      <a:pt x="163" y="9"/>
                    </a:lnTo>
                    <a:lnTo>
                      <a:pt x="160" y="11"/>
                    </a:lnTo>
                    <a:lnTo>
                      <a:pt x="154" y="14"/>
                    </a:lnTo>
                    <a:lnTo>
                      <a:pt x="154" y="15"/>
                    </a:lnTo>
                    <a:lnTo>
                      <a:pt x="153" y="15"/>
                    </a:lnTo>
                    <a:lnTo>
                      <a:pt x="151" y="16"/>
                    </a:lnTo>
                    <a:lnTo>
                      <a:pt x="149" y="17"/>
                    </a:lnTo>
                    <a:lnTo>
                      <a:pt x="148" y="18"/>
                    </a:lnTo>
                    <a:lnTo>
                      <a:pt x="145" y="20"/>
                    </a:lnTo>
                    <a:lnTo>
                      <a:pt x="144" y="21"/>
                    </a:lnTo>
                    <a:lnTo>
                      <a:pt x="142" y="22"/>
                    </a:lnTo>
                    <a:lnTo>
                      <a:pt x="141" y="22"/>
                    </a:lnTo>
                    <a:lnTo>
                      <a:pt x="138" y="25"/>
                    </a:lnTo>
                    <a:lnTo>
                      <a:pt x="135" y="27"/>
                    </a:lnTo>
                    <a:lnTo>
                      <a:pt x="132" y="29"/>
                    </a:lnTo>
                    <a:lnTo>
                      <a:pt x="129" y="31"/>
                    </a:lnTo>
                    <a:lnTo>
                      <a:pt x="126" y="33"/>
                    </a:lnTo>
                    <a:lnTo>
                      <a:pt x="123" y="34"/>
                    </a:lnTo>
                    <a:lnTo>
                      <a:pt x="120" y="36"/>
                    </a:lnTo>
                    <a:lnTo>
                      <a:pt x="117" y="38"/>
                    </a:lnTo>
                    <a:lnTo>
                      <a:pt x="114" y="40"/>
                    </a:lnTo>
                    <a:lnTo>
                      <a:pt x="111" y="42"/>
                    </a:lnTo>
                    <a:lnTo>
                      <a:pt x="110" y="43"/>
                    </a:lnTo>
                    <a:lnTo>
                      <a:pt x="108" y="44"/>
                    </a:lnTo>
                    <a:lnTo>
                      <a:pt x="105" y="47"/>
                    </a:lnTo>
                    <a:lnTo>
                      <a:pt x="102" y="49"/>
                    </a:lnTo>
                    <a:lnTo>
                      <a:pt x="102" y="50"/>
                    </a:lnTo>
                    <a:lnTo>
                      <a:pt x="99" y="53"/>
                    </a:lnTo>
                    <a:lnTo>
                      <a:pt x="94" y="55"/>
                    </a:lnTo>
                    <a:lnTo>
                      <a:pt x="94" y="56"/>
                    </a:lnTo>
                    <a:lnTo>
                      <a:pt x="91" y="58"/>
                    </a:lnTo>
                    <a:lnTo>
                      <a:pt x="88" y="61"/>
                    </a:lnTo>
                    <a:lnTo>
                      <a:pt x="85" y="65"/>
                    </a:lnTo>
                    <a:lnTo>
                      <a:pt x="79" y="66"/>
                    </a:lnTo>
                    <a:lnTo>
                      <a:pt x="76" y="67"/>
                    </a:lnTo>
                    <a:lnTo>
                      <a:pt x="73" y="67"/>
                    </a:lnTo>
                    <a:lnTo>
                      <a:pt x="71" y="68"/>
                    </a:lnTo>
                    <a:lnTo>
                      <a:pt x="65" y="69"/>
                    </a:lnTo>
                    <a:lnTo>
                      <a:pt x="62" y="70"/>
                    </a:lnTo>
                    <a:lnTo>
                      <a:pt x="62" y="102"/>
                    </a:lnTo>
                    <a:lnTo>
                      <a:pt x="61" y="106"/>
                    </a:lnTo>
                    <a:lnTo>
                      <a:pt x="61" y="112"/>
                    </a:lnTo>
                    <a:lnTo>
                      <a:pt x="59" y="114"/>
                    </a:lnTo>
                    <a:lnTo>
                      <a:pt x="58" y="117"/>
                    </a:lnTo>
                    <a:lnTo>
                      <a:pt x="57" y="120"/>
                    </a:lnTo>
                    <a:lnTo>
                      <a:pt x="56" y="123"/>
                    </a:lnTo>
                    <a:lnTo>
                      <a:pt x="56" y="124"/>
                    </a:lnTo>
                    <a:lnTo>
                      <a:pt x="52" y="126"/>
                    </a:lnTo>
                    <a:lnTo>
                      <a:pt x="49" y="128"/>
                    </a:lnTo>
                    <a:lnTo>
                      <a:pt x="47" y="128"/>
                    </a:lnTo>
                    <a:lnTo>
                      <a:pt x="46" y="128"/>
                    </a:lnTo>
                    <a:lnTo>
                      <a:pt x="43" y="127"/>
                    </a:lnTo>
                    <a:lnTo>
                      <a:pt x="40" y="129"/>
                    </a:lnTo>
                    <a:lnTo>
                      <a:pt x="37" y="128"/>
                    </a:lnTo>
                    <a:lnTo>
                      <a:pt x="34" y="129"/>
                    </a:lnTo>
                    <a:lnTo>
                      <a:pt x="31" y="129"/>
                    </a:lnTo>
                    <a:lnTo>
                      <a:pt x="28" y="129"/>
                    </a:lnTo>
                    <a:lnTo>
                      <a:pt x="26" y="129"/>
                    </a:lnTo>
                    <a:lnTo>
                      <a:pt x="23" y="129"/>
                    </a:lnTo>
                    <a:lnTo>
                      <a:pt x="20" y="129"/>
                    </a:lnTo>
                    <a:lnTo>
                      <a:pt x="17" y="130"/>
                    </a:lnTo>
                    <a:lnTo>
                      <a:pt x="15" y="131"/>
                    </a:lnTo>
                    <a:lnTo>
                      <a:pt x="13" y="134"/>
                    </a:lnTo>
                    <a:lnTo>
                      <a:pt x="11" y="134"/>
                    </a:lnTo>
                    <a:lnTo>
                      <a:pt x="8" y="135"/>
                    </a:lnTo>
                    <a:lnTo>
                      <a:pt x="7" y="135"/>
                    </a:lnTo>
                    <a:lnTo>
                      <a:pt x="4" y="134"/>
                    </a:lnTo>
                    <a:lnTo>
                      <a:pt x="3" y="134"/>
                    </a:lnTo>
                    <a:lnTo>
                      <a:pt x="0" y="134"/>
                    </a:lnTo>
                    <a:lnTo>
                      <a:pt x="0" y="135"/>
                    </a:lnTo>
                    <a:lnTo>
                      <a:pt x="0" y="136"/>
                    </a:lnTo>
                    <a:lnTo>
                      <a:pt x="0" y="139"/>
                    </a:lnTo>
                    <a:lnTo>
                      <a:pt x="0" y="143"/>
                    </a:lnTo>
                    <a:lnTo>
                      <a:pt x="0" y="144"/>
                    </a:lnTo>
                    <a:lnTo>
                      <a:pt x="3" y="146"/>
                    </a:lnTo>
                    <a:lnTo>
                      <a:pt x="2" y="149"/>
                    </a:lnTo>
                    <a:lnTo>
                      <a:pt x="4" y="151"/>
                    </a:lnTo>
                    <a:lnTo>
                      <a:pt x="6" y="153"/>
                    </a:lnTo>
                    <a:lnTo>
                      <a:pt x="9" y="156"/>
                    </a:lnTo>
                    <a:lnTo>
                      <a:pt x="13" y="158"/>
                    </a:lnTo>
                    <a:lnTo>
                      <a:pt x="15" y="159"/>
                    </a:lnTo>
                    <a:lnTo>
                      <a:pt x="17" y="160"/>
                    </a:lnTo>
                    <a:lnTo>
                      <a:pt x="15" y="160"/>
                    </a:lnTo>
                    <a:lnTo>
                      <a:pt x="14" y="160"/>
                    </a:lnTo>
                    <a:lnTo>
                      <a:pt x="11" y="161"/>
                    </a:lnTo>
                    <a:lnTo>
                      <a:pt x="11" y="164"/>
                    </a:lnTo>
                    <a:lnTo>
                      <a:pt x="13" y="165"/>
                    </a:lnTo>
                    <a:lnTo>
                      <a:pt x="15" y="166"/>
                    </a:lnTo>
                    <a:lnTo>
                      <a:pt x="17" y="167"/>
                    </a:lnTo>
                    <a:lnTo>
                      <a:pt x="20" y="170"/>
                    </a:lnTo>
                    <a:lnTo>
                      <a:pt x="21" y="171"/>
                    </a:lnTo>
                    <a:lnTo>
                      <a:pt x="24" y="171"/>
                    </a:lnTo>
                    <a:lnTo>
                      <a:pt x="27" y="169"/>
                    </a:lnTo>
                    <a:lnTo>
                      <a:pt x="28" y="169"/>
                    </a:lnTo>
                    <a:lnTo>
                      <a:pt x="31" y="172"/>
                    </a:lnTo>
                    <a:lnTo>
                      <a:pt x="29" y="175"/>
                    </a:lnTo>
                    <a:lnTo>
                      <a:pt x="31" y="178"/>
                    </a:lnTo>
                    <a:lnTo>
                      <a:pt x="32" y="179"/>
                    </a:lnTo>
                    <a:lnTo>
                      <a:pt x="32" y="180"/>
                    </a:lnTo>
                    <a:lnTo>
                      <a:pt x="33" y="183"/>
                    </a:lnTo>
                    <a:lnTo>
                      <a:pt x="33" y="179"/>
                    </a:lnTo>
                    <a:lnTo>
                      <a:pt x="35" y="176"/>
                    </a:lnTo>
                    <a:lnTo>
                      <a:pt x="38" y="175"/>
                    </a:lnTo>
                    <a:lnTo>
                      <a:pt x="40" y="174"/>
                    </a:lnTo>
                    <a:lnTo>
                      <a:pt x="43" y="177"/>
                    </a:lnTo>
                    <a:lnTo>
                      <a:pt x="45" y="180"/>
                    </a:lnTo>
                    <a:lnTo>
                      <a:pt x="46" y="180"/>
                    </a:lnTo>
                    <a:lnTo>
                      <a:pt x="47" y="182"/>
                    </a:lnTo>
                    <a:lnTo>
                      <a:pt x="48" y="183"/>
                    </a:lnTo>
                    <a:lnTo>
                      <a:pt x="51" y="185"/>
                    </a:lnTo>
                    <a:lnTo>
                      <a:pt x="51" y="186"/>
                    </a:lnTo>
                    <a:lnTo>
                      <a:pt x="51" y="183"/>
                    </a:lnTo>
                    <a:lnTo>
                      <a:pt x="52" y="180"/>
                    </a:lnTo>
                    <a:lnTo>
                      <a:pt x="52" y="177"/>
                    </a:lnTo>
                    <a:lnTo>
                      <a:pt x="52" y="174"/>
                    </a:lnTo>
                    <a:lnTo>
                      <a:pt x="53" y="171"/>
                    </a:lnTo>
                    <a:lnTo>
                      <a:pt x="57" y="169"/>
                    </a:lnTo>
                    <a:lnTo>
                      <a:pt x="59" y="166"/>
                    </a:lnTo>
                    <a:lnTo>
                      <a:pt x="60" y="163"/>
                    </a:lnTo>
                    <a:lnTo>
                      <a:pt x="60" y="161"/>
                    </a:lnTo>
                    <a:lnTo>
                      <a:pt x="60" y="158"/>
                    </a:lnTo>
                    <a:lnTo>
                      <a:pt x="63" y="156"/>
                    </a:lnTo>
                    <a:lnTo>
                      <a:pt x="66" y="155"/>
                    </a:lnTo>
                    <a:lnTo>
                      <a:pt x="67" y="154"/>
                    </a:lnTo>
                    <a:lnTo>
                      <a:pt x="70" y="154"/>
                    </a:lnTo>
                    <a:lnTo>
                      <a:pt x="73" y="154"/>
                    </a:lnTo>
                    <a:lnTo>
                      <a:pt x="76" y="154"/>
                    </a:lnTo>
                    <a:lnTo>
                      <a:pt x="77" y="154"/>
                    </a:lnTo>
                    <a:lnTo>
                      <a:pt x="80" y="152"/>
                    </a:lnTo>
                    <a:lnTo>
                      <a:pt x="81" y="152"/>
                    </a:lnTo>
                    <a:lnTo>
                      <a:pt x="84" y="153"/>
                    </a:lnTo>
                    <a:lnTo>
                      <a:pt x="87" y="154"/>
                    </a:lnTo>
                    <a:lnTo>
                      <a:pt x="90" y="155"/>
                    </a:lnTo>
                    <a:lnTo>
                      <a:pt x="92" y="155"/>
                    </a:lnTo>
                    <a:lnTo>
                      <a:pt x="94" y="156"/>
                    </a:lnTo>
                    <a:lnTo>
                      <a:pt x="98" y="159"/>
                    </a:lnTo>
                    <a:lnTo>
                      <a:pt x="100" y="162"/>
                    </a:lnTo>
                    <a:lnTo>
                      <a:pt x="102" y="165"/>
                    </a:lnTo>
                    <a:lnTo>
                      <a:pt x="104" y="165"/>
                    </a:lnTo>
                    <a:lnTo>
                      <a:pt x="106" y="164"/>
                    </a:lnTo>
                    <a:lnTo>
                      <a:pt x="107" y="163"/>
                    </a:lnTo>
                    <a:lnTo>
                      <a:pt x="110" y="163"/>
                    </a:lnTo>
                    <a:lnTo>
                      <a:pt x="114" y="161"/>
                    </a:lnTo>
                    <a:lnTo>
                      <a:pt x="116" y="160"/>
                    </a:lnTo>
                    <a:lnTo>
                      <a:pt x="119" y="160"/>
                    </a:lnTo>
                    <a:lnTo>
                      <a:pt x="122" y="162"/>
                    </a:lnTo>
                    <a:lnTo>
                      <a:pt x="123" y="162"/>
                    </a:lnTo>
                    <a:lnTo>
                      <a:pt x="125" y="164"/>
                    </a:lnTo>
                    <a:lnTo>
                      <a:pt x="128" y="166"/>
                    </a:lnTo>
                    <a:lnTo>
                      <a:pt x="131" y="167"/>
                    </a:lnTo>
                    <a:lnTo>
                      <a:pt x="133" y="167"/>
                    </a:lnTo>
                    <a:lnTo>
                      <a:pt x="136" y="168"/>
                    </a:lnTo>
                    <a:lnTo>
                      <a:pt x="140" y="168"/>
                    </a:lnTo>
                    <a:lnTo>
                      <a:pt x="141" y="168"/>
                    </a:lnTo>
                    <a:lnTo>
                      <a:pt x="144" y="168"/>
                    </a:lnTo>
                    <a:lnTo>
                      <a:pt x="146" y="165"/>
                    </a:lnTo>
                    <a:lnTo>
                      <a:pt x="149" y="163"/>
                    </a:lnTo>
                    <a:lnTo>
                      <a:pt x="149" y="162"/>
                    </a:lnTo>
                    <a:lnTo>
                      <a:pt x="152" y="161"/>
                    </a:lnTo>
                    <a:lnTo>
                      <a:pt x="155" y="161"/>
                    </a:lnTo>
                    <a:lnTo>
                      <a:pt x="158" y="160"/>
                    </a:lnTo>
                    <a:lnTo>
                      <a:pt x="159" y="159"/>
                    </a:lnTo>
                    <a:lnTo>
                      <a:pt x="162" y="159"/>
                    </a:lnTo>
                    <a:lnTo>
                      <a:pt x="164" y="160"/>
                    </a:lnTo>
                    <a:lnTo>
                      <a:pt x="167" y="159"/>
                    </a:lnTo>
                    <a:lnTo>
                      <a:pt x="170" y="159"/>
                    </a:lnTo>
                    <a:lnTo>
                      <a:pt x="173" y="160"/>
                    </a:lnTo>
                    <a:lnTo>
                      <a:pt x="176" y="161"/>
                    </a:lnTo>
                    <a:lnTo>
                      <a:pt x="179" y="163"/>
                    </a:lnTo>
                    <a:lnTo>
                      <a:pt x="181" y="163"/>
                    </a:lnTo>
                    <a:lnTo>
                      <a:pt x="185" y="164"/>
                    </a:lnTo>
                    <a:lnTo>
                      <a:pt x="186" y="164"/>
                    </a:lnTo>
                    <a:lnTo>
                      <a:pt x="188" y="161"/>
                    </a:lnTo>
                    <a:lnTo>
                      <a:pt x="191" y="159"/>
                    </a:lnTo>
                    <a:lnTo>
                      <a:pt x="194" y="157"/>
                    </a:lnTo>
                    <a:lnTo>
                      <a:pt x="197" y="157"/>
                    </a:lnTo>
                    <a:lnTo>
                      <a:pt x="199" y="155"/>
                    </a:lnTo>
                    <a:lnTo>
                      <a:pt x="200" y="154"/>
                    </a:lnTo>
                    <a:lnTo>
                      <a:pt x="204" y="154"/>
                    </a:lnTo>
                    <a:lnTo>
                      <a:pt x="203" y="151"/>
                    </a:lnTo>
                    <a:lnTo>
                      <a:pt x="203" y="150"/>
                    </a:lnTo>
                    <a:close/>
                  </a:path>
                </a:pathLst>
              </a:custGeom>
              <a:solidFill>
                <a:srgbClr val="FF3300"/>
              </a:solidFill>
              <a:ln w="0" algn="ctr">
                <a:solidFill>
                  <a:schemeClr val="bg2"/>
                </a:solidFill>
                <a:round/>
                <a:headEnd/>
                <a:tailEnd/>
              </a:ln>
            </p:spPr>
            <p:txBody>
              <a:bodyPr/>
              <a:lstStyle/>
              <a:p>
                <a:endParaRPr lang="en-SG" dirty="0"/>
              </a:p>
            </p:txBody>
          </p:sp>
          <p:sp>
            <p:nvSpPr>
              <p:cNvPr id="98" name="Freeform 68"/>
              <p:cNvSpPr>
                <a:spLocks/>
              </p:cNvSpPr>
              <p:nvPr/>
            </p:nvSpPr>
            <p:spPr bwMode="gray">
              <a:xfrm>
                <a:off x="2434" y="2230"/>
                <a:ext cx="68" cy="74"/>
              </a:xfrm>
              <a:custGeom>
                <a:avLst/>
                <a:gdLst>
                  <a:gd name="T0" fmla="*/ 2147483647 w 46"/>
                  <a:gd name="T1" fmla="*/ 2147483647 h 47"/>
                  <a:gd name="T2" fmla="*/ 2147483647 w 46"/>
                  <a:gd name="T3" fmla="*/ 2147483647 h 47"/>
                  <a:gd name="T4" fmla="*/ 2147483647 w 46"/>
                  <a:gd name="T5" fmla="*/ 2147483647 h 47"/>
                  <a:gd name="T6" fmla="*/ 2147483647 w 46"/>
                  <a:gd name="T7" fmla="*/ 2147483647 h 47"/>
                  <a:gd name="T8" fmla="*/ 2147483647 w 46"/>
                  <a:gd name="T9" fmla="*/ 2147483647 h 47"/>
                  <a:gd name="T10" fmla="*/ 2147483647 w 46"/>
                  <a:gd name="T11" fmla="*/ 2147483647 h 47"/>
                  <a:gd name="T12" fmla="*/ 2147483647 w 46"/>
                  <a:gd name="T13" fmla="*/ 2147483647 h 47"/>
                  <a:gd name="T14" fmla="*/ 2147483647 w 46"/>
                  <a:gd name="T15" fmla="*/ 2147483647 h 47"/>
                  <a:gd name="T16" fmla="*/ 2147483647 w 46"/>
                  <a:gd name="T17" fmla="*/ 2147483647 h 47"/>
                  <a:gd name="T18" fmla="*/ 2147483647 w 46"/>
                  <a:gd name="T19" fmla="*/ 2147483647 h 47"/>
                  <a:gd name="T20" fmla="*/ 2147483647 w 46"/>
                  <a:gd name="T21" fmla="*/ 2147483647 h 47"/>
                  <a:gd name="T22" fmla="*/ 2147483647 w 46"/>
                  <a:gd name="T23" fmla="*/ 2147483647 h 47"/>
                  <a:gd name="T24" fmla="*/ 2147483647 w 46"/>
                  <a:gd name="T25" fmla="*/ 0 h 47"/>
                  <a:gd name="T26" fmla="*/ 2147483647 w 46"/>
                  <a:gd name="T27" fmla="*/ 0 h 47"/>
                  <a:gd name="T28" fmla="*/ 2147483647 w 46"/>
                  <a:gd name="T29" fmla="*/ 2147483647 h 47"/>
                  <a:gd name="T30" fmla="*/ 2147483647 w 46"/>
                  <a:gd name="T31" fmla="*/ 2147483647 h 47"/>
                  <a:gd name="T32" fmla="*/ 2147483647 w 46"/>
                  <a:gd name="T33" fmla="*/ 2147483647 h 47"/>
                  <a:gd name="T34" fmla="*/ 2147483647 w 46"/>
                  <a:gd name="T35" fmla="*/ 2147483647 h 47"/>
                  <a:gd name="T36" fmla="*/ 2147483647 w 46"/>
                  <a:gd name="T37" fmla="*/ 2147483647 h 47"/>
                  <a:gd name="T38" fmla="*/ 2147483647 w 46"/>
                  <a:gd name="T39" fmla="*/ 2147483647 h 47"/>
                  <a:gd name="T40" fmla="*/ 0 w 46"/>
                  <a:gd name="T41" fmla="*/ 2147483647 h 47"/>
                  <a:gd name="T42" fmla="*/ 2147483647 w 46"/>
                  <a:gd name="T43" fmla="*/ 2147483647 h 47"/>
                  <a:gd name="T44" fmla="*/ 2147483647 w 46"/>
                  <a:gd name="T45" fmla="*/ 2147483647 h 47"/>
                  <a:gd name="T46" fmla="*/ 2147483647 w 46"/>
                  <a:gd name="T47" fmla="*/ 2147483647 h 47"/>
                  <a:gd name="T48" fmla="*/ 2147483647 w 46"/>
                  <a:gd name="T49" fmla="*/ 2147483647 h 47"/>
                  <a:gd name="T50" fmla="*/ 2147483647 w 46"/>
                  <a:gd name="T51" fmla="*/ 2147483647 h 47"/>
                  <a:gd name="T52" fmla="*/ 0 w 46"/>
                  <a:gd name="T53" fmla="*/ 2147483647 h 47"/>
                  <a:gd name="T54" fmla="*/ 2147483647 w 46"/>
                  <a:gd name="T55" fmla="*/ 2147483647 h 47"/>
                  <a:gd name="T56" fmla="*/ 2147483647 w 46"/>
                  <a:gd name="T57" fmla="*/ 2147483647 h 47"/>
                  <a:gd name="T58" fmla="*/ 2147483647 w 46"/>
                  <a:gd name="T59" fmla="*/ 2147483647 h 47"/>
                  <a:gd name="T60" fmla="*/ 2147483647 w 46"/>
                  <a:gd name="T61" fmla="*/ 2147483647 h 47"/>
                  <a:gd name="T62" fmla="*/ 2147483647 w 46"/>
                  <a:gd name="T63" fmla="*/ 2147483647 h 47"/>
                  <a:gd name="T64" fmla="*/ 2147483647 w 46"/>
                  <a:gd name="T65" fmla="*/ 2147483647 h 47"/>
                  <a:gd name="T66" fmla="*/ 2147483647 w 46"/>
                  <a:gd name="T67" fmla="*/ 2147483647 h 47"/>
                  <a:gd name="T68" fmla="*/ 2147483647 w 46"/>
                  <a:gd name="T69" fmla="*/ 2147483647 h 47"/>
                  <a:gd name="T70" fmla="*/ 2147483647 w 46"/>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47"/>
                  <a:gd name="T110" fmla="*/ 46 w 46"/>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47">
                    <a:moveTo>
                      <a:pt x="30" y="43"/>
                    </a:moveTo>
                    <a:lnTo>
                      <a:pt x="33" y="41"/>
                    </a:lnTo>
                    <a:lnTo>
                      <a:pt x="34" y="40"/>
                    </a:lnTo>
                    <a:lnTo>
                      <a:pt x="37" y="38"/>
                    </a:lnTo>
                    <a:lnTo>
                      <a:pt x="37" y="37"/>
                    </a:lnTo>
                    <a:lnTo>
                      <a:pt x="41" y="34"/>
                    </a:lnTo>
                    <a:lnTo>
                      <a:pt x="40" y="31"/>
                    </a:lnTo>
                    <a:lnTo>
                      <a:pt x="44" y="29"/>
                    </a:lnTo>
                    <a:lnTo>
                      <a:pt x="45" y="26"/>
                    </a:lnTo>
                    <a:lnTo>
                      <a:pt x="46" y="24"/>
                    </a:lnTo>
                    <a:lnTo>
                      <a:pt x="45" y="24"/>
                    </a:lnTo>
                    <a:lnTo>
                      <a:pt x="42" y="26"/>
                    </a:lnTo>
                    <a:lnTo>
                      <a:pt x="39" y="27"/>
                    </a:lnTo>
                    <a:lnTo>
                      <a:pt x="40" y="24"/>
                    </a:lnTo>
                    <a:lnTo>
                      <a:pt x="42" y="22"/>
                    </a:lnTo>
                    <a:lnTo>
                      <a:pt x="41" y="18"/>
                    </a:lnTo>
                    <a:lnTo>
                      <a:pt x="41" y="15"/>
                    </a:lnTo>
                    <a:lnTo>
                      <a:pt x="40" y="12"/>
                    </a:lnTo>
                    <a:lnTo>
                      <a:pt x="37" y="8"/>
                    </a:lnTo>
                    <a:lnTo>
                      <a:pt x="35" y="6"/>
                    </a:lnTo>
                    <a:lnTo>
                      <a:pt x="33" y="3"/>
                    </a:lnTo>
                    <a:lnTo>
                      <a:pt x="32" y="2"/>
                    </a:lnTo>
                    <a:lnTo>
                      <a:pt x="29" y="0"/>
                    </a:lnTo>
                    <a:lnTo>
                      <a:pt x="27" y="0"/>
                    </a:lnTo>
                    <a:lnTo>
                      <a:pt x="26" y="0"/>
                    </a:lnTo>
                    <a:lnTo>
                      <a:pt x="23" y="0"/>
                    </a:lnTo>
                    <a:lnTo>
                      <a:pt x="20" y="2"/>
                    </a:lnTo>
                    <a:lnTo>
                      <a:pt x="18" y="2"/>
                    </a:lnTo>
                    <a:lnTo>
                      <a:pt x="15" y="1"/>
                    </a:lnTo>
                    <a:lnTo>
                      <a:pt x="13" y="2"/>
                    </a:lnTo>
                    <a:lnTo>
                      <a:pt x="12" y="2"/>
                    </a:lnTo>
                    <a:lnTo>
                      <a:pt x="11" y="5"/>
                    </a:lnTo>
                    <a:lnTo>
                      <a:pt x="11" y="6"/>
                    </a:lnTo>
                    <a:lnTo>
                      <a:pt x="10" y="10"/>
                    </a:lnTo>
                    <a:lnTo>
                      <a:pt x="7" y="12"/>
                    </a:lnTo>
                    <a:lnTo>
                      <a:pt x="6" y="12"/>
                    </a:lnTo>
                    <a:lnTo>
                      <a:pt x="6" y="13"/>
                    </a:lnTo>
                    <a:lnTo>
                      <a:pt x="2" y="15"/>
                    </a:lnTo>
                    <a:lnTo>
                      <a:pt x="0" y="16"/>
                    </a:lnTo>
                    <a:lnTo>
                      <a:pt x="3" y="17"/>
                    </a:lnTo>
                    <a:lnTo>
                      <a:pt x="4" y="18"/>
                    </a:lnTo>
                    <a:lnTo>
                      <a:pt x="1" y="18"/>
                    </a:lnTo>
                    <a:lnTo>
                      <a:pt x="0" y="21"/>
                    </a:lnTo>
                    <a:lnTo>
                      <a:pt x="3" y="21"/>
                    </a:lnTo>
                    <a:lnTo>
                      <a:pt x="3" y="22"/>
                    </a:lnTo>
                    <a:lnTo>
                      <a:pt x="7" y="23"/>
                    </a:lnTo>
                    <a:lnTo>
                      <a:pt x="3" y="24"/>
                    </a:lnTo>
                    <a:lnTo>
                      <a:pt x="2" y="25"/>
                    </a:lnTo>
                    <a:lnTo>
                      <a:pt x="3" y="26"/>
                    </a:lnTo>
                    <a:lnTo>
                      <a:pt x="0" y="24"/>
                    </a:lnTo>
                    <a:lnTo>
                      <a:pt x="1" y="27"/>
                    </a:lnTo>
                    <a:lnTo>
                      <a:pt x="4" y="27"/>
                    </a:lnTo>
                    <a:lnTo>
                      <a:pt x="6" y="30"/>
                    </a:lnTo>
                    <a:lnTo>
                      <a:pt x="6" y="32"/>
                    </a:lnTo>
                    <a:lnTo>
                      <a:pt x="8" y="34"/>
                    </a:lnTo>
                    <a:lnTo>
                      <a:pt x="11" y="36"/>
                    </a:lnTo>
                    <a:lnTo>
                      <a:pt x="12" y="35"/>
                    </a:lnTo>
                    <a:lnTo>
                      <a:pt x="15" y="37"/>
                    </a:lnTo>
                    <a:lnTo>
                      <a:pt x="17" y="37"/>
                    </a:lnTo>
                    <a:lnTo>
                      <a:pt x="14" y="38"/>
                    </a:lnTo>
                    <a:lnTo>
                      <a:pt x="14" y="40"/>
                    </a:lnTo>
                    <a:lnTo>
                      <a:pt x="17" y="42"/>
                    </a:lnTo>
                    <a:lnTo>
                      <a:pt x="23" y="44"/>
                    </a:lnTo>
                    <a:lnTo>
                      <a:pt x="26" y="46"/>
                    </a:lnTo>
                    <a:lnTo>
                      <a:pt x="26" y="47"/>
                    </a:lnTo>
                    <a:lnTo>
                      <a:pt x="27" y="47"/>
                    </a:lnTo>
                    <a:lnTo>
                      <a:pt x="29" y="46"/>
                    </a:lnTo>
                    <a:lnTo>
                      <a:pt x="30" y="43"/>
                    </a:lnTo>
                    <a:close/>
                  </a:path>
                </a:pathLst>
              </a:custGeom>
              <a:solidFill>
                <a:srgbClr val="FF3300"/>
              </a:solidFill>
              <a:ln w="0" algn="ctr">
                <a:solidFill>
                  <a:schemeClr val="bg2"/>
                </a:solidFill>
                <a:round/>
                <a:headEnd/>
                <a:tailEnd/>
              </a:ln>
            </p:spPr>
            <p:txBody>
              <a:bodyPr/>
              <a:lstStyle/>
              <a:p>
                <a:endParaRPr lang="en-SG" dirty="0"/>
              </a:p>
            </p:txBody>
          </p:sp>
          <p:sp>
            <p:nvSpPr>
              <p:cNvPr id="99" name="Freeform 69"/>
              <p:cNvSpPr>
                <a:spLocks/>
              </p:cNvSpPr>
              <p:nvPr/>
            </p:nvSpPr>
            <p:spPr bwMode="gray">
              <a:xfrm>
                <a:off x="2616" y="2101"/>
                <a:ext cx="187" cy="141"/>
              </a:xfrm>
              <a:custGeom>
                <a:avLst/>
                <a:gdLst>
                  <a:gd name="T0" fmla="*/ 2147483647 w 120"/>
                  <a:gd name="T1" fmla="*/ 2147483647 h 87"/>
                  <a:gd name="T2" fmla="*/ 2147483647 w 120"/>
                  <a:gd name="T3" fmla="*/ 2147483647 h 87"/>
                  <a:gd name="T4" fmla="*/ 2147483647 w 120"/>
                  <a:gd name="T5" fmla="*/ 2147483647 h 87"/>
                  <a:gd name="T6" fmla="*/ 2147483647 w 120"/>
                  <a:gd name="T7" fmla="*/ 2147483647 h 87"/>
                  <a:gd name="T8" fmla="*/ 2147483647 w 120"/>
                  <a:gd name="T9" fmla="*/ 2147483647 h 87"/>
                  <a:gd name="T10" fmla="*/ 2147483647 w 120"/>
                  <a:gd name="T11" fmla="*/ 2147483647 h 87"/>
                  <a:gd name="T12" fmla="*/ 2147483647 w 120"/>
                  <a:gd name="T13" fmla="*/ 2147483647 h 87"/>
                  <a:gd name="T14" fmla="*/ 2147483647 w 120"/>
                  <a:gd name="T15" fmla="*/ 2147483647 h 87"/>
                  <a:gd name="T16" fmla="*/ 2147483647 w 120"/>
                  <a:gd name="T17" fmla="*/ 2147483647 h 87"/>
                  <a:gd name="T18" fmla="*/ 2147483647 w 120"/>
                  <a:gd name="T19" fmla="*/ 2147483647 h 87"/>
                  <a:gd name="T20" fmla="*/ 2147483647 w 120"/>
                  <a:gd name="T21" fmla="*/ 2147483647 h 87"/>
                  <a:gd name="T22" fmla="*/ 2147483647 w 120"/>
                  <a:gd name="T23" fmla="*/ 2147483647 h 87"/>
                  <a:gd name="T24" fmla="*/ 2147483647 w 120"/>
                  <a:gd name="T25" fmla="*/ 2147483647 h 87"/>
                  <a:gd name="T26" fmla="*/ 2147483647 w 120"/>
                  <a:gd name="T27" fmla="*/ 2147483647 h 87"/>
                  <a:gd name="T28" fmla="*/ 2147483647 w 120"/>
                  <a:gd name="T29" fmla="*/ 2147483647 h 87"/>
                  <a:gd name="T30" fmla="*/ 2147483647 w 120"/>
                  <a:gd name="T31" fmla="*/ 2147483647 h 87"/>
                  <a:gd name="T32" fmla="*/ 2147483647 w 120"/>
                  <a:gd name="T33" fmla="*/ 2147483647 h 87"/>
                  <a:gd name="T34" fmla="*/ 2147483647 w 120"/>
                  <a:gd name="T35" fmla="*/ 2147483647 h 87"/>
                  <a:gd name="T36" fmla="*/ 2147483647 w 120"/>
                  <a:gd name="T37" fmla="*/ 2147483647 h 87"/>
                  <a:gd name="T38" fmla="*/ 2147483647 w 120"/>
                  <a:gd name="T39" fmla="*/ 2147483647 h 87"/>
                  <a:gd name="T40" fmla="*/ 2147483647 w 120"/>
                  <a:gd name="T41" fmla="*/ 2147483647 h 87"/>
                  <a:gd name="T42" fmla="*/ 2147483647 w 120"/>
                  <a:gd name="T43" fmla="*/ 2147483647 h 87"/>
                  <a:gd name="T44" fmla="*/ 2147483647 w 120"/>
                  <a:gd name="T45" fmla="*/ 2147483647 h 87"/>
                  <a:gd name="T46" fmla="*/ 2147483647 w 120"/>
                  <a:gd name="T47" fmla="*/ 2147483647 h 87"/>
                  <a:gd name="T48" fmla="*/ 2147483647 w 120"/>
                  <a:gd name="T49" fmla="*/ 2147483647 h 87"/>
                  <a:gd name="T50" fmla="*/ 2147483647 w 120"/>
                  <a:gd name="T51" fmla="*/ 2147483647 h 87"/>
                  <a:gd name="T52" fmla="*/ 2147483647 w 120"/>
                  <a:gd name="T53" fmla="*/ 2147483647 h 87"/>
                  <a:gd name="T54" fmla="*/ 2147483647 w 120"/>
                  <a:gd name="T55" fmla="*/ 2147483647 h 87"/>
                  <a:gd name="T56" fmla="*/ 2147483647 w 120"/>
                  <a:gd name="T57" fmla="*/ 2147483647 h 87"/>
                  <a:gd name="T58" fmla="*/ 0 w 120"/>
                  <a:gd name="T59" fmla="*/ 2147483647 h 87"/>
                  <a:gd name="T60" fmla="*/ 2147483647 w 120"/>
                  <a:gd name="T61" fmla="*/ 2147483647 h 87"/>
                  <a:gd name="T62" fmla="*/ 2147483647 w 120"/>
                  <a:gd name="T63" fmla="*/ 2147483647 h 87"/>
                  <a:gd name="T64" fmla="*/ 2147483647 w 120"/>
                  <a:gd name="T65" fmla="*/ 2147483647 h 87"/>
                  <a:gd name="T66" fmla="*/ 2147483647 w 120"/>
                  <a:gd name="T67" fmla="*/ 2147483647 h 87"/>
                  <a:gd name="T68" fmla="*/ 2147483647 w 120"/>
                  <a:gd name="T69" fmla="*/ 2147483647 h 87"/>
                  <a:gd name="T70" fmla="*/ 2147483647 w 120"/>
                  <a:gd name="T71" fmla="*/ 2147483647 h 87"/>
                  <a:gd name="T72" fmla="*/ 2147483647 w 120"/>
                  <a:gd name="T73" fmla="*/ 2147483647 h 87"/>
                  <a:gd name="T74" fmla="*/ 2147483647 w 120"/>
                  <a:gd name="T75" fmla="*/ 2147483647 h 87"/>
                  <a:gd name="T76" fmla="*/ 2147483647 w 120"/>
                  <a:gd name="T77" fmla="*/ 2147483647 h 87"/>
                  <a:gd name="T78" fmla="*/ 2147483647 w 120"/>
                  <a:gd name="T79" fmla="*/ 2147483647 h 87"/>
                  <a:gd name="T80" fmla="*/ 2147483647 w 120"/>
                  <a:gd name="T81" fmla="*/ 2147483647 h 87"/>
                  <a:gd name="T82" fmla="*/ 2147483647 w 120"/>
                  <a:gd name="T83" fmla="*/ 2147483647 h 87"/>
                  <a:gd name="T84" fmla="*/ 2147483647 w 120"/>
                  <a:gd name="T85" fmla="*/ 2147483647 h 87"/>
                  <a:gd name="T86" fmla="*/ 2147483647 w 120"/>
                  <a:gd name="T87" fmla="*/ 2147483647 h 87"/>
                  <a:gd name="T88" fmla="*/ 2147483647 w 120"/>
                  <a:gd name="T89" fmla="*/ 2147483647 h 87"/>
                  <a:gd name="T90" fmla="*/ 2147483647 w 120"/>
                  <a:gd name="T91" fmla="*/ 2147483647 h 87"/>
                  <a:gd name="T92" fmla="*/ 2147483647 w 120"/>
                  <a:gd name="T93" fmla="*/ 2147483647 h 87"/>
                  <a:gd name="T94" fmla="*/ 2147483647 w 120"/>
                  <a:gd name="T95" fmla="*/ 2147483647 h 87"/>
                  <a:gd name="T96" fmla="*/ 2147483647 w 120"/>
                  <a:gd name="T97" fmla="*/ 2147483647 h 87"/>
                  <a:gd name="T98" fmla="*/ 2147483647 w 120"/>
                  <a:gd name="T99" fmla="*/ 2147483647 h 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
                  <a:gd name="T151" fmla="*/ 0 h 87"/>
                  <a:gd name="T152" fmla="*/ 120 w 120"/>
                  <a:gd name="T153" fmla="*/ 87 h 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 h="87">
                    <a:moveTo>
                      <a:pt x="119" y="47"/>
                    </a:moveTo>
                    <a:lnTo>
                      <a:pt x="118" y="46"/>
                    </a:lnTo>
                    <a:lnTo>
                      <a:pt x="116" y="43"/>
                    </a:lnTo>
                    <a:lnTo>
                      <a:pt x="118" y="40"/>
                    </a:lnTo>
                    <a:lnTo>
                      <a:pt x="115" y="37"/>
                    </a:lnTo>
                    <a:lnTo>
                      <a:pt x="114" y="37"/>
                    </a:lnTo>
                    <a:lnTo>
                      <a:pt x="111" y="39"/>
                    </a:lnTo>
                    <a:lnTo>
                      <a:pt x="108" y="39"/>
                    </a:lnTo>
                    <a:lnTo>
                      <a:pt x="107" y="38"/>
                    </a:lnTo>
                    <a:lnTo>
                      <a:pt x="104" y="35"/>
                    </a:lnTo>
                    <a:lnTo>
                      <a:pt x="102" y="34"/>
                    </a:lnTo>
                    <a:lnTo>
                      <a:pt x="100" y="33"/>
                    </a:lnTo>
                    <a:lnTo>
                      <a:pt x="98" y="32"/>
                    </a:lnTo>
                    <a:lnTo>
                      <a:pt x="98" y="29"/>
                    </a:lnTo>
                    <a:lnTo>
                      <a:pt x="101" y="28"/>
                    </a:lnTo>
                    <a:lnTo>
                      <a:pt x="102" y="28"/>
                    </a:lnTo>
                    <a:lnTo>
                      <a:pt x="104" y="28"/>
                    </a:lnTo>
                    <a:lnTo>
                      <a:pt x="102" y="27"/>
                    </a:lnTo>
                    <a:lnTo>
                      <a:pt x="100" y="26"/>
                    </a:lnTo>
                    <a:lnTo>
                      <a:pt x="96" y="24"/>
                    </a:lnTo>
                    <a:lnTo>
                      <a:pt x="93" y="21"/>
                    </a:lnTo>
                    <a:lnTo>
                      <a:pt x="91" y="19"/>
                    </a:lnTo>
                    <a:lnTo>
                      <a:pt x="89" y="17"/>
                    </a:lnTo>
                    <a:lnTo>
                      <a:pt x="90" y="14"/>
                    </a:lnTo>
                    <a:lnTo>
                      <a:pt x="87" y="12"/>
                    </a:lnTo>
                    <a:lnTo>
                      <a:pt x="87" y="11"/>
                    </a:lnTo>
                    <a:lnTo>
                      <a:pt x="87" y="7"/>
                    </a:lnTo>
                    <a:lnTo>
                      <a:pt x="87" y="4"/>
                    </a:lnTo>
                    <a:lnTo>
                      <a:pt x="87" y="3"/>
                    </a:lnTo>
                    <a:lnTo>
                      <a:pt x="84" y="2"/>
                    </a:lnTo>
                    <a:lnTo>
                      <a:pt x="78" y="2"/>
                    </a:lnTo>
                    <a:lnTo>
                      <a:pt x="77" y="0"/>
                    </a:lnTo>
                    <a:lnTo>
                      <a:pt x="73" y="0"/>
                    </a:lnTo>
                    <a:lnTo>
                      <a:pt x="72" y="2"/>
                    </a:lnTo>
                    <a:lnTo>
                      <a:pt x="71" y="3"/>
                    </a:lnTo>
                    <a:lnTo>
                      <a:pt x="68" y="5"/>
                    </a:lnTo>
                    <a:lnTo>
                      <a:pt x="66" y="5"/>
                    </a:lnTo>
                    <a:lnTo>
                      <a:pt x="65" y="6"/>
                    </a:lnTo>
                    <a:lnTo>
                      <a:pt x="63" y="7"/>
                    </a:lnTo>
                    <a:lnTo>
                      <a:pt x="59" y="9"/>
                    </a:lnTo>
                    <a:lnTo>
                      <a:pt x="56" y="11"/>
                    </a:lnTo>
                    <a:lnTo>
                      <a:pt x="53" y="12"/>
                    </a:lnTo>
                    <a:lnTo>
                      <a:pt x="51" y="16"/>
                    </a:lnTo>
                    <a:lnTo>
                      <a:pt x="48" y="14"/>
                    </a:lnTo>
                    <a:lnTo>
                      <a:pt x="45" y="14"/>
                    </a:lnTo>
                    <a:lnTo>
                      <a:pt x="42" y="16"/>
                    </a:lnTo>
                    <a:lnTo>
                      <a:pt x="40" y="19"/>
                    </a:lnTo>
                    <a:lnTo>
                      <a:pt x="40" y="20"/>
                    </a:lnTo>
                    <a:lnTo>
                      <a:pt x="39" y="24"/>
                    </a:lnTo>
                    <a:lnTo>
                      <a:pt x="38" y="23"/>
                    </a:lnTo>
                    <a:lnTo>
                      <a:pt x="35" y="23"/>
                    </a:lnTo>
                    <a:lnTo>
                      <a:pt x="34" y="23"/>
                    </a:lnTo>
                    <a:lnTo>
                      <a:pt x="35" y="23"/>
                    </a:lnTo>
                    <a:lnTo>
                      <a:pt x="35" y="29"/>
                    </a:lnTo>
                    <a:lnTo>
                      <a:pt x="32" y="29"/>
                    </a:lnTo>
                    <a:lnTo>
                      <a:pt x="32" y="30"/>
                    </a:lnTo>
                    <a:lnTo>
                      <a:pt x="32" y="31"/>
                    </a:lnTo>
                    <a:lnTo>
                      <a:pt x="30" y="30"/>
                    </a:lnTo>
                    <a:lnTo>
                      <a:pt x="26" y="28"/>
                    </a:lnTo>
                    <a:lnTo>
                      <a:pt x="24" y="25"/>
                    </a:lnTo>
                    <a:lnTo>
                      <a:pt x="23" y="27"/>
                    </a:lnTo>
                    <a:lnTo>
                      <a:pt x="20" y="29"/>
                    </a:lnTo>
                    <a:lnTo>
                      <a:pt x="19" y="32"/>
                    </a:lnTo>
                    <a:lnTo>
                      <a:pt x="20" y="35"/>
                    </a:lnTo>
                    <a:lnTo>
                      <a:pt x="20" y="37"/>
                    </a:lnTo>
                    <a:lnTo>
                      <a:pt x="16" y="37"/>
                    </a:lnTo>
                    <a:lnTo>
                      <a:pt x="17" y="38"/>
                    </a:lnTo>
                    <a:lnTo>
                      <a:pt x="17" y="41"/>
                    </a:lnTo>
                    <a:lnTo>
                      <a:pt x="16" y="44"/>
                    </a:lnTo>
                    <a:lnTo>
                      <a:pt x="13" y="47"/>
                    </a:lnTo>
                    <a:lnTo>
                      <a:pt x="12" y="47"/>
                    </a:lnTo>
                    <a:lnTo>
                      <a:pt x="10" y="48"/>
                    </a:lnTo>
                    <a:lnTo>
                      <a:pt x="8" y="48"/>
                    </a:lnTo>
                    <a:lnTo>
                      <a:pt x="7" y="48"/>
                    </a:lnTo>
                    <a:lnTo>
                      <a:pt x="4" y="51"/>
                    </a:lnTo>
                    <a:lnTo>
                      <a:pt x="2" y="52"/>
                    </a:lnTo>
                    <a:lnTo>
                      <a:pt x="4" y="54"/>
                    </a:lnTo>
                    <a:lnTo>
                      <a:pt x="4" y="57"/>
                    </a:lnTo>
                    <a:lnTo>
                      <a:pt x="4" y="60"/>
                    </a:lnTo>
                    <a:lnTo>
                      <a:pt x="2" y="63"/>
                    </a:lnTo>
                    <a:lnTo>
                      <a:pt x="1" y="65"/>
                    </a:lnTo>
                    <a:lnTo>
                      <a:pt x="1" y="68"/>
                    </a:lnTo>
                    <a:lnTo>
                      <a:pt x="1" y="70"/>
                    </a:lnTo>
                    <a:lnTo>
                      <a:pt x="0" y="72"/>
                    </a:lnTo>
                    <a:lnTo>
                      <a:pt x="0" y="73"/>
                    </a:lnTo>
                    <a:lnTo>
                      <a:pt x="3" y="75"/>
                    </a:lnTo>
                    <a:lnTo>
                      <a:pt x="6" y="75"/>
                    </a:lnTo>
                    <a:lnTo>
                      <a:pt x="6" y="77"/>
                    </a:lnTo>
                    <a:lnTo>
                      <a:pt x="7" y="77"/>
                    </a:lnTo>
                    <a:lnTo>
                      <a:pt x="8" y="78"/>
                    </a:lnTo>
                    <a:lnTo>
                      <a:pt x="8" y="79"/>
                    </a:lnTo>
                    <a:lnTo>
                      <a:pt x="11" y="82"/>
                    </a:lnTo>
                    <a:lnTo>
                      <a:pt x="15" y="83"/>
                    </a:lnTo>
                    <a:lnTo>
                      <a:pt x="15" y="84"/>
                    </a:lnTo>
                    <a:lnTo>
                      <a:pt x="18" y="85"/>
                    </a:lnTo>
                    <a:lnTo>
                      <a:pt x="19" y="85"/>
                    </a:lnTo>
                    <a:lnTo>
                      <a:pt x="19" y="84"/>
                    </a:lnTo>
                    <a:lnTo>
                      <a:pt x="22" y="82"/>
                    </a:lnTo>
                    <a:lnTo>
                      <a:pt x="25" y="81"/>
                    </a:lnTo>
                    <a:lnTo>
                      <a:pt x="28" y="80"/>
                    </a:lnTo>
                    <a:lnTo>
                      <a:pt x="29" y="80"/>
                    </a:lnTo>
                    <a:lnTo>
                      <a:pt x="33" y="81"/>
                    </a:lnTo>
                    <a:lnTo>
                      <a:pt x="36" y="82"/>
                    </a:lnTo>
                    <a:lnTo>
                      <a:pt x="39" y="83"/>
                    </a:lnTo>
                    <a:lnTo>
                      <a:pt x="40" y="86"/>
                    </a:lnTo>
                    <a:lnTo>
                      <a:pt x="43" y="87"/>
                    </a:lnTo>
                    <a:lnTo>
                      <a:pt x="42" y="84"/>
                    </a:lnTo>
                    <a:lnTo>
                      <a:pt x="42" y="82"/>
                    </a:lnTo>
                    <a:lnTo>
                      <a:pt x="42" y="79"/>
                    </a:lnTo>
                    <a:lnTo>
                      <a:pt x="41" y="77"/>
                    </a:lnTo>
                    <a:lnTo>
                      <a:pt x="41" y="74"/>
                    </a:lnTo>
                    <a:lnTo>
                      <a:pt x="40" y="72"/>
                    </a:lnTo>
                    <a:lnTo>
                      <a:pt x="39" y="69"/>
                    </a:lnTo>
                    <a:lnTo>
                      <a:pt x="40" y="67"/>
                    </a:lnTo>
                    <a:lnTo>
                      <a:pt x="41" y="64"/>
                    </a:lnTo>
                    <a:lnTo>
                      <a:pt x="60" y="64"/>
                    </a:lnTo>
                    <a:lnTo>
                      <a:pt x="63" y="64"/>
                    </a:lnTo>
                    <a:lnTo>
                      <a:pt x="64" y="64"/>
                    </a:lnTo>
                    <a:lnTo>
                      <a:pt x="74" y="64"/>
                    </a:lnTo>
                    <a:lnTo>
                      <a:pt x="74" y="66"/>
                    </a:lnTo>
                    <a:lnTo>
                      <a:pt x="76" y="64"/>
                    </a:lnTo>
                    <a:lnTo>
                      <a:pt x="78" y="63"/>
                    </a:lnTo>
                    <a:lnTo>
                      <a:pt x="80" y="62"/>
                    </a:lnTo>
                    <a:lnTo>
                      <a:pt x="82" y="62"/>
                    </a:lnTo>
                    <a:lnTo>
                      <a:pt x="84" y="63"/>
                    </a:lnTo>
                    <a:lnTo>
                      <a:pt x="86" y="63"/>
                    </a:lnTo>
                    <a:lnTo>
                      <a:pt x="87" y="63"/>
                    </a:lnTo>
                    <a:lnTo>
                      <a:pt x="89" y="64"/>
                    </a:lnTo>
                    <a:lnTo>
                      <a:pt x="92" y="65"/>
                    </a:lnTo>
                    <a:lnTo>
                      <a:pt x="95" y="64"/>
                    </a:lnTo>
                    <a:lnTo>
                      <a:pt x="97" y="64"/>
                    </a:lnTo>
                    <a:lnTo>
                      <a:pt x="98" y="64"/>
                    </a:lnTo>
                    <a:lnTo>
                      <a:pt x="101" y="62"/>
                    </a:lnTo>
                    <a:lnTo>
                      <a:pt x="104" y="60"/>
                    </a:lnTo>
                    <a:lnTo>
                      <a:pt x="106" y="57"/>
                    </a:lnTo>
                    <a:lnTo>
                      <a:pt x="107" y="57"/>
                    </a:lnTo>
                    <a:lnTo>
                      <a:pt x="110" y="58"/>
                    </a:lnTo>
                    <a:lnTo>
                      <a:pt x="115" y="58"/>
                    </a:lnTo>
                    <a:lnTo>
                      <a:pt x="116" y="57"/>
                    </a:lnTo>
                    <a:lnTo>
                      <a:pt x="116" y="56"/>
                    </a:lnTo>
                    <a:lnTo>
                      <a:pt x="119" y="54"/>
                    </a:lnTo>
                    <a:lnTo>
                      <a:pt x="120" y="51"/>
                    </a:lnTo>
                    <a:lnTo>
                      <a:pt x="119" y="48"/>
                    </a:lnTo>
                    <a:lnTo>
                      <a:pt x="119" y="47"/>
                    </a:lnTo>
                    <a:close/>
                  </a:path>
                </a:pathLst>
              </a:custGeom>
              <a:solidFill>
                <a:srgbClr val="FF3300"/>
              </a:solidFill>
              <a:ln w="0" algn="ctr">
                <a:solidFill>
                  <a:schemeClr val="bg2"/>
                </a:solidFill>
                <a:round/>
                <a:headEnd/>
                <a:tailEnd/>
              </a:ln>
            </p:spPr>
            <p:txBody>
              <a:bodyPr/>
              <a:lstStyle/>
              <a:p>
                <a:endParaRPr lang="en-SG" dirty="0"/>
              </a:p>
            </p:txBody>
          </p:sp>
          <p:sp>
            <p:nvSpPr>
              <p:cNvPr id="100" name="Freeform 70"/>
              <p:cNvSpPr>
                <a:spLocks/>
              </p:cNvSpPr>
              <p:nvPr/>
            </p:nvSpPr>
            <p:spPr bwMode="gray">
              <a:xfrm>
                <a:off x="3767" y="2773"/>
                <a:ext cx="172" cy="342"/>
              </a:xfrm>
              <a:custGeom>
                <a:avLst/>
                <a:gdLst>
                  <a:gd name="T0" fmla="*/ 2147483647 w 110"/>
                  <a:gd name="T1" fmla="*/ 2147483647 h 213"/>
                  <a:gd name="T2" fmla="*/ 2147483647 w 110"/>
                  <a:gd name="T3" fmla="*/ 2147483647 h 213"/>
                  <a:gd name="T4" fmla="*/ 2147483647 w 110"/>
                  <a:gd name="T5" fmla="*/ 2147483647 h 213"/>
                  <a:gd name="T6" fmla="*/ 2147483647 w 110"/>
                  <a:gd name="T7" fmla="*/ 2147483647 h 213"/>
                  <a:gd name="T8" fmla="*/ 2147483647 w 110"/>
                  <a:gd name="T9" fmla="*/ 2147483647 h 213"/>
                  <a:gd name="T10" fmla="*/ 2147483647 w 110"/>
                  <a:gd name="T11" fmla="*/ 2147483647 h 213"/>
                  <a:gd name="T12" fmla="*/ 2147483647 w 110"/>
                  <a:gd name="T13" fmla="*/ 2147483647 h 213"/>
                  <a:gd name="T14" fmla="*/ 2147483647 w 110"/>
                  <a:gd name="T15" fmla="*/ 2147483647 h 213"/>
                  <a:gd name="T16" fmla="*/ 2147483647 w 110"/>
                  <a:gd name="T17" fmla="*/ 2147483647 h 213"/>
                  <a:gd name="T18" fmla="*/ 2147483647 w 110"/>
                  <a:gd name="T19" fmla="*/ 2147483647 h 213"/>
                  <a:gd name="T20" fmla="*/ 2147483647 w 110"/>
                  <a:gd name="T21" fmla="*/ 2147483647 h 213"/>
                  <a:gd name="T22" fmla="*/ 2147483647 w 110"/>
                  <a:gd name="T23" fmla="*/ 2147483647 h 213"/>
                  <a:gd name="T24" fmla="*/ 2147483647 w 110"/>
                  <a:gd name="T25" fmla="*/ 2147483647 h 213"/>
                  <a:gd name="T26" fmla="*/ 2147483647 w 110"/>
                  <a:gd name="T27" fmla="*/ 2147483647 h 213"/>
                  <a:gd name="T28" fmla="*/ 2147483647 w 110"/>
                  <a:gd name="T29" fmla="*/ 2147483647 h 213"/>
                  <a:gd name="T30" fmla="*/ 2147483647 w 110"/>
                  <a:gd name="T31" fmla="*/ 2147483647 h 213"/>
                  <a:gd name="T32" fmla="*/ 2147483647 w 110"/>
                  <a:gd name="T33" fmla="*/ 2147483647 h 213"/>
                  <a:gd name="T34" fmla="*/ 2147483647 w 110"/>
                  <a:gd name="T35" fmla="*/ 2147483647 h 213"/>
                  <a:gd name="T36" fmla="*/ 2147483647 w 110"/>
                  <a:gd name="T37" fmla="*/ 2147483647 h 213"/>
                  <a:gd name="T38" fmla="*/ 2147483647 w 110"/>
                  <a:gd name="T39" fmla="*/ 2147483647 h 213"/>
                  <a:gd name="T40" fmla="*/ 2147483647 w 110"/>
                  <a:gd name="T41" fmla="*/ 2147483647 h 213"/>
                  <a:gd name="T42" fmla="*/ 2147483647 w 110"/>
                  <a:gd name="T43" fmla="*/ 2147483647 h 213"/>
                  <a:gd name="T44" fmla="*/ 2147483647 w 110"/>
                  <a:gd name="T45" fmla="*/ 2147483647 h 213"/>
                  <a:gd name="T46" fmla="*/ 2147483647 w 110"/>
                  <a:gd name="T47" fmla="*/ 2147483647 h 213"/>
                  <a:gd name="T48" fmla="*/ 2147483647 w 110"/>
                  <a:gd name="T49" fmla="*/ 2147483647 h 213"/>
                  <a:gd name="T50" fmla="*/ 2147483647 w 110"/>
                  <a:gd name="T51" fmla="*/ 2147483647 h 213"/>
                  <a:gd name="T52" fmla="*/ 2147483647 w 110"/>
                  <a:gd name="T53" fmla="*/ 2147483647 h 213"/>
                  <a:gd name="T54" fmla="*/ 2147483647 w 110"/>
                  <a:gd name="T55" fmla="*/ 2147483647 h 213"/>
                  <a:gd name="T56" fmla="*/ 2147483647 w 110"/>
                  <a:gd name="T57" fmla="*/ 2147483647 h 213"/>
                  <a:gd name="T58" fmla="*/ 2147483647 w 110"/>
                  <a:gd name="T59" fmla="*/ 2147483647 h 213"/>
                  <a:gd name="T60" fmla="*/ 2147483647 w 110"/>
                  <a:gd name="T61" fmla="*/ 2147483647 h 213"/>
                  <a:gd name="T62" fmla="*/ 2147483647 w 110"/>
                  <a:gd name="T63" fmla="*/ 2147483647 h 213"/>
                  <a:gd name="T64" fmla="*/ 2147483647 w 110"/>
                  <a:gd name="T65" fmla="*/ 2147483647 h 213"/>
                  <a:gd name="T66" fmla="*/ 2147483647 w 110"/>
                  <a:gd name="T67" fmla="*/ 2147483647 h 213"/>
                  <a:gd name="T68" fmla="*/ 2147483647 w 110"/>
                  <a:gd name="T69" fmla="*/ 2147483647 h 213"/>
                  <a:gd name="T70" fmla="*/ 2147483647 w 110"/>
                  <a:gd name="T71" fmla="*/ 2147483647 h 213"/>
                  <a:gd name="T72" fmla="*/ 2147483647 w 110"/>
                  <a:gd name="T73" fmla="*/ 2147483647 h 213"/>
                  <a:gd name="T74" fmla="*/ 2147483647 w 110"/>
                  <a:gd name="T75" fmla="*/ 2147483647 h 213"/>
                  <a:gd name="T76" fmla="*/ 2147483647 w 110"/>
                  <a:gd name="T77" fmla="*/ 2147483647 h 213"/>
                  <a:gd name="T78" fmla="*/ 2147483647 w 110"/>
                  <a:gd name="T79" fmla="*/ 2147483647 h 213"/>
                  <a:gd name="T80" fmla="*/ 2147483647 w 110"/>
                  <a:gd name="T81" fmla="*/ 2147483647 h 213"/>
                  <a:gd name="T82" fmla="*/ 2147483647 w 110"/>
                  <a:gd name="T83" fmla="*/ 2147483647 h 213"/>
                  <a:gd name="T84" fmla="*/ 2147483647 w 110"/>
                  <a:gd name="T85" fmla="*/ 2147483647 h 213"/>
                  <a:gd name="T86" fmla="*/ 2147483647 w 110"/>
                  <a:gd name="T87" fmla="*/ 2147483647 h 213"/>
                  <a:gd name="T88" fmla="*/ 2147483647 w 110"/>
                  <a:gd name="T89" fmla="*/ 2147483647 h 213"/>
                  <a:gd name="T90" fmla="*/ 2147483647 w 110"/>
                  <a:gd name="T91" fmla="*/ 2147483647 h 213"/>
                  <a:gd name="T92" fmla="*/ 2147483647 w 110"/>
                  <a:gd name="T93" fmla="*/ 2147483647 h 213"/>
                  <a:gd name="T94" fmla="*/ 2147483647 w 110"/>
                  <a:gd name="T95" fmla="*/ 2147483647 h 213"/>
                  <a:gd name="T96" fmla="*/ 2147483647 w 110"/>
                  <a:gd name="T97" fmla="*/ 2147483647 h 213"/>
                  <a:gd name="T98" fmla="*/ 2147483647 w 110"/>
                  <a:gd name="T99" fmla="*/ 2147483647 h 213"/>
                  <a:gd name="T100" fmla="*/ 2147483647 w 110"/>
                  <a:gd name="T101" fmla="*/ 2147483647 h 213"/>
                  <a:gd name="T102" fmla="*/ 2147483647 w 110"/>
                  <a:gd name="T103" fmla="*/ 2147483647 h 213"/>
                  <a:gd name="T104" fmla="*/ 2147483647 w 110"/>
                  <a:gd name="T105" fmla="*/ 2147483647 h 213"/>
                  <a:gd name="T106" fmla="*/ 2147483647 w 110"/>
                  <a:gd name="T107" fmla="*/ 2147483647 h 213"/>
                  <a:gd name="T108" fmla="*/ 2147483647 w 110"/>
                  <a:gd name="T109" fmla="*/ 2147483647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213"/>
                  <a:gd name="T167" fmla="*/ 110 w 110"/>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213">
                    <a:moveTo>
                      <a:pt x="107" y="44"/>
                    </a:moveTo>
                    <a:lnTo>
                      <a:pt x="106" y="41"/>
                    </a:lnTo>
                    <a:lnTo>
                      <a:pt x="105" y="38"/>
                    </a:lnTo>
                    <a:lnTo>
                      <a:pt x="106" y="35"/>
                    </a:lnTo>
                    <a:lnTo>
                      <a:pt x="105" y="32"/>
                    </a:lnTo>
                    <a:lnTo>
                      <a:pt x="104" y="29"/>
                    </a:lnTo>
                    <a:lnTo>
                      <a:pt x="104" y="26"/>
                    </a:lnTo>
                    <a:lnTo>
                      <a:pt x="103" y="22"/>
                    </a:lnTo>
                    <a:lnTo>
                      <a:pt x="102" y="19"/>
                    </a:lnTo>
                    <a:lnTo>
                      <a:pt x="101" y="17"/>
                    </a:lnTo>
                    <a:lnTo>
                      <a:pt x="101" y="14"/>
                    </a:lnTo>
                    <a:lnTo>
                      <a:pt x="99" y="11"/>
                    </a:lnTo>
                    <a:lnTo>
                      <a:pt x="96" y="9"/>
                    </a:lnTo>
                    <a:lnTo>
                      <a:pt x="96" y="6"/>
                    </a:lnTo>
                    <a:lnTo>
                      <a:pt x="93" y="3"/>
                    </a:lnTo>
                    <a:lnTo>
                      <a:pt x="91" y="3"/>
                    </a:lnTo>
                    <a:lnTo>
                      <a:pt x="93" y="0"/>
                    </a:lnTo>
                    <a:lnTo>
                      <a:pt x="90" y="0"/>
                    </a:lnTo>
                    <a:lnTo>
                      <a:pt x="89" y="3"/>
                    </a:lnTo>
                    <a:lnTo>
                      <a:pt x="87" y="6"/>
                    </a:lnTo>
                    <a:lnTo>
                      <a:pt x="84" y="5"/>
                    </a:lnTo>
                    <a:lnTo>
                      <a:pt x="86" y="8"/>
                    </a:lnTo>
                    <a:lnTo>
                      <a:pt x="87" y="11"/>
                    </a:lnTo>
                    <a:lnTo>
                      <a:pt x="86" y="14"/>
                    </a:lnTo>
                    <a:lnTo>
                      <a:pt x="85" y="15"/>
                    </a:lnTo>
                    <a:lnTo>
                      <a:pt x="85" y="16"/>
                    </a:lnTo>
                    <a:lnTo>
                      <a:pt x="85" y="18"/>
                    </a:lnTo>
                    <a:lnTo>
                      <a:pt x="82" y="20"/>
                    </a:lnTo>
                    <a:lnTo>
                      <a:pt x="78" y="22"/>
                    </a:lnTo>
                    <a:lnTo>
                      <a:pt x="77" y="26"/>
                    </a:lnTo>
                    <a:lnTo>
                      <a:pt x="73" y="23"/>
                    </a:lnTo>
                    <a:lnTo>
                      <a:pt x="71" y="23"/>
                    </a:lnTo>
                    <a:lnTo>
                      <a:pt x="70" y="27"/>
                    </a:lnTo>
                    <a:lnTo>
                      <a:pt x="72" y="29"/>
                    </a:lnTo>
                    <a:lnTo>
                      <a:pt x="72" y="31"/>
                    </a:lnTo>
                    <a:lnTo>
                      <a:pt x="70" y="33"/>
                    </a:lnTo>
                    <a:lnTo>
                      <a:pt x="67" y="36"/>
                    </a:lnTo>
                    <a:lnTo>
                      <a:pt x="69" y="39"/>
                    </a:lnTo>
                    <a:lnTo>
                      <a:pt x="71" y="39"/>
                    </a:lnTo>
                    <a:lnTo>
                      <a:pt x="71" y="42"/>
                    </a:lnTo>
                    <a:lnTo>
                      <a:pt x="70" y="40"/>
                    </a:lnTo>
                    <a:lnTo>
                      <a:pt x="67" y="41"/>
                    </a:lnTo>
                    <a:lnTo>
                      <a:pt x="65" y="44"/>
                    </a:lnTo>
                    <a:lnTo>
                      <a:pt x="63" y="47"/>
                    </a:lnTo>
                    <a:lnTo>
                      <a:pt x="64" y="44"/>
                    </a:lnTo>
                    <a:lnTo>
                      <a:pt x="64" y="41"/>
                    </a:lnTo>
                    <a:lnTo>
                      <a:pt x="61" y="43"/>
                    </a:lnTo>
                    <a:lnTo>
                      <a:pt x="60" y="46"/>
                    </a:lnTo>
                    <a:lnTo>
                      <a:pt x="58" y="48"/>
                    </a:lnTo>
                    <a:lnTo>
                      <a:pt x="60" y="51"/>
                    </a:lnTo>
                    <a:lnTo>
                      <a:pt x="60" y="52"/>
                    </a:lnTo>
                    <a:lnTo>
                      <a:pt x="59" y="52"/>
                    </a:lnTo>
                    <a:lnTo>
                      <a:pt x="58" y="52"/>
                    </a:lnTo>
                    <a:lnTo>
                      <a:pt x="57" y="51"/>
                    </a:lnTo>
                    <a:lnTo>
                      <a:pt x="56" y="48"/>
                    </a:lnTo>
                    <a:lnTo>
                      <a:pt x="53" y="50"/>
                    </a:lnTo>
                    <a:lnTo>
                      <a:pt x="50" y="52"/>
                    </a:lnTo>
                    <a:lnTo>
                      <a:pt x="47" y="55"/>
                    </a:lnTo>
                    <a:lnTo>
                      <a:pt x="47" y="58"/>
                    </a:lnTo>
                    <a:lnTo>
                      <a:pt x="49" y="60"/>
                    </a:lnTo>
                    <a:lnTo>
                      <a:pt x="48" y="59"/>
                    </a:lnTo>
                    <a:lnTo>
                      <a:pt x="48" y="60"/>
                    </a:lnTo>
                    <a:lnTo>
                      <a:pt x="47" y="60"/>
                    </a:lnTo>
                    <a:lnTo>
                      <a:pt x="46" y="59"/>
                    </a:lnTo>
                    <a:lnTo>
                      <a:pt x="45" y="56"/>
                    </a:lnTo>
                    <a:lnTo>
                      <a:pt x="42" y="58"/>
                    </a:lnTo>
                    <a:lnTo>
                      <a:pt x="39" y="57"/>
                    </a:lnTo>
                    <a:lnTo>
                      <a:pt x="38" y="57"/>
                    </a:lnTo>
                    <a:lnTo>
                      <a:pt x="34" y="60"/>
                    </a:lnTo>
                    <a:lnTo>
                      <a:pt x="31" y="62"/>
                    </a:lnTo>
                    <a:lnTo>
                      <a:pt x="28" y="60"/>
                    </a:lnTo>
                    <a:lnTo>
                      <a:pt x="25" y="64"/>
                    </a:lnTo>
                    <a:lnTo>
                      <a:pt x="24" y="65"/>
                    </a:lnTo>
                    <a:lnTo>
                      <a:pt x="21" y="64"/>
                    </a:lnTo>
                    <a:lnTo>
                      <a:pt x="18" y="64"/>
                    </a:lnTo>
                    <a:lnTo>
                      <a:pt x="17" y="67"/>
                    </a:lnTo>
                    <a:lnTo>
                      <a:pt x="18" y="70"/>
                    </a:lnTo>
                    <a:lnTo>
                      <a:pt x="18" y="69"/>
                    </a:lnTo>
                    <a:lnTo>
                      <a:pt x="18" y="70"/>
                    </a:lnTo>
                    <a:lnTo>
                      <a:pt x="17" y="72"/>
                    </a:lnTo>
                    <a:lnTo>
                      <a:pt x="15" y="75"/>
                    </a:lnTo>
                    <a:lnTo>
                      <a:pt x="13" y="78"/>
                    </a:lnTo>
                    <a:lnTo>
                      <a:pt x="12" y="81"/>
                    </a:lnTo>
                    <a:lnTo>
                      <a:pt x="10" y="84"/>
                    </a:lnTo>
                    <a:lnTo>
                      <a:pt x="11" y="87"/>
                    </a:lnTo>
                    <a:lnTo>
                      <a:pt x="12" y="89"/>
                    </a:lnTo>
                    <a:lnTo>
                      <a:pt x="11" y="92"/>
                    </a:lnTo>
                    <a:lnTo>
                      <a:pt x="12" y="95"/>
                    </a:lnTo>
                    <a:lnTo>
                      <a:pt x="12" y="98"/>
                    </a:lnTo>
                    <a:lnTo>
                      <a:pt x="13" y="101"/>
                    </a:lnTo>
                    <a:lnTo>
                      <a:pt x="15" y="105"/>
                    </a:lnTo>
                    <a:lnTo>
                      <a:pt x="15" y="107"/>
                    </a:lnTo>
                    <a:lnTo>
                      <a:pt x="15" y="110"/>
                    </a:lnTo>
                    <a:lnTo>
                      <a:pt x="17" y="113"/>
                    </a:lnTo>
                    <a:lnTo>
                      <a:pt x="18" y="114"/>
                    </a:lnTo>
                    <a:lnTo>
                      <a:pt x="18" y="116"/>
                    </a:lnTo>
                    <a:lnTo>
                      <a:pt x="17" y="118"/>
                    </a:lnTo>
                    <a:lnTo>
                      <a:pt x="17" y="119"/>
                    </a:lnTo>
                    <a:lnTo>
                      <a:pt x="17" y="121"/>
                    </a:lnTo>
                    <a:lnTo>
                      <a:pt x="18" y="121"/>
                    </a:lnTo>
                    <a:lnTo>
                      <a:pt x="18" y="124"/>
                    </a:lnTo>
                    <a:lnTo>
                      <a:pt x="16" y="127"/>
                    </a:lnTo>
                    <a:lnTo>
                      <a:pt x="15" y="128"/>
                    </a:lnTo>
                    <a:lnTo>
                      <a:pt x="15" y="129"/>
                    </a:lnTo>
                    <a:lnTo>
                      <a:pt x="13" y="132"/>
                    </a:lnTo>
                    <a:lnTo>
                      <a:pt x="12" y="135"/>
                    </a:lnTo>
                    <a:lnTo>
                      <a:pt x="10" y="137"/>
                    </a:lnTo>
                    <a:lnTo>
                      <a:pt x="9" y="140"/>
                    </a:lnTo>
                    <a:lnTo>
                      <a:pt x="7" y="144"/>
                    </a:lnTo>
                    <a:lnTo>
                      <a:pt x="6" y="144"/>
                    </a:lnTo>
                    <a:lnTo>
                      <a:pt x="5" y="144"/>
                    </a:lnTo>
                    <a:lnTo>
                      <a:pt x="4" y="145"/>
                    </a:lnTo>
                    <a:lnTo>
                      <a:pt x="4" y="146"/>
                    </a:lnTo>
                    <a:lnTo>
                      <a:pt x="3" y="149"/>
                    </a:lnTo>
                    <a:lnTo>
                      <a:pt x="2" y="152"/>
                    </a:lnTo>
                    <a:lnTo>
                      <a:pt x="1" y="154"/>
                    </a:lnTo>
                    <a:lnTo>
                      <a:pt x="0" y="157"/>
                    </a:lnTo>
                    <a:lnTo>
                      <a:pt x="1" y="159"/>
                    </a:lnTo>
                    <a:lnTo>
                      <a:pt x="0" y="161"/>
                    </a:lnTo>
                    <a:lnTo>
                      <a:pt x="1" y="164"/>
                    </a:lnTo>
                    <a:lnTo>
                      <a:pt x="2" y="167"/>
                    </a:lnTo>
                    <a:lnTo>
                      <a:pt x="3" y="170"/>
                    </a:lnTo>
                    <a:lnTo>
                      <a:pt x="5" y="173"/>
                    </a:lnTo>
                    <a:lnTo>
                      <a:pt x="6" y="176"/>
                    </a:lnTo>
                    <a:lnTo>
                      <a:pt x="6" y="177"/>
                    </a:lnTo>
                    <a:lnTo>
                      <a:pt x="8" y="181"/>
                    </a:lnTo>
                    <a:lnTo>
                      <a:pt x="6" y="183"/>
                    </a:lnTo>
                    <a:lnTo>
                      <a:pt x="6" y="186"/>
                    </a:lnTo>
                    <a:lnTo>
                      <a:pt x="6" y="192"/>
                    </a:lnTo>
                    <a:lnTo>
                      <a:pt x="8" y="195"/>
                    </a:lnTo>
                    <a:lnTo>
                      <a:pt x="10" y="198"/>
                    </a:lnTo>
                    <a:lnTo>
                      <a:pt x="11" y="201"/>
                    </a:lnTo>
                    <a:lnTo>
                      <a:pt x="12" y="204"/>
                    </a:lnTo>
                    <a:lnTo>
                      <a:pt x="13" y="204"/>
                    </a:lnTo>
                    <a:lnTo>
                      <a:pt x="15" y="206"/>
                    </a:lnTo>
                    <a:lnTo>
                      <a:pt x="19" y="208"/>
                    </a:lnTo>
                    <a:lnTo>
                      <a:pt x="22" y="209"/>
                    </a:lnTo>
                    <a:lnTo>
                      <a:pt x="25" y="211"/>
                    </a:lnTo>
                    <a:lnTo>
                      <a:pt x="28" y="213"/>
                    </a:lnTo>
                    <a:lnTo>
                      <a:pt x="31" y="213"/>
                    </a:lnTo>
                    <a:lnTo>
                      <a:pt x="34" y="213"/>
                    </a:lnTo>
                    <a:lnTo>
                      <a:pt x="35" y="212"/>
                    </a:lnTo>
                    <a:lnTo>
                      <a:pt x="39" y="210"/>
                    </a:lnTo>
                    <a:lnTo>
                      <a:pt x="45" y="207"/>
                    </a:lnTo>
                    <a:lnTo>
                      <a:pt x="46" y="207"/>
                    </a:lnTo>
                    <a:lnTo>
                      <a:pt x="48" y="206"/>
                    </a:lnTo>
                    <a:lnTo>
                      <a:pt x="50" y="207"/>
                    </a:lnTo>
                    <a:lnTo>
                      <a:pt x="53" y="206"/>
                    </a:lnTo>
                    <a:lnTo>
                      <a:pt x="56" y="205"/>
                    </a:lnTo>
                    <a:lnTo>
                      <a:pt x="59" y="202"/>
                    </a:lnTo>
                    <a:lnTo>
                      <a:pt x="60" y="199"/>
                    </a:lnTo>
                    <a:lnTo>
                      <a:pt x="61" y="196"/>
                    </a:lnTo>
                    <a:lnTo>
                      <a:pt x="62" y="193"/>
                    </a:lnTo>
                    <a:lnTo>
                      <a:pt x="63" y="190"/>
                    </a:lnTo>
                    <a:lnTo>
                      <a:pt x="64" y="188"/>
                    </a:lnTo>
                    <a:lnTo>
                      <a:pt x="65" y="185"/>
                    </a:lnTo>
                    <a:lnTo>
                      <a:pt x="66" y="182"/>
                    </a:lnTo>
                    <a:lnTo>
                      <a:pt x="66" y="181"/>
                    </a:lnTo>
                    <a:lnTo>
                      <a:pt x="67" y="177"/>
                    </a:lnTo>
                    <a:lnTo>
                      <a:pt x="68" y="174"/>
                    </a:lnTo>
                    <a:lnTo>
                      <a:pt x="69" y="171"/>
                    </a:lnTo>
                    <a:lnTo>
                      <a:pt x="69" y="168"/>
                    </a:lnTo>
                    <a:lnTo>
                      <a:pt x="69" y="167"/>
                    </a:lnTo>
                    <a:lnTo>
                      <a:pt x="70" y="164"/>
                    </a:lnTo>
                    <a:lnTo>
                      <a:pt x="71" y="161"/>
                    </a:lnTo>
                    <a:lnTo>
                      <a:pt x="72" y="158"/>
                    </a:lnTo>
                    <a:lnTo>
                      <a:pt x="73" y="156"/>
                    </a:lnTo>
                    <a:lnTo>
                      <a:pt x="74" y="153"/>
                    </a:lnTo>
                    <a:lnTo>
                      <a:pt x="75" y="150"/>
                    </a:lnTo>
                    <a:lnTo>
                      <a:pt x="76" y="147"/>
                    </a:lnTo>
                    <a:lnTo>
                      <a:pt x="77" y="144"/>
                    </a:lnTo>
                    <a:lnTo>
                      <a:pt x="77" y="143"/>
                    </a:lnTo>
                    <a:lnTo>
                      <a:pt x="78" y="139"/>
                    </a:lnTo>
                    <a:lnTo>
                      <a:pt x="80" y="136"/>
                    </a:lnTo>
                    <a:lnTo>
                      <a:pt x="81" y="133"/>
                    </a:lnTo>
                    <a:lnTo>
                      <a:pt x="82" y="130"/>
                    </a:lnTo>
                    <a:lnTo>
                      <a:pt x="83" y="126"/>
                    </a:lnTo>
                    <a:lnTo>
                      <a:pt x="84" y="124"/>
                    </a:lnTo>
                    <a:lnTo>
                      <a:pt x="84" y="123"/>
                    </a:lnTo>
                    <a:lnTo>
                      <a:pt x="85" y="123"/>
                    </a:lnTo>
                    <a:lnTo>
                      <a:pt x="85" y="120"/>
                    </a:lnTo>
                    <a:lnTo>
                      <a:pt x="86" y="117"/>
                    </a:lnTo>
                    <a:lnTo>
                      <a:pt x="87" y="114"/>
                    </a:lnTo>
                    <a:lnTo>
                      <a:pt x="88" y="111"/>
                    </a:lnTo>
                    <a:lnTo>
                      <a:pt x="90" y="105"/>
                    </a:lnTo>
                    <a:lnTo>
                      <a:pt x="91" y="103"/>
                    </a:lnTo>
                    <a:lnTo>
                      <a:pt x="93" y="99"/>
                    </a:lnTo>
                    <a:lnTo>
                      <a:pt x="93" y="96"/>
                    </a:lnTo>
                    <a:lnTo>
                      <a:pt x="94" y="94"/>
                    </a:lnTo>
                    <a:lnTo>
                      <a:pt x="94" y="92"/>
                    </a:lnTo>
                    <a:lnTo>
                      <a:pt x="95" y="89"/>
                    </a:lnTo>
                    <a:lnTo>
                      <a:pt x="95" y="86"/>
                    </a:lnTo>
                    <a:lnTo>
                      <a:pt x="94" y="83"/>
                    </a:lnTo>
                    <a:lnTo>
                      <a:pt x="94" y="80"/>
                    </a:lnTo>
                    <a:lnTo>
                      <a:pt x="95" y="78"/>
                    </a:lnTo>
                    <a:lnTo>
                      <a:pt x="96" y="75"/>
                    </a:lnTo>
                    <a:lnTo>
                      <a:pt x="98" y="72"/>
                    </a:lnTo>
                    <a:lnTo>
                      <a:pt x="100" y="69"/>
                    </a:lnTo>
                    <a:lnTo>
                      <a:pt x="100" y="66"/>
                    </a:lnTo>
                    <a:lnTo>
                      <a:pt x="98" y="64"/>
                    </a:lnTo>
                    <a:lnTo>
                      <a:pt x="97" y="61"/>
                    </a:lnTo>
                    <a:lnTo>
                      <a:pt x="98" y="58"/>
                    </a:lnTo>
                    <a:lnTo>
                      <a:pt x="97" y="55"/>
                    </a:lnTo>
                    <a:lnTo>
                      <a:pt x="99" y="52"/>
                    </a:lnTo>
                    <a:lnTo>
                      <a:pt x="101" y="54"/>
                    </a:lnTo>
                    <a:lnTo>
                      <a:pt x="102" y="57"/>
                    </a:lnTo>
                    <a:lnTo>
                      <a:pt x="104" y="59"/>
                    </a:lnTo>
                    <a:lnTo>
                      <a:pt x="107" y="58"/>
                    </a:lnTo>
                    <a:lnTo>
                      <a:pt x="108" y="55"/>
                    </a:lnTo>
                    <a:lnTo>
                      <a:pt x="109" y="52"/>
                    </a:lnTo>
                    <a:lnTo>
                      <a:pt x="110" y="49"/>
                    </a:lnTo>
                    <a:lnTo>
                      <a:pt x="108" y="47"/>
                    </a:lnTo>
                    <a:lnTo>
                      <a:pt x="107" y="44"/>
                    </a:lnTo>
                    <a:close/>
                  </a:path>
                </a:pathLst>
              </a:custGeom>
              <a:solidFill>
                <a:srgbClr val="FF3300"/>
              </a:solidFill>
              <a:ln w="0" algn="ctr">
                <a:solidFill>
                  <a:schemeClr val="bg2"/>
                </a:solidFill>
                <a:round/>
                <a:headEnd/>
                <a:tailEnd/>
              </a:ln>
            </p:spPr>
            <p:txBody>
              <a:bodyPr/>
              <a:lstStyle/>
              <a:p>
                <a:endParaRPr lang="en-SG" dirty="0"/>
              </a:p>
            </p:txBody>
          </p:sp>
          <p:sp>
            <p:nvSpPr>
              <p:cNvPr id="101" name="Freeform 71"/>
              <p:cNvSpPr>
                <a:spLocks/>
              </p:cNvSpPr>
              <p:nvPr/>
            </p:nvSpPr>
            <p:spPr bwMode="gray">
              <a:xfrm>
                <a:off x="3447" y="2500"/>
                <a:ext cx="257" cy="265"/>
              </a:xfrm>
              <a:custGeom>
                <a:avLst/>
                <a:gdLst>
                  <a:gd name="T0" fmla="*/ 2147483647 w 164"/>
                  <a:gd name="T1" fmla="*/ 2147483647 h 164"/>
                  <a:gd name="T2" fmla="*/ 2147483647 w 164"/>
                  <a:gd name="T3" fmla="*/ 2147483647 h 164"/>
                  <a:gd name="T4" fmla="*/ 2147483647 w 164"/>
                  <a:gd name="T5" fmla="*/ 2147483647 h 164"/>
                  <a:gd name="T6" fmla="*/ 2147483647 w 164"/>
                  <a:gd name="T7" fmla="*/ 2147483647 h 164"/>
                  <a:gd name="T8" fmla="*/ 2147483647 w 164"/>
                  <a:gd name="T9" fmla="*/ 2147483647 h 164"/>
                  <a:gd name="T10" fmla="*/ 2147483647 w 164"/>
                  <a:gd name="T11" fmla="*/ 2147483647 h 164"/>
                  <a:gd name="T12" fmla="*/ 2147483647 w 164"/>
                  <a:gd name="T13" fmla="*/ 2147483647 h 164"/>
                  <a:gd name="T14" fmla="*/ 2147483647 w 164"/>
                  <a:gd name="T15" fmla="*/ 0 h 164"/>
                  <a:gd name="T16" fmla="*/ 2147483647 w 164"/>
                  <a:gd name="T17" fmla="*/ 2147483647 h 164"/>
                  <a:gd name="T18" fmla="*/ 2147483647 w 164"/>
                  <a:gd name="T19" fmla="*/ 2147483647 h 164"/>
                  <a:gd name="T20" fmla="*/ 2147483647 w 164"/>
                  <a:gd name="T21" fmla="*/ 2147483647 h 164"/>
                  <a:gd name="T22" fmla="*/ 2147483647 w 164"/>
                  <a:gd name="T23" fmla="*/ 2147483647 h 164"/>
                  <a:gd name="T24" fmla="*/ 2147483647 w 164"/>
                  <a:gd name="T25" fmla="*/ 2147483647 h 164"/>
                  <a:gd name="T26" fmla="*/ 2147483647 w 164"/>
                  <a:gd name="T27" fmla="*/ 2147483647 h 164"/>
                  <a:gd name="T28" fmla="*/ 2147483647 w 164"/>
                  <a:gd name="T29" fmla="*/ 2147483647 h 164"/>
                  <a:gd name="T30" fmla="*/ 2147483647 w 164"/>
                  <a:gd name="T31" fmla="*/ 2147483647 h 164"/>
                  <a:gd name="T32" fmla="*/ 2147483647 w 164"/>
                  <a:gd name="T33" fmla="*/ 2147483647 h 164"/>
                  <a:gd name="T34" fmla="*/ 2147483647 w 164"/>
                  <a:gd name="T35" fmla="*/ 2147483647 h 164"/>
                  <a:gd name="T36" fmla="*/ 2147483647 w 164"/>
                  <a:gd name="T37" fmla="*/ 2147483647 h 164"/>
                  <a:gd name="T38" fmla="*/ 2147483647 w 164"/>
                  <a:gd name="T39" fmla="*/ 2147483647 h 164"/>
                  <a:gd name="T40" fmla="*/ 2147483647 w 164"/>
                  <a:gd name="T41" fmla="*/ 2147483647 h 164"/>
                  <a:gd name="T42" fmla="*/ 2147483647 w 164"/>
                  <a:gd name="T43" fmla="*/ 2147483647 h 164"/>
                  <a:gd name="T44" fmla="*/ 2147483647 w 164"/>
                  <a:gd name="T45" fmla="*/ 2147483647 h 164"/>
                  <a:gd name="T46" fmla="*/ 2147483647 w 164"/>
                  <a:gd name="T47" fmla="*/ 2147483647 h 164"/>
                  <a:gd name="T48" fmla="*/ 2147483647 w 164"/>
                  <a:gd name="T49" fmla="*/ 2147483647 h 164"/>
                  <a:gd name="T50" fmla="*/ 2147483647 w 164"/>
                  <a:gd name="T51" fmla="*/ 2147483647 h 164"/>
                  <a:gd name="T52" fmla="*/ 2147483647 w 164"/>
                  <a:gd name="T53" fmla="*/ 2147483647 h 164"/>
                  <a:gd name="T54" fmla="*/ 2147483647 w 164"/>
                  <a:gd name="T55" fmla="*/ 2147483647 h 164"/>
                  <a:gd name="T56" fmla="*/ 2147483647 w 164"/>
                  <a:gd name="T57" fmla="*/ 2147483647 h 164"/>
                  <a:gd name="T58" fmla="*/ 2147483647 w 164"/>
                  <a:gd name="T59" fmla="*/ 2147483647 h 164"/>
                  <a:gd name="T60" fmla="*/ 2147483647 w 164"/>
                  <a:gd name="T61" fmla="*/ 2147483647 h 164"/>
                  <a:gd name="T62" fmla="*/ 2147483647 w 164"/>
                  <a:gd name="T63" fmla="*/ 2147483647 h 164"/>
                  <a:gd name="T64" fmla="*/ 2147483647 w 164"/>
                  <a:gd name="T65" fmla="*/ 2147483647 h 164"/>
                  <a:gd name="T66" fmla="*/ 2147483647 w 164"/>
                  <a:gd name="T67" fmla="*/ 2147483647 h 164"/>
                  <a:gd name="T68" fmla="*/ 2147483647 w 164"/>
                  <a:gd name="T69" fmla="*/ 2147483647 h 164"/>
                  <a:gd name="T70" fmla="*/ 2147483647 w 164"/>
                  <a:gd name="T71" fmla="*/ 2147483647 h 164"/>
                  <a:gd name="T72" fmla="*/ 2147483647 w 164"/>
                  <a:gd name="T73" fmla="*/ 2147483647 h 164"/>
                  <a:gd name="T74" fmla="*/ 2147483647 w 164"/>
                  <a:gd name="T75" fmla="*/ 2147483647 h 164"/>
                  <a:gd name="T76" fmla="*/ 2147483647 w 164"/>
                  <a:gd name="T77" fmla="*/ 2147483647 h 164"/>
                  <a:gd name="T78" fmla="*/ 2147483647 w 164"/>
                  <a:gd name="T79" fmla="*/ 2147483647 h 164"/>
                  <a:gd name="T80" fmla="*/ 2147483647 w 164"/>
                  <a:gd name="T81" fmla="*/ 2147483647 h 164"/>
                  <a:gd name="T82" fmla="*/ 2147483647 w 164"/>
                  <a:gd name="T83" fmla="*/ 2147483647 h 164"/>
                  <a:gd name="T84" fmla="*/ 2147483647 w 164"/>
                  <a:gd name="T85" fmla="*/ 2147483647 h 164"/>
                  <a:gd name="T86" fmla="*/ 2147483647 w 164"/>
                  <a:gd name="T87" fmla="*/ 2147483647 h 164"/>
                  <a:gd name="T88" fmla="*/ 2147483647 w 164"/>
                  <a:gd name="T89" fmla="*/ 2147483647 h 164"/>
                  <a:gd name="T90" fmla="*/ 2147483647 w 164"/>
                  <a:gd name="T91" fmla="*/ 2147483647 h 164"/>
                  <a:gd name="T92" fmla="*/ 2147483647 w 164"/>
                  <a:gd name="T93" fmla="*/ 2147483647 h 164"/>
                  <a:gd name="T94" fmla="*/ 2147483647 w 164"/>
                  <a:gd name="T95" fmla="*/ 2147483647 h 164"/>
                  <a:gd name="T96" fmla="*/ 2147483647 w 164"/>
                  <a:gd name="T97" fmla="*/ 2147483647 h 164"/>
                  <a:gd name="T98" fmla="*/ 2147483647 w 164"/>
                  <a:gd name="T99" fmla="*/ 2147483647 h 164"/>
                  <a:gd name="T100" fmla="*/ 2147483647 w 164"/>
                  <a:gd name="T101" fmla="*/ 2147483647 h 164"/>
                  <a:gd name="T102" fmla="*/ 2147483647 w 164"/>
                  <a:gd name="T103" fmla="*/ 2147483647 h 1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4"/>
                  <a:gd name="T157" fmla="*/ 0 h 164"/>
                  <a:gd name="T158" fmla="*/ 164 w 164"/>
                  <a:gd name="T159" fmla="*/ 164 h 1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4" h="164">
                    <a:moveTo>
                      <a:pt x="143" y="54"/>
                    </a:moveTo>
                    <a:lnTo>
                      <a:pt x="141" y="52"/>
                    </a:lnTo>
                    <a:lnTo>
                      <a:pt x="137" y="50"/>
                    </a:lnTo>
                    <a:lnTo>
                      <a:pt x="135" y="48"/>
                    </a:lnTo>
                    <a:lnTo>
                      <a:pt x="133" y="47"/>
                    </a:lnTo>
                    <a:lnTo>
                      <a:pt x="130" y="44"/>
                    </a:lnTo>
                    <a:lnTo>
                      <a:pt x="127" y="42"/>
                    </a:lnTo>
                    <a:lnTo>
                      <a:pt x="124" y="40"/>
                    </a:lnTo>
                    <a:lnTo>
                      <a:pt x="124" y="39"/>
                    </a:lnTo>
                    <a:lnTo>
                      <a:pt x="121" y="37"/>
                    </a:lnTo>
                    <a:lnTo>
                      <a:pt x="122" y="35"/>
                    </a:lnTo>
                    <a:lnTo>
                      <a:pt x="123" y="34"/>
                    </a:lnTo>
                    <a:lnTo>
                      <a:pt x="123" y="32"/>
                    </a:lnTo>
                    <a:lnTo>
                      <a:pt x="122" y="30"/>
                    </a:lnTo>
                    <a:lnTo>
                      <a:pt x="119" y="28"/>
                    </a:lnTo>
                    <a:lnTo>
                      <a:pt x="115" y="26"/>
                    </a:lnTo>
                    <a:lnTo>
                      <a:pt x="112" y="25"/>
                    </a:lnTo>
                    <a:lnTo>
                      <a:pt x="111" y="24"/>
                    </a:lnTo>
                    <a:lnTo>
                      <a:pt x="108" y="23"/>
                    </a:lnTo>
                    <a:lnTo>
                      <a:pt x="107" y="22"/>
                    </a:lnTo>
                    <a:lnTo>
                      <a:pt x="104" y="20"/>
                    </a:lnTo>
                    <a:lnTo>
                      <a:pt x="100" y="19"/>
                    </a:lnTo>
                    <a:lnTo>
                      <a:pt x="98" y="17"/>
                    </a:lnTo>
                    <a:lnTo>
                      <a:pt x="97" y="17"/>
                    </a:lnTo>
                    <a:lnTo>
                      <a:pt x="97" y="16"/>
                    </a:lnTo>
                    <a:lnTo>
                      <a:pt x="95" y="15"/>
                    </a:lnTo>
                    <a:lnTo>
                      <a:pt x="92" y="14"/>
                    </a:lnTo>
                    <a:lnTo>
                      <a:pt x="90" y="12"/>
                    </a:lnTo>
                    <a:lnTo>
                      <a:pt x="89" y="12"/>
                    </a:lnTo>
                    <a:lnTo>
                      <a:pt x="84" y="9"/>
                    </a:lnTo>
                    <a:lnTo>
                      <a:pt x="82" y="8"/>
                    </a:lnTo>
                    <a:lnTo>
                      <a:pt x="81" y="7"/>
                    </a:lnTo>
                    <a:lnTo>
                      <a:pt x="78" y="6"/>
                    </a:lnTo>
                    <a:lnTo>
                      <a:pt x="77" y="5"/>
                    </a:lnTo>
                    <a:lnTo>
                      <a:pt x="73" y="4"/>
                    </a:lnTo>
                    <a:lnTo>
                      <a:pt x="70" y="2"/>
                    </a:lnTo>
                    <a:lnTo>
                      <a:pt x="67" y="0"/>
                    </a:lnTo>
                    <a:lnTo>
                      <a:pt x="64" y="3"/>
                    </a:lnTo>
                    <a:lnTo>
                      <a:pt x="63" y="6"/>
                    </a:lnTo>
                    <a:lnTo>
                      <a:pt x="65" y="7"/>
                    </a:lnTo>
                    <a:lnTo>
                      <a:pt x="62" y="7"/>
                    </a:lnTo>
                    <a:lnTo>
                      <a:pt x="61" y="10"/>
                    </a:lnTo>
                    <a:lnTo>
                      <a:pt x="59" y="12"/>
                    </a:lnTo>
                    <a:lnTo>
                      <a:pt x="58" y="12"/>
                    </a:lnTo>
                    <a:lnTo>
                      <a:pt x="56" y="12"/>
                    </a:lnTo>
                    <a:lnTo>
                      <a:pt x="59" y="14"/>
                    </a:lnTo>
                    <a:lnTo>
                      <a:pt x="56" y="15"/>
                    </a:lnTo>
                    <a:lnTo>
                      <a:pt x="54" y="16"/>
                    </a:lnTo>
                    <a:lnTo>
                      <a:pt x="60" y="17"/>
                    </a:lnTo>
                    <a:lnTo>
                      <a:pt x="63" y="16"/>
                    </a:lnTo>
                    <a:lnTo>
                      <a:pt x="63" y="17"/>
                    </a:lnTo>
                    <a:lnTo>
                      <a:pt x="60" y="20"/>
                    </a:lnTo>
                    <a:lnTo>
                      <a:pt x="57" y="22"/>
                    </a:lnTo>
                    <a:lnTo>
                      <a:pt x="57" y="23"/>
                    </a:lnTo>
                    <a:lnTo>
                      <a:pt x="55" y="22"/>
                    </a:lnTo>
                    <a:lnTo>
                      <a:pt x="52" y="20"/>
                    </a:lnTo>
                    <a:lnTo>
                      <a:pt x="50" y="23"/>
                    </a:lnTo>
                    <a:lnTo>
                      <a:pt x="49" y="25"/>
                    </a:lnTo>
                    <a:lnTo>
                      <a:pt x="49" y="28"/>
                    </a:lnTo>
                    <a:lnTo>
                      <a:pt x="49" y="25"/>
                    </a:lnTo>
                    <a:lnTo>
                      <a:pt x="49" y="22"/>
                    </a:lnTo>
                    <a:lnTo>
                      <a:pt x="46" y="21"/>
                    </a:lnTo>
                    <a:lnTo>
                      <a:pt x="43" y="22"/>
                    </a:lnTo>
                    <a:lnTo>
                      <a:pt x="41" y="19"/>
                    </a:lnTo>
                    <a:lnTo>
                      <a:pt x="38" y="20"/>
                    </a:lnTo>
                    <a:lnTo>
                      <a:pt x="36" y="23"/>
                    </a:lnTo>
                    <a:lnTo>
                      <a:pt x="37" y="26"/>
                    </a:lnTo>
                    <a:lnTo>
                      <a:pt x="34" y="25"/>
                    </a:lnTo>
                    <a:lnTo>
                      <a:pt x="34" y="27"/>
                    </a:lnTo>
                    <a:lnTo>
                      <a:pt x="34" y="25"/>
                    </a:lnTo>
                    <a:lnTo>
                      <a:pt x="34" y="24"/>
                    </a:lnTo>
                    <a:lnTo>
                      <a:pt x="30" y="18"/>
                    </a:lnTo>
                    <a:lnTo>
                      <a:pt x="32" y="12"/>
                    </a:lnTo>
                    <a:lnTo>
                      <a:pt x="33" y="8"/>
                    </a:lnTo>
                    <a:lnTo>
                      <a:pt x="33" y="6"/>
                    </a:lnTo>
                    <a:lnTo>
                      <a:pt x="34" y="3"/>
                    </a:lnTo>
                    <a:lnTo>
                      <a:pt x="34" y="1"/>
                    </a:lnTo>
                    <a:lnTo>
                      <a:pt x="33" y="0"/>
                    </a:lnTo>
                    <a:lnTo>
                      <a:pt x="18" y="0"/>
                    </a:lnTo>
                    <a:lnTo>
                      <a:pt x="15" y="1"/>
                    </a:lnTo>
                    <a:lnTo>
                      <a:pt x="13" y="1"/>
                    </a:lnTo>
                    <a:lnTo>
                      <a:pt x="13" y="3"/>
                    </a:lnTo>
                    <a:lnTo>
                      <a:pt x="15" y="5"/>
                    </a:lnTo>
                    <a:lnTo>
                      <a:pt x="16" y="6"/>
                    </a:lnTo>
                    <a:lnTo>
                      <a:pt x="17" y="7"/>
                    </a:lnTo>
                    <a:lnTo>
                      <a:pt x="17" y="8"/>
                    </a:lnTo>
                    <a:lnTo>
                      <a:pt x="18" y="9"/>
                    </a:lnTo>
                    <a:lnTo>
                      <a:pt x="18" y="12"/>
                    </a:lnTo>
                    <a:lnTo>
                      <a:pt x="18" y="13"/>
                    </a:lnTo>
                    <a:lnTo>
                      <a:pt x="18" y="14"/>
                    </a:lnTo>
                    <a:lnTo>
                      <a:pt x="19" y="15"/>
                    </a:lnTo>
                    <a:lnTo>
                      <a:pt x="18" y="17"/>
                    </a:lnTo>
                    <a:lnTo>
                      <a:pt x="17" y="20"/>
                    </a:lnTo>
                    <a:lnTo>
                      <a:pt x="14" y="21"/>
                    </a:lnTo>
                    <a:lnTo>
                      <a:pt x="13" y="24"/>
                    </a:lnTo>
                    <a:lnTo>
                      <a:pt x="12" y="24"/>
                    </a:lnTo>
                    <a:lnTo>
                      <a:pt x="14" y="24"/>
                    </a:lnTo>
                    <a:lnTo>
                      <a:pt x="12" y="26"/>
                    </a:lnTo>
                    <a:lnTo>
                      <a:pt x="13" y="29"/>
                    </a:lnTo>
                    <a:lnTo>
                      <a:pt x="16" y="29"/>
                    </a:lnTo>
                    <a:lnTo>
                      <a:pt x="18" y="29"/>
                    </a:lnTo>
                    <a:lnTo>
                      <a:pt x="18" y="30"/>
                    </a:lnTo>
                    <a:lnTo>
                      <a:pt x="18" y="33"/>
                    </a:lnTo>
                    <a:lnTo>
                      <a:pt x="16" y="34"/>
                    </a:lnTo>
                    <a:lnTo>
                      <a:pt x="15" y="35"/>
                    </a:lnTo>
                    <a:lnTo>
                      <a:pt x="14" y="38"/>
                    </a:lnTo>
                    <a:lnTo>
                      <a:pt x="12" y="39"/>
                    </a:lnTo>
                    <a:lnTo>
                      <a:pt x="12" y="41"/>
                    </a:lnTo>
                    <a:lnTo>
                      <a:pt x="12" y="42"/>
                    </a:lnTo>
                    <a:lnTo>
                      <a:pt x="10" y="43"/>
                    </a:lnTo>
                    <a:lnTo>
                      <a:pt x="8" y="46"/>
                    </a:lnTo>
                    <a:lnTo>
                      <a:pt x="8" y="47"/>
                    </a:lnTo>
                    <a:lnTo>
                      <a:pt x="6" y="50"/>
                    </a:lnTo>
                    <a:lnTo>
                      <a:pt x="5" y="50"/>
                    </a:lnTo>
                    <a:lnTo>
                      <a:pt x="2" y="51"/>
                    </a:lnTo>
                    <a:lnTo>
                      <a:pt x="2" y="52"/>
                    </a:lnTo>
                    <a:lnTo>
                      <a:pt x="1" y="52"/>
                    </a:lnTo>
                    <a:lnTo>
                      <a:pt x="0" y="58"/>
                    </a:lnTo>
                    <a:lnTo>
                      <a:pt x="2" y="60"/>
                    </a:lnTo>
                    <a:lnTo>
                      <a:pt x="3" y="63"/>
                    </a:lnTo>
                    <a:lnTo>
                      <a:pt x="2" y="65"/>
                    </a:lnTo>
                    <a:lnTo>
                      <a:pt x="3" y="68"/>
                    </a:lnTo>
                    <a:lnTo>
                      <a:pt x="4" y="71"/>
                    </a:lnTo>
                    <a:lnTo>
                      <a:pt x="4" y="74"/>
                    </a:lnTo>
                    <a:lnTo>
                      <a:pt x="1" y="78"/>
                    </a:lnTo>
                    <a:lnTo>
                      <a:pt x="3" y="81"/>
                    </a:lnTo>
                    <a:lnTo>
                      <a:pt x="5" y="83"/>
                    </a:lnTo>
                    <a:lnTo>
                      <a:pt x="6" y="83"/>
                    </a:lnTo>
                    <a:lnTo>
                      <a:pt x="9" y="84"/>
                    </a:lnTo>
                    <a:lnTo>
                      <a:pt x="10" y="85"/>
                    </a:lnTo>
                    <a:lnTo>
                      <a:pt x="11" y="87"/>
                    </a:lnTo>
                    <a:lnTo>
                      <a:pt x="13" y="90"/>
                    </a:lnTo>
                    <a:lnTo>
                      <a:pt x="14" y="96"/>
                    </a:lnTo>
                    <a:lnTo>
                      <a:pt x="14" y="99"/>
                    </a:lnTo>
                    <a:lnTo>
                      <a:pt x="16" y="102"/>
                    </a:lnTo>
                    <a:lnTo>
                      <a:pt x="17" y="102"/>
                    </a:lnTo>
                    <a:lnTo>
                      <a:pt x="19" y="106"/>
                    </a:lnTo>
                    <a:lnTo>
                      <a:pt x="20" y="109"/>
                    </a:lnTo>
                    <a:lnTo>
                      <a:pt x="22" y="112"/>
                    </a:lnTo>
                    <a:lnTo>
                      <a:pt x="23" y="116"/>
                    </a:lnTo>
                    <a:lnTo>
                      <a:pt x="26" y="116"/>
                    </a:lnTo>
                    <a:lnTo>
                      <a:pt x="28" y="117"/>
                    </a:lnTo>
                    <a:lnTo>
                      <a:pt x="29" y="117"/>
                    </a:lnTo>
                    <a:lnTo>
                      <a:pt x="30" y="120"/>
                    </a:lnTo>
                    <a:lnTo>
                      <a:pt x="32" y="121"/>
                    </a:lnTo>
                    <a:lnTo>
                      <a:pt x="33" y="120"/>
                    </a:lnTo>
                    <a:lnTo>
                      <a:pt x="36" y="123"/>
                    </a:lnTo>
                    <a:lnTo>
                      <a:pt x="38" y="123"/>
                    </a:lnTo>
                    <a:lnTo>
                      <a:pt x="41" y="124"/>
                    </a:lnTo>
                    <a:lnTo>
                      <a:pt x="44" y="124"/>
                    </a:lnTo>
                    <a:lnTo>
                      <a:pt x="47" y="126"/>
                    </a:lnTo>
                    <a:lnTo>
                      <a:pt x="48" y="126"/>
                    </a:lnTo>
                    <a:lnTo>
                      <a:pt x="48" y="127"/>
                    </a:lnTo>
                    <a:lnTo>
                      <a:pt x="50" y="128"/>
                    </a:lnTo>
                    <a:lnTo>
                      <a:pt x="51" y="128"/>
                    </a:lnTo>
                    <a:lnTo>
                      <a:pt x="55" y="129"/>
                    </a:lnTo>
                    <a:lnTo>
                      <a:pt x="57" y="131"/>
                    </a:lnTo>
                    <a:lnTo>
                      <a:pt x="60" y="131"/>
                    </a:lnTo>
                    <a:lnTo>
                      <a:pt x="62" y="131"/>
                    </a:lnTo>
                    <a:lnTo>
                      <a:pt x="65" y="133"/>
                    </a:lnTo>
                    <a:lnTo>
                      <a:pt x="66" y="131"/>
                    </a:lnTo>
                    <a:lnTo>
                      <a:pt x="68" y="131"/>
                    </a:lnTo>
                    <a:lnTo>
                      <a:pt x="69" y="131"/>
                    </a:lnTo>
                    <a:lnTo>
                      <a:pt x="71" y="134"/>
                    </a:lnTo>
                    <a:lnTo>
                      <a:pt x="75" y="137"/>
                    </a:lnTo>
                    <a:lnTo>
                      <a:pt x="75" y="139"/>
                    </a:lnTo>
                    <a:lnTo>
                      <a:pt x="75" y="142"/>
                    </a:lnTo>
                    <a:lnTo>
                      <a:pt x="75" y="145"/>
                    </a:lnTo>
                    <a:lnTo>
                      <a:pt x="76" y="146"/>
                    </a:lnTo>
                    <a:lnTo>
                      <a:pt x="77" y="149"/>
                    </a:lnTo>
                    <a:lnTo>
                      <a:pt x="76" y="152"/>
                    </a:lnTo>
                    <a:lnTo>
                      <a:pt x="77" y="156"/>
                    </a:lnTo>
                    <a:lnTo>
                      <a:pt x="80" y="159"/>
                    </a:lnTo>
                    <a:lnTo>
                      <a:pt x="81" y="161"/>
                    </a:lnTo>
                    <a:lnTo>
                      <a:pt x="88" y="161"/>
                    </a:lnTo>
                    <a:lnTo>
                      <a:pt x="91" y="162"/>
                    </a:lnTo>
                    <a:lnTo>
                      <a:pt x="94" y="159"/>
                    </a:lnTo>
                    <a:lnTo>
                      <a:pt x="97" y="161"/>
                    </a:lnTo>
                    <a:lnTo>
                      <a:pt x="99" y="163"/>
                    </a:lnTo>
                    <a:lnTo>
                      <a:pt x="102" y="163"/>
                    </a:lnTo>
                    <a:lnTo>
                      <a:pt x="105" y="164"/>
                    </a:lnTo>
                    <a:lnTo>
                      <a:pt x="108" y="163"/>
                    </a:lnTo>
                    <a:lnTo>
                      <a:pt x="111" y="162"/>
                    </a:lnTo>
                    <a:lnTo>
                      <a:pt x="114" y="163"/>
                    </a:lnTo>
                    <a:lnTo>
                      <a:pt x="118" y="163"/>
                    </a:lnTo>
                    <a:lnTo>
                      <a:pt x="119" y="164"/>
                    </a:lnTo>
                    <a:lnTo>
                      <a:pt x="122" y="162"/>
                    </a:lnTo>
                    <a:lnTo>
                      <a:pt x="125" y="159"/>
                    </a:lnTo>
                    <a:lnTo>
                      <a:pt x="127" y="157"/>
                    </a:lnTo>
                    <a:lnTo>
                      <a:pt x="129" y="157"/>
                    </a:lnTo>
                    <a:lnTo>
                      <a:pt x="132" y="157"/>
                    </a:lnTo>
                    <a:lnTo>
                      <a:pt x="135" y="159"/>
                    </a:lnTo>
                    <a:lnTo>
                      <a:pt x="137" y="157"/>
                    </a:lnTo>
                    <a:lnTo>
                      <a:pt x="140" y="155"/>
                    </a:lnTo>
                    <a:lnTo>
                      <a:pt x="144" y="155"/>
                    </a:lnTo>
                    <a:lnTo>
                      <a:pt x="146" y="155"/>
                    </a:lnTo>
                    <a:lnTo>
                      <a:pt x="149" y="152"/>
                    </a:lnTo>
                    <a:lnTo>
                      <a:pt x="152" y="151"/>
                    </a:lnTo>
                    <a:lnTo>
                      <a:pt x="155" y="150"/>
                    </a:lnTo>
                    <a:lnTo>
                      <a:pt x="157" y="149"/>
                    </a:lnTo>
                    <a:lnTo>
                      <a:pt x="161" y="146"/>
                    </a:lnTo>
                    <a:lnTo>
                      <a:pt x="164" y="145"/>
                    </a:lnTo>
                    <a:lnTo>
                      <a:pt x="164" y="144"/>
                    </a:lnTo>
                    <a:lnTo>
                      <a:pt x="163" y="141"/>
                    </a:lnTo>
                    <a:lnTo>
                      <a:pt x="160" y="139"/>
                    </a:lnTo>
                    <a:lnTo>
                      <a:pt x="157" y="139"/>
                    </a:lnTo>
                    <a:lnTo>
                      <a:pt x="156" y="140"/>
                    </a:lnTo>
                    <a:lnTo>
                      <a:pt x="154" y="137"/>
                    </a:lnTo>
                    <a:lnTo>
                      <a:pt x="153" y="137"/>
                    </a:lnTo>
                    <a:lnTo>
                      <a:pt x="154" y="134"/>
                    </a:lnTo>
                    <a:lnTo>
                      <a:pt x="153" y="131"/>
                    </a:lnTo>
                    <a:lnTo>
                      <a:pt x="152" y="129"/>
                    </a:lnTo>
                    <a:lnTo>
                      <a:pt x="152" y="126"/>
                    </a:lnTo>
                    <a:lnTo>
                      <a:pt x="150" y="123"/>
                    </a:lnTo>
                    <a:lnTo>
                      <a:pt x="148" y="120"/>
                    </a:lnTo>
                    <a:lnTo>
                      <a:pt x="148" y="117"/>
                    </a:lnTo>
                    <a:lnTo>
                      <a:pt x="147" y="113"/>
                    </a:lnTo>
                    <a:lnTo>
                      <a:pt x="147" y="110"/>
                    </a:lnTo>
                    <a:lnTo>
                      <a:pt x="146" y="110"/>
                    </a:lnTo>
                    <a:lnTo>
                      <a:pt x="148" y="107"/>
                    </a:lnTo>
                    <a:lnTo>
                      <a:pt x="149" y="106"/>
                    </a:lnTo>
                    <a:lnTo>
                      <a:pt x="148" y="104"/>
                    </a:lnTo>
                    <a:lnTo>
                      <a:pt x="148" y="103"/>
                    </a:lnTo>
                    <a:lnTo>
                      <a:pt x="147" y="103"/>
                    </a:lnTo>
                    <a:lnTo>
                      <a:pt x="146" y="103"/>
                    </a:lnTo>
                    <a:lnTo>
                      <a:pt x="146" y="100"/>
                    </a:lnTo>
                    <a:lnTo>
                      <a:pt x="147" y="98"/>
                    </a:lnTo>
                    <a:lnTo>
                      <a:pt x="148" y="95"/>
                    </a:lnTo>
                    <a:lnTo>
                      <a:pt x="150" y="92"/>
                    </a:lnTo>
                    <a:lnTo>
                      <a:pt x="150" y="91"/>
                    </a:lnTo>
                    <a:lnTo>
                      <a:pt x="147" y="89"/>
                    </a:lnTo>
                    <a:lnTo>
                      <a:pt x="146" y="89"/>
                    </a:lnTo>
                    <a:lnTo>
                      <a:pt x="146" y="88"/>
                    </a:lnTo>
                    <a:lnTo>
                      <a:pt x="145" y="85"/>
                    </a:lnTo>
                    <a:lnTo>
                      <a:pt x="144" y="85"/>
                    </a:lnTo>
                    <a:lnTo>
                      <a:pt x="142" y="83"/>
                    </a:lnTo>
                    <a:lnTo>
                      <a:pt x="140" y="81"/>
                    </a:lnTo>
                    <a:lnTo>
                      <a:pt x="140" y="79"/>
                    </a:lnTo>
                    <a:lnTo>
                      <a:pt x="139" y="76"/>
                    </a:lnTo>
                    <a:lnTo>
                      <a:pt x="139" y="74"/>
                    </a:lnTo>
                    <a:lnTo>
                      <a:pt x="140" y="71"/>
                    </a:lnTo>
                    <a:lnTo>
                      <a:pt x="141" y="70"/>
                    </a:lnTo>
                    <a:lnTo>
                      <a:pt x="142" y="67"/>
                    </a:lnTo>
                    <a:lnTo>
                      <a:pt x="143" y="63"/>
                    </a:lnTo>
                    <a:lnTo>
                      <a:pt x="144" y="61"/>
                    </a:lnTo>
                    <a:lnTo>
                      <a:pt x="144" y="60"/>
                    </a:lnTo>
                    <a:lnTo>
                      <a:pt x="146" y="57"/>
                    </a:lnTo>
                    <a:lnTo>
                      <a:pt x="145" y="55"/>
                    </a:lnTo>
                    <a:lnTo>
                      <a:pt x="144" y="54"/>
                    </a:lnTo>
                    <a:lnTo>
                      <a:pt x="143" y="54"/>
                    </a:lnTo>
                    <a:close/>
                  </a:path>
                </a:pathLst>
              </a:custGeom>
              <a:solidFill>
                <a:srgbClr val="FF3300"/>
              </a:solidFill>
              <a:ln w="0" algn="ctr">
                <a:solidFill>
                  <a:schemeClr val="bg2"/>
                </a:solidFill>
                <a:round/>
                <a:headEnd/>
                <a:tailEnd/>
              </a:ln>
            </p:spPr>
            <p:txBody>
              <a:bodyPr/>
              <a:lstStyle/>
              <a:p>
                <a:endParaRPr lang="en-SG" dirty="0"/>
              </a:p>
            </p:txBody>
          </p:sp>
          <p:sp>
            <p:nvSpPr>
              <p:cNvPr id="102" name="Freeform 72"/>
              <p:cNvSpPr>
                <a:spLocks/>
              </p:cNvSpPr>
              <p:nvPr/>
            </p:nvSpPr>
            <p:spPr bwMode="gray">
              <a:xfrm>
                <a:off x="3522" y="2706"/>
                <a:ext cx="75" cy="193"/>
              </a:xfrm>
              <a:custGeom>
                <a:avLst/>
                <a:gdLst>
                  <a:gd name="T0" fmla="*/ 2147483647 w 47"/>
                  <a:gd name="T1" fmla="*/ 2147483647 h 120"/>
                  <a:gd name="T2" fmla="*/ 2147483647 w 47"/>
                  <a:gd name="T3" fmla="*/ 2147483647 h 120"/>
                  <a:gd name="T4" fmla="*/ 2147483647 w 47"/>
                  <a:gd name="T5" fmla="*/ 2147483647 h 120"/>
                  <a:gd name="T6" fmla="*/ 2147483647 w 47"/>
                  <a:gd name="T7" fmla="*/ 2147483647 h 120"/>
                  <a:gd name="T8" fmla="*/ 2147483647 w 47"/>
                  <a:gd name="T9" fmla="*/ 2147483647 h 120"/>
                  <a:gd name="T10" fmla="*/ 2147483647 w 47"/>
                  <a:gd name="T11" fmla="*/ 2147483647 h 120"/>
                  <a:gd name="T12" fmla="*/ 2147483647 w 47"/>
                  <a:gd name="T13" fmla="*/ 2147483647 h 120"/>
                  <a:gd name="T14" fmla="*/ 2147483647 w 47"/>
                  <a:gd name="T15" fmla="*/ 2147483647 h 120"/>
                  <a:gd name="T16" fmla="*/ 2147483647 w 47"/>
                  <a:gd name="T17" fmla="*/ 2147483647 h 120"/>
                  <a:gd name="T18" fmla="*/ 2147483647 w 47"/>
                  <a:gd name="T19" fmla="*/ 2147483647 h 120"/>
                  <a:gd name="T20" fmla="*/ 2147483647 w 47"/>
                  <a:gd name="T21" fmla="*/ 2147483647 h 120"/>
                  <a:gd name="T22" fmla="*/ 2147483647 w 47"/>
                  <a:gd name="T23" fmla="*/ 2147483647 h 120"/>
                  <a:gd name="T24" fmla="*/ 0 w 47"/>
                  <a:gd name="T25" fmla="*/ 2147483647 h 120"/>
                  <a:gd name="T26" fmla="*/ 2147483647 w 47"/>
                  <a:gd name="T27" fmla="*/ 2147483647 h 120"/>
                  <a:gd name="T28" fmla="*/ 2147483647 w 47"/>
                  <a:gd name="T29" fmla="*/ 2147483647 h 120"/>
                  <a:gd name="T30" fmla="*/ 2147483647 w 47"/>
                  <a:gd name="T31" fmla="*/ 2147483647 h 120"/>
                  <a:gd name="T32" fmla="*/ 2147483647 w 47"/>
                  <a:gd name="T33" fmla="*/ 2147483647 h 120"/>
                  <a:gd name="T34" fmla="*/ 2147483647 w 47"/>
                  <a:gd name="T35" fmla="*/ 2147483647 h 120"/>
                  <a:gd name="T36" fmla="*/ 2147483647 w 47"/>
                  <a:gd name="T37" fmla="*/ 2147483647 h 120"/>
                  <a:gd name="T38" fmla="*/ 2147483647 w 47"/>
                  <a:gd name="T39" fmla="*/ 2147483647 h 120"/>
                  <a:gd name="T40" fmla="*/ 2147483647 w 47"/>
                  <a:gd name="T41" fmla="*/ 2147483647 h 120"/>
                  <a:gd name="T42" fmla="*/ 2147483647 w 47"/>
                  <a:gd name="T43" fmla="*/ 2147483647 h 120"/>
                  <a:gd name="T44" fmla="*/ 2147483647 w 47"/>
                  <a:gd name="T45" fmla="*/ 2147483647 h 120"/>
                  <a:gd name="T46" fmla="*/ 2147483647 w 47"/>
                  <a:gd name="T47" fmla="*/ 2147483647 h 120"/>
                  <a:gd name="T48" fmla="*/ 2147483647 w 47"/>
                  <a:gd name="T49" fmla="*/ 2147483647 h 120"/>
                  <a:gd name="T50" fmla="*/ 2147483647 w 47"/>
                  <a:gd name="T51" fmla="*/ 2147483647 h 120"/>
                  <a:gd name="T52" fmla="*/ 2147483647 w 47"/>
                  <a:gd name="T53" fmla="*/ 2147483647 h 120"/>
                  <a:gd name="T54" fmla="*/ 2147483647 w 47"/>
                  <a:gd name="T55" fmla="*/ 2147483647 h 120"/>
                  <a:gd name="T56" fmla="*/ 2147483647 w 47"/>
                  <a:gd name="T57" fmla="*/ 2147483647 h 120"/>
                  <a:gd name="T58" fmla="*/ 2147483647 w 47"/>
                  <a:gd name="T59" fmla="*/ 2147483647 h 120"/>
                  <a:gd name="T60" fmla="*/ 2147483647 w 47"/>
                  <a:gd name="T61" fmla="*/ 2147483647 h 120"/>
                  <a:gd name="T62" fmla="*/ 2147483647 w 47"/>
                  <a:gd name="T63" fmla="*/ 2147483647 h 120"/>
                  <a:gd name="T64" fmla="*/ 2147483647 w 47"/>
                  <a:gd name="T65" fmla="*/ 2147483647 h 120"/>
                  <a:gd name="T66" fmla="*/ 2147483647 w 47"/>
                  <a:gd name="T67" fmla="*/ 2147483647 h 120"/>
                  <a:gd name="T68" fmla="*/ 2147483647 w 47"/>
                  <a:gd name="T69" fmla="*/ 2147483647 h 120"/>
                  <a:gd name="T70" fmla="*/ 2147483647 w 47"/>
                  <a:gd name="T71" fmla="*/ 2147483647 h 120"/>
                  <a:gd name="T72" fmla="*/ 2147483647 w 47"/>
                  <a:gd name="T73" fmla="*/ 2147483647 h 120"/>
                  <a:gd name="T74" fmla="*/ 2147483647 w 47"/>
                  <a:gd name="T75" fmla="*/ 2147483647 h 120"/>
                  <a:gd name="T76" fmla="*/ 2147483647 w 47"/>
                  <a:gd name="T77" fmla="*/ 2147483647 h 120"/>
                  <a:gd name="T78" fmla="*/ 2147483647 w 47"/>
                  <a:gd name="T79" fmla="*/ 2147483647 h 120"/>
                  <a:gd name="T80" fmla="*/ 2147483647 w 47"/>
                  <a:gd name="T81" fmla="*/ 2147483647 h 120"/>
                  <a:gd name="T82" fmla="*/ 2147483647 w 47"/>
                  <a:gd name="T83" fmla="*/ 2147483647 h 120"/>
                  <a:gd name="T84" fmla="*/ 2147483647 w 47"/>
                  <a:gd name="T85" fmla="*/ 2147483647 h 120"/>
                  <a:gd name="T86" fmla="*/ 2147483647 w 47"/>
                  <a:gd name="T87" fmla="*/ 2147483647 h 120"/>
                  <a:gd name="T88" fmla="*/ 2147483647 w 47"/>
                  <a:gd name="T89" fmla="*/ 2147483647 h 120"/>
                  <a:gd name="T90" fmla="*/ 2147483647 w 47"/>
                  <a:gd name="T91" fmla="*/ 2147483647 h 120"/>
                  <a:gd name="T92" fmla="*/ 2147483647 w 47"/>
                  <a:gd name="T93" fmla="*/ 2147483647 h 120"/>
                  <a:gd name="T94" fmla="*/ 2147483647 w 47"/>
                  <a:gd name="T95" fmla="*/ 2147483647 h 120"/>
                  <a:gd name="T96" fmla="*/ 2147483647 w 47"/>
                  <a:gd name="T97" fmla="*/ 2147483647 h 120"/>
                  <a:gd name="T98" fmla="*/ 2147483647 w 47"/>
                  <a:gd name="T99" fmla="*/ 2147483647 h 120"/>
                  <a:gd name="T100" fmla="*/ 2147483647 w 47"/>
                  <a:gd name="T101" fmla="*/ 2147483647 h 120"/>
                  <a:gd name="T102" fmla="*/ 2147483647 w 47"/>
                  <a:gd name="T103" fmla="*/ 2147483647 h 120"/>
                  <a:gd name="T104" fmla="*/ 2147483647 w 47"/>
                  <a:gd name="T105" fmla="*/ 2147483647 h 120"/>
                  <a:gd name="T106" fmla="*/ 2147483647 w 47"/>
                  <a:gd name="T107" fmla="*/ 2147483647 h 120"/>
                  <a:gd name="T108" fmla="*/ 2147483647 w 47"/>
                  <a:gd name="T109" fmla="*/ 2147483647 h 120"/>
                  <a:gd name="T110" fmla="*/ 2147483647 w 47"/>
                  <a:gd name="T111" fmla="*/ 2147483647 h 120"/>
                  <a:gd name="T112" fmla="*/ 2147483647 w 47"/>
                  <a:gd name="T113" fmla="*/ 2147483647 h 120"/>
                  <a:gd name="T114" fmla="*/ 2147483647 w 47"/>
                  <a:gd name="T115" fmla="*/ 2147483647 h 120"/>
                  <a:gd name="T116" fmla="*/ 2147483647 w 47"/>
                  <a:gd name="T117" fmla="*/ 2147483647 h 120"/>
                  <a:gd name="T118" fmla="*/ 2147483647 w 47"/>
                  <a:gd name="T119" fmla="*/ 0 h 120"/>
                  <a:gd name="T120" fmla="*/ 2147483647 w 47"/>
                  <a:gd name="T121" fmla="*/ 2147483647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120"/>
                  <a:gd name="T185" fmla="*/ 47 w 47"/>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120">
                    <a:moveTo>
                      <a:pt x="3" y="3"/>
                    </a:moveTo>
                    <a:lnTo>
                      <a:pt x="4" y="3"/>
                    </a:lnTo>
                    <a:lnTo>
                      <a:pt x="7" y="4"/>
                    </a:lnTo>
                    <a:lnTo>
                      <a:pt x="8" y="6"/>
                    </a:lnTo>
                    <a:lnTo>
                      <a:pt x="8" y="9"/>
                    </a:lnTo>
                    <a:lnTo>
                      <a:pt x="11" y="11"/>
                    </a:lnTo>
                    <a:lnTo>
                      <a:pt x="11" y="14"/>
                    </a:lnTo>
                    <a:lnTo>
                      <a:pt x="13" y="17"/>
                    </a:lnTo>
                    <a:lnTo>
                      <a:pt x="11" y="19"/>
                    </a:lnTo>
                    <a:lnTo>
                      <a:pt x="8" y="21"/>
                    </a:lnTo>
                    <a:lnTo>
                      <a:pt x="8" y="24"/>
                    </a:lnTo>
                    <a:lnTo>
                      <a:pt x="9" y="28"/>
                    </a:lnTo>
                    <a:lnTo>
                      <a:pt x="7" y="31"/>
                    </a:lnTo>
                    <a:lnTo>
                      <a:pt x="8" y="34"/>
                    </a:lnTo>
                    <a:lnTo>
                      <a:pt x="8" y="37"/>
                    </a:lnTo>
                    <a:lnTo>
                      <a:pt x="8" y="40"/>
                    </a:lnTo>
                    <a:lnTo>
                      <a:pt x="8" y="43"/>
                    </a:lnTo>
                    <a:lnTo>
                      <a:pt x="8" y="44"/>
                    </a:lnTo>
                    <a:lnTo>
                      <a:pt x="11" y="46"/>
                    </a:lnTo>
                    <a:lnTo>
                      <a:pt x="8" y="48"/>
                    </a:lnTo>
                    <a:lnTo>
                      <a:pt x="5" y="49"/>
                    </a:lnTo>
                    <a:lnTo>
                      <a:pt x="3" y="51"/>
                    </a:lnTo>
                    <a:lnTo>
                      <a:pt x="3" y="54"/>
                    </a:lnTo>
                    <a:lnTo>
                      <a:pt x="3" y="57"/>
                    </a:lnTo>
                    <a:lnTo>
                      <a:pt x="2" y="60"/>
                    </a:lnTo>
                    <a:lnTo>
                      <a:pt x="0" y="63"/>
                    </a:lnTo>
                    <a:lnTo>
                      <a:pt x="0" y="67"/>
                    </a:lnTo>
                    <a:lnTo>
                      <a:pt x="2" y="68"/>
                    </a:lnTo>
                    <a:lnTo>
                      <a:pt x="3" y="71"/>
                    </a:lnTo>
                    <a:lnTo>
                      <a:pt x="5" y="70"/>
                    </a:lnTo>
                    <a:lnTo>
                      <a:pt x="7" y="71"/>
                    </a:lnTo>
                    <a:lnTo>
                      <a:pt x="7" y="72"/>
                    </a:lnTo>
                    <a:lnTo>
                      <a:pt x="9" y="74"/>
                    </a:lnTo>
                    <a:lnTo>
                      <a:pt x="11" y="78"/>
                    </a:lnTo>
                    <a:lnTo>
                      <a:pt x="14" y="78"/>
                    </a:lnTo>
                    <a:lnTo>
                      <a:pt x="17" y="78"/>
                    </a:lnTo>
                    <a:lnTo>
                      <a:pt x="23" y="77"/>
                    </a:lnTo>
                    <a:lnTo>
                      <a:pt x="24" y="77"/>
                    </a:lnTo>
                    <a:lnTo>
                      <a:pt x="27" y="80"/>
                    </a:lnTo>
                    <a:lnTo>
                      <a:pt x="27" y="83"/>
                    </a:lnTo>
                    <a:lnTo>
                      <a:pt x="28" y="86"/>
                    </a:lnTo>
                    <a:lnTo>
                      <a:pt x="28" y="87"/>
                    </a:lnTo>
                    <a:lnTo>
                      <a:pt x="28" y="89"/>
                    </a:lnTo>
                    <a:lnTo>
                      <a:pt x="27" y="92"/>
                    </a:lnTo>
                    <a:lnTo>
                      <a:pt x="24" y="95"/>
                    </a:lnTo>
                    <a:lnTo>
                      <a:pt x="24" y="96"/>
                    </a:lnTo>
                    <a:lnTo>
                      <a:pt x="22" y="99"/>
                    </a:lnTo>
                    <a:lnTo>
                      <a:pt x="24" y="102"/>
                    </a:lnTo>
                    <a:lnTo>
                      <a:pt x="24" y="106"/>
                    </a:lnTo>
                    <a:lnTo>
                      <a:pt x="28" y="109"/>
                    </a:lnTo>
                    <a:lnTo>
                      <a:pt x="31" y="111"/>
                    </a:lnTo>
                    <a:lnTo>
                      <a:pt x="34" y="114"/>
                    </a:lnTo>
                    <a:lnTo>
                      <a:pt x="36" y="117"/>
                    </a:lnTo>
                    <a:lnTo>
                      <a:pt x="37" y="120"/>
                    </a:lnTo>
                    <a:lnTo>
                      <a:pt x="38" y="120"/>
                    </a:lnTo>
                    <a:lnTo>
                      <a:pt x="38" y="117"/>
                    </a:lnTo>
                    <a:lnTo>
                      <a:pt x="38" y="114"/>
                    </a:lnTo>
                    <a:lnTo>
                      <a:pt x="36" y="111"/>
                    </a:lnTo>
                    <a:lnTo>
                      <a:pt x="38" y="108"/>
                    </a:lnTo>
                    <a:lnTo>
                      <a:pt x="39" y="105"/>
                    </a:lnTo>
                    <a:lnTo>
                      <a:pt x="42" y="103"/>
                    </a:lnTo>
                    <a:lnTo>
                      <a:pt x="45" y="102"/>
                    </a:lnTo>
                    <a:lnTo>
                      <a:pt x="46" y="102"/>
                    </a:lnTo>
                    <a:lnTo>
                      <a:pt x="46" y="99"/>
                    </a:lnTo>
                    <a:lnTo>
                      <a:pt x="46" y="96"/>
                    </a:lnTo>
                    <a:lnTo>
                      <a:pt x="47" y="93"/>
                    </a:lnTo>
                    <a:lnTo>
                      <a:pt x="46" y="92"/>
                    </a:lnTo>
                    <a:lnTo>
                      <a:pt x="46" y="91"/>
                    </a:lnTo>
                    <a:lnTo>
                      <a:pt x="46" y="89"/>
                    </a:lnTo>
                    <a:lnTo>
                      <a:pt x="47" y="86"/>
                    </a:lnTo>
                    <a:lnTo>
                      <a:pt x="47" y="85"/>
                    </a:lnTo>
                    <a:lnTo>
                      <a:pt x="47" y="83"/>
                    </a:lnTo>
                    <a:lnTo>
                      <a:pt x="47" y="81"/>
                    </a:lnTo>
                    <a:lnTo>
                      <a:pt x="46" y="80"/>
                    </a:lnTo>
                    <a:lnTo>
                      <a:pt x="43" y="77"/>
                    </a:lnTo>
                    <a:lnTo>
                      <a:pt x="42" y="74"/>
                    </a:lnTo>
                    <a:lnTo>
                      <a:pt x="39" y="71"/>
                    </a:lnTo>
                    <a:lnTo>
                      <a:pt x="37" y="68"/>
                    </a:lnTo>
                    <a:lnTo>
                      <a:pt x="32" y="63"/>
                    </a:lnTo>
                    <a:lnTo>
                      <a:pt x="34" y="67"/>
                    </a:lnTo>
                    <a:lnTo>
                      <a:pt x="35" y="68"/>
                    </a:lnTo>
                    <a:lnTo>
                      <a:pt x="36" y="71"/>
                    </a:lnTo>
                    <a:lnTo>
                      <a:pt x="37" y="74"/>
                    </a:lnTo>
                    <a:lnTo>
                      <a:pt x="37" y="77"/>
                    </a:lnTo>
                    <a:lnTo>
                      <a:pt x="36" y="76"/>
                    </a:lnTo>
                    <a:lnTo>
                      <a:pt x="34" y="73"/>
                    </a:lnTo>
                    <a:lnTo>
                      <a:pt x="32" y="72"/>
                    </a:lnTo>
                    <a:lnTo>
                      <a:pt x="30" y="75"/>
                    </a:lnTo>
                    <a:lnTo>
                      <a:pt x="29" y="75"/>
                    </a:lnTo>
                    <a:lnTo>
                      <a:pt x="27" y="72"/>
                    </a:lnTo>
                    <a:lnTo>
                      <a:pt x="28" y="69"/>
                    </a:lnTo>
                    <a:lnTo>
                      <a:pt x="28" y="66"/>
                    </a:lnTo>
                    <a:lnTo>
                      <a:pt x="24" y="63"/>
                    </a:lnTo>
                    <a:lnTo>
                      <a:pt x="23" y="60"/>
                    </a:lnTo>
                    <a:lnTo>
                      <a:pt x="23" y="57"/>
                    </a:lnTo>
                    <a:lnTo>
                      <a:pt x="23" y="54"/>
                    </a:lnTo>
                    <a:lnTo>
                      <a:pt x="22" y="51"/>
                    </a:lnTo>
                    <a:lnTo>
                      <a:pt x="21" y="50"/>
                    </a:lnTo>
                    <a:lnTo>
                      <a:pt x="21" y="47"/>
                    </a:lnTo>
                    <a:lnTo>
                      <a:pt x="18" y="44"/>
                    </a:lnTo>
                    <a:lnTo>
                      <a:pt x="18" y="43"/>
                    </a:lnTo>
                    <a:lnTo>
                      <a:pt x="19" y="40"/>
                    </a:lnTo>
                    <a:lnTo>
                      <a:pt x="21" y="37"/>
                    </a:lnTo>
                    <a:lnTo>
                      <a:pt x="23" y="34"/>
                    </a:lnTo>
                    <a:lnTo>
                      <a:pt x="22" y="33"/>
                    </a:lnTo>
                    <a:lnTo>
                      <a:pt x="22" y="31"/>
                    </a:lnTo>
                    <a:lnTo>
                      <a:pt x="21" y="27"/>
                    </a:lnTo>
                    <a:lnTo>
                      <a:pt x="21" y="21"/>
                    </a:lnTo>
                    <a:lnTo>
                      <a:pt x="21" y="18"/>
                    </a:lnTo>
                    <a:lnTo>
                      <a:pt x="22" y="15"/>
                    </a:lnTo>
                    <a:lnTo>
                      <a:pt x="19" y="12"/>
                    </a:lnTo>
                    <a:lnTo>
                      <a:pt x="18" y="9"/>
                    </a:lnTo>
                    <a:lnTo>
                      <a:pt x="17" y="7"/>
                    </a:lnTo>
                    <a:lnTo>
                      <a:pt x="17" y="5"/>
                    </a:lnTo>
                    <a:lnTo>
                      <a:pt x="14" y="3"/>
                    </a:lnTo>
                    <a:lnTo>
                      <a:pt x="12" y="3"/>
                    </a:lnTo>
                    <a:lnTo>
                      <a:pt x="9" y="3"/>
                    </a:lnTo>
                    <a:lnTo>
                      <a:pt x="7" y="1"/>
                    </a:lnTo>
                    <a:lnTo>
                      <a:pt x="3" y="0"/>
                    </a:lnTo>
                    <a:lnTo>
                      <a:pt x="2" y="0"/>
                    </a:lnTo>
                    <a:lnTo>
                      <a:pt x="3" y="2"/>
                    </a:lnTo>
                    <a:lnTo>
                      <a:pt x="3" y="3"/>
                    </a:lnTo>
                    <a:close/>
                  </a:path>
                </a:pathLst>
              </a:custGeom>
              <a:solidFill>
                <a:srgbClr val="FF3300"/>
              </a:solidFill>
              <a:ln w="0" algn="ctr">
                <a:solidFill>
                  <a:schemeClr val="bg2"/>
                </a:solidFill>
                <a:round/>
                <a:headEnd/>
                <a:tailEnd/>
              </a:ln>
            </p:spPr>
            <p:txBody>
              <a:bodyPr/>
              <a:lstStyle/>
              <a:p>
                <a:endParaRPr lang="en-SG" dirty="0"/>
              </a:p>
            </p:txBody>
          </p:sp>
          <p:sp>
            <p:nvSpPr>
              <p:cNvPr id="103" name="Freeform 73"/>
              <p:cNvSpPr>
                <a:spLocks/>
              </p:cNvSpPr>
              <p:nvPr/>
            </p:nvSpPr>
            <p:spPr bwMode="gray">
              <a:xfrm>
                <a:off x="3546" y="2342"/>
                <a:ext cx="189" cy="250"/>
              </a:xfrm>
              <a:custGeom>
                <a:avLst/>
                <a:gdLst>
                  <a:gd name="T0" fmla="*/ 2147483647 w 121"/>
                  <a:gd name="T1" fmla="*/ 2147483647 h 153"/>
                  <a:gd name="T2" fmla="*/ 2147483647 w 121"/>
                  <a:gd name="T3" fmla="*/ 2147483647 h 153"/>
                  <a:gd name="T4" fmla="*/ 2147483647 w 121"/>
                  <a:gd name="T5" fmla="*/ 2147483647 h 153"/>
                  <a:gd name="T6" fmla="*/ 2147483647 w 121"/>
                  <a:gd name="T7" fmla="*/ 2147483647 h 153"/>
                  <a:gd name="T8" fmla="*/ 2147483647 w 121"/>
                  <a:gd name="T9" fmla="*/ 2147483647 h 153"/>
                  <a:gd name="T10" fmla="*/ 2147483647 w 121"/>
                  <a:gd name="T11" fmla="*/ 2147483647 h 153"/>
                  <a:gd name="T12" fmla="*/ 2147483647 w 121"/>
                  <a:gd name="T13" fmla="*/ 2147483647 h 153"/>
                  <a:gd name="T14" fmla="*/ 2147483647 w 121"/>
                  <a:gd name="T15" fmla="*/ 2147483647 h 153"/>
                  <a:gd name="T16" fmla="*/ 2147483647 w 121"/>
                  <a:gd name="T17" fmla="*/ 2147483647 h 153"/>
                  <a:gd name="T18" fmla="*/ 2147483647 w 121"/>
                  <a:gd name="T19" fmla="*/ 2147483647 h 153"/>
                  <a:gd name="T20" fmla="*/ 2147483647 w 121"/>
                  <a:gd name="T21" fmla="*/ 2147483647 h 153"/>
                  <a:gd name="T22" fmla="*/ 2147483647 w 121"/>
                  <a:gd name="T23" fmla="*/ 2147483647 h 153"/>
                  <a:gd name="T24" fmla="*/ 2147483647 w 121"/>
                  <a:gd name="T25" fmla="*/ 2147483647 h 153"/>
                  <a:gd name="T26" fmla="*/ 2147483647 w 121"/>
                  <a:gd name="T27" fmla="*/ 2147483647 h 153"/>
                  <a:gd name="T28" fmla="*/ 2147483647 w 121"/>
                  <a:gd name="T29" fmla="*/ 2147483647 h 153"/>
                  <a:gd name="T30" fmla="*/ 2147483647 w 121"/>
                  <a:gd name="T31" fmla="*/ 2147483647 h 153"/>
                  <a:gd name="T32" fmla="*/ 2147483647 w 121"/>
                  <a:gd name="T33" fmla="*/ 2147483647 h 153"/>
                  <a:gd name="T34" fmla="*/ 2147483647 w 121"/>
                  <a:gd name="T35" fmla="*/ 2147483647 h 153"/>
                  <a:gd name="T36" fmla="*/ 2147483647 w 121"/>
                  <a:gd name="T37" fmla="*/ 2147483647 h 153"/>
                  <a:gd name="T38" fmla="*/ 2147483647 w 121"/>
                  <a:gd name="T39" fmla="*/ 2147483647 h 153"/>
                  <a:gd name="T40" fmla="*/ 2147483647 w 121"/>
                  <a:gd name="T41" fmla="*/ 2147483647 h 153"/>
                  <a:gd name="T42" fmla="*/ 2147483647 w 121"/>
                  <a:gd name="T43" fmla="*/ 2147483647 h 153"/>
                  <a:gd name="T44" fmla="*/ 2147483647 w 121"/>
                  <a:gd name="T45" fmla="*/ 2147483647 h 153"/>
                  <a:gd name="T46" fmla="*/ 2147483647 w 121"/>
                  <a:gd name="T47" fmla="*/ 2147483647 h 153"/>
                  <a:gd name="T48" fmla="*/ 2147483647 w 121"/>
                  <a:gd name="T49" fmla="*/ 2147483647 h 153"/>
                  <a:gd name="T50" fmla="*/ 2147483647 w 121"/>
                  <a:gd name="T51" fmla="*/ 2147483647 h 153"/>
                  <a:gd name="T52" fmla="*/ 2147483647 w 121"/>
                  <a:gd name="T53" fmla="*/ 2147483647 h 153"/>
                  <a:gd name="T54" fmla="*/ 2147483647 w 121"/>
                  <a:gd name="T55" fmla="*/ 2147483647 h 153"/>
                  <a:gd name="T56" fmla="*/ 2147483647 w 121"/>
                  <a:gd name="T57" fmla="*/ 2147483647 h 153"/>
                  <a:gd name="T58" fmla="*/ 2147483647 w 121"/>
                  <a:gd name="T59" fmla="*/ 2147483647 h 153"/>
                  <a:gd name="T60" fmla="*/ 2147483647 w 121"/>
                  <a:gd name="T61" fmla="*/ 2147483647 h 153"/>
                  <a:gd name="T62" fmla="*/ 2147483647 w 121"/>
                  <a:gd name="T63" fmla="*/ 2147483647 h 153"/>
                  <a:gd name="T64" fmla="*/ 2147483647 w 121"/>
                  <a:gd name="T65" fmla="*/ 2147483647 h 153"/>
                  <a:gd name="T66" fmla="*/ 2147483647 w 121"/>
                  <a:gd name="T67" fmla="*/ 2147483647 h 153"/>
                  <a:gd name="T68" fmla="*/ 2147483647 w 121"/>
                  <a:gd name="T69" fmla="*/ 2147483647 h 153"/>
                  <a:gd name="T70" fmla="*/ 2147483647 w 121"/>
                  <a:gd name="T71" fmla="*/ 2147483647 h 153"/>
                  <a:gd name="T72" fmla="*/ 2147483647 w 121"/>
                  <a:gd name="T73" fmla="*/ 2147483647 h 153"/>
                  <a:gd name="T74" fmla="*/ 2147483647 w 121"/>
                  <a:gd name="T75" fmla="*/ 2147483647 h 153"/>
                  <a:gd name="T76" fmla="*/ 2147483647 w 121"/>
                  <a:gd name="T77" fmla="*/ 2147483647 h 153"/>
                  <a:gd name="T78" fmla="*/ 2147483647 w 121"/>
                  <a:gd name="T79" fmla="*/ 2147483647 h 153"/>
                  <a:gd name="T80" fmla="*/ 2147483647 w 121"/>
                  <a:gd name="T81" fmla="*/ 2147483647 h 153"/>
                  <a:gd name="T82" fmla="*/ 2147483647 w 121"/>
                  <a:gd name="T83" fmla="*/ 2147483647 h 153"/>
                  <a:gd name="T84" fmla="*/ 2147483647 w 121"/>
                  <a:gd name="T85" fmla="*/ 2147483647 h 153"/>
                  <a:gd name="T86" fmla="*/ 2147483647 w 121"/>
                  <a:gd name="T87" fmla="*/ 2147483647 h 153"/>
                  <a:gd name="T88" fmla="*/ 2147483647 w 121"/>
                  <a:gd name="T89" fmla="*/ 2147483647 h 153"/>
                  <a:gd name="T90" fmla="*/ 2147483647 w 121"/>
                  <a:gd name="T91" fmla="*/ 2147483647 h 153"/>
                  <a:gd name="T92" fmla="*/ 2147483647 w 121"/>
                  <a:gd name="T93" fmla="*/ 2147483647 h 153"/>
                  <a:gd name="T94" fmla="*/ 2147483647 w 121"/>
                  <a:gd name="T95" fmla="*/ 2147483647 h 153"/>
                  <a:gd name="T96" fmla="*/ 2147483647 w 121"/>
                  <a:gd name="T97" fmla="*/ 2147483647 h 153"/>
                  <a:gd name="T98" fmla="*/ 2147483647 w 121"/>
                  <a:gd name="T99" fmla="*/ 2147483647 h 153"/>
                  <a:gd name="T100" fmla="*/ 2147483647 w 121"/>
                  <a:gd name="T101" fmla="*/ 2147483647 h 153"/>
                  <a:gd name="T102" fmla="*/ 2147483647 w 121"/>
                  <a:gd name="T103" fmla="*/ 2147483647 h 153"/>
                  <a:gd name="T104" fmla="*/ 2147483647 w 121"/>
                  <a:gd name="T105" fmla="*/ 2147483647 h 153"/>
                  <a:gd name="T106" fmla="*/ 2147483647 w 121"/>
                  <a:gd name="T107" fmla="*/ 2147483647 h 153"/>
                  <a:gd name="T108" fmla="*/ 2147483647 w 121"/>
                  <a:gd name="T109" fmla="*/ 2147483647 h 153"/>
                  <a:gd name="T110" fmla="*/ 2147483647 w 121"/>
                  <a:gd name="T111" fmla="*/ 2147483647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
                  <a:gd name="T169" fmla="*/ 0 h 153"/>
                  <a:gd name="T170" fmla="*/ 121 w 121"/>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 h="153">
                    <a:moveTo>
                      <a:pt x="113" y="23"/>
                    </a:moveTo>
                    <a:lnTo>
                      <a:pt x="110" y="23"/>
                    </a:lnTo>
                    <a:lnTo>
                      <a:pt x="107" y="20"/>
                    </a:lnTo>
                    <a:lnTo>
                      <a:pt x="105" y="16"/>
                    </a:lnTo>
                    <a:lnTo>
                      <a:pt x="103" y="18"/>
                    </a:lnTo>
                    <a:lnTo>
                      <a:pt x="100" y="19"/>
                    </a:lnTo>
                    <a:lnTo>
                      <a:pt x="97" y="21"/>
                    </a:lnTo>
                    <a:lnTo>
                      <a:pt x="93" y="22"/>
                    </a:lnTo>
                    <a:lnTo>
                      <a:pt x="92" y="23"/>
                    </a:lnTo>
                    <a:lnTo>
                      <a:pt x="89" y="27"/>
                    </a:lnTo>
                    <a:lnTo>
                      <a:pt x="85" y="31"/>
                    </a:lnTo>
                    <a:lnTo>
                      <a:pt x="82" y="29"/>
                    </a:lnTo>
                    <a:lnTo>
                      <a:pt x="81" y="29"/>
                    </a:lnTo>
                    <a:lnTo>
                      <a:pt x="79" y="29"/>
                    </a:lnTo>
                    <a:lnTo>
                      <a:pt x="74" y="29"/>
                    </a:lnTo>
                    <a:lnTo>
                      <a:pt x="71" y="27"/>
                    </a:lnTo>
                    <a:lnTo>
                      <a:pt x="69" y="27"/>
                    </a:lnTo>
                    <a:lnTo>
                      <a:pt x="65" y="27"/>
                    </a:lnTo>
                    <a:lnTo>
                      <a:pt x="62" y="26"/>
                    </a:lnTo>
                    <a:lnTo>
                      <a:pt x="58" y="23"/>
                    </a:lnTo>
                    <a:lnTo>
                      <a:pt x="56" y="21"/>
                    </a:lnTo>
                    <a:lnTo>
                      <a:pt x="52" y="19"/>
                    </a:lnTo>
                    <a:lnTo>
                      <a:pt x="48" y="16"/>
                    </a:lnTo>
                    <a:lnTo>
                      <a:pt x="45" y="14"/>
                    </a:lnTo>
                    <a:lnTo>
                      <a:pt x="42" y="14"/>
                    </a:lnTo>
                    <a:lnTo>
                      <a:pt x="39" y="14"/>
                    </a:lnTo>
                    <a:lnTo>
                      <a:pt x="32" y="14"/>
                    </a:lnTo>
                    <a:lnTo>
                      <a:pt x="31" y="11"/>
                    </a:lnTo>
                    <a:lnTo>
                      <a:pt x="28" y="8"/>
                    </a:lnTo>
                    <a:lnTo>
                      <a:pt x="28" y="6"/>
                    </a:lnTo>
                    <a:lnTo>
                      <a:pt x="29" y="3"/>
                    </a:lnTo>
                    <a:lnTo>
                      <a:pt x="29" y="1"/>
                    </a:lnTo>
                    <a:lnTo>
                      <a:pt x="26" y="0"/>
                    </a:lnTo>
                    <a:lnTo>
                      <a:pt x="21" y="6"/>
                    </a:lnTo>
                    <a:lnTo>
                      <a:pt x="20" y="7"/>
                    </a:lnTo>
                    <a:lnTo>
                      <a:pt x="17" y="7"/>
                    </a:lnTo>
                    <a:lnTo>
                      <a:pt x="12" y="9"/>
                    </a:lnTo>
                    <a:lnTo>
                      <a:pt x="7" y="12"/>
                    </a:lnTo>
                    <a:lnTo>
                      <a:pt x="5" y="13"/>
                    </a:lnTo>
                    <a:lnTo>
                      <a:pt x="4" y="14"/>
                    </a:lnTo>
                    <a:lnTo>
                      <a:pt x="1" y="18"/>
                    </a:lnTo>
                    <a:lnTo>
                      <a:pt x="2" y="21"/>
                    </a:lnTo>
                    <a:lnTo>
                      <a:pt x="3" y="22"/>
                    </a:lnTo>
                    <a:lnTo>
                      <a:pt x="3" y="24"/>
                    </a:lnTo>
                    <a:lnTo>
                      <a:pt x="6" y="25"/>
                    </a:lnTo>
                    <a:lnTo>
                      <a:pt x="8" y="29"/>
                    </a:lnTo>
                    <a:lnTo>
                      <a:pt x="7" y="31"/>
                    </a:lnTo>
                    <a:lnTo>
                      <a:pt x="8" y="34"/>
                    </a:lnTo>
                    <a:lnTo>
                      <a:pt x="10" y="35"/>
                    </a:lnTo>
                    <a:lnTo>
                      <a:pt x="11" y="38"/>
                    </a:lnTo>
                    <a:lnTo>
                      <a:pt x="14" y="41"/>
                    </a:lnTo>
                    <a:lnTo>
                      <a:pt x="15" y="44"/>
                    </a:lnTo>
                    <a:lnTo>
                      <a:pt x="16" y="44"/>
                    </a:lnTo>
                    <a:lnTo>
                      <a:pt x="15" y="46"/>
                    </a:lnTo>
                    <a:lnTo>
                      <a:pt x="16" y="48"/>
                    </a:lnTo>
                    <a:lnTo>
                      <a:pt x="16" y="51"/>
                    </a:lnTo>
                    <a:lnTo>
                      <a:pt x="17" y="52"/>
                    </a:lnTo>
                    <a:lnTo>
                      <a:pt x="17" y="55"/>
                    </a:lnTo>
                    <a:lnTo>
                      <a:pt x="15" y="59"/>
                    </a:lnTo>
                    <a:lnTo>
                      <a:pt x="14" y="61"/>
                    </a:lnTo>
                    <a:lnTo>
                      <a:pt x="14" y="63"/>
                    </a:lnTo>
                    <a:lnTo>
                      <a:pt x="13" y="64"/>
                    </a:lnTo>
                    <a:lnTo>
                      <a:pt x="10" y="66"/>
                    </a:lnTo>
                    <a:lnTo>
                      <a:pt x="8" y="68"/>
                    </a:lnTo>
                    <a:lnTo>
                      <a:pt x="7" y="70"/>
                    </a:lnTo>
                    <a:lnTo>
                      <a:pt x="6" y="70"/>
                    </a:lnTo>
                    <a:lnTo>
                      <a:pt x="6" y="71"/>
                    </a:lnTo>
                    <a:lnTo>
                      <a:pt x="5" y="72"/>
                    </a:lnTo>
                    <a:lnTo>
                      <a:pt x="3" y="73"/>
                    </a:lnTo>
                    <a:lnTo>
                      <a:pt x="3" y="75"/>
                    </a:lnTo>
                    <a:lnTo>
                      <a:pt x="1" y="78"/>
                    </a:lnTo>
                    <a:lnTo>
                      <a:pt x="1" y="79"/>
                    </a:lnTo>
                    <a:lnTo>
                      <a:pt x="0" y="81"/>
                    </a:lnTo>
                    <a:lnTo>
                      <a:pt x="1" y="82"/>
                    </a:lnTo>
                    <a:lnTo>
                      <a:pt x="4" y="85"/>
                    </a:lnTo>
                    <a:lnTo>
                      <a:pt x="7" y="86"/>
                    </a:lnTo>
                    <a:lnTo>
                      <a:pt x="11" y="84"/>
                    </a:lnTo>
                    <a:lnTo>
                      <a:pt x="14" y="85"/>
                    </a:lnTo>
                    <a:lnTo>
                      <a:pt x="14" y="86"/>
                    </a:lnTo>
                    <a:lnTo>
                      <a:pt x="10" y="87"/>
                    </a:lnTo>
                    <a:lnTo>
                      <a:pt x="7" y="90"/>
                    </a:lnTo>
                    <a:lnTo>
                      <a:pt x="5" y="88"/>
                    </a:lnTo>
                    <a:lnTo>
                      <a:pt x="2" y="91"/>
                    </a:lnTo>
                    <a:lnTo>
                      <a:pt x="3" y="96"/>
                    </a:lnTo>
                    <a:lnTo>
                      <a:pt x="2" y="98"/>
                    </a:lnTo>
                    <a:lnTo>
                      <a:pt x="5" y="100"/>
                    </a:lnTo>
                    <a:lnTo>
                      <a:pt x="8" y="102"/>
                    </a:lnTo>
                    <a:lnTo>
                      <a:pt x="12" y="103"/>
                    </a:lnTo>
                    <a:lnTo>
                      <a:pt x="13" y="104"/>
                    </a:lnTo>
                    <a:lnTo>
                      <a:pt x="16" y="105"/>
                    </a:lnTo>
                    <a:lnTo>
                      <a:pt x="17" y="106"/>
                    </a:lnTo>
                    <a:lnTo>
                      <a:pt x="19" y="107"/>
                    </a:lnTo>
                    <a:lnTo>
                      <a:pt x="24" y="110"/>
                    </a:lnTo>
                    <a:lnTo>
                      <a:pt x="25" y="110"/>
                    </a:lnTo>
                    <a:lnTo>
                      <a:pt x="27" y="112"/>
                    </a:lnTo>
                    <a:lnTo>
                      <a:pt x="30" y="113"/>
                    </a:lnTo>
                    <a:lnTo>
                      <a:pt x="32" y="114"/>
                    </a:lnTo>
                    <a:lnTo>
                      <a:pt x="32" y="115"/>
                    </a:lnTo>
                    <a:lnTo>
                      <a:pt x="33" y="115"/>
                    </a:lnTo>
                    <a:lnTo>
                      <a:pt x="35" y="117"/>
                    </a:lnTo>
                    <a:lnTo>
                      <a:pt x="39" y="118"/>
                    </a:lnTo>
                    <a:lnTo>
                      <a:pt x="42" y="120"/>
                    </a:lnTo>
                    <a:lnTo>
                      <a:pt x="43" y="121"/>
                    </a:lnTo>
                    <a:lnTo>
                      <a:pt x="46" y="122"/>
                    </a:lnTo>
                    <a:lnTo>
                      <a:pt x="47" y="123"/>
                    </a:lnTo>
                    <a:lnTo>
                      <a:pt x="50" y="124"/>
                    </a:lnTo>
                    <a:lnTo>
                      <a:pt x="54" y="126"/>
                    </a:lnTo>
                    <a:lnTo>
                      <a:pt x="57" y="128"/>
                    </a:lnTo>
                    <a:lnTo>
                      <a:pt x="58" y="130"/>
                    </a:lnTo>
                    <a:lnTo>
                      <a:pt x="58" y="132"/>
                    </a:lnTo>
                    <a:lnTo>
                      <a:pt x="57" y="133"/>
                    </a:lnTo>
                    <a:lnTo>
                      <a:pt x="56" y="135"/>
                    </a:lnTo>
                    <a:lnTo>
                      <a:pt x="59" y="137"/>
                    </a:lnTo>
                    <a:lnTo>
                      <a:pt x="59" y="138"/>
                    </a:lnTo>
                    <a:lnTo>
                      <a:pt x="62" y="140"/>
                    </a:lnTo>
                    <a:lnTo>
                      <a:pt x="65" y="142"/>
                    </a:lnTo>
                    <a:lnTo>
                      <a:pt x="68" y="145"/>
                    </a:lnTo>
                    <a:lnTo>
                      <a:pt x="70" y="146"/>
                    </a:lnTo>
                    <a:lnTo>
                      <a:pt x="72" y="148"/>
                    </a:lnTo>
                    <a:lnTo>
                      <a:pt x="76" y="150"/>
                    </a:lnTo>
                    <a:lnTo>
                      <a:pt x="78" y="152"/>
                    </a:lnTo>
                    <a:lnTo>
                      <a:pt x="79" y="152"/>
                    </a:lnTo>
                    <a:lnTo>
                      <a:pt x="80" y="153"/>
                    </a:lnTo>
                    <a:lnTo>
                      <a:pt x="81" y="153"/>
                    </a:lnTo>
                    <a:lnTo>
                      <a:pt x="83" y="152"/>
                    </a:lnTo>
                    <a:lnTo>
                      <a:pt x="85" y="149"/>
                    </a:lnTo>
                    <a:lnTo>
                      <a:pt x="87" y="146"/>
                    </a:lnTo>
                    <a:lnTo>
                      <a:pt x="87" y="144"/>
                    </a:lnTo>
                    <a:lnTo>
                      <a:pt x="88" y="143"/>
                    </a:lnTo>
                    <a:lnTo>
                      <a:pt x="90" y="140"/>
                    </a:lnTo>
                    <a:lnTo>
                      <a:pt x="90" y="138"/>
                    </a:lnTo>
                    <a:lnTo>
                      <a:pt x="91" y="135"/>
                    </a:lnTo>
                    <a:lnTo>
                      <a:pt x="92" y="133"/>
                    </a:lnTo>
                    <a:lnTo>
                      <a:pt x="95" y="130"/>
                    </a:lnTo>
                    <a:lnTo>
                      <a:pt x="96" y="127"/>
                    </a:lnTo>
                    <a:lnTo>
                      <a:pt x="96" y="124"/>
                    </a:lnTo>
                    <a:lnTo>
                      <a:pt x="99" y="121"/>
                    </a:lnTo>
                    <a:lnTo>
                      <a:pt x="101" y="121"/>
                    </a:lnTo>
                    <a:lnTo>
                      <a:pt x="103" y="120"/>
                    </a:lnTo>
                    <a:lnTo>
                      <a:pt x="105" y="117"/>
                    </a:lnTo>
                    <a:lnTo>
                      <a:pt x="106" y="114"/>
                    </a:lnTo>
                    <a:lnTo>
                      <a:pt x="108" y="111"/>
                    </a:lnTo>
                    <a:lnTo>
                      <a:pt x="111" y="112"/>
                    </a:lnTo>
                    <a:lnTo>
                      <a:pt x="114" y="111"/>
                    </a:lnTo>
                    <a:lnTo>
                      <a:pt x="116" y="108"/>
                    </a:lnTo>
                    <a:lnTo>
                      <a:pt x="116" y="106"/>
                    </a:lnTo>
                    <a:lnTo>
                      <a:pt x="113" y="103"/>
                    </a:lnTo>
                    <a:lnTo>
                      <a:pt x="111" y="100"/>
                    </a:lnTo>
                    <a:lnTo>
                      <a:pt x="109" y="98"/>
                    </a:lnTo>
                    <a:lnTo>
                      <a:pt x="108" y="94"/>
                    </a:lnTo>
                    <a:lnTo>
                      <a:pt x="108" y="43"/>
                    </a:lnTo>
                    <a:lnTo>
                      <a:pt x="108" y="38"/>
                    </a:lnTo>
                    <a:lnTo>
                      <a:pt x="109" y="37"/>
                    </a:lnTo>
                    <a:lnTo>
                      <a:pt x="112" y="35"/>
                    </a:lnTo>
                    <a:lnTo>
                      <a:pt x="115" y="31"/>
                    </a:lnTo>
                    <a:lnTo>
                      <a:pt x="117" y="29"/>
                    </a:lnTo>
                    <a:lnTo>
                      <a:pt x="119" y="25"/>
                    </a:lnTo>
                    <a:lnTo>
                      <a:pt x="121" y="23"/>
                    </a:lnTo>
                    <a:lnTo>
                      <a:pt x="121" y="22"/>
                    </a:lnTo>
                    <a:lnTo>
                      <a:pt x="116" y="22"/>
                    </a:lnTo>
                    <a:lnTo>
                      <a:pt x="113" y="23"/>
                    </a:lnTo>
                    <a:close/>
                  </a:path>
                </a:pathLst>
              </a:custGeom>
              <a:solidFill>
                <a:srgbClr val="FF3300"/>
              </a:solidFill>
              <a:ln w="0" algn="ctr">
                <a:solidFill>
                  <a:schemeClr val="bg2"/>
                </a:solidFill>
                <a:round/>
                <a:headEnd/>
                <a:tailEnd/>
              </a:ln>
            </p:spPr>
            <p:txBody>
              <a:bodyPr/>
              <a:lstStyle/>
              <a:p>
                <a:endParaRPr lang="en-SG" dirty="0"/>
              </a:p>
            </p:txBody>
          </p:sp>
          <p:sp>
            <p:nvSpPr>
              <p:cNvPr id="104" name="Freeform 74"/>
              <p:cNvSpPr>
                <a:spLocks/>
              </p:cNvSpPr>
              <p:nvPr/>
            </p:nvSpPr>
            <p:spPr bwMode="gray">
              <a:xfrm>
                <a:off x="2670" y="2203"/>
                <a:ext cx="104" cy="156"/>
              </a:xfrm>
              <a:custGeom>
                <a:avLst/>
                <a:gdLst>
                  <a:gd name="T0" fmla="*/ 2147483647 w 67"/>
                  <a:gd name="T1" fmla="*/ 2147483647 h 98"/>
                  <a:gd name="T2" fmla="*/ 2147483647 w 67"/>
                  <a:gd name="T3" fmla="*/ 2147483647 h 98"/>
                  <a:gd name="T4" fmla="*/ 2147483647 w 67"/>
                  <a:gd name="T5" fmla="*/ 2147483647 h 98"/>
                  <a:gd name="T6" fmla="*/ 2147483647 w 67"/>
                  <a:gd name="T7" fmla="*/ 2147483647 h 98"/>
                  <a:gd name="T8" fmla="*/ 2147483647 w 67"/>
                  <a:gd name="T9" fmla="*/ 2147483647 h 98"/>
                  <a:gd name="T10" fmla="*/ 2147483647 w 67"/>
                  <a:gd name="T11" fmla="*/ 2147483647 h 98"/>
                  <a:gd name="T12" fmla="*/ 2147483647 w 67"/>
                  <a:gd name="T13" fmla="*/ 2147483647 h 98"/>
                  <a:gd name="T14" fmla="*/ 2147483647 w 67"/>
                  <a:gd name="T15" fmla="*/ 2147483647 h 98"/>
                  <a:gd name="T16" fmla="*/ 2147483647 w 67"/>
                  <a:gd name="T17" fmla="*/ 2147483647 h 98"/>
                  <a:gd name="T18" fmla="*/ 2147483647 w 67"/>
                  <a:gd name="T19" fmla="*/ 2147483647 h 98"/>
                  <a:gd name="T20" fmla="*/ 2147483647 w 67"/>
                  <a:gd name="T21" fmla="*/ 2147483647 h 98"/>
                  <a:gd name="T22" fmla="*/ 2147483647 w 67"/>
                  <a:gd name="T23" fmla="*/ 2147483647 h 98"/>
                  <a:gd name="T24" fmla="*/ 2147483647 w 67"/>
                  <a:gd name="T25" fmla="*/ 2147483647 h 98"/>
                  <a:gd name="T26" fmla="*/ 2147483647 w 67"/>
                  <a:gd name="T27" fmla="*/ 2147483647 h 98"/>
                  <a:gd name="T28" fmla="*/ 2147483647 w 67"/>
                  <a:gd name="T29" fmla="*/ 2147483647 h 98"/>
                  <a:gd name="T30" fmla="*/ 2147483647 w 67"/>
                  <a:gd name="T31" fmla="*/ 2147483647 h 98"/>
                  <a:gd name="T32" fmla="*/ 2147483647 w 67"/>
                  <a:gd name="T33" fmla="*/ 2147483647 h 98"/>
                  <a:gd name="T34" fmla="*/ 2147483647 w 67"/>
                  <a:gd name="T35" fmla="*/ 2147483647 h 98"/>
                  <a:gd name="T36" fmla="*/ 2147483647 w 67"/>
                  <a:gd name="T37" fmla="*/ 2147483647 h 98"/>
                  <a:gd name="T38" fmla="*/ 2147483647 w 67"/>
                  <a:gd name="T39" fmla="*/ 2147483647 h 98"/>
                  <a:gd name="T40" fmla="*/ 2147483647 w 67"/>
                  <a:gd name="T41" fmla="*/ 2147483647 h 98"/>
                  <a:gd name="T42" fmla="*/ 2147483647 w 67"/>
                  <a:gd name="T43" fmla="*/ 2147483647 h 98"/>
                  <a:gd name="T44" fmla="*/ 2147483647 w 67"/>
                  <a:gd name="T45" fmla="*/ 0 h 98"/>
                  <a:gd name="T46" fmla="*/ 2147483647 w 67"/>
                  <a:gd name="T47" fmla="*/ 2147483647 h 98"/>
                  <a:gd name="T48" fmla="*/ 2147483647 w 67"/>
                  <a:gd name="T49" fmla="*/ 2147483647 h 98"/>
                  <a:gd name="T50" fmla="*/ 2147483647 w 67"/>
                  <a:gd name="T51" fmla="*/ 2147483647 h 98"/>
                  <a:gd name="T52" fmla="*/ 2147483647 w 67"/>
                  <a:gd name="T53" fmla="*/ 2147483647 h 98"/>
                  <a:gd name="T54" fmla="*/ 2147483647 w 67"/>
                  <a:gd name="T55" fmla="*/ 2147483647 h 98"/>
                  <a:gd name="T56" fmla="*/ 2147483647 w 67"/>
                  <a:gd name="T57" fmla="*/ 2147483647 h 98"/>
                  <a:gd name="T58" fmla="*/ 2147483647 w 67"/>
                  <a:gd name="T59" fmla="*/ 2147483647 h 98"/>
                  <a:gd name="T60" fmla="*/ 2147483647 w 67"/>
                  <a:gd name="T61" fmla="*/ 2147483647 h 98"/>
                  <a:gd name="T62" fmla="*/ 2147483647 w 67"/>
                  <a:gd name="T63" fmla="*/ 2147483647 h 98"/>
                  <a:gd name="T64" fmla="*/ 2147483647 w 67"/>
                  <a:gd name="T65" fmla="*/ 2147483647 h 98"/>
                  <a:gd name="T66" fmla="*/ 2147483647 w 67"/>
                  <a:gd name="T67" fmla="*/ 2147483647 h 98"/>
                  <a:gd name="T68" fmla="*/ 0 w 67"/>
                  <a:gd name="T69" fmla="*/ 2147483647 h 98"/>
                  <a:gd name="T70" fmla="*/ 2147483647 w 67"/>
                  <a:gd name="T71" fmla="*/ 2147483647 h 98"/>
                  <a:gd name="T72" fmla="*/ 2147483647 w 67"/>
                  <a:gd name="T73" fmla="*/ 2147483647 h 98"/>
                  <a:gd name="T74" fmla="*/ 2147483647 w 67"/>
                  <a:gd name="T75" fmla="*/ 2147483647 h 98"/>
                  <a:gd name="T76" fmla="*/ 2147483647 w 67"/>
                  <a:gd name="T77" fmla="*/ 2147483647 h 98"/>
                  <a:gd name="T78" fmla="*/ 2147483647 w 67"/>
                  <a:gd name="T79" fmla="*/ 2147483647 h 98"/>
                  <a:gd name="T80" fmla="*/ 2147483647 w 67"/>
                  <a:gd name="T81" fmla="*/ 2147483647 h 98"/>
                  <a:gd name="T82" fmla="*/ 2147483647 w 67"/>
                  <a:gd name="T83" fmla="*/ 2147483647 h 98"/>
                  <a:gd name="T84" fmla="*/ 2147483647 w 67"/>
                  <a:gd name="T85" fmla="*/ 2147483647 h 98"/>
                  <a:gd name="T86" fmla="*/ 2147483647 w 67"/>
                  <a:gd name="T87" fmla="*/ 2147483647 h 98"/>
                  <a:gd name="T88" fmla="*/ 2147483647 w 67"/>
                  <a:gd name="T89" fmla="*/ 2147483647 h 98"/>
                  <a:gd name="T90" fmla="*/ 2147483647 w 67"/>
                  <a:gd name="T91" fmla="*/ 2147483647 h 98"/>
                  <a:gd name="T92" fmla="*/ 2147483647 w 67"/>
                  <a:gd name="T93" fmla="*/ 2147483647 h 98"/>
                  <a:gd name="T94" fmla="*/ 2147483647 w 67"/>
                  <a:gd name="T95" fmla="*/ 2147483647 h 98"/>
                  <a:gd name="T96" fmla="*/ 2147483647 w 67"/>
                  <a:gd name="T97" fmla="*/ 2147483647 h 98"/>
                  <a:gd name="T98" fmla="*/ 2147483647 w 67"/>
                  <a:gd name="T99" fmla="*/ 2147483647 h 98"/>
                  <a:gd name="T100" fmla="*/ 2147483647 w 67"/>
                  <a:gd name="T101" fmla="*/ 2147483647 h 98"/>
                  <a:gd name="T102" fmla="*/ 2147483647 w 67"/>
                  <a:gd name="T103" fmla="*/ 2147483647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98"/>
                  <a:gd name="T158" fmla="*/ 67 w 6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98">
                    <a:moveTo>
                      <a:pt x="66" y="76"/>
                    </a:moveTo>
                    <a:lnTo>
                      <a:pt x="62" y="74"/>
                    </a:lnTo>
                    <a:lnTo>
                      <a:pt x="60" y="71"/>
                    </a:lnTo>
                    <a:lnTo>
                      <a:pt x="59" y="70"/>
                    </a:lnTo>
                    <a:lnTo>
                      <a:pt x="58" y="67"/>
                    </a:lnTo>
                    <a:lnTo>
                      <a:pt x="57" y="67"/>
                    </a:lnTo>
                    <a:lnTo>
                      <a:pt x="56" y="64"/>
                    </a:lnTo>
                    <a:lnTo>
                      <a:pt x="58" y="61"/>
                    </a:lnTo>
                    <a:lnTo>
                      <a:pt x="58" y="58"/>
                    </a:lnTo>
                    <a:lnTo>
                      <a:pt x="56" y="55"/>
                    </a:lnTo>
                    <a:lnTo>
                      <a:pt x="56" y="54"/>
                    </a:lnTo>
                    <a:lnTo>
                      <a:pt x="58" y="51"/>
                    </a:lnTo>
                    <a:lnTo>
                      <a:pt x="58" y="50"/>
                    </a:lnTo>
                    <a:lnTo>
                      <a:pt x="58" y="49"/>
                    </a:lnTo>
                    <a:lnTo>
                      <a:pt x="58" y="48"/>
                    </a:lnTo>
                    <a:lnTo>
                      <a:pt x="58" y="47"/>
                    </a:lnTo>
                    <a:lnTo>
                      <a:pt x="58" y="46"/>
                    </a:lnTo>
                    <a:lnTo>
                      <a:pt x="58" y="45"/>
                    </a:lnTo>
                    <a:lnTo>
                      <a:pt x="59" y="44"/>
                    </a:lnTo>
                    <a:lnTo>
                      <a:pt x="59" y="43"/>
                    </a:lnTo>
                    <a:lnTo>
                      <a:pt x="59" y="42"/>
                    </a:lnTo>
                    <a:lnTo>
                      <a:pt x="59" y="41"/>
                    </a:lnTo>
                    <a:lnTo>
                      <a:pt x="58" y="40"/>
                    </a:lnTo>
                    <a:lnTo>
                      <a:pt x="57" y="40"/>
                    </a:lnTo>
                    <a:lnTo>
                      <a:pt x="56" y="39"/>
                    </a:lnTo>
                    <a:lnTo>
                      <a:pt x="55" y="38"/>
                    </a:lnTo>
                    <a:lnTo>
                      <a:pt x="54" y="36"/>
                    </a:lnTo>
                    <a:lnTo>
                      <a:pt x="55" y="36"/>
                    </a:lnTo>
                    <a:lnTo>
                      <a:pt x="56" y="36"/>
                    </a:lnTo>
                    <a:lnTo>
                      <a:pt x="56" y="35"/>
                    </a:lnTo>
                    <a:lnTo>
                      <a:pt x="56" y="33"/>
                    </a:lnTo>
                    <a:lnTo>
                      <a:pt x="55" y="32"/>
                    </a:lnTo>
                    <a:lnTo>
                      <a:pt x="56" y="32"/>
                    </a:lnTo>
                    <a:lnTo>
                      <a:pt x="56" y="31"/>
                    </a:lnTo>
                    <a:lnTo>
                      <a:pt x="56" y="30"/>
                    </a:lnTo>
                    <a:lnTo>
                      <a:pt x="56" y="29"/>
                    </a:lnTo>
                    <a:lnTo>
                      <a:pt x="57" y="28"/>
                    </a:lnTo>
                    <a:lnTo>
                      <a:pt x="57" y="27"/>
                    </a:lnTo>
                    <a:lnTo>
                      <a:pt x="56" y="27"/>
                    </a:lnTo>
                    <a:lnTo>
                      <a:pt x="56" y="25"/>
                    </a:lnTo>
                    <a:lnTo>
                      <a:pt x="55" y="25"/>
                    </a:lnTo>
                    <a:lnTo>
                      <a:pt x="54" y="25"/>
                    </a:lnTo>
                    <a:lnTo>
                      <a:pt x="52" y="27"/>
                    </a:lnTo>
                    <a:lnTo>
                      <a:pt x="53" y="23"/>
                    </a:lnTo>
                    <a:lnTo>
                      <a:pt x="54" y="20"/>
                    </a:lnTo>
                    <a:lnTo>
                      <a:pt x="54" y="17"/>
                    </a:lnTo>
                    <a:lnTo>
                      <a:pt x="55" y="17"/>
                    </a:lnTo>
                    <a:lnTo>
                      <a:pt x="54" y="15"/>
                    </a:lnTo>
                    <a:lnTo>
                      <a:pt x="54" y="13"/>
                    </a:lnTo>
                    <a:lnTo>
                      <a:pt x="55" y="13"/>
                    </a:lnTo>
                    <a:lnTo>
                      <a:pt x="52" y="11"/>
                    </a:lnTo>
                    <a:lnTo>
                      <a:pt x="51" y="9"/>
                    </a:lnTo>
                    <a:lnTo>
                      <a:pt x="49" y="8"/>
                    </a:lnTo>
                    <a:lnTo>
                      <a:pt x="47" y="7"/>
                    </a:lnTo>
                    <a:lnTo>
                      <a:pt x="49" y="4"/>
                    </a:lnTo>
                    <a:lnTo>
                      <a:pt x="49" y="3"/>
                    </a:lnTo>
                    <a:lnTo>
                      <a:pt x="49" y="2"/>
                    </a:lnTo>
                    <a:lnTo>
                      <a:pt x="49" y="1"/>
                    </a:lnTo>
                    <a:lnTo>
                      <a:pt x="47" y="0"/>
                    </a:lnTo>
                    <a:lnTo>
                      <a:pt x="45" y="0"/>
                    </a:lnTo>
                    <a:lnTo>
                      <a:pt x="43" y="1"/>
                    </a:lnTo>
                    <a:lnTo>
                      <a:pt x="41" y="2"/>
                    </a:lnTo>
                    <a:lnTo>
                      <a:pt x="39" y="4"/>
                    </a:lnTo>
                    <a:lnTo>
                      <a:pt x="39" y="2"/>
                    </a:lnTo>
                    <a:lnTo>
                      <a:pt x="29" y="2"/>
                    </a:lnTo>
                    <a:lnTo>
                      <a:pt x="28" y="2"/>
                    </a:lnTo>
                    <a:lnTo>
                      <a:pt x="25" y="2"/>
                    </a:lnTo>
                    <a:lnTo>
                      <a:pt x="6" y="2"/>
                    </a:lnTo>
                    <a:lnTo>
                      <a:pt x="5" y="5"/>
                    </a:lnTo>
                    <a:lnTo>
                      <a:pt x="4" y="7"/>
                    </a:lnTo>
                    <a:lnTo>
                      <a:pt x="5" y="10"/>
                    </a:lnTo>
                    <a:lnTo>
                      <a:pt x="6" y="12"/>
                    </a:lnTo>
                    <a:lnTo>
                      <a:pt x="6" y="15"/>
                    </a:lnTo>
                    <a:lnTo>
                      <a:pt x="7" y="17"/>
                    </a:lnTo>
                    <a:lnTo>
                      <a:pt x="7" y="20"/>
                    </a:lnTo>
                    <a:lnTo>
                      <a:pt x="7" y="22"/>
                    </a:lnTo>
                    <a:lnTo>
                      <a:pt x="8" y="25"/>
                    </a:lnTo>
                    <a:lnTo>
                      <a:pt x="8" y="29"/>
                    </a:lnTo>
                    <a:lnTo>
                      <a:pt x="7" y="31"/>
                    </a:lnTo>
                    <a:lnTo>
                      <a:pt x="8" y="34"/>
                    </a:lnTo>
                    <a:lnTo>
                      <a:pt x="9" y="37"/>
                    </a:lnTo>
                    <a:lnTo>
                      <a:pt x="10" y="39"/>
                    </a:lnTo>
                    <a:lnTo>
                      <a:pt x="10" y="42"/>
                    </a:lnTo>
                    <a:lnTo>
                      <a:pt x="11" y="45"/>
                    </a:lnTo>
                    <a:lnTo>
                      <a:pt x="8" y="48"/>
                    </a:lnTo>
                    <a:lnTo>
                      <a:pt x="7" y="49"/>
                    </a:lnTo>
                    <a:lnTo>
                      <a:pt x="6" y="49"/>
                    </a:lnTo>
                    <a:lnTo>
                      <a:pt x="5" y="52"/>
                    </a:lnTo>
                    <a:lnTo>
                      <a:pt x="5" y="54"/>
                    </a:lnTo>
                    <a:lnTo>
                      <a:pt x="4" y="56"/>
                    </a:lnTo>
                    <a:lnTo>
                      <a:pt x="4" y="59"/>
                    </a:lnTo>
                    <a:lnTo>
                      <a:pt x="2" y="62"/>
                    </a:lnTo>
                    <a:lnTo>
                      <a:pt x="1" y="63"/>
                    </a:lnTo>
                    <a:lnTo>
                      <a:pt x="0" y="67"/>
                    </a:lnTo>
                    <a:lnTo>
                      <a:pt x="0" y="69"/>
                    </a:lnTo>
                    <a:lnTo>
                      <a:pt x="0" y="72"/>
                    </a:lnTo>
                    <a:lnTo>
                      <a:pt x="1" y="75"/>
                    </a:lnTo>
                    <a:lnTo>
                      <a:pt x="2" y="78"/>
                    </a:lnTo>
                    <a:lnTo>
                      <a:pt x="3" y="82"/>
                    </a:lnTo>
                    <a:lnTo>
                      <a:pt x="4" y="84"/>
                    </a:lnTo>
                    <a:lnTo>
                      <a:pt x="7" y="85"/>
                    </a:lnTo>
                    <a:lnTo>
                      <a:pt x="7" y="88"/>
                    </a:lnTo>
                    <a:lnTo>
                      <a:pt x="6" y="90"/>
                    </a:lnTo>
                    <a:lnTo>
                      <a:pt x="5" y="92"/>
                    </a:lnTo>
                    <a:lnTo>
                      <a:pt x="4" y="92"/>
                    </a:lnTo>
                    <a:lnTo>
                      <a:pt x="2" y="92"/>
                    </a:lnTo>
                    <a:lnTo>
                      <a:pt x="2" y="93"/>
                    </a:lnTo>
                    <a:lnTo>
                      <a:pt x="8" y="94"/>
                    </a:lnTo>
                    <a:lnTo>
                      <a:pt x="10" y="95"/>
                    </a:lnTo>
                    <a:lnTo>
                      <a:pt x="13" y="95"/>
                    </a:lnTo>
                    <a:lnTo>
                      <a:pt x="14" y="95"/>
                    </a:lnTo>
                    <a:lnTo>
                      <a:pt x="17" y="98"/>
                    </a:lnTo>
                    <a:lnTo>
                      <a:pt x="20" y="96"/>
                    </a:lnTo>
                    <a:lnTo>
                      <a:pt x="24" y="95"/>
                    </a:lnTo>
                    <a:lnTo>
                      <a:pt x="25" y="94"/>
                    </a:lnTo>
                    <a:lnTo>
                      <a:pt x="26" y="93"/>
                    </a:lnTo>
                    <a:lnTo>
                      <a:pt x="28" y="93"/>
                    </a:lnTo>
                    <a:lnTo>
                      <a:pt x="31" y="92"/>
                    </a:lnTo>
                    <a:lnTo>
                      <a:pt x="34" y="91"/>
                    </a:lnTo>
                    <a:lnTo>
                      <a:pt x="37" y="91"/>
                    </a:lnTo>
                    <a:lnTo>
                      <a:pt x="38" y="90"/>
                    </a:lnTo>
                    <a:lnTo>
                      <a:pt x="41" y="88"/>
                    </a:lnTo>
                    <a:lnTo>
                      <a:pt x="43" y="86"/>
                    </a:lnTo>
                    <a:lnTo>
                      <a:pt x="46" y="86"/>
                    </a:lnTo>
                    <a:lnTo>
                      <a:pt x="49" y="85"/>
                    </a:lnTo>
                    <a:lnTo>
                      <a:pt x="51" y="83"/>
                    </a:lnTo>
                    <a:lnTo>
                      <a:pt x="55" y="82"/>
                    </a:lnTo>
                    <a:lnTo>
                      <a:pt x="58" y="82"/>
                    </a:lnTo>
                    <a:lnTo>
                      <a:pt x="58" y="81"/>
                    </a:lnTo>
                    <a:lnTo>
                      <a:pt x="56" y="78"/>
                    </a:lnTo>
                    <a:lnTo>
                      <a:pt x="53" y="78"/>
                    </a:lnTo>
                    <a:lnTo>
                      <a:pt x="52" y="78"/>
                    </a:lnTo>
                    <a:lnTo>
                      <a:pt x="55" y="78"/>
                    </a:lnTo>
                    <a:lnTo>
                      <a:pt x="56" y="78"/>
                    </a:lnTo>
                    <a:lnTo>
                      <a:pt x="58" y="79"/>
                    </a:lnTo>
                    <a:lnTo>
                      <a:pt x="58" y="81"/>
                    </a:lnTo>
                    <a:lnTo>
                      <a:pt x="59" y="82"/>
                    </a:lnTo>
                    <a:lnTo>
                      <a:pt x="62" y="82"/>
                    </a:lnTo>
                    <a:lnTo>
                      <a:pt x="65" y="79"/>
                    </a:lnTo>
                    <a:lnTo>
                      <a:pt x="67" y="78"/>
                    </a:lnTo>
                    <a:lnTo>
                      <a:pt x="67" y="76"/>
                    </a:lnTo>
                    <a:lnTo>
                      <a:pt x="66" y="76"/>
                    </a:lnTo>
                    <a:close/>
                  </a:path>
                </a:pathLst>
              </a:custGeom>
              <a:solidFill>
                <a:srgbClr val="FF3300"/>
              </a:solidFill>
              <a:ln w="0" algn="ctr">
                <a:solidFill>
                  <a:schemeClr val="bg2"/>
                </a:solidFill>
                <a:round/>
                <a:headEnd/>
                <a:tailEnd/>
              </a:ln>
            </p:spPr>
            <p:txBody>
              <a:bodyPr/>
              <a:lstStyle/>
              <a:p>
                <a:endParaRPr lang="en-SG" dirty="0"/>
              </a:p>
            </p:txBody>
          </p:sp>
          <p:sp>
            <p:nvSpPr>
              <p:cNvPr id="105" name="Freeform 75"/>
              <p:cNvSpPr>
                <a:spLocks/>
              </p:cNvSpPr>
              <p:nvPr/>
            </p:nvSpPr>
            <p:spPr bwMode="gray">
              <a:xfrm>
                <a:off x="2811" y="2133"/>
                <a:ext cx="282" cy="240"/>
              </a:xfrm>
              <a:custGeom>
                <a:avLst/>
                <a:gdLst>
                  <a:gd name="T0" fmla="*/ 2147483647 w 181"/>
                  <a:gd name="T1" fmla="*/ 2147483647 h 148"/>
                  <a:gd name="T2" fmla="*/ 2147483647 w 181"/>
                  <a:gd name="T3" fmla="*/ 2147483647 h 148"/>
                  <a:gd name="T4" fmla="*/ 2147483647 w 181"/>
                  <a:gd name="T5" fmla="*/ 2147483647 h 148"/>
                  <a:gd name="T6" fmla="*/ 2147483647 w 181"/>
                  <a:gd name="T7" fmla="*/ 2147483647 h 148"/>
                  <a:gd name="T8" fmla="*/ 2147483647 w 181"/>
                  <a:gd name="T9" fmla="*/ 2147483647 h 148"/>
                  <a:gd name="T10" fmla="*/ 2147483647 w 181"/>
                  <a:gd name="T11" fmla="*/ 2147483647 h 148"/>
                  <a:gd name="T12" fmla="*/ 2147483647 w 181"/>
                  <a:gd name="T13" fmla="*/ 2147483647 h 148"/>
                  <a:gd name="T14" fmla="*/ 2147483647 w 181"/>
                  <a:gd name="T15" fmla="*/ 2147483647 h 148"/>
                  <a:gd name="T16" fmla="*/ 2147483647 w 181"/>
                  <a:gd name="T17" fmla="*/ 2147483647 h 148"/>
                  <a:gd name="T18" fmla="*/ 2147483647 w 181"/>
                  <a:gd name="T19" fmla="*/ 2147483647 h 148"/>
                  <a:gd name="T20" fmla="*/ 2147483647 w 181"/>
                  <a:gd name="T21" fmla="*/ 2147483647 h 148"/>
                  <a:gd name="T22" fmla="*/ 2147483647 w 181"/>
                  <a:gd name="T23" fmla="*/ 2147483647 h 148"/>
                  <a:gd name="T24" fmla="*/ 2147483647 w 181"/>
                  <a:gd name="T25" fmla="*/ 2147483647 h 148"/>
                  <a:gd name="T26" fmla="*/ 2147483647 w 181"/>
                  <a:gd name="T27" fmla="*/ 2147483647 h 148"/>
                  <a:gd name="T28" fmla="*/ 2147483647 w 181"/>
                  <a:gd name="T29" fmla="*/ 2147483647 h 148"/>
                  <a:gd name="T30" fmla="*/ 2147483647 w 181"/>
                  <a:gd name="T31" fmla="*/ 2147483647 h 148"/>
                  <a:gd name="T32" fmla="*/ 2147483647 w 181"/>
                  <a:gd name="T33" fmla="*/ 2147483647 h 148"/>
                  <a:gd name="T34" fmla="*/ 2147483647 w 181"/>
                  <a:gd name="T35" fmla="*/ 2147483647 h 148"/>
                  <a:gd name="T36" fmla="*/ 2147483647 w 181"/>
                  <a:gd name="T37" fmla="*/ 2147483647 h 148"/>
                  <a:gd name="T38" fmla="*/ 2147483647 w 181"/>
                  <a:gd name="T39" fmla="*/ 2147483647 h 148"/>
                  <a:gd name="T40" fmla="*/ 2147483647 w 181"/>
                  <a:gd name="T41" fmla="*/ 2147483647 h 148"/>
                  <a:gd name="T42" fmla="*/ 2147483647 w 181"/>
                  <a:gd name="T43" fmla="*/ 2147483647 h 148"/>
                  <a:gd name="T44" fmla="*/ 2147483647 w 181"/>
                  <a:gd name="T45" fmla="*/ 2147483647 h 148"/>
                  <a:gd name="T46" fmla="*/ 2147483647 w 181"/>
                  <a:gd name="T47" fmla="*/ 2147483647 h 148"/>
                  <a:gd name="T48" fmla="*/ 2147483647 w 181"/>
                  <a:gd name="T49" fmla="*/ 2147483647 h 148"/>
                  <a:gd name="T50" fmla="*/ 2147483647 w 181"/>
                  <a:gd name="T51" fmla="*/ 2147483647 h 148"/>
                  <a:gd name="T52" fmla="*/ 2147483647 w 181"/>
                  <a:gd name="T53" fmla="*/ 2147483647 h 148"/>
                  <a:gd name="T54" fmla="*/ 2147483647 w 181"/>
                  <a:gd name="T55" fmla="*/ 0 h 148"/>
                  <a:gd name="T56" fmla="*/ 2147483647 w 181"/>
                  <a:gd name="T57" fmla="*/ 2147483647 h 148"/>
                  <a:gd name="T58" fmla="*/ 2147483647 w 181"/>
                  <a:gd name="T59" fmla="*/ 2147483647 h 148"/>
                  <a:gd name="T60" fmla="*/ 2147483647 w 181"/>
                  <a:gd name="T61" fmla="*/ 2147483647 h 148"/>
                  <a:gd name="T62" fmla="*/ 2147483647 w 181"/>
                  <a:gd name="T63" fmla="*/ 2147483647 h 148"/>
                  <a:gd name="T64" fmla="*/ 2147483647 w 181"/>
                  <a:gd name="T65" fmla="*/ 2147483647 h 148"/>
                  <a:gd name="T66" fmla="*/ 2147483647 w 181"/>
                  <a:gd name="T67" fmla="*/ 2147483647 h 148"/>
                  <a:gd name="T68" fmla="*/ 2147483647 w 181"/>
                  <a:gd name="T69" fmla="*/ 2147483647 h 148"/>
                  <a:gd name="T70" fmla="*/ 2147483647 w 181"/>
                  <a:gd name="T71" fmla="*/ 2147483647 h 148"/>
                  <a:gd name="T72" fmla="*/ 2147483647 w 181"/>
                  <a:gd name="T73" fmla="*/ 2147483647 h 148"/>
                  <a:gd name="T74" fmla="*/ 2147483647 w 181"/>
                  <a:gd name="T75" fmla="*/ 2147483647 h 148"/>
                  <a:gd name="T76" fmla="*/ 0 w 181"/>
                  <a:gd name="T77" fmla="*/ 2147483647 h 148"/>
                  <a:gd name="T78" fmla="*/ 0 w 181"/>
                  <a:gd name="T79" fmla="*/ 2147483647 h 148"/>
                  <a:gd name="T80" fmla="*/ 2147483647 w 181"/>
                  <a:gd name="T81" fmla="*/ 2147483647 h 148"/>
                  <a:gd name="T82" fmla="*/ 2147483647 w 181"/>
                  <a:gd name="T83" fmla="*/ 2147483647 h 148"/>
                  <a:gd name="T84" fmla="*/ 2147483647 w 181"/>
                  <a:gd name="T85" fmla="*/ 2147483647 h 148"/>
                  <a:gd name="T86" fmla="*/ 2147483647 w 181"/>
                  <a:gd name="T87" fmla="*/ 2147483647 h 148"/>
                  <a:gd name="T88" fmla="*/ 2147483647 w 181"/>
                  <a:gd name="T89" fmla="*/ 2147483647 h 148"/>
                  <a:gd name="T90" fmla="*/ 2147483647 w 181"/>
                  <a:gd name="T91" fmla="*/ 2147483647 h 148"/>
                  <a:gd name="T92" fmla="*/ 2147483647 w 181"/>
                  <a:gd name="T93" fmla="*/ 2147483647 h 148"/>
                  <a:gd name="T94" fmla="*/ 2147483647 w 181"/>
                  <a:gd name="T95" fmla="*/ 2147483647 h 148"/>
                  <a:gd name="T96" fmla="*/ 2147483647 w 181"/>
                  <a:gd name="T97" fmla="*/ 2147483647 h 148"/>
                  <a:gd name="T98" fmla="*/ 2147483647 w 181"/>
                  <a:gd name="T99" fmla="*/ 2147483647 h 148"/>
                  <a:gd name="T100" fmla="*/ 2147483647 w 181"/>
                  <a:gd name="T101" fmla="*/ 2147483647 h 148"/>
                  <a:gd name="T102" fmla="*/ 2147483647 w 181"/>
                  <a:gd name="T103" fmla="*/ 2147483647 h 148"/>
                  <a:gd name="T104" fmla="*/ 2147483647 w 181"/>
                  <a:gd name="T105" fmla="*/ 2147483647 h 148"/>
                  <a:gd name="T106" fmla="*/ 2147483647 w 181"/>
                  <a:gd name="T107" fmla="*/ 2147483647 h 148"/>
                  <a:gd name="T108" fmla="*/ 2147483647 w 181"/>
                  <a:gd name="T109" fmla="*/ 2147483647 h 148"/>
                  <a:gd name="T110" fmla="*/ 2147483647 w 181"/>
                  <a:gd name="T111" fmla="*/ 2147483647 h 148"/>
                  <a:gd name="T112" fmla="*/ 2147483647 w 181"/>
                  <a:gd name="T113" fmla="*/ 2147483647 h 148"/>
                  <a:gd name="T114" fmla="*/ 2147483647 w 181"/>
                  <a:gd name="T115" fmla="*/ 2147483647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1"/>
                  <a:gd name="T175" fmla="*/ 0 h 148"/>
                  <a:gd name="T176" fmla="*/ 181 w 181"/>
                  <a:gd name="T177" fmla="*/ 148 h 1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1" h="148">
                    <a:moveTo>
                      <a:pt x="93" y="133"/>
                    </a:moveTo>
                    <a:lnTo>
                      <a:pt x="93" y="131"/>
                    </a:lnTo>
                    <a:lnTo>
                      <a:pt x="93" y="128"/>
                    </a:lnTo>
                    <a:lnTo>
                      <a:pt x="93" y="125"/>
                    </a:lnTo>
                    <a:lnTo>
                      <a:pt x="93" y="124"/>
                    </a:lnTo>
                    <a:lnTo>
                      <a:pt x="93" y="123"/>
                    </a:lnTo>
                    <a:lnTo>
                      <a:pt x="95" y="122"/>
                    </a:lnTo>
                    <a:lnTo>
                      <a:pt x="97" y="120"/>
                    </a:lnTo>
                    <a:lnTo>
                      <a:pt x="100" y="118"/>
                    </a:lnTo>
                    <a:lnTo>
                      <a:pt x="103" y="115"/>
                    </a:lnTo>
                    <a:lnTo>
                      <a:pt x="106" y="113"/>
                    </a:lnTo>
                    <a:lnTo>
                      <a:pt x="107" y="113"/>
                    </a:lnTo>
                    <a:lnTo>
                      <a:pt x="107" y="111"/>
                    </a:lnTo>
                    <a:lnTo>
                      <a:pt x="110" y="109"/>
                    </a:lnTo>
                    <a:lnTo>
                      <a:pt x="111" y="108"/>
                    </a:lnTo>
                    <a:lnTo>
                      <a:pt x="112" y="106"/>
                    </a:lnTo>
                    <a:lnTo>
                      <a:pt x="115" y="108"/>
                    </a:lnTo>
                    <a:lnTo>
                      <a:pt x="118" y="108"/>
                    </a:lnTo>
                    <a:lnTo>
                      <a:pt x="119" y="106"/>
                    </a:lnTo>
                    <a:lnTo>
                      <a:pt x="120" y="103"/>
                    </a:lnTo>
                    <a:lnTo>
                      <a:pt x="120" y="104"/>
                    </a:lnTo>
                    <a:lnTo>
                      <a:pt x="123" y="106"/>
                    </a:lnTo>
                    <a:lnTo>
                      <a:pt x="126" y="109"/>
                    </a:lnTo>
                    <a:lnTo>
                      <a:pt x="127" y="111"/>
                    </a:lnTo>
                    <a:lnTo>
                      <a:pt x="127" y="114"/>
                    </a:lnTo>
                    <a:lnTo>
                      <a:pt x="129" y="114"/>
                    </a:lnTo>
                    <a:lnTo>
                      <a:pt x="132" y="113"/>
                    </a:lnTo>
                    <a:lnTo>
                      <a:pt x="134" y="111"/>
                    </a:lnTo>
                    <a:lnTo>
                      <a:pt x="134" y="108"/>
                    </a:lnTo>
                    <a:lnTo>
                      <a:pt x="137" y="105"/>
                    </a:lnTo>
                    <a:lnTo>
                      <a:pt x="138" y="102"/>
                    </a:lnTo>
                    <a:lnTo>
                      <a:pt x="139" y="99"/>
                    </a:lnTo>
                    <a:lnTo>
                      <a:pt x="141" y="96"/>
                    </a:lnTo>
                    <a:lnTo>
                      <a:pt x="142" y="93"/>
                    </a:lnTo>
                    <a:lnTo>
                      <a:pt x="145" y="91"/>
                    </a:lnTo>
                    <a:lnTo>
                      <a:pt x="145" y="87"/>
                    </a:lnTo>
                    <a:lnTo>
                      <a:pt x="145" y="86"/>
                    </a:lnTo>
                    <a:lnTo>
                      <a:pt x="147" y="83"/>
                    </a:lnTo>
                    <a:lnTo>
                      <a:pt x="148" y="81"/>
                    </a:lnTo>
                    <a:lnTo>
                      <a:pt x="149" y="81"/>
                    </a:lnTo>
                    <a:lnTo>
                      <a:pt x="152" y="79"/>
                    </a:lnTo>
                    <a:lnTo>
                      <a:pt x="154" y="76"/>
                    </a:lnTo>
                    <a:lnTo>
                      <a:pt x="154" y="73"/>
                    </a:lnTo>
                    <a:lnTo>
                      <a:pt x="155" y="72"/>
                    </a:lnTo>
                    <a:lnTo>
                      <a:pt x="155" y="70"/>
                    </a:lnTo>
                    <a:lnTo>
                      <a:pt x="154" y="70"/>
                    </a:lnTo>
                    <a:lnTo>
                      <a:pt x="157" y="67"/>
                    </a:lnTo>
                    <a:lnTo>
                      <a:pt x="160" y="65"/>
                    </a:lnTo>
                    <a:lnTo>
                      <a:pt x="161" y="63"/>
                    </a:lnTo>
                    <a:lnTo>
                      <a:pt x="161" y="60"/>
                    </a:lnTo>
                    <a:lnTo>
                      <a:pt x="160" y="59"/>
                    </a:lnTo>
                    <a:lnTo>
                      <a:pt x="161" y="58"/>
                    </a:lnTo>
                    <a:lnTo>
                      <a:pt x="162" y="58"/>
                    </a:lnTo>
                    <a:lnTo>
                      <a:pt x="163" y="57"/>
                    </a:lnTo>
                    <a:lnTo>
                      <a:pt x="164" y="55"/>
                    </a:lnTo>
                    <a:lnTo>
                      <a:pt x="164" y="52"/>
                    </a:lnTo>
                    <a:lnTo>
                      <a:pt x="165" y="49"/>
                    </a:lnTo>
                    <a:lnTo>
                      <a:pt x="167" y="46"/>
                    </a:lnTo>
                    <a:lnTo>
                      <a:pt x="168" y="44"/>
                    </a:lnTo>
                    <a:lnTo>
                      <a:pt x="170" y="41"/>
                    </a:lnTo>
                    <a:lnTo>
                      <a:pt x="171" y="40"/>
                    </a:lnTo>
                    <a:lnTo>
                      <a:pt x="172" y="40"/>
                    </a:lnTo>
                    <a:lnTo>
                      <a:pt x="175" y="40"/>
                    </a:lnTo>
                    <a:lnTo>
                      <a:pt x="178" y="38"/>
                    </a:lnTo>
                    <a:lnTo>
                      <a:pt x="181" y="36"/>
                    </a:lnTo>
                    <a:lnTo>
                      <a:pt x="180" y="33"/>
                    </a:lnTo>
                    <a:lnTo>
                      <a:pt x="181" y="30"/>
                    </a:lnTo>
                    <a:lnTo>
                      <a:pt x="181" y="26"/>
                    </a:lnTo>
                    <a:lnTo>
                      <a:pt x="178" y="23"/>
                    </a:lnTo>
                    <a:lnTo>
                      <a:pt x="175" y="23"/>
                    </a:lnTo>
                    <a:lnTo>
                      <a:pt x="174" y="23"/>
                    </a:lnTo>
                    <a:lnTo>
                      <a:pt x="174" y="22"/>
                    </a:lnTo>
                    <a:lnTo>
                      <a:pt x="174" y="21"/>
                    </a:lnTo>
                    <a:lnTo>
                      <a:pt x="174" y="18"/>
                    </a:lnTo>
                    <a:lnTo>
                      <a:pt x="173" y="15"/>
                    </a:lnTo>
                    <a:lnTo>
                      <a:pt x="172" y="12"/>
                    </a:lnTo>
                    <a:lnTo>
                      <a:pt x="171" y="10"/>
                    </a:lnTo>
                    <a:lnTo>
                      <a:pt x="169" y="7"/>
                    </a:lnTo>
                    <a:lnTo>
                      <a:pt x="169" y="6"/>
                    </a:lnTo>
                    <a:lnTo>
                      <a:pt x="168" y="5"/>
                    </a:lnTo>
                    <a:lnTo>
                      <a:pt x="166" y="2"/>
                    </a:lnTo>
                    <a:lnTo>
                      <a:pt x="162" y="2"/>
                    </a:lnTo>
                    <a:lnTo>
                      <a:pt x="161" y="3"/>
                    </a:lnTo>
                    <a:lnTo>
                      <a:pt x="159" y="5"/>
                    </a:lnTo>
                    <a:lnTo>
                      <a:pt x="156" y="5"/>
                    </a:lnTo>
                    <a:lnTo>
                      <a:pt x="153" y="7"/>
                    </a:lnTo>
                    <a:lnTo>
                      <a:pt x="150" y="9"/>
                    </a:lnTo>
                    <a:lnTo>
                      <a:pt x="148" y="12"/>
                    </a:lnTo>
                    <a:lnTo>
                      <a:pt x="147" y="12"/>
                    </a:lnTo>
                    <a:lnTo>
                      <a:pt x="143" y="11"/>
                    </a:lnTo>
                    <a:lnTo>
                      <a:pt x="141" y="11"/>
                    </a:lnTo>
                    <a:lnTo>
                      <a:pt x="138" y="9"/>
                    </a:lnTo>
                    <a:lnTo>
                      <a:pt x="135" y="8"/>
                    </a:lnTo>
                    <a:lnTo>
                      <a:pt x="132" y="7"/>
                    </a:lnTo>
                    <a:lnTo>
                      <a:pt x="129" y="7"/>
                    </a:lnTo>
                    <a:lnTo>
                      <a:pt x="126" y="8"/>
                    </a:lnTo>
                    <a:lnTo>
                      <a:pt x="124" y="7"/>
                    </a:lnTo>
                    <a:lnTo>
                      <a:pt x="121" y="7"/>
                    </a:lnTo>
                    <a:lnTo>
                      <a:pt x="120" y="8"/>
                    </a:lnTo>
                    <a:lnTo>
                      <a:pt x="117" y="9"/>
                    </a:lnTo>
                    <a:lnTo>
                      <a:pt x="114" y="9"/>
                    </a:lnTo>
                    <a:lnTo>
                      <a:pt x="111" y="10"/>
                    </a:lnTo>
                    <a:lnTo>
                      <a:pt x="111" y="11"/>
                    </a:lnTo>
                    <a:lnTo>
                      <a:pt x="108" y="13"/>
                    </a:lnTo>
                    <a:lnTo>
                      <a:pt x="106" y="16"/>
                    </a:lnTo>
                    <a:lnTo>
                      <a:pt x="103" y="16"/>
                    </a:lnTo>
                    <a:lnTo>
                      <a:pt x="102" y="16"/>
                    </a:lnTo>
                    <a:lnTo>
                      <a:pt x="98" y="16"/>
                    </a:lnTo>
                    <a:lnTo>
                      <a:pt x="95" y="15"/>
                    </a:lnTo>
                    <a:lnTo>
                      <a:pt x="93" y="15"/>
                    </a:lnTo>
                    <a:lnTo>
                      <a:pt x="90" y="14"/>
                    </a:lnTo>
                    <a:lnTo>
                      <a:pt x="87" y="12"/>
                    </a:lnTo>
                    <a:lnTo>
                      <a:pt x="85" y="10"/>
                    </a:lnTo>
                    <a:lnTo>
                      <a:pt x="84" y="10"/>
                    </a:lnTo>
                    <a:lnTo>
                      <a:pt x="81" y="8"/>
                    </a:lnTo>
                    <a:lnTo>
                      <a:pt x="78" y="8"/>
                    </a:lnTo>
                    <a:lnTo>
                      <a:pt x="76" y="9"/>
                    </a:lnTo>
                    <a:lnTo>
                      <a:pt x="72" y="11"/>
                    </a:lnTo>
                    <a:lnTo>
                      <a:pt x="69" y="11"/>
                    </a:lnTo>
                    <a:lnTo>
                      <a:pt x="68" y="12"/>
                    </a:lnTo>
                    <a:lnTo>
                      <a:pt x="66" y="13"/>
                    </a:lnTo>
                    <a:lnTo>
                      <a:pt x="64" y="13"/>
                    </a:lnTo>
                    <a:lnTo>
                      <a:pt x="62" y="10"/>
                    </a:lnTo>
                    <a:lnTo>
                      <a:pt x="60" y="7"/>
                    </a:lnTo>
                    <a:lnTo>
                      <a:pt x="56" y="4"/>
                    </a:lnTo>
                    <a:lnTo>
                      <a:pt x="54" y="3"/>
                    </a:lnTo>
                    <a:lnTo>
                      <a:pt x="52" y="3"/>
                    </a:lnTo>
                    <a:lnTo>
                      <a:pt x="49" y="2"/>
                    </a:lnTo>
                    <a:lnTo>
                      <a:pt x="46" y="1"/>
                    </a:lnTo>
                    <a:lnTo>
                      <a:pt x="43" y="0"/>
                    </a:lnTo>
                    <a:lnTo>
                      <a:pt x="42" y="0"/>
                    </a:lnTo>
                    <a:lnTo>
                      <a:pt x="39" y="2"/>
                    </a:lnTo>
                    <a:lnTo>
                      <a:pt x="38" y="2"/>
                    </a:lnTo>
                    <a:lnTo>
                      <a:pt x="35" y="2"/>
                    </a:lnTo>
                    <a:lnTo>
                      <a:pt x="32" y="2"/>
                    </a:lnTo>
                    <a:lnTo>
                      <a:pt x="29" y="2"/>
                    </a:lnTo>
                    <a:lnTo>
                      <a:pt x="28" y="3"/>
                    </a:lnTo>
                    <a:lnTo>
                      <a:pt x="25" y="4"/>
                    </a:lnTo>
                    <a:lnTo>
                      <a:pt x="22" y="6"/>
                    </a:lnTo>
                    <a:lnTo>
                      <a:pt x="22" y="9"/>
                    </a:lnTo>
                    <a:lnTo>
                      <a:pt x="22" y="11"/>
                    </a:lnTo>
                    <a:lnTo>
                      <a:pt x="21" y="14"/>
                    </a:lnTo>
                    <a:lnTo>
                      <a:pt x="19" y="17"/>
                    </a:lnTo>
                    <a:lnTo>
                      <a:pt x="15" y="19"/>
                    </a:lnTo>
                    <a:lnTo>
                      <a:pt x="14" y="22"/>
                    </a:lnTo>
                    <a:lnTo>
                      <a:pt x="14" y="25"/>
                    </a:lnTo>
                    <a:lnTo>
                      <a:pt x="14" y="28"/>
                    </a:lnTo>
                    <a:lnTo>
                      <a:pt x="13" y="31"/>
                    </a:lnTo>
                    <a:lnTo>
                      <a:pt x="13" y="34"/>
                    </a:lnTo>
                    <a:lnTo>
                      <a:pt x="12" y="36"/>
                    </a:lnTo>
                    <a:lnTo>
                      <a:pt x="12" y="39"/>
                    </a:lnTo>
                    <a:lnTo>
                      <a:pt x="15" y="42"/>
                    </a:lnTo>
                    <a:lnTo>
                      <a:pt x="17" y="43"/>
                    </a:lnTo>
                    <a:lnTo>
                      <a:pt x="17" y="44"/>
                    </a:lnTo>
                    <a:lnTo>
                      <a:pt x="17" y="45"/>
                    </a:lnTo>
                    <a:lnTo>
                      <a:pt x="17" y="47"/>
                    </a:lnTo>
                    <a:lnTo>
                      <a:pt x="18" y="48"/>
                    </a:lnTo>
                    <a:lnTo>
                      <a:pt x="18" y="50"/>
                    </a:lnTo>
                    <a:lnTo>
                      <a:pt x="18" y="51"/>
                    </a:lnTo>
                    <a:lnTo>
                      <a:pt x="18" y="52"/>
                    </a:lnTo>
                    <a:lnTo>
                      <a:pt x="18" y="53"/>
                    </a:lnTo>
                    <a:lnTo>
                      <a:pt x="15" y="52"/>
                    </a:lnTo>
                    <a:lnTo>
                      <a:pt x="14" y="53"/>
                    </a:lnTo>
                    <a:lnTo>
                      <a:pt x="14" y="54"/>
                    </a:lnTo>
                    <a:lnTo>
                      <a:pt x="13" y="55"/>
                    </a:lnTo>
                    <a:lnTo>
                      <a:pt x="14" y="55"/>
                    </a:lnTo>
                    <a:lnTo>
                      <a:pt x="15" y="56"/>
                    </a:lnTo>
                    <a:lnTo>
                      <a:pt x="14" y="58"/>
                    </a:lnTo>
                    <a:lnTo>
                      <a:pt x="14" y="60"/>
                    </a:lnTo>
                    <a:lnTo>
                      <a:pt x="12" y="61"/>
                    </a:lnTo>
                    <a:lnTo>
                      <a:pt x="11" y="61"/>
                    </a:lnTo>
                    <a:lnTo>
                      <a:pt x="9" y="61"/>
                    </a:lnTo>
                    <a:lnTo>
                      <a:pt x="10" y="62"/>
                    </a:lnTo>
                    <a:lnTo>
                      <a:pt x="9" y="64"/>
                    </a:lnTo>
                    <a:lnTo>
                      <a:pt x="7" y="67"/>
                    </a:lnTo>
                    <a:lnTo>
                      <a:pt x="7" y="71"/>
                    </a:lnTo>
                    <a:lnTo>
                      <a:pt x="4" y="74"/>
                    </a:lnTo>
                    <a:lnTo>
                      <a:pt x="1" y="74"/>
                    </a:lnTo>
                    <a:lnTo>
                      <a:pt x="1" y="77"/>
                    </a:lnTo>
                    <a:lnTo>
                      <a:pt x="0" y="79"/>
                    </a:lnTo>
                    <a:lnTo>
                      <a:pt x="0" y="82"/>
                    </a:lnTo>
                    <a:lnTo>
                      <a:pt x="0" y="85"/>
                    </a:lnTo>
                    <a:lnTo>
                      <a:pt x="0" y="88"/>
                    </a:lnTo>
                    <a:lnTo>
                      <a:pt x="0" y="90"/>
                    </a:lnTo>
                    <a:lnTo>
                      <a:pt x="0" y="92"/>
                    </a:lnTo>
                    <a:lnTo>
                      <a:pt x="0" y="95"/>
                    </a:lnTo>
                    <a:lnTo>
                      <a:pt x="0" y="96"/>
                    </a:lnTo>
                    <a:lnTo>
                      <a:pt x="1" y="99"/>
                    </a:lnTo>
                    <a:lnTo>
                      <a:pt x="0" y="99"/>
                    </a:lnTo>
                    <a:lnTo>
                      <a:pt x="1" y="102"/>
                    </a:lnTo>
                    <a:lnTo>
                      <a:pt x="1" y="105"/>
                    </a:lnTo>
                    <a:lnTo>
                      <a:pt x="0" y="109"/>
                    </a:lnTo>
                    <a:lnTo>
                      <a:pt x="0" y="111"/>
                    </a:lnTo>
                    <a:lnTo>
                      <a:pt x="0" y="113"/>
                    </a:lnTo>
                    <a:lnTo>
                      <a:pt x="0" y="116"/>
                    </a:lnTo>
                    <a:lnTo>
                      <a:pt x="3" y="115"/>
                    </a:lnTo>
                    <a:lnTo>
                      <a:pt x="9" y="115"/>
                    </a:lnTo>
                    <a:lnTo>
                      <a:pt x="10" y="114"/>
                    </a:lnTo>
                    <a:lnTo>
                      <a:pt x="13" y="113"/>
                    </a:lnTo>
                    <a:lnTo>
                      <a:pt x="15" y="112"/>
                    </a:lnTo>
                    <a:lnTo>
                      <a:pt x="12" y="114"/>
                    </a:lnTo>
                    <a:lnTo>
                      <a:pt x="10" y="114"/>
                    </a:lnTo>
                    <a:lnTo>
                      <a:pt x="13" y="115"/>
                    </a:lnTo>
                    <a:lnTo>
                      <a:pt x="17" y="114"/>
                    </a:lnTo>
                    <a:lnTo>
                      <a:pt x="20" y="115"/>
                    </a:lnTo>
                    <a:lnTo>
                      <a:pt x="23" y="115"/>
                    </a:lnTo>
                    <a:lnTo>
                      <a:pt x="25" y="115"/>
                    </a:lnTo>
                    <a:lnTo>
                      <a:pt x="27" y="116"/>
                    </a:lnTo>
                    <a:lnTo>
                      <a:pt x="30" y="118"/>
                    </a:lnTo>
                    <a:lnTo>
                      <a:pt x="33" y="121"/>
                    </a:lnTo>
                    <a:lnTo>
                      <a:pt x="35" y="123"/>
                    </a:lnTo>
                    <a:lnTo>
                      <a:pt x="37" y="123"/>
                    </a:lnTo>
                    <a:lnTo>
                      <a:pt x="39" y="122"/>
                    </a:lnTo>
                    <a:lnTo>
                      <a:pt x="37" y="124"/>
                    </a:lnTo>
                    <a:lnTo>
                      <a:pt x="37" y="127"/>
                    </a:lnTo>
                    <a:lnTo>
                      <a:pt x="40" y="125"/>
                    </a:lnTo>
                    <a:lnTo>
                      <a:pt x="39" y="126"/>
                    </a:lnTo>
                    <a:lnTo>
                      <a:pt x="42" y="127"/>
                    </a:lnTo>
                    <a:lnTo>
                      <a:pt x="39" y="127"/>
                    </a:lnTo>
                    <a:lnTo>
                      <a:pt x="41" y="130"/>
                    </a:lnTo>
                    <a:lnTo>
                      <a:pt x="41" y="129"/>
                    </a:lnTo>
                    <a:lnTo>
                      <a:pt x="42" y="129"/>
                    </a:lnTo>
                    <a:lnTo>
                      <a:pt x="44" y="128"/>
                    </a:lnTo>
                    <a:lnTo>
                      <a:pt x="44" y="130"/>
                    </a:lnTo>
                    <a:lnTo>
                      <a:pt x="42" y="131"/>
                    </a:lnTo>
                    <a:lnTo>
                      <a:pt x="42" y="133"/>
                    </a:lnTo>
                    <a:lnTo>
                      <a:pt x="42" y="134"/>
                    </a:lnTo>
                    <a:lnTo>
                      <a:pt x="42" y="135"/>
                    </a:lnTo>
                    <a:lnTo>
                      <a:pt x="42" y="137"/>
                    </a:lnTo>
                    <a:lnTo>
                      <a:pt x="42" y="139"/>
                    </a:lnTo>
                    <a:lnTo>
                      <a:pt x="44" y="140"/>
                    </a:lnTo>
                    <a:lnTo>
                      <a:pt x="46" y="143"/>
                    </a:lnTo>
                    <a:lnTo>
                      <a:pt x="47" y="144"/>
                    </a:lnTo>
                    <a:lnTo>
                      <a:pt x="50" y="145"/>
                    </a:lnTo>
                    <a:lnTo>
                      <a:pt x="51" y="148"/>
                    </a:lnTo>
                    <a:lnTo>
                      <a:pt x="53" y="144"/>
                    </a:lnTo>
                    <a:lnTo>
                      <a:pt x="53" y="143"/>
                    </a:lnTo>
                    <a:lnTo>
                      <a:pt x="53" y="144"/>
                    </a:lnTo>
                    <a:lnTo>
                      <a:pt x="53" y="146"/>
                    </a:lnTo>
                    <a:lnTo>
                      <a:pt x="56" y="146"/>
                    </a:lnTo>
                    <a:lnTo>
                      <a:pt x="58" y="143"/>
                    </a:lnTo>
                    <a:lnTo>
                      <a:pt x="61" y="143"/>
                    </a:lnTo>
                    <a:lnTo>
                      <a:pt x="62" y="142"/>
                    </a:lnTo>
                    <a:lnTo>
                      <a:pt x="61" y="145"/>
                    </a:lnTo>
                    <a:lnTo>
                      <a:pt x="62" y="146"/>
                    </a:lnTo>
                    <a:lnTo>
                      <a:pt x="63" y="143"/>
                    </a:lnTo>
                    <a:lnTo>
                      <a:pt x="62" y="140"/>
                    </a:lnTo>
                    <a:lnTo>
                      <a:pt x="62" y="139"/>
                    </a:lnTo>
                    <a:lnTo>
                      <a:pt x="63" y="142"/>
                    </a:lnTo>
                    <a:lnTo>
                      <a:pt x="64" y="145"/>
                    </a:lnTo>
                    <a:lnTo>
                      <a:pt x="65" y="144"/>
                    </a:lnTo>
                    <a:lnTo>
                      <a:pt x="64" y="141"/>
                    </a:lnTo>
                    <a:lnTo>
                      <a:pt x="66" y="141"/>
                    </a:lnTo>
                    <a:lnTo>
                      <a:pt x="66" y="144"/>
                    </a:lnTo>
                    <a:lnTo>
                      <a:pt x="67" y="141"/>
                    </a:lnTo>
                    <a:lnTo>
                      <a:pt x="69" y="143"/>
                    </a:lnTo>
                    <a:lnTo>
                      <a:pt x="71" y="142"/>
                    </a:lnTo>
                    <a:lnTo>
                      <a:pt x="73" y="142"/>
                    </a:lnTo>
                    <a:lnTo>
                      <a:pt x="74" y="140"/>
                    </a:lnTo>
                    <a:lnTo>
                      <a:pt x="74" y="142"/>
                    </a:lnTo>
                    <a:lnTo>
                      <a:pt x="77" y="143"/>
                    </a:lnTo>
                    <a:lnTo>
                      <a:pt x="80" y="143"/>
                    </a:lnTo>
                    <a:lnTo>
                      <a:pt x="83" y="142"/>
                    </a:lnTo>
                    <a:lnTo>
                      <a:pt x="86" y="141"/>
                    </a:lnTo>
                    <a:lnTo>
                      <a:pt x="84" y="139"/>
                    </a:lnTo>
                    <a:lnTo>
                      <a:pt x="84" y="138"/>
                    </a:lnTo>
                    <a:lnTo>
                      <a:pt x="83" y="136"/>
                    </a:lnTo>
                    <a:lnTo>
                      <a:pt x="86" y="139"/>
                    </a:lnTo>
                    <a:lnTo>
                      <a:pt x="87" y="138"/>
                    </a:lnTo>
                    <a:lnTo>
                      <a:pt x="89" y="139"/>
                    </a:lnTo>
                    <a:lnTo>
                      <a:pt x="91" y="136"/>
                    </a:lnTo>
                    <a:lnTo>
                      <a:pt x="93" y="133"/>
                    </a:lnTo>
                    <a:close/>
                  </a:path>
                </a:pathLst>
              </a:custGeom>
              <a:solidFill>
                <a:srgbClr val="FF3300"/>
              </a:solidFill>
              <a:ln w="0" algn="ctr">
                <a:solidFill>
                  <a:schemeClr val="bg2"/>
                </a:solidFill>
                <a:round/>
                <a:headEnd/>
                <a:tailEnd/>
              </a:ln>
            </p:spPr>
            <p:txBody>
              <a:bodyPr/>
              <a:lstStyle/>
              <a:p>
                <a:endParaRPr lang="en-SG" dirty="0"/>
              </a:p>
            </p:txBody>
          </p:sp>
          <p:sp>
            <p:nvSpPr>
              <p:cNvPr id="106" name="Freeform 76"/>
              <p:cNvSpPr>
                <a:spLocks/>
              </p:cNvSpPr>
              <p:nvPr/>
            </p:nvSpPr>
            <p:spPr bwMode="gray">
              <a:xfrm>
                <a:off x="3010" y="2386"/>
                <a:ext cx="177" cy="213"/>
              </a:xfrm>
              <a:custGeom>
                <a:avLst/>
                <a:gdLst>
                  <a:gd name="T0" fmla="*/ 2147483647 w 114"/>
                  <a:gd name="T1" fmla="*/ 2147483647 h 133"/>
                  <a:gd name="T2" fmla="*/ 2147483647 w 114"/>
                  <a:gd name="T3" fmla="*/ 2147483647 h 133"/>
                  <a:gd name="T4" fmla="*/ 2147483647 w 114"/>
                  <a:gd name="T5" fmla="*/ 2147483647 h 133"/>
                  <a:gd name="T6" fmla="*/ 2147483647 w 114"/>
                  <a:gd name="T7" fmla="*/ 2147483647 h 133"/>
                  <a:gd name="T8" fmla="*/ 2147483647 w 114"/>
                  <a:gd name="T9" fmla="*/ 2147483647 h 133"/>
                  <a:gd name="T10" fmla="*/ 2147483647 w 114"/>
                  <a:gd name="T11" fmla="*/ 2147483647 h 133"/>
                  <a:gd name="T12" fmla="*/ 2147483647 w 114"/>
                  <a:gd name="T13" fmla="*/ 2147483647 h 133"/>
                  <a:gd name="T14" fmla="*/ 2147483647 w 114"/>
                  <a:gd name="T15" fmla="*/ 2147483647 h 133"/>
                  <a:gd name="T16" fmla="*/ 2147483647 w 114"/>
                  <a:gd name="T17" fmla="*/ 2147483647 h 133"/>
                  <a:gd name="T18" fmla="*/ 2147483647 w 114"/>
                  <a:gd name="T19" fmla="*/ 2147483647 h 133"/>
                  <a:gd name="T20" fmla="*/ 2147483647 w 114"/>
                  <a:gd name="T21" fmla="*/ 2147483647 h 133"/>
                  <a:gd name="T22" fmla="*/ 2147483647 w 114"/>
                  <a:gd name="T23" fmla="*/ 2147483647 h 133"/>
                  <a:gd name="T24" fmla="*/ 2147483647 w 114"/>
                  <a:gd name="T25" fmla="*/ 2147483647 h 133"/>
                  <a:gd name="T26" fmla="*/ 2147483647 w 114"/>
                  <a:gd name="T27" fmla="*/ 2147483647 h 133"/>
                  <a:gd name="T28" fmla="*/ 2147483647 w 114"/>
                  <a:gd name="T29" fmla="*/ 2147483647 h 133"/>
                  <a:gd name="T30" fmla="*/ 2147483647 w 114"/>
                  <a:gd name="T31" fmla="*/ 2147483647 h 133"/>
                  <a:gd name="T32" fmla="*/ 2147483647 w 114"/>
                  <a:gd name="T33" fmla="*/ 2147483647 h 133"/>
                  <a:gd name="T34" fmla="*/ 2147483647 w 114"/>
                  <a:gd name="T35" fmla="*/ 2147483647 h 133"/>
                  <a:gd name="T36" fmla="*/ 2147483647 w 114"/>
                  <a:gd name="T37" fmla="*/ 2147483647 h 133"/>
                  <a:gd name="T38" fmla="*/ 2147483647 w 114"/>
                  <a:gd name="T39" fmla="*/ 2147483647 h 133"/>
                  <a:gd name="T40" fmla="*/ 2147483647 w 114"/>
                  <a:gd name="T41" fmla="*/ 2147483647 h 133"/>
                  <a:gd name="T42" fmla="*/ 2147483647 w 114"/>
                  <a:gd name="T43" fmla="*/ 2147483647 h 133"/>
                  <a:gd name="T44" fmla="*/ 2147483647 w 114"/>
                  <a:gd name="T45" fmla="*/ 2147483647 h 133"/>
                  <a:gd name="T46" fmla="*/ 2147483647 w 114"/>
                  <a:gd name="T47" fmla="*/ 2147483647 h 133"/>
                  <a:gd name="T48" fmla="*/ 2147483647 w 114"/>
                  <a:gd name="T49" fmla="*/ 2147483647 h 133"/>
                  <a:gd name="T50" fmla="*/ 2147483647 w 114"/>
                  <a:gd name="T51" fmla="*/ 2147483647 h 133"/>
                  <a:gd name="T52" fmla="*/ 2147483647 w 114"/>
                  <a:gd name="T53" fmla="*/ 0 h 133"/>
                  <a:gd name="T54" fmla="*/ 2147483647 w 114"/>
                  <a:gd name="T55" fmla="*/ 2147483647 h 133"/>
                  <a:gd name="T56" fmla="*/ 2147483647 w 114"/>
                  <a:gd name="T57" fmla="*/ 2147483647 h 133"/>
                  <a:gd name="T58" fmla="*/ 2147483647 w 114"/>
                  <a:gd name="T59" fmla="*/ 2147483647 h 133"/>
                  <a:gd name="T60" fmla="*/ 2147483647 w 114"/>
                  <a:gd name="T61" fmla="*/ 2147483647 h 133"/>
                  <a:gd name="T62" fmla="*/ 2147483647 w 114"/>
                  <a:gd name="T63" fmla="*/ 2147483647 h 133"/>
                  <a:gd name="T64" fmla="*/ 2147483647 w 114"/>
                  <a:gd name="T65" fmla="*/ 2147483647 h 133"/>
                  <a:gd name="T66" fmla="*/ 2147483647 w 114"/>
                  <a:gd name="T67" fmla="*/ 2147483647 h 133"/>
                  <a:gd name="T68" fmla="*/ 2147483647 w 114"/>
                  <a:gd name="T69" fmla="*/ 2147483647 h 133"/>
                  <a:gd name="T70" fmla="*/ 2147483647 w 114"/>
                  <a:gd name="T71" fmla="*/ 2147483647 h 133"/>
                  <a:gd name="T72" fmla="*/ 2147483647 w 114"/>
                  <a:gd name="T73" fmla="*/ 2147483647 h 133"/>
                  <a:gd name="T74" fmla="*/ 2147483647 w 114"/>
                  <a:gd name="T75" fmla="*/ 2147483647 h 133"/>
                  <a:gd name="T76" fmla="*/ 2147483647 w 114"/>
                  <a:gd name="T77" fmla="*/ 2147483647 h 133"/>
                  <a:gd name="T78" fmla="*/ 2147483647 w 114"/>
                  <a:gd name="T79" fmla="*/ 2147483647 h 133"/>
                  <a:gd name="T80" fmla="*/ 2147483647 w 114"/>
                  <a:gd name="T81" fmla="*/ 2147483647 h 133"/>
                  <a:gd name="T82" fmla="*/ 2147483647 w 114"/>
                  <a:gd name="T83" fmla="*/ 2147483647 h 133"/>
                  <a:gd name="T84" fmla="*/ 2147483647 w 114"/>
                  <a:gd name="T85" fmla="*/ 2147483647 h 133"/>
                  <a:gd name="T86" fmla="*/ 2147483647 w 114"/>
                  <a:gd name="T87" fmla="*/ 2147483647 h 133"/>
                  <a:gd name="T88" fmla="*/ 2147483647 w 114"/>
                  <a:gd name="T89" fmla="*/ 2147483647 h 133"/>
                  <a:gd name="T90" fmla="*/ 2147483647 w 114"/>
                  <a:gd name="T91" fmla="*/ 2147483647 h 133"/>
                  <a:gd name="T92" fmla="*/ 2147483647 w 114"/>
                  <a:gd name="T93" fmla="*/ 2147483647 h 133"/>
                  <a:gd name="T94" fmla="*/ 2147483647 w 114"/>
                  <a:gd name="T95" fmla="*/ 2147483647 h 133"/>
                  <a:gd name="T96" fmla="*/ 2147483647 w 114"/>
                  <a:gd name="T97" fmla="*/ 2147483647 h 133"/>
                  <a:gd name="T98" fmla="*/ 2147483647 w 114"/>
                  <a:gd name="T99" fmla="*/ 2147483647 h 133"/>
                  <a:gd name="T100" fmla="*/ 2147483647 w 114"/>
                  <a:gd name="T101" fmla="*/ 2147483647 h 133"/>
                  <a:gd name="T102" fmla="*/ 2147483647 w 114"/>
                  <a:gd name="T103" fmla="*/ 2147483647 h 133"/>
                  <a:gd name="T104" fmla="*/ 2147483647 w 114"/>
                  <a:gd name="T105" fmla="*/ 2147483647 h 133"/>
                  <a:gd name="T106" fmla="*/ 2147483647 w 114"/>
                  <a:gd name="T107" fmla="*/ 2147483647 h 133"/>
                  <a:gd name="T108" fmla="*/ 2147483647 w 114"/>
                  <a:gd name="T109" fmla="*/ 2147483647 h 133"/>
                  <a:gd name="T110" fmla="*/ 2147483647 w 114"/>
                  <a:gd name="T111" fmla="*/ 2147483647 h 133"/>
                  <a:gd name="T112" fmla="*/ 2147483647 w 114"/>
                  <a:gd name="T113" fmla="*/ 2147483647 h 133"/>
                  <a:gd name="T114" fmla="*/ 2147483647 w 114"/>
                  <a:gd name="T115" fmla="*/ 2147483647 h 133"/>
                  <a:gd name="T116" fmla="*/ 0 w 114"/>
                  <a:gd name="T117" fmla="*/ 2147483647 h 133"/>
                  <a:gd name="T118" fmla="*/ 2147483647 w 114"/>
                  <a:gd name="T119" fmla="*/ 2147483647 h 133"/>
                  <a:gd name="T120" fmla="*/ 2147483647 w 114"/>
                  <a:gd name="T121" fmla="*/ 2147483647 h 133"/>
                  <a:gd name="T122" fmla="*/ 2147483647 w 114"/>
                  <a:gd name="T123" fmla="*/ 2147483647 h 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
                  <a:gd name="T187" fmla="*/ 0 h 133"/>
                  <a:gd name="T188" fmla="*/ 114 w 114"/>
                  <a:gd name="T189" fmla="*/ 133 h 1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 h="133">
                    <a:moveTo>
                      <a:pt x="14" y="132"/>
                    </a:moveTo>
                    <a:lnTo>
                      <a:pt x="18" y="129"/>
                    </a:lnTo>
                    <a:lnTo>
                      <a:pt x="20" y="127"/>
                    </a:lnTo>
                    <a:lnTo>
                      <a:pt x="23" y="126"/>
                    </a:lnTo>
                    <a:lnTo>
                      <a:pt x="25" y="123"/>
                    </a:lnTo>
                    <a:lnTo>
                      <a:pt x="27" y="124"/>
                    </a:lnTo>
                    <a:lnTo>
                      <a:pt x="30" y="127"/>
                    </a:lnTo>
                    <a:lnTo>
                      <a:pt x="32" y="128"/>
                    </a:lnTo>
                    <a:lnTo>
                      <a:pt x="35" y="131"/>
                    </a:lnTo>
                    <a:lnTo>
                      <a:pt x="37" y="129"/>
                    </a:lnTo>
                    <a:lnTo>
                      <a:pt x="39" y="127"/>
                    </a:lnTo>
                    <a:lnTo>
                      <a:pt x="42" y="124"/>
                    </a:lnTo>
                    <a:lnTo>
                      <a:pt x="45" y="123"/>
                    </a:lnTo>
                    <a:lnTo>
                      <a:pt x="48" y="122"/>
                    </a:lnTo>
                    <a:lnTo>
                      <a:pt x="51" y="124"/>
                    </a:lnTo>
                    <a:lnTo>
                      <a:pt x="50" y="125"/>
                    </a:lnTo>
                    <a:lnTo>
                      <a:pt x="50" y="128"/>
                    </a:lnTo>
                    <a:lnTo>
                      <a:pt x="50" y="131"/>
                    </a:lnTo>
                    <a:lnTo>
                      <a:pt x="50" y="130"/>
                    </a:lnTo>
                    <a:lnTo>
                      <a:pt x="53" y="131"/>
                    </a:lnTo>
                    <a:lnTo>
                      <a:pt x="56" y="129"/>
                    </a:lnTo>
                    <a:lnTo>
                      <a:pt x="59" y="126"/>
                    </a:lnTo>
                    <a:lnTo>
                      <a:pt x="61" y="124"/>
                    </a:lnTo>
                    <a:lnTo>
                      <a:pt x="63" y="122"/>
                    </a:lnTo>
                    <a:lnTo>
                      <a:pt x="64" y="122"/>
                    </a:lnTo>
                    <a:lnTo>
                      <a:pt x="66" y="120"/>
                    </a:lnTo>
                    <a:lnTo>
                      <a:pt x="67" y="119"/>
                    </a:lnTo>
                    <a:lnTo>
                      <a:pt x="70" y="117"/>
                    </a:lnTo>
                    <a:lnTo>
                      <a:pt x="72" y="116"/>
                    </a:lnTo>
                    <a:lnTo>
                      <a:pt x="74" y="114"/>
                    </a:lnTo>
                    <a:lnTo>
                      <a:pt x="75" y="111"/>
                    </a:lnTo>
                    <a:lnTo>
                      <a:pt x="77" y="107"/>
                    </a:lnTo>
                    <a:lnTo>
                      <a:pt x="77" y="104"/>
                    </a:lnTo>
                    <a:lnTo>
                      <a:pt x="77" y="102"/>
                    </a:lnTo>
                    <a:lnTo>
                      <a:pt x="77" y="101"/>
                    </a:lnTo>
                    <a:lnTo>
                      <a:pt x="77" y="98"/>
                    </a:lnTo>
                    <a:lnTo>
                      <a:pt x="77" y="95"/>
                    </a:lnTo>
                    <a:lnTo>
                      <a:pt x="77" y="92"/>
                    </a:lnTo>
                    <a:lnTo>
                      <a:pt x="77" y="90"/>
                    </a:lnTo>
                    <a:lnTo>
                      <a:pt x="80" y="85"/>
                    </a:lnTo>
                    <a:lnTo>
                      <a:pt x="83" y="83"/>
                    </a:lnTo>
                    <a:lnTo>
                      <a:pt x="85" y="77"/>
                    </a:lnTo>
                    <a:lnTo>
                      <a:pt x="87" y="73"/>
                    </a:lnTo>
                    <a:lnTo>
                      <a:pt x="91" y="73"/>
                    </a:lnTo>
                    <a:lnTo>
                      <a:pt x="94" y="71"/>
                    </a:lnTo>
                    <a:lnTo>
                      <a:pt x="96" y="68"/>
                    </a:lnTo>
                    <a:lnTo>
                      <a:pt x="98" y="64"/>
                    </a:lnTo>
                    <a:lnTo>
                      <a:pt x="102" y="62"/>
                    </a:lnTo>
                    <a:lnTo>
                      <a:pt x="102" y="58"/>
                    </a:lnTo>
                    <a:lnTo>
                      <a:pt x="102" y="54"/>
                    </a:lnTo>
                    <a:lnTo>
                      <a:pt x="102" y="52"/>
                    </a:lnTo>
                    <a:lnTo>
                      <a:pt x="103" y="50"/>
                    </a:lnTo>
                    <a:lnTo>
                      <a:pt x="103" y="48"/>
                    </a:lnTo>
                    <a:lnTo>
                      <a:pt x="103" y="44"/>
                    </a:lnTo>
                    <a:lnTo>
                      <a:pt x="103" y="42"/>
                    </a:lnTo>
                    <a:lnTo>
                      <a:pt x="103" y="39"/>
                    </a:lnTo>
                    <a:lnTo>
                      <a:pt x="104" y="38"/>
                    </a:lnTo>
                    <a:lnTo>
                      <a:pt x="105" y="37"/>
                    </a:lnTo>
                    <a:lnTo>
                      <a:pt x="105" y="35"/>
                    </a:lnTo>
                    <a:lnTo>
                      <a:pt x="106" y="33"/>
                    </a:lnTo>
                    <a:lnTo>
                      <a:pt x="106" y="29"/>
                    </a:lnTo>
                    <a:lnTo>
                      <a:pt x="106" y="26"/>
                    </a:lnTo>
                    <a:lnTo>
                      <a:pt x="106" y="25"/>
                    </a:lnTo>
                    <a:lnTo>
                      <a:pt x="106" y="22"/>
                    </a:lnTo>
                    <a:lnTo>
                      <a:pt x="108" y="19"/>
                    </a:lnTo>
                    <a:lnTo>
                      <a:pt x="108" y="18"/>
                    </a:lnTo>
                    <a:lnTo>
                      <a:pt x="110" y="16"/>
                    </a:lnTo>
                    <a:lnTo>
                      <a:pt x="111" y="14"/>
                    </a:lnTo>
                    <a:lnTo>
                      <a:pt x="111" y="13"/>
                    </a:lnTo>
                    <a:lnTo>
                      <a:pt x="113" y="9"/>
                    </a:lnTo>
                    <a:lnTo>
                      <a:pt x="114" y="6"/>
                    </a:lnTo>
                    <a:lnTo>
                      <a:pt x="114" y="3"/>
                    </a:lnTo>
                    <a:lnTo>
                      <a:pt x="111" y="2"/>
                    </a:lnTo>
                    <a:lnTo>
                      <a:pt x="108" y="3"/>
                    </a:lnTo>
                    <a:lnTo>
                      <a:pt x="105" y="2"/>
                    </a:lnTo>
                    <a:lnTo>
                      <a:pt x="98" y="1"/>
                    </a:lnTo>
                    <a:lnTo>
                      <a:pt x="95" y="0"/>
                    </a:lnTo>
                    <a:lnTo>
                      <a:pt x="92" y="2"/>
                    </a:lnTo>
                    <a:lnTo>
                      <a:pt x="89" y="3"/>
                    </a:lnTo>
                    <a:lnTo>
                      <a:pt x="86" y="3"/>
                    </a:lnTo>
                    <a:lnTo>
                      <a:pt x="83" y="3"/>
                    </a:lnTo>
                    <a:lnTo>
                      <a:pt x="83" y="5"/>
                    </a:lnTo>
                    <a:lnTo>
                      <a:pt x="82" y="7"/>
                    </a:lnTo>
                    <a:lnTo>
                      <a:pt x="81" y="10"/>
                    </a:lnTo>
                    <a:lnTo>
                      <a:pt x="81" y="13"/>
                    </a:lnTo>
                    <a:lnTo>
                      <a:pt x="80" y="15"/>
                    </a:lnTo>
                    <a:lnTo>
                      <a:pt x="79" y="18"/>
                    </a:lnTo>
                    <a:lnTo>
                      <a:pt x="78" y="20"/>
                    </a:lnTo>
                    <a:lnTo>
                      <a:pt x="77" y="22"/>
                    </a:lnTo>
                    <a:lnTo>
                      <a:pt x="75" y="25"/>
                    </a:lnTo>
                    <a:lnTo>
                      <a:pt x="76" y="28"/>
                    </a:lnTo>
                    <a:lnTo>
                      <a:pt x="75" y="31"/>
                    </a:lnTo>
                    <a:lnTo>
                      <a:pt x="74" y="29"/>
                    </a:lnTo>
                    <a:lnTo>
                      <a:pt x="71" y="27"/>
                    </a:lnTo>
                    <a:lnTo>
                      <a:pt x="68" y="26"/>
                    </a:lnTo>
                    <a:lnTo>
                      <a:pt x="65" y="26"/>
                    </a:lnTo>
                    <a:lnTo>
                      <a:pt x="62" y="25"/>
                    </a:lnTo>
                    <a:lnTo>
                      <a:pt x="59" y="25"/>
                    </a:lnTo>
                    <a:lnTo>
                      <a:pt x="52" y="22"/>
                    </a:lnTo>
                    <a:lnTo>
                      <a:pt x="49" y="23"/>
                    </a:lnTo>
                    <a:lnTo>
                      <a:pt x="33" y="23"/>
                    </a:lnTo>
                    <a:lnTo>
                      <a:pt x="32" y="26"/>
                    </a:lnTo>
                    <a:lnTo>
                      <a:pt x="31" y="28"/>
                    </a:lnTo>
                    <a:lnTo>
                      <a:pt x="31" y="32"/>
                    </a:lnTo>
                    <a:lnTo>
                      <a:pt x="32" y="35"/>
                    </a:lnTo>
                    <a:lnTo>
                      <a:pt x="31" y="38"/>
                    </a:lnTo>
                    <a:lnTo>
                      <a:pt x="33" y="37"/>
                    </a:lnTo>
                    <a:lnTo>
                      <a:pt x="36" y="37"/>
                    </a:lnTo>
                    <a:lnTo>
                      <a:pt x="42" y="35"/>
                    </a:lnTo>
                    <a:lnTo>
                      <a:pt x="45" y="35"/>
                    </a:lnTo>
                    <a:lnTo>
                      <a:pt x="47" y="36"/>
                    </a:lnTo>
                    <a:lnTo>
                      <a:pt x="48" y="39"/>
                    </a:lnTo>
                    <a:lnTo>
                      <a:pt x="50" y="42"/>
                    </a:lnTo>
                    <a:lnTo>
                      <a:pt x="50" y="45"/>
                    </a:lnTo>
                    <a:lnTo>
                      <a:pt x="49" y="46"/>
                    </a:lnTo>
                    <a:lnTo>
                      <a:pt x="46" y="48"/>
                    </a:lnTo>
                    <a:lnTo>
                      <a:pt x="43" y="51"/>
                    </a:lnTo>
                    <a:lnTo>
                      <a:pt x="42" y="54"/>
                    </a:lnTo>
                    <a:lnTo>
                      <a:pt x="42" y="56"/>
                    </a:lnTo>
                    <a:lnTo>
                      <a:pt x="42" y="57"/>
                    </a:lnTo>
                    <a:lnTo>
                      <a:pt x="45" y="60"/>
                    </a:lnTo>
                    <a:lnTo>
                      <a:pt x="48" y="62"/>
                    </a:lnTo>
                    <a:lnTo>
                      <a:pt x="51" y="64"/>
                    </a:lnTo>
                    <a:lnTo>
                      <a:pt x="50" y="67"/>
                    </a:lnTo>
                    <a:lnTo>
                      <a:pt x="50" y="71"/>
                    </a:lnTo>
                    <a:lnTo>
                      <a:pt x="50" y="72"/>
                    </a:lnTo>
                    <a:lnTo>
                      <a:pt x="50" y="75"/>
                    </a:lnTo>
                    <a:lnTo>
                      <a:pt x="51" y="78"/>
                    </a:lnTo>
                    <a:lnTo>
                      <a:pt x="49" y="81"/>
                    </a:lnTo>
                    <a:lnTo>
                      <a:pt x="50" y="84"/>
                    </a:lnTo>
                    <a:lnTo>
                      <a:pt x="49" y="85"/>
                    </a:lnTo>
                    <a:lnTo>
                      <a:pt x="47" y="89"/>
                    </a:lnTo>
                    <a:lnTo>
                      <a:pt x="47" y="92"/>
                    </a:lnTo>
                    <a:lnTo>
                      <a:pt x="45" y="94"/>
                    </a:lnTo>
                    <a:lnTo>
                      <a:pt x="42" y="94"/>
                    </a:lnTo>
                    <a:lnTo>
                      <a:pt x="41" y="91"/>
                    </a:lnTo>
                    <a:lnTo>
                      <a:pt x="41" y="90"/>
                    </a:lnTo>
                    <a:lnTo>
                      <a:pt x="38" y="91"/>
                    </a:lnTo>
                    <a:lnTo>
                      <a:pt x="35" y="93"/>
                    </a:lnTo>
                    <a:lnTo>
                      <a:pt x="32" y="92"/>
                    </a:lnTo>
                    <a:lnTo>
                      <a:pt x="29" y="92"/>
                    </a:lnTo>
                    <a:lnTo>
                      <a:pt x="27" y="89"/>
                    </a:lnTo>
                    <a:lnTo>
                      <a:pt x="27" y="88"/>
                    </a:lnTo>
                    <a:lnTo>
                      <a:pt x="26" y="85"/>
                    </a:lnTo>
                    <a:lnTo>
                      <a:pt x="25" y="85"/>
                    </a:lnTo>
                    <a:lnTo>
                      <a:pt x="22" y="85"/>
                    </a:lnTo>
                    <a:lnTo>
                      <a:pt x="20" y="85"/>
                    </a:lnTo>
                    <a:lnTo>
                      <a:pt x="21" y="88"/>
                    </a:lnTo>
                    <a:lnTo>
                      <a:pt x="21" y="89"/>
                    </a:lnTo>
                    <a:lnTo>
                      <a:pt x="21" y="92"/>
                    </a:lnTo>
                    <a:lnTo>
                      <a:pt x="13" y="93"/>
                    </a:lnTo>
                    <a:lnTo>
                      <a:pt x="12" y="92"/>
                    </a:lnTo>
                    <a:lnTo>
                      <a:pt x="9" y="92"/>
                    </a:lnTo>
                    <a:lnTo>
                      <a:pt x="7" y="92"/>
                    </a:lnTo>
                    <a:lnTo>
                      <a:pt x="7" y="94"/>
                    </a:lnTo>
                    <a:lnTo>
                      <a:pt x="7" y="96"/>
                    </a:lnTo>
                    <a:lnTo>
                      <a:pt x="6" y="99"/>
                    </a:lnTo>
                    <a:lnTo>
                      <a:pt x="9" y="101"/>
                    </a:lnTo>
                    <a:lnTo>
                      <a:pt x="10" y="102"/>
                    </a:lnTo>
                    <a:lnTo>
                      <a:pt x="9" y="104"/>
                    </a:lnTo>
                    <a:lnTo>
                      <a:pt x="11" y="106"/>
                    </a:lnTo>
                    <a:lnTo>
                      <a:pt x="11" y="110"/>
                    </a:lnTo>
                    <a:lnTo>
                      <a:pt x="11" y="112"/>
                    </a:lnTo>
                    <a:lnTo>
                      <a:pt x="10" y="113"/>
                    </a:lnTo>
                    <a:lnTo>
                      <a:pt x="7" y="112"/>
                    </a:lnTo>
                    <a:lnTo>
                      <a:pt x="4" y="111"/>
                    </a:lnTo>
                    <a:lnTo>
                      <a:pt x="2" y="112"/>
                    </a:lnTo>
                    <a:lnTo>
                      <a:pt x="0" y="115"/>
                    </a:lnTo>
                    <a:lnTo>
                      <a:pt x="0" y="116"/>
                    </a:lnTo>
                    <a:lnTo>
                      <a:pt x="3" y="119"/>
                    </a:lnTo>
                    <a:lnTo>
                      <a:pt x="5" y="122"/>
                    </a:lnTo>
                    <a:lnTo>
                      <a:pt x="8" y="124"/>
                    </a:lnTo>
                    <a:lnTo>
                      <a:pt x="9" y="127"/>
                    </a:lnTo>
                    <a:lnTo>
                      <a:pt x="11" y="130"/>
                    </a:lnTo>
                    <a:lnTo>
                      <a:pt x="13" y="132"/>
                    </a:lnTo>
                    <a:lnTo>
                      <a:pt x="13" y="133"/>
                    </a:lnTo>
                    <a:lnTo>
                      <a:pt x="13" y="132"/>
                    </a:lnTo>
                    <a:lnTo>
                      <a:pt x="14" y="132"/>
                    </a:lnTo>
                    <a:close/>
                  </a:path>
                </a:pathLst>
              </a:custGeom>
              <a:solidFill>
                <a:srgbClr val="FF3300"/>
              </a:solidFill>
              <a:ln w="0" algn="ctr">
                <a:solidFill>
                  <a:schemeClr val="bg2"/>
                </a:solidFill>
                <a:round/>
                <a:headEnd/>
                <a:tailEnd/>
              </a:ln>
            </p:spPr>
            <p:txBody>
              <a:bodyPr/>
              <a:lstStyle/>
              <a:p>
                <a:endParaRPr lang="en-SG" dirty="0"/>
              </a:p>
            </p:txBody>
          </p:sp>
          <p:sp>
            <p:nvSpPr>
              <p:cNvPr id="107" name="Freeform 77"/>
              <p:cNvSpPr>
                <a:spLocks/>
              </p:cNvSpPr>
              <p:nvPr/>
            </p:nvSpPr>
            <p:spPr bwMode="gray">
              <a:xfrm>
                <a:off x="3036" y="2344"/>
                <a:ext cx="449" cy="461"/>
              </a:xfrm>
              <a:custGeom>
                <a:avLst/>
                <a:gdLst>
                  <a:gd name="T0" fmla="*/ 2147483647 w 288"/>
                  <a:gd name="T1" fmla="*/ 2147483647 h 286"/>
                  <a:gd name="T2" fmla="*/ 2147483647 w 288"/>
                  <a:gd name="T3" fmla="*/ 2147483647 h 286"/>
                  <a:gd name="T4" fmla="*/ 2147483647 w 288"/>
                  <a:gd name="T5" fmla="*/ 2147483647 h 286"/>
                  <a:gd name="T6" fmla="*/ 2147483647 w 288"/>
                  <a:gd name="T7" fmla="*/ 2147483647 h 286"/>
                  <a:gd name="T8" fmla="*/ 2147483647 w 288"/>
                  <a:gd name="T9" fmla="*/ 2147483647 h 286"/>
                  <a:gd name="T10" fmla="*/ 2147483647 w 288"/>
                  <a:gd name="T11" fmla="*/ 2147483647 h 286"/>
                  <a:gd name="T12" fmla="*/ 2147483647 w 288"/>
                  <a:gd name="T13" fmla="*/ 2147483647 h 286"/>
                  <a:gd name="T14" fmla="*/ 2147483647 w 288"/>
                  <a:gd name="T15" fmla="*/ 2147483647 h 286"/>
                  <a:gd name="T16" fmla="*/ 2147483647 w 288"/>
                  <a:gd name="T17" fmla="*/ 2147483647 h 286"/>
                  <a:gd name="T18" fmla="*/ 2147483647 w 288"/>
                  <a:gd name="T19" fmla="*/ 2147483647 h 286"/>
                  <a:gd name="T20" fmla="*/ 2147483647 w 288"/>
                  <a:gd name="T21" fmla="*/ 2147483647 h 286"/>
                  <a:gd name="T22" fmla="*/ 2147483647 w 288"/>
                  <a:gd name="T23" fmla="*/ 2147483647 h 286"/>
                  <a:gd name="T24" fmla="*/ 2147483647 w 288"/>
                  <a:gd name="T25" fmla="*/ 2147483647 h 286"/>
                  <a:gd name="T26" fmla="*/ 2147483647 w 288"/>
                  <a:gd name="T27" fmla="*/ 2147483647 h 286"/>
                  <a:gd name="T28" fmla="*/ 2147483647 w 288"/>
                  <a:gd name="T29" fmla="*/ 2147483647 h 286"/>
                  <a:gd name="T30" fmla="*/ 2147483647 w 288"/>
                  <a:gd name="T31" fmla="*/ 2147483647 h 286"/>
                  <a:gd name="T32" fmla="*/ 2147483647 w 288"/>
                  <a:gd name="T33" fmla="*/ 2147483647 h 286"/>
                  <a:gd name="T34" fmla="*/ 2147483647 w 288"/>
                  <a:gd name="T35" fmla="*/ 2147483647 h 286"/>
                  <a:gd name="T36" fmla="*/ 2147483647 w 288"/>
                  <a:gd name="T37" fmla="*/ 2147483647 h 286"/>
                  <a:gd name="T38" fmla="*/ 2147483647 w 288"/>
                  <a:gd name="T39" fmla="*/ 2147483647 h 286"/>
                  <a:gd name="T40" fmla="*/ 2147483647 w 288"/>
                  <a:gd name="T41" fmla="*/ 2147483647 h 286"/>
                  <a:gd name="T42" fmla="*/ 2147483647 w 288"/>
                  <a:gd name="T43" fmla="*/ 2147483647 h 286"/>
                  <a:gd name="T44" fmla="*/ 2147483647 w 288"/>
                  <a:gd name="T45" fmla="*/ 2147483647 h 286"/>
                  <a:gd name="T46" fmla="*/ 2147483647 w 288"/>
                  <a:gd name="T47" fmla="*/ 2147483647 h 286"/>
                  <a:gd name="T48" fmla="*/ 2147483647 w 288"/>
                  <a:gd name="T49" fmla="*/ 2147483647 h 286"/>
                  <a:gd name="T50" fmla="*/ 2147483647 w 288"/>
                  <a:gd name="T51" fmla="*/ 2147483647 h 286"/>
                  <a:gd name="T52" fmla="*/ 2147483647 w 288"/>
                  <a:gd name="T53" fmla="*/ 2147483647 h 286"/>
                  <a:gd name="T54" fmla="*/ 2147483647 w 288"/>
                  <a:gd name="T55" fmla="*/ 2147483647 h 286"/>
                  <a:gd name="T56" fmla="*/ 2147483647 w 288"/>
                  <a:gd name="T57" fmla="*/ 2147483647 h 286"/>
                  <a:gd name="T58" fmla="*/ 2147483647 w 288"/>
                  <a:gd name="T59" fmla="*/ 2147483647 h 286"/>
                  <a:gd name="T60" fmla="*/ 2147483647 w 288"/>
                  <a:gd name="T61" fmla="*/ 2147483647 h 286"/>
                  <a:gd name="T62" fmla="*/ 2147483647 w 288"/>
                  <a:gd name="T63" fmla="*/ 2147483647 h 286"/>
                  <a:gd name="T64" fmla="*/ 2147483647 w 288"/>
                  <a:gd name="T65" fmla="*/ 2147483647 h 286"/>
                  <a:gd name="T66" fmla="*/ 2147483647 w 288"/>
                  <a:gd name="T67" fmla="*/ 2147483647 h 286"/>
                  <a:gd name="T68" fmla="*/ 2147483647 w 288"/>
                  <a:gd name="T69" fmla="*/ 2147483647 h 286"/>
                  <a:gd name="T70" fmla="*/ 2147483647 w 288"/>
                  <a:gd name="T71" fmla="*/ 2147483647 h 286"/>
                  <a:gd name="T72" fmla="*/ 2147483647 w 288"/>
                  <a:gd name="T73" fmla="*/ 2147483647 h 286"/>
                  <a:gd name="T74" fmla="*/ 2147483647 w 288"/>
                  <a:gd name="T75" fmla="*/ 2147483647 h 286"/>
                  <a:gd name="T76" fmla="*/ 2147483647 w 288"/>
                  <a:gd name="T77" fmla="*/ 2147483647 h 286"/>
                  <a:gd name="T78" fmla="*/ 2147483647 w 288"/>
                  <a:gd name="T79" fmla="*/ 2147483647 h 286"/>
                  <a:gd name="T80" fmla="*/ 2147483647 w 288"/>
                  <a:gd name="T81" fmla="*/ 2147483647 h 286"/>
                  <a:gd name="T82" fmla="*/ 2147483647 w 288"/>
                  <a:gd name="T83" fmla="*/ 2147483647 h 286"/>
                  <a:gd name="T84" fmla="*/ 2147483647 w 288"/>
                  <a:gd name="T85" fmla="*/ 2147483647 h 286"/>
                  <a:gd name="T86" fmla="*/ 2147483647 w 288"/>
                  <a:gd name="T87" fmla="*/ 2147483647 h 286"/>
                  <a:gd name="T88" fmla="*/ 2147483647 w 288"/>
                  <a:gd name="T89" fmla="*/ 2147483647 h 286"/>
                  <a:gd name="T90" fmla="*/ 2147483647 w 288"/>
                  <a:gd name="T91" fmla="*/ 2147483647 h 286"/>
                  <a:gd name="T92" fmla="*/ 2147483647 w 288"/>
                  <a:gd name="T93" fmla="*/ 2147483647 h 286"/>
                  <a:gd name="T94" fmla="*/ 2147483647 w 288"/>
                  <a:gd name="T95" fmla="*/ 2147483647 h 286"/>
                  <a:gd name="T96" fmla="*/ 2147483647 w 288"/>
                  <a:gd name="T97" fmla="*/ 2147483647 h 286"/>
                  <a:gd name="T98" fmla="*/ 2147483647 w 288"/>
                  <a:gd name="T99" fmla="*/ 2147483647 h 286"/>
                  <a:gd name="T100" fmla="*/ 2147483647 w 288"/>
                  <a:gd name="T101" fmla="*/ 2147483647 h 286"/>
                  <a:gd name="T102" fmla="*/ 2147483647 w 288"/>
                  <a:gd name="T103" fmla="*/ 2147483647 h 286"/>
                  <a:gd name="T104" fmla="*/ 2147483647 w 288"/>
                  <a:gd name="T105" fmla="*/ 2147483647 h 286"/>
                  <a:gd name="T106" fmla="*/ 2147483647 w 288"/>
                  <a:gd name="T107" fmla="*/ 2147483647 h 286"/>
                  <a:gd name="T108" fmla="*/ 2147483647 w 288"/>
                  <a:gd name="T109" fmla="*/ 2147483647 h 286"/>
                  <a:gd name="T110" fmla="*/ 2147483647 w 288"/>
                  <a:gd name="T111" fmla="*/ 2147483647 h 286"/>
                  <a:gd name="T112" fmla="*/ 2147483647 w 288"/>
                  <a:gd name="T113" fmla="*/ 2147483647 h 286"/>
                  <a:gd name="T114" fmla="*/ 2147483647 w 288"/>
                  <a:gd name="T115" fmla="*/ 2147483647 h 286"/>
                  <a:gd name="T116" fmla="*/ 2147483647 w 288"/>
                  <a:gd name="T117" fmla="*/ 2147483647 h 286"/>
                  <a:gd name="T118" fmla="*/ 2147483647 w 288"/>
                  <a:gd name="T119" fmla="*/ 2147483647 h 286"/>
                  <a:gd name="T120" fmla="*/ 2147483647 w 288"/>
                  <a:gd name="T121" fmla="*/ 2147483647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8"/>
                  <a:gd name="T184" fmla="*/ 0 h 286"/>
                  <a:gd name="T185" fmla="*/ 288 w 28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8" h="286">
                    <a:moveTo>
                      <a:pt x="18" y="170"/>
                    </a:moveTo>
                    <a:lnTo>
                      <a:pt x="21" y="170"/>
                    </a:lnTo>
                    <a:lnTo>
                      <a:pt x="24" y="170"/>
                    </a:lnTo>
                    <a:lnTo>
                      <a:pt x="26" y="170"/>
                    </a:lnTo>
                    <a:lnTo>
                      <a:pt x="29" y="170"/>
                    </a:lnTo>
                    <a:lnTo>
                      <a:pt x="32" y="171"/>
                    </a:lnTo>
                    <a:lnTo>
                      <a:pt x="35" y="171"/>
                    </a:lnTo>
                    <a:lnTo>
                      <a:pt x="38" y="170"/>
                    </a:lnTo>
                    <a:lnTo>
                      <a:pt x="42" y="170"/>
                    </a:lnTo>
                    <a:lnTo>
                      <a:pt x="61" y="170"/>
                    </a:lnTo>
                    <a:lnTo>
                      <a:pt x="63" y="171"/>
                    </a:lnTo>
                    <a:lnTo>
                      <a:pt x="66" y="171"/>
                    </a:lnTo>
                    <a:lnTo>
                      <a:pt x="66" y="173"/>
                    </a:lnTo>
                    <a:lnTo>
                      <a:pt x="68" y="176"/>
                    </a:lnTo>
                    <a:lnTo>
                      <a:pt x="68" y="178"/>
                    </a:lnTo>
                    <a:lnTo>
                      <a:pt x="68" y="180"/>
                    </a:lnTo>
                    <a:lnTo>
                      <a:pt x="69" y="183"/>
                    </a:lnTo>
                    <a:lnTo>
                      <a:pt x="69" y="185"/>
                    </a:lnTo>
                    <a:lnTo>
                      <a:pt x="71" y="188"/>
                    </a:lnTo>
                    <a:lnTo>
                      <a:pt x="71" y="191"/>
                    </a:lnTo>
                    <a:lnTo>
                      <a:pt x="73" y="194"/>
                    </a:lnTo>
                    <a:lnTo>
                      <a:pt x="74" y="194"/>
                    </a:lnTo>
                    <a:lnTo>
                      <a:pt x="76" y="197"/>
                    </a:lnTo>
                    <a:lnTo>
                      <a:pt x="76" y="198"/>
                    </a:lnTo>
                    <a:lnTo>
                      <a:pt x="78" y="201"/>
                    </a:lnTo>
                    <a:lnTo>
                      <a:pt x="80" y="204"/>
                    </a:lnTo>
                    <a:lnTo>
                      <a:pt x="82" y="204"/>
                    </a:lnTo>
                    <a:lnTo>
                      <a:pt x="86" y="203"/>
                    </a:lnTo>
                    <a:lnTo>
                      <a:pt x="90" y="205"/>
                    </a:lnTo>
                    <a:lnTo>
                      <a:pt x="89" y="203"/>
                    </a:lnTo>
                    <a:lnTo>
                      <a:pt x="91" y="203"/>
                    </a:lnTo>
                    <a:lnTo>
                      <a:pt x="94" y="203"/>
                    </a:lnTo>
                    <a:lnTo>
                      <a:pt x="97" y="202"/>
                    </a:lnTo>
                    <a:lnTo>
                      <a:pt x="99" y="202"/>
                    </a:lnTo>
                    <a:lnTo>
                      <a:pt x="99" y="203"/>
                    </a:lnTo>
                    <a:lnTo>
                      <a:pt x="108" y="203"/>
                    </a:lnTo>
                    <a:lnTo>
                      <a:pt x="108" y="201"/>
                    </a:lnTo>
                    <a:lnTo>
                      <a:pt x="109" y="198"/>
                    </a:lnTo>
                    <a:lnTo>
                      <a:pt x="108" y="197"/>
                    </a:lnTo>
                    <a:lnTo>
                      <a:pt x="111" y="195"/>
                    </a:lnTo>
                    <a:lnTo>
                      <a:pt x="110" y="192"/>
                    </a:lnTo>
                    <a:lnTo>
                      <a:pt x="111" y="189"/>
                    </a:lnTo>
                    <a:lnTo>
                      <a:pt x="111" y="188"/>
                    </a:lnTo>
                    <a:lnTo>
                      <a:pt x="121" y="188"/>
                    </a:lnTo>
                    <a:lnTo>
                      <a:pt x="124" y="187"/>
                    </a:lnTo>
                    <a:lnTo>
                      <a:pt x="128" y="187"/>
                    </a:lnTo>
                    <a:lnTo>
                      <a:pt x="127" y="189"/>
                    </a:lnTo>
                    <a:lnTo>
                      <a:pt x="125" y="192"/>
                    </a:lnTo>
                    <a:lnTo>
                      <a:pt x="145" y="192"/>
                    </a:lnTo>
                    <a:lnTo>
                      <a:pt x="146" y="195"/>
                    </a:lnTo>
                    <a:lnTo>
                      <a:pt x="146" y="198"/>
                    </a:lnTo>
                    <a:lnTo>
                      <a:pt x="145" y="199"/>
                    </a:lnTo>
                    <a:lnTo>
                      <a:pt x="144" y="202"/>
                    </a:lnTo>
                    <a:lnTo>
                      <a:pt x="146" y="205"/>
                    </a:lnTo>
                    <a:lnTo>
                      <a:pt x="147" y="208"/>
                    </a:lnTo>
                    <a:lnTo>
                      <a:pt x="147" y="213"/>
                    </a:lnTo>
                    <a:lnTo>
                      <a:pt x="146" y="215"/>
                    </a:lnTo>
                    <a:lnTo>
                      <a:pt x="146" y="218"/>
                    </a:lnTo>
                    <a:lnTo>
                      <a:pt x="146" y="221"/>
                    </a:lnTo>
                    <a:lnTo>
                      <a:pt x="146" y="222"/>
                    </a:lnTo>
                    <a:lnTo>
                      <a:pt x="145" y="225"/>
                    </a:lnTo>
                    <a:lnTo>
                      <a:pt x="146" y="228"/>
                    </a:lnTo>
                    <a:lnTo>
                      <a:pt x="148" y="231"/>
                    </a:lnTo>
                    <a:lnTo>
                      <a:pt x="151" y="234"/>
                    </a:lnTo>
                    <a:lnTo>
                      <a:pt x="152" y="237"/>
                    </a:lnTo>
                    <a:lnTo>
                      <a:pt x="152" y="240"/>
                    </a:lnTo>
                    <a:lnTo>
                      <a:pt x="152" y="243"/>
                    </a:lnTo>
                    <a:lnTo>
                      <a:pt x="153" y="244"/>
                    </a:lnTo>
                    <a:lnTo>
                      <a:pt x="150" y="247"/>
                    </a:lnTo>
                    <a:lnTo>
                      <a:pt x="151" y="249"/>
                    </a:lnTo>
                    <a:lnTo>
                      <a:pt x="152" y="253"/>
                    </a:lnTo>
                    <a:lnTo>
                      <a:pt x="152" y="254"/>
                    </a:lnTo>
                    <a:lnTo>
                      <a:pt x="155" y="252"/>
                    </a:lnTo>
                    <a:lnTo>
                      <a:pt x="157" y="249"/>
                    </a:lnTo>
                    <a:lnTo>
                      <a:pt x="160" y="250"/>
                    </a:lnTo>
                    <a:lnTo>
                      <a:pt x="163" y="250"/>
                    </a:lnTo>
                    <a:lnTo>
                      <a:pt x="166" y="250"/>
                    </a:lnTo>
                    <a:lnTo>
                      <a:pt x="170" y="248"/>
                    </a:lnTo>
                    <a:lnTo>
                      <a:pt x="172" y="249"/>
                    </a:lnTo>
                    <a:lnTo>
                      <a:pt x="176" y="249"/>
                    </a:lnTo>
                    <a:lnTo>
                      <a:pt x="179" y="247"/>
                    </a:lnTo>
                    <a:lnTo>
                      <a:pt x="182" y="249"/>
                    </a:lnTo>
                    <a:lnTo>
                      <a:pt x="185" y="253"/>
                    </a:lnTo>
                    <a:lnTo>
                      <a:pt x="185" y="256"/>
                    </a:lnTo>
                    <a:lnTo>
                      <a:pt x="188" y="256"/>
                    </a:lnTo>
                    <a:lnTo>
                      <a:pt x="191" y="255"/>
                    </a:lnTo>
                    <a:lnTo>
                      <a:pt x="193" y="254"/>
                    </a:lnTo>
                    <a:lnTo>
                      <a:pt x="195" y="254"/>
                    </a:lnTo>
                    <a:lnTo>
                      <a:pt x="198" y="254"/>
                    </a:lnTo>
                    <a:lnTo>
                      <a:pt x="198" y="257"/>
                    </a:lnTo>
                    <a:lnTo>
                      <a:pt x="201" y="260"/>
                    </a:lnTo>
                    <a:lnTo>
                      <a:pt x="204" y="261"/>
                    </a:lnTo>
                    <a:lnTo>
                      <a:pt x="206" y="262"/>
                    </a:lnTo>
                    <a:lnTo>
                      <a:pt x="209" y="263"/>
                    </a:lnTo>
                    <a:lnTo>
                      <a:pt x="213" y="264"/>
                    </a:lnTo>
                    <a:lnTo>
                      <a:pt x="216" y="264"/>
                    </a:lnTo>
                    <a:lnTo>
                      <a:pt x="218" y="264"/>
                    </a:lnTo>
                    <a:lnTo>
                      <a:pt x="220" y="265"/>
                    </a:lnTo>
                    <a:lnTo>
                      <a:pt x="223" y="264"/>
                    </a:lnTo>
                    <a:lnTo>
                      <a:pt x="224" y="261"/>
                    </a:lnTo>
                    <a:lnTo>
                      <a:pt x="227" y="258"/>
                    </a:lnTo>
                    <a:lnTo>
                      <a:pt x="229" y="262"/>
                    </a:lnTo>
                    <a:lnTo>
                      <a:pt x="231" y="265"/>
                    </a:lnTo>
                    <a:lnTo>
                      <a:pt x="233" y="268"/>
                    </a:lnTo>
                    <a:lnTo>
                      <a:pt x="236" y="269"/>
                    </a:lnTo>
                    <a:lnTo>
                      <a:pt x="238" y="269"/>
                    </a:lnTo>
                    <a:lnTo>
                      <a:pt x="241" y="271"/>
                    </a:lnTo>
                    <a:lnTo>
                      <a:pt x="244" y="271"/>
                    </a:lnTo>
                    <a:lnTo>
                      <a:pt x="245" y="272"/>
                    </a:lnTo>
                    <a:lnTo>
                      <a:pt x="247" y="275"/>
                    </a:lnTo>
                    <a:lnTo>
                      <a:pt x="248" y="277"/>
                    </a:lnTo>
                    <a:lnTo>
                      <a:pt x="251" y="280"/>
                    </a:lnTo>
                    <a:lnTo>
                      <a:pt x="254" y="283"/>
                    </a:lnTo>
                    <a:lnTo>
                      <a:pt x="256" y="286"/>
                    </a:lnTo>
                    <a:lnTo>
                      <a:pt x="258" y="286"/>
                    </a:lnTo>
                    <a:lnTo>
                      <a:pt x="261" y="285"/>
                    </a:lnTo>
                    <a:lnTo>
                      <a:pt x="264" y="284"/>
                    </a:lnTo>
                    <a:lnTo>
                      <a:pt x="267" y="286"/>
                    </a:lnTo>
                    <a:lnTo>
                      <a:pt x="267" y="277"/>
                    </a:lnTo>
                    <a:lnTo>
                      <a:pt x="267" y="275"/>
                    </a:lnTo>
                    <a:lnTo>
                      <a:pt x="267" y="267"/>
                    </a:lnTo>
                    <a:lnTo>
                      <a:pt x="264" y="268"/>
                    </a:lnTo>
                    <a:lnTo>
                      <a:pt x="263" y="268"/>
                    </a:lnTo>
                    <a:lnTo>
                      <a:pt x="263" y="271"/>
                    </a:lnTo>
                    <a:lnTo>
                      <a:pt x="260" y="271"/>
                    </a:lnTo>
                    <a:lnTo>
                      <a:pt x="257" y="271"/>
                    </a:lnTo>
                    <a:lnTo>
                      <a:pt x="254" y="268"/>
                    </a:lnTo>
                    <a:lnTo>
                      <a:pt x="250" y="265"/>
                    </a:lnTo>
                    <a:lnTo>
                      <a:pt x="247" y="263"/>
                    </a:lnTo>
                    <a:lnTo>
                      <a:pt x="245" y="260"/>
                    </a:lnTo>
                    <a:lnTo>
                      <a:pt x="244" y="257"/>
                    </a:lnTo>
                    <a:lnTo>
                      <a:pt x="244" y="256"/>
                    </a:lnTo>
                    <a:lnTo>
                      <a:pt x="245" y="254"/>
                    </a:lnTo>
                    <a:lnTo>
                      <a:pt x="246" y="250"/>
                    </a:lnTo>
                    <a:lnTo>
                      <a:pt x="247" y="247"/>
                    </a:lnTo>
                    <a:lnTo>
                      <a:pt x="249" y="244"/>
                    </a:lnTo>
                    <a:lnTo>
                      <a:pt x="248" y="241"/>
                    </a:lnTo>
                    <a:lnTo>
                      <a:pt x="248" y="234"/>
                    </a:lnTo>
                    <a:lnTo>
                      <a:pt x="249" y="231"/>
                    </a:lnTo>
                    <a:lnTo>
                      <a:pt x="248" y="228"/>
                    </a:lnTo>
                    <a:lnTo>
                      <a:pt x="247" y="225"/>
                    </a:lnTo>
                    <a:lnTo>
                      <a:pt x="247" y="224"/>
                    </a:lnTo>
                    <a:lnTo>
                      <a:pt x="246" y="222"/>
                    </a:lnTo>
                    <a:lnTo>
                      <a:pt x="249" y="220"/>
                    </a:lnTo>
                    <a:lnTo>
                      <a:pt x="251" y="217"/>
                    </a:lnTo>
                    <a:lnTo>
                      <a:pt x="254" y="214"/>
                    </a:lnTo>
                    <a:lnTo>
                      <a:pt x="252" y="210"/>
                    </a:lnTo>
                    <a:lnTo>
                      <a:pt x="255" y="210"/>
                    </a:lnTo>
                    <a:lnTo>
                      <a:pt x="258" y="210"/>
                    </a:lnTo>
                    <a:lnTo>
                      <a:pt x="263" y="208"/>
                    </a:lnTo>
                    <a:lnTo>
                      <a:pt x="264" y="208"/>
                    </a:lnTo>
                    <a:lnTo>
                      <a:pt x="267" y="208"/>
                    </a:lnTo>
                    <a:lnTo>
                      <a:pt x="270" y="208"/>
                    </a:lnTo>
                    <a:lnTo>
                      <a:pt x="272" y="207"/>
                    </a:lnTo>
                    <a:lnTo>
                      <a:pt x="278" y="206"/>
                    </a:lnTo>
                    <a:lnTo>
                      <a:pt x="277" y="203"/>
                    </a:lnTo>
                    <a:lnTo>
                      <a:pt x="274" y="201"/>
                    </a:lnTo>
                    <a:lnTo>
                      <a:pt x="273" y="198"/>
                    </a:lnTo>
                    <a:lnTo>
                      <a:pt x="272" y="193"/>
                    </a:lnTo>
                    <a:lnTo>
                      <a:pt x="270" y="190"/>
                    </a:lnTo>
                    <a:lnTo>
                      <a:pt x="267" y="189"/>
                    </a:lnTo>
                    <a:lnTo>
                      <a:pt x="262" y="183"/>
                    </a:lnTo>
                    <a:lnTo>
                      <a:pt x="261" y="180"/>
                    </a:lnTo>
                    <a:lnTo>
                      <a:pt x="260" y="177"/>
                    </a:lnTo>
                    <a:lnTo>
                      <a:pt x="258" y="174"/>
                    </a:lnTo>
                    <a:lnTo>
                      <a:pt x="258" y="171"/>
                    </a:lnTo>
                    <a:lnTo>
                      <a:pt x="260" y="168"/>
                    </a:lnTo>
                    <a:lnTo>
                      <a:pt x="260" y="165"/>
                    </a:lnTo>
                    <a:lnTo>
                      <a:pt x="258" y="162"/>
                    </a:lnTo>
                    <a:lnTo>
                      <a:pt x="257" y="159"/>
                    </a:lnTo>
                    <a:lnTo>
                      <a:pt x="257" y="157"/>
                    </a:lnTo>
                    <a:lnTo>
                      <a:pt x="256" y="154"/>
                    </a:lnTo>
                    <a:lnTo>
                      <a:pt x="257" y="152"/>
                    </a:lnTo>
                    <a:lnTo>
                      <a:pt x="259" y="145"/>
                    </a:lnTo>
                    <a:lnTo>
                      <a:pt x="256" y="147"/>
                    </a:lnTo>
                    <a:lnTo>
                      <a:pt x="255" y="147"/>
                    </a:lnTo>
                    <a:lnTo>
                      <a:pt x="256" y="144"/>
                    </a:lnTo>
                    <a:lnTo>
                      <a:pt x="256" y="141"/>
                    </a:lnTo>
                    <a:lnTo>
                      <a:pt x="257" y="138"/>
                    </a:lnTo>
                    <a:lnTo>
                      <a:pt x="257" y="135"/>
                    </a:lnTo>
                    <a:lnTo>
                      <a:pt x="258" y="131"/>
                    </a:lnTo>
                    <a:lnTo>
                      <a:pt x="258" y="128"/>
                    </a:lnTo>
                    <a:lnTo>
                      <a:pt x="257" y="126"/>
                    </a:lnTo>
                    <a:lnTo>
                      <a:pt x="255" y="123"/>
                    </a:lnTo>
                    <a:lnTo>
                      <a:pt x="255" y="122"/>
                    </a:lnTo>
                    <a:lnTo>
                      <a:pt x="254" y="122"/>
                    </a:lnTo>
                    <a:lnTo>
                      <a:pt x="252" y="119"/>
                    </a:lnTo>
                    <a:lnTo>
                      <a:pt x="254" y="117"/>
                    </a:lnTo>
                    <a:lnTo>
                      <a:pt x="257" y="115"/>
                    </a:lnTo>
                    <a:lnTo>
                      <a:pt x="257" y="110"/>
                    </a:lnTo>
                    <a:lnTo>
                      <a:pt x="258" y="107"/>
                    </a:lnTo>
                    <a:lnTo>
                      <a:pt x="259" y="106"/>
                    </a:lnTo>
                    <a:lnTo>
                      <a:pt x="261" y="104"/>
                    </a:lnTo>
                    <a:lnTo>
                      <a:pt x="264" y="102"/>
                    </a:lnTo>
                    <a:lnTo>
                      <a:pt x="264" y="101"/>
                    </a:lnTo>
                    <a:lnTo>
                      <a:pt x="263" y="99"/>
                    </a:lnTo>
                    <a:lnTo>
                      <a:pt x="263" y="97"/>
                    </a:lnTo>
                    <a:lnTo>
                      <a:pt x="263" y="96"/>
                    </a:lnTo>
                    <a:lnTo>
                      <a:pt x="264" y="92"/>
                    </a:lnTo>
                    <a:lnTo>
                      <a:pt x="264" y="91"/>
                    </a:lnTo>
                    <a:lnTo>
                      <a:pt x="265" y="88"/>
                    </a:lnTo>
                    <a:lnTo>
                      <a:pt x="265" y="86"/>
                    </a:lnTo>
                    <a:lnTo>
                      <a:pt x="265" y="84"/>
                    </a:lnTo>
                    <a:lnTo>
                      <a:pt x="265" y="82"/>
                    </a:lnTo>
                    <a:lnTo>
                      <a:pt x="266" y="81"/>
                    </a:lnTo>
                    <a:lnTo>
                      <a:pt x="265" y="80"/>
                    </a:lnTo>
                    <a:lnTo>
                      <a:pt x="267" y="78"/>
                    </a:lnTo>
                    <a:lnTo>
                      <a:pt x="268" y="75"/>
                    </a:lnTo>
                    <a:lnTo>
                      <a:pt x="269" y="74"/>
                    </a:lnTo>
                    <a:lnTo>
                      <a:pt x="269" y="71"/>
                    </a:lnTo>
                    <a:lnTo>
                      <a:pt x="269" y="69"/>
                    </a:lnTo>
                    <a:lnTo>
                      <a:pt x="269" y="68"/>
                    </a:lnTo>
                    <a:lnTo>
                      <a:pt x="270" y="68"/>
                    </a:lnTo>
                    <a:lnTo>
                      <a:pt x="273" y="67"/>
                    </a:lnTo>
                    <a:lnTo>
                      <a:pt x="273" y="65"/>
                    </a:lnTo>
                    <a:lnTo>
                      <a:pt x="273" y="64"/>
                    </a:lnTo>
                    <a:lnTo>
                      <a:pt x="274" y="64"/>
                    </a:lnTo>
                    <a:lnTo>
                      <a:pt x="275" y="64"/>
                    </a:lnTo>
                    <a:lnTo>
                      <a:pt x="275" y="63"/>
                    </a:lnTo>
                    <a:lnTo>
                      <a:pt x="276" y="63"/>
                    </a:lnTo>
                    <a:lnTo>
                      <a:pt x="277" y="62"/>
                    </a:lnTo>
                    <a:lnTo>
                      <a:pt x="280" y="58"/>
                    </a:lnTo>
                    <a:lnTo>
                      <a:pt x="283" y="57"/>
                    </a:lnTo>
                    <a:lnTo>
                      <a:pt x="285" y="53"/>
                    </a:lnTo>
                    <a:lnTo>
                      <a:pt x="287" y="51"/>
                    </a:lnTo>
                    <a:lnTo>
                      <a:pt x="288" y="48"/>
                    </a:lnTo>
                    <a:lnTo>
                      <a:pt x="288" y="47"/>
                    </a:lnTo>
                    <a:lnTo>
                      <a:pt x="287" y="46"/>
                    </a:lnTo>
                    <a:lnTo>
                      <a:pt x="286" y="46"/>
                    </a:lnTo>
                    <a:lnTo>
                      <a:pt x="285" y="45"/>
                    </a:lnTo>
                    <a:lnTo>
                      <a:pt x="283" y="45"/>
                    </a:lnTo>
                    <a:lnTo>
                      <a:pt x="280" y="43"/>
                    </a:lnTo>
                    <a:lnTo>
                      <a:pt x="281" y="41"/>
                    </a:lnTo>
                    <a:lnTo>
                      <a:pt x="283" y="37"/>
                    </a:lnTo>
                    <a:lnTo>
                      <a:pt x="281" y="34"/>
                    </a:lnTo>
                    <a:lnTo>
                      <a:pt x="282" y="31"/>
                    </a:lnTo>
                    <a:lnTo>
                      <a:pt x="282" y="28"/>
                    </a:lnTo>
                    <a:lnTo>
                      <a:pt x="281" y="26"/>
                    </a:lnTo>
                    <a:lnTo>
                      <a:pt x="278" y="26"/>
                    </a:lnTo>
                    <a:lnTo>
                      <a:pt x="278" y="23"/>
                    </a:lnTo>
                    <a:lnTo>
                      <a:pt x="275" y="22"/>
                    </a:lnTo>
                    <a:lnTo>
                      <a:pt x="272" y="20"/>
                    </a:lnTo>
                    <a:lnTo>
                      <a:pt x="270" y="17"/>
                    </a:lnTo>
                    <a:lnTo>
                      <a:pt x="269" y="17"/>
                    </a:lnTo>
                    <a:lnTo>
                      <a:pt x="267" y="13"/>
                    </a:lnTo>
                    <a:lnTo>
                      <a:pt x="265" y="10"/>
                    </a:lnTo>
                    <a:lnTo>
                      <a:pt x="262" y="10"/>
                    </a:lnTo>
                    <a:lnTo>
                      <a:pt x="260" y="13"/>
                    </a:lnTo>
                    <a:lnTo>
                      <a:pt x="257" y="14"/>
                    </a:lnTo>
                    <a:lnTo>
                      <a:pt x="255" y="12"/>
                    </a:lnTo>
                    <a:lnTo>
                      <a:pt x="251" y="12"/>
                    </a:lnTo>
                    <a:lnTo>
                      <a:pt x="248" y="14"/>
                    </a:lnTo>
                    <a:lnTo>
                      <a:pt x="245" y="17"/>
                    </a:lnTo>
                    <a:lnTo>
                      <a:pt x="245" y="15"/>
                    </a:lnTo>
                    <a:lnTo>
                      <a:pt x="242" y="14"/>
                    </a:lnTo>
                    <a:lnTo>
                      <a:pt x="239" y="11"/>
                    </a:lnTo>
                    <a:lnTo>
                      <a:pt x="236" y="11"/>
                    </a:lnTo>
                    <a:lnTo>
                      <a:pt x="235" y="8"/>
                    </a:lnTo>
                    <a:lnTo>
                      <a:pt x="234" y="6"/>
                    </a:lnTo>
                    <a:lnTo>
                      <a:pt x="231" y="5"/>
                    </a:lnTo>
                    <a:lnTo>
                      <a:pt x="228" y="3"/>
                    </a:lnTo>
                    <a:lnTo>
                      <a:pt x="225" y="2"/>
                    </a:lnTo>
                    <a:lnTo>
                      <a:pt x="222" y="4"/>
                    </a:lnTo>
                    <a:lnTo>
                      <a:pt x="219" y="4"/>
                    </a:lnTo>
                    <a:lnTo>
                      <a:pt x="216" y="4"/>
                    </a:lnTo>
                    <a:lnTo>
                      <a:pt x="213" y="2"/>
                    </a:lnTo>
                    <a:lnTo>
                      <a:pt x="210" y="2"/>
                    </a:lnTo>
                    <a:lnTo>
                      <a:pt x="207" y="2"/>
                    </a:lnTo>
                    <a:lnTo>
                      <a:pt x="204" y="0"/>
                    </a:lnTo>
                    <a:lnTo>
                      <a:pt x="203" y="0"/>
                    </a:lnTo>
                    <a:lnTo>
                      <a:pt x="200" y="0"/>
                    </a:lnTo>
                    <a:lnTo>
                      <a:pt x="198" y="3"/>
                    </a:lnTo>
                    <a:lnTo>
                      <a:pt x="196" y="5"/>
                    </a:lnTo>
                    <a:lnTo>
                      <a:pt x="195" y="5"/>
                    </a:lnTo>
                    <a:lnTo>
                      <a:pt x="193" y="5"/>
                    </a:lnTo>
                    <a:lnTo>
                      <a:pt x="191" y="6"/>
                    </a:lnTo>
                    <a:lnTo>
                      <a:pt x="188" y="5"/>
                    </a:lnTo>
                    <a:lnTo>
                      <a:pt x="186" y="3"/>
                    </a:lnTo>
                    <a:lnTo>
                      <a:pt x="183" y="5"/>
                    </a:lnTo>
                    <a:lnTo>
                      <a:pt x="180" y="6"/>
                    </a:lnTo>
                    <a:lnTo>
                      <a:pt x="177" y="8"/>
                    </a:lnTo>
                    <a:lnTo>
                      <a:pt x="177" y="7"/>
                    </a:lnTo>
                    <a:lnTo>
                      <a:pt x="174" y="8"/>
                    </a:lnTo>
                    <a:lnTo>
                      <a:pt x="171" y="10"/>
                    </a:lnTo>
                    <a:lnTo>
                      <a:pt x="167" y="10"/>
                    </a:lnTo>
                    <a:lnTo>
                      <a:pt x="165" y="9"/>
                    </a:lnTo>
                    <a:lnTo>
                      <a:pt x="162" y="8"/>
                    </a:lnTo>
                    <a:lnTo>
                      <a:pt x="161" y="9"/>
                    </a:lnTo>
                    <a:lnTo>
                      <a:pt x="159" y="10"/>
                    </a:lnTo>
                    <a:lnTo>
                      <a:pt x="157" y="13"/>
                    </a:lnTo>
                    <a:lnTo>
                      <a:pt x="156" y="17"/>
                    </a:lnTo>
                    <a:lnTo>
                      <a:pt x="155" y="18"/>
                    </a:lnTo>
                    <a:lnTo>
                      <a:pt x="155" y="19"/>
                    </a:lnTo>
                    <a:lnTo>
                      <a:pt x="151" y="19"/>
                    </a:lnTo>
                    <a:lnTo>
                      <a:pt x="150" y="17"/>
                    </a:lnTo>
                    <a:lnTo>
                      <a:pt x="148" y="17"/>
                    </a:lnTo>
                    <a:lnTo>
                      <a:pt x="146" y="17"/>
                    </a:lnTo>
                    <a:lnTo>
                      <a:pt x="143" y="15"/>
                    </a:lnTo>
                    <a:lnTo>
                      <a:pt x="140" y="17"/>
                    </a:lnTo>
                    <a:lnTo>
                      <a:pt x="139" y="17"/>
                    </a:lnTo>
                    <a:lnTo>
                      <a:pt x="136" y="15"/>
                    </a:lnTo>
                    <a:lnTo>
                      <a:pt x="133" y="14"/>
                    </a:lnTo>
                    <a:lnTo>
                      <a:pt x="131" y="13"/>
                    </a:lnTo>
                    <a:lnTo>
                      <a:pt x="127" y="14"/>
                    </a:lnTo>
                    <a:lnTo>
                      <a:pt x="124" y="12"/>
                    </a:lnTo>
                    <a:lnTo>
                      <a:pt x="123" y="9"/>
                    </a:lnTo>
                    <a:lnTo>
                      <a:pt x="120" y="7"/>
                    </a:lnTo>
                    <a:lnTo>
                      <a:pt x="117" y="5"/>
                    </a:lnTo>
                    <a:lnTo>
                      <a:pt x="116" y="5"/>
                    </a:lnTo>
                    <a:lnTo>
                      <a:pt x="115" y="4"/>
                    </a:lnTo>
                    <a:lnTo>
                      <a:pt x="113" y="3"/>
                    </a:lnTo>
                    <a:lnTo>
                      <a:pt x="110" y="3"/>
                    </a:lnTo>
                    <a:lnTo>
                      <a:pt x="107" y="4"/>
                    </a:lnTo>
                    <a:lnTo>
                      <a:pt x="106" y="4"/>
                    </a:lnTo>
                    <a:lnTo>
                      <a:pt x="106" y="5"/>
                    </a:lnTo>
                    <a:lnTo>
                      <a:pt x="104" y="6"/>
                    </a:lnTo>
                    <a:lnTo>
                      <a:pt x="102" y="9"/>
                    </a:lnTo>
                    <a:lnTo>
                      <a:pt x="100" y="12"/>
                    </a:lnTo>
                    <a:lnTo>
                      <a:pt x="97" y="14"/>
                    </a:lnTo>
                    <a:lnTo>
                      <a:pt x="96" y="14"/>
                    </a:lnTo>
                    <a:lnTo>
                      <a:pt x="96" y="15"/>
                    </a:lnTo>
                    <a:lnTo>
                      <a:pt x="97" y="19"/>
                    </a:lnTo>
                    <a:lnTo>
                      <a:pt x="97" y="22"/>
                    </a:lnTo>
                    <a:lnTo>
                      <a:pt x="97" y="23"/>
                    </a:lnTo>
                    <a:lnTo>
                      <a:pt x="96" y="26"/>
                    </a:lnTo>
                    <a:lnTo>
                      <a:pt x="97" y="26"/>
                    </a:lnTo>
                    <a:lnTo>
                      <a:pt x="97" y="28"/>
                    </a:lnTo>
                    <a:lnTo>
                      <a:pt x="97" y="31"/>
                    </a:lnTo>
                    <a:lnTo>
                      <a:pt x="96" y="34"/>
                    </a:lnTo>
                    <a:lnTo>
                      <a:pt x="94" y="38"/>
                    </a:lnTo>
                    <a:lnTo>
                      <a:pt x="94" y="39"/>
                    </a:lnTo>
                    <a:lnTo>
                      <a:pt x="93" y="41"/>
                    </a:lnTo>
                    <a:lnTo>
                      <a:pt x="91" y="43"/>
                    </a:lnTo>
                    <a:lnTo>
                      <a:pt x="91" y="44"/>
                    </a:lnTo>
                    <a:lnTo>
                      <a:pt x="89" y="47"/>
                    </a:lnTo>
                    <a:lnTo>
                      <a:pt x="89" y="50"/>
                    </a:lnTo>
                    <a:lnTo>
                      <a:pt x="89" y="51"/>
                    </a:lnTo>
                    <a:lnTo>
                      <a:pt x="89" y="54"/>
                    </a:lnTo>
                    <a:lnTo>
                      <a:pt x="89" y="58"/>
                    </a:lnTo>
                    <a:lnTo>
                      <a:pt x="88" y="60"/>
                    </a:lnTo>
                    <a:lnTo>
                      <a:pt x="88" y="62"/>
                    </a:lnTo>
                    <a:lnTo>
                      <a:pt x="87" y="63"/>
                    </a:lnTo>
                    <a:lnTo>
                      <a:pt x="86" y="64"/>
                    </a:lnTo>
                    <a:lnTo>
                      <a:pt x="86" y="67"/>
                    </a:lnTo>
                    <a:lnTo>
                      <a:pt x="86" y="69"/>
                    </a:lnTo>
                    <a:lnTo>
                      <a:pt x="86" y="73"/>
                    </a:lnTo>
                    <a:lnTo>
                      <a:pt x="86" y="75"/>
                    </a:lnTo>
                    <a:lnTo>
                      <a:pt x="85" y="77"/>
                    </a:lnTo>
                    <a:lnTo>
                      <a:pt x="85" y="79"/>
                    </a:lnTo>
                    <a:lnTo>
                      <a:pt x="85" y="83"/>
                    </a:lnTo>
                    <a:lnTo>
                      <a:pt x="85" y="87"/>
                    </a:lnTo>
                    <a:lnTo>
                      <a:pt x="81" y="89"/>
                    </a:lnTo>
                    <a:lnTo>
                      <a:pt x="79" y="93"/>
                    </a:lnTo>
                    <a:lnTo>
                      <a:pt x="77" y="96"/>
                    </a:lnTo>
                    <a:lnTo>
                      <a:pt x="74" y="98"/>
                    </a:lnTo>
                    <a:lnTo>
                      <a:pt x="70" y="98"/>
                    </a:lnTo>
                    <a:lnTo>
                      <a:pt x="68" y="102"/>
                    </a:lnTo>
                    <a:lnTo>
                      <a:pt x="66" y="108"/>
                    </a:lnTo>
                    <a:lnTo>
                      <a:pt x="63" y="110"/>
                    </a:lnTo>
                    <a:lnTo>
                      <a:pt x="60" y="115"/>
                    </a:lnTo>
                    <a:lnTo>
                      <a:pt x="60" y="117"/>
                    </a:lnTo>
                    <a:lnTo>
                      <a:pt x="60" y="120"/>
                    </a:lnTo>
                    <a:lnTo>
                      <a:pt x="60" y="123"/>
                    </a:lnTo>
                    <a:lnTo>
                      <a:pt x="60" y="126"/>
                    </a:lnTo>
                    <a:lnTo>
                      <a:pt x="60" y="127"/>
                    </a:lnTo>
                    <a:lnTo>
                      <a:pt x="60" y="129"/>
                    </a:lnTo>
                    <a:lnTo>
                      <a:pt x="60" y="132"/>
                    </a:lnTo>
                    <a:lnTo>
                      <a:pt x="58" y="136"/>
                    </a:lnTo>
                    <a:lnTo>
                      <a:pt x="57" y="139"/>
                    </a:lnTo>
                    <a:lnTo>
                      <a:pt x="55" y="141"/>
                    </a:lnTo>
                    <a:lnTo>
                      <a:pt x="53" y="142"/>
                    </a:lnTo>
                    <a:lnTo>
                      <a:pt x="50" y="144"/>
                    </a:lnTo>
                    <a:lnTo>
                      <a:pt x="49" y="145"/>
                    </a:lnTo>
                    <a:lnTo>
                      <a:pt x="47" y="147"/>
                    </a:lnTo>
                    <a:lnTo>
                      <a:pt x="46" y="147"/>
                    </a:lnTo>
                    <a:lnTo>
                      <a:pt x="44" y="149"/>
                    </a:lnTo>
                    <a:lnTo>
                      <a:pt x="42" y="151"/>
                    </a:lnTo>
                    <a:lnTo>
                      <a:pt x="39" y="154"/>
                    </a:lnTo>
                    <a:lnTo>
                      <a:pt x="36" y="156"/>
                    </a:lnTo>
                    <a:lnTo>
                      <a:pt x="33" y="155"/>
                    </a:lnTo>
                    <a:lnTo>
                      <a:pt x="33" y="156"/>
                    </a:lnTo>
                    <a:lnTo>
                      <a:pt x="33" y="153"/>
                    </a:lnTo>
                    <a:lnTo>
                      <a:pt x="33" y="150"/>
                    </a:lnTo>
                    <a:lnTo>
                      <a:pt x="34" y="149"/>
                    </a:lnTo>
                    <a:lnTo>
                      <a:pt x="31" y="147"/>
                    </a:lnTo>
                    <a:lnTo>
                      <a:pt x="28" y="148"/>
                    </a:lnTo>
                    <a:lnTo>
                      <a:pt x="25" y="149"/>
                    </a:lnTo>
                    <a:lnTo>
                      <a:pt x="22" y="152"/>
                    </a:lnTo>
                    <a:lnTo>
                      <a:pt x="20" y="154"/>
                    </a:lnTo>
                    <a:lnTo>
                      <a:pt x="18" y="156"/>
                    </a:lnTo>
                    <a:lnTo>
                      <a:pt x="15" y="153"/>
                    </a:lnTo>
                    <a:lnTo>
                      <a:pt x="13" y="152"/>
                    </a:lnTo>
                    <a:lnTo>
                      <a:pt x="10" y="153"/>
                    </a:lnTo>
                    <a:lnTo>
                      <a:pt x="8" y="154"/>
                    </a:lnTo>
                    <a:lnTo>
                      <a:pt x="6" y="157"/>
                    </a:lnTo>
                    <a:lnTo>
                      <a:pt x="5" y="157"/>
                    </a:lnTo>
                    <a:lnTo>
                      <a:pt x="3" y="158"/>
                    </a:lnTo>
                    <a:lnTo>
                      <a:pt x="3" y="159"/>
                    </a:lnTo>
                    <a:lnTo>
                      <a:pt x="5" y="162"/>
                    </a:lnTo>
                    <a:lnTo>
                      <a:pt x="5" y="167"/>
                    </a:lnTo>
                    <a:lnTo>
                      <a:pt x="2" y="168"/>
                    </a:lnTo>
                    <a:lnTo>
                      <a:pt x="0" y="169"/>
                    </a:lnTo>
                    <a:lnTo>
                      <a:pt x="1" y="170"/>
                    </a:lnTo>
                    <a:lnTo>
                      <a:pt x="4" y="174"/>
                    </a:lnTo>
                    <a:lnTo>
                      <a:pt x="7" y="173"/>
                    </a:lnTo>
                    <a:lnTo>
                      <a:pt x="10" y="170"/>
                    </a:lnTo>
                    <a:lnTo>
                      <a:pt x="12" y="170"/>
                    </a:lnTo>
                    <a:lnTo>
                      <a:pt x="14" y="170"/>
                    </a:lnTo>
                    <a:lnTo>
                      <a:pt x="17" y="170"/>
                    </a:lnTo>
                    <a:lnTo>
                      <a:pt x="18" y="170"/>
                    </a:lnTo>
                    <a:close/>
                  </a:path>
                </a:pathLst>
              </a:custGeom>
              <a:solidFill>
                <a:srgbClr val="FF3300"/>
              </a:solidFill>
              <a:ln w="0" algn="ctr">
                <a:solidFill>
                  <a:schemeClr val="bg2"/>
                </a:solidFill>
                <a:round/>
                <a:headEnd/>
                <a:tailEnd/>
              </a:ln>
            </p:spPr>
            <p:txBody>
              <a:bodyPr/>
              <a:lstStyle/>
              <a:p>
                <a:endParaRPr lang="en-SG" dirty="0"/>
              </a:p>
            </p:txBody>
          </p:sp>
          <p:sp>
            <p:nvSpPr>
              <p:cNvPr id="108" name="Freeform 78"/>
              <p:cNvSpPr>
                <a:spLocks/>
              </p:cNvSpPr>
              <p:nvPr/>
            </p:nvSpPr>
            <p:spPr bwMode="gray">
              <a:xfrm>
                <a:off x="3444" y="2374"/>
                <a:ext cx="131" cy="139"/>
              </a:xfrm>
              <a:custGeom>
                <a:avLst/>
                <a:gdLst>
                  <a:gd name="T0" fmla="*/ 2147483647 w 83"/>
                  <a:gd name="T1" fmla="*/ 2147483647 h 87"/>
                  <a:gd name="T2" fmla="*/ 2147483647 w 83"/>
                  <a:gd name="T3" fmla="*/ 2147483647 h 87"/>
                  <a:gd name="T4" fmla="*/ 2147483647 w 83"/>
                  <a:gd name="T5" fmla="*/ 2147483647 h 87"/>
                  <a:gd name="T6" fmla="*/ 2147483647 w 83"/>
                  <a:gd name="T7" fmla="*/ 2147483647 h 87"/>
                  <a:gd name="T8" fmla="*/ 2147483647 w 83"/>
                  <a:gd name="T9" fmla="*/ 2147483647 h 87"/>
                  <a:gd name="T10" fmla="*/ 2147483647 w 83"/>
                  <a:gd name="T11" fmla="*/ 2147483647 h 87"/>
                  <a:gd name="T12" fmla="*/ 2147483647 w 83"/>
                  <a:gd name="T13" fmla="*/ 2147483647 h 87"/>
                  <a:gd name="T14" fmla="*/ 2147483647 w 83"/>
                  <a:gd name="T15" fmla="*/ 2147483647 h 87"/>
                  <a:gd name="T16" fmla="*/ 2147483647 w 83"/>
                  <a:gd name="T17" fmla="*/ 2147483647 h 87"/>
                  <a:gd name="T18" fmla="*/ 2147483647 w 83"/>
                  <a:gd name="T19" fmla="*/ 2147483647 h 87"/>
                  <a:gd name="T20" fmla="*/ 2147483647 w 83"/>
                  <a:gd name="T21" fmla="*/ 2147483647 h 87"/>
                  <a:gd name="T22" fmla="*/ 2147483647 w 83"/>
                  <a:gd name="T23" fmla="*/ 2147483647 h 87"/>
                  <a:gd name="T24" fmla="*/ 0 w 83"/>
                  <a:gd name="T25" fmla="*/ 2147483647 h 87"/>
                  <a:gd name="T26" fmla="*/ 2147483647 w 83"/>
                  <a:gd name="T27" fmla="*/ 2147483647 h 87"/>
                  <a:gd name="T28" fmla="*/ 2147483647 w 83"/>
                  <a:gd name="T29" fmla="*/ 2147483647 h 87"/>
                  <a:gd name="T30" fmla="*/ 2147483647 w 83"/>
                  <a:gd name="T31" fmla="*/ 2147483647 h 87"/>
                  <a:gd name="T32" fmla="*/ 2147483647 w 83"/>
                  <a:gd name="T33" fmla="*/ 2147483647 h 87"/>
                  <a:gd name="T34" fmla="*/ 2147483647 w 83"/>
                  <a:gd name="T35" fmla="*/ 2147483647 h 87"/>
                  <a:gd name="T36" fmla="*/ 2147483647 w 83"/>
                  <a:gd name="T37" fmla="*/ 2147483647 h 87"/>
                  <a:gd name="T38" fmla="*/ 2147483647 w 83"/>
                  <a:gd name="T39" fmla="*/ 2147483647 h 87"/>
                  <a:gd name="T40" fmla="*/ 2147483647 w 83"/>
                  <a:gd name="T41" fmla="*/ 2147483647 h 87"/>
                  <a:gd name="T42" fmla="*/ 2147483647 w 83"/>
                  <a:gd name="T43" fmla="*/ 2147483647 h 87"/>
                  <a:gd name="T44" fmla="*/ 2147483647 w 83"/>
                  <a:gd name="T45" fmla="*/ 2147483647 h 87"/>
                  <a:gd name="T46" fmla="*/ 2147483647 w 83"/>
                  <a:gd name="T47" fmla="*/ 2147483647 h 87"/>
                  <a:gd name="T48" fmla="*/ 2147483647 w 83"/>
                  <a:gd name="T49" fmla="*/ 2147483647 h 87"/>
                  <a:gd name="T50" fmla="*/ 2147483647 w 83"/>
                  <a:gd name="T51" fmla="*/ 2147483647 h 87"/>
                  <a:gd name="T52" fmla="*/ 2147483647 w 83"/>
                  <a:gd name="T53" fmla="*/ 2147483647 h 87"/>
                  <a:gd name="T54" fmla="*/ 2147483647 w 83"/>
                  <a:gd name="T55" fmla="*/ 2147483647 h 87"/>
                  <a:gd name="T56" fmla="*/ 2147483647 w 83"/>
                  <a:gd name="T57" fmla="*/ 2147483647 h 87"/>
                  <a:gd name="T58" fmla="*/ 2147483647 w 83"/>
                  <a:gd name="T59" fmla="*/ 2147483647 h 87"/>
                  <a:gd name="T60" fmla="*/ 2147483647 w 83"/>
                  <a:gd name="T61" fmla="*/ 2147483647 h 87"/>
                  <a:gd name="T62" fmla="*/ 2147483647 w 83"/>
                  <a:gd name="T63" fmla="*/ 2147483647 h 87"/>
                  <a:gd name="T64" fmla="*/ 2147483647 w 83"/>
                  <a:gd name="T65" fmla="*/ 2147483647 h 87"/>
                  <a:gd name="T66" fmla="*/ 2147483647 w 83"/>
                  <a:gd name="T67" fmla="*/ 2147483647 h 87"/>
                  <a:gd name="T68" fmla="*/ 2147483647 w 83"/>
                  <a:gd name="T69" fmla="*/ 2147483647 h 87"/>
                  <a:gd name="T70" fmla="*/ 2147483647 w 83"/>
                  <a:gd name="T71" fmla="*/ 0 h 87"/>
                  <a:gd name="T72" fmla="*/ 2147483647 w 83"/>
                  <a:gd name="T73" fmla="*/ 2147483647 h 87"/>
                  <a:gd name="T74" fmla="*/ 2147483647 w 83"/>
                  <a:gd name="T75" fmla="*/ 2147483647 h 87"/>
                  <a:gd name="T76" fmla="*/ 2147483647 w 83"/>
                  <a:gd name="T77" fmla="*/ 2147483647 h 87"/>
                  <a:gd name="T78" fmla="*/ 2147483647 w 83"/>
                  <a:gd name="T79" fmla="*/ 2147483647 h 87"/>
                  <a:gd name="T80" fmla="*/ 2147483647 w 83"/>
                  <a:gd name="T81" fmla="*/ 2147483647 h 87"/>
                  <a:gd name="T82" fmla="*/ 2147483647 w 83"/>
                  <a:gd name="T83" fmla="*/ 2147483647 h 87"/>
                  <a:gd name="T84" fmla="*/ 2147483647 w 83"/>
                  <a:gd name="T85" fmla="*/ 2147483647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
                  <a:gd name="T130" fmla="*/ 0 h 87"/>
                  <a:gd name="T131" fmla="*/ 83 w 83"/>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 h="87">
                    <a:moveTo>
                      <a:pt x="18" y="17"/>
                    </a:moveTo>
                    <a:lnTo>
                      <a:pt x="20" y="20"/>
                    </a:lnTo>
                    <a:lnTo>
                      <a:pt x="18" y="24"/>
                    </a:lnTo>
                    <a:lnTo>
                      <a:pt x="17" y="26"/>
                    </a:lnTo>
                    <a:lnTo>
                      <a:pt x="20" y="28"/>
                    </a:lnTo>
                    <a:lnTo>
                      <a:pt x="22" y="28"/>
                    </a:lnTo>
                    <a:lnTo>
                      <a:pt x="23" y="29"/>
                    </a:lnTo>
                    <a:lnTo>
                      <a:pt x="24" y="29"/>
                    </a:lnTo>
                    <a:lnTo>
                      <a:pt x="25" y="30"/>
                    </a:lnTo>
                    <a:lnTo>
                      <a:pt x="25" y="31"/>
                    </a:lnTo>
                    <a:lnTo>
                      <a:pt x="24" y="34"/>
                    </a:lnTo>
                    <a:lnTo>
                      <a:pt x="22" y="36"/>
                    </a:lnTo>
                    <a:lnTo>
                      <a:pt x="20" y="40"/>
                    </a:lnTo>
                    <a:lnTo>
                      <a:pt x="17" y="41"/>
                    </a:lnTo>
                    <a:lnTo>
                      <a:pt x="14" y="45"/>
                    </a:lnTo>
                    <a:lnTo>
                      <a:pt x="13" y="46"/>
                    </a:lnTo>
                    <a:lnTo>
                      <a:pt x="12" y="46"/>
                    </a:lnTo>
                    <a:lnTo>
                      <a:pt x="12" y="47"/>
                    </a:lnTo>
                    <a:lnTo>
                      <a:pt x="11" y="47"/>
                    </a:lnTo>
                    <a:lnTo>
                      <a:pt x="10" y="47"/>
                    </a:lnTo>
                    <a:lnTo>
                      <a:pt x="10" y="48"/>
                    </a:lnTo>
                    <a:lnTo>
                      <a:pt x="10" y="50"/>
                    </a:lnTo>
                    <a:lnTo>
                      <a:pt x="7" y="51"/>
                    </a:lnTo>
                    <a:lnTo>
                      <a:pt x="6" y="51"/>
                    </a:lnTo>
                    <a:lnTo>
                      <a:pt x="6" y="52"/>
                    </a:lnTo>
                    <a:lnTo>
                      <a:pt x="6" y="54"/>
                    </a:lnTo>
                    <a:lnTo>
                      <a:pt x="6" y="57"/>
                    </a:lnTo>
                    <a:lnTo>
                      <a:pt x="5" y="58"/>
                    </a:lnTo>
                    <a:lnTo>
                      <a:pt x="4" y="61"/>
                    </a:lnTo>
                    <a:lnTo>
                      <a:pt x="2" y="63"/>
                    </a:lnTo>
                    <a:lnTo>
                      <a:pt x="3" y="64"/>
                    </a:lnTo>
                    <a:lnTo>
                      <a:pt x="2" y="65"/>
                    </a:lnTo>
                    <a:lnTo>
                      <a:pt x="2" y="67"/>
                    </a:lnTo>
                    <a:lnTo>
                      <a:pt x="2" y="69"/>
                    </a:lnTo>
                    <a:lnTo>
                      <a:pt x="2" y="71"/>
                    </a:lnTo>
                    <a:lnTo>
                      <a:pt x="1" y="74"/>
                    </a:lnTo>
                    <a:lnTo>
                      <a:pt x="1" y="75"/>
                    </a:lnTo>
                    <a:lnTo>
                      <a:pt x="0" y="79"/>
                    </a:lnTo>
                    <a:lnTo>
                      <a:pt x="0" y="80"/>
                    </a:lnTo>
                    <a:lnTo>
                      <a:pt x="0" y="82"/>
                    </a:lnTo>
                    <a:lnTo>
                      <a:pt x="1" y="84"/>
                    </a:lnTo>
                    <a:lnTo>
                      <a:pt x="1" y="85"/>
                    </a:lnTo>
                    <a:lnTo>
                      <a:pt x="3" y="85"/>
                    </a:lnTo>
                    <a:lnTo>
                      <a:pt x="4" y="85"/>
                    </a:lnTo>
                    <a:lnTo>
                      <a:pt x="5" y="87"/>
                    </a:lnTo>
                    <a:lnTo>
                      <a:pt x="7" y="87"/>
                    </a:lnTo>
                    <a:lnTo>
                      <a:pt x="12" y="82"/>
                    </a:lnTo>
                    <a:lnTo>
                      <a:pt x="12" y="81"/>
                    </a:lnTo>
                    <a:lnTo>
                      <a:pt x="14" y="81"/>
                    </a:lnTo>
                    <a:lnTo>
                      <a:pt x="16" y="81"/>
                    </a:lnTo>
                    <a:lnTo>
                      <a:pt x="19" y="80"/>
                    </a:lnTo>
                    <a:lnTo>
                      <a:pt x="34" y="80"/>
                    </a:lnTo>
                    <a:lnTo>
                      <a:pt x="34" y="79"/>
                    </a:lnTo>
                    <a:lnTo>
                      <a:pt x="33" y="75"/>
                    </a:lnTo>
                    <a:lnTo>
                      <a:pt x="35" y="72"/>
                    </a:lnTo>
                    <a:lnTo>
                      <a:pt x="37" y="69"/>
                    </a:lnTo>
                    <a:lnTo>
                      <a:pt x="37" y="66"/>
                    </a:lnTo>
                    <a:lnTo>
                      <a:pt x="40" y="65"/>
                    </a:lnTo>
                    <a:lnTo>
                      <a:pt x="40" y="64"/>
                    </a:lnTo>
                    <a:lnTo>
                      <a:pt x="46" y="63"/>
                    </a:lnTo>
                    <a:lnTo>
                      <a:pt x="47" y="61"/>
                    </a:lnTo>
                    <a:lnTo>
                      <a:pt x="47" y="60"/>
                    </a:lnTo>
                    <a:lnTo>
                      <a:pt x="48" y="63"/>
                    </a:lnTo>
                    <a:lnTo>
                      <a:pt x="50" y="61"/>
                    </a:lnTo>
                    <a:lnTo>
                      <a:pt x="53" y="61"/>
                    </a:lnTo>
                    <a:lnTo>
                      <a:pt x="56" y="58"/>
                    </a:lnTo>
                    <a:lnTo>
                      <a:pt x="55" y="58"/>
                    </a:lnTo>
                    <a:lnTo>
                      <a:pt x="56" y="57"/>
                    </a:lnTo>
                    <a:lnTo>
                      <a:pt x="59" y="59"/>
                    </a:lnTo>
                    <a:lnTo>
                      <a:pt x="58" y="61"/>
                    </a:lnTo>
                    <a:lnTo>
                      <a:pt x="61" y="61"/>
                    </a:lnTo>
                    <a:lnTo>
                      <a:pt x="64" y="62"/>
                    </a:lnTo>
                    <a:lnTo>
                      <a:pt x="66" y="61"/>
                    </a:lnTo>
                    <a:lnTo>
                      <a:pt x="67" y="61"/>
                    </a:lnTo>
                    <a:lnTo>
                      <a:pt x="67" y="60"/>
                    </a:lnTo>
                    <a:lnTo>
                      <a:pt x="69" y="57"/>
                    </a:lnTo>
                    <a:lnTo>
                      <a:pt x="69" y="55"/>
                    </a:lnTo>
                    <a:lnTo>
                      <a:pt x="71" y="54"/>
                    </a:lnTo>
                    <a:lnTo>
                      <a:pt x="72" y="53"/>
                    </a:lnTo>
                    <a:lnTo>
                      <a:pt x="72" y="52"/>
                    </a:lnTo>
                    <a:lnTo>
                      <a:pt x="73" y="52"/>
                    </a:lnTo>
                    <a:lnTo>
                      <a:pt x="74" y="50"/>
                    </a:lnTo>
                    <a:lnTo>
                      <a:pt x="76" y="48"/>
                    </a:lnTo>
                    <a:lnTo>
                      <a:pt x="79" y="46"/>
                    </a:lnTo>
                    <a:lnTo>
                      <a:pt x="80" y="45"/>
                    </a:lnTo>
                    <a:lnTo>
                      <a:pt x="80" y="43"/>
                    </a:lnTo>
                    <a:lnTo>
                      <a:pt x="81" y="41"/>
                    </a:lnTo>
                    <a:lnTo>
                      <a:pt x="83" y="37"/>
                    </a:lnTo>
                    <a:lnTo>
                      <a:pt x="83" y="34"/>
                    </a:lnTo>
                    <a:lnTo>
                      <a:pt x="82" y="33"/>
                    </a:lnTo>
                    <a:lnTo>
                      <a:pt x="82" y="30"/>
                    </a:lnTo>
                    <a:lnTo>
                      <a:pt x="81" y="28"/>
                    </a:lnTo>
                    <a:lnTo>
                      <a:pt x="82" y="26"/>
                    </a:lnTo>
                    <a:lnTo>
                      <a:pt x="81" y="26"/>
                    </a:lnTo>
                    <a:lnTo>
                      <a:pt x="80" y="23"/>
                    </a:lnTo>
                    <a:lnTo>
                      <a:pt x="77" y="20"/>
                    </a:lnTo>
                    <a:lnTo>
                      <a:pt x="76" y="17"/>
                    </a:lnTo>
                    <a:lnTo>
                      <a:pt x="74" y="16"/>
                    </a:lnTo>
                    <a:lnTo>
                      <a:pt x="73" y="13"/>
                    </a:lnTo>
                    <a:lnTo>
                      <a:pt x="74" y="11"/>
                    </a:lnTo>
                    <a:lnTo>
                      <a:pt x="72" y="7"/>
                    </a:lnTo>
                    <a:lnTo>
                      <a:pt x="69" y="6"/>
                    </a:lnTo>
                    <a:lnTo>
                      <a:pt x="68" y="3"/>
                    </a:lnTo>
                    <a:lnTo>
                      <a:pt x="67" y="0"/>
                    </a:lnTo>
                    <a:lnTo>
                      <a:pt x="66" y="2"/>
                    </a:lnTo>
                    <a:lnTo>
                      <a:pt x="63" y="5"/>
                    </a:lnTo>
                    <a:lnTo>
                      <a:pt x="60" y="7"/>
                    </a:lnTo>
                    <a:lnTo>
                      <a:pt x="58" y="7"/>
                    </a:lnTo>
                    <a:lnTo>
                      <a:pt x="55" y="7"/>
                    </a:lnTo>
                    <a:lnTo>
                      <a:pt x="52" y="6"/>
                    </a:lnTo>
                    <a:lnTo>
                      <a:pt x="49" y="7"/>
                    </a:lnTo>
                    <a:lnTo>
                      <a:pt x="46" y="7"/>
                    </a:lnTo>
                    <a:lnTo>
                      <a:pt x="43" y="8"/>
                    </a:lnTo>
                    <a:lnTo>
                      <a:pt x="40" y="9"/>
                    </a:lnTo>
                    <a:lnTo>
                      <a:pt x="40" y="11"/>
                    </a:lnTo>
                    <a:lnTo>
                      <a:pt x="38" y="10"/>
                    </a:lnTo>
                    <a:lnTo>
                      <a:pt x="35" y="7"/>
                    </a:lnTo>
                    <a:lnTo>
                      <a:pt x="33" y="8"/>
                    </a:lnTo>
                    <a:lnTo>
                      <a:pt x="28" y="8"/>
                    </a:lnTo>
                    <a:lnTo>
                      <a:pt x="25" y="7"/>
                    </a:lnTo>
                    <a:lnTo>
                      <a:pt x="23" y="8"/>
                    </a:lnTo>
                    <a:lnTo>
                      <a:pt x="20" y="10"/>
                    </a:lnTo>
                    <a:lnTo>
                      <a:pt x="19" y="11"/>
                    </a:lnTo>
                    <a:lnTo>
                      <a:pt x="19" y="14"/>
                    </a:lnTo>
                    <a:lnTo>
                      <a:pt x="18" y="17"/>
                    </a:lnTo>
                    <a:close/>
                  </a:path>
                </a:pathLst>
              </a:custGeom>
              <a:solidFill>
                <a:srgbClr val="FF3300"/>
              </a:solidFill>
              <a:ln w="0" algn="ctr">
                <a:solidFill>
                  <a:schemeClr val="bg2"/>
                </a:solidFill>
                <a:round/>
                <a:headEnd/>
                <a:tailEnd/>
              </a:ln>
            </p:spPr>
            <p:txBody>
              <a:bodyPr/>
              <a:lstStyle/>
              <a:p>
                <a:endParaRPr lang="en-SG" dirty="0"/>
              </a:p>
            </p:txBody>
          </p:sp>
        </p:grpSp>
        <p:sp>
          <p:nvSpPr>
            <p:cNvPr id="76" name="Freeform 46"/>
            <p:cNvSpPr>
              <a:spLocks/>
            </p:cNvSpPr>
            <p:nvPr/>
          </p:nvSpPr>
          <p:spPr bwMode="gray">
            <a:xfrm>
              <a:off x="1669" y="2866"/>
              <a:ext cx="4" cy="10"/>
            </a:xfrm>
            <a:custGeom>
              <a:avLst/>
              <a:gdLst>
                <a:gd name="T0" fmla="*/ 2147483647 w 3"/>
                <a:gd name="T1" fmla="*/ 2147483647 h 7"/>
                <a:gd name="T2" fmla="*/ 2147483647 w 3"/>
                <a:gd name="T3" fmla="*/ 2147483647 h 7"/>
                <a:gd name="T4" fmla="*/ 2147483647 w 3"/>
                <a:gd name="T5" fmla="*/ 1 h 7"/>
                <a:gd name="T6" fmla="*/ 2147483647 w 3"/>
                <a:gd name="T7" fmla="*/ 0 h 7"/>
                <a:gd name="T8" fmla="*/ 0 w 3"/>
                <a:gd name="T9" fmla="*/ 1 h 7"/>
                <a:gd name="T10" fmla="*/ 1 w 3"/>
                <a:gd name="T11" fmla="*/ 2147483647 h 7"/>
                <a:gd name="T12" fmla="*/ 0 w 3"/>
                <a:gd name="T13" fmla="*/ 2147483647 h 7"/>
                <a:gd name="T14" fmla="*/ 2147483647 w 3"/>
                <a:gd name="T15" fmla="*/ 2147483647 h 7"/>
                <a:gd name="T16" fmla="*/ 2147483647 w 3"/>
                <a:gd name="T17" fmla="*/ 214748364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4"/>
                  </a:moveTo>
                  <a:lnTo>
                    <a:pt x="3" y="4"/>
                  </a:lnTo>
                  <a:lnTo>
                    <a:pt x="3" y="1"/>
                  </a:lnTo>
                  <a:lnTo>
                    <a:pt x="3" y="0"/>
                  </a:lnTo>
                  <a:lnTo>
                    <a:pt x="0" y="1"/>
                  </a:lnTo>
                  <a:lnTo>
                    <a:pt x="1" y="4"/>
                  </a:lnTo>
                  <a:lnTo>
                    <a:pt x="0" y="4"/>
                  </a:lnTo>
                  <a:lnTo>
                    <a:pt x="2" y="7"/>
                  </a:lnTo>
                  <a:lnTo>
                    <a:pt x="3" y="4"/>
                  </a:lnTo>
                  <a:close/>
                </a:path>
              </a:pathLst>
            </a:custGeom>
            <a:solidFill>
              <a:srgbClr val="FF0000"/>
            </a:solidFill>
            <a:ln w="0" algn="ctr">
              <a:solidFill>
                <a:schemeClr val="bg2"/>
              </a:solidFill>
              <a:round/>
              <a:headEnd/>
              <a:tailEnd/>
            </a:ln>
          </p:spPr>
          <p:txBody>
            <a:bodyPr/>
            <a:lstStyle/>
            <a:p>
              <a:endParaRPr lang="en-SG" dirty="0"/>
            </a:p>
          </p:txBody>
        </p:sp>
        <p:grpSp>
          <p:nvGrpSpPr>
            <p:cNvPr id="77" name="Group 356"/>
            <p:cNvGrpSpPr>
              <a:grpSpLocks/>
            </p:cNvGrpSpPr>
            <p:nvPr/>
          </p:nvGrpSpPr>
          <p:grpSpPr bwMode="auto">
            <a:xfrm>
              <a:off x="426" y="2402"/>
              <a:ext cx="1297" cy="811"/>
              <a:chOff x="426" y="2402"/>
              <a:chExt cx="1297" cy="811"/>
            </a:xfrm>
          </p:grpSpPr>
          <p:sp>
            <p:nvSpPr>
              <p:cNvPr id="78" name="Text Box 329"/>
              <p:cNvSpPr txBox="1">
                <a:spLocks noChangeArrowheads="1"/>
              </p:cNvSpPr>
              <p:nvPr/>
            </p:nvSpPr>
            <p:spPr bwMode="auto">
              <a:xfrm>
                <a:off x="885" y="2549"/>
                <a:ext cx="3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5</a:t>
                </a:r>
              </a:p>
            </p:txBody>
          </p:sp>
          <p:sp>
            <p:nvSpPr>
              <p:cNvPr id="79" name="Text Box 330"/>
              <p:cNvSpPr txBox="1">
                <a:spLocks noChangeArrowheads="1"/>
              </p:cNvSpPr>
              <p:nvPr/>
            </p:nvSpPr>
            <p:spPr bwMode="auto">
              <a:xfrm>
                <a:off x="1186" y="2785"/>
                <a:ext cx="3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9</a:t>
                </a:r>
              </a:p>
            </p:txBody>
          </p:sp>
          <p:sp>
            <p:nvSpPr>
              <p:cNvPr id="80" name="Text Box 331"/>
              <p:cNvSpPr txBox="1">
                <a:spLocks noChangeArrowheads="1"/>
              </p:cNvSpPr>
              <p:nvPr/>
            </p:nvSpPr>
            <p:spPr bwMode="auto">
              <a:xfrm>
                <a:off x="1190" y="3014"/>
                <a:ext cx="106" cy="104"/>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10</a:t>
                </a:r>
              </a:p>
            </p:txBody>
          </p:sp>
          <p:sp>
            <p:nvSpPr>
              <p:cNvPr id="81" name="Text Box 332"/>
              <p:cNvSpPr txBox="1">
                <a:spLocks noChangeArrowheads="1"/>
              </p:cNvSpPr>
              <p:nvPr/>
            </p:nvSpPr>
            <p:spPr bwMode="auto">
              <a:xfrm>
                <a:off x="1416" y="2719"/>
                <a:ext cx="129" cy="112"/>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13</a:t>
                </a:r>
              </a:p>
            </p:txBody>
          </p:sp>
          <p:sp>
            <p:nvSpPr>
              <p:cNvPr id="82" name="Text Box 333"/>
              <p:cNvSpPr txBox="1">
                <a:spLocks noChangeArrowheads="1"/>
              </p:cNvSpPr>
              <p:nvPr/>
            </p:nvSpPr>
            <p:spPr bwMode="auto">
              <a:xfrm>
                <a:off x="920" y="2744"/>
                <a:ext cx="5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7</a:t>
                </a:r>
              </a:p>
            </p:txBody>
          </p:sp>
          <p:sp>
            <p:nvSpPr>
              <p:cNvPr id="83" name="Text Box 334"/>
              <p:cNvSpPr txBox="1">
                <a:spLocks noChangeArrowheads="1"/>
              </p:cNvSpPr>
              <p:nvPr/>
            </p:nvSpPr>
            <p:spPr bwMode="auto">
              <a:xfrm>
                <a:off x="1008" y="2746"/>
                <a:ext cx="3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8</a:t>
                </a:r>
              </a:p>
            </p:txBody>
          </p:sp>
          <p:sp>
            <p:nvSpPr>
              <p:cNvPr id="84" name="Text Box 335"/>
              <p:cNvSpPr txBox="1">
                <a:spLocks noChangeArrowheads="1"/>
              </p:cNvSpPr>
              <p:nvPr/>
            </p:nvSpPr>
            <p:spPr bwMode="auto">
              <a:xfrm>
                <a:off x="929" y="2402"/>
                <a:ext cx="3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4</a:t>
                </a:r>
              </a:p>
            </p:txBody>
          </p:sp>
          <p:sp>
            <p:nvSpPr>
              <p:cNvPr id="85" name="Text Box 336"/>
              <p:cNvSpPr txBox="1">
                <a:spLocks noChangeArrowheads="1"/>
              </p:cNvSpPr>
              <p:nvPr/>
            </p:nvSpPr>
            <p:spPr bwMode="auto">
              <a:xfrm>
                <a:off x="1406" y="3020"/>
                <a:ext cx="108" cy="112"/>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15</a:t>
                </a:r>
              </a:p>
            </p:txBody>
          </p:sp>
          <p:sp>
            <p:nvSpPr>
              <p:cNvPr id="86" name="Text Box 337"/>
              <p:cNvSpPr txBox="1">
                <a:spLocks noChangeArrowheads="1"/>
              </p:cNvSpPr>
              <p:nvPr/>
            </p:nvSpPr>
            <p:spPr bwMode="auto">
              <a:xfrm>
                <a:off x="1342" y="2854"/>
                <a:ext cx="137" cy="112"/>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14</a:t>
                </a:r>
              </a:p>
            </p:txBody>
          </p:sp>
          <p:sp>
            <p:nvSpPr>
              <p:cNvPr id="87" name="Text Box 338"/>
              <p:cNvSpPr txBox="1">
                <a:spLocks noChangeArrowheads="1"/>
              </p:cNvSpPr>
              <p:nvPr/>
            </p:nvSpPr>
            <p:spPr bwMode="auto">
              <a:xfrm>
                <a:off x="1059" y="2435"/>
                <a:ext cx="7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6</a:t>
                </a:r>
              </a:p>
            </p:txBody>
          </p:sp>
          <p:sp>
            <p:nvSpPr>
              <p:cNvPr id="88" name="Text Box 339"/>
              <p:cNvSpPr txBox="1">
                <a:spLocks noChangeArrowheads="1"/>
              </p:cNvSpPr>
              <p:nvPr/>
            </p:nvSpPr>
            <p:spPr bwMode="auto">
              <a:xfrm>
                <a:off x="676" y="2497"/>
                <a:ext cx="7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2</a:t>
                </a:r>
              </a:p>
            </p:txBody>
          </p:sp>
          <p:sp>
            <p:nvSpPr>
              <p:cNvPr id="89" name="Text Box 340"/>
              <p:cNvSpPr txBox="1">
                <a:spLocks noChangeArrowheads="1"/>
              </p:cNvSpPr>
              <p:nvPr/>
            </p:nvSpPr>
            <p:spPr bwMode="auto">
              <a:xfrm>
                <a:off x="1311" y="2624"/>
                <a:ext cx="149" cy="112"/>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11</a:t>
                </a:r>
              </a:p>
            </p:txBody>
          </p:sp>
          <p:sp>
            <p:nvSpPr>
              <p:cNvPr id="90" name="Text Box 341"/>
              <p:cNvSpPr txBox="1">
                <a:spLocks noChangeArrowheads="1"/>
              </p:cNvSpPr>
              <p:nvPr/>
            </p:nvSpPr>
            <p:spPr bwMode="auto">
              <a:xfrm>
                <a:off x="1580" y="3101"/>
                <a:ext cx="143" cy="112"/>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16</a:t>
                </a:r>
              </a:p>
            </p:txBody>
          </p:sp>
          <p:sp>
            <p:nvSpPr>
              <p:cNvPr id="91" name="Text Box 342"/>
              <p:cNvSpPr txBox="1">
                <a:spLocks noChangeArrowheads="1"/>
              </p:cNvSpPr>
              <p:nvPr/>
            </p:nvSpPr>
            <p:spPr bwMode="auto">
              <a:xfrm>
                <a:off x="684" y="2593"/>
                <a:ext cx="7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3</a:t>
                </a:r>
              </a:p>
            </p:txBody>
          </p:sp>
          <p:sp>
            <p:nvSpPr>
              <p:cNvPr id="92" name="Text Box 343"/>
              <p:cNvSpPr txBox="1">
                <a:spLocks noChangeArrowheads="1"/>
              </p:cNvSpPr>
              <p:nvPr/>
            </p:nvSpPr>
            <p:spPr bwMode="auto">
              <a:xfrm>
                <a:off x="426" y="2599"/>
                <a:ext cx="7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 dirty="0"/>
                  <a:t>1</a:t>
                </a:r>
              </a:p>
            </p:txBody>
          </p:sp>
          <p:sp>
            <p:nvSpPr>
              <p:cNvPr id="93" name="Text Box 345"/>
              <p:cNvSpPr txBox="1">
                <a:spLocks noChangeArrowheads="1"/>
              </p:cNvSpPr>
              <p:nvPr/>
            </p:nvSpPr>
            <p:spPr bwMode="auto">
              <a:xfrm>
                <a:off x="1595" y="2935"/>
                <a:ext cx="118" cy="112"/>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17</a:t>
                </a:r>
              </a:p>
            </p:txBody>
          </p:sp>
        </p:grpSp>
      </p:grpSp>
      <p:pic>
        <p:nvPicPr>
          <p:cNvPr id="20" name="Picture 176" descr="globelog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8917" y="2714530"/>
            <a:ext cx="647474" cy="25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68"/>
          <p:cNvSpPr txBox="1">
            <a:spLocks noChangeArrowheads="1"/>
          </p:cNvSpPr>
          <p:nvPr/>
        </p:nvSpPr>
        <p:spPr bwMode="auto">
          <a:xfrm>
            <a:off x="7488660" y="4520754"/>
            <a:ext cx="1285770" cy="498598"/>
          </a:xfrm>
          <a:prstGeom prst="rect">
            <a:avLst/>
          </a:prstGeom>
          <a:noFill/>
          <a:ln w="9525" algn="ctr">
            <a:noFill/>
            <a:miter lim="800000"/>
            <a:headEnd/>
            <a:tailEnd/>
          </a:ln>
        </p:spPr>
        <p:txBody>
          <a:bodyPr>
            <a:spAutoFit/>
          </a:bodyPr>
          <a:lstStyle/>
          <a:p>
            <a:pPr>
              <a:spcBef>
                <a:spcPct val="20000"/>
              </a:spcBef>
              <a:defRPr/>
            </a:pPr>
            <a:r>
              <a:rPr lang="en-US" sz="1200" dirty="0">
                <a:latin typeface="+mj-lt"/>
              </a:rPr>
              <a:t>#2 in Australia</a:t>
            </a:r>
          </a:p>
          <a:p>
            <a:pPr>
              <a:spcBef>
                <a:spcPct val="20000"/>
              </a:spcBef>
              <a:defRPr/>
            </a:pPr>
            <a:r>
              <a:rPr lang="en-US" sz="1200" b="1" dirty="0">
                <a:latin typeface="+mj-lt"/>
              </a:rPr>
              <a:t>100%</a:t>
            </a:r>
          </a:p>
        </p:txBody>
      </p:sp>
      <p:sp>
        <p:nvSpPr>
          <p:cNvPr id="23" name="Text Box 268"/>
          <p:cNvSpPr txBox="1">
            <a:spLocks noChangeArrowheads="1"/>
          </p:cNvSpPr>
          <p:nvPr/>
        </p:nvSpPr>
        <p:spPr bwMode="auto">
          <a:xfrm>
            <a:off x="6038126" y="2926520"/>
            <a:ext cx="1417112" cy="498598"/>
          </a:xfrm>
          <a:prstGeom prst="rect">
            <a:avLst/>
          </a:prstGeom>
          <a:noFill/>
          <a:ln w="9525" algn="ctr">
            <a:noFill/>
            <a:miter lim="800000"/>
            <a:headEnd/>
            <a:tailEnd/>
          </a:ln>
        </p:spPr>
        <p:txBody>
          <a:bodyPr>
            <a:spAutoFit/>
          </a:bodyPr>
          <a:lstStyle/>
          <a:p>
            <a:pPr>
              <a:spcBef>
                <a:spcPct val="20000"/>
              </a:spcBef>
              <a:defRPr/>
            </a:pPr>
            <a:r>
              <a:rPr lang="en-US" sz="1200" dirty="0">
                <a:latin typeface="+mj-lt"/>
              </a:rPr>
              <a:t>#2 in Philippines</a:t>
            </a:r>
          </a:p>
          <a:p>
            <a:pPr>
              <a:spcBef>
                <a:spcPct val="20000"/>
              </a:spcBef>
              <a:defRPr/>
            </a:pPr>
            <a:r>
              <a:rPr lang="en-US" sz="1200" b="1" dirty="0" smtClean="0">
                <a:latin typeface="+mj-lt"/>
              </a:rPr>
              <a:t>47%</a:t>
            </a:r>
            <a:endParaRPr lang="en-US" sz="1200" b="1" dirty="0">
              <a:latin typeface="+mj-lt"/>
            </a:endParaRPr>
          </a:p>
        </p:txBody>
      </p:sp>
      <p:sp>
        <p:nvSpPr>
          <p:cNvPr id="24" name="Text Box 268"/>
          <p:cNvSpPr txBox="1">
            <a:spLocks noChangeArrowheads="1"/>
          </p:cNvSpPr>
          <p:nvPr/>
        </p:nvSpPr>
        <p:spPr bwMode="auto">
          <a:xfrm>
            <a:off x="4150016" y="4403084"/>
            <a:ext cx="1285770" cy="498598"/>
          </a:xfrm>
          <a:prstGeom prst="rect">
            <a:avLst/>
          </a:prstGeom>
          <a:noFill/>
          <a:ln w="9525" algn="ctr">
            <a:noFill/>
            <a:miter lim="800000"/>
            <a:headEnd/>
            <a:tailEnd/>
          </a:ln>
        </p:spPr>
        <p:txBody>
          <a:bodyPr>
            <a:spAutoFit/>
          </a:bodyPr>
          <a:lstStyle/>
          <a:p>
            <a:pPr algn="ctr">
              <a:spcBef>
                <a:spcPct val="20000"/>
              </a:spcBef>
              <a:defRPr/>
            </a:pPr>
            <a:r>
              <a:rPr lang="en-US" sz="1200" dirty="0">
                <a:latin typeface="+mj-lt"/>
              </a:rPr>
              <a:t>#1 in Indonesia</a:t>
            </a:r>
          </a:p>
          <a:p>
            <a:pPr algn="ctr">
              <a:spcBef>
                <a:spcPct val="20000"/>
              </a:spcBef>
              <a:defRPr/>
            </a:pPr>
            <a:r>
              <a:rPr lang="en-US" sz="1200" b="1" dirty="0">
                <a:latin typeface="+mj-lt"/>
              </a:rPr>
              <a:t>35%</a:t>
            </a:r>
          </a:p>
        </p:txBody>
      </p:sp>
      <p:sp>
        <p:nvSpPr>
          <p:cNvPr id="25" name="Text Box 268"/>
          <p:cNvSpPr txBox="1">
            <a:spLocks noChangeArrowheads="1"/>
          </p:cNvSpPr>
          <p:nvPr/>
        </p:nvSpPr>
        <p:spPr bwMode="auto">
          <a:xfrm>
            <a:off x="2888829" y="3869769"/>
            <a:ext cx="1277089" cy="498598"/>
          </a:xfrm>
          <a:prstGeom prst="rect">
            <a:avLst/>
          </a:prstGeom>
          <a:noFill/>
          <a:ln w="9525" algn="ctr">
            <a:noFill/>
            <a:miter lim="800000"/>
            <a:headEnd/>
            <a:tailEnd/>
          </a:ln>
        </p:spPr>
        <p:txBody>
          <a:bodyPr wrap="square">
            <a:spAutoFit/>
          </a:bodyPr>
          <a:lstStyle/>
          <a:p>
            <a:pPr algn="ctr">
              <a:spcBef>
                <a:spcPct val="20000"/>
              </a:spcBef>
              <a:defRPr/>
            </a:pPr>
            <a:r>
              <a:rPr lang="en-US" sz="1200" dirty="0">
                <a:latin typeface="+mj-lt"/>
              </a:rPr>
              <a:t>#1 in Singapore</a:t>
            </a:r>
          </a:p>
          <a:p>
            <a:pPr algn="ctr">
              <a:spcBef>
                <a:spcPct val="20000"/>
              </a:spcBef>
              <a:defRPr/>
            </a:pPr>
            <a:r>
              <a:rPr lang="en-US" sz="1200" b="1" dirty="0">
                <a:latin typeface="+mj-lt"/>
              </a:rPr>
              <a:t>100%</a:t>
            </a:r>
          </a:p>
        </p:txBody>
      </p:sp>
      <p:pic>
        <p:nvPicPr>
          <p:cNvPr id="26" name="Picture 728" descr="airtel-new-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65199" y="2466790"/>
            <a:ext cx="767292" cy="3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68"/>
          <p:cNvSpPr txBox="1">
            <a:spLocks noChangeArrowheads="1"/>
          </p:cNvSpPr>
          <p:nvPr/>
        </p:nvSpPr>
        <p:spPr bwMode="auto">
          <a:xfrm>
            <a:off x="4845683" y="2506466"/>
            <a:ext cx="2488587" cy="498598"/>
          </a:xfrm>
          <a:prstGeom prst="rect">
            <a:avLst/>
          </a:prstGeom>
          <a:noFill/>
          <a:ln w="9525" algn="ctr">
            <a:noFill/>
            <a:miter lim="800000"/>
            <a:headEnd/>
            <a:tailEnd/>
          </a:ln>
        </p:spPr>
        <p:txBody>
          <a:bodyPr>
            <a:spAutoFit/>
          </a:bodyPr>
          <a:lstStyle/>
          <a:p>
            <a:pPr>
              <a:spcBef>
                <a:spcPct val="20000"/>
              </a:spcBef>
              <a:defRPr/>
            </a:pPr>
            <a:r>
              <a:rPr lang="en-US" sz="1200" dirty="0">
                <a:latin typeface="+mj-lt"/>
              </a:rPr>
              <a:t>#1 in Thailand</a:t>
            </a:r>
          </a:p>
          <a:p>
            <a:pPr>
              <a:spcBef>
                <a:spcPct val="20000"/>
              </a:spcBef>
              <a:defRPr/>
            </a:pPr>
            <a:r>
              <a:rPr lang="en-US" sz="1200" b="1" dirty="0" smtClean="0">
                <a:latin typeface="+mj-lt"/>
              </a:rPr>
              <a:t>23%</a:t>
            </a:r>
            <a:endParaRPr lang="en-US" sz="1200" b="1" dirty="0">
              <a:latin typeface="+mj-lt"/>
            </a:endParaRPr>
          </a:p>
        </p:txBody>
      </p:sp>
      <p:sp>
        <p:nvSpPr>
          <p:cNvPr id="29" name="Text Box 268"/>
          <p:cNvSpPr txBox="1">
            <a:spLocks noChangeArrowheads="1"/>
          </p:cNvSpPr>
          <p:nvPr/>
        </p:nvSpPr>
        <p:spPr bwMode="auto">
          <a:xfrm>
            <a:off x="1196484" y="3472497"/>
            <a:ext cx="672839" cy="276999"/>
          </a:xfrm>
          <a:prstGeom prst="rect">
            <a:avLst/>
          </a:prstGeom>
          <a:noFill/>
          <a:ln w="9525" algn="ctr">
            <a:noFill/>
            <a:miter lim="800000"/>
            <a:headEnd/>
            <a:tailEnd/>
          </a:ln>
        </p:spPr>
        <p:txBody>
          <a:bodyPr>
            <a:spAutoFit/>
          </a:bodyPr>
          <a:lstStyle/>
          <a:p>
            <a:pPr>
              <a:spcBef>
                <a:spcPct val="20000"/>
              </a:spcBef>
              <a:defRPr/>
            </a:pPr>
            <a:r>
              <a:rPr lang="en-US" sz="1200" dirty="0">
                <a:latin typeface="+mj-lt"/>
              </a:rPr>
              <a:t>Africa</a:t>
            </a:r>
          </a:p>
        </p:txBody>
      </p:sp>
      <p:sp>
        <p:nvSpPr>
          <p:cNvPr id="30" name="Text Box 268"/>
          <p:cNvSpPr txBox="1">
            <a:spLocks noChangeArrowheads="1"/>
          </p:cNvSpPr>
          <p:nvPr/>
        </p:nvSpPr>
        <p:spPr bwMode="auto">
          <a:xfrm>
            <a:off x="2160627" y="2701823"/>
            <a:ext cx="995435" cy="498598"/>
          </a:xfrm>
          <a:prstGeom prst="rect">
            <a:avLst/>
          </a:prstGeom>
          <a:noFill/>
          <a:ln w="9525" algn="ctr">
            <a:noFill/>
            <a:miter lim="800000"/>
            <a:headEnd/>
            <a:tailEnd/>
          </a:ln>
        </p:spPr>
        <p:txBody>
          <a:bodyPr>
            <a:spAutoFit/>
          </a:bodyPr>
          <a:lstStyle/>
          <a:p>
            <a:pPr algn="ctr">
              <a:spcBef>
                <a:spcPct val="20000"/>
              </a:spcBef>
              <a:defRPr/>
            </a:pPr>
            <a:r>
              <a:rPr lang="en-US" sz="1200" dirty="0">
                <a:latin typeface="+mj-lt"/>
              </a:rPr>
              <a:t>#1 in India</a:t>
            </a:r>
          </a:p>
          <a:p>
            <a:pPr algn="ctr">
              <a:spcBef>
                <a:spcPct val="20000"/>
              </a:spcBef>
              <a:defRPr/>
            </a:pPr>
            <a:r>
              <a:rPr lang="en-US" sz="1200" b="1" dirty="0" smtClean="0">
                <a:latin typeface="+mj-lt"/>
              </a:rPr>
              <a:t>32%</a:t>
            </a:r>
            <a:endParaRPr lang="en-US" sz="1200" b="1" dirty="0">
              <a:latin typeface="+mj-lt"/>
            </a:endParaRPr>
          </a:p>
        </p:txBody>
      </p:sp>
      <p:sp>
        <p:nvSpPr>
          <p:cNvPr id="208" name="Text Box 332"/>
          <p:cNvSpPr txBox="1">
            <a:spLocks noChangeArrowheads="1"/>
          </p:cNvSpPr>
          <p:nvPr/>
        </p:nvSpPr>
        <p:spPr bwMode="auto">
          <a:xfrm>
            <a:off x="2199837" y="3465715"/>
            <a:ext cx="154385" cy="133647"/>
          </a:xfrm>
          <a:prstGeom prst="rect">
            <a:avLst/>
          </a:prstGeom>
          <a:noFill/>
          <a:ln w="9525" algn="ctr">
            <a:noFill/>
            <a:miter lim="800000"/>
            <a:headEnd/>
            <a:tailEnd/>
          </a:ln>
        </p:spPr>
        <p:txBody>
          <a:bodyPr lIns="0" tIns="0" rIns="0" bIns="0">
            <a:spAutoFit/>
          </a:bodyPr>
          <a:lstStyle/>
          <a:p>
            <a:pPr>
              <a:spcBef>
                <a:spcPct val="50000"/>
              </a:spcBef>
              <a:defRPr/>
            </a:pPr>
            <a:r>
              <a:rPr lang="en-US" sz="600" dirty="0">
                <a:latin typeface="+mj-lt"/>
              </a:rPr>
              <a:t>12</a:t>
            </a:r>
          </a:p>
        </p:txBody>
      </p:sp>
      <p:pic>
        <p:nvPicPr>
          <p:cNvPr id="209" name="Picture 2"/>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7167" t="13612" r="4266" b="11906"/>
          <a:stretch>
            <a:fillRect/>
          </a:stretch>
        </p:blipFill>
        <p:spPr bwMode="auto">
          <a:xfrm>
            <a:off x="4937051" y="2297182"/>
            <a:ext cx="677449" cy="26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12"/>
          <p:cNvCxnSpPr>
            <a:cxnSpLocks noChangeShapeType="1"/>
          </p:cNvCxnSpPr>
          <p:nvPr/>
        </p:nvCxnSpPr>
        <p:spPr bwMode="auto">
          <a:xfrm flipV="1">
            <a:off x="4209109" y="3782566"/>
            <a:ext cx="518080" cy="132121"/>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02" name="Title 3"/>
          <p:cNvSpPr txBox="1">
            <a:spLocks/>
          </p:cNvSpPr>
          <p:nvPr/>
        </p:nvSpPr>
        <p:spPr>
          <a:xfrm>
            <a:off x="169247" y="147476"/>
            <a:ext cx="8609557" cy="614710"/>
          </a:xfrm>
          <a:prstGeom prst="rect">
            <a:avLst/>
          </a:prstGeom>
          <a:noFill/>
          <a:ln>
            <a:noFill/>
          </a:ln>
        </p:spPr>
        <p:txBody>
          <a:bodyPr vert="horz" wrap="square" lIns="91440" tIns="45720" rIns="91440" bIns="45720" numCol="1" rtlCol="0" anchor="b" anchorCtr="0" compatLnSpc="1">
            <a:prstTxWarp prst="textNoShape">
              <a:avLst/>
            </a:prstTxWarp>
            <a:noAutofit/>
          </a:bodyPr>
          <a:lstStyle>
            <a:lvl1pPr fontAlgn="base">
              <a:lnSpc>
                <a:spcPct val="200000"/>
              </a:lnSpc>
              <a:spcBef>
                <a:spcPct val="0"/>
              </a:spcBef>
              <a:spcAft>
                <a:spcPct val="0"/>
              </a:spcAft>
              <a:defRPr sz="3200" b="1">
                <a:solidFill>
                  <a:srgbClr val="D1262C"/>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fontAlgn="base">
              <a:spcBef>
                <a:spcPct val="0"/>
              </a:spcBef>
              <a:spcAft>
                <a:spcPct val="0"/>
              </a:spcAft>
              <a:defRPr sz="4400">
                <a:latin typeface="Calibri" pitchFamily="34" charset="0"/>
              </a:defRPr>
            </a:lvl2pPr>
            <a:lvl3pPr algn="ctr" fontAlgn="base">
              <a:spcBef>
                <a:spcPct val="0"/>
              </a:spcBef>
              <a:spcAft>
                <a:spcPct val="0"/>
              </a:spcAft>
              <a:defRPr sz="4400">
                <a:latin typeface="Calibri" pitchFamily="34" charset="0"/>
              </a:defRPr>
            </a:lvl3pPr>
            <a:lvl4pPr algn="ctr" fontAlgn="base">
              <a:spcBef>
                <a:spcPct val="0"/>
              </a:spcBef>
              <a:spcAft>
                <a:spcPct val="0"/>
              </a:spcAft>
              <a:defRPr sz="4400">
                <a:latin typeface="Calibri" pitchFamily="34" charset="0"/>
              </a:defRPr>
            </a:lvl4pPr>
            <a:lvl5pPr algn="ctr" fontAlgn="base">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400" dirty="0"/>
              <a:t>Who </a:t>
            </a:r>
            <a:r>
              <a:rPr lang="en-GB" sz="2400" dirty="0" smtClean="0"/>
              <a:t>we are</a:t>
            </a:r>
            <a:endParaRPr lang="en-GB" sz="2400" dirty="0"/>
          </a:p>
        </p:txBody>
      </p:sp>
      <p:pic>
        <p:nvPicPr>
          <p:cNvPr id="391436" name="Picture 2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6104" y="3535140"/>
            <a:ext cx="652416" cy="38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Text Placeholder 2"/>
          <p:cNvSpPr txBox="1">
            <a:spLocks/>
          </p:cNvSpPr>
          <p:nvPr/>
        </p:nvSpPr>
        <p:spPr bwMode="auto">
          <a:xfrm>
            <a:off x="0" y="6654800"/>
            <a:ext cx="83200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dirty="0" smtClean="0"/>
              <a:t>Source: Singtel Financial Data</a:t>
            </a:r>
            <a:endParaRPr lang="en-US" sz="1000" dirty="0"/>
          </a:p>
        </p:txBody>
      </p:sp>
    </p:spTree>
    <p:extLst>
      <p:ext uri="{BB962C8B-B14F-4D97-AF65-F5344CB8AC3E}">
        <p14:creationId xmlns:p14="http://schemas.microsoft.com/office/powerpoint/2010/main" val="248371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7966" y="975360"/>
            <a:ext cx="8903186" cy="2811747"/>
          </a:xfrm>
          <a:prstGeom prst="roundRect">
            <a:avLst>
              <a:gd name="adj" fmla="val 2315"/>
            </a:avLst>
          </a:prstGeom>
          <a:solidFill>
            <a:schemeClr val="bg1"/>
          </a:solidFill>
          <a:ln>
            <a:noFill/>
          </a:ln>
        </p:spPr>
        <p:txBody>
          <a:bodyPr wrap="square" lIns="0" tIns="0" rIns="0" bIns="0" rtlCol="0" anchor="t" anchorCtr="0">
            <a:noAutofit/>
          </a:bodyPr>
          <a:lstStyle/>
          <a:p>
            <a:pPr defTabSz="914400" fontAlgn="base">
              <a:spcBef>
                <a:spcPct val="0"/>
              </a:spcBef>
              <a:spcAft>
                <a:spcPct val="0"/>
              </a:spcAft>
            </a:pPr>
            <a:endParaRPr lang="en-SG" sz="1400" b="1" dirty="0">
              <a:solidFill>
                <a:prstClr val="black"/>
              </a:solidFill>
              <a:latin typeface="Arial" panose="020B0604020202020204" pitchFamily="34" charset="0"/>
              <a:cs typeface="Arial" panose="020B0604020202020204" pitchFamily="34" charset="0"/>
            </a:endParaRPr>
          </a:p>
        </p:txBody>
      </p:sp>
      <p:graphicFrame>
        <p:nvGraphicFramePr>
          <p:cNvPr id="92" name="Diagram 91"/>
          <p:cNvGraphicFramePr/>
          <p:nvPr>
            <p:extLst>
              <p:ext uri="{D42A27DB-BD31-4B8C-83A1-F6EECF244321}">
                <p14:modId xmlns:p14="http://schemas.microsoft.com/office/powerpoint/2010/main" val="4155877781"/>
              </p:ext>
            </p:extLst>
          </p:nvPr>
        </p:nvGraphicFramePr>
        <p:xfrm>
          <a:off x="354625" y="1271816"/>
          <a:ext cx="8316935"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Object 5" hidden="1"/>
          <p:cNvGraphicFramePr>
            <a:graphicFrameLocks noChangeAspect="1"/>
          </p:cNvGraphicFramePr>
          <p:nvPr>
            <p:custDataLst>
              <p:tags r:id="rId2"/>
            </p:custDataLst>
            <p:extLst/>
          </p:nvPr>
        </p:nvGraphicFramePr>
        <p:xfrm>
          <a:off x="353160" y="1590"/>
          <a:ext cx="1465" cy="1587"/>
        </p:xfrm>
        <a:graphic>
          <a:graphicData uri="http://schemas.openxmlformats.org/presentationml/2006/ole">
            <mc:AlternateContent xmlns:mc="http://schemas.openxmlformats.org/markup-compatibility/2006">
              <mc:Choice xmlns:v="urn:schemas-microsoft-com:vml" Requires="v">
                <p:oleObj spid="_x0000_s46087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353160" y="1590"/>
                        <a:ext cx="1465" cy="1587"/>
                      </a:xfrm>
                      <a:prstGeom prst="rect">
                        <a:avLst/>
                      </a:prstGeom>
                    </p:spPr>
                  </p:pic>
                </p:oleObj>
              </mc:Fallback>
            </mc:AlternateContent>
          </a:graphicData>
        </a:graphic>
      </p:graphicFrame>
      <p:cxnSp>
        <p:nvCxnSpPr>
          <p:cNvPr id="26" name="Straight Connector 25"/>
          <p:cNvCxnSpPr/>
          <p:nvPr/>
        </p:nvCxnSpPr>
        <p:spPr>
          <a:xfrm>
            <a:off x="1643929" y="3893095"/>
            <a:ext cx="0" cy="542483"/>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6658264" y="4420338"/>
            <a:ext cx="1436890" cy="624009"/>
          </a:xfrm>
          <a:prstGeom prst="rect">
            <a:avLst/>
          </a:prstGeom>
          <a:noFill/>
          <a:ln>
            <a:noFill/>
          </a:ln>
        </p:spPr>
        <p:txBody>
          <a:bodyPr wrap="square" lIns="0" tIns="0" rIns="0" bIns="0" rtlCol="0" anchor="b" anchorCtr="0">
            <a:noAutofit/>
          </a:bodyPr>
          <a:lstStyle/>
          <a:p>
            <a:pPr algn="ctr" defTabSz="914400" fontAlgn="base">
              <a:spcBef>
                <a:spcPct val="0"/>
              </a:spcBef>
              <a:spcAft>
                <a:spcPts val="300"/>
              </a:spcAft>
            </a:pPr>
            <a:r>
              <a:rPr lang="en-GB" sz="1400" b="1" dirty="0">
                <a:solidFill>
                  <a:prstClr val="black"/>
                </a:solidFill>
                <a:latin typeface="Arial" panose="020B0604020202020204" pitchFamily="34" charset="0"/>
                <a:cs typeface="Arial" panose="020B0604020202020204" pitchFamily="34" charset="0"/>
              </a:rPr>
              <a:t>Organisational </a:t>
            </a:r>
            <a:r>
              <a:rPr lang="en-GB" sz="1400" b="1" dirty="0" smtClean="0">
                <a:solidFill>
                  <a:prstClr val="black"/>
                </a:solidFill>
                <a:latin typeface="Arial" panose="020B0604020202020204" pitchFamily="34" charset="0"/>
                <a:cs typeface="Arial" panose="020B0604020202020204" pitchFamily="34" charset="0"/>
              </a:rPr>
              <a:t>Restructure</a:t>
            </a:r>
            <a:endParaRPr lang="en-GB" sz="1400" b="1" dirty="0">
              <a:solidFill>
                <a:prstClr val="black"/>
              </a:solidFill>
              <a:latin typeface="Arial" panose="020B0604020202020204" pitchFamily="34" charset="0"/>
              <a:cs typeface="Arial" panose="020B0604020202020204" pitchFamily="34" charset="0"/>
            </a:endParaRPr>
          </a:p>
        </p:txBody>
      </p:sp>
      <p:sp>
        <p:nvSpPr>
          <p:cNvPr id="54" name="TextBox 53"/>
          <p:cNvSpPr txBox="1"/>
          <p:nvPr/>
        </p:nvSpPr>
        <p:spPr>
          <a:xfrm>
            <a:off x="4000500" y="4681940"/>
            <a:ext cx="1752600" cy="457200"/>
          </a:xfrm>
          <a:prstGeom prst="rect">
            <a:avLst/>
          </a:prstGeom>
          <a:noFill/>
          <a:ln>
            <a:noFill/>
          </a:ln>
        </p:spPr>
        <p:txBody>
          <a:bodyPr wrap="square" lIns="0" tIns="0" rIns="0" bIns="0" rtlCol="0" anchor="b" anchorCtr="0">
            <a:noAutofit/>
          </a:bodyPr>
          <a:lstStyle/>
          <a:p>
            <a:pPr algn="ctr" defTabSz="914400" fontAlgn="base">
              <a:spcBef>
                <a:spcPct val="0"/>
              </a:spcBef>
              <a:spcAft>
                <a:spcPts val="300"/>
              </a:spcAft>
            </a:pPr>
            <a:r>
              <a:rPr lang="en-GB" sz="1400" b="1" dirty="0">
                <a:solidFill>
                  <a:prstClr val="black"/>
                </a:solidFill>
                <a:latin typeface="Arial" panose="020B0604020202020204" pitchFamily="34" charset="0"/>
                <a:cs typeface="Arial" panose="020B0604020202020204" pitchFamily="34" charset="0"/>
              </a:rPr>
              <a:t>Full liberalisation </a:t>
            </a:r>
            <a:r>
              <a:rPr lang="en-GB" sz="1400" b="1" dirty="0" smtClean="0">
                <a:solidFill>
                  <a:prstClr val="black"/>
                </a:solidFill>
                <a:latin typeface="Arial" panose="020B0604020202020204" pitchFamily="34" charset="0"/>
                <a:cs typeface="Arial" panose="020B0604020202020204" pitchFamily="34" charset="0"/>
              </a:rPr>
              <a:t>of telecoms market</a:t>
            </a:r>
            <a:endParaRPr lang="en-SG" sz="1400" b="1" dirty="0">
              <a:solidFill>
                <a:prstClr val="black"/>
              </a:solidFill>
              <a:latin typeface="Arial" panose="020B0604020202020204" pitchFamily="34" charset="0"/>
              <a:cs typeface="Arial" panose="020B0604020202020204" pitchFamily="34" charset="0"/>
            </a:endParaRPr>
          </a:p>
        </p:txBody>
      </p:sp>
      <p:sp>
        <p:nvSpPr>
          <p:cNvPr id="55" name="TextBox 54"/>
          <p:cNvSpPr txBox="1"/>
          <p:nvPr/>
        </p:nvSpPr>
        <p:spPr>
          <a:xfrm>
            <a:off x="693782" y="4560050"/>
            <a:ext cx="1932386" cy="469150"/>
          </a:xfrm>
          <a:prstGeom prst="rect">
            <a:avLst/>
          </a:prstGeom>
          <a:noFill/>
          <a:ln>
            <a:noFill/>
          </a:ln>
        </p:spPr>
        <p:txBody>
          <a:bodyPr wrap="square" lIns="0" tIns="0" rIns="0" bIns="0" rtlCol="0" anchor="b" anchorCtr="0">
            <a:noAutofit/>
          </a:bodyPr>
          <a:lstStyle/>
          <a:p>
            <a:pPr algn="ctr" defTabSz="914400" fontAlgn="base">
              <a:spcBef>
                <a:spcPct val="0"/>
              </a:spcBef>
              <a:spcAft>
                <a:spcPct val="0"/>
              </a:spcAft>
            </a:pPr>
            <a:r>
              <a:rPr lang="en-GB" sz="1400" b="1" dirty="0" smtClean="0">
                <a:solidFill>
                  <a:prstClr val="black"/>
                </a:solidFill>
                <a:latin typeface="Arial" panose="020B0604020202020204" pitchFamily="34" charset="0"/>
                <a:cs typeface="Arial" panose="020B0604020202020204" pitchFamily="34" charset="0"/>
              </a:rPr>
              <a:t>STB</a:t>
            </a:r>
          </a:p>
          <a:p>
            <a:pPr algn="ctr" defTabSz="914400" fontAlgn="base">
              <a:spcBef>
                <a:spcPct val="0"/>
              </a:spcBef>
              <a:spcAft>
                <a:spcPct val="0"/>
              </a:spcAft>
            </a:pPr>
            <a:r>
              <a:rPr lang="en-GB" sz="1400" b="1" dirty="0">
                <a:solidFill>
                  <a:prstClr val="black"/>
                </a:solidFill>
                <a:latin typeface="Arial" panose="020B0604020202020204" pitchFamily="34" charset="0"/>
                <a:cs typeface="Arial" panose="020B0604020202020204" pitchFamily="34" charset="0"/>
              </a:rPr>
              <a:t>(</a:t>
            </a:r>
            <a:r>
              <a:rPr lang="en-GB" sz="1400" b="1" dirty="0" smtClean="0">
                <a:solidFill>
                  <a:prstClr val="black"/>
                </a:solidFill>
                <a:latin typeface="Arial" panose="020B0604020202020204" pitchFamily="34" charset="0"/>
                <a:cs typeface="Arial" panose="020B0604020202020204" pitchFamily="34" charset="0"/>
              </a:rPr>
              <a:t>statutory board)</a:t>
            </a:r>
            <a:endParaRPr lang="en-SG" sz="1400" b="1" dirty="0">
              <a:solidFill>
                <a:prstClr val="black"/>
              </a:solidFill>
              <a:latin typeface="Arial" panose="020B0604020202020204" pitchFamily="34" charset="0"/>
              <a:cs typeface="Arial" panose="020B0604020202020204" pitchFamily="34" charset="0"/>
            </a:endParaRPr>
          </a:p>
        </p:txBody>
      </p:sp>
      <p:cxnSp>
        <p:nvCxnSpPr>
          <p:cNvPr id="56" name="Straight Connector 55"/>
          <p:cNvCxnSpPr/>
          <p:nvPr/>
        </p:nvCxnSpPr>
        <p:spPr>
          <a:xfrm flipH="1" flipV="1">
            <a:off x="2430038" y="2717925"/>
            <a:ext cx="1" cy="691948"/>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818299" y="2381233"/>
            <a:ext cx="0" cy="1065883"/>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34128" y="1559067"/>
            <a:ext cx="1196441" cy="757413"/>
          </a:xfrm>
          <a:prstGeom prst="rect">
            <a:avLst/>
          </a:prstGeom>
          <a:noFill/>
          <a:ln>
            <a:noFill/>
          </a:ln>
        </p:spPr>
        <p:txBody>
          <a:bodyPr wrap="square" lIns="0" tIns="0" rIns="0" bIns="0" rtlCol="0" anchor="t" anchorCtr="0">
            <a:noAutofit/>
          </a:bodyPr>
          <a:lstStyle/>
          <a:p>
            <a:pPr algn="ctr" defTabSz="914400" fontAlgn="base">
              <a:spcBef>
                <a:spcPct val="0"/>
              </a:spcBef>
              <a:spcAft>
                <a:spcPts val="300"/>
              </a:spcAft>
            </a:pPr>
            <a:r>
              <a:rPr lang="en-GB" sz="1400" b="1" dirty="0">
                <a:solidFill>
                  <a:prstClr val="black"/>
                </a:solidFill>
                <a:latin typeface="Arial" panose="020B0604020202020204" pitchFamily="34" charset="0"/>
                <a:cs typeface="Arial" panose="020B0604020202020204" pitchFamily="34" charset="0"/>
              </a:rPr>
              <a:t>Telephone introduced </a:t>
            </a:r>
            <a:endParaRPr lang="en-GB" sz="1400" b="1" dirty="0" smtClean="0">
              <a:solidFill>
                <a:prstClr val="black"/>
              </a:solidFill>
              <a:latin typeface="Arial" panose="020B0604020202020204" pitchFamily="34" charset="0"/>
              <a:cs typeface="Arial" panose="020B0604020202020204" pitchFamily="34" charset="0"/>
            </a:endParaRPr>
          </a:p>
          <a:p>
            <a:pPr algn="ctr" defTabSz="914400" fontAlgn="base">
              <a:spcBef>
                <a:spcPct val="0"/>
              </a:spcBef>
              <a:spcAft>
                <a:spcPts val="300"/>
              </a:spcAft>
            </a:pPr>
            <a:r>
              <a:rPr lang="en-GB" sz="1400" b="1" dirty="0" smtClean="0">
                <a:solidFill>
                  <a:prstClr val="black"/>
                </a:solidFill>
                <a:latin typeface="Arial" panose="020B0604020202020204" pitchFamily="34" charset="0"/>
                <a:cs typeface="Arial" panose="020B0604020202020204" pitchFamily="34" charset="0"/>
              </a:rPr>
              <a:t>in </a:t>
            </a:r>
            <a:r>
              <a:rPr lang="en-GB" sz="1400" b="1" dirty="0">
                <a:solidFill>
                  <a:prstClr val="black"/>
                </a:solidFill>
                <a:latin typeface="Arial" panose="020B0604020202020204" pitchFamily="34" charset="0"/>
                <a:cs typeface="Arial" panose="020B0604020202020204" pitchFamily="34" charset="0"/>
              </a:rPr>
              <a:t>Singapore</a:t>
            </a:r>
          </a:p>
        </p:txBody>
      </p:sp>
      <p:cxnSp>
        <p:nvCxnSpPr>
          <p:cNvPr id="59" name="Straight Connector 58"/>
          <p:cNvCxnSpPr/>
          <p:nvPr/>
        </p:nvCxnSpPr>
        <p:spPr>
          <a:xfrm>
            <a:off x="3264474" y="3878547"/>
            <a:ext cx="0" cy="1114062"/>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149842" y="1754073"/>
            <a:ext cx="1884196" cy="452088"/>
          </a:xfrm>
          <a:prstGeom prst="rect">
            <a:avLst/>
          </a:prstGeom>
          <a:noFill/>
          <a:ln>
            <a:noFill/>
          </a:ln>
        </p:spPr>
        <p:txBody>
          <a:bodyPr wrap="square" lIns="0" tIns="0" rIns="0" bIns="0" rtlCol="0" anchor="b" anchorCtr="0">
            <a:noAutofit/>
          </a:bodyPr>
          <a:lstStyle/>
          <a:p>
            <a:pPr algn="ctr" defTabSz="914400" fontAlgn="base">
              <a:spcBef>
                <a:spcPct val="0"/>
              </a:spcBef>
              <a:spcAft>
                <a:spcPts val="600"/>
              </a:spcAft>
            </a:pPr>
            <a:r>
              <a:rPr lang="en-GB" sz="1400" b="1" dirty="0" smtClean="0">
                <a:solidFill>
                  <a:prstClr val="black"/>
                </a:solidFill>
                <a:latin typeface="Arial" panose="020B0604020202020204" pitchFamily="34" charset="0"/>
                <a:cs typeface="Arial" panose="020B0604020202020204" pitchFamily="34" charset="0"/>
              </a:rPr>
              <a:t>Liberalisation of mobile market </a:t>
            </a:r>
          </a:p>
        </p:txBody>
      </p:sp>
      <p:cxnSp>
        <p:nvCxnSpPr>
          <p:cNvPr id="91" name="Straight Connector 90"/>
          <p:cNvCxnSpPr/>
          <p:nvPr/>
        </p:nvCxnSpPr>
        <p:spPr>
          <a:xfrm flipV="1">
            <a:off x="4076700" y="2340236"/>
            <a:ext cx="0" cy="1106880"/>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157853" y="2058296"/>
            <a:ext cx="1190493" cy="533400"/>
          </a:xfrm>
          <a:prstGeom prst="rect">
            <a:avLst/>
          </a:prstGeom>
          <a:noFill/>
          <a:ln>
            <a:noFill/>
          </a:ln>
        </p:spPr>
        <p:txBody>
          <a:bodyPr wrap="square" lIns="0" tIns="0" rIns="0" bIns="0" rtlCol="0" anchor="b" anchorCtr="0">
            <a:noAutofit/>
          </a:bodyPr>
          <a:lstStyle/>
          <a:p>
            <a:pPr algn="ctr" defTabSz="914400" fontAlgn="base">
              <a:spcBef>
                <a:spcPct val="0"/>
              </a:spcBef>
              <a:spcAft>
                <a:spcPct val="0"/>
              </a:spcAft>
            </a:pPr>
            <a:r>
              <a:rPr lang="en-GB" sz="1400" b="1" dirty="0">
                <a:solidFill>
                  <a:prstClr val="black"/>
                </a:solidFill>
                <a:latin typeface="Arial" panose="020B0604020202020204" pitchFamily="34" charset="0"/>
                <a:cs typeface="Arial" panose="020B0604020202020204" pitchFamily="34" charset="0"/>
              </a:rPr>
              <a:t>Launched </a:t>
            </a:r>
            <a:endParaRPr lang="en-GB" sz="1400" b="1" dirty="0" smtClean="0">
              <a:solidFill>
                <a:prstClr val="black"/>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en-GB" sz="1400" b="1" dirty="0" smtClean="0">
                <a:solidFill>
                  <a:prstClr val="black"/>
                </a:solidFill>
                <a:latin typeface="Arial" panose="020B0604020202020204" pitchFamily="34" charset="0"/>
                <a:cs typeface="Arial" panose="020B0604020202020204" pitchFamily="34" charset="0"/>
              </a:rPr>
              <a:t>3G </a:t>
            </a:r>
            <a:r>
              <a:rPr lang="en-GB" sz="1400" b="1" dirty="0">
                <a:solidFill>
                  <a:prstClr val="black"/>
                </a:solidFill>
                <a:latin typeface="Arial" panose="020B0604020202020204" pitchFamily="34" charset="0"/>
                <a:cs typeface="Arial" panose="020B0604020202020204" pitchFamily="34" charset="0"/>
              </a:rPr>
              <a:t>network</a:t>
            </a:r>
            <a:endParaRPr lang="en-SG" sz="1400" b="1" dirty="0">
              <a:solidFill>
                <a:prstClr val="black"/>
              </a:solidFill>
              <a:latin typeface="Arial" panose="020B0604020202020204" pitchFamily="34" charset="0"/>
              <a:cs typeface="Arial" panose="020B0604020202020204" pitchFamily="34" charset="0"/>
            </a:endParaRPr>
          </a:p>
        </p:txBody>
      </p:sp>
      <p:cxnSp>
        <p:nvCxnSpPr>
          <p:cNvPr id="99" name="Straight Connector 98"/>
          <p:cNvCxnSpPr/>
          <p:nvPr/>
        </p:nvCxnSpPr>
        <p:spPr>
          <a:xfrm>
            <a:off x="4876800" y="3878547"/>
            <a:ext cx="0" cy="703014"/>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5753100" y="2702685"/>
            <a:ext cx="0" cy="752213"/>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7376709" y="3914055"/>
            <a:ext cx="1" cy="567243"/>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5924064" y="5241696"/>
            <a:ext cx="1227792" cy="475236"/>
          </a:xfrm>
          <a:prstGeom prst="rect">
            <a:avLst/>
          </a:prstGeom>
          <a:noFill/>
          <a:ln>
            <a:noFill/>
          </a:ln>
        </p:spPr>
        <p:txBody>
          <a:bodyPr wrap="square" lIns="0" tIns="0" rIns="0" bIns="0" rtlCol="0" anchor="t" anchorCtr="0">
            <a:noAutofit/>
          </a:bodyPr>
          <a:lstStyle/>
          <a:p>
            <a:pPr algn="ctr" defTabSz="914400" fontAlgn="base">
              <a:spcBef>
                <a:spcPct val="0"/>
              </a:spcBef>
              <a:spcAft>
                <a:spcPts val="300"/>
              </a:spcAft>
            </a:pPr>
            <a:r>
              <a:rPr lang="en-GB" sz="1400" b="1" dirty="0" smtClean="0">
                <a:solidFill>
                  <a:prstClr val="black"/>
                </a:solidFill>
                <a:latin typeface="Arial" panose="020B0604020202020204" pitchFamily="34" charset="0"/>
                <a:cs typeface="Arial" panose="020B0604020202020204" pitchFamily="34" charset="0"/>
              </a:rPr>
              <a:t>Introduced NextGen </a:t>
            </a:r>
            <a:r>
              <a:rPr lang="en-GB" sz="1400" b="1" dirty="0">
                <a:solidFill>
                  <a:prstClr val="black"/>
                </a:solidFill>
                <a:latin typeface="Arial" panose="020B0604020202020204" pitchFamily="34" charset="0"/>
                <a:cs typeface="Arial" panose="020B0604020202020204" pitchFamily="34" charset="0"/>
              </a:rPr>
              <a:t>NGN</a:t>
            </a:r>
          </a:p>
          <a:p>
            <a:pPr algn="ctr" defTabSz="914400" fontAlgn="base">
              <a:spcBef>
                <a:spcPct val="0"/>
              </a:spcBef>
              <a:spcAft>
                <a:spcPts val="300"/>
              </a:spcAft>
            </a:pPr>
            <a:endParaRPr lang="en-GB" sz="1400" b="1" dirty="0">
              <a:solidFill>
                <a:prstClr val="black"/>
              </a:solidFill>
              <a:latin typeface="Arial" panose="020B0604020202020204" pitchFamily="34" charset="0"/>
              <a:cs typeface="Arial" panose="020B0604020202020204" pitchFamily="34" charset="0"/>
            </a:endParaRPr>
          </a:p>
        </p:txBody>
      </p:sp>
      <p:sp>
        <p:nvSpPr>
          <p:cNvPr id="102" name="TextBox 101"/>
          <p:cNvSpPr txBox="1"/>
          <p:nvPr/>
        </p:nvSpPr>
        <p:spPr>
          <a:xfrm>
            <a:off x="2516417" y="5139140"/>
            <a:ext cx="1516619" cy="523220"/>
          </a:xfrm>
          <a:prstGeom prst="rect">
            <a:avLst/>
          </a:prstGeom>
          <a:noFill/>
        </p:spPr>
        <p:txBody>
          <a:bodyPr wrap="square" rtlCol="0">
            <a:spAutoFit/>
          </a:bodyPr>
          <a:lstStyle/>
          <a:p>
            <a:pPr algn="ctr" defTabSz="914400" fontAlgn="base">
              <a:spcBef>
                <a:spcPct val="0"/>
              </a:spcBef>
              <a:spcAft>
                <a:spcPct val="0"/>
              </a:spcAft>
            </a:pPr>
            <a:r>
              <a:rPr lang="en-GB" sz="1400" b="1" dirty="0">
                <a:solidFill>
                  <a:prstClr val="black"/>
                </a:solidFill>
                <a:latin typeface="Arial" panose="020B0604020202020204" pitchFamily="34" charset="0"/>
                <a:cs typeface="Arial" panose="020B0604020202020204" pitchFamily="34" charset="0"/>
              </a:rPr>
              <a:t> </a:t>
            </a:r>
            <a:r>
              <a:rPr lang="en-GB" sz="1400" b="1" dirty="0" smtClean="0">
                <a:solidFill>
                  <a:prstClr val="black"/>
                </a:solidFill>
                <a:latin typeface="Arial" panose="020B0604020202020204" pitchFamily="34" charset="0"/>
                <a:cs typeface="Arial" pitchFamily="34" charset="0"/>
              </a:rPr>
              <a:t>Listing on </a:t>
            </a:r>
          </a:p>
          <a:p>
            <a:pPr algn="ctr" defTabSz="914400" fontAlgn="base">
              <a:spcBef>
                <a:spcPct val="0"/>
              </a:spcBef>
              <a:spcAft>
                <a:spcPct val="0"/>
              </a:spcAft>
            </a:pPr>
            <a:r>
              <a:rPr lang="en-GB" sz="1400" b="1" dirty="0" smtClean="0">
                <a:solidFill>
                  <a:prstClr val="black"/>
                </a:solidFill>
                <a:latin typeface="Arial" panose="020B0604020202020204" pitchFamily="34" charset="0"/>
                <a:cs typeface="Arial" pitchFamily="34" charset="0"/>
              </a:rPr>
              <a:t>SGX</a:t>
            </a:r>
            <a:endParaRPr lang="en-SG" sz="1400" dirty="0">
              <a:solidFill>
                <a:prstClr val="black"/>
              </a:solidFill>
              <a:latin typeface="Arial" panose="020B0604020202020204" pitchFamily="34" charset="0"/>
              <a:cs typeface="Arial" panose="020B0604020202020204" pitchFamily="34" charset="0"/>
            </a:endParaRPr>
          </a:p>
        </p:txBody>
      </p:sp>
      <p:sp>
        <p:nvSpPr>
          <p:cNvPr id="109" name="TextBox 108"/>
          <p:cNvSpPr txBox="1"/>
          <p:nvPr/>
        </p:nvSpPr>
        <p:spPr>
          <a:xfrm>
            <a:off x="1618841" y="2078626"/>
            <a:ext cx="1653993" cy="523220"/>
          </a:xfrm>
          <a:prstGeom prst="rect">
            <a:avLst/>
          </a:prstGeom>
          <a:noFill/>
        </p:spPr>
        <p:txBody>
          <a:bodyPr wrap="square" rtlCol="0">
            <a:spAutoFit/>
          </a:bodyPr>
          <a:lstStyle/>
          <a:p>
            <a:pPr algn="ctr" defTabSz="914400" fontAlgn="base">
              <a:spcBef>
                <a:spcPct val="0"/>
              </a:spcBef>
              <a:spcAft>
                <a:spcPct val="0"/>
              </a:spcAft>
            </a:pPr>
            <a:r>
              <a:rPr lang="en-GB" sz="1400" b="1" dirty="0" smtClean="0">
                <a:solidFill>
                  <a:prstClr val="black"/>
                </a:solidFill>
                <a:latin typeface="Arial" panose="020B0604020202020204" pitchFamily="34" charset="0"/>
                <a:cs typeface="Arial" panose="020B0604020202020204" pitchFamily="34" charset="0"/>
              </a:rPr>
              <a:t>Corporatisation of Singtel</a:t>
            </a:r>
            <a:endParaRPr lang="en-SG" sz="1400" dirty="0">
              <a:solidFill>
                <a:prstClr val="black"/>
              </a:solidFill>
              <a:latin typeface="Arial" panose="020B0604020202020204" pitchFamily="34" charset="0"/>
              <a:cs typeface="Arial" panose="020B0604020202020204" pitchFamily="34" charset="0"/>
            </a:endParaRPr>
          </a:p>
        </p:txBody>
      </p:sp>
      <p:sp>
        <p:nvSpPr>
          <p:cNvPr id="107" name="Title 1"/>
          <p:cNvSpPr txBox="1">
            <a:spLocks/>
          </p:cNvSpPr>
          <p:nvPr/>
        </p:nvSpPr>
        <p:spPr>
          <a:xfrm>
            <a:off x="141502" y="-91446"/>
            <a:ext cx="9144000" cy="8382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lang="en-US" sz="3200" b="1" kern="1200" dirty="0">
                <a:solidFill>
                  <a:srgbClr val="D1262C"/>
                </a:solidFill>
                <a:effectLst>
                  <a:outerShdw blurRad="63500" dist="38100" dir="5400000" algn="t" rotWithShape="0">
                    <a:prstClr val="black">
                      <a:alpha val="25000"/>
                    </a:prstClr>
                  </a:outerShdw>
                </a:effectLst>
                <a:latin typeface="DIN Next LT Pro Bold" pitchFamily="34" charset="0"/>
                <a:ea typeface="+mj-ea"/>
                <a:cs typeface="Arial" pitchFamily="34" charset="0"/>
              </a:defRPr>
            </a:lvl1pPr>
          </a:lstStyle>
          <a:p>
            <a:pPr fontAlgn="base">
              <a:lnSpc>
                <a:spcPct val="200000"/>
              </a:lnSpc>
              <a:spcAft>
                <a:spcPct val="0"/>
              </a:spcAft>
            </a:pPr>
            <a:r>
              <a:rPr sz="2400" dirty="0" smtClean="0">
                <a:latin typeface="Arial" pitchFamily="34" charset="0"/>
              </a:rPr>
              <a:t>Our key milestones in Singapore</a:t>
            </a:r>
            <a:endParaRPr sz="2400" dirty="0">
              <a:latin typeface="Arial" panose="020B0604020202020204" pitchFamily="34" charset="0"/>
            </a:endParaRPr>
          </a:p>
        </p:txBody>
      </p:sp>
      <p:cxnSp>
        <p:nvCxnSpPr>
          <p:cNvPr id="93" name="Straight Connector 92"/>
          <p:cNvCxnSpPr/>
          <p:nvPr/>
        </p:nvCxnSpPr>
        <p:spPr>
          <a:xfrm>
            <a:off x="6537960" y="3921363"/>
            <a:ext cx="0" cy="1217777"/>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384275" y="2717925"/>
            <a:ext cx="0" cy="721487"/>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791574" y="2113797"/>
            <a:ext cx="1231229" cy="534872"/>
          </a:xfrm>
          <a:prstGeom prst="rect">
            <a:avLst/>
          </a:prstGeom>
          <a:noFill/>
          <a:ln>
            <a:noFill/>
          </a:ln>
        </p:spPr>
        <p:txBody>
          <a:bodyPr wrap="square" lIns="0" tIns="0" rIns="0" bIns="0" rtlCol="0" anchor="t" anchorCtr="0">
            <a:noAutofit/>
          </a:bodyPr>
          <a:lstStyle/>
          <a:p>
            <a:pPr algn="ctr" defTabSz="914400" fontAlgn="base">
              <a:spcBef>
                <a:spcPct val="0"/>
              </a:spcBef>
              <a:spcAft>
                <a:spcPts val="300"/>
              </a:spcAft>
            </a:pPr>
            <a:r>
              <a:rPr lang="en-GB" sz="1400" b="1" dirty="0" smtClean="0">
                <a:solidFill>
                  <a:prstClr val="black"/>
                </a:solidFill>
                <a:latin typeface="Arial" panose="020B0604020202020204" pitchFamily="34" charset="0"/>
                <a:cs typeface="Arial" panose="020B0604020202020204" pitchFamily="34" charset="0"/>
              </a:rPr>
              <a:t>Launched 4G network</a:t>
            </a:r>
            <a:endParaRPr lang="en-GB" sz="1400" b="1" dirty="0">
              <a:solidFill>
                <a:prstClr val="black"/>
              </a:solidFill>
              <a:latin typeface="Arial" panose="020B0604020202020204" pitchFamily="34" charset="0"/>
              <a:cs typeface="Arial" panose="020B0604020202020204" pitchFamily="34" charset="0"/>
            </a:endParaRPr>
          </a:p>
        </p:txBody>
      </p:sp>
      <p:cxnSp>
        <p:nvCxnSpPr>
          <p:cNvPr id="48" name="Straight Connector 47"/>
          <p:cNvCxnSpPr/>
          <p:nvPr/>
        </p:nvCxnSpPr>
        <p:spPr>
          <a:xfrm flipV="1">
            <a:off x="8100555" y="1821266"/>
            <a:ext cx="7673" cy="1602907"/>
          </a:xfrm>
          <a:prstGeom prst="line">
            <a:avLst/>
          </a:prstGeom>
          <a:ln w="9525"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492614" y="1199397"/>
            <a:ext cx="1231229" cy="534872"/>
          </a:xfrm>
          <a:prstGeom prst="rect">
            <a:avLst/>
          </a:prstGeom>
          <a:noFill/>
          <a:ln>
            <a:noFill/>
          </a:ln>
        </p:spPr>
        <p:txBody>
          <a:bodyPr wrap="square" lIns="0" tIns="0" rIns="0" bIns="0" rtlCol="0" anchor="t" anchorCtr="0">
            <a:noAutofit/>
          </a:bodyPr>
          <a:lstStyle/>
          <a:p>
            <a:pPr algn="ctr" defTabSz="914400" fontAlgn="base">
              <a:spcBef>
                <a:spcPct val="0"/>
              </a:spcBef>
              <a:spcAft>
                <a:spcPts val="300"/>
              </a:spcAft>
            </a:pPr>
            <a:r>
              <a:rPr lang="en-GB" sz="1400" b="1" dirty="0" smtClean="0">
                <a:solidFill>
                  <a:prstClr val="black"/>
                </a:solidFill>
                <a:latin typeface="Arial" panose="020B0604020202020204" pitchFamily="34" charset="0"/>
                <a:cs typeface="Arial" panose="020B0604020202020204" pitchFamily="34" charset="0"/>
              </a:rPr>
              <a:t>Rebranding Exercise</a:t>
            </a:r>
            <a:endParaRPr lang="en-GB" sz="1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223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31784803"/>
              </p:ext>
            </p:extLst>
          </p:nvPr>
        </p:nvGraphicFramePr>
        <p:xfrm>
          <a:off x="353160" y="1590"/>
          <a:ext cx="1465" cy="1587"/>
        </p:xfrm>
        <a:graphic>
          <a:graphicData uri="http://schemas.openxmlformats.org/presentationml/2006/ole">
            <mc:AlternateContent xmlns:mc="http://schemas.openxmlformats.org/markup-compatibility/2006">
              <mc:Choice xmlns:v="urn:schemas-microsoft-com:vml" Requires="v">
                <p:oleObj spid="_x0000_s4680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353160" y="1590"/>
                        <a:ext cx="1465" cy="1587"/>
                      </a:xfrm>
                      <a:prstGeom prst="rect">
                        <a:avLst/>
                      </a:prstGeom>
                    </p:spPr>
                  </p:pic>
                </p:oleObj>
              </mc:Fallback>
            </mc:AlternateContent>
          </a:graphicData>
        </a:graphic>
      </p:graphicFrame>
      <p:pic>
        <p:nvPicPr>
          <p:cNvPr id="467986"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0320" y="5337602"/>
            <a:ext cx="432756" cy="32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1"/>
          <p:cNvGrpSpPr/>
          <p:nvPr/>
        </p:nvGrpSpPr>
        <p:grpSpPr>
          <a:xfrm>
            <a:off x="353160" y="1752600"/>
            <a:ext cx="8428746" cy="4114800"/>
            <a:chOff x="563563" y="1628775"/>
            <a:chExt cx="8015288" cy="3830638"/>
          </a:xfrm>
          <a:solidFill>
            <a:sysClr val="window" lastClr="FFFFFF">
              <a:lumMod val="75000"/>
            </a:sysClr>
          </a:solidFill>
          <a:effectLst>
            <a:outerShdw blurRad="50800" dist="38100" dir="2700000" algn="tl" rotWithShape="0">
              <a:prstClr val="black">
                <a:alpha val="40000"/>
              </a:prstClr>
            </a:outerShdw>
          </a:effectLst>
        </p:grpSpPr>
        <p:sp>
          <p:nvSpPr>
            <p:cNvPr id="38" name="Freeform 5"/>
            <p:cNvSpPr>
              <a:spLocks/>
            </p:cNvSpPr>
            <p:nvPr/>
          </p:nvSpPr>
          <p:spPr bwMode="auto">
            <a:xfrm>
              <a:off x="1817688" y="3355975"/>
              <a:ext cx="104775" cy="122238"/>
            </a:xfrm>
            <a:custGeom>
              <a:avLst/>
              <a:gdLst>
                <a:gd name="T0" fmla="*/ 33 w 66"/>
                <a:gd name="T1" fmla="*/ 0 h 77"/>
                <a:gd name="T2" fmla="*/ 28 w 66"/>
                <a:gd name="T3" fmla="*/ 3 h 77"/>
                <a:gd name="T4" fmla="*/ 26 w 66"/>
                <a:gd name="T5" fmla="*/ 10 h 77"/>
                <a:gd name="T6" fmla="*/ 22 w 66"/>
                <a:gd name="T7" fmla="*/ 12 h 77"/>
                <a:gd name="T8" fmla="*/ 22 w 66"/>
                <a:gd name="T9" fmla="*/ 16 h 77"/>
                <a:gd name="T10" fmla="*/ 28 w 66"/>
                <a:gd name="T11" fmla="*/ 22 h 77"/>
                <a:gd name="T12" fmla="*/ 32 w 66"/>
                <a:gd name="T13" fmla="*/ 27 h 77"/>
                <a:gd name="T14" fmla="*/ 26 w 66"/>
                <a:gd name="T15" fmla="*/ 34 h 77"/>
                <a:gd name="T16" fmla="*/ 14 w 66"/>
                <a:gd name="T17" fmla="*/ 34 h 77"/>
                <a:gd name="T18" fmla="*/ 9 w 66"/>
                <a:gd name="T19" fmla="*/ 35 h 77"/>
                <a:gd name="T20" fmla="*/ 3 w 66"/>
                <a:gd name="T21" fmla="*/ 48 h 77"/>
                <a:gd name="T22" fmla="*/ 1 w 66"/>
                <a:gd name="T23" fmla="*/ 54 h 77"/>
                <a:gd name="T24" fmla="*/ 0 w 66"/>
                <a:gd name="T25" fmla="*/ 60 h 77"/>
                <a:gd name="T26" fmla="*/ 7 w 66"/>
                <a:gd name="T27" fmla="*/ 69 h 77"/>
                <a:gd name="T28" fmla="*/ 17 w 66"/>
                <a:gd name="T29" fmla="*/ 73 h 77"/>
                <a:gd name="T30" fmla="*/ 32 w 66"/>
                <a:gd name="T31" fmla="*/ 77 h 77"/>
                <a:gd name="T32" fmla="*/ 33 w 66"/>
                <a:gd name="T33" fmla="*/ 73 h 77"/>
                <a:gd name="T34" fmla="*/ 37 w 66"/>
                <a:gd name="T35" fmla="*/ 71 h 77"/>
                <a:gd name="T36" fmla="*/ 41 w 66"/>
                <a:gd name="T37" fmla="*/ 65 h 77"/>
                <a:gd name="T38" fmla="*/ 45 w 66"/>
                <a:gd name="T39" fmla="*/ 64 h 77"/>
                <a:gd name="T40" fmla="*/ 49 w 66"/>
                <a:gd name="T41" fmla="*/ 58 h 77"/>
                <a:gd name="T42" fmla="*/ 49 w 66"/>
                <a:gd name="T43" fmla="*/ 52 h 77"/>
                <a:gd name="T44" fmla="*/ 57 w 66"/>
                <a:gd name="T45" fmla="*/ 48 h 77"/>
                <a:gd name="T46" fmla="*/ 64 w 66"/>
                <a:gd name="T47" fmla="*/ 40 h 77"/>
                <a:gd name="T48" fmla="*/ 60 w 66"/>
                <a:gd name="T49" fmla="*/ 38 h 77"/>
                <a:gd name="T50" fmla="*/ 60 w 66"/>
                <a:gd name="T51" fmla="*/ 40 h 77"/>
                <a:gd name="T52" fmla="*/ 57 w 66"/>
                <a:gd name="T53" fmla="*/ 38 h 77"/>
                <a:gd name="T54" fmla="*/ 50 w 66"/>
                <a:gd name="T55" fmla="*/ 38 h 77"/>
                <a:gd name="T56" fmla="*/ 56 w 66"/>
                <a:gd name="T57" fmla="*/ 7 h 77"/>
                <a:gd name="T58" fmla="*/ 41 w 66"/>
                <a:gd name="T59" fmla="*/ 3 h 77"/>
                <a:gd name="T60" fmla="*/ 41 w 66"/>
                <a:gd name="T61" fmla="*/ 3 h 77"/>
                <a:gd name="T62" fmla="*/ 41 w 66"/>
                <a:gd name="T63" fmla="*/ 3 h 77"/>
                <a:gd name="T64" fmla="*/ 41 w 66"/>
                <a:gd name="T6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77">
                  <a:moveTo>
                    <a:pt x="41" y="3"/>
                  </a:moveTo>
                  <a:lnTo>
                    <a:pt x="33" y="0"/>
                  </a:lnTo>
                  <a:lnTo>
                    <a:pt x="30" y="0"/>
                  </a:lnTo>
                  <a:lnTo>
                    <a:pt x="28" y="3"/>
                  </a:lnTo>
                  <a:lnTo>
                    <a:pt x="26" y="7"/>
                  </a:lnTo>
                  <a:lnTo>
                    <a:pt x="26" y="10"/>
                  </a:lnTo>
                  <a:lnTo>
                    <a:pt x="24" y="12"/>
                  </a:lnTo>
                  <a:lnTo>
                    <a:pt x="22" y="12"/>
                  </a:lnTo>
                  <a:lnTo>
                    <a:pt x="18" y="12"/>
                  </a:lnTo>
                  <a:lnTo>
                    <a:pt x="22" y="16"/>
                  </a:lnTo>
                  <a:lnTo>
                    <a:pt x="26" y="20"/>
                  </a:lnTo>
                  <a:lnTo>
                    <a:pt x="28" y="22"/>
                  </a:lnTo>
                  <a:lnTo>
                    <a:pt x="30" y="26"/>
                  </a:lnTo>
                  <a:lnTo>
                    <a:pt x="32" y="27"/>
                  </a:lnTo>
                  <a:lnTo>
                    <a:pt x="32" y="34"/>
                  </a:lnTo>
                  <a:lnTo>
                    <a:pt x="26" y="34"/>
                  </a:lnTo>
                  <a:lnTo>
                    <a:pt x="20" y="34"/>
                  </a:lnTo>
                  <a:lnTo>
                    <a:pt x="14" y="34"/>
                  </a:lnTo>
                  <a:lnTo>
                    <a:pt x="10" y="34"/>
                  </a:lnTo>
                  <a:lnTo>
                    <a:pt x="9" y="35"/>
                  </a:lnTo>
                  <a:lnTo>
                    <a:pt x="3" y="47"/>
                  </a:lnTo>
                  <a:lnTo>
                    <a:pt x="3" y="48"/>
                  </a:lnTo>
                  <a:lnTo>
                    <a:pt x="3" y="52"/>
                  </a:lnTo>
                  <a:lnTo>
                    <a:pt x="1" y="54"/>
                  </a:lnTo>
                  <a:lnTo>
                    <a:pt x="1" y="58"/>
                  </a:lnTo>
                  <a:lnTo>
                    <a:pt x="0" y="60"/>
                  </a:lnTo>
                  <a:lnTo>
                    <a:pt x="0" y="61"/>
                  </a:lnTo>
                  <a:lnTo>
                    <a:pt x="7" y="69"/>
                  </a:lnTo>
                  <a:lnTo>
                    <a:pt x="10" y="71"/>
                  </a:lnTo>
                  <a:lnTo>
                    <a:pt x="17" y="73"/>
                  </a:lnTo>
                  <a:lnTo>
                    <a:pt x="24" y="73"/>
                  </a:lnTo>
                  <a:lnTo>
                    <a:pt x="32" y="77"/>
                  </a:lnTo>
                  <a:lnTo>
                    <a:pt x="32" y="73"/>
                  </a:lnTo>
                  <a:lnTo>
                    <a:pt x="33" y="73"/>
                  </a:lnTo>
                  <a:lnTo>
                    <a:pt x="36" y="71"/>
                  </a:lnTo>
                  <a:lnTo>
                    <a:pt x="37" y="71"/>
                  </a:lnTo>
                  <a:lnTo>
                    <a:pt x="41" y="67"/>
                  </a:lnTo>
                  <a:lnTo>
                    <a:pt x="41" y="65"/>
                  </a:lnTo>
                  <a:lnTo>
                    <a:pt x="44" y="64"/>
                  </a:lnTo>
                  <a:lnTo>
                    <a:pt x="45" y="64"/>
                  </a:lnTo>
                  <a:lnTo>
                    <a:pt x="46" y="60"/>
                  </a:lnTo>
                  <a:lnTo>
                    <a:pt x="49" y="58"/>
                  </a:lnTo>
                  <a:lnTo>
                    <a:pt x="49" y="56"/>
                  </a:lnTo>
                  <a:lnTo>
                    <a:pt x="49" y="52"/>
                  </a:lnTo>
                  <a:lnTo>
                    <a:pt x="50" y="51"/>
                  </a:lnTo>
                  <a:lnTo>
                    <a:pt x="57" y="48"/>
                  </a:lnTo>
                  <a:lnTo>
                    <a:pt x="60" y="43"/>
                  </a:lnTo>
                  <a:lnTo>
                    <a:pt x="64" y="40"/>
                  </a:lnTo>
                  <a:lnTo>
                    <a:pt x="66" y="40"/>
                  </a:lnTo>
                  <a:lnTo>
                    <a:pt x="60" y="38"/>
                  </a:lnTo>
                  <a:lnTo>
                    <a:pt x="62" y="39"/>
                  </a:lnTo>
                  <a:lnTo>
                    <a:pt x="60" y="40"/>
                  </a:lnTo>
                  <a:lnTo>
                    <a:pt x="58" y="39"/>
                  </a:lnTo>
                  <a:lnTo>
                    <a:pt x="57" y="38"/>
                  </a:lnTo>
                  <a:lnTo>
                    <a:pt x="54" y="38"/>
                  </a:lnTo>
                  <a:lnTo>
                    <a:pt x="50" y="38"/>
                  </a:lnTo>
                  <a:lnTo>
                    <a:pt x="54" y="14"/>
                  </a:lnTo>
                  <a:lnTo>
                    <a:pt x="56" y="7"/>
                  </a:lnTo>
                  <a:lnTo>
                    <a:pt x="57" y="3"/>
                  </a:lnTo>
                  <a:lnTo>
                    <a:pt x="41" y="3"/>
                  </a:lnTo>
                  <a:lnTo>
                    <a:pt x="41" y="3"/>
                  </a:lnTo>
                  <a:lnTo>
                    <a:pt x="41" y="3"/>
                  </a:lnTo>
                  <a:lnTo>
                    <a:pt x="41" y="3"/>
                  </a:lnTo>
                  <a:lnTo>
                    <a:pt x="41" y="3"/>
                  </a:lnTo>
                  <a:lnTo>
                    <a:pt x="41" y="3"/>
                  </a:lnTo>
                  <a:lnTo>
                    <a:pt x="41" y="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39" name="Freeform 6"/>
            <p:cNvSpPr>
              <a:spLocks/>
            </p:cNvSpPr>
            <p:nvPr/>
          </p:nvSpPr>
          <p:spPr bwMode="auto">
            <a:xfrm>
              <a:off x="2339975" y="3300413"/>
              <a:ext cx="90488" cy="66675"/>
            </a:xfrm>
            <a:custGeom>
              <a:avLst/>
              <a:gdLst>
                <a:gd name="T0" fmla="*/ 2 w 57"/>
                <a:gd name="T1" fmla="*/ 34 h 42"/>
                <a:gd name="T2" fmla="*/ 3 w 57"/>
                <a:gd name="T3" fmla="*/ 29 h 42"/>
                <a:gd name="T4" fmla="*/ 0 w 57"/>
                <a:gd name="T5" fmla="*/ 22 h 42"/>
                <a:gd name="T6" fmla="*/ 3 w 57"/>
                <a:gd name="T7" fmla="*/ 21 h 42"/>
                <a:gd name="T8" fmla="*/ 3 w 57"/>
                <a:gd name="T9" fmla="*/ 17 h 42"/>
                <a:gd name="T10" fmla="*/ 3 w 57"/>
                <a:gd name="T11" fmla="*/ 17 h 42"/>
                <a:gd name="T12" fmla="*/ 6 w 57"/>
                <a:gd name="T13" fmla="*/ 13 h 42"/>
                <a:gd name="T14" fmla="*/ 6 w 57"/>
                <a:gd name="T15" fmla="*/ 12 h 42"/>
                <a:gd name="T16" fmla="*/ 6 w 57"/>
                <a:gd name="T17" fmla="*/ 8 h 42"/>
                <a:gd name="T18" fmla="*/ 6 w 57"/>
                <a:gd name="T19" fmla="*/ 4 h 42"/>
                <a:gd name="T20" fmla="*/ 6 w 57"/>
                <a:gd name="T21" fmla="*/ 1 h 42"/>
                <a:gd name="T22" fmla="*/ 11 w 57"/>
                <a:gd name="T23" fmla="*/ 0 h 42"/>
                <a:gd name="T24" fmla="*/ 15 w 57"/>
                <a:gd name="T25" fmla="*/ 0 h 42"/>
                <a:gd name="T26" fmla="*/ 20 w 57"/>
                <a:gd name="T27" fmla="*/ 0 h 42"/>
                <a:gd name="T28" fmla="*/ 27 w 57"/>
                <a:gd name="T29" fmla="*/ 1 h 42"/>
                <a:gd name="T30" fmla="*/ 32 w 57"/>
                <a:gd name="T31" fmla="*/ 4 h 42"/>
                <a:gd name="T32" fmla="*/ 33 w 57"/>
                <a:gd name="T33" fmla="*/ 4 h 42"/>
                <a:gd name="T34" fmla="*/ 33 w 57"/>
                <a:gd name="T35" fmla="*/ 5 h 42"/>
                <a:gd name="T36" fmla="*/ 41 w 57"/>
                <a:gd name="T37" fmla="*/ 9 h 42"/>
                <a:gd name="T38" fmla="*/ 44 w 57"/>
                <a:gd name="T39" fmla="*/ 9 h 42"/>
                <a:gd name="T40" fmla="*/ 45 w 57"/>
                <a:gd name="T41" fmla="*/ 12 h 42"/>
                <a:gd name="T42" fmla="*/ 41 w 57"/>
                <a:gd name="T43" fmla="*/ 12 h 42"/>
                <a:gd name="T44" fmla="*/ 40 w 57"/>
                <a:gd name="T45" fmla="*/ 13 h 42"/>
                <a:gd name="T46" fmla="*/ 40 w 57"/>
                <a:gd name="T47" fmla="*/ 13 h 42"/>
                <a:gd name="T48" fmla="*/ 44 w 57"/>
                <a:gd name="T49" fmla="*/ 14 h 42"/>
                <a:gd name="T50" fmla="*/ 47 w 57"/>
                <a:gd name="T51" fmla="*/ 14 h 42"/>
                <a:gd name="T52" fmla="*/ 53 w 57"/>
                <a:gd name="T53" fmla="*/ 17 h 42"/>
                <a:gd name="T54" fmla="*/ 55 w 57"/>
                <a:gd name="T55" fmla="*/ 21 h 42"/>
                <a:gd name="T56" fmla="*/ 57 w 57"/>
                <a:gd name="T57" fmla="*/ 26 h 42"/>
                <a:gd name="T58" fmla="*/ 53 w 57"/>
                <a:gd name="T59" fmla="*/ 29 h 42"/>
                <a:gd name="T60" fmla="*/ 51 w 57"/>
                <a:gd name="T61" fmla="*/ 30 h 42"/>
                <a:gd name="T62" fmla="*/ 49 w 57"/>
                <a:gd name="T63" fmla="*/ 26 h 42"/>
                <a:gd name="T64" fmla="*/ 45 w 57"/>
                <a:gd name="T65" fmla="*/ 26 h 42"/>
                <a:gd name="T66" fmla="*/ 41 w 57"/>
                <a:gd name="T67" fmla="*/ 26 h 42"/>
                <a:gd name="T68" fmla="*/ 40 w 57"/>
                <a:gd name="T69" fmla="*/ 26 h 42"/>
                <a:gd name="T70" fmla="*/ 37 w 57"/>
                <a:gd name="T71" fmla="*/ 26 h 42"/>
                <a:gd name="T72" fmla="*/ 32 w 57"/>
                <a:gd name="T73" fmla="*/ 26 h 42"/>
                <a:gd name="T74" fmla="*/ 27 w 57"/>
                <a:gd name="T75" fmla="*/ 30 h 42"/>
                <a:gd name="T76" fmla="*/ 23 w 57"/>
                <a:gd name="T77" fmla="*/ 30 h 42"/>
                <a:gd name="T78" fmla="*/ 20 w 57"/>
                <a:gd name="T79" fmla="*/ 29 h 42"/>
                <a:gd name="T80" fmla="*/ 20 w 57"/>
                <a:gd name="T81" fmla="*/ 26 h 42"/>
                <a:gd name="T82" fmla="*/ 17 w 57"/>
                <a:gd name="T83" fmla="*/ 29 h 42"/>
                <a:gd name="T84" fmla="*/ 15 w 57"/>
                <a:gd name="T85" fmla="*/ 29 h 42"/>
                <a:gd name="T86" fmla="*/ 14 w 57"/>
                <a:gd name="T87" fmla="*/ 30 h 42"/>
                <a:gd name="T88" fmla="*/ 7 w 57"/>
                <a:gd name="T89" fmla="*/ 42 h 42"/>
                <a:gd name="T90" fmla="*/ 3 w 57"/>
                <a:gd name="T91" fmla="*/ 38 h 42"/>
                <a:gd name="T92" fmla="*/ 3 w 57"/>
                <a:gd name="T93" fmla="*/ 35 h 42"/>
                <a:gd name="T94" fmla="*/ 2 w 57"/>
                <a:gd name="T95" fmla="*/ 34 h 42"/>
                <a:gd name="T96" fmla="*/ 2 w 57"/>
                <a:gd name="T97" fmla="*/ 34 h 42"/>
                <a:gd name="T98" fmla="*/ 2 w 57"/>
                <a:gd name="T99" fmla="*/ 34 h 42"/>
                <a:gd name="T100" fmla="*/ 2 w 57"/>
                <a:gd name="T10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42">
                  <a:moveTo>
                    <a:pt x="2" y="34"/>
                  </a:moveTo>
                  <a:lnTo>
                    <a:pt x="2" y="34"/>
                  </a:lnTo>
                  <a:lnTo>
                    <a:pt x="3" y="30"/>
                  </a:lnTo>
                  <a:lnTo>
                    <a:pt x="3" y="29"/>
                  </a:lnTo>
                  <a:lnTo>
                    <a:pt x="3" y="29"/>
                  </a:lnTo>
                  <a:lnTo>
                    <a:pt x="0" y="22"/>
                  </a:lnTo>
                  <a:lnTo>
                    <a:pt x="0" y="22"/>
                  </a:lnTo>
                  <a:lnTo>
                    <a:pt x="3" y="21"/>
                  </a:lnTo>
                  <a:lnTo>
                    <a:pt x="6" y="18"/>
                  </a:lnTo>
                  <a:lnTo>
                    <a:pt x="3" y="17"/>
                  </a:lnTo>
                  <a:lnTo>
                    <a:pt x="3" y="17"/>
                  </a:lnTo>
                  <a:lnTo>
                    <a:pt x="3" y="17"/>
                  </a:lnTo>
                  <a:lnTo>
                    <a:pt x="6" y="14"/>
                  </a:lnTo>
                  <a:lnTo>
                    <a:pt x="6" y="13"/>
                  </a:lnTo>
                  <a:lnTo>
                    <a:pt x="6" y="12"/>
                  </a:lnTo>
                  <a:lnTo>
                    <a:pt x="6" y="12"/>
                  </a:lnTo>
                  <a:lnTo>
                    <a:pt x="6" y="9"/>
                  </a:lnTo>
                  <a:lnTo>
                    <a:pt x="6" y="8"/>
                  </a:lnTo>
                  <a:lnTo>
                    <a:pt x="6" y="8"/>
                  </a:lnTo>
                  <a:lnTo>
                    <a:pt x="6" y="4"/>
                  </a:lnTo>
                  <a:lnTo>
                    <a:pt x="6" y="1"/>
                  </a:lnTo>
                  <a:lnTo>
                    <a:pt x="6" y="1"/>
                  </a:lnTo>
                  <a:lnTo>
                    <a:pt x="7" y="0"/>
                  </a:lnTo>
                  <a:lnTo>
                    <a:pt x="11" y="0"/>
                  </a:lnTo>
                  <a:lnTo>
                    <a:pt x="15" y="0"/>
                  </a:lnTo>
                  <a:lnTo>
                    <a:pt x="15" y="0"/>
                  </a:lnTo>
                  <a:lnTo>
                    <a:pt x="19" y="0"/>
                  </a:lnTo>
                  <a:lnTo>
                    <a:pt x="20" y="0"/>
                  </a:lnTo>
                  <a:lnTo>
                    <a:pt x="20" y="0"/>
                  </a:lnTo>
                  <a:lnTo>
                    <a:pt x="27" y="1"/>
                  </a:lnTo>
                  <a:lnTo>
                    <a:pt x="27" y="1"/>
                  </a:lnTo>
                  <a:lnTo>
                    <a:pt x="32" y="4"/>
                  </a:lnTo>
                  <a:lnTo>
                    <a:pt x="32" y="4"/>
                  </a:lnTo>
                  <a:lnTo>
                    <a:pt x="33" y="4"/>
                  </a:lnTo>
                  <a:lnTo>
                    <a:pt x="33" y="5"/>
                  </a:lnTo>
                  <a:lnTo>
                    <a:pt x="33" y="5"/>
                  </a:lnTo>
                  <a:lnTo>
                    <a:pt x="36" y="9"/>
                  </a:lnTo>
                  <a:lnTo>
                    <a:pt x="41" y="9"/>
                  </a:lnTo>
                  <a:lnTo>
                    <a:pt x="41" y="9"/>
                  </a:lnTo>
                  <a:lnTo>
                    <a:pt x="44" y="9"/>
                  </a:lnTo>
                  <a:lnTo>
                    <a:pt x="45" y="12"/>
                  </a:lnTo>
                  <a:lnTo>
                    <a:pt x="45" y="12"/>
                  </a:lnTo>
                  <a:lnTo>
                    <a:pt x="44" y="12"/>
                  </a:lnTo>
                  <a:lnTo>
                    <a:pt x="41" y="12"/>
                  </a:lnTo>
                  <a:lnTo>
                    <a:pt x="41" y="12"/>
                  </a:lnTo>
                  <a:lnTo>
                    <a:pt x="40" y="13"/>
                  </a:lnTo>
                  <a:lnTo>
                    <a:pt x="37" y="13"/>
                  </a:lnTo>
                  <a:lnTo>
                    <a:pt x="40" y="13"/>
                  </a:lnTo>
                  <a:lnTo>
                    <a:pt x="40" y="13"/>
                  </a:lnTo>
                  <a:lnTo>
                    <a:pt x="44" y="14"/>
                  </a:lnTo>
                  <a:lnTo>
                    <a:pt x="47" y="14"/>
                  </a:lnTo>
                  <a:lnTo>
                    <a:pt x="47" y="14"/>
                  </a:lnTo>
                  <a:lnTo>
                    <a:pt x="49" y="14"/>
                  </a:lnTo>
                  <a:lnTo>
                    <a:pt x="53" y="17"/>
                  </a:lnTo>
                  <a:lnTo>
                    <a:pt x="55" y="21"/>
                  </a:lnTo>
                  <a:lnTo>
                    <a:pt x="55" y="21"/>
                  </a:lnTo>
                  <a:lnTo>
                    <a:pt x="57" y="22"/>
                  </a:lnTo>
                  <a:lnTo>
                    <a:pt x="57" y="26"/>
                  </a:lnTo>
                  <a:lnTo>
                    <a:pt x="53" y="29"/>
                  </a:lnTo>
                  <a:lnTo>
                    <a:pt x="53" y="29"/>
                  </a:lnTo>
                  <a:lnTo>
                    <a:pt x="51" y="30"/>
                  </a:lnTo>
                  <a:lnTo>
                    <a:pt x="51" y="30"/>
                  </a:lnTo>
                  <a:lnTo>
                    <a:pt x="49" y="26"/>
                  </a:lnTo>
                  <a:lnTo>
                    <a:pt x="49" y="26"/>
                  </a:lnTo>
                  <a:lnTo>
                    <a:pt x="47" y="26"/>
                  </a:lnTo>
                  <a:lnTo>
                    <a:pt x="45" y="26"/>
                  </a:lnTo>
                  <a:lnTo>
                    <a:pt x="45" y="26"/>
                  </a:lnTo>
                  <a:lnTo>
                    <a:pt x="41" y="26"/>
                  </a:lnTo>
                  <a:lnTo>
                    <a:pt x="41" y="26"/>
                  </a:lnTo>
                  <a:lnTo>
                    <a:pt x="40" y="26"/>
                  </a:lnTo>
                  <a:lnTo>
                    <a:pt x="37" y="26"/>
                  </a:lnTo>
                  <a:lnTo>
                    <a:pt x="37" y="26"/>
                  </a:lnTo>
                  <a:lnTo>
                    <a:pt x="33" y="25"/>
                  </a:lnTo>
                  <a:lnTo>
                    <a:pt x="32" y="26"/>
                  </a:lnTo>
                  <a:lnTo>
                    <a:pt x="31" y="29"/>
                  </a:lnTo>
                  <a:lnTo>
                    <a:pt x="27" y="30"/>
                  </a:lnTo>
                  <a:lnTo>
                    <a:pt x="27" y="30"/>
                  </a:lnTo>
                  <a:lnTo>
                    <a:pt x="23" y="30"/>
                  </a:lnTo>
                  <a:lnTo>
                    <a:pt x="23" y="30"/>
                  </a:lnTo>
                  <a:lnTo>
                    <a:pt x="20" y="29"/>
                  </a:lnTo>
                  <a:lnTo>
                    <a:pt x="20" y="26"/>
                  </a:lnTo>
                  <a:lnTo>
                    <a:pt x="20" y="26"/>
                  </a:lnTo>
                  <a:lnTo>
                    <a:pt x="19" y="29"/>
                  </a:lnTo>
                  <a:lnTo>
                    <a:pt x="17" y="29"/>
                  </a:lnTo>
                  <a:lnTo>
                    <a:pt x="17" y="29"/>
                  </a:lnTo>
                  <a:lnTo>
                    <a:pt x="15" y="29"/>
                  </a:lnTo>
                  <a:lnTo>
                    <a:pt x="14" y="30"/>
                  </a:lnTo>
                  <a:lnTo>
                    <a:pt x="14" y="30"/>
                  </a:lnTo>
                  <a:lnTo>
                    <a:pt x="11" y="35"/>
                  </a:lnTo>
                  <a:lnTo>
                    <a:pt x="7" y="42"/>
                  </a:lnTo>
                  <a:lnTo>
                    <a:pt x="7" y="42"/>
                  </a:lnTo>
                  <a:lnTo>
                    <a:pt x="3" y="38"/>
                  </a:lnTo>
                  <a:lnTo>
                    <a:pt x="3" y="38"/>
                  </a:lnTo>
                  <a:lnTo>
                    <a:pt x="3" y="35"/>
                  </a:lnTo>
                  <a:lnTo>
                    <a:pt x="2" y="34"/>
                  </a:lnTo>
                  <a:lnTo>
                    <a:pt x="2" y="34"/>
                  </a:lnTo>
                  <a:lnTo>
                    <a:pt x="2" y="34"/>
                  </a:lnTo>
                  <a:lnTo>
                    <a:pt x="2" y="34"/>
                  </a:lnTo>
                  <a:lnTo>
                    <a:pt x="2" y="34"/>
                  </a:lnTo>
                  <a:lnTo>
                    <a:pt x="2" y="34"/>
                  </a:lnTo>
                  <a:lnTo>
                    <a:pt x="2" y="34"/>
                  </a:lnTo>
                  <a:lnTo>
                    <a:pt x="2" y="34"/>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0" name="Freeform 7"/>
            <p:cNvSpPr>
              <a:spLocks noEditPoints="1"/>
            </p:cNvSpPr>
            <p:nvPr/>
          </p:nvSpPr>
          <p:spPr bwMode="auto">
            <a:xfrm>
              <a:off x="2030413" y="3203575"/>
              <a:ext cx="261938" cy="96838"/>
            </a:xfrm>
            <a:custGeom>
              <a:avLst/>
              <a:gdLst>
                <a:gd name="T0" fmla="*/ 155 w 165"/>
                <a:gd name="T1" fmla="*/ 47 h 61"/>
                <a:gd name="T2" fmla="*/ 139 w 165"/>
                <a:gd name="T3" fmla="*/ 46 h 61"/>
                <a:gd name="T4" fmla="*/ 143 w 165"/>
                <a:gd name="T5" fmla="*/ 42 h 61"/>
                <a:gd name="T6" fmla="*/ 141 w 165"/>
                <a:gd name="T7" fmla="*/ 38 h 61"/>
                <a:gd name="T8" fmla="*/ 131 w 165"/>
                <a:gd name="T9" fmla="*/ 35 h 61"/>
                <a:gd name="T10" fmla="*/ 126 w 165"/>
                <a:gd name="T11" fmla="*/ 35 h 61"/>
                <a:gd name="T12" fmla="*/ 125 w 165"/>
                <a:gd name="T13" fmla="*/ 33 h 61"/>
                <a:gd name="T14" fmla="*/ 118 w 165"/>
                <a:gd name="T15" fmla="*/ 33 h 61"/>
                <a:gd name="T16" fmla="*/ 121 w 165"/>
                <a:gd name="T17" fmla="*/ 29 h 61"/>
                <a:gd name="T18" fmla="*/ 117 w 165"/>
                <a:gd name="T19" fmla="*/ 26 h 61"/>
                <a:gd name="T20" fmla="*/ 112 w 165"/>
                <a:gd name="T21" fmla="*/ 22 h 61"/>
                <a:gd name="T22" fmla="*/ 108 w 165"/>
                <a:gd name="T23" fmla="*/ 21 h 61"/>
                <a:gd name="T24" fmla="*/ 100 w 165"/>
                <a:gd name="T25" fmla="*/ 17 h 61"/>
                <a:gd name="T26" fmla="*/ 86 w 165"/>
                <a:gd name="T27" fmla="*/ 13 h 61"/>
                <a:gd name="T28" fmla="*/ 82 w 165"/>
                <a:gd name="T29" fmla="*/ 5 h 61"/>
                <a:gd name="T30" fmla="*/ 73 w 165"/>
                <a:gd name="T31" fmla="*/ 5 h 61"/>
                <a:gd name="T32" fmla="*/ 64 w 165"/>
                <a:gd name="T33" fmla="*/ 2 h 61"/>
                <a:gd name="T34" fmla="*/ 56 w 165"/>
                <a:gd name="T35" fmla="*/ 4 h 61"/>
                <a:gd name="T36" fmla="*/ 46 w 165"/>
                <a:gd name="T37" fmla="*/ 2 h 61"/>
                <a:gd name="T38" fmla="*/ 27 w 165"/>
                <a:gd name="T39" fmla="*/ 5 h 61"/>
                <a:gd name="T40" fmla="*/ 11 w 165"/>
                <a:gd name="T41" fmla="*/ 15 h 61"/>
                <a:gd name="T42" fmla="*/ 11 w 165"/>
                <a:gd name="T43" fmla="*/ 22 h 61"/>
                <a:gd name="T44" fmla="*/ 0 w 165"/>
                <a:gd name="T45" fmla="*/ 25 h 61"/>
                <a:gd name="T46" fmla="*/ 7 w 165"/>
                <a:gd name="T47" fmla="*/ 26 h 61"/>
                <a:gd name="T48" fmla="*/ 16 w 165"/>
                <a:gd name="T49" fmla="*/ 18 h 61"/>
                <a:gd name="T50" fmla="*/ 25 w 165"/>
                <a:gd name="T51" fmla="*/ 17 h 61"/>
                <a:gd name="T52" fmla="*/ 42 w 165"/>
                <a:gd name="T53" fmla="*/ 9 h 61"/>
                <a:gd name="T54" fmla="*/ 50 w 165"/>
                <a:gd name="T55" fmla="*/ 15 h 61"/>
                <a:gd name="T56" fmla="*/ 48 w 165"/>
                <a:gd name="T57" fmla="*/ 17 h 61"/>
                <a:gd name="T58" fmla="*/ 56 w 165"/>
                <a:gd name="T59" fmla="*/ 18 h 61"/>
                <a:gd name="T60" fmla="*/ 61 w 165"/>
                <a:gd name="T61" fmla="*/ 21 h 61"/>
                <a:gd name="T62" fmla="*/ 70 w 165"/>
                <a:gd name="T63" fmla="*/ 18 h 61"/>
                <a:gd name="T64" fmla="*/ 74 w 165"/>
                <a:gd name="T65" fmla="*/ 26 h 61"/>
                <a:gd name="T66" fmla="*/ 84 w 165"/>
                <a:gd name="T67" fmla="*/ 30 h 61"/>
                <a:gd name="T68" fmla="*/ 96 w 165"/>
                <a:gd name="T69" fmla="*/ 30 h 61"/>
                <a:gd name="T70" fmla="*/ 100 w 165"/>
                <a:gd name="T71" fmla="*/ 38 h 61"/>
                <a:gd name="T72" fmla="*/ 108 w 165"/>
                <a:gd name="T73" fmla="*/ 46 h 61"/>
                <a:gd name="T74" fmla="*/ 117 w 165"/>
                <a:gd name="T75" fmla="*/ 46 h 61"/>
                <a:gd name="T76" fmla="*/ 118 w 165"/>
                <a:gd name="T77" fmla="*/ 51 h 61"/>
                <a:gd name="T78" fmla="*/ 109 w 165"/>
                <a:gd name="T79" fmla="*/ 59 h 61"/>
                <a:gd name="T80" fmla="*/ 134 w 165"/>
                <a:gd name="T81" fmla="*/ 59 h 61"/>
                <a:gd name="T82" fmla="*/ 149 w 165"/>
                <a:gd name="T83" fmla="*/ 59 h 61"/>
                <a:gd name="T84" fmla="*/ 165 w 165"/>
                <a:gd name="T85" fmla="*/ 55 h 61"/>
                <a:gd name="T86" fmla="*/ 162 w 165"/>
                <a:gd name="T87" fmla="*/ 53 h 61"/>
                <a:gd name="T88" fmla="*/ 162 w 165"/>
                <a:gd name="T89" fmla="*/ 53 h 61"/>
                <a:gd name="T90" fmla="*/ 29 w 165"/>
                <a:gd name="T91" fmla="*/ 25 h 61"/>
                <a:gd name="T92" fmla="*/ 27 w 165"/>
                <a:gd name="T93" fmla="*/ 30 h 61"/>
                <a:gd name="T94" fmla="*/ 29 w 165"/>
                <a:gd name="T95" fmla="*/ 33 h 61"/>
                <a:gd name="T96" fmla="*/ 37 w 165"/>
                <a:gd name="T97" fmla="*/ 30 h 61"/>
                <a:gd name="T98" fmla="*/ 33 w 165"/>
                <a:gd name="T99" fmla="*/ 25 h 61"/>
                <a:gd name="T100" fmla="*/ 33 w 165"/>
                <a:gd name="T10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61">
                  <a:moveTo>
                    <a:pt x="162" y="53"/>
                  </a:moveTo>
                  <a:lnTo>
                    <a:pt x="158" y="51"/>
                  </a:lnTo>
                  <a:lnTo>
                    <a:pt x="155" y="47"/>
                  </a:lnTo>
                  <a:lnTo>
                    <a:pt x="153" y="46"/>
                  </a:lnTo>
                  <a:lnTo>
                    <a:pt x="147" y="46"/>
                  </a:lnTo>
                  <a:lnTo>
                    <a:pt x="139" y="46"/>
                  </a:lnTo>
                  <a:lnTo>
                    <a:pt x="143" y="43"/>
                  </a:lnTo>
                  <a:lnTo>
                    <a:pt x="141" y="42"/>
                  </a:lnTo>
                  <a:lnTo>
                    <a:pt x="143" y="42"/>
                  </a:lnTo>
                  <a:lnTo>
                    <a:pt x="143" y="39"/>
                  </a:lnTo>
                  <a:lnTo>
                    <a:pt x="143" y="38"/>
                  </a:lnTo>
                  <a:lnTo>
                    <a:pt x="141" y="38"/>
                  </a:lnTo>
                  <a:lnTo>
                    <a:pt x="138" y="38"/>
                  </a:lnTo>
                  <a:lnTo>
                    <a:pt x="135" y="38"/>
                  </a:lnTo>
                  <a:lnTo>
                    <a:pt x="131" y="35"/>
                  </a:lnTo>
                  <a:lnTo>
                    <a:pt x="130" y="35"/>
                  </a:lnTo>
                  <a:lnTo>
                    <a:pt x="130" y="38"/>
                  </a:lnTo>
                  <a:lnTo>
                    <a:pt x="126" y="35"/>
                  </a:lnTo>
                  <a:lnTo>
                    <a:pt x="126" y="34"/>
                  </a:lnTo>
                  <a:lnTo>
                    <a:pt x="125" y="34"/>
                  </a:lnTo>
                  <a:lnTo>
                    <a:pt x="125" y="33"/>
                  </a:lnTo>
                  <a:lnTo>
                    <a:pt x="122" y="30"/>
                  </a:lnTo>
                  <a:lnTo>
                    <a:pt x="121" y="30"/>
                  </a:lnTo>
                  <a:lnTo>
                    <a:pt x="118" y="33"/>
                  </a:lnTo>
                  <a:lnTo>
                    <a:pt x="118" y="29"/>
                  </a:lnTo>
                  <a:lnTo>
                    <a:pt x="121" y="30"/>
                  </a:lnTo>
                  <a:lnTo>
                    <a:pt x="121" y="29"/>
                  </a:lnTo>
                  <a:lnTo>
                    <a:pt x="118" y="26"/>
                  </a:lnTo>
                  <a:lnTo>
                    <a:pt x="114" y="25"/>
                  </a:lnTo>
                  <a:lnTo>
                    <a:pt x="117" y="26"/>
                  </a:lnTo>
                  <a:lnTo>
                    <a:pt x="113" y="26"/>
                  </a:lnTo>
                  <a:lnTo>
                    <a:pt x="112" y="25"/>
                  </a:lnTo>
                  <a:lnTo>
                    <a:pt x="112" y="22"/>
                  </a:lnTo>
                  <a:lnTo>
                    <a:pt x="109" y="25"/>
                  </a:lnTo>
                  <a:lnTo>
                    <a:pt x="109" y="22"/>
                  </a:lnTo>
                  <a:lnTo>
                    <a:pt x="108" y="21"/>
                  </a:lnTo>
                  <a:lnTo>
                    <a:pt x="105" y="21"/>
                  </a:lnTo>
                  <a:lnTo>
                    <a:pt x="104" y="18"/>
                  </a:lnTo>
                  <a:lnTo>
                    <a:pt x="100" y="17"/>
                  </a:lnTo>
                  <a:lnTo>
                    <a:pt x="96" y="15"/>
                  </a:lnTo>
                  <a:lnTo>
                    <a:pt x="90" y="15"/>
                  </a:lnTo>
                  <a:lnTo>
                    <a:pt x="86" y="13"/>
                  </a:lnTo>
                  <a:lnTo>
                    <a:pt x="84" y="9"/>
                  </a:lnTo>
                  <a:lnTo>
                    <a:pt x="81" y="8"/>
                  </a:lnTo>
                  <a:lnTo>
                    <a:pt x="82" y="5"/>
                  </a:lnTo>
                  <a:lnTo>
                    <a:pt x="78" y="5"/>
                  </a:lnTo>
                  <a:lnTo>
                    <a:pt x="74" y="5"/>
                  </a:lnTo>
                  <a:lnTo>
                    <a:pt x="73" y="5"/>
                  </a:lnTo>
                  <a:lnTo>
                    <a:pt x="70" y="4"/>
                  </a:lnTo>
                  <a:lnTo>
                    <a:pt x="68" y="2"/>
                  </a:lnTo>
                  <a:lnTo>
                    <a:pt x="64" y="2"/>
                  </a:lnTo>
                  <a:lnTo>
                    <a:pt x="61" y="2"/>
                  </a:lnTo>
                  <a:lnTo>
                    <a:pt x="61" y="0"/>
                  </a:lnTo>
                  <a:lnTo>
                    <a:pt x="56" y="4"/>
                  </a:lnTo>
                  <a:lnTo>
                    <a:pt x="54" y="2"/>
                  </a:lnTo>
                  <a:lnTo>
                    <a:pt x="50" y="2"/>
                  </a:lnTo>
                  <a:lnTo>
                    <a:pt x="46" y="2"/>
                  </a:lnTo>
                  <a:lnTo>
                    <a:pt x="39" y="2"/>
                  </a:lnTo>
                  <a:lnTo>
                    <a:pt x="31" y="4"/>
                  </a:lnTo>
                  <a:lnTo>
                    <a:pt x="27" y="5"/>
                  </a:lnTo>
                  <a:lnTo>
                    <a:pt x="25" y="5"/>
                  </a:lnTo>
                  <a:lnTo>
                    <a:pt x="16" y="9"/>
                  </a:lnTo>
                  <a:lnTo>
                    <a:pt x="11" y="15"/>
                  </a:lnTo>
                  <a:lnTo>
                    <a:pt x="8" y="17"/>
                  </a:lnTo>
                  <a:lnTo>
                    <a:pt x="8" y="18"/>
                  </a:lnTo>
                  <a:lnTo>
                    <a:pt x="11" y="22"/>
                  </a:lnTo>
                  <a:lnTo>
                    <a:pt x="7" y="22"/>
                  </a:lnTo>
                  <a:lnTo>
                    <a:pt x="4" y="22"/>
                  </a:lnTo>
                  <a:lnTo>
                    <a:pt x="0" y="25"/>
                  </a:lnTo>
                  <a:lnTo>
                    <a:pt x="4" y="25"/>
                  </a:lnTo>
                  <a:lnTo>
                    <a:pt x="7" y="25"/>
                  </a:lnTo>
                  <a:lnTo>
                    <a:pt x="7" y="26"/>
                  </a:lnTo>
                  <a:lnTo>
                    <a:pt x="11" y="25"/>
                  </a:lnTo>
                  <a:lnTo>
                    <a:pt x="13" y="22"/>
                  </a:lnTo>
                  <a:lnTo>
                    <a:pt x="16" y="18"/>
                  </a:lnTo>
                  <a:lnTo>
                    <a:pt x="20" y="18"/>
                  </a:lnTo>
                  <a:lnTo>
                    <a:pt x="24" y="18"/>
                  </a:lnTo>
                  <a:lnTo>
                    <a:pt x="25" y="17"/>
                  </a:lnTo>
                  <a:lnTo>
                    <a:pt x="33" y="11"/>
                  </a:lnTo>
                  <a:lnTo>
                    <a:pt x="37" y="9"/>
                  </a:lnTo>
                  <a:lnTo>
                    <a:pt x="42" y="9"/>
                  </a:lnTo>
                  <a:lnTo>
                    <a:pt x="50" y="11"/>
                  </a:lnTo>
                  <a:lnTo>
                    <a:pt x="52" y="13"/>
                  </a:lnTo>
                  <a:lnTo>
                    <a:pt x="50" y="15"/>
                  </a:lnTo>
                  <a:lnTo>
                    <a:pt x="48" y="15"/>
                  </a:lnTo>
                  <a:lnTo>
                    <a:pt x="44" y="15"/>
                  </a:lnTo>
                  <a:lnTo>
                    <a:pt x="48" y="17"/>
                  </a:lnTo>
                  <a:lnTo>
                    <a:pt x="52" y="18"/>
                  </a:lnTo>
                  <a:lnTo>
                    <a:pt x="54" y="18"/>
                  </a:lnTo>
                  <a:lnTo>
                    <a:pt x="56" y="18"/>
                  </a:lnTo>
                  <a:lnTo>
                    <a:pt x="57" y="21"/>
                  </a:lnTo>
                  <a:lnTo>
                    <a:pt x="60" y="17"/>
                  </a:lnTo>
                  <a:lnTo>
                    <a:pt x="61" y="21"/>
                  </a:lnTo>
                  <a:lnTo>
                    <a:pt x="65" y="21"/>
                  </a:lnTo>
                  <a:lnTo>
                    <a:pt x="69" y="21"/>
                  </a:lnTo>
                  <a:lnTo>
                    <a:pt x="70" y="18"/>
                  </a:lnTo>
                  <a:lnTo>
                    <a:pt x="70" y="22"/>
                  </a:lnTo>
                  <a:lnTo>
                    <a:pt x="73" y="22"/>
                  </a:lnTo>
                  <a:lnTo>
                    <a:pt x="74" y="26"/>
                  </a:lnTo>
                  <a:lnTo>
                    <a:pt x="78" y="29"/>
                  </a:lnTo>
                  <a:lnTo>
                    <a:pt x="81" y="29"/>
                  </a:lnTo>
                  <a:lnTo>
                    <a:pt x="84" y="30"/>
                  </a:lnTo>
                  <a:lnTo>
                    <a:pt x="88" y="30"/>
                  </a:lnTo>
                  <a:lnTo>
                    <a:pt x="92" y="30"/>
                  </a:lnTo>
                  <a:lnTo>
                    <a:pt x="96" y="30"/>
                  </a:lnTo>
                  <a:lnTo>
                    <a:pt x="98" y="30"/>
                  </a:lnTo>
                  <a:lnTo>
                    <a:pt x="98" y="34"/>
                  </a:lnTo>
                  <a:lnTo>
                    <a:pt x="100" y="38"/>
                  </a:lnTo>
                  <a:lnTo>
                    <a:pt x="100" y="39"/>
                  </a:lnTo>
                  <a:lnTo>
                    <a:pt x="104" y="43"/>
                  </a:lnTo>
                  <a:lnTo>
                    <a:pt x="108" y="46"/>
                  </a:lnTo>
                  <a:lnTo>
                    <a:pt x="112" y="46"/>
                  </a:lnTo>
                  <a:lnTo>
                    <a:pt x="114" y="46"/>
                  </a:lnTo>
                  <a:lnTo>
                    <a:pt x="117" y="46"/>
                  </a:lnTo>
                  <a:lnTo>
                    <a:pt x="117" y="47"/>
                  </a:lnTo>
                  <a:lnTo>
                    <a:pt x="117" y="49"/>
                  </a:lnTo>
                  <a:lnTo>
                    <a:pt x="118" y="51"/>
                  </a:lnTo>
                  <a:lnTo>
                    <a:pt x="117" y="53"/>
                  </a:lnTo>
                  <a:lnTo>
                    <a:pt x="112" y="57"/>
                  </a:lnTo>
                  <a:lnTo>
                    <a:pt x="109" y="59"/>
                  </a:lnTo>
                  <a:lnTo>
                    <a:pt x="108" y="61"/>
                  </a:lnTo>
                  <a:lnTo>
                    <a:pt x="121" y="61"/>
                  </a:lnTo>
                  <a:lnTo>
                    <a:pt x="134" y="59"/>
                  </a:lnTo>
                  <a:lnTo>
                    <a:pt x="143" y="61"/>
                  </a:lnTo>
                  <a:lnTo>
                    <a:pt x="147" y="59"/>
                  </a:lnTo>
                  <a:lnTo>
                    <a:pt x="149" y="59"/>
                  </a:lnTo>
                  <a:lnTo>
                    <a:pt x="149" y="61"/>
                  </a:lnTo>
                  <a:lnTo>
                    <a:pt x="158" y="57"/>
                  </a:lnTo>
                  <a:lnTo>
                    <a:pt x="165" y="55"/>
                  </a:lnTo>
                  <a:lnTo>
                    <a:pt x="162" y="53"/>
                  </a:lnTo>
                  <a:lnTo>
                    <a:pt x="162" y="53"/>
                  </a:lnTo>
                  <a:lnTo>
                    <a:pt x="162" y="53"/>
                  </a:lnTo>
                  <a:lnTo>
                    <a:pt x="162" y="53"/>
                  </a:lnTo>
                  <a:lnTo>
                    <a:pt x="162" y="53"/>
                  </a:lnTo>
                  <a:lnTo>
                    <a:pt x="162" y="53"/>
                  </a:lnTo>
                  <a:lnTo>
                    <a:pt x="162" y="53"/>
                  </a:lnTo>
                  <a:close/>
                  <a:moveTo>
                    <a:pt x="33" y="25"/>
                  </a:moveTo>
                  <a:lnTo>
                    <a:pt x="29" y="25"/>
                  </a:lnTo>
                  <a:lnTo>
                    <a:pt x="27" y="26"/>
                  </a:lnTo>
                  <a:lnTo>
                    <a:pt x="29" y="30"/>
                  </a:lnTo>
                  <a:lnTo>
                    <a:pt x="27" y="30"/>
                  </a:lnTo>
                  <a:lnTo>
                    <a:pt x="25" y="30"/>
                  </a:lnTo>
                  <a:lnTo>
                    <a:pt x="27" y="33"/>
                  </a:lnTo>
                  <a:lnTo>
                    <a:pt x="29" y="33"/>
                  </a:lnTo>
                  <a:lnTo>
                    <a:pt x="33" y="33"/>
                  </a:lnTo>
                  <a:lnTo>
                    <a:pt x="35" y="30"/>
                  </a:lnTo>
                  <a:lnTo>
                    <a:pt x="37" y="30"/>
                  </a:lnTo>
                  <a:lnTo>
                    <a:pt x="35" y="26"/>
                  </a:lnTo>
                  <a:lnTo>
                    <a:pt x="33" y="25"/>
                  </a:lnTo>
                  <a:lnTo>
                    <a:pt x="33" y="25"/>
                  </a:lnTo>
                  <a:lnTo>
                    <a:pt x="33" y="25"/>
                  </a:lnTo>
                  <a:lnTo>
                    <a:pt x="33" y="25"/>
                  </a:lnTo>
                  <a:lnTo>
                    <a:pt x="33" y="25"/>
                  </a:lnTo>
                  <a:lnTo>
                    <a:pt x="33" y="25"/>
                  </a:lnTo>
                  <a:lnTo>
                    <a:pt x="33" y="2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1" name="Freeform 8"/>
            <p:cNvSpPr>
              <a:spLocks/>
            </p:cNvSpPr>
            <p:nvPr/>
          </p:nvSpPr>
          <p:spPr bwMode="auto">
            <a:xfrm>
              <a:off x="2276475" y="3300413"/>
              <a:ext cx="74613" cy="53975"/>
            </a:xfrm>
            <a:custGeom>
              <a:avLst/>
              <a:gdLst>
                <a:gd name="T0" fmla="*/ 7 w 47"/>
                <a:gd name="T1" fmla="*/ 22 h 34"/>
                <a:gd name="T2" fmla="*/ 15 w 47"/>
                <a:gd name="T3" fmla="*/ 22 h 34"/>
                <a:gd name="T4" fmla="*/ 14 w 47"/>
                <a:gd name="T5" fmla="*/ 25 h 34"/>
                <a:gd name="T6" fmla="*/ 16 w 47"/>
                <a:gd name="T7" fmla="*/ 25 h 34"/>
                <a:gd name="T8" fmla="*/ 24 w 47"/>
                <a:gd name="T9" fmla="*/ 26 h 34"/>
                <a:gd name="T10" fmla="*/ 28 w 47"/>
                <a:gd name="T11" fmla="*/ 26 h 34"/>
                <a:gd name="T12" fmla="*/ 30 w 47"/>
                <a:gd name="T13" fmla="*/ 25 h 34"/>
                <a:gd name="T14" fmla="*/ 34 w 47"/>
                <a:gd name="T15" fmla="*/ 22 h 34"/>
                <a:gd name="T16" fmla="*/ 34 w 47"/>
                <a:gd name="T17" fmla="*/ 21 h 34"/>
                <a:gd name="T18" fmla="*/ 30 w 47"/>
                <a:gd name="T19" fmla="*/ 17 h 34"/>
                <a:gd name="T20" fmla="*/ 28 w 47"/>
                <a:gd name="T21" fmla="*/ 13 h 34"/>
                <a:gd name="T22" fmla="*/ 28 w 47"/>
                <a:gd name="T23" fmla="*/ 5 h 34"/>
                <a:gd name="T24" fmla="*/ 24 w 47"/>
                <a:gd name="T25" fmla="*/ 4 h 34"/>
                <a:gd name="T26" fmla="*/ 19 w 47"/>
                <a:gd name="T27" fmla="*/ 4 h 34"/>
                <a:gd name="T28" fmla="*/ 20 w 47"/>
                <a:gd name="T29" fmla="*/ 1 h 34"/>
                <a:gd name="T30" fmla="*/ 28 w 47"/>
                <a:gd name="T31" fmla="*/ 0 h 34"/>
                <a:gd name="T32" fmla="*/ 36 w 47"/>
                <a:gd name="T33" fmla="*/ 1 h 34"/>
                <a:gd name="T34" fmla="*/ 46 w 47"/>
                <a:gd name="T35" fmla="*/ 4 h 34"/>
                <a:gd name="T36" fmla="*/ 47 w 47"/>
                <a:gd name="T37" fmla="*/ 5 h 34"/>
                <a:gd name="T38" fmla="*/ 46 w 47"/>
                <a:gd name="T39" fmla="*/ 12 h 34"/>
                <a:gd name="T40" fmla="*/ 46 w 47"/>
                <a:gd name="T41" fmla="*/ 13 h 34"/>
                <a:gd name="T42" fmla="*/ 43 w 47"/>
                <a:gd name="T43" fmla="*/ 17 h 34"/>
                <a:gd name="T44" fmla="*/ 43 w 47"/>
                <a:gd name="T45" fmla="*/ 17 h 34"/>
                <a:gd name="T46" fmla="*/ 46 w 47"/>
                <a:gd name="T47" fmla="*/ 18 h 34"/>
                <a:gd name="T48" fmla="*/ 40 w 47"/>
                <a:gd name="T49" fmla="*/ 22 h 34"/>
                <a:gd name="T50" fmla="*/ 43 w 47"/>
                <a:gd name="T51" fmla="*/ 29 h 34"/>
                <a:gd name="T52" fmla="*/ 42 w 47"/>
                <a:gd name="T53" fmla="*/ 34 h 34"/>
                <a:gd name="T54" fmla="*/ 40 w 47"/>
                <a:gd name="T55" fmla="*/ 30 h 34"/>
                <a:gd name="T56" fmla="*/ 28 w 47"/>
                <a:gd name="T57" fmla="*/ 30 h 34"/>
                <a:gd name="T58" fmla="*/ 24 w 47"/>
                <a:gd name="T59" fmla="*/ 30 h 34"/>
                <a:gd name="T60" fmla="*/ 14 w 47"/>
                <a:gd name="T61" fmla="*/ 29 h 34"/>
                <a:gd name="T62" fmla="*/ 11 w 47"/>
                <a:gd name="T63" fmla="*/ 31 h 34"/>
                <a:gd name="T64" fmla="*/ 7 w 47"/>
                <a:gd name="T65" fmla="*/ 31 h 34"/>
                <a:gd name="T66" fmla="*/ 2 w 47"/>
                <a:gd name="T67" fmla="*/ 29 h 34"/>
                <a:gd name="T68" fmla="*/ 2 w 47"/>
                <a:gd name="T69" fmla="*/ 25 h 34"/>
                <a:gd name="T70" fmla="*/ 7 w 47"/>
                <a:gd name="T71" fmla="*/ 22 h 34"/>
                <a:gd name="T72" fmla="*/ 7 w 47"/>
                <a:gd name="T73" fmla="*/ 22 h 34"/>
                <a:gd name="T74" fmla="*/ 7 w 47"/>
                <a:gd name="T75" fmla="*/ 22 h 34"/>
                <a:gd name="T76" fmla="*/ 7 w 47"/>
                <a:gd name="T7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34">
                  <a:moveTo>
                    <a:pt x="7" y="22"/>
                  </a:moveTo>
                  <a:lnTo>
                    <a:pt x="7" y="22"/>
                  </a:lnTo>
                  <a:lnTo>
                    <a:pt x="11" y="22"/>
                  </a:lnTo>
                  <a:lnTo>
                    <a:pt x="15" y="22"/>
                  </a:lnTo>
                  <a:lnTo>
                    <a:pt x="15" y="22"/>
                  </a:lnTo>
                  <a:lnTo>
                    <a:pt x="14" y="25"/>
                  </a:lnTo>
                  <a:lnTo>
                    <a:pt x="15" y="25"/>
                  </a:lnTo>
                  <a:lnTo>
                    <a:pt x="16" y="25"/>
                  </a:lnTo>
                  <a:lnTo>
                    <a:pt x="16" y="25"/>
                  </a:lnTo>
                  <a:lnTo>
                    <a:pt x="24" y="26"/>
                  </a:lnTo>
                  <a:lnTo>
                    <a:pt x="24" y="26"/>
                  </a:lnTo>
                  <a:lnTo>
                    <a:pt x="28" y="26"/>
                  </a:lnTo>
                  <a:lnTo>
                    <a:pt x="30" y="25"/>
                  </a:lnTo>
                  <a:lnTo>
                    <a:pt x="30" y="25"/>
                  </a:lnTo>
                  <a:lnTo>
                    <a:pt x="32" y="25"/>
                  </a:lnTo>
                  <a:lnTo>
                    <a:pt x="34" y="22"/>
                  </a:lnTo>
                  <a:lnTo>
                    <a:pt x="34" y="22"/>
                  </a:lnTo>
                  <a:lnTo>
                    <a:pt x="34" y="21"/>
                  </a:lnTo>
                  <a:lnTo>
                    <a:pt x="32" y="18"/>
                  </a:lnTo>
                  <a:lnTo>
                    <a:pt x="30" y="17"/>
                  </a:lnTo>
                  <a:lnTo>
                    <a:pt x="28" y="13"/>
                  </a:lnTo>
                  <a:lnTo>
                    <a:pt x="28" y="13"/>
                  </a:lnTo>
                  <a:lnTo>
                    <a:pt x="28" y="8"/>
                  </a:lnTo>
                  <a:lnTo>
                    <a:pt x="28" y="5"/>
                  </a:lnTo>
                  <a:lnTo>
                    <a:pt x="24" y="4"/>
                  </a:lnTo>
                  <a:lnTo>
                    <a:pt x="24" y="4"/>
                  </a:lnTo>
                  <a:lnTo>
                    <a:pt x="20" y="4"/>
                  </a:lnTo>
                  <a:lnTo>
                    <a:pt x="19" y="4"/>
                  </a:lnTo>
                  <a:lnTo>
                    <a:pt x="20" y="1"/>
                  </a:lnTo>
                  <a:lnTo>
                    <a:pt x="20" y="1"/>
                  </a:lnTo>
                  <a:lnTo>
                    <a:pt x="24" y="0"/>
                  </a:lnTo>
                  <a:lnTo>
                    <a:pt x="28" y="0"/>
                  </a:lnTo>
                  <a:lnTo>
                    <a:pt x="36" y="1"/>
                  </a:lnTo>
                  <a:lnTo>
                    <a:pt x="36" y="1"/>
                  </a:lnTo>
                  <a:lnTo>
                    <a:pt x="42" y="1"/>
                  </a:lnTo>
                  <a:lnTo>
                    <a:pt x="46" y="4"/>
                  </a:lnTo>
                  <a:lnTo>
                    <a:pt x="47" y="5"/>
                  </a:lnTo>
                  <a:lnTo>
                    <a:pt x="47" y="5"/>
                  </a:lnTo>
                  <a:lnTo>
                    <a:pt x="46" y="9"/>
                  </a:lnTo>
                  <a:lnTo>
                    <a:pt x="46" y="12"/>
                  </a:lnTo>
                  <a:lnTo>
                    <a:pt x="46" y="12"/>
                  </a:lnTo>
                  <a:lnTo>
                    <a:pt x="46" y="13"/>
                  </a:lnTo>
                  <a:lnTo>
                    <a:pt x="46" y="14"/>
                  </a:lnTo>
                  <a:lnTo>
                    <a:pt x="43" y="17"/>
                  </a:lnTo>
                  <a:lnTo>
                    <a:pt x="43" y="17"/>
                  </a:lnTo>
                  <a:lnTo>
                    <a:pt x="43" y="17"/>
                  </a:lnTo>
                  <a:lnTo>
                    <a:pt x="46" y="18"/>
                  </a:lnTo>
                  <a:lnTo>
                    <a:pt x="46" y="18"/>
                  </a:lnTo>
                  <a:lnTo>
                    <a:pt x="43" y="22"/>
                  </a:lnTo>
                  <a:lnTo>
                    <a:pt x="40" y="22"/>
                  </a:lnTo>
                  <a:lnTo>
                    <a:pt x="40" y="22"/>
                  </a:lnTo>
                  <a:lnTo>
                    <a:pt x="43" y="29"/>
                  </a:lnTo>
                  <a:lnTo>
                    <a:pt x="43" y="30"/>
                  </a:lnTo>
                  <a:lnTo>
                    <a:pt x="42" y="34"/>
                  </a:lnTo>
                  <a:lnTo>
                    <a:pt x="42" y="34"/>
                  </a:lnTo>
                  <a:lnTo>
                    <a:pt x="40" y="30"/>
                  </a:lnTo>
                  <a:lnTo>
                    <a:pt x="36" y="30"/>
                  </a:lnTo>
                  <a:lnTo>
                    <a:pt x="28" y="30"/>
                  </a:lnTo>
                  <a:lnTo>
                    <a:pt x="28" y="30"/>
                  </a:lnTo>
                  <a:lnTo>
                    <a:pt x="24" y="30"/>
                  </a:lnTo>
                  <a:lnTo>
                    <a:pt x="19" y="30"/>
                  </a:lnTo>
                  <a:lnTo>
                    <a:pt x="14" y="29"/>
                  </a:lnTo>
                  <a:lnTo>
                    <a:pt x="11" y="31"/>
                  </a:lnTo>
                  <a:lnTo>
                    <a:pt x="11" y="31"/>
                  </a:lnTo>
                  <a:lnTo>
                    <a:pt x="10" y="31"/>
                  </a:lnTo>
                  <a:lnTo>
                    <a:pt x="7" y="31"/>
                  </a:lnTo>
                  <a:lnTo>
                    <a:pt x="2" y="29"/>
                  </a:lnTo>
                  <a:lnTo>
                    <a:pt x="2" y="29"/>
                  </a:lnTo>
                  <a:lnTo>
                    <a:pt x="0" y="26"/>
                  </a:lnTo>
                  <a:lnTo>
                    <a:pt x="2" y="25"/>
                  </a:lnTo>
                  <a:lnTo>
                    <a:pt x="3" y="22"/>
                  </a:lnTo>
                  <a:lnTo>
                    <a:pt x="7" y="22"/>
                  </a:lnTo>
                  <a:lnTo>
                    <a:pt x="7" y="22"/>
                  </a:lnTo>
                  <a:lnTo>
                    <a:pt x="7" y="22"/>
                  </a:lnTo>
                  <a:lnTo>
                    <a:pt x="7" y="22"/>
                  </a:lnTo>
                  <a:lnTo>
                    <a:pt x="7" y="22"/>
                  </a:lnTo>
                  <a:lnTo>
                    <a:pt x="7" y="22"/>
                  </a:lnTo>
                  <a:lnTo>
                    <a:pt x="7" y="22"/>
                  </a:lnTo>
                  <a:lnTo>
                    <a:pt x="7" y="22"/>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2" name="Freeform 9"/>
            <p:cNvSpPr>
              <a:spLocks noEditPoints="1"/>
            </p:cNvSpPr>
            <p:nvPr/>
          </p:nvSpPr>
          <p:spPr bwMode="auto">
            <a:xfrm>
              <a:off x="2201863" y="3097213"/>
              <a:ext cx="131763" cy="173038"/>
            </a:xfrm>
            <a:custGeom>
              <a:avLst/>
              <a:gdLst>
                <a:gd name="T0" fmla="*/ 10 w 83"/>
                <a:gd name="T1" fmla="*/ 39 h 109"/>
                <a:gd name="T2" fmla="*/ 5 w 83"/>
                <a:gd name="T3" fmla="*/ 35 h 109"/>
                <a:gd name="T4" fmla="*/ 1 w 83"/>
                <a:gd name="T5" fmla="*/ 43 h 109"/>
                <a:gd name="T6" fmla="*/ 6 w 83"/>
                <a:gd name="T7" fmla="*/ 45 h 109"/>
                <a:gd name="T8" fmla="*/ 6 w 83"/>
                <a:gd name="T9" fmla="*/ 45 h 109"/>
                <a:gd name="T10" fmla="*/ 5 w 83"/>
                <a:gd name="T11" fmla="*/ 4 h 109"/>
                <a:gd name="T12" fmla="*/ 4 w 83"/>
                <a:gd name="T13" fmla="*/ 8 h 109"/>
                <a:gd name="T14" fmla="*/ 13 w 83"/>
                <a:gd name="T15" fmla="*/ 4 h 109"/>
                <a:gd name="T16" fmla="*/ 10 w 83"/>
                <a:gd name="T17" fmla="*/ 4 h 109"/>
                <a:gd name="T18" fmla="*/ 10 w 83"/>
                <a:gd name="T19" fmla="*/ 49 h 109"/>
                <a:gd name="T20" fmla="*/ 9 w 83"/>
                <a:gd name="T21" fmla="*/ 56 h 109"/>
                <a:gd name="T22" fmla="*/ 13 w 83"/>
                <a:gd name="T23" fmla="*/ 56 h 109"/>
                <a:gd name="T24" fmla="*/ 13 w 83"/>
                <a:gd name="T25" fmla="*/ 49 h 109"/>
                <a:gd name="T26" fmla="*/ 10 w 83"/>
                <a:gd name="T27" fmla="*/ 49 h 109"/>
                <a:gd name="T28" fmla="*/ 10 w 83"/>
                <a:gd name="T29" fmla="*/ 49 h 109"/>
                <a:gd name="T30" fmla="*/ 26 w 83"/>
                <a:gd name="T31" fmla="*/ 5 h 109"/>
                <a:gd name="T32" fmla="*/ 18 w 83"/>
                <a:gd name="T33" fmla="*/ 0 h 109"/>
                <a:gd name="T34" fmla="*/ 18 w 83"/>
                <a:gd name="T35" fmla="*/ 0 h 109"/>
                <a:gd name="T36" fmla="*/ 23 w 83"/>
                <a:gd name="T37" fmla="*/ 19 h 109"/>
                <a:gd name="T38" fmla="*/ 26 w 83"/>
                <a:gd name="T39" fmla="*/ 5 h 109"/>
                <a:gd name="T40" fmla="*/ 26 w 83"/>
                <a:gd name="T41" fmla="*/ 8 h 109"/>
                <a:gd name="T42" fmla="*/ 35 w 83"/>
                <a:gd name="T43" fmla="*/ 39 h 109"/>
                <a:gd name="T44" fmla="*/ 37 w 83"/>
                <a:gd name="T45" fmla="*/ 32 h 109"/>
                <a:gd name="T46" fmla="*/ 35 w 83"/>
                <a:gd name="T47" fmla="*/ 39 h 109"/>
                <a:gd name="T48" fmla="*/ 35 w 83"/>
                <a:gd name="T49" fmla="*/ 39 h 109"/>
                <a:gd name="T50" fmla="*/ 30 w 83"/>
                <a:gd name="T51" fmla="*/ 27 h 109"/>
                <a:gd name="T52" fmla="*/ 30 w 83"/>
                <a:gd name="T53" fmla="*/ 27 h 109"/>
                <a:gd name="T54" fmla="*/ 37 w 83"/>
                <a:gd name="T55" fmla="*/ 31 h 109"/>
                <a:gd name="T56" fmla="*/ 35 w 83"/>
                <a:gd name="T57" fmla="*/ 31 h 109"/>
                <a:gd name="T58" fmla="*/ 35 w 83"/>
                <a:gd name="T59" fmla="*/ 31 h 109"/>
                <a:gd name="T60" fmla="*/ 47 w 83"/>
                <a:gd name="T61" fmla="*/ 45 h 109"/>
                <a:gd name="T62" fmla="*/ 47 w 83"/>
                <a:gd name="T63" fmla="*/ 45 h 109"/>
                <a:gd name="T64" fmla="*/ 49 w 83"/>
                <a:gd name="T65" fmla="*/ 63 h 109"/>
                <a:gd name="T66" fmla="*/ 49 w 83"/>
                <a:gd name="T67" fmla="*/ 65 h 109"/>
                <a:gd name="T68" fmla="*/ 49 w 83"/>
                <a:gd name="T69" fmla="*/ 65 h 109"/>
                <a:gd name="T70" fmla="*/ 49 w 83"/>
                <a:gd name="T71" fmla="*/ 71 h 109"/>
                <a:gd name="T72" fmla="*/ 49 w 83"/>
                <a:gd name="T73" fmla="*/ 69 h 109"/>
                <a:gd name="T74" fmla="*/ 49 w 83"/>
                <a:gd name="T75" fmla="*/ 69 h 109"/>
                <a:gd name="T76" fmla="*/ 54 w 83"/>
                <a:gd name="T77" fmla="*/ 57 h 109"/>
                <a:gd name="T78" fmla="*/ 54 w 83"/>
                <a:gd name="T79" fmla="*/ 59 h 109"/>
                <a:gd name="T80" fmla="*/ 54 w 83"/>
                <a:gd name="T81" fmla="*/ 59 h 109"/>
                <a:gd name="T82" fmla="*/ 66 w 83"/>
                <a:gd name="T83" fmla="*/ 78 h 109"/>
                <a:gd name="T84" fmla="*/ 67 w 83"/>
                <a:gd name="T85" fmla="*/ 80 h 109"/>
                <a:gd name="T86" fmla="*/ 67 w 83"/>
                <a:gd name="T87" fmla="*/ 80 h 109"/>
                <a:gd name="T88" fmla="*/ 61 w 83"/>
                <a:gd name="T89" fmla="*/ 53 h 109"/>
                <a:gd name="T90" fmla="*/ 61 w 83"/>
                <a:gd name="T91" fmla="*/ 52 h 109"/>
                <a:gd name="T92" fmla="*/ 61 w 83"/>
                <a:gd name="T93" fmla="*/ 52 h 109"/>
                <a:gd name="T94" fmla="*/ 66 w 83"/>
                <a:gd name="T95" fmla="*/ 106 h 109"/>
                <a:gd name="T96" fmla="*/ 75 w 83"/>
                <a:gd name="T97" fmla="*/ 105 h 109"/>
                <a:gd name="T98" fmla="*/ 74 w 83"/>
                <a:gd name="T99" fmla="*/ 105 h 109"/>
                <a:gd name="T100" fmla="*/ 74 w 83"/>
                <a:gd name="T101" fmla="*/ 105 h 109"/>
                <a:gd name="T102" fmla="*/ 79 w 83"/>
                <a:gd name="T103" fmla="*/ 84 h 109"/>
                <a:gd name="T104" fmla="*/ 81 w 83"/>
                <a:gd name="T105" fmla="*/ 82 h 109"/>
                <a:gd name="T106" fmla="*/ 81 w 83"/>
                <a:gd name="T107" fmla="*/ 8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09">
                  <a:moveTo>
                    <a:pt x="6" y="45"/>
                  </a:moveTo>
                  <a:lnTo>
                    <a:pt x="10" y="44"/>
                  </a:lnTo>
                  <a:lnTo>
                    <a:pt x="10" y="43"/>
                  </a:lnTo>
                  <a:lnTo>
                    <a:pt x="10" y="39"/>
                  </a:lnTo>
                  <a:lnTo>
                    <a:pt x="9" y="35"/>
                  </a:lnTo>
                  <a:lnTo>
                    <a:pt x="9" y="32"/>
                  </a:lnTo>
                  <a:lnTo>
                    <a:pt x="5" y="31"/>
                  </a:lnTo>
                  <a:lnTo>
                    <a:pt x="5" y="35"/>
                  </a:lnTo>
                  <a:lnTo>
                    <a:pt x="5" y="39"/>
                  </a:lnTo>
                  <a:lnTo>
                    <a:pt x="4" y="40"/>
                  </a:lnTo>
                  <a:lnTo>
                    <a:pt x="4" y="43"/>
                  </a:lnTo>
                  <a:lnTo>
                    <a:pt x="1" y="43"/>
                  </a:lnTo>
                  <a:lnTo>
                    <a:pt x="4" y="44"/>
                  </a:lnTo>
                  <a:lnTo>
                    <a:pt x="5" y="44"/>
                  </a:lnTo>
                  <a:lnTo>
                    <a:pt x="5" y="45"/>
                  </a:lnTo>
                  <a:lnTo>
                    <a:pt x="6" y="45"/>
                  </a:lnTo>
                  <a:lnTo>
                    <a:pt x="6" y="45"/>
                  </a:lnTo>
                  <a:lnTo>
                    <a:pt x="6" y="45"/>
                  </a:lnTo>
                  <a:lnTo>
                    <a:pt x="6" y="45"/>
                  </a:lnTo>
                  <a:lnTo>
                    <a:pt x="6" y="45"/>
                  </a:lnTo>
                  <a:lnTo>
                    <a:pt x="6" y="45"/>
                  </a:lnTo>
                  <a:lnTo>
                    <a:pt x="6" y="45"/>
                  </a:lnTo>
                  <a:close/>
                  <a:moveTo>
                    <a:pt x="10" y="4"/>
                  </a:moveTo>
                  <a:lnTo>
                    <a:pt x="5" y="4"/>
                  </a:lnTo>
                  <a:lnTo>
                    <a:pt x="4" y="5"/>
                  </a:lnTo>
                  <a:lnTo>
                    <a:pt x="1" y="5"/>
                  </a:lnTo>
                  <a:lnTo>
                    <a:pt x="0" y="5"/>
                  </a:lnTo>
                  <a:lnTo>
                    <a:pt x="4" y="8"/>
                  </a:lnTo>
                  <a:lnTo>
                    <a:pt x="10" y="5"/>
                  </a:lnTo>
                  <a:lnTo>
                    <a:pt x="14" y="4"/>
                  </a:lnTo>
                  <a:lnTo>
                    <a:pt x="17" y="1"/>
                  </a:lnTo>
                  <a:lnTo>
                    <a:pt x="13" y="4"/>
                  </a:lnTo>
                  <a:lnTo>
                    <a:pt x="10" y="4"/>
                  </a:lnTo>
                  <a:lnTo>
                    <a:pt x="10" y="4"/>
                  </a:lnTo>
                  <a:lnTo>
                    <a:pt x="10" y="4"/>
                  </a:lnTo>
                  <a:lnTo>
                    <a:pt x="10" y="4"/>
                  </a:lnTo>
                  <a:lnTo>
                    <a:pt x="10" y="4"/>
                  </a:lnTo>
                  <a:lnTo>
                    <a:pt x="10" y="4"/>
                  </a:lnTo>
                  <a:lnTo>
                    <a:pt x="10" y="4"/>
                  </a:lnTo>
                  <a:close/>
                  <a:moveTo>
                    <a:pt x="10" y="49"/>
                  </a:moveTo>
                  <a:lnTo>
                    <a:pt x="10" y="48"/>
                  </a:lnTo>
                  <a:lnTo>
                    <a:pt x="6" y="52"/>
                  </a:lnTo>
                  <a:lnTo>
                    <a:pt x="9" y="53"/>
                  </a:lnTo>
                  <a:lnTo>
                    <a:pt x="9" y="56"/>
                  </a:lnTo>
                  <a:lnTo>
                    <a:pt x="10" y="57"/>
                  </a:lnTo>
                  <a:lnTo>
                    <a:pt x="9" y="57"/>
                  </a:lnTo>
                  <a:lnTo>
                    <a:pt x="10" y="57"/>
                  </a:lnTo>
                  <a:lnTo>
                    <a:pt x="13" y="56"/>
                  </a:lnTo>
                  <a:lnTo>
                    <a:pt x="12" y="56"/>
                  </a:lnTo>
                  <a:lnTo>
                    <a:pt x="13" y="53"/>
                  </a:lnTo>
                  <a:lnTo>
                    <a:pt x="13" y="52"/>
                  </a:lnTo>
                  <a:lnTo>
                    <a:pt x="13" y="49"/>
                  </a:lnTo>
                  <a:lnTo>
                    <a:pt x="10" y="52"/>
                  </a:lnTo>
                  <a:lnTo>
                    <a:pt x="10" y="49"/>
                  </a:lnTo>
                  <a:lnTo>
                    <a:pt x="10" y="49"/>
                  </a:lnTo>
                  <a:lnTo>
                    <a:pt x="10" y="49"/>
                  </a:lnTo>
                  <a:lnTo>
                    <a:pt x="10" y="49"/>
                  </a:lnTo>
                  <a:lnTo>
                    <a:pt x="10" y="49"/>
                  </a:lnTo>
                  <a:lnTo>
                    <a:pt x="10" y="49"/>
                  </a:lnTo>
                  <a:lnTo>
                    <a:pt x="10" y="49"/>
                  </a:lnTo>
                  <a:close/>
                  <a:moveTo>
                    <a:pt x="18" y="0"/>
                  </a:moveTo>
                  <a:lnTo>
                    <a:pt x="19" y="1"/>
                  </a:lnTo>
                  <a:lnTo>
                    <a:pt x="23" y="5"/>
                  </a:lnTo>
                  <a:lnTo>
                    <a:pt x="26" y="5"/>
                  </a:lnTo>
                  <a:lnTo>
                    <a:pt x="22" y="0"/>
                  </a:lnTo>
                  <a:lnTo>
                    <a:pt x="18" y="0"/>
                  </a:lnTo>
                  <a:lnTo>
                    <a:pt x="18" y="0"/>
                  </a:lnTo>
                  <a:lnTo>
                    <a:pt x="18" y="0"/>
                  </a:lnTo>
                  <a:lnTo>
                    <a:pt x="18" y="0"/>
                  </a:lnTo>
                  <a:lnTo>
                    <a:pt x="18" y="0"/>
                  </a:lnTo>
                  <a:lnTo>
                    <a:pt x="18" y="0"/>
                  </a:lnTo>
                  <a:lnTo>
                    <a:pt x="18" y="0"/>
                  </a:lnTo>
                  <a:close/>
                  <a:moveTo>
                    <a:pt x="26" y="8"/>
                  </a:moveTo>
                  <a:lnTo>
                    <a:pt x="23" y="12"/>
                  </a:lnTo>
                  <a:lnTo>
                    <a:pt x="19" y="17"/>
                  </a:lnTo>
                  <a:lnTo>
                    <a:pt x="23" y="19"/>
                  </a:lnTo>
                  <a:lnTo>
                    <a:pt x="23" y="15"/>
                  </a:lnTo>
                  <a:lnTo>
                    <a:pt x="26" y="12"/>
                  </a:lnTo>
                  <a:lnTo>
                    <a:pt x="27" y="9"/>
                  </a:lnTo>
                  <a:lnTo>
                    <a:pt x="26" y="5"/>
                  </a:lnTo>
                  <a:lnTo>
                    <a:pt x="26" y="8"/>
                  </a:lnTo>
                  <a:lnTo>
                    <a:pt x="26" y="8"/>
                  </a:lnTo>
                  <a:lnTo>
                    <a:pt x="26" y="8"/>
                  </a:lnTo>
                  <a:lnTo>
                    <a:pt x="26" y="8"/>
                  </a:lnTo>
                  <a:lnTo>
                    <a:pt x="26" y="8"/>
                  </a:lnTo>
                  <a:lnTo>
                    <a:pt x="26" y="8"/>
                  </a:lnTo>
                  <a:lnTo>
                    <a:pt x="26" y="8"/>
                  </a:lnTo>
                  <a:close/>
                  <a:moveTo>
                    <a:pt x="35" y="39"/>
                  </a:moveTo>
                  <a:lnTo>
                    <a:pt x="35" y="40"/>
                  </a:lnTo>
                  <a:lnTo>
                    <a:pt x="37" y="36"/>
                  </a:lnTo>
                  <a:lnTo>
                    <a:pt x="37" y="35"/>
                  </a:lnTo>
                  <a:lnTo>
                    <a:pt x="37" y="32"/>
                  </a:lnTo>
                  <a:lnTo>
                    <a:pt x="35" y="36"/>
                  </a:lnTo>
                  <a:lnTo>
                    <a:pt x="35" y="39"/>
                  </a:lnTo>
                  <a:lnTo>
                    <a:pt x="35" y="39"/>
                  </a:lnTo>
                  <a:lnTo>
                    <a:pt x="35" y="39"/>
                  </a:lnTo>
                  <a:lnTo>
                    <a:pt x="35" y="39"/>
                  </a:lnTo>
                  <a:lnTo>
                    <a:pt x="35" y="39"/>
                  </a:lnTo>
                  <a:lnTo>
                    <a:pt x="35" y="39"/>
                  </a:lnTo>
                  <a:lnTo>
                    <a:pt x="35" y="39"/>
                  </a:lnTo>
                  <a:close/>
                  <a:moveTo>
                    <a:pt x="30" y="27"/>
                  </a:moveTo>
                  <a:lnTo>
                    <a:pt x="31" y="27"/>
                  </a:lnTo>
                  <a:lnTo>
                    <a:pt x="30" y="25"/>
                  </a:lnTo>
                  <a:lnTo>
                    <a:pt x="30" y="27"/>
                  </a:lnTo>
                  <a:lnTo>
                    <a:pt x="30" y="27"/>
                  </a:lnTo>
                  <a:lnTo>
                    <a:pt x="30" y="27"/>
                  </a:lnTo>
                  <a:lnTo>
                    <a:pt x="30" y="27"/>
                  </a:lnTo>
                  <a:lnTo>
                    <a:pt x="30" y="27"/>
                  </a:lnTo>
                  <a:lnTo>
                    <a:pt x="30" y="27"/>
                  </a:lnTo>
                  <a:lnTo>
                    <a:pt x="30" y="27"/>
                  </a:lnTo>
                  <a:close/>
                  <a:moveTo>
                    <a:pt x="35" y="31"/>
                  </a:moveTo>
                  <a:lnTo>
                    <a:pt x="37" y="31"/>
                  </a:lnTo>
                  <a:lnTo>
                    <a:pt x="33" y="28"/>
                  </a:lnTo>
                  <a:lnTo>
                    <a:pt x="35" y="31"/>
                  </a:lnTo>
                  <a:lnTo>
                    <a:pt x="35" y="31"/>
                  </a:lnTo>
                  <a:lnTo>
                    <a:pt x="35" y="31"/>
                  </a:lnTo>
                  <a:lnTo>
                    <a:pt x="35" y="31"/>
                  </a:lnTo>
                  <a:lnTo>
                    <a:pt x="35" y="31"/>
                  </a:lnTo>
                  <a:lnTo>
                    <a:pt x="35" y="31"/>
                  </a:lnTo>
                  <a:lnTo>
                    <a:pt x="35" y="31"/>
                  </a:lnTo>
                  <a:close/>
                  <a:moveTo>
                    <a:pt x="47" y="45"/>
                  </a:moveTo>
                  <a:lnTo>
                    <a:pt x="43" y="40"/>
                  </a:lnTo>
                  <a:lnTo>
                    <a:pt x="47" y="48"/>
                  </a:lnTo>
                  <a:lnTo>
                    <a:pt x="47" y="45"/>
                  </a:lnTo>
                  <a:lnTo>
                    <a:pt x="47" y="45"/>
                  </a:lnTo>
                  <a:lnTo>
                    <a:pt x="47" y="45"/>
                  </a:lnTo>
                  <a:lnTo>
                    <a:pt x="47" y="45"/>
                  </a:lnTo>
                  <a:lnTo>
                    <a:pt x="47" y="45"/>
                  </a:lnTo>
                  <a:lnTo>
                    <a:pt x="47" y="45"/>
                  </a:lnTo>
                  <a:lnTo>
                    <a:pt x="47" y="45"/>
                  </a:lnTo>
                  <a:close/>
                  <a:moveTo>
                    <a:pt x="49" y="65"/>
                  </a:moveTo>
                  <a:lnTo>
                    <a:pt x="49" y="63"/>
                  </a:lnTo>
                  <a:lnTo>
                    <a:pt x="47" y="59"/>
                  </a:lnTo>
                  <a:lnTo>
                    <a:pt x="49" y="65"/>
                  </a:lnTo>
                  <a:lnTo>
                    <a:pt x="49" y="65"/>
                  </a:lnTo>
                  <a:lnTo>
                    <a:pt x="49" y="65"/>
                  </a:lnTo>
                  <a:lnTo>
                    <a:pt x="49" y="65"/>
                  </a:lnTo>
                  <a:lnTo>
                    <a:pt x="49" y="65"/>
                  </a:lnTo>
                  <a:lnTo>
                    <a:pt x="49" y="65"/>
                  </a:lnTo>
                  <a:lnTo>
                    <a:pt x="49" y="65"/>
                  </a:lnTo>
                  <a:close/>
                  <a:moveTo>
                    <a:pt x="49" y="69"/>
                  </a:moveTo>
                  <a:lnTo>
                    <a:pt x="49" y="67"/>
                  </a:lnTo>
                  <a:lnTo>
                    <a:pt x="47" y="67"/>
                  </a:lnTo>
                  <a:lnTo>
                    <a:pt x="49" y="71"/>
                  </a:lnTo>
                  <a:lnTo>
                    <a:pt x="53" y="72"/>
                  </a:lnTo>
                  <a:lnTo>
                    <a:pt x="53" y="71"/>
                  </a:lnTo>
                  <a:lnTo>
                    <a:pt x="50" y="71"/>
                  </a:lnTo>
                  <a:lnTo>
                    <a:pt x="49" y="69"/>
                  </a:lnTo>
                  <a:lnTo>
                    <a:pt x="49" y="69"/>
                  </a:lnTo>
                  <a:lnTo>
                    <a:pt x="49" y="69"/>
                  </a:lnTo>
                  <a:lnTo>
                    <a:pt x="49" y="69"/>
                  </a:lnTo>
                  <a:lnTo>
                    <a:pt x="49" y="69"/>
                  </a:lnTo>
                  <a:lnTo>
                    <a:pt x="49" y="69"/>
                  </a:lnTo>
                  <a:lnTo>
                    <a:pt x="49" y="69"/>
                  </a:lnTo>
                  <a:close/>
                  <a:moveTo>
                    <a:pt x="54" y="59"/>
                  </a:moveTo>
                  <a:lnTo>
                    <a:pt x="54" y="57"/>
                  </a:lnTo>
                  <a:lnTo>
                    <a:pt x="53" y="59"/>
                  </a:lnTo>
                  <a:lnTo>
                    <a:pt x="54" y="59"/>
                  </a:lnTo>
                  <a:lnTo>
                    <a:pt x="54" y="59"/>
                  </a:lnTo>
                  <a:lnTo>
                    <a:pt x="54" y="59"/>
                  </a:lnTo>
                  <a:lnTo>
                    <a:pt x="54" y="59"/>
                  </a:lnTo>
                  <a:lnTo>
                    <a:pt x="54" y="59"/>
                  </a:lnTo>
                  <a:lnTo>
                    <a:pt x="54" y="59"/>
                  </a:lnTo>
                  <a:lnTo>
                    <a:pt x="54" y="59"/>
                  </a:lnTo>
                  <a:close/>
                  <a:moveTo>
                    <a:pt x="67" y="80"/>
                  </a:moveTo>
                  <a:lnTo>
                    <a:pt x="67" y="78"/>
                  </a:lnTo>
                  <a:lnTo>
                    <a:pt x="66" y="76"/>
                  </a:lnTo>
                  <a:lnTo>
                    <a:pt x="66" y="78"/>
                  </a:lnTo>
                  <a:lnTo>
                    <a:pt x="66" y="80"/>
                  </a:lnTo>
                  <a:lnTo>
                    <a:pt x="61" y="85"/>
                  </a:lnTo>
                  <a:lnTo>
                    <a:pt x="66" y="82"/>
                  </a:lnTo>
                  <a:lnTo>
                    <a:pt x="67" y="80"/>
                  </a:lnTo>
                  <a:lnTo>
                    <a:pt x="67" y="80"/>
                  </a:lnTo>
                  <a:lnTo>
                    <a:pt x="67" y="80"/>
                  </a:lnTo>
                  <a:lnTo>
                    <a:pt x="67" y="80"/>
                  </a:lnTo>
                  <a:lnTo>
                    <a:pt x="67" y="80"/>
                  </a:lnTo>
                  <a:lnTo>
                    <a:pt x="67" y="80"/>
                  </a:lnTo>
                  <a:lnTo>
                    <a:pt x="67" y="80"/>
                  </a:lnTo>
                  <a:close/>
                  <a:moveTo>
                    <a:pt x="61" y="52"/>
                  </a:moveTo>
                  <a:lnTo>
                    <a:pt x="61" y="53"/>
                  </a:lnTo>
                  <a:lnTo>
                    <a:pt x="62" y="52"/>
                  </a:lnTo>
                  <a:lnTo>
                    <a:pt x="61" y="52"/>
                  </a:lnTo>
                  <a:lnTo>
                    <a:pt x="61" y="52"/>
                  </a:lnTo>
                  <a:lnTo>
                    <a:pt x="61" y="52"/>
                  </a:lnTo>
                  <a:lnTo>
                    <a:pt x="61" y="52"/>
                  </a:lnTo>
                  <a:lnTo>
                    <a:pt x="61" y="52"/>
                  </a:lnTo>
                  <a:lnTo>
                    <a:pt x="61" y="52"/>
                  </a:lnTo>
                  <a:lnTo>
                    <a:pt x="61" y="52"/>
                  </a:lnTo>
                  <a:close/>
                  <a:moveTo>
                    <a:pt x="74" y="105"/>
                  </a:moveTo>
                  <a:lnTo>
                    <a:pt x="70" y="102"/>
                  </a:lnTo>
                  <a:lnTo>
                    <a:pt x="66" y="105"/>
                  </a:lnTo>
                  <a:lnTo>
                    <a:pt x="66" y="106"/>
                  </a:lnTo>
                  <a:lnTo>
                    <a:pt x="66" y="109"/>
                  </a:lnTo>
                  <a:lnTo>
                    <a:pt x="70" y="109"/>
                  </a:lnTo>
                  <a:lnTo>
                    <a:pt x="75" y="106"/>
                  </a:lnTo>
                  <a:lnTo>
                    <a:pt x="75" y="105"/>
                  </a:lnTo>
                  <a:lnTo>
                    <a:pt x="77" y="101"/>
                  </a:lnTo>
                  <a:lnTo>
                    <a:pt x="75" y="102"/>
                  </a:lnTo>
                  <a:lnTo>
                    <a:pt x="74" y="105"/>
                  </a:lnTo>
                  <a:lnTo>
                    <a:pt x="74" y="105"/>
                  </a:lnTo>
                  <a:lnTo>
                    <a:pt x="74" y="105"/>
                  </a:lnTo>
                  <a:lnTo>
                    <a:pt x="74" y="105"/>
                  </a:lnTo>
                  <a:lnTo>
                    <a:pt x="74" y="105"/>
                  </a:lnTo>
                  <a:lnTo>
                    <a:pt x="74" y="105"/>
                  </a:lnTo>
                  <a:lnTo>
                    <a:pt x="74" y="105"/>
                  </a:lnTo>
                  <a:close/>
                  <a:moveTo>
                    <a:pt x="81" y="82"/>
                  </a:moveTo>
                  <a:lnTo>
                    <a:pt x="79" y="82"/>
                  </a:lnTo>
                  <a:lnTo>
                    <a:pt x="79" y="84"/>
                  </a:lnTo>
                  <a:lnTo>
                    <a:pt x="83" y="84"/>
                  </a:lnTo>
                  <a:lnTo>
                    <a:pt x="83" y="82"/>
                  </a:lnTo>
                  <a:lnTo>
                    <a:pt x="81" y="82"/>
                  </a:lnTo>
                  <a:lnTo>
                    <a:pt x="81" y="82"/>
                  </a:lnTo>
                  <a:lnTo>
                    <a:pt x="81" y="82"/>
                  </a:lnTo>
                  <a:lnTo>
                    <a:pt x="81" y="82"/>
                  </a:lnTo>
                  <a:lnTo>
                    <a:pt x="81" y="82"/>
                  </a:lnTo>
                  <a:lnTo>
                    <a:pt x="81" y="82"/>
                  </a:lnTo>
                  <a:lnTo>
                    <a:pt x="81" y="82"/>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3" name="Freeform 10"/>
            <p:cNvSpPr>
              <a:spLocks/>
            </p:cNvSpPr>
            <p:nvPr/>
          </p:nvSpPr>
          <p:spPr bwMode="auto">
            <a:xfrm>
              <a:off x="2179638" y="3340100"/>
              <a:ext cx="50800" cy="22225"/>
            </a:xfrm>
            <a:custGeom>
              <a:avLst/>
              <a:gdLst>
                <a:gd name="T0" fmla="*/ 0 w 32"/>
                <a:gd name="T1" fmla="*/ 4 h 14"/>
                <a:gd name="T2" fmla="*/ 0 w 32"/>
                <a:gd name="T3" fmla="*/ 4 h 14"/>
                <a:gd name="T4" fmla="*/ 4 w 32"/>
                <a:gd name="T5" fmla="*/ 1 h 14"/>
                <a:gd name="T6" fmla="*/ 7 w 32"/>
                <a:gd name="T7" fmla="*/ 0 h 14"/>
                <a:gd name="T8" fmla="*/ 18 w 32"/>
                <a:gd name="T9" fmla="*/ 1 h 14"/>
                <a:gd name="T10" fmla="*/ 18 w 32"/>
                <a:gd name="T11" fmla="*/ 1 h 14"/>
                <a:gd name="T12" fmla="*/ 27 w 32"/>
                <a:gd name="T13" fmla="*/ 5 h 14"/>
                <a:gd name="T14" fmla="*/ 27 w 32"/>
                <a:gd name="T15" fmla="*/ 5 h 14"/>
                <a:gd name="T16" fmla="*/ 31 w 32"/>
                <a:gd name="T17" fmla="*/ 6 h 14"/>
                <a:gd name="T18" fmla="*/ 32 w 32"/>
                <a:gd name="T19" fmla="*/ 10 h 14"/>
                <a:gd name="T20" fmla="*/ 32 w 32"/>
                <a:gd name="T21" fmla="*/ 10 h 14"/>
                <a:gd name="T22" fmla="*/ 28 w 32"/>
                <a:gd name="T23" fmla="*/ 10 h 14"/>
                <a:gd name="T24" fmla="*/ 28 w 32"/>
                <a:gd name="T25" fmla="*/ 10 h 14"/>
                <a:gd name="T26" fmla="*/ 27 w 32"/>
                <a:gd name="T27" fmla="*/ 10 h 14"/>
                <a:gd name="T28" fmla="*/ 24 w 32"/>
                <a:gd name="T29" fmla="*/ 10 h 14"/>
                <a:gd name="T30" fmla="*/ 24 w 32"/>
                <a:gd name="T31" fmla="*/ 10 h 14"/>
                <a:gd name="T32" fmla="*/ 24 w 32"/>
                <a:gd name="T33" fmla="*/ 9 h 14"/>
                <a:gd name="T34" fmla="*/ 23 w 32"/>
                <a:gd name="T35" fmla="*/ 9 h 14"/>
                <a:gd name="T36" fmla="*/ 23 w 32"/>
                <a:gd name="T37" fmla="*/ 9 h 14"/>
                <a:gd name="T38" fmla="*/ 20 w 32"/>
                <a:gd name="T39" fmla="*/ 10 h 14"/>
                <a:gd name="T40" fmla="*/ 20 w 32"/>
                <a:gd name="T41" fmla="*/ 10 h 14"/>
                <a:gd name="T42" fmla="*/ 18 w 32"/>
                <a:gd name="T43" fmla="*/ 10 h 14"/>
                <a:gd name="T44" fmla="*/ 18 w 32"/>
                <a:gd name="T45" fmla="*/ 13 h 14"/>
                <a:gd name="T46" fmla="*/ 18 w 32"/>
                <a:gd name="T47" fmla="*/ 14 h 14"/>
                <a:gd name="T48" fmla="*/ 18 w 32"/>
                <a:gd name="T49" fmla="*/ 14 h 14"/>
                <a:gd name="T50" fmla="*/ 15 w 32"/>
                <a:gd name="T51" fmla="*/ 13 h 14"/>
                <a:gd name="T52" fmla="*/ 14 w 32"/>
                <a:gd name="T53" fmla="*/ 13 h 14"/>
                <a:gd name="T54" fmla="*/ 14 w 32"/>
                <a:gd name="T55" fmla="*/ 13 h 14"/>
                <a:gd name="T56" fmla="*/ 10 w 32"/>
                <a:gd name="T57" fmla="*/ 10 h 14"/>
                <a:gd name="T58" fmla="*/ 7 w 32"/>
                <a:gd name="T59" fmla="*/ 10 h 14"/>
                <a:gd name="T60" fmla="*/ 7 w 32"/>
                <a:gd name="T61" fmla="*/ 10 h 14"/>
                <a:gd name="T62" fmla="*/ 6 w 32"/>
                <a:gd name="T63" fmla="*/ 6 h 14"/>
                <a:gd name="T64" fmla="*/ 6 w 32"/>
                <a:gd name="T65" fmla="*/ 6 h 14"/>
                <a:gd name="T66" fmla="*/ 2 w 32"/>
                <a:gd name="T67" fmla="*/ 5 h 14"/>
                <a:gd name="T68" fmla="*/ 0 w 32"/>
                <a:gd name="T69" fmla="*/ 4 h 14"/>
                <a:gd name="T70" fmla="*/ 0 w 32"/>
                <a:gd name="T71" fmla="*/ 4 h 14"/>
                <a:gd name="T72" fmla="*/ 0 w 32"/>
                <a:gd name="T73" fmla="*/ 4 h 14"/>
                <a:gd name="T74" fmla="*/ 0 w 32"/>
                <a:gd name="T75" fmla="*/ 4 h 14"/>
                <a:gd name="T76" fmla="*/ 0 w 32"/>
                <a:gd name="T77" fmla="*/ 4 h 14"/>
                <a:gd name="T78" fmla="*/ 0 w 32"/>
                <a:gd name="T79" fmla="*/ 4 h 14"/>
                <a:gd name="T80" fmla="*/ 0 w 32"/>
                <a:gd name="T81" fmla="*/ 4 h 14"/>
                <a:gd name="T82" fmla="*/ 0 w 32"/>
                <a:gd name="T8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4">
                  <a:moveTo>
                    <a:pt x="0" y="4"/>
                  </a:moveTo>
                  <a:lnTo>
                    <a:pt x="0" y="4"/>
                  </a:lnTo>
                  <a:lnTo>
                    <a:pt x="4" y="1"/>
                  </a:lnTo>
                  <a:lnTo>
                    <a:pt x="7" y="0"/>
                  </a:lnTo>
                  <a:lnTo>
                    <a:pt x="18" y="1"/>
                  </a:lnTo>
                  <a:lnTo>
                    <a:pt x="18" y="1"/>
                  </a:lnTo>
                  <a:lnTo>
                    <a:pt x="27" y="5"/>
                  </a:lnTo>
                  <a:lnTo>
                    <a:pt x="27" y="5"/>
                  </a:lnTo>
                  <a:lnTo>
                    <a:pt x="31" y="6"/>
                  </a:lnTo>
                  <a:lnTo>
                    <a:pt x="32" y="10"/>
                  </a:lnTo>
                  <a:lnTo>
                    <a:pt x="32" y="10"/>
                  </a:lnTo>
                  <a:lnTo>
                    <a:pt x="28" y="10"/>
                  </a:lnTo>
                  <a:lnTo>
                    <a:pt x="28" y="10"/>
                  </a:lnTo>
                  <a:lnTo>
                    <a:pt x="27" y="10"/>
                  </a:lnTo>
                  <a:lnTo>
                    <a:pt x="24" y="10"/>
                  </a:lnTo>
                  <a:lnTo>
                    <a:pt x="24" y="10"/>
                  </a:lnTo>
                  <a:lnTo>
                    <a:pt x="24" y="9"/>
                  </a:lnTo>
                  <a:lnTo>
                    <a:pt x="23" y="9"/>
                  </a:lnTo>
                  <a:lnTo>
                    <a:pt x="23" y="9"/>
                  </a:lnTo>
                  <a:lnTo>
                    <a:pt x="20" y="10"/>
                  </a:lnTo>
                  <a:lnTo>
                    <a:pt x="20" y="10"/>
                  </a:lnTo>
                  <a:lnTo>
                    <a:pt x="18" y="10"/>
                  </a:lnTo>
                  <a:lnTo>
                    <a:pt x="18" y="13"/>
                  </a:lnTo>
                  <a:lnTo>
                    <a:pt x="18" y="14"/>
                  </a:lnTo>
                  <a:lnTo>
                    <a:pt x="18" y="14"/>
                  </a:lnTo>
                  <a:lnTo>
                    <a:pt x="15" y="13"/>
                  </a:lnTo>
                  <a:lnTo>
                    <a:pt x="14" y="13"/>
                  </a:lnTo>
                  <a:lnTo>
                    <a:pt x="14" y="13"/>
                  </a:lnTo>
                  <a:lnTo>
                    <a:pt x="10" y="10"/>
                  </a:lnTo>
                  <a:lnTo>
                    <a:pt x="7" y="10"/>
                  </a:lnTo>
                  <a:lnTo>
                    <a:pt x="7" y="10"/>
                  </a:lnTo>
                  <a:lnTo>
                    <a:pt x="6" y="6"/>
                  </a:lnTo>
                  <a:lnTo>
                    <a:pt x="6" y="6"/>
                  </a:lnTo>
                  <a:lnTo>
                    <a:pt x="2" y="5"/>
                  </a:lnTo>
                  <a:lnTo>
                    <a:pt x="0" y="4"/>
                  </a:lnTo>
                  <a:lnTo>
                    <a:pt x="0" y="4"/>
                  </a:lnTo>
                  <a:lnTo>
                    <a:pt x="0" y="4"/>
                  </a:lnTo>
                  <a:lnTo>
                    <a:pt x="0" y="4"/>
                  </a:lnTo>
                  <a:lnTo>
                    <a:pt x="0" y="4"/>
                  </a:lnTo>
                  <a:lnTo>
                    <a:pt x="0" y="4"/>
                  </a:lnTo>
                  <a:lnTo>
                    <a:pt x="0" y="4"/>
                  </a:lnTo>
                  <a:lnTo>
                    <a:pt x="0" y="4"/>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4" name="Freeform 11"/>
            <p:cNvSpPr>
              <a:spLocks/>
            </p:cNvSpPr>
            <p:nvPr/>
          </p:nvSpPr>
          <p:spPr bwMode="auto">
            <a:xfrm>
              <a:off x="2459038" y="3340100"/>
              <a:ext cx="38100" cy="15875"/>
            </a:xfrm>
            <a:custGeom>
              <a:avLst/>
              <a:gdLst>
                <a:gd name="T0" fmla="*/ 18 w 24"/>
                <a:gd name="T1" fmla="*/ 9 h 10"/>
                <a:gd name="T2" fmla="*/ 18 w 24"/>
                <a:gd name="T3" fmla="*/ 9 h 10"/>
                <a:gd name="T4" fmla="*/ 10 w 24"/>
                <a:gd name="T5" fmla="*/ 10 h 10"/>
                <a:gd name="T6" fmla="*/ 2 w 24"/>
                <a:gd name="T7" fmla="*/ 9 h 10"/>
                <a:gd name="T8" fmla="*/ 2 w 24"/>
                <a:gd name="T9" fmla="*/ 9 h 10"/>
                <a:gd name="T10" fmla="*/ 1 w 24"/>
                <a:gd name="T11" fmla="*/ 9 h 10"/>
                <a:gd name="T12" fmla="*/ 0 w 24"/>
                <a:gd name="T13" fmla="*/ 9 h 10"/>
                <a:gd name="T14" fmla="*/ 0 w 24"/>
                <a:gd name="T15" fmla="*/ 6 h 10"/>
                <a:gd name="T16" fmla="*/ 0 w 24"/>
                <a:gd name="T17" fmla="*/ 6 h 10"/>
                <a:gd name="T18" fmla="*/ 1 w 24"/>
                <a:gd name="T19" fmla="*/ 5 h 10"/>
                <a:gd name="T20" fmla="*/ 1 w 24"/>
                <a:gd name="T21" fmla="*/ 5 h 10"/>
                <a:gd name="T22" fmla="*/ 0 w 24"/>
                <a:gd name="T23" fmla="*/ 4 h 10"/>
                <a:gd name="T24" fmla="*/ 0 w 24"/>
                <a:gd name="T25" fmla="*/ 1 h 10"/>
                <a:gd name="T26" fmla="*/ 0 w 24"/>
                <a:gd name="T27" fmla="*/ 1 h 10"/>
                <a:gd name="T28" fmla="*/ 0 w 24"/>
                <a:gd name="T29" fmla="*/ 1 h 10"/>
                <a:gd name="T30" fmla="*/ 1 w 24"/>
                <a:gd name="T31" fmla="*/ 0 h 10"/>
                <a:gd name="T32" fmla="*/ 9 w 24"/>
                <a:gd name="T33" fmla="*/ 0 h 10"/>
                <a:gd name="T34" fmla="*/ 18 w 24"/>
                <a:gd name="T35" fmla="*/ 1 h 10"/>
                <a:gd name="T36" fmla="*/ 18 w 24"/>
                <a:gd name="T37" fmla="*/ 1 h 10"/>
                <a:gd name="T38" fmla="*/ 22 w 24"/>
                <a:gd name="T39" fmla="*/ 1 h 10"/>
                <a:gd name="T40" fmla="*/ 24 w 24"/>
                <a:gd name="T41" fmla="*/ 1 h 10"/>
                <a:gd name="T42" fmla="*/ 24 w 24"/>
                <a:gd name="T43" fmla="*/ 4 h 10"/>
                <a:gd name="T44" fmla="*/ 24 w 24"/>
                <a:gd name="T45" fmla="*/ 4 h 10"/>
                <a:gd name="T46" fmla="*/ 22 w 24"/>
                <a:gd name="T47" fmla="*/ 6 h 10"/>
                <a:gd name="T48" fmla="*/ 18 w 24"/>
                <a:gd name="T49" fmla="*/ 9 h 10"/>
                <a:gd name="T50" fmla="*/ 18 w 24"/>
                <a:gd name="T51" fmla="*/ 9 h 10"/>
                <a:gd name="T52" fmla="*/ 18 w 24"/>
                <a:gd name="T53" fmla="*/ 9 h 10"/>
                <a:gd name="T54" fmla="*/ 18 w 24"/>
                <a:gd name="T55" fmla="*/ 9 h 10"/>
                <a:gd name="T56" fmla="*/ 18 w 24"/>
                <a:gd name="T57" fmla="*/ 9 h 10"/>
                <a:gd name="T58" fmla="*/ 18 w 24"/>
                <a:gd name="T59" fmla="*/ 9 h 10"/>
                <a:gd name="T60" fmla="*/ 18 w 24"/>
                <a:gd name="T61" fmla="*/ 9 h 10"/>
                <a:gd name="T62" fmla="*/ 18 w 24"/>
                <a:gd name="T6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0">
                  <a:moveTo>
                    <a:pt x="18" y="9"/>
                  </a:moveTo>
                  <a:lnTo>
                    <a:pt x="18" y="9"/>
                  </a:lnTo>
                  <a:lnTo>
                    <a:pt x="10" y="10"/>
                  </a:lnTo>
                  <a:lnTo>
                    <a:pt x="2" y="9"/>
                  </a:lnTo>
                  <a:lnTo>
                    <a:pt x="2" y="9"/>
                  </a:lnTo>
                  <a:lnTo>
                    <a:pt x="1" y="9"/>
                  </a:lnTo>
                  <a:lnTo>
                    <a:pt x="0" y="9"/>
                  </a:lnTo>
                  <a:lnTo>
                    <a:pt x="0" y="6"/>
                  </a:lnTo>
                  <a:lnTo>
                    <a:pt x="0" y="6"/>
                  </a:lnTo>
                  <a:lnTo>
                    <a:pt x="1" y="5"/>
                  </a:lnTo>
                  <a:lnTo>
                    <a:pt x="1" y="5"/>
                  </a:lnTo>
                  <a:lnTo>
                    <a:pt x="0" y="4"/>
                  </a:lnTo>
                  <a:lnTo>
                    <a:pt x="0" y="1"/>
                  </a:lnTo>
                  <a:lnTo>
                    <a:pt x="0" y="1"/>
                  </a:lnTo>
                  <a:lnTo>
                    <a:pt x="0" y="1"/>
                  </a:lnTo>
                  <a:lnTo>
                    <a:pt x="1" y="0"/>
                  </a:lnTo>
                  <a:lnTo>
                    <a:pt x="9" y="0"/>
                  </a:lnTo>
                  <a:lnTo>
                    <a:pt x="18" y="1"/>
                  </a:lnTo>
                  <a:lnTo>
                    <a:pt x="18" y="1"/>
                  </a:lnTo>
                  <a:lnTo>
                    <a:pt x="22" y="1"/>
                  </a:lnTo>
                  <a:lnTo>
                    <a:pt x="24" y="1"/>
                  </a:lnTo>
                  <a:lnTo>
                    <a:pt x="24" y="4"/>
                  </a:lnTo>
                  <a:lnTo>
                    <a:pt x="24" y="4"/>
                  </a:lnTo>
                  <a:lnTo>
                    <a:pt x="22" y="6"/>
                  </a:lnTo>
                  <a:lnTo>
                    <a:pt x="18" y="9"/>
                  </a:lnTo>
                  <a:lnTo>
                    <a:pt x="18" y="9"/>
                  </a:lnTo>
                  <a:lnTo>
                    <a:pt x="18" y="9"/>
                  </a:lnTo>
                  <a:lnTo>
                    <a:pt x="18" y="9"/>
                  </a:lnTo>
                  <a:lnTo>
                    <a:pt x="18" y="9"/>
                  </a:lnTo>
                  <a:lnTo>
                    <a:pt x="18" y="9"/>
                  </a:lnTo>
                  <a:lnTo>
                    <a:pt x="18" y="9"/>
                  </a:lnTo>
                  <a:lnTo>
                    <a:pt x="18" y="9"/>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5" name="Freeform 12"/>
            <p:cNvSpPr>
              <a:spLocks/>
            </p:cNvSpPr>
            <p:nvPr/>
          </p:nvSpPr>
          <p:spPr bwMode="auto">
            <a:xfrm>
              <a:off x="1897063" y="3340100"/>
              <a:ext cx="38100" cy="76200"/>
            </a:xfrm>
            <a:custGeom>
              <a:avLst/>
              <a:gdLst>
                <a:gd name="T0" fmla="*/ 14 w 24"/>
                <a:gd name="T1" fmla="*/ 4 h 48"/>
                <a:gd name="T2" fmla="*/ 10 w 24"/>
                <a:gd name="T3" fmla="*/ 10 h 48"/>
                <a:gd name="T4" fmla="*/ 8 w 24"/>
                <a:gd name="T5" fmla="*/ 9 h 48"/>
                <a:gd name="T6" fmla="*/ 8 w 24"/>
                <a:gd name="T7" fmla="*/ 10 h 48"/>
                <a:gd name="T8" fmla="*/ 7 w 24"/>
                <a:gd name="T9" fmla="*/ 14 h 48"/>
                <a:gd name="T10" fmla="*/ 6 w 24"/>
                <a:gd name="T11" fmla="*/ 17 h 48"/>
                <a:gd name="T12" fmla="*/ 4 w 24"/>
                <a:gd name="T13" fmla="*/ 24 h 48"/>
                <a:gd name="T14" fmla="*/ 0 w 24"/>
                <a:gd name="T15" fmla="*/ 48 h 48"/>
                <a:gd name="T16" fmla="*/ 4 w 24"/>
                <a:gd name="T17" fmla="*/ 48 h 48"/>
                <a:gd name="T18" fmla="*/ 7 w 24"/>
                <a:gd name="T19" fmla="*/ 45 h 48"/>
                <a:gd name="T20" fmla="*/ 10 w 24"/>
                <a:gd name="T21" fmla="*/ 41 h 48"/>
                <a:gd name="T22" fmla="*/ 14 w 24"/>
                <a:gd name="T23" fmla="*/ 37 h 48"/>
                <a:gd name="T24" fmla="*/ 16 w 24"/>
                <a:gd name="T25" fmla="*/ 33 h 48"/>
                <a:gd name="T26" fmla="*/ 16 w 24"/>
                <a:gd name="T27" fmla="*/ 36 h 48"/>
                <a:gd name="T28" fmla="*/ 18 w 24"/>
                <a:gd name="T29" fmla="*/ 30 h 48"/>
                <a:gd name="T30" fmla="*/ 18 w 24"/>
                <a:gd name="T31" fmla="*/ 24 h 48"/>
                <a:gd name="T32" fmla="*/ 20 w 24"/>
                <a:gd name="T33" fmla="*/ 14 h 48"/>
                <a:gd name="T34" fmla="*/ 22 w 24"/>
                <a:gd name="T35" fmla="*/ 6 h 48"/>
                <a:gd name="T36" fmla="*/ 24 w 24"/>
                <a:gd name="T37" fmla="*/ 4 h 48"/>
                <a:gd name="T38" fmla="*/ 22 w 24"/>
                <a:gd name="T39" fmla="*/ 4 h 48"/>
                <a:gd name="T40" fmla="*/ 20 w 24"/>
                <a:gd name="T41" fmla="*/ 4 h 48"/>
                <a:gd name="T42" fmla="*/ 22 w 24"/>
                <a:gd name="T43" fmla="*/ 0 h 48"/>
                <a:gd name="T44" fmla="*/ 18 w 24"/>
                <a:gd name="T45" fmla="*/ 1 h 48"/>
                <a:gd name="T46" fmla="*/ 14 w 24"/>
                <a:gd name="T47" fmla="*/ 4 h 48"/>
                <a:gd name="T48" fmla="*/ 14 w 24"/>
                <a:gd name="T49" fmla="*/ 4 h 48"/>
                <a:gd name="T50" fmla="*/ 14 w 24"/>
                <a:gd name="T51" fmla="*/ 4 h 48"/>
                <a:gd name="T52" fmla="*/ 14 w 24"/>
                <a:gd name="T53" fmla="*/ 4 h 48"/>
                <a:gd name="T54" fmla="*/ 14 w 24"/>
                <a:gd name="T55" fmla="*/ 4 h 48"/>
                <a:gd name="T56" fmla="*/ 14 w 24"/>
                <a:gd name="T57" fmla="*/ 4 h 48"/>
                <a:gd name="T58" fmla="*/ 14 w 24"/>
                <a:gd name="T5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8">
                  <a:moveTo>
                    <a:pt x="14" y="4"/>
                  </a:moveTo>
                  <a:lnTo>
                    <a:pt x="10" y="10"/>
                  </a:lnTo>
                  <a:lnTo>
                    <a:pt x="8" y="9"/>
                  </a:lnTo>
                  <a:lnTo>
                    <a:pt x="8" y="10"/>
                  </a:lnTo>
                  <a:lnTo>
                    <a:pt x="7" y="14"/>
                  </a:lnTo>
                  <a:lnTo>
                    <a:pt x="6" y="17"/>
                  </a:lnTo>
                  <a:lnTo>
                    <a:pt x="4" y="24"/>
                  </a:lnTo>
                  <a:lnTo>
                    <a:pt x="0" y="48"/>
                  </a:lnTo>
                  <a:lnTo>
                    <a:pt x="4" y="48"/>
                  </a:lnTo>
                  <a:lnTo>
                    <a:pt x="7" y="45"/>
                  </a:lnTo>
                  <a:lnTo>
                    <a:pt x="10" y="41"/>
                  </a:lnTo>
                  <a:lnTo>
                    <a:pt x="14" y="37"/>
                  </a:lnTo>
                  <a:lnTo>
                    <a:pt x="16" y="33"/>
                  </a:lnTo>
                  <a:lnTo>
                    <a:pt x="16" y="36"/>
                  </a:lnTo>
                  <a:lnTo>
                    <a:pt x="18" y="30"/>
                  </a:lnTo>
                  <a:lnTo>
                    <a:pt x="18" y="24"/>
                  </a:lnTo>
                  <a:lnTo>
                    <a:pt x="20" y="14"/>
                  </a:lnTo>
                  <a:lnTo>
                    <a:pt x="22" y="6"/>
                  </a:lnTo>
                  <a:lnTo>
                    <a:pt x="24" y="4"/>
                  </a:lnTo>
                  <a:lnTo>
                    <a:pt x="22" y="4"/>
                  </a:lnTo>
                  <a:lnTo>
                    <a:pt x="20" y="4"/>
                  </a:lnTo>
                  <a:lnTo>
                    <a:pt x="22" y="0"/>
                  </a:lnTo>
                  <a:lnTo>
                    <a:pt x="18" y="1"/>
                  </a:lnTo>
                  <a:lnTo>
                    <a:pt x="14" y="4"/>
                  </a:lnTo>
                  <a:lnTo>
                    <a:pt x="14" y="4"/>
                  </a:lnTo>
                  <a:lnTo>
                    <a:pt x="14" y="4"/>
                  </a:lnTo>
                  <a:lnTo>
                    <a:pt x="14" y="4"/>
                  </a:lnTo>
                  <a:lnTo>
                    <a:pt x="14" y="4"/>
                  </a:lnTo>
                  <a:lnTo>
                    <a:pt x="14" y="4"/>
                  </a:lnTo>
                  <a:lnTo>
                    <a:pt x="14" y="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6" name="Freeform 13"/>
            <p:cNvSpPr>
              <a:spLocks/>
            </p:cNvSpPr>
            <p:nvPr/>
          </p:nvSpPr>
          <p:spPr bwMode="auto">
            <a:xfrm>
              <a:off x="1868488" y="3457575"/>
              <a:ext cx="60325" cy="36513"/>
            </a:xfrm>
            <a:custGeom>
              <a:avLst/>
              <a:gdLst>
                <a:gd name="T0" fmla="*/ 38 w 38"/>
                <a:gd name="T1" fmla="*/ 9 h 23"/>
                <a:gd name="T2" fmla="*/ 36 w 38"/>
                <a:gd name="T3" fmla="*/ 9 h 23"/>
                <a:gd name="T4" fmla="*/ 34 w 38"/>
                <a:gd name="T5" fmla="*/ 9 h 23"/>
                <a:gd name="T6" fmla="*/ 32 w 38"/>
                <a:gd name="T7" fmla="*/ 9 h 23"/>
                <a:gd name="T8" fmla="*/ 32 w 38"/>
                <a:gd name="T9" fmla="*/ 7 h 23"/>
                <a:gd name="T10" fmla="*/ 26 w 38"/>
                <a:gd name="T11" fmla="*/ 9 h 23"/>
                <a:gd name="T12" fmla="*/ 25 w 38"/>
                <a:gd name="T13" fmla="*/ 7 h 23"/>
                <a:gd name="T14" fmla="*/ 22 w 38"/>
                <a:gd name="T15" fmla="*/ 4 h 23"/>
                <a:gd name="T16" fmla="*/ 21 w 38"/>
                <a:gd name="T17" fmla="*/ 3 h 23"/>
                <a:gd name="T18" fmla="*/ 13 w 38"/>
                <a:gd name="T19" fmla="*/ 0 h 23"/>
                <a:gd name="T20" fmla="*/ 12 w 38"/>
                <a:gd name="T21" fmla="*/ 0 h 23"/>
                <a:gd name="T22" fmla="*/ 9 w 38"/>
                <a:gd name="T23" fmla="*/ 1 h 23"/>
                <a:gd name="T24" fmla="*/ 9 w 38"/>
                <a:gd name="T25" fmla="*/ 3 h 23"/>
                <a:gd name="T26" fmla="*/ 5 w 38"/>
                <a:gd name="T27" fmla="*/ 7 h 23"/>
                <a:gd name="T28" fmla="*/ 4 w 38"/>
                <a:gd name="T29" fmla="*/ 7 h 23"/>
                <a:gd name="T30" fmla="*/ 1 w 38"/>
                <a:gd name="T31" fmla="*/ 9 h 23"/>
                <a:gd name="T32" fmla="*/ 0 w 38"/>
                <a:gd name="T33" fmla="*/ 9 h 23"/>
                <a:gd name="T34" fmla="*/ 0 w 38"/>
                <a:gd name="T35" fmla="*/ 13 h 23"/>
                <a:gd name="T36" fmla="*/ 4 w 38"/>
                <a:gd name="T37" fmla="*/ 16 h 23"/>
                <a:gd name="T38" fmla="*/ 8 w 38"/>
                <a:gd name="T39" fmla="*/ 16 h 23"/>
                <a:gd name="T40" fmla="*/ 12 w 38"/>
                <a:gd name="T41" fmla="*/ 16 h 23"/>
                <a:gd name="T42" fmla="*/ 18 w 38"/>
                <a:gd name="T43" fmla="*/ 20 h 23"/>
                <a:gd name="T44" fmla="*/ 22 w 38"/>
                <a:gd name="T45" fmla="*/ 20 h 23"/>
                <a:gd name="T46" fmla="*/ 25 w 38"/>
                <a:gd name="T47" fmla="*/ 20 h 23"/>
                <a:gd name="T48" fmla="*/ 26 w 38"/>
                <a:gd name="T49" fmla="*/ 23 h 23"/>
                <a:gd name="T50" fmla="*/ 30 w 38"/>
                <a:gd name="T51" fmla="*/ 23 h 23"/>
                <a:gd name="T52" fmla="*/ 32 w 38"/>
                <a:gd name="T53" fmla="*/ 23 h 23"/>
                <a:gd name="T54" fmla="*/ 34 w 38"/>
                <a:gd name="T55" fmla="*/ 23 h 23"/>
                <a:gd name="T56" fmla="*/ 36 w 38"/>
                <a:gd name="T57" fmla="*/ 20 h 23"/>
                <a:gd name="T58" fmla="*/ 36 w 38"/>
                <a:gd name="T59" fmla="*/ 19 h 23"/>
                <a:gd name="T60" fmla="*/ 36 w 38"/>
                <a:gd name="T61" fmla="*/ 16 h 23"/>
                <a:gd name="T62" fmla="*/ 36 w 38"/>
                <a:gd name="T63" fmla="*/ 16 h 23"/>
                <a:gd name="T64" fmla="*/ 38 w 38"/>
                <a:gd name="T65" fmla="*/ 15 h 23"/>
                <a:gd name="T66" fmla="*/ 38 w 38"/>
                <a:gd name="T67" fmla="*/ 11 h 23"/>
                <a:gd name="T68" fmla="*/ 38 w 38"/>
                <a:gd name="T69" fmla="*/ 9 h 23"/>
                <a:gd name="T70" fmla="*/ 38 w 38"/>
                <a:gd name="T71" fmla="*/ 9 h 23"/>
                <a:gd name="T72" fmla="*/ 38 w 38"/>
                <a:gd name="T73" fmla="*/ 9 h 23"/>
                <a:gd name="T74" fmla="*/ 38 w 38"/>
                <a:gd name="T75" fmla="*/ 9 h 23"/>
                <a:gd name="T76" fmla="*/ 38 w 38"/>
                <a:gd name="T77" fmla="*/ 9 h 23"/>
                <a:gd name="T78" fmla="*/ 38 w 38"/>
                <a:gd name="T79" fmla="*/ 9 h 23"/>
                <a:gd name="T80" fmla="*/ 38 w 38"/>
                <a:gd name="T8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23">
                  <a:moveTo>
                    <a:pt x="38" y="9"/>
                  </a:moveTo>
                  <a:lnTo>
                    <a:pt x="36" y="9"/>
                  </a:lnTo>
                  <a:lnTo>
                    <a:pt x="34" y="9"/>
                  </a:lnTo>
                  <a:lnTo>
                    <a:pt x="32" y="9"/>
                  </a:lnTo>
                  <a:lnTo>
                    <a:pt x="32" y="7"/>
                  </a:lnTo>
                  <a:lnTo>
                    <a:pt x="26" y="9"/>
                  </a:lnTo>
                  <a:lnTo>
                    <a:pt x="25" y="7"/>
                  </a:lnTo>
                  <a:lnTo>
                    <a:pt x="22" y="4"/>
                  </a:lnTo>
                  <a:lnTo>
                    <a:pt x="21" y="3"/>
                  </a:lnTo>
                  <a:lnTo>
                    <a:pt x="13" y="0"/>
                  </a:lnTo>
                  <a:lnTo>
                    <a:pt x="12" y="0"/>
                  </a:lnTo>
                  <a:lnTo>
                    <a:pt x="9" y="1"/>
                  </a:lnTo>
                  <a:lnTo>
                    <a:pt x="9" y="3"/>
                  </a:lnTo>
                  <a:lnTo>
                    <a:pt x="5" y="7"/>
                  </a:lnTo>
                  <a:lnTo>
                    <a:pt x="4" y="7"/>
                  </a:lnTo>
                  <a:lnTo>
                    <a:pt x="1" y="9"/>
                  </a:lnTo>
                  <a:lnTo>
                    <a:pt x="0" y="9"/>
                  </a:lnTo>
                  <a:lnTo>
                    <a:pt x="0" y="13"/>
                  </a:lnTo>
                  <a:lnTo>
                    <a:pt x="4" y="16"/>
                  </a:lnTo>
                  <a:lnTo>
                    <a:pt x="8" y="16"/>
                  </a:lnTo>
                  <a:lnTo>
                    <a:pt x="12" y="16"/>
                  </a:lnTo>
                  <a:lnTo>
                    <a:pt x="18" y="20"/>
                  </a:lnTo>
                  <a:lnTo>
                    <a:pt x="22" y="20"/>
                  </a:lnTo>
                  <a:lnTo>
                    <a:pt x="25" y="20"/>
                  </a:lnTo>
                  <a:lnTo>
                    <a:pt x="26" y="23"/>
                  </a:lnTo>
                  <a:lnTo>
                    <a:pt x="30" y="23"/>
                  </a:lnTo>
                  <a:lnTo>
                    <a:pt x="32" y="23"/>
                  </a:lnTo>
                  <a:lnTo>
                    <a:pt x="34" y="23"/>
                  </a:lnTo>
                  <a:lnTo>
                    <a:pt x="36" y="20"/>
                  </a:lnTo>
                  <a:lnTo>
                    <a:pt x="36" y="19"/>
                  </a:lnTo>
                  <a:lnTo>
                    <a:pt x="36" y="16"/>
                  </a:lnTo>
                  <a:lnTo>
                    <a:pt x="36" y="16"/>
                  </a:lnTo>
                  <a:lnTo>
                    <a:pt x="38" y="15"/>
                  </a:lnTo>
                  <a:lnTo>
                    <a:pt x="38" y="11"/>
                  </a:lnTo>
                  <a:lnTo>
                    <a:pt x="38" y="9"/>
                  </a:lnTo>
                  <a:lnTo>
                    <a:pt x="38" y="9"/>
                  </a:lnTo>
                  <a:lnTo>
                    <a:pt x="38" y="9"/>
                  </a:lnTo>
                  <a:lnTo>
                    <a:pt x="38" y="9"/>
                  </a:lnTo>
                  <a:lnTo>
                    <a:pt x="38" y="9"/>
                  </a:lnTo>
                  <a:lnTo>
                    <a:pt x="38" y="9"/>
                  </a:lnTo>
                  <a:lnTo>
                    <a:pt x="38" y="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7" name="Freeform 14"/>
            <p:cNvSpPr>
              <a:spLocks noEditPoints="1"/>
            </p:cNvSpPr>
            <p:nvPr/>
          </p:nvSpPr>
          <p:spPr bwMode="auto">
            <a:xfrm>
              <a:off x="1889125" y="3398838"/>
              <a:ext cx="158750" cy="101600"/>
            </a:xfrm>
            <a:custGeom>
              <a:avLst/>
              <a:gdLst>
                <a:gd name="T0" fmla="*/ 48 w 100"/>
                <a:gd name="T1" fmla="*/ 3 h 64"/>
                <a:gd name="T2" fmla="*/ 49 w 100"/>
                <a:gd name="T3" fmla="*/ 0 h 64"/>
                <a:gd name="T4" fmla="*/ 49 w 100"/>
                <a:gd name="T5" fmla="*/ 0 h 64"/>
                <a:gd name="T6" fmla="*/ 49 w 100"/>
                <a:gd name="T7" fmla="*/ 0 h 64"/>
                <a:gd name="T8" fmla="*/ 49 w 100"/>
                <a:gd name="T9" fmla="*/ 0 h 64"/>
                <a:gd name="T10" fmla="*/ 97 w 100"/>
                <a:gd name="T11" fmla="*/ 24 h 64"/>
                <a:gd name="T12" fmla="*/ 96 w 100"/>
                <a:gd name="T13" fmla="*/ 24 h 64"/>
                <a:gd name="T14" fmla="*/ 93 w 100"/>
                <a:gd name="T15" fmla="*/ 21 h 64"/>
                <a:gd name="T16" fmla="*/ 89 w 100"/>
                <a:gd name="T17" fmla="*/ 20 h 64"/>
                <a:gd name="T18" fmla="*/ 88 w 100"/>
                <a:gd name="T19" fmla="*/ 21 h 64"/>
                <a:gd name="T20" fmla="*/ 84 w 100"/>
                <a:gd name="T21" fmla="*/ 16 h 64"/>
                <a:gd name="T22" fmla="*/ 92 w 100"/>
                <a:gd name="T23" fmla="*/ 20 h 64"/>
                <a:gd name="T24" fmla="*/ 84 w 100"/>
                <a:gd name="T25" fmla="*/ 12 h 64"/>
                <a:gd name="T26" fmla="*/ 76 w 100"/>
                <a:gd name="T27" fmla="*/ 11 h 64"/>
                <a:gd name="T28" fmla="*/ 73 w 100"/>
                <a:gd name="T29" fmla="*/ 11 h 64"/>
                <a:gd name="T30" fmla="*/ 61 w 100"/>
                <a:gd name="T31" fmla="*/ 8 h 64"/>
                <a:gd name="T32" fmla="*/ 57 w 100"/>
                <a:gd name="T33" fmla="*/ 11 h 64"/>
                <a:gd name="T34" fmla="*/ 48 w 100"/>
                <a:gd name="T35" fmla="*/ 12 h 64"/>
                <a:gd name="T36" fmla="*/ 36 w 100"/>
                <a:gd name="T37" fmla="*/ 12 h 64"/>
                <a:gd name="T38" fmla="*/ 29 w 100"/>
                <a:gd name="T39" fmla="*/ 11 h 64"/>
                <a:gd name="T40" fmla="*/ 23 w 100"/>
                <a:gd name="T41" fmla="*/ 12 h 64"/>
                <a:gd name="T42" fmla="*/ 19 w 100"/>
                <a:gd name="T43" fmla="*/ 13 h 64"/>
                <a:gd name="T44" fmla="*/ 12 w 100"/>
                <a:gd name="T45" fmla="*/ 21 h 64"/>
                <a:gd name="T46" fmla="*/ 4 w 100"/>
                <a:gd name="T47" fmla="*/ 25 h 64"/>
                <a:gd name="T48" fmla="*/ 4 w 100"/>
                <a:gd name="T49" fmla="*/ 31 h 64"/>
                <a:gd name="T50" fmla="*/ 0 w 100"/>
                <a:gd name="T51" fmla="*/ 37 h 64"/>
                <a:gd name="T52" fmla="*/ 9 w 100"/>
                <a:gd name="T53" fmla="*/ 41 h 64"/>
                <a:gd name="T54" fmla="*/ 13 w 100"/>
                <a:gd name="T55" fmla="*/ 46 h 64"/>
                <a:gd name="T56" fmla="*/ 19 w 100"/>
                <a:gd name="T57" fmla="*/ 46 h 64"/>
                <a:gd name="T58" fmla="*/ 23 w 100"/>
                <a:gd name="T59" fmla="*/ 46 h 64"/>
                <a:gd name="T60" fmla="*/ 25 w 100"/>
                <a:gd name="T61" fmla="*/ 48 h 64"/>
                <a:gd name="T62" fmla="*/ 25 w 100"/>
                <a:gd name="T63" fmla="*/ 53 h 64"/>
                <a:gd name="T64" fmla="*/ 29 w 100"/>
                <a:gd name="T65" fmla="*/ 56 h 64"/>
                <a:gd name="T66" fmla="*/ 29 w 100"/>
                <a:gd name="T67" fmla="*/ 60 h 64"/>
                <a:gd name="T68" fmla="*/ 31 w 100"/>
                <a:gd name="T69" fmla="*/ 64 h 64"/>
                <a:gd name="T70" fmla="*/ 36 w 100"/>
                <a:gd name="T71" fmla="*/ 60 h 64"/>
                <a:gd name="T72" fmla="*/ 39 w 100"/>
                <a:gd name="T73" fmla="*/ 57 h 64"/>
                <a:gd name="T74" fmla="*/ 40 w 100"/>
                <a:gd name="T75" fmla="*/ 52 h 64"/>
                <a:gd name="T76" fmla="*/ 43 w 100"/>
                <a:gd name="T77" fmla="*/ 48 h 64"/>
                <a:gd name="T78" fmla="*/ 48 w 100"/>
                <a:gd name="T79" fmla="*/ 48 h 64"/>
                <a:gd name="T80" fmla="*/ 52 w 100"/>
                <a:gd name="T81" fmla="*/ 44 h 64"/>
                <a:gd name="T82" fmla="*/ 57 w 100"/>
                <a:gd name="T83" fmla="*/ 44 h 64"/>
                <a:gd name="T84" fmla="*/ 65 w 100"/>
                <a:gd name="T85" fmla="*/ 38 h 64"/>
                <a:gd name="T86" fmla="*/ 66 w 100"/>
                <a:gd name="T87" fmla="*/ 34 h 64"/>
                <a:gd name="T88" fmla="*/ 70 w 100"/>
                <a:gd name="T89" fmla="*/ 29 h 64"/>
                <a:gd name="T90" fmla="*/ 74 w 100"/>
                <a:gd name="T91" fmla="*/ 29 h 64"/>
                <a:gd name="T92" fmla="*/ 78 w 100"/>
                <a:gd name="T93" fmla="*/ 33 h 64"/>
                <a:gd name="T94" fmla="*/ 92 w 100"/>
                <a:gd name="T95" fmla="*/ 29 h 64"/>
                <a:gd name="T96" fmla="*/ 97 w 100"/>
                <a:gd name="T97" fmla="*/ 27 h 64"/>
                <a:gd name="T98" fmla="*/ 97 w 100"/>
                <a:gd name="T99" fmla="*/ 25 h 64"/>
                <a:gd name="T100" fmla="*/ 97 w 100"/>
                <a:gd name="T101" fmla="*/ 25 h 64"/>
                <a:gd name="T102" fmla="*/ 97 w 100"/>
                <a:gd name="T103" fmla="*/ 25 h 64"/>
                <a:gd name="T104" fmla="*/ 97 w 100"/>
                <a:gd name="T105"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64">
                  <a:moveTo>
                    <a:pt x="49" y="0"/>
                  </a:moveTo>
                  <a:lnTo>
                    <a:pt x="48" y="3"/>
                  </a:lnTo>
                  <a:lnTo>
                    <a:pt x="53" y="0"/>
                  </a:lnTo>
                  <a:lnTo>
                    <a:pt x="49" y="0"/>
                  </a:lnTo>
                  <a:lnTo>
                    <a:pt x="49" y="0"/>
                  </a:lnTo>
                  <a:lnTo>
                    <a:pt x="49" y="0"/>
                  </a:lnTo>
                  <a:lnTo>
                    <a:pt x="49" y="0"/>
                  </a:lnTo>
                  <a:lnTo>
                    <a:pt x="49" y="0"/>
                  </a:lnTo>
                  <a:lnTo>
                    <a:pt x="49" y="0"/>
                  </a:lnTo>
                  <a:lnTo>
                    <a:pt x="49" y="0"/>
                  </a:lnTo>
                  <a:close/>
                  <a:moveTo>
                    <a:pt x="97" y="25"/>
                  </a:moveTo>
                  <a:lnTo>
                    <a:pt x="97" y="24"/>
                  </a:lnTo>
                  <a:lnTo>
                    <a:pt x="96" y="21"/>
                  </a:lnTo>
                  <a:lnTo>
                    <a:pt x="96" y="24"/>
                  </a:lnTo>
                  <a:lnTo>
                    <a:pt x="93" y="24"/>
                  </a:lnTo>
                  <a:lnTo>
                    <a:pt x="93" y="21"/>
                  </a:lnTo>
                  <a:lnTo>
                    <a:pt x="92" y="21"/>
                  </a:lnTo>
                  <a:lnTo>
                    <a:pt x="89" y="20"/>
                  </a:lnTo>
                  <a:lnTo>
                    <a:pt x="88" y="20"/>
                  </a:lnTo>
                  <a:lnTo>
                    <a:pt x="88" y="21"/>
                  </a:lnTo>
                  <a:lnTo>
                    <a:pt x="86" y="20"/>
                  </a:lnTo>
                  <a:lnTo>
                    <a:pt x="84" y="16"/>
                  </a:lnTo>
                  <a:lnTo>
                    <a:pt x="88" y="17"/>
                  </a:lnTo>
                  <a:lnTo>
                    <a:pt x="92" y="20"/>
                  </a:lnTo>
                  <a:lnTo>
                    <a:pt x="88" y="16"/>
                  </a:lnTo>
                  <a:lnTo>
                    <a:pt x="84" y="12"/>
                  </a:lnTo>
                  <a:lnTo>
                    <a:pt x="80" y="12"/>
                  </a:lnTo>
                  <a:lnTo>
                    <a:pt x="76" y="11"/>
                  </a:lnTo>
                  <a:lnTo>
                    <a:pt x="74" y="8"/>
                  </a:lnTo>
                  <a:lnTo>
                    <a:pt x="73" y="11"/>
                  </a:lnTo>
                  <a:lnTo>
                    <a:pt x="66" y="11"/>
                  </a:lnTo>
                  <a:lnTo>
                    <a:pt x="61" y="8"/>
                  </a:lnTo>
                  <a:lnTo>
                    <a:pt x="57" y="8"/>
                  </a:lnTo>
                  <a:lnTo>
                    <a:pt x="57" y="11"/>
                  </a:lnTo>
                  <a:lnTo>
                    <a:pt x="52" y="12"/>
                  </a:lnTo>
                  <a:lnTo>
                    <a:pt x="48" y="12"/>
                  </a:lnTo>
                  <a:lnTo>
                    <a:pt x="43" y="12"/>
                  </a:lnTo>
                  <a:lnTo>
                    <a:pt x="36" y="12"/>
                  </a:lnTo>
                  <a:lnTo>
                    <a:pt x="31" y="11"/>
                  </a:lnTo>
                  <a:lnTo>
                    <a:pt x="29" y="11"/>
                  </a:lnTo>
                  <a:lnTo>
                    <a:pt x="27" y="11"/>
                  </a:lnTo>
                  <a:lnTo>
                    <a:pt x="23" y="12"/>
                  </a:lnTo>
                  <a:lnTo>
                    <a:pt x="21" y="13"/>
                  </a:lnTo>
                  <a:lnTo>
                    <a:pt x="19" y="13"/>
                  </a:lnTo>
                  <a:lnTo>
                    <a:pt x="15" y="16"/>
                  </a:lnTo>
                  <a:lnTo>
                    <a:pt x="12" y="21"/>
                  </a:lnTo>
                  <a:lnTo>
                    <a:pt x="5" y="24"/>
                  </a:lnTo>
                  <a:lnTo>
                    <a:pt x="4" y="25"/>
                  </a:lnTo>
                  <a:lnTo>
                    <a:pt x="4" y="29"/>
                  </a:lnTo>
                  <a:lnTo>
                    <a:pt x="4" y="31"/>
                  </a:lnTo>
                  <a:lnTo>
                    <a:pt x="1" y="33"/>
                  </a:lnTo>
                  <a:lnTo>
                    <a:pt x="0" y="37"/>
                  </a:lnTo>
                  <a:lnTo>
                    <a:pt x="8" y="40"/>
                  </a:lnTo>
                  <a:lnTo>
                    <a:pt x="9" y="41"/>
                  </a:lnTo>
                  <a:lnTo>
                    <a:pt x="12" y="44"/>
                  </a:lnTo>
                  <a:lnTo>
                    <a:pt x="13" y="46"/>
                  </a:lnTo>
                  <a:lnTo>
                    <a:pt x="19" y="44"/>
                  </a:lnTo>
                  <a:lnTo>
                    <a:pt x="19" y="46"/>
                  </a:lnTo>
                  <a:lnTo>
                    <a:pt x="21" y="46"/>
                  </a:lnTo>
                  <a:lnTo>
                    <a:pt x="23" y="46"/>
                  </a:lnTo>
                  <a:lnTo>
                    <a:pt x="25" y="46"/>
                  </a:lnTo>
                  <a:lnTo>
                    <a:pt x="25" y="48"/>
                  </a:lnTo>
                  <a:lnTo>
                    <a:pt x="25" y="52"/>
                  </a:lnTo>
                  <a:lnTo>
                    <a:pt x="25" y="53"/>
                  </a:lnTo>
                  <a:lnTo>
                    <a:pt x="27" y="56"/>
                  </a:lnTo>
                  <a:lnTo>
                    <a:pt x="29" y="56"/>
                  </a:lnTo>
                  <a:lnTo>
                    <a:pt x="29" y="57"/>
                  </a:lnTo>
                  <a:lnTo>
                    <a:pt x="29" y="60"/>
                  </a:lnTo>
                  <a:lnTo>
                    <a:pt x="31" y="61"/>
                  </a:lnTo>
                  <a:lnTo>
                    <a:pt x="31" y="64"/>
                  </a:lnTo>
                  <a:lnTo>
                    <a:pt x="35" y="61"/>
                  </a:lnTo>
                  <a:lnTo>
                    <a:pt x="36" y="60"/>
                  </a:lnTo>
                  <a:lnTo>
                    <a:pt x="36" y="57"/>
                  </a:lnTo>
                  <a:lnTo>
                    <a:pt x="39" y="57"/>
                  </a:lnTo>
                  <a:lnTo>
                    <a:pt x="40" y="56"/>
                  </a:lnTo>
                  <a:lnTo>
                    <a:pt x="40" y="52"/>
                  </a:lnTo>
                  <a:lnTo>
                    <a:pt x="40" y="48"/>
                  </a:lnTo>
                  <a:lnTo>
                    <a:pt x="43" y="48"/>
                  </a:lnTo>
                  <a:lnTo>
                    <a:pt x="45" y="48"/>
                  </a:lnTo>
                  <a:lnTo>
                    <a:pt x="48" y="48"/>
                  </a:lnTo>
                  <a:lnTo>
                    <a:pt x="48" y="46"/>
                  </a:lnTo>
                  <a:lnTo>
                    <a:pt x="52" y="44"/>
                  </a:lnTo>
                  <a:lnTo>
                    <a:pt x="57" y="48"/>
                  </a:lnTo>
                  <a:lnTo>
                    <a:pt x="57" y="44"/>
                  </a:lnTo>
                  <a:lnTo>
                    <a:pt x="58" y="42"/>
                  </a:lnTo>
                  <a:lnTo>
                    <a:pt x="65" y="38"/>
                  </a:lnTo>
                  <a:lnTo>
                    <a:pt x="66" y="38"/>
                  </a:lnTo>
                  <a:lnTo>
                    <a:pt x="66" y="34"/>
                  </a:lnTo>
                  <a:lnTo>
                    <a:pt x="69" y="33"/>
                  </a:lnTo>
                  <a:lnTo>
                    <a:pt x="70" y="29"/>
                  </a:lnTo>
                  <a:lnTo>
                    <a:pt x="73" y="29"/>
                  </a:lnTo>
                  <a:lnTo>
                    <a:pt x="74" y="29"/>
                  </a:lnTo>
                  <a:lnTo>
                    <a:pt x="76" y="31"/>
                  </a:lnTo>
                  <a:lnTo>
                    <a:pt x="78" y="33"/>
                  </a:lnTo>
                  <a:lnTo>
                    <a:pt x="82" y="31"/>
                  </a:lnTo>
                  <a:lnTo>
                    <a:pt x="92" y="29"/>
                  </a:lnTo>
                  <a:lnTo>
                    <a:pt x="96" y="27"/>
                  </a:lnTo>
                  <a:lnTo>
                    <a:pt x="97" y="27"/>
                  </a:lnTo>
                  <a:lnTo>
                    <a:pt x="100" y="27"/>
                  </a:lnTo>
                  <a:lnTo>
                    <a:pt x="97" y="25"/>
                  </a:lnTo>
                  <a:lnTo>
                    <a:pt x="97" y="25"/>
                  </a:lnTo>
                  <a:lnTo>
                    <a:pt x="97" y="25"/>
                  </a:lnTo>
                  <a:lnTo>
                    <a:pt x="97" y="25"/>
                  </a:lnTo>
                  <a:lnTo>
                    <a:pt x="97" y="25"/>
                  </a:lnTo>
                  <a:lnTo>
                    <a:pt x="97" y="25"/>
                  </a:lnTo>
                  <a:lnTo>
                    <a:pt x="97" y="2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8" name="Freeform 15"/>
            <p:cNvSpPr>
              <a:spLocks/>
            </p:cNvSpPr>
            <p:nvPr/>
          </p:nvSpPr>
          <p:spPr bwMode="auto">
            <a:xfrm>
              <a:off x="1928813" y="3441700"/>
              <a:ext cx="119063" cy="122238"/>
            </a:xfrm>
            <a:custGeom>
              <a:avLst/>
              <a:gdLst>
                <a:gd name="T0" fmla="*/ 31 w 75"/>
                <a:gd name="T1" fmla="*/ 69 h 77"/>
                <a:gd name="T2" fmla="*/ 24 w 75"/>
                <a:gd name="T3" fmla="*/ 59 h 77"/>
                <a:gd name="T4" fmla="*/ 27 w 75"/>
                <a:gd name="T5" fmla="*/ 54 h 77"/>
                <a:gd name="T6" fmla="*/ 28 w 75"/>
                <a:gd name="T7" fmla="*/ 51 h 77"/>
                <a:gd name="T8" fmla="*/ 36 w 75"/>
                <a:gd name="T9" fmla="*/ 59 h 77"/>
                <a:gd name="T10" fmla="*/ 41 w 75"/>
                <a:gd name="T11" fmla="*/ 69 h 77"/>
                <a:gd name="T12" fmla="*/ 37 w 75"/>
                <a:gd name="T13" fmla="*/ 70 h 77"/>
                <a:gd name="T14" fmla="*/ 36 w 75"/>
                <a:gd name="T15" fmla="*/ 70 h 77"/>
                <a:gd name="T16" fmla="*/ 44 w 75"/>
                <a:gd name="T17" fmla="*/ 70 h 77"/>
                <a:gd name="T18" fmla="*/ 48 w 75"/>
                <a:gd name="T19" fmla="*/ 73 h 77"/>
                <a:gd name="T20" fmla="*/ 49 w 75"/>
                <a:gd name="T21" fmla="*/ 74 h 77"/>
                <a:gd name="T22" fmla="*/ 53 w 75"/>
                <a:gd name="T23" fmla="*/ 77 h 77"/>
                <a:gd name="T24" fmla="*/ 57 w 75"/>
                <a:gd name="T25" fmla="*/ 77 h 77"/>
                <a:gd name="T26" fmla="*/ 59 w 75"/>
                <a:gd name="T27" fmla="*/ 74 h 77"/>
                <a:gd name="T28" fmla="*/ 57 w 75"/>
                <a:gd name="T29" fmla="*/ 69 h 77"/>
                <a:gd name="T30" fmla="*/ 59 w 75"/>
                <a:gd name="T31" fmla="*/ 61 h 77"/>
                <a:gd name="T32" fmla="*/ 61 w 75"/>
                <a:gd name="T33" fmla="*/ 57 h 77"/>
                <a:gd name="T34" fmla="*/ 61 w 75"/>
                <a:gd name="T35" fmla="*/ 51 h 77"/>
                <a:gd name="T36" fmla="*/ 61 w 75"/>
                <a:gd name="T37" fmla="*/ 46 h 77"/>
                <a:gd name="T38" fmla="*/ 63 w 75"/>
                <a:gd name="T39" fmla="*/ 42 h 77"/>
                <a:gd name="T40" fmla="*/ 67 w 75"/>
                <a:gd name="T41" fmla="*/ 30 h 77"/>
                <a:gd name="T42" fmla="*/ 71 w 75"/>
                <a:gd name="T43" fmla="*/ 17 h 77"/>
                <a:gd name="T44" fmla="*/ 72 w 75"/>
                <a:gd name="T45" fmla="*/ 10 h 77"/>
                <a:gd name="T46" fmla="*/ 71 w 75"/>
                <a:gd name="T47" fmla="*/ 4 h 77"/>
                <a:gd name="T48" fmla="*/ 72 w 75"/>
                <a:gd name="T49" fmla="*/ 2 h 77"/>
                <a:gd name="T50" fmla="*/ 75 w 75"/>
                <a:gd name="T51" fmla="*/ 0 h 77"/>
                <a:gd name="T52" fmla="*/ 71 w 75"/>
                <a:gd name="T53" fmla="*/ 0 h 77"/>
                <a:gd name="T54" fmla="*/ 57 w 75"/>
                <a:gd name="T55" fmla="*/ 4 h 77"/>
                <a:gd name="T56" fmla="*/ 51 w 75"/>
                <a:gd name="T57" fmla="*/ 4 h 77"/>
                <a:gd name="T58" fmla="*/ 48 w 75"/>
                <a:gd name="T59" fmla="*/ 2 h 77"/>
                <a:gd name="T60" fmla="*/ 44 w 75"/>
                <a:gd name="T61" fmla="*/ 6 h 77"/>
                <a:gd name="T62" fmla="*/ 41 w 75"/>
                <a:gd name="T63" fmla="*/ 11 h 77"/>
                <a:gd name="T64" fmla="*/ 33 w 75"/>
                <a:gd name="T65" fmla="*/ 15 h 77"/>
                <a:gd name="T66" fmla="*/ 32 w 75"/>
                <a:gd name="T67" fmla="*/ 21 h 77"/>
                <a:gd name="T68" fmla="*/ 23 w 75"/>
                <a:gd name="T69" fmla="*/ 19 h 77"/>
                <a:gd name="T70" fmla="*/ 20 w 75"/>
                <a:gd name="T71" fmla="*/ 21 h 77"/>
                <a:gd name="T72" fmla="*/ 15 w 75"/>
                <a:gd name="T73" fmla="*/ 21 h 77"/>
                <a:gd name="T74" fmla="*/ 15 w 75"/>
                <a:gd name="T75" fmla="*/ 29 h 77"/>
                <a:gd name="T76" fmla="*/ 11 w 75"/>
                <a:gd name="T77" fmla="*/ 30 h 77"/>
                <a:gd name="T78" fmla="*/ 10 w 75"/>
                <a:gd name="T79" fmla="*/ 34 h 77"/>
                <a:gd name="T80" fmla="*/ 4 w 75"/>
                <a:gd name="T81" fmla="*/ 37 h 77"/>
                <a:gd name="T82" fmla="*/ 0 w 75"/>
                <a:gd name="T83" fmla="*/ 38 h 77"/>
                <a:gd name="T84" fmla="*/ 7 w 75"/>
                <a:gd name="T85" fmla="*/ 46 h 77"/>
                <a:gd name="T86" fmla="*/ 19 w 75"/>
                <a:gd name="T87" fmla="*/ 61 h 77"/>
                <a:gd name="T88" fmla="*/ 27 w 75"/>
                <a:gd name="T89" fmla="*/ 69 h 77"/>
                <a:gd name="T90" fmla="*/ 28 w 75"/>
                <a:gd name="T91" fmla="*/ 70 h 77"/>
                <a:gd name="T92" fmla="*/ 28 w 75"/>
                <a:gd name="T93" fmla="*/ 69 h 77"/>
                <a:gd name="T94" fmla="*/ 28 w 75"/>
                <a:gd name="T95" fmla="*/ 69 h 77"/>
                <a:gd name="T96" fmla="*/ 28 w 75"/>
                <a:gd name="T9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7">
                  <a:moveTo>
                    <a:pt x="28" y="69"/>
                  </a:moveTo>
                  <a:lnTo>
                    <a:pt x="31" y="69"/>
                  </a:lnTo>
                  <a:lnTo>
                    <a:pt x="27" y="63"/>
                  </a:lnTo>
                  <a:lnTo>
                    <a:pt x="24" y="59"/>
                  </a:lnTo>
                  <a:lnTo>
                    <a:pt x="24" y="55"/>
                  </a:lnTo>
                  <a:lnTo>
                    <a:pt x="27" y="54"/>
                  </a:lnTo>
                  <a:lnTo>
                    <a:pt x="27" y="51"/>
                  </a:lnTo>
                  <a:lnTo>
                    <a:pt x="28" y="51"/>
                  </a:lnTo>
                  <a:lnTo>
                    <a:pt x="32" y="54"/>
                  </a:lnTo>
                  <a:lnTo>
                    <a:pt x="36" y="59"/>
                  </a:lnTo>
                  <a:lnTo>
                    <a:pt x="41" y="67"/>
                  </a:lnTo>
                  <a:lnTo>
                    <a:pt x="41" y="69"/>
                  </a:lnTo>
                  <a:lnTo>
                    <a:pt x="41" y="70"/>
                  </a:lnTo>
                  <a:lnTo>
                    <a:pt x="37" y="70"/>
                  </a:lnTo>
                  <a:lnTo>
                    <a:pt x="31" y="69"/>
                  </a:lnTo>
                  <a:lnTo>
                    <a:pt x="36" y="70"/>
                  </a:lnTo>
                  <a:lnTo>
                    <a:pt x="40" y="73"/>
                  </a:lnTo>
                  <a:lnTo>
                    <a:pt x="44" y="70"/>
                  </a:lnTo>
                  <a:lnTo>
                    <a:pt x="45" y="70"/>
                  </a:lnTo>
                  <a:lnTo>
                    <a:pt x="48" y="73"/>
                  </a:lnTo>
                  <a:lnTo>
                    <a:pt x="49" y="73"/>
                  </a:lnTo>
                  <a:lnTo>
                    <a:pt x="49" y="74"/>
                  </a:lnTo>
                  <a:lnTo>
                    <a:pt x="51" y="77"/>
                  </a:lnTo>
                  <a:lnTo>
                    <a:pt x="53" y="77"/>
                  </a:lnTo>
                  <a:lnTo>
                    <a:pt x="55" y="77"/>
                  </a:lnTo>
                  <a:lnTo>
                    <a:pt x="57" y="77"/>
                  </a:lnTo>
                  <a:lnTo>
                    <a:pt x="59" y="77"/>
                  </a:lnTo>
                  <a:lnTo>
                    <a:pt x="59" y="74"/>
                  </a:lnTo>
                  <a:lnTo>
                    <a:pt x="59" y="73"/>
                  </a:lnTo>
                  <a:lnTo>
                    <a:pt x="57" y="69"/>
                  </a:lnTo>
                  <a:lnTo>
                    <a:pt x="57" y="67"/>
                  </a:lnTo>
                  <a:lnTo>
                    <a:pt x="59" y="61"/>
                  </a:lnTo>
                  <a:lnTo>
                    <a:pt x="61" y="59"/>
                  </a:lnTo>
                  <a:lnTo>
                    <a:pt x="61" y="57"/>
                  </a:lnTo>
                  <a:lnTo>
                    <a:pt x="59" y="57"/>
                  </a:lnTo>
                  <a:lnTo>
                    <a:pt x="61" y="51"/>
                  </a:lnTo>
                  <a:lnTo>
                    <a:pt x="61" y="50"/>
                  </a:lnTo>
                  <a:lnTo>
                    <a:pt x="61" y="46"/>
                  </a:lnTo>
                  <a:lnTo>
                    <a:pt x="61" y="43"/>
                  </a:lnTo>
                  <a:lnTo>
                    <a:pt x="63" y="42"/>
                  </a:lnTo>
                  <a:lnTo>
                    <a:pt x="64" y="38"/>
                  </a:lnTo>
                  <a:lnTo>
                    <a:pt x="67" y="30"/>
                  </a:lnTo>
                  <a:lnTo>
                    <a:pt x="67" y="23"/>
                  </a:lnTo>
                  <a:lnTo>
                    <a:pt x="71" y="17"/>
                  </a:lnTo>
                  <a:lnTo>
                    <a:pt x="72" y="13"/>
                  </a:lnTo>
                  <a:lnTo>
                    <a:pt x="72" y="10"/>
                  </a:lnTo>
                  <a:lnTo>
                    <a:pt x="72" y="7"/>
                  </a:lnTo>
                  <a:lnTo>
                    <a:pt x="71" y="4"/>
                  </a:lnTo>
                  <a:lnTo>
                    <a:pt x="71" y="2"/>
                  </a:lnTo>
                  <a:lnTo>
                    <a:pt x="72" y="2"/>
                  </a:lnTo>
                  <a:lnTo>
                    <a:pt x="75" y="2"/>
                  </a:lnTo>
                  <a:lnTo>
                    <a:pt x="75" y="0"/>
                  </a:lnTo>
                  <a:lnTo>
                    <a:pt x="72" y="0"/>
                  </a:lnTo>
                  <a:lnTo>
                    <a:pt x="71" y="0"/>
                  </a:lnTo>
                  <a:lnTo>
                    <a:pt x="67" y="2"/>
                  </a:lnTo>
                  <a:lnTo>
                    <a:pt x="57" y="4"/>
                  </a:lnTo>
                  <a:lnTo>
                    <a:pt x="53" y="6"/>
                  </a:lnTo>
                  <a:lnTo>
                    <a:pt x="51" y="4"/>
                  </a:lnTo>
                  <a:lnTo>
                    <a:pt x="49" y="2"/>
                  </a:lnTo>
                  <a:lnTo>
                    <a:pt x="48" y="2"/>
                  </a:lnTo>
                  <a:lnTo>
                    <a:pt x="45" y="2"/>
                  </a:lnTo>
                  <a:lnTo>
                    <a:pt x="44" y="6"/>
                  </a:lnTo>
                  <a:lnTo>
                    <a:pt x="41" y="7"/>
                  </a:lnTo>
                  <a:lnTo>
                    <a:pt x="41" y="11"/>
                  </a:lnTo>
                  <a:lnTo>
                    <a:pt x="40" y="11"/>
                  </a:lnTo>
                  <a:lnTo>
                    <a:pt x="33" y="15"/>
                  </a:lnTo>
                  <a:lnTo>
                    <a:pt x="32" y="17"/>
                  </a:lnTo>
                  <a:lnTo>
                    <a:pt x="32" y="21"/>
                  </a:lnTo>
                  <a:lnTo>
                    <a:pt x="27" y="17"/>
                  </a:lnTo>
                  <a:lnTo>
                    <a:pt x="23" y="19"/>
                  </a:lnTo>
                  <a:lnTo>
                    <a:pt x="23" y="21"/>
                  </a:lnTo>
                  <a:lnTo>
                    <a:pt x="20" y="21"/>
                  </a:lnTo>
                  <a:lnTo>
                    <a:pt x="18" y="21"/>
                  </a:lnTo>
                  <a:lnTo>
                    <a:pt x="15" y="21"/>
                  </a:lnTo>
                  <a:lnTo>
                    <a:pt x="15" y="25"/>
                  </a:lnTo>
                  <a:lnTo>
                    <a:pt x="15" y="29"/>
                  </a:lnTo>
                  <a:lnTo>
                    <a:pt x="14" y="30"/>
                  </a:lnTo>
                  <a:lnTo>
                    <a:pt x="11" y="30"/>
                  </a:lnTo>
                  <a:lnTo>
                    <a:pt x="11" y="33"/>
                  </a:lnTo>
                  <a:lnTo>
                    <a:pt x="10" y="34"/>
                  </a:lnTo>
                  <a:lnTo>
                    <a:pt x="6" y="37"/>
                  </a:lnTo>
                  <a:lnTo>
                    <a:pt x="4" y="37"/>
                  </a:lnTo>
                  <a:lnTo>
                    <a:pt x="0" y="34"/>
                  </a:lnTo>
                  <a:lnTo>
                    <a:pt x="0" y="38"/>
                  </a:lnTo>
                  <a:lnTo>
                    <a:pt x="2" y="41"/>
                  </a:lnTo>
                  <a:lnTo>
                    <a:pt x="7" y="46"/>
                  </a:lnTo>
                  <a:lnTo>
                    <a:pt x="14" y="54"/>
                  </a:lnTo>
                  <a:lnTo>
                    <a:pt x="19" y="61"/>
                  </a:lnTo>
                  <a:lnTo>
                    <a:pt x="23" y="65"/>
                  </a:lnTo>
                  <a:lnTo>
                    <a:pt x="27" y="69"/>
                  </a:lnTo>
                  <a:lnTo>
                    <a:pt x="27" y="70"/>
                  </a:lnTo>
                  <a:lnTo>
                    <a:pt x="28" y="70"/>
                  </a:lnTo>
                  <a:lnTo>
                    <a:pt x="28" y="69"/>
                  </a:lnTo>
                  <a:lnTo>
                    <a:pt x="28" y="69"/>
                  </a:lnTo>
                  <a:lnTo>
                    <a:pt x="28" y="69"/>
                  </a:lnTo>
                  <a:lnTo>
                    <a:pt x="28" y="69"/>
                  </a:lnTo>
                  <a:lnTo>
                    <a:pt x="28" y="69"/>
                  </a:lnTo>
                  <a:lnTo>
                    <a:pt x="28" y="69"/>
                  </a:lnTo>
                  <a:lnTo>
                    <a:pt x="28" y="6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9" name="Freeform 16"/>
            <p:cNvSpPr>
              <a:spLocks/>
            </p:cNvSpPr>
            <p:nvPr/>
          </p:nvSpPr>
          <p:spPr bwMode="auto">
            <a:xfrm>
              <a:off x="1966913" y="3551238"/>
              <a:ext cx="80963" cy="87313"/>
            </a:xfrm>
            <a:custGeom>
              <a:avLst/>
              <a:gdLst>
                <a:gd name="T0" fmla="*/ 43 w 51"/>
                <a:gd name="T1" fmla="*/ 51 h 55"/>
                <a:gd name="T2" fmla="*/ 47 w 51"/>
                <a:gd name="T3" fmla="*/ 47 h 55"/>
                <a:gd name="T4" fmla="*/ 47 w 51"/>
                <a:gd name="T5" fmla="*/ 42 h 55"/>
                <a:gd name="T6" fmla="*/ 48 w 51"/>
                <a:gd name="T7" fmla="*/ 39 h 55"/>
                <a:gd name="T8" fmla="*/ 47 w 51"/>
                <a:gd name="T9" fmla="*/ 29 h 55"/>
                <a:gd name="T10" fmla="*/ 49 w 51"/>
                <a:gd name="T11" fmla="*/ 29 h 55"/>
                <a:gd name="T12" fmla="*/ 51 w 51"/>
                <a:gd name="T13" fmla="*/ 29 h 55"/>
                <a:gd name="T14" fmla="*/ 47 w 51"/>
                <a:gd name="T15" fmla="*/ 25 h 55"/>
                <a:gd name="T16" fmla="*/ 40 w 51"/>
                <a:gd name="T17" fmla="*/ 18 h 55"/>
                <a:gd name="T18" fmla="*/ 37 w 51"/>
                <a:gd name="T19" fmla="*/ 10 h 55"/>
                <a:gd name="T20" fmla="*/ 35 w 51"/>
                <a:gd name="T21" fmla="*/ 5 h 55"/>
                <a:gd name="T22" fmla="*/ 33 w 51"/>
                <a:gd name="T23" fmla="*/ 8 h 55"/>
                <a:gd name="T24" fmla="*/ 29 w 51"/>
                <a:gd name="T25" fmla="*/ 8 h 55"/>
                <a:gd name="T26" fmla="*/ 25 w 51"/>
                <a:gd name="T27" fmla="*/ 5 h 55"/>
                <a:gd name="T28" fmla="*/ 24 w 51"/>
                <a:gd name="T29" fmla="*/ 4 h 55"/>
                <a:gd name="T30" fmla="*/ 20 w 51"/>
                <a:gd name="T31" fmla="*/ 1 h 55"/>
                <a:gd name="T32" fmla="*/ 12 w 51"/>
                <a:gd name="T33" fmla="*/ 1 h 55"/>
                <a:gd name="T34" fmla="*/ 4 w 51"/>
                <a:gd name="T35" fmla="*/ 0 h 55"/>
                <a:gd name="T36" fmla="*/ 3 w 51"/>
                <a:gd name="T37" fmla="*/ 1 h 55"/>
                <a:gd name="T38" fmla="*/ 0 w 51"/>
                <a:gd name="T39" fmla="*/ 5 h 55"/>
                <a:gd name="T40" fmla="*/ 4 w 51"/>
                <a:gd name="T41" fmla="*/ 9 h 55"/>
                <a:gd name="T42" fmla="*/ 0 w 51"/>
                <a:gd name="T43" fmla="*/ 17 h 55"/>
                <a:gd name="T44" fmla="*/ 3 w 51"/>
                <a:gd name="T45" fmla="*/ 22 h 55"/>
                <a:gd name="T46" fmla="*/ 8 w 51"/>
                <a:gd name="T47" fmla="*/ 26 h 55"/>
                <a:gd name="T48" fmla="*/ 12 w 51"/>
                <a:gd name="T49" fmla="*/ 29 h 55"/>
                <a:gd name="T50" fmla="*/ 13 w 51"/>
                <a:gd name="T51" fmla="*/ 22 h 55"/>
                <a:gd name="T52" fmla="*/ 9 w 51"/>
                <a:gd name="T53" fmla="*/ 18 h 55"/>
                <a:gd name="T54" fmla="*/ 12 w 51"/>
                <a:gd name="T55" fmla="*/ 18 h 55"/>
                <a:gd name="T56" fmla="*/ 17 w 51"/>
                <a:gd name="T57" fmla="*/ 22 h 55"/>
                <a:gd name="T58" fmla="*/ 20 w 51"/>
                <a:gd name="T59" fmla="*/ 29 h 55"/>
                <a:gd name="T60" fmla="*/ 25 w 51"/>
                <a:gd name="T61" fmla="*/ 30 h 55"/>
                <a:gd name="T62" fmla="*/ 33 w 51"/>
                <a:gd name="T63" fmla="*/ 35 h 55"/>
                <a:gd name="T64" fmla="*/ 35 w 51"/>
                <a:gd name="T65" fmla="*/ 42 h 55"/>
                <a:gd name="T66" fmla="*/ 33 w 51"/>
                <a:gd name="T67" fmla="*/ 45 h 55"/>
                <a:gd name="T68" fmla="*/ 39 w 51"/>
                <a:gd name="T69" fmla="*/ 51 h 55"/>
                <a:gd name="T70" fmla="*/ 39 w 51"/>
                <a:gd name="T71" fmla="*/ 47 h 55"/>
                <a:gd name="T72" fmla="*/ 39 w 51"/>
                <a:gd name="T73" fmla="*/ 43 h 55"/>
                <a:gd name="T74" fmla="*/ 43 w 51"/>
                <a:gd name="T75" fmla="*/ 49 h 55"/>
                <a:gd name="T76" fmla="*/ 43 w 51"/>
                <a:gd name="T77" fmla="*/ 53 h 55"/>
                <a:gd name="T78" fmla="*/ 44 w 51"/>
                <a:gd name="T79" fmla="*/ 54 h 55"/>
                <a:gd name="T80" fmla="*/ 44 w 51"/>
                <a:gd name="T81" fmla="*/ 53 h 55"/>
                <a:gd name="T82" fmla="*/ 44 w 51"/>
                <a:gd name="T83" fmla="*/ 53 h 55"/>
                <a:gd name="T84" fmla="*/ 44 w 51"/>
                <a:gd name="T8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55">
                  <a:moveTo>
                    <a:pt x="44" y="53"/>
                  </a:moveTo>
                  <a:lnTo>
                    <a:pt x="43" y="51"/>
                  </a:lnTo>
                  <a:lnTo>
                    <a:pt x="44" y="49"/>
                  </a:lnTo>
                  <a:lnTo>
                    <a:pt x="47" y="47"/>
                  </a:lnTo>
                  <a:lnTo>
                    <a:pt x="47" y="43"/>
                  </a:lnTo>
                  <a:lnTo>
                    <a:pt x="47" y="42"/>
                  </a:lnTo>
                  <a:lnTo>
                    <a:pt x="48" y="42"/>
                  </a:lnTo>
                  <a:lnTo>
                    <a:pt x="48" y="39"/>
                  </a:lnTo>
                  <a:lnTo>
                    <a:pt x="44" y="38"/>
                  </a:lnTo>
                  <a:lnTo>
                    <a:pt x="47" y="29"/>
                  </a:lnTo>
                  <a:lnTo>
                    <a:pt x="48" y="29"/>
                  </a:lnTo>
                  <a:lnTo>
                    <a:pt x="49" y="29"/>
                  </a:lnTo>
                  <a:lnTo>
                    <a:pt x="51" y="30"/>
                  </a:lnTo>
                  <a:lnTo>
                    <a:pt x="51" y="29"/>
                  </a:lnTo>
                  <a:lnTo>
                    <a:pt x="51" y="29"/>
                  </a:lnTo>
                  <a:lnTo>
                    <a:pt x="47" y="25"/>
                  </a:lnTo>
                  <a:lnTo>
                    <a:pt x="44" y="21"/>
                  </a:lnTo>
                  <a:lnTo>
                    <a:pt x="40" y="18"/>
                  </a:lnTo>
                  <a:lnTo>
                    <a:pt x="39" y="14"/>
                  </a:lnTo>
                  <a:lnTo>
                    <a:pt x="37" y="10"/>
                  </a:lnTo>
                  <a:lnTo>
                    <a:pt x="37" y="9"/>
                  </a:lnTo>
                  <a:lnTo>
                    <a:pt x="35" y="5"/>
                  </a:lnTo>
                  <a:lnTo>
                    <a:pt x="35" y="8"/>
                  </a:lnTo>
                  <a:lnTo>
                    <a:pt x="33" y="8"/>
                  </a:lnTo>
                  <a:lnTo>
                    <a:pt x="31" y="8"/>
                  </a:lnTo>
                  <a:lnTo>
                    <a:pt x="29" y="8"/>
                  </a:lnTo>
                  <a:lnTo>
                    <a:pt x="27" y="8"/>
                  </a:lnTo>
                  <a:lnTo>
                    <a:pt x="25" y="5"/>
                  </a:lnTo>
                  <a:lnTo>
                    <a:pt x="25" y="4"/>
                  </a:lnTo>
                  <a:lnTo>
                    <a:pt x="24" y="4"/>
                  </a:lnTo>
                  <a:lnTo>
                    <a:pt x="21" y="1"/>
                  </a:lnTo>
                  <a:lnTo>
                    <a:pt x="20" y="1"/>
                  </a:lnTo>
                  <a:lnTo>
                    <a:pt x="16" y="4"/>
                  </a:lnTo>
                  <a:lnTo>
                    <a:pt x="12" y="1"/>
                  </a:lnTo>
                  <a:lnTo>
                    <a:pt x="7" y="0"/>
                  </a:lnTo>
                  <a:lnTo>
                    <a:pt x="4" y="0"/>
                  </a:lnTo>
                  <a:lnTo>
                    <a:pt x="4" y="1"/>
                  </a:lnTo>
                  <a:lnTo>
                    <a:pt x="3" y="1"/>
                  </a:lnTo>
                  <a:lnTo>
                    <a:pt x="0" y="4"/>
                  </a:lnTo>
                  <a:lnTo>
                    <a:pt x="0" y="5"/>
                  </a:lnTo>
                  <a:lnTo>
                    <a:pt x="3" y="5"/>
                  </a:lnTo>
                  <a:lnTo>
                    <a:pt x="4" y="9"/>
                  </a:lnTo>
                  <a:lnTo>
                    <a:pt x="0" y="14"/>
                  </a:lnTo>
                  <a:lnTo>
                    <a:pt x="0" y="17"/>
                  </a:lnTo>
                  <a:lnTo>
                    <a:pt x="0" y="21"/>
                  </a:lnTo>
                  <a:lnTo>
                    <a:pt x="3" y="22"/>
                  </a:lnTo>
                  <a:lnTo>
                    <a:pt x="7" y="25"/>
                  </a:lnTo>
                  <a:lnTo>
                    <a:pt x="8" y="26"/>
                  </a:lnTo>
                  <a:lnTo>
                    <a:pt x="9" y="29"/>
                  </a:lnTo>
                  <a:lnTo>
                    <a:pt x="12" y="29"/>
                  </a:lnTo>
                  <a:lnTo>
                    <a:pt x="13" y="25"/>
                  </a:lnTo>
                  <a:lnTo>
                    <a:pt x="13" y="22"/>
                  </a:lnTo>
                  <a:lnTo>
                    <a:pt x="12" y="21"/>
                  </a:lnTo>
                  <a:lnTo>
                    <a:pt x="9" y="18"/>
                  </a:lnTo>
                  <a:lnTo>
                    <a:pt x="8" y="14"/>
                  </a:lnTo>
                  <a:lnTo>
                    <a:pt x="12" y="18"/>
                  </a:lnTo>
                  <a:lnTo>
                    <a:pt x="13" y="21"/>
                  </a:lnTo>
                  <a:lnTo>
                    <a:pt x="17" y="22"/>
                  </a:lnTo>
                  <a:lnTo>
                    <a:pt x="17" y="26"/>
                  </a:lnTo>
                  <a:lnTo>
                    <a:pt x="20" y="29"/>
                  </a:lnTo>
                  <a:lnTo>
                    <a:pt x="21" y="30"/>
                  </a:lnTo>
                  <a:lnTo>
                    <a:pt x="25" y="30"/>
                  </a:lnTo>
                  <a:lnTo>
                    <a:pt x="27" y="31"/>
                  </a:lnTo>
                  <a:lnTo>
                    <a:pt x="33" y="35"/>
                  </a:lnTo>
                  <a:lnTo>
                    <a:pt x="35" y="38"/>
                  </a:lnTo>
                  <a:lnTo>
                    <a:pt x="35" y="42"/>
                  </a:lnTo>
                  <a:lnTo>
                    <a:pt x="33" y="43"/>
                  </a:lnTo>
                  <a:lnTo>
                    <a:pt x="33" y="45"/>
                  </a:lnTo>
                  <a:lnTo>
                    <a:pt x="35" y="49"/>
                  </a:lnTo>
                  <a:lnTo>
                    <a:pt x="39" y="51"/>
                  </a:lnTo>
                  <a:lnTo>
                    <a:pt x="39" y="49"/>
                  </a:lnTo>
                  <a:lnTo>
                    <a:pt x="39" y="47"/>
                  </a:lnTo>
                  <a:lnTo>
                    <a:pt x="37" y="43"/>
                  </a:lnTo>
                  <a:lnTo>
                    <a:pt x="39" y="43"/>
                  </a:lnTo>
                  <a:lnTo>
                    <a:pt x="39" y="45"/>
                  </a:lnTo>
                  <a:lnTo>
                    <a:pt x="43" y="49"/>
                  </a:lnTo>
                  <a:lnTo>
                    <a:pt x="40" y="51"/>
                  </a:lnTo>
                  <a:lnTo>
                    <a:pt x="43" y="53"/>
                  </a:lnTo>
                  <a:lnTo>
                    <a:pt x="44" y="55"/>
                  </a:lnTo>
                  <a:lnTo>
                    <a:pt x="44" y="54"/>
                  </a:lnTo>
                  <a:lnTo>
                    <a:pt x="44" y="53"/>
                  </a:lnTo>
                  <a:lnTo>
                    <a:pt x="44" y="53"/>
                  </a:lnTo>
                  <a:lnTo>
                    <a:pt x="44" y="53"/>
                  </a:lnTo>
                  <a:lnTo>
                    <a:pt x="44" y="53"/>
                  </a:lnTo>
                  <a:lnTo>
                    <a:pt x="44" y="53"/>
                  </a:lnTo>
                  <a:lnTo>
                    <a:pt x="44" y="53"/>
                  </a:lnTo>
                  <a:lnTo>
                    <a:pt x="44" y="5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0" name="Freeform 17"/>
            <p:cNvSpPr>
              <a:spLocks noEditPoints="1"/>
            </p:cNvSpPr>
            <p:nvPr/>
          </p:nvSpPr>
          <p:spPr bwMode="auto">
            <a:xfrm>
              <a:off x="2035175" y="3597275"/>
              <a:ext cx="147638" cy="66675"/>
            </a:xfrm>
            <a:custGeom>
              <a:avLst/>
              <a:gdLst>
                <a:gd name="T0" fmla="*/ 21 w 93"/>
                <a:gd name="T1" fmla="*/ 40 h 42"/>
                <a:gd name="T2" fmla="*/ 18 w 93"/>
                <a:gd name="T3" fmla="*/ 37 h 42"/>
                <a:gd name="T4" fmla="*/ 18 w 93"/>
                <a:gd name="T5" fmla="*/ 37 h 42"/>
                <a:gd name="T6" fmla="*/ 18 w 93"/>
                <a:gd name="T7" fmla="*/ 37 h 42"/>
                <a:gd name="T8" fmla="*/ 66 w 93"/>
                <a:gd name="T9" fmla="*/ 20 h 42"/>
                <a:gd name="T10" fmla="*/ 65 w 93"/>
                <a:gd name="T11" fmla="*/ 24 h 42"/>
                <a:gd name="T12" fmla="*/ 65 w 93"/>
                <a:gd name="T13" fmla="*/ 24 h 42"/>
                <a:gd name="T14" fmla="*/ 89 w 93"/>
                <a:gd name="T15" fmla="*/ 20 h 42"/>
                <a:gd name="T16" fmla="*/ 91 w 93"/>
                <a:gd name="T17" fmla="*/ 16 h 42"/>
                <a:gd name="T18" fmla="*/ 81 w 93"/>
                <a:gd name="T19" fmla="*/ 6 h 42"/>
                <a:gd name="T20" fmla="*/ 65 w 93"/>
                <a:gd name="T21" fmla="*/ 1 h 42"/>
                <a:gd name="T22" fmla="*/ 54 w 93"/>
                <a:gd name="T23" fmla="*/ 1 h 42"/>
                <a:gd name="T24" fmla="*/ 41 w 93"/>
                <a:gd name="T25" fmla="*/ 9 h 42"/>
                <a:gd name="T26" fmla="*/ 26 w 93"/>
                <a:gd name="T27" fmla="*/ 14 h 42"/>
                <a:gd name="T28" fmla="*/ 21 w 93"/>
                <a:gd name="T29" fmla="*/ 9 h 42"/>
                <a:gd name="T30" fmla="*/ 14 w 93"/>
                <a:gd name="T31" fmla="*/ 10 h 42"/>
                <a:gd name="T32" fmla="*/ 10 w 93"/>
                <a:gd name="T33" fmla="*/ 6 h 42"/>
                <a:gd name="T34" fmla="*/ 8 w 93"/>
                <a:gd name="T35" fmla="*/ 0 h 42"/>
                <a:gd name="T36" fmla="*/ 5 w 93"/>
                <a:gd name="T37" fmla="*/ 0 h 42"/>
                <a:gd name="T38" fmla="*/ 5 w 93"/>
                <a:gd name="T39" fmla="*/ 10 h 42"/>
                <a:gd name="T40" fmla="*/ 4 w 93"/>
                <a:gd name="T41" fmla="*/ 14 h 42"/>
                <a:gd name="T42" fmla="*/ 0 w 93"/>
                <a:gd name="T43" fmla="*/ 22 h 42"/>
                <a:gd name="T44" fmla="*/ 1 w 93"/>
                <a:gd name="T45" fmla="*/ 26 h 42"/>
                <a:gd name="T46" fmla="*/ 4 w 93"/>
                <a:gd name="T47" fmla="*/ 22 h 42"/>
                <a:gd name="T48" fmla="*/ 10 w 93"/>
                <a:gd name="T49" fmla="*/ 22 h 42"/>
                <a:gd name="T50" fmla="*/ 17 w 93"/>
                <a:gd name="T51" fmla="*/ 24 h 42"/>
                <a:gd name="T52" fmla="*/ 24 w 93"/>
                <a:gd name="T53" fmla="*/ 33 h 42"/>
                <a:gd name="T54" fmla="*/ 28 w 93"/>
                <a:gd name="T55" fmla="*/ 29 h 42"/>
                <a:gd name="T56" fmla="*/ 32 w 93"/>
                <a:gd name="T57" fmla="*/ 33 h 42"/>
                <a:gd name="T58" fmla="*/ 36 w 93"/>
                <a:gd name="T59" fmla="*/ 42 h 42"/>
                <a:gd name="T60" fmla="*/ 45 w 93"/>
                <a:gd name="T61" fmla="*/ 40 h 42"/>
                <a:gd name="T62" fmla="*/ 45 w 93"/>
                <a:gd name="T63" fmla="*/ 32 h 42"/>
                <a:gd name="T64" fmla="*/ 43 w 93"/>
                <a:gd name="T65" fmla="*/ 22 h 42"/>
                <a:gd name="T66" fmla="*/ 53 w 93"/>
                <a:gd name="T67" fmla="*/ 14 h 42"/>
                <a:gd name="T68" fmla="*/ 62 w 93"/>
                <a:gd name="T69" fmla="*/ 10 h 42"/>
                <a:gd name="T70" fmla="*/ 70 w 93"/>
                <a:gd name="T71" fmla="*/ 14 h 42"/>
                <a:gd name="T72" fmla="*/ 74 w 93"/>
                <a:gd name="T73" fmla="*/ 18 h 42"/>
                <a:gd name="T74" fmla="*/ 78 w 93"/>
                <a:gd name="T75" fmla="*/ 18 h 42"/>
                <a:gd name="T76" fmla="*/ 83 w 93"/>
                <a:gd name="T77" fmla="*/ 26 h 42"/>
                <a:gd name="T78" fmla="*/ 75 w 93"/>
                <a:gd name="T79" fmla="*/ 26 h 42"/>
                <a:gd name="T80" fmla="*/ 75 w 93"/>
                <a:gd name="T81" fmla="*/ 36 h 42"/>
                <a:gd name="T82" fmla="*/ 79 w 93"/>
                <a:gd name="T83" fmla="*/ 41 h 42"/>
                <a:gd name="T84" fmla="*/ 83 w 93"/>
                <a:gd name="T85" fmla="*/ 40 h 42"/>
                <a:gd name="T86" fmla="*/ 85 w 93"/>
                <a:gd name="T87" fmla="*/ 37 h 42"/>
                <a:gd name="T88" fmla="*/ 93 w 93"/>
                <a:gd name="T89" fmla="*/ 26 h 42"/>
                <a:gd name="T90" fmla="*/ 89 w 93"/>
                <a:gd name="T91" fmla="*/ 20 h 42"/>
                <a:gd name="T92" fmla="*/ 89 w 93"/>
                <a:gd name="T9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2">
                  <a:moveTo>
                    <a:pt x="18" y="37"/>
                  </a:moveTo>
                  <a:lnTo>
                    <a:pt x="18" y="40"/>
                  </a:lnTo>
                  <a:lnTo>
                    <a:pt x="21" y="40"/>
                  </a:lnTo>
                  <a:lnTo>
                    <a:pt x="21" y="36"/>
                  </a:lnTo>
                  <a:lnTo>
                    <a:pt x="18" y="36"/>
                  </a:lnTo>
                  <a:lnTo>
                    <a:pt x="18" y="37"/>
                  </a:lnTo>
                  <a:lnTo>
                    <a:pt x="18" y="37"/>
                  </a:lnTo>
                  <a:lnTo>
                    <a:pt x="18" y="37"/>
                  </a:lnTo>
                  <a:lnTo>
                    <a:pt x="18" y="37"/>
                  </a:lnTo>
                  <a:lnTo>
                    <a:pt x="18" y="37"/>
                  </a:lnTo>
                  <a:lnTo>
                    <a:pt x="18" y="37"/>
                  </a:lnTo>
                  <a:lnTo>
                    <a:pt x="18" y="37"/>
                  </a:lnTo>
                  <a:close/>
                  <a:moveTo>
                    <a:pt x="65" y="24"/>
                  </a:moveTo>
                  <a:lnTo>
                    <a:pt x="66" y="22"/>
                  </a:lnTo>
                  <a:lnTo>
                    <a:pt x="66" y="20"/>
                  </a:lnTo>
                  <a:lnTo>
                    <a:pt x="65" y="22"/>
                  </a:lnTo>
                  <a:lnTo>
                    <a:pt x="65" y="24"/>
                  </a:lnTo>
                  <a:lnTo>
                    <a:pt x="65" y="24"/>
                  </a:lnTo>
                  <a:lnTo>
                    <a:pt x="65" y="24"/>
                  </a:lnTo>
                  <a:lnTo>
                    <a:pt x="65" y="24"/>
                  </a:lnTo>
                  <a:lnTo>
                    <a:pt x="65" y="24"/>
                  </a:lnTo>
                  <a:lnTo>
                    <a:pt x="65" y="24"/>
                  </a:lnTo>
                  <a:lnTo>
                    <a:pt x="65" y="24"/>
                  </a:lnTo>
                  <a:close/>
                  <a:moveTo>
                    <a:pt x="89" y="20"/>
                  </a:moveTo>
                  <a:lnTo>
                    <a:pt x="89" y="18"/>
                  </a:lnTo>
                  <a:lnTo>
                    <a:pt x="90" y="17"/>
                  </a:lnTo>
                  <a:lnTo>
                    <a:pt x="91" y="16"/>
                  </a:lnTo>
                  <a:lnTo>
                    <a:pt x="87" y="14"/>
                  </a:lnTo>
                  <a:lnTo>
                    <a:pt x="85" y="13"/>
                  </a:lnTo>
                  <a:lnTo>
                    <a:pt x="81" y="6"/>
                  </a:lnTo>
                  <a:lnTo>
                    <a:pt x="78" y="5"/>
                  </a:lnTo>
                  <a:lnTo>
                    <a:pt x="74" y="2"/>
                  </a:lnTo>
                  <a:lnTo>
                    <a:pt x="65" y="1"/>
                  </a:lnTo>
                  <a:lnTo>
                    <a:pt x="66" y="0"/>
                  </a:lnTo>
                  <a:lnTo>
                    <a:pt x="57" y="0"/>
                  </a:lnTo>
                  <a:lnTo>
                    <a:pt x="54" y="1"/>
                  </a:lnTo>
                  <a:lnTo>
                    <a:pt x="53" y="2"/>
                  </a:lnTo>
                  <a:lnTo>
                    <a:pt x="47" y="6"/>
                  </a:lnTo>
                  <a:lnTo>
                    <a:pt x="41" y="9"/>
                  </a:lnTo>
                  <a:lnTo>
                    <a:pt x="34" y="13"/>
                  </a:lnTo>
                  <a:lnTo>
                    <a:pt x="32" y="14"/>
                  </a:lnTo>
                  <a:lnTo>
                    <a:pt x="26" y="14"/>
                  </a:lnTo>
                  <a:lnTo>
                    <a:pt x="24" y="13"/>
                  </a:lnTo>
                  <a:lnTo>
                    <a:pt x="22" y="10"/>
                  </a:lnTo>
                  <a:lnTo>
                    <a:pt x="21" y="9"/>
                  </a:lnTo>
                  <a:lnTo>
                    <a:pt x="18" y="9"/>
                  </a:lnTo>
                  <a:lnTo>
                    <a:pt x="21" y="10"/>
                  </a:lnTo>
                  <a:lnTo>
                    <a:pt x="14" y="10"/>
                  </a:lnTo>
                  <a:lnTo>
                    <a:pt x="13" y="10"/>
                  </a:lnTo>
                  <a:lnTo>
                    <a:pt x="13" y="6"/>
                  </a:lnTo>
                  <a:lnTo>
                    <a:pt x="10" y="6"/>
                  </a:lnTo>
                  <a:lnTo>
                    <a:pt x="10" y="2"/>
                  </a:lnTo>
                  <a:lnTo>
                    <a:pt x="9" y="0"/>
                  </a:lnTo>
                  <a:lnTo>
                    <a:pt x="8" y="0"/>
                  </a:lnTo>
                  <a:lnTo>
                    <a:pt x="8" y="1"/>
                  </a:lnTo>
                  <a:lnTo>
                    <a:pt x="6" y="0"/>
                  </a:lnTo>
                  <a:lnTo>
                    <a:pt x="5" y="0"/>
                  </a:lnTo>
                  <a:lnTo>
                    <a:pt x="4" y="0"/>
                  </a:lnTo>
                  <a:lnTo>
                    <a:pt x="1" y="9"/>
                  </a:lnTo>
                  <a:lnTo>
                    <a:pt x="5" y="10"/>
                  </a:lnTo>
                  <a:lnTo>
                    <a:pt x="5" y="13"/>
                  </a:lnTo>
                  <a:lnTo>
                    <a:pt x="4" y="13"/>
                  </a:lnTo>
                  <a:lnTo>
                    <a:pt x="4" y="14"/>
                  </a:lnTo>
                  <a:lnTo>
                    <a:pt x="4" y="18"/>
                  </a:lnTo>
                  <a:lnTo>
                    <a:pt x="1" y="20"/>
                  </a:lnTo>
                  <a:lnTo>
                    <a:pt x="0" y="22"/>
                  </a:lnTo>
                  <a:lnTo>
                    <a:pt x="1" y="24"/>
                  </a:lnTo>
                  <a:lnTo>
                    <a:pt x="1" y="25"/>
                  </a:lnTo>
                  <a:lnTo>
                    <a:pt x="1" y="26"/>
                  </a:lnTo>
                  <a:lnTo>
                    <a:pt x="1" y="28"/>
                  </a:lnTo>
                  <a:lnTo>
                    <a:pt x="4" y="26"/>
                  </a:lnTo>
                  <a:lnTo>
                    <a:pt x="4" y="22"/>
                  </a:lnTo>
                  <a:lnTo>
                    <a:pt x="8" y="22"/>
                  </a:lnTo>
                  <a:lnTo>
                    <a:pt x="9" y="22"/>
                  </a:lnTo>
                  <a:lnTo>
                    <a:pt x="10" y="22"/>
                  </a:lnTo>
                  <a:lnTo>
                    <a:pt x="13" y="24"/>
                  </a:lnTo>
                  <a:lnTo>
                    <a:pt x="14" y="24"/>
                  </a:lnTo>
                  <a:lnTo>
                    <a:pt x="17" y="24"/>
                  </a:lnTo>
                  <a:lnTo>
                    <a:pt x="21" y="28"/>
                  </a:lnTo>
                  <a:lnTo>
                    <a:pt x="22" y="32"/>
                  </a:lnTo>
                  <a:lnTo>
                    <a:pt x="24" y="33"/>
                  </a:lnTo>
                  <a:lnTo>
                    <a:pt x="28" y="36"/>
                  </a:lnTo>
                  <a:lnTo>
                    <a:pt x="28" y="33"/>
                  </a:lnTo>
                  <a:lnTo>
                    <a:pt x="28" y="29"/>
                  </a:lnTo>
                  <a:lnTo>
                    <a:pt x="30" y="32"/>
                  </a:lnTo>
                  <a:lnTo>
                    <a:pt x="30" y="29"/>
                  </a:lnTo>
                  <a:lnTo>
                    <a:pt x="32" y="33"/>
                  </a:lnTo>
                  <a:lnTo>
                    <a:pt x="32" y="37"/>
                  </a:lnTo>
                  <a:lnTo>
                    <a:pt x="34" y="42"/>
                  </a:lnTo>
                  <a:lnTo>
                    <a:pt x="36" y="42"/>
                  </a:lnTo>
                  <a:lnTo>
                    <a:pt x="38" y="41"/>
                  </a:lnTo>
                  <a:lnTo>
                    <a:pt x="41" y="40"/>
                  </a:lnTo>
                  <a:lnTo>
                    <a:pt x="45" y="40"/>
                  </a:lnTo>
                  <a:lnTo>
                    <a:pt x="47" y="37"/>
                  </a:lnTo>
                  <a:lnTo>
                    <a:pt x="47" y="36"/>
                  </a:lnTo>
                  <a:lnTo>
                    <a:pt x="45" y="32"/>
                  </a:lnTo>
                  <a:lnTo>
                    <a:pt x="41" y="26"/>
                  </a:lnTo>
                  <a:lnTo>
                    <a:pt x="41" y="24"/>
                  </a:lnTo>
                  <a:lnTo>
                    <a:pt x="43" y="22"/>
                  </a:lnTo>
                  <a:lnTo>
                    <a:pt x="45" y="22"/>
                  </a:lnTo>
                  <a:lnTo>
                    <a:pt x="49" y="20"/>
                  </a:lnTo>
                  <a:lnTo>
                    <a:pt x="53" y="14"/>
                  </a:lnTo>
                  <a:lnTo>
                    <a:pt x="53" y="13"/>
                  </a:lnTo>
                  <a:lnTo>
                    <a:pt x="57" y="10"/>
                  </a:lnTo>
                  <a:lnTo>
                    <a:pt x="62" y="10"/>
                  </a:lnTo>
                  <a:lnTo>
                    <a:pt x="65" y="10"/>
                  </a:lnTo>
                  <a:lnTo>
                    <a:pt x="66" y="10"/>
                  </a:lnTo>
                  <a:lnTo>
                    <a:pt x="70" y="14"/>
                  </a:lnTo>
                  <a:lnTo>
                    <a:pt x="71" y="18"/>
                  </a:lnTo>
                  <a:lnTo>
                    <a:pt x="74" y="22"/>
                  </a:lnTo>
                  <a:lnTo>
                    <a:pt x="74" y="18"/>
                  </a:lnTo>
                  <a:lnTo>
                    <a:pt x="75" y="20"/>
                  </a:lnTo>
                  <a:lnTo>
                    <a:pt x="78" y="20"/>
                  </a:lnTo>
                  <a:lnTo>
                    <a:pt x="78" y="18"/>
                  </a:lnTo>
                  <a:lnTo>
                    <a:pt x="79" y="20"/>
                  </a:lnTo>
                  <a:lnTo>
                    <a:pt x="81" y="24"/>
                  </a:lnTo>
                  <a:lnTo>
                    <a:pt x="83" y="26"/>
                  </a:lnTo>
                  <a:lnTo>
                    <a:pt x="79" y="24"/>
                  </a:lnTo>
                  <a:lnTo>
                    <a:pt x="78" y="22"/>
                  </a:lnTo>
                  <a:lnTo>
                    <a:pt x="75" y="26"/>
                  </a:lnTo>
                  <a:lnTo>
                    <a:pt x="75" y="28"/>
                  </a:lnTo>
                  <a:lnTo>
                    <a:pt x="74" y="28"/>
                  </a:lnTo>
                  <a:lnTo>
                    <a:pt x="75" y="36"/>
                  </a:lnTo>
                  <a:lnTo>
                    <a:pt x="77" y="37"/>
                  </a:lnTo>
                  <a:lnTo>
                    <a:pt x="79" y="41"/>
                  </a:lnTo>
                  <a:lnTo>
                    <a:pt x="79" y="41"/>
                  </a:lnTo>
                  <a:lnTo>
                    <a:pt x="81" y="42"/>
                  </a:lnTo>
                  <a:lnTo>
                    <a:pt x="81" y="41"/>
                  </a:lnTo>
                  <a:lnTo>
                    <a:pt x="83" y="40"/>
                  </a:lnTo>
                  <a:lnTo>
                    <a:pt x="83" y="36"/>
                  </a:lnTo>
                  <a:lnTo>
                    <a:pt x="83" y="33"/>
                  </a:lnTo>
                  <a:lnTo>
                    <a:pt x="85" y="37"/>
                  </a:lnTo>
                  <a:lnTo>
                    <a:pt x="91" y="32"/>
                  </a:lnTo>
                  <a:lnTo>
                    <a:pt x="93" y="29"/>
                  </a:lnTo>
                  <a:lnTo>
                    <a:pt x="93" y="26"/>
                  </a:lnTo>
                  <a:lnTo>
                    <a:pt x="89" y="20"/>
                  </a:lnTo>
                  <a:lnTo>
                    <a:pt x="89" y="20"/>
                  </a:lnTo>
                  <a:lnTo>
                    <a:pt x="89" y="20"/>
                  </a:lnTo>
                  <a:lnTo>
                    <a:pt x="89" y="20"/>
                  </a:lnTo>
                  <a:lnTo>
                    <a:pt x="89" y="20"/>
                  </a:lnTo>
                  <a:lnTo>
                    <a:pt x="89" y="20"/>
                  </a:lnTo>
                  <a:lnTo>
                    <a:pt x="89" y="2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1" name="Freeform 18"/>
            <p:cNvSpPr>
              <a:spLocks noEditPoints="1"/>
            </p:cNvSpPr>
            <p:nvPr/>
          </p:nvSpPr>
          <p:spPr bwMode="auto">
            <a:xfrm>
              <a:off x="2281238" y="3521075"/>
              <a:ext cx="341313" cy="330200"/>
            </a:xfrm>
            <a:custGeom>
              <a:avLst/>
              <a:gdLst>
                <a:gd name="T0" fmla="*/ 211 w 215"/>
                <a:gd name="T1" fmla="*/ 65 h 208"/>
                <a:gd name="T2" fmla="*/ 198 w 215"/>
                <a:gd name="T3" fmla="*/ 66 h 208"/>
                <a:gd name="T4" fmla="*/ 189 w 215"/>
                <a:gd name="T5" fmla="*/ 64 h 208"/>
                <a:gd name="T6" fmla="*/ 197 w 215"/>
                <a:gd name="T7" fmla="*/ 54 h 208"/>
                <a:gd name="T8" fmla="*/ 191 w 215"/>
                <a:gd name="T9" fmla="*/ 45 h 208"/>
                <a:gd name="T10" fmla="*/ 183 w 215"/>
                <a:gd name="T11" fmla="*/ 48 h 208"/>
                <a:gd name="T12" fmla="*/ 179 w 215"/>
                <a:gd name="T13" fmla="*/ 41 h 208"/>
                <a:gd name="T14" fmla="*/ 175 w 215"/>
                <a:gd name="T15" fmla="*/ 40 h 208"/>
                <a:gd name="T16" fmla="*/ 169 w 215"/>
                <a:gd name="T17" fmla="*/ 33 h 208"/>
                <a:gd name="T18" fmla="*/ 170 w 215"/>
                <a:gd name="T19" fmla="*/ 30 h 208"/>
                <a:gd name="T20" fmla="*/ 174 w 215"/>
                <a:gd name="T21" fmla="*/ 28 h 208"/>
                <a:gd name="T22" fmla="*/ 145 w 215"/>
                <a:gd name="T23" fmla="*/ 28 h 208"/>
                <a:gd name="T24" fmla="*/ 151 w 215"/>
                <a:gd name="T25" fmla="*/ 32 h 208"/>
                <a:gd name="T26" fmla="*/ 134 w 215"/>
                <a:gd name="T27" fmla="*/ 40 h 208"/>
                <a:gd name="T28" fmla="*/ 118 w 215"/>
                <a:gd name="T29" fmla="*/ 32 h 208"/>
                <a:gd name="T30" fmla="*/ 84 w 215"/>
                <a:gd name="T31" fmla="*/ 32 h 208"/>
                <a:gd name="T32" fmla="*/ 77 w 215"/>
                <a:gd name="T33" fmla="*/ 15 h 208"/>
                <a:gd name="T34" fmla="*/ 60 w 215"/>
                <a:gd name="T35" fmla="*/ 11 h 208"/>
                <a:gd name="T36" fmla="*/ 52 w 215"/>
                <a:gd name="T37" fmla="*/ 15 h 208"/>
                <a:gd name="T38" fmla="*/ 33 w 215"/>
                <a:gd name="T39" fmla="*/ 24 h 208"/>
                <a:gd name="T40" fmla="*/ 37 w 215"/>
                <a:gd name="T41" fmla="*/ 41 h 208"/>
                <a:gd name="T42" fmla="*/ 25 w 215"/>
                <a:gd name="T43" fmla="*/ 54 h 208"/>
                <a:gd name="T44" fmla="*/ 25 w 215"/>
                <a:gd name="T45" fmla="*/ 36 h 208"/>
                <a:gd name="T46" fmla="*/ 27 w 215"/>
                <a:gd name="T47" fmla="*/ 23 h 208"/>
                <a:gd name="T48" fmla="*/ 25 w 215"/>
                <a:gd name="T49" fmla="*/ 15 h 208"/>
                <a:gd name="T50" fmla="*/ 33 w 215"/>
                <a:gd name="T51" fmla="*/ 7 h 208"/>
                <a:gd name="T52" fmla="*/ 17 w 215"/>
                <a:gd name="T53" fmla="*/ 17 h 208"/>
                <a:gd name="T54" fmla="*/ 0 w 215"/>
                <a:gd name="T55" fmla="*/ 54 h 208"/>
                <a:gd name="T56" fmla="*/ 11 w 215"/>
                <a:gd name="T57" fmla="*/ 58 h 208"/>
                <a:gd name="T58" fmla="*/ 12 w 215"/>
                <a:gd name="T59" fmla="*/ 81 h 208"/>
                <a:gd name="T60" fmla="*/ 20 w 215"/>
                <a:gd name="T61" fmla="*/ 94 h 208"/>
                <a:gd name="T62" fmla="*/ 35 w 215"/>
                <a:gd name="T63" fmla="*/ 94 h 208"/>
                <a:gd name="T64" fmla="*/ 51 w 215"/>
                <a:gd name="T65" fmla="*/ 94 h 208"/>
                <a:gd name="T66" fmla="*/ 64 w 215"/>
                <a:gd name="T67" fmla="*/ 110 h 208"/>
                <a:gd name="T68" fmla="*/ 82 w 215"/>
                <a:gd name="T69" fmla="*/ 107 h 208"/>
                <a:gd name="T70" fmla="*/ 88 w 215"/>
                <a:gd name="T71" fmla="*/ 115 h 208"/>
                <a:gd name="T72" fmla="*/ 86 w 215"/>
                <a:gd name="T73" fmla="*/ 147 h 208"/>
                <a:gd name="T74" fmla="*/ 86 w 215"/>
                <a:gd name="T75" fmla="*/ 167 h 208"/>
                <a:gd name="T76" fmla="*/ 94 w 215"/>
                <a:gd name="T77" fmla="*/ 180 h 208"/>
                <a:gd name="T78" fmla="*/ 104 w 215"/>
                <a:gd name="T79" fmla="*/ 203 h 208"/>
                <a:gd name="T80" fmla="*/ 112 w 215"/>
                <a:gd name="T81" fmla="*/ 207 h 208"/>
                <a:gd name="T82" fmla="*/ 122 w 215"/>
                <a:gd name="T83" fmla="*/ 207 h 208"/>
                <a:gd name="T84" fmla="*/ 138 w 215"/>
                <a:gd name="T85" fmla="*/ 195 h 208"/>
                <a:gd name="T86" fmla="*/ 149 w 215"/>
                <a:gd name="T87" fmla="*/ 184 h 208"/>
                <a:gd name="T88" fmla="*/ 145 w 215"/>
                <a:gd name="T89" fmla="*/ 176 h 208"/>
                <a:gd name="T90" fmla="*/ 138 w 215"/>
                <a:gd name="T91" fmla="*/ 151 h 208"/>
                <a:gd name="T92" fmla="*/ 138 w 215"/>
                <a:gd name="T93" fmla="*/ 146 h 208"/>
                <a:gd name="T94" fmla="*/ 147 w 215"/>
                <a:gd name="T95" fmla="*/ 150 h 208"/>
                <a:gd name="T96" fmla="*/ 161 w 215"/>
                <a:gd name="T97" fmla="*/ 155 h 208"/>
                <a:gd name="T98" fmla="*/ 169 w 215"/>
                <a:gd name="T99" fmla="*/ 147 h 208"/>
                <a:gd name="T100" fmla="*/ 185 w 215"/>
                <a:gd name="T101" fmla="*/ 141 h 208"/>
                <a:gd name="T102" fmla="*/ 199 w 215"/>
                <a:gd name="T103" fmla="*/ 133 h 208"/>
                <a:gd name="T104" fmla="*/ 189 w 215"/>
                <a:gd name="T105" fmla="*/ 114 h 208"/>
                <a:gd name="T106" fmla="*/ 197 w 215"/>
                <a:gd name="T107" fmla="*/ 98 h 208"/>
                <a:gd name="T108" fmla="*/ 206 w 215"/>
                <a:gd name="T109" fmla="*/ 93 h 208"/>
                <a:gd name="T110" fmla="*/ 202 w 215"/>
                <a:gd name="T111" fmla="*/ 81 h 208"/>
                <a:gd name="T112" fmla="*/ 215 w 215"/>
                <a:gd name="T113" fmla="*/ 70 h 208"/>
                <a:gd name="T114" fmla="*/ 214 w 215"/>
                <a:gd name="T115" fmla="*/ 69 h 208"/>
                <a:gd name="T116" fmla="*/ 170 w 215"/>
                <a:gd name="T117" fmla="*/ 40 h 208"/>
                <a:gd name="T118" fmla="*/ 169 w 215"/>
                <a:gd name="T119" fmla="*/ 40 h 208"/>
                <a:gd name="T120" fmla="*/ 56 w 215"/>
                <a:gd name="T121" fmla="*/ 0 h 208"/>
                <a:gd name="T122" fmla="*/ 60 w 215"/>
                <a:gd name="T123" fmla="*/ 9 h 208"/>
                <a:gd name="T124" fmla="*/ 60 w 215"/>
                <a:gd name="T125"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08">
                  <a:moveTo>
                    <a:pt x="214" y="69"/>
                  </a:moveTo>
                  <a:lnTo>
                    <a:pt x="213" y="66"/>
                  </a:lnTo>
                  <a:lnTo>
                    <a:pt x="211" y="65"/>
                  </a:lnTo>
                  <a:lnTo>
                    <a:pt x="211" y="65"/>
                  </a:lnTo>
                  <a:lnTo>
                    <a:pt x="211" y="65"/>
                  </a:lnTo>
                  <a:lnTo>
                    <a:pt x="210" y="64"/>
                  </a:lnTo>
                  <a:lnTo>
                    <a:pt x="206" y="66"/>
                  </a:lnTo>
                  <a:lnTo>
                    <a:pt x="205" y="66"/>
                  </a:lnTo>
                  <a:lnTo>
                    <a:pt x="201" y="66"/>
                  </a:lnTo>
                  <a:lnTo>
                    <a:pt x="198" y="66"/>
                  </a:lnTo>
                  <a:lnTo>
                    <a:pt x="195" y="68"/>
                  </a:lnTo>
                  <a:lnTo>
                    <a:pt x="193" y="68"/>
                  </a:lnTo>
                  <a:lnTo>
                    <a:pt x="189" y="66"/>
                  </a:lnTo>
                  <a:lnTo>
                    <a:pt x="185" y="66"/>
                  </a:lnTo>
                  <a:lnTo>
                    <a:pt x="189" y="64"/>
                  </a:lnTo>
                  <a:lnTo>
                    <a:pt x="193" y="66"/>
                  </a:lnTo>
                  <a:lnTo>
                    <a:pt x="193" y="64"/>
                  </a:lnTo>
                  <a:lnTo>
                    <a:pt x="195" y="64"/>
                  </a:lnTo>
                  <a:lnTo>
                    <a:pt x="197" y="61"/>
                  </a:lnTo>
                  <a:lnTo>
                    <a:pt x="197" y="54"/>
                  </a:lnTo>
                  <a:lnTo>
                    <a:pt x="201" y="53"/>
                  </a:lnTo>
                  <a:lnTo>
                    <a:pt x="201" y="50"/>
                  </a:lnTo>
                  <a:lnTo>
                    <a:pt x="198" y="49"/>
                  </a:lnTo>
                  <a:lnTo>
                    <a:pt x="195" y="48"/>
                  </a:lnTo>
                  <a:lnTo>
                    <a:pt x="191" y="45"/>
                  </a:lnTo>
                  <a:lnTo>
                    <a:pt x="189" y="44"/>
                  </a:lnTo>
                  <a:lnTo>
                    <a:pt x="187" y="44"/>
                  </a:lnTo>
                  <a:lnTo>
                    <a:pt x="185" y="44"/>
                  </a:lnTo>
                  <a:lnTo>
                    <a:pt x="185" y="45"/>
                  </a:lnTo>
                  <a:lnTo>
                    <a:pt x="183" y="48"/>
                  </a:lnTo>
                  <a:lnTo>
                    <a:pt x="185" y="44"/>
                  </a:lnTo>
                  <a:lnTo>
                    <a:pt x="183" y="41"/>
                  </a:lnTo>
                  <a:lnTo>
                    <a:pt x="179" y="40"/>
                  </a:lnTo>
                  <a:lnTo>
                    <a:pt x="178" y="40"/>
                  </a:lnTo>
                  <a:lnTo>
                    <a:pt x="179" y="41"/>
                  </a:lnTo>
                  <a:lnTo>
                    <a:pt x="179" y="44"/>
                  </a:lnTo>
                  <a:lnTo>
                    <a:pt x="178" y="41"/>
                  </a:lnTo>
                  <a:lnTo>
                    <a:pt x="178" y="44"/>
                  </a:lnTo>
                  <a:lnTo>
                    <a:pt x="175" y="45"/>
                  </a:lnTo>
                  <a:lnTo>
                    <a:pt x="175" y="40"/>
                  </a:lnTo>
                  <a:lnTo>
                    <a:pt x="174" y="37"/>
                  </a:lnTo>
                  <a:lnTo>
                    <a:pt x="171" y="36"/>
                  </a:lnTo>
                  <a:lnTo>
                    <a:pt x="171" y="37"/>
                  </a:lnTo>
                  <a:lnTo>
                    <a:pt x="170" y="33"/>
                  </a:lnTo>
                  <a:lnTo>
                    <a:pt x="169" y="33"/>
                  </a:lnTo>
                  <a:lnTo>
                    <a:pt x="166" y="33"/>
                  </a:lnTo>
                  <a:lnTo>
                    <a:pt x="169" y="32"/>
                  </a:lnTo>
                  <a:lnTo>
                    <a:pt x="170" y="32"/>
                  </a:lnTo>
                  <a:lnTo>
                    <a:pt x="169" y="30"/>
                  </a:lnTo>
                  <a:lnTo>
                    <a:pt x="170" y="30"/>
                  </a:lnTo>
                  <a:lnTo>
                    <a:pt x="171" y="30"/>
                  </a:lnTo>
                  <a:lnTo>
                    <a:pt x="178" y="30"/>
                  </a:lnTo>
                  <a:lnTo>
                    <a:pt x="182" y="28"/>
                  </a:lnTo>
                  <a:lnTo>
                    <a:pt x="185" y="27"/>
                  </a:lnTo>
                  <a:lnTo>
                    <a:pt x="174" y="28"/>
                  </a:lnTo>
                  <a:lnTo>
                    <a:pt x="161" y="28"/>
                  </a:lnTo>
                  <a:lnTo>
                    <a:pt x="155" y="28"/>
                  </a:lnTo>
                  <a:lnTo>
                    <a:pt x="153" y="28"/>
                  </a:lnTo>
                  <a:lnTo>
                    <a:pt x="149" y="28"/>
                  </a:lnTo>
                  <a:lnTo>
                    <a:pt x="145" y="28"/>
                  </a:lnTo>
                  <a:lnTo>
                    <a:pt x="147" y="30"/>
                  </a:lnTo>
                  <a:lnTo>
                    <a:pt x="151" y="30"/>
                  </a:lnTo>
                  <a:lnTo>
                    <a:pt x="153" y="30"/>
                  </a:lnTo>
                  <a:lnTo>
                    <a:pt x="155" y="32"/>
                  </a:lnTo>
                  <a:lnTo>
                    <a:pt x="151" y="32"/>
                  </a:lnTo>
                  <a:lnTo>
                    <a:pt x="147" y="32"/>
                  </a:lnTo>
                  <a:lnTo>
                    <a:pt x="145" y="33"/>
                  </a:lnTo>
                  <a:lnTo>
                    <a:pt x="141" y="36"/>
                  </a:lnTo>
                  <a:lnTo>
                    <a:pt x="138" y="37"/>
                  </a:lnTo>
                  <a:lnTo>
                    <a:pt x="134" y="40"/>
                  </a:lnTo>
                  <a:lnTo>
                    <a:pt x="132" y="37"/>
                  </a:lnTo>
                  <a:lnTo>
                    <a:pt x="130" y="37"/>
                  </a:lnTo>
                  <a:lnTo>
                    <a:pt x="128" y="37"/>
                  </a:lnTo>
                  <a:lnTo>
                    <a:pt x="122" y="36"/>
                  </a:lnTo>
                  <a:lnTo>
                    <a:pt x="118" y="32"/>
                  </a:lnTo>
                  <a:lnTo>
                    <a:pt x="114" y="30"/>
                  </a:lnTo>
                  <a:lnTo>
                    <a:pt x="113" y="28"/>
                  </a:lnTo>
                  <a:lnTo>
                    <a:pt x="105" y="28"/>
                  </a:lnTo>
                  <a:lnTo>
                    <a:pt x="96" y="30"/>
                  </a:lnTo>
                  <a:lnTo>
                    <a:pt x="84" y="32"/>
                  </a:lnTo>
                  <a:lnTo>
                    <a:pt x="82" y="30"/>
                  </a:lnTo>
                  <a:lnTo>
                    <a:pt x="82" y="27"/>
                  </a:lnTo>
                  <a:lnTo>
                    <a:pt x="82" y="20"/>
                  </a:lnTo>
                  <a:lnTo>
                    <a:pt x="81" y="17"/>
                  </a:lnTo>
                  <a:lnTo>
                    <a:pt x="77" y="15"/>
                  </a:lnTo>
                  <a:lnTo>
                    <a:pt x="70" y="13"/>
                  </a:lnTo>
                  <a:lnTo>
                    <a:pt x="65" y="13"/>
                  </a:lnTo>
                  <a:lnTo>
                    <a:pt x="61" y="13"/>
                  </a:lnTo>
                  <a:lnTo>
                    <a:pt x="60" y="9"/>
                  </a:lnTo>
                  <a:lnTo>
                    <a:pt x="60" y="11"/>
                  </a:lnTo>
                  <a:lnTo>
                    <a:pt x="60" y="13"/>
                  </a:lnTo>
                  <a:lnTo>
                    <a:pt x="57" y="13"/>
                  </a:lnTo>
                  <a:lnTo>
                    <a:pt x="54" y="11"/>
                  </a:lnTo>
                  <a:lnTo>
                    <a:pt x="56" y="13"/>
                  </a:lnTo>
                  <a:lnTo>
                    <a:pt x="52" y="15"/>
                  </a:lnTo>
                  <a:lnTo>
                    <a:pt x="51" y="15"/>
                  </a:lnTo>
                  <a:lnTo>
                    <a:pt x="44" y="19"/>
                  </a:lnTo>
                  <a:lnTo>
                    <a:pt x="39" y="19"/>
                  </a:lnTo>
                  <a:lnTo>
                    <a:pt x="35" y="23"/>
                  </a:lnTo>
                  <a:lnTo>
                    <a:pt x="33" y="24"/>
                  </a:lnTo>
                  <a:lnTo>
                    <a:pt x="31" y="27"/>
                  </a:lnTo>
                  <a:lnTo>
                    <a:pt x="31" y="28"/>
                  </a:lnTo>
                  <a:lnTo>
                    <a:pt x="31" y="30"/>
                  </a:lnTo>
                  <a:lnTo>
                    <a:pt x="33" y="36"/>
                  </a:lnTo>
                  <a:lnTo>
                    <a:pt x="37" y="41"/>
                  </a:lnTo>
                  <a:lnTo>
                    <a:pt x="37" y="48"/>
                  </a:lnTo>
                  <a:lnTo>
                    <a:pt x="35" y="53"/>
                  </a:lnTo>
                  <a:lnTo>
                    <a:pt x="31" y="57"/>
                  </a:lnTo>
                  <a:lnTo>
                    <a:pt x="27" y="57"/>
                  </a:lnTo>
                  <a:lnTo>
                    <a:pt x="25" y="54"/>
                  </a:lnTo>
                  <a:lnTo>
                    <a:pt x="25" y="53"/>
                  </a:lnTo>
                  <a:lnTo>
                    <a:pt x="25" y="50"/>
                  </a:lnTo>
                  <a:lnTo>
                    <a:pt x="21" y="48"/>
                  </a:lnTo>
                  <a:lnTo>
                    <a:pt x="21" y="41"/>
                  </a:lnTo>
                  <a:lnTo>
                    <a:pt x="25" y="36"/>
                  </a:lnTo>
                  <a:lnTo>
                    <a:pt x="27" y="32"/>
                  </a:lnTo>
                  <a:lnTo>
                    <a:pt x="29" y="30"/>
                  </a:lnTo>
                  <a:lnTo>
                    <a:pt x="29" y="28"/>
                  </a:lnTo>
                  <a:lnTo>
                    <a:pt x="29" y="24"/>
                  </a:lnTo>
                  <a:lnTo>
                    <a:pt x="27" y="23"/>
                  </a:lnTo>
                  <a:lnTo>
                    <a:pt x="29" y="20"/>
                  </a:lnTo>
                  <a:lnTo>
                    <a:pt x="27" y="19"/>
                  </a:lnTo>
                  <a:lnTo>
                    <a:pt x="25" y="17"/>
                  </a:lnTo>
                  <a:lnTo>
                    <a:pt x="25" y="17"/>
                  </a:lnTo>
                  <a:lnTo>
                    <a:pt x="25" y="15"/>
                  </a:lnTo>
                  <a:lnTo>
                    <a:pt x="25" y="11"/>
                  </a:lnTo>
                  <a:lnTo>
                    <a:pt x="29" y="9"/>
                  </a:lnTo>
                  <a:lnTo>
                    <a:pt x="31" y="9"/>
                  </a:lnTo>
                  <a:lnTo>
                    <a:pt x="31" y="9"/>
                  </a:lnTo>
                  <a:lnTo>
                    <a:pt x="33" y="7"/>
                  </a:lnTo>
                  <a:lnTo>
                    <a:pt x="35" y="5"/>
                  </a:lnTo>
                  <a:lnTo>
                    <a:pt x="29" y="7"/>
                  </a:lnTo>
                  <a:lnTo>
                    <a:pt x="25" y="9"/>
                  </a:lnTo>
                  <a:lnTo>
                    <a:pt x="24" y="13"/>
                  </a:lnTo>
                  <a:lnTo>
                    <a:pt x="17" y="17"/>
                  </a:lnTo>
                  <a:lnTo>
                    <a:pt x="12" y="23"/>
                  </a:lnTo>
                  <a:lnTo>
                    <a:pt x="11" y="30"/>
                  </a:lnTo>
                  <a:lnTo>
                    <a:pt x="8" y="40"/>
                  </a:lnTo>
                  <a:lnTo>
                    <a:pt x="4" y="48"/>
                  </a:lnTo>
                  <a:lnTo>
                    <a:pt x="0" y="54"/>
                  </a:lnTo>
                  <a:lnTo>
                    <a:pt x="3" y="54"/>
                  </a:lnTo>
                  <a:lnTo>
                    <a:pt x="7" y="53"/>
                  </a:lnTo>
                  <a:lnTo>
                    <a:pt x="7" y="54"/>
                  </a:lnTo>
                  <a:lnTo>
                    <a:pt x="8" y="57"/>
                  </a:lnTo>
                  <a:lnTo>
                    <a:pt x="11" y="58"/>
                  </a:lnTo>
                  <a:lnTo>
                    <a:pt x="11" y="64"/>
                  </a:lnTo>
                  <a:lnTo>
                    <a:pt x="13" y="70"/>
                  </a:lnTo>
                  <a:lnTo>
                    <a:pt x="16" y="72"/>
                  </a:lnTo>
                  <a:lnTo>
                    <a:pt x="13" y="76"/>
                  </a:lnTo>
                  <a:lnTo>
                    <a:pt x="12" y="81"/>
                  </a:lnTo>
                  <a:lnTo>
                    <a:pt x="12" y="85"/>
                  </a:lnTo>
                  <a:lnTo>
                    <a:pt x="16" y="88"/>
                  </a:lnTo>
                  <a:lnTo>
                    <a:pt x="17" y="89"/>
                  </a:lnTo>
                  <a:lnTo>
                    <a:pt x="17" y="93"/>
                  </a:lnTo>
                  <a:lnTo>
                    <a:pt x="20" y="94"/>
                  </a:lnTo>
                  <a:lnTo>
                    <a:pt x="24" y="94"/>
                  </a:lnTo>
                  <a:lnTo>
                    <a:pt x="25" y="93"/>
                  </a:lnTo>
                  <a:lnTo>
                    <a:pt x="27" y="94"/>
                  </a:lnTo>
                  <a:lnTo>
                    <a:pt x="31" y="94"/>
                  </a:lnTo>
                  <a:lnTo>
                    <a:pt x="35" y="94"/>
                  </a:lnTo>
                  <a:lnTo>
                    <a:pt x="39" y="93"/>
                  </a:lnTo>
                  <a:lnTo>
                    <a:pt x="40" y="93"/>
                  </a:lnTo>
                  <a:lnTo>
                    <a:pt x="44" y="94"/>
                  </a:lnTo>
                  <a:lnTo>
                    <a:pt x="48" y="94"/>
                  </a:lnTo>
                  <a:lnTo>
                    <a:pt x="51" y="94"/>
                  </a:lnTo>
                  <a:lnTo>
                    <a:pt x="52" y="97"/>
                  </a:lnTo>
                  <a:lnTo>
                    <a:pt x="56" y="105"/>
                  </a:lnTo>
                  <a:lnTo>
                    <a:pt x="57" y="106"/>
                  </a:lnTo>
                  <a:lnTo>
                    <a:pt x="60" y="110"/>
                  </a:lnTo>
                  <a:lnTo>
                    <a:pt x="64" y="110"/>
                  </a:lnTo>
                  <a:lnTo>
                    <a:pt x="68" y="110"/>
                  </a:lnTo>
                  <a:lnTo>
                    <a:pt x="69" y="110"/>
                  </a:lnTo>
                  <a:lnTo>
                    <a:pt x="74" y="110"/>
                  </a:lnTo>
                  <a:lnTo>
                    <a:pt x="77" y="107"/>
                  </a:lnTo>
                  <a:lnTo>
                    <a:pt x="82" y="107"/>
                  </a:lnTo>
                  <a:lnTo>
                    <a:pt x="88" y="106"/>
                  </a:lnTo>
                  <a:lnTo>
                    <a:pt x="90" y="107"/>
                  </a:lnTo>
                  <a:lnTo>
                    <a:pt x="92" y="110"/>
                  </a:lnTo>
                  <a:lnTo>
                    <a:pt x="92" y="111"/>
                  </a:lnTo>
                  <a:lnTo>
                    <a:pt x="88" y="115"/>
                  </a:lnTo>
                  <a:lnTo>
                    <a:pt x="88" y="121"/>
                  </a:lnTo>
                  <a:lnTo>
                    <a:pt x="86" y="125"/>
                  </a:lnTo>
                  <a:lnTo>
                    <a:pt x="84" y="127"/>
                  </a:lnTo>
                  <a:lnTo>
                    <a:pt x="84" y="141"/>
                  </a:lnTo>
                  <a:lnTo>
                    <a:pt x="86" y="147"/>
                  </a:lnTo>
                  <a:lnTo>
                    <a:pt x="88" y="154"/>
                  </a:lnTo>
                  <a:lnTo>
                    <a:pt x="92" y="158"/>
                  </a:lnTo>
                  <a:lnTo>
                    <a:pt x="92" y="162"/>
                  </a:lnTo>
                  <a:lnTo>
                    <a:pt x="90" y="163"/>
                  </a:lnTo>
                  <a:lnTo>
                    <a:pt x="86" y="167"/>
                  </a:lnTo>
                  <a:lnTo>
                    <a:pt x="84" y="169"/>
                  </a:lnTo>
                  <a:lnTo>
                    <a:pt x="82" y="171"/>
                  </a:lnTo>
                  <a:lnTo>
                    <a:pt x="86" y="171"/>
                  </a:lnTo>
                  <a:lnTo>
                    <a:pt x="90" y="173"/>
                  </a:lnTo>
                  <a:lnTo>
                    <a:pt x="94" y="180"/>
                  </a:lnTo>
                  <a:lnTo>
                    <a:pt x="96" y="186"/>
                  </a:lnTo>
                  <a:lnTo>
                    <a:pt x="97" y="191"/>
                  </a:lnTo>
                  <a:lnTo>
                    <a:pt x="97" y="195"/>
                  </a:lnTo>
                  <a:lnTo>
                    <a:pt x="100" y="199"/>
                  </a:lnTo>
                  <a:lnTo>
                    <a:pt x="104" y="203"/>
                  </a:lnTo>
                  <a:lnTo>
                    <a:pt x="104" y="203"/>
                  </a:lnTo>
                  <a:lnTo>
                    <a:pt x="104" y="203"/>
                  </a:lnTo>
                  <a:lnTo>
                    <a:pt x="108" y="207"/>
                  </a:lnTo>
                  <a:lnTo>
                    <a:pt x="109" y="207"/>
                  </a:lnTo>
                  <a:lnTo>
                    <a:pt x="112" y="207"/>
                  </a:lnTo>
                  <a:lnTo>
                    <a:pt x="117" y="203"/>
                  </a:lnTo>
                  <a:lnTo>
                    <a:pt x="118" y="203"/>
                  </a:lnTo>
                  <a:lnTo>
                    <a:pt x="121" y="204"/>
                  </a:lnTo>
                  <a:lnTo>
                    <a:pt x="121" y="208"/>
                  </a:lnTo>
                  <a:lnTo>
                    <a:pt x="122" y="207"/>
                  </a:lnTo>
                  <a:lnTo>
                    <a:pt x="125" y="203"/>
                  </a:lnTo>
                  <a:lnTo>
                    <a:pt x="126" y="202"/>
                  </a:lnTo>
                  <a:lnTo>
                    <a:pt x="130" y="199"/>
                  </a:lnTo>
                  <a:lnTo>
                    <a:pt x="136" y="195"/>
                  </a:lnTo>
                  <a:lnTo>
                    <a:pt x="138" y="195"/>
                  </a:lnTo>
                  <a:lnTo>
                    <a:pt x="139" y="195"/>
                  </a:lnTo>
                  <a:lnTo>
                    <a:pt x="141" y="191"/>
                  </a:lnTo>
                  <a:lnTo>
                    <a:pt x="143" y="188"/>
                  </a:lnTo>
                  <a:lnTo>
                    <a:pt x="145" y="186"/>
                  </a:lnTo>
                  <a:lnTo>
                    <a:pt x="149" y="184"/>
                  </a:lnTo>
                  <a:lnTo>
                    <a:pt x="153" y="182"/>
                  </a:lnTo>
                  <a:lnTo>
                    <a:pt x="155" y="178"/>
                  </a:lnTo>
                  <a:lnTo>
                    <a:pt x="151" y="176"/>
                  </a:lnTo>
                  <a:lnTo>
                    <a:pt x="147" y="176"/>
                  </a:lnTo>
                  <a:lnTo>
                    <a:pt x="145" y="176"/>
                  </a:lnTo>
                  <a:lnTo>
                    <a:pt x="145" y="171"/>
                  </a:lnTo>
                  <a:lnTo>
                    <a:pt x="143" y="167"/>
                  </a:lnTo>
                  <a:lnTo>
                    <a:pt x="141" y="159"/>
                  </a:lnTo>
                  <a:lnTo>
                    <a:pt x="141" y="155"/>
                  </a:lnTo>
                  <a:lnTo>
                    <a:pt x="138" y="151"/>
                  </a:lnTo>
                  <a:lnTo>
                    <a:pt x="134" y="147"/>
                  </a:lnTo>
                  <a:lnTo>
                    <a:pt x="134" y="146"/>
                  </a:lnTo>
                  <a:lnTo>
                    <a:pt x="134" y="145"/>
                  </a:lnTo>
                  <a:lnTo>
                    <a:pt x="136" y="145"/>
                  </a:lnTo>
                  <a:lnTo>
                    <a:pt x="138" y="146"/>
                  </a:lnTo>
                  <a:lnTo>
                    <a:pt x="141" y="146"/>
                  </a:lnTo>
                  <a:lnTo>
                    <a:pt x="143" y="146"/>
                  </a:lnTo>
                  <a:lnTo>
                    <a:pt x="145" y="147"/>
                  </a:lnTo>
                  <a:lnTo>
                    <a:pt x="145" y="150"/>
                  </a:lnTo>
                  <a:lnTo>
                    <a:pt x="147" y="150"/>
                  </a:lnTo>
                  <a:lnTo>
                    <a:pt x="153" y="150"/>
                  </a:lnTo>
                  <a:lnTo>
                    <a:pt x="155" y="150"/>
                  </a:lnTo>
                  <a:lnTo>
                    <a:pt x="157" y="150"/>
                  </a:lnTo>
                  <a:lnTo>
                    <a:pt x="158" y="151"/>
                  </a:lnTo>
                  <a:lnTo>
                    <a:pt x="161" y="155"/>
                  </a:lnTo>
                  <a:lnTo>
                    <a:pt x="165" y="155"/>
                  </a:lnTo>
                  <a:lnTo>
                    <a:pt x="166" y="155"/>
                  </a:lnTo>
                  <a:lnTo>
                    <a:pt x="166" y="154"/>
                  </a:lnTo>
                  <a:lnTo>
                    <a:pt x="166" y="147"/>
                  </a:lnTo>
                  <a:lnTo>
                    <a:pt x="169" y="147"/>
                  </a:lnTo>
                  <a:lnTo>
                    <a:pt x="170" y="146"/>
                  </a:lnTo>
                  <a:lnTo>
                    <a:pt x="171" y="146"/>
                  </a:lnTo>
                  <a:lnTo>
                    <a:pt x="175" y="146"/>
                  </a:lnTo>
                  <a:lnTo>
                    <a:pt x="182" y="145"/>
                  </a:lnTo>
                  <a:lnTo>
                    <a:pt x="185" y="141"/>
                  </a:lnTo>
                  <a:lnTo>
                    <a:pt x="191" y="138"/>
                  </a:lnTo>
                  <a:lnTo>
                    <a:pt x="193" y="141"/>
                  </a:lnTo>
                  <a:lnTo>
                    <a:pt x="195" y="138"/>
                  </a:lnTo>
                  <a:lnTo>
                    <a:pt x="198" y="133"/>
                  </a:lnTo>
                  <a:lnTo>
                    <a:pt x="199" y="133"/>
                  </a:lnTo>
                  <a:lnTo>
                    <a:pt x="199" y="133"/>
                  </a:lnTo>
                  <a:lnTo>
                    <a:pt x="199" y="129"/>
                  </a:lnTo>
                  <a:lnTo>
                    <a:pt x="198" y="126"/>
                  </a:lnTo>
                  <a:lnTo>
                    <a:pt x="193" y="121"/>
                  </a:lnTo>
                  <a:lnTo>
                    <a:pt x="189" y="114"/>
                  </a:lnTo>
                  <a:lnTo>
                    <a:pt x="191" y="110"/>
                  </a:lnTo>
                  <a:lnTo>
                    <a:pt x="193" y="105"/>
                  </a:lnTo>
                  <a:lnTo>
                    <a:pt x="193" y="101"/>
                  </a:lnTo>
                  <a:lnTo>
                    <a:pt x="195" y="98"/>
                  </a:lnTo>
                  <a:lnTo>
                    <a:pt x="197" y="98"/>
                  </a:lnTo>
                  <a:lnTo>
                    <a:pt x="198" y="98"/>
                  </a:lnTo>
                  <a:lnTo>
                    <a:pt x="201" y="98"/>
                  </a:lnTo>
                  <a:lnTo>
                    <a:pt x="202" y="97"/>
                  </a:lnTo>
                  <a:lnTo>
                    <a:pt x="205" y="94"/>
                  </a:lnTo>
                  <a:lnTo>
                    <a:pt x="206" y="93"/>
                  </a:lnTo>
                  <a:lnTo>
                    <a:pt x="205" y="90"/>
                  </a:lnTo>
                  <a:lnTo>
                    <a:pt x="202" y="90"/>
                  </a:lnTo>
                  <a:lnTo>
                    <a:pt x="201" y="88"/>
                  </a:lnTo>
                  <a:lnTo>
                    <a:pt x="201" y="84"/>
                  </a:lnTo>
                  <a:lnTo>
                    <a:pt x="202" y="81"/>
                  </a:lnTo>
                  <a:lnTo>
                    <a:pt x="206" y="77"/>
                  </a:lnTo>
                  <a:lnTo>
                    <a:pt x="214" y="72"/>
                  </a:lnTo>
                  <a:lnTo>
                    <a:pt x="215" y="72"/>
                  </a:lnTo>
                  <a:lnTo>
                    <a:pt x="215" y="70"/>
                  </a:lnTo>
                  <a:lnTo>
                    <a:pt x="215" y="70"/>
                  </a:lnTo>
                  <a:lnTo>
                    <a:pt x="214" y="69"/>
                  </a:lnTo>
                  <a:lnTo>
                    <a:pt x="214" y="69"/>
                  </a:lnTo>
                  <a:lnTo>
                    <a:pt x="214" y="69"/>
                  </a:lnTo>
                  <a:lnTo>
                    <a:pt x="214" y="69"/>
                  </a:lnTo>
                  <a:lnTo>
                    <a:pt x="214" y="69"/>
                  </a:lnTo>
                  <a:lnTo>
                    <a:pt x="214" y="69"/>
                  </a:lnTo>
                  <a:lnTo>
                    <a:pt x="214" y="69"/>
                  </a:lnTo>
                  <a:close/>
                  <a:moveTo>
                    <a:pt x="169" y="40"/>
                  </a:moveTo>
                  <a:lnTo>
                    <a:pt x="166" y="37"/>
                  </a:lnTo>
                  <a:lnTo>
                    <a:pt x="170" y="40"/>
                  </a:lnTo>
                  <a:lnTo>
                    <a:pt x="169" y="40"/>
                  </a:lnTo>
                  <a:lnTo>
                    <a:pt x="169" y="40"/>
                  </a:lnTo>
                  <a:lnTo>
                    <a:pt x="169" y="40"/>
                  </a:lnTo>
                  <a:lnTo>
                    <a:pt x="169" y="40"/>
                  </a:lnTo>
                  <a:lnTo>
                    <a:pt x="169" y="40"/>
                  </a:lnTo>
                  <a:lnTo>
                    <a:pt x="169" y="40"/>
                  </a:lnTo>
                  <a:lnTo>
                    <a:pt x="169" y="40"/>
                  </a:lnTo>
                  <a:close/>
                  <a:moveTo>
                    <a:pt x="60" y="1"/>
                  </a:moveTo>
                  <a:lnTo>
                    <a:pt x="57" y="0"/>
                  </a:lnTo>
                  <a:lnTo>
                    <a:pt x="56" y="0"/>
                  </a:lnTo>
                  <a:lnTo>
                    <a:pt x="54" y="0"/>
                  </a:lnTo>
                  <a:lnTo>
                    <a:pt x="54" y="4"/>
                  </a:lnTo>
                  <a:lnTo>
                    <a:pt x="52" y="11"/>
                  </a:lnTo>
                  <a:lnTo>
                    <a:pt x="56" y="9"/>
                  </a:lnTo>
                  <a:lnTo>
                    <a:pt x="60" y="9"/>
                  </a:lnTo>
                  <a:lnTo>
                    <a:pt x="60" y="5"/>
                  </a:lnTo>
                  <a:lnTo>
                    <a:pt x="60" y="1"/>
                  </a:lnTo>
                  <a:lnTo>
                    <a:pt x="60" y="1"/>
                  </a:lnTo>
                  <a:lnTo>
                    <a:pt x="60" y="1"/>
                  </a:lnTo>
                  <a:lnTo>
                    <a:pt x="60" y="1"/>
                  </a:lnTo>
                  <a:lnTo>
                    <a:pt x="60" y="1"/>
                  </a:lnTo>
                  <a:lnTo>
                    <a:pt x="60" y="1"/>
                  </a:lnTo>
                  <a:lnTo>
                    <a:pt x="60" y="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2" name="Freeform 19"/>
            <p:cNvSpPr>
              <a:spLocks/>
            </p:cNvSpPr>
            <p:nvPr/>
          </p:nvSpPr>
          <p:spPr bwMode="auto">
            <a:xfrm>
              <a:off x="2665413" y="3697288"/>
              <a:ext cx="103188" cy="122238"/>
            </a:xfrm>
            <a:custGeom>
              <a:avLst/>
              <a:gdLst>
                <a:gd name="T0" fmla="*/ 33 w 65"/>
                <a:gd name="T1" fmla="*/ 75 h 77"/>
                <a:gd name="T2" fmla="*/ 30 w 65"/>
                <a:gd name="T3" fmla="*/ 71 h 77"/>
                <a:gd name="T4" fmla="*/ 30 w 65"/>
                <a:gd name="T5" fmla="*/ 67 h 77"/>
                <a:gd name="T6" fmla="*/ 34 w 65"/>
                <a:gd name="T7" fmla="*/ 65 h 77"/>
                <a:gd name="T8" fmla="*/ 42 w 65"/>
                <a:gd name="T9" fmla="*/ 64 h 77"/>
                <a:gd name="T10" fmla="*/ 48 w 65"/>
                <a:gd name="T11" fmla="*/ 64 h 77"/>
                <a:gd name="T12" fmla="*/ 52 w 65"/>
                <a:gd name="T13" fmla="*/ 65 h 77"/>
                <a:gd name="T14" fmla="*/ 58 w 65"/>
                <a:gd name="T15" fmla="*/ 63 h 77"/>
                <a:gd name="T16" fmla="*/ 61 w 65"/>
                <a:gd name="T17" fmla="*/ 56 h 77"/>
                <a:gd name="T18" fmla="*/ 63 w 65"/>
                <a:gd name="T19" fmla="*/ 47 h 77"/>
                <a:gd name="T20" fmla="*/ 60 w 65"/>
                <a:gd name="T21" fmla="*/ 39 h 77"/>
                <a:gd name="T22" fmla="*/ 57 w 65"/>
                <a:gd name="T23" fmla="*/ 26 h 77"/>
                <a:gd name="T24" fmla="*/ 61 w 65"/>
                <a:gd name="T25" fmla="*/ 14 h 77"/>
                <a:gd name="T26" fmla="*/ 63 w 65"/>
                <a:gd name="T27" fmla="*/ 10 h 77"/>
                <a:gd name="T28" fmla="*/ 63 w 65"/>
                <a:gd name="T29" fmla="*/ 4 h 77"/>
                <a:gd name="T30" fmla="*/ 54 w 65"/>
                <a:gd name="T31" fmla="*/ 0 h 77"/>
                <a:gd name="T32" fmla="*/ 48 w 65"/>
                <a:gd name="T33" fmla="*/ 3 h 77"/>
                <a:gd name="T34" fmla="*/ 48 w 65"/>
                <a:gd name="T35" fmla="*/ 4 h 77"/>
                <a:gd name="T36" fmla="*/ 46 w 65"/>
                <a:gd name="T37" fmla="*/ 3 h 77"/>
                <a:gd name="T38" fmla="*/ 38 w 65"/>
                <a:gd name="T39" fmla="*/ 3 h 77"/>
                <a:gd name="T40" fmla="*/ 34 w 65"/>
                <a:gd name="T41" fmla="*/ 3 h 77"/>
                <a:gd name="T42" fmla="*/ 33 w 65"/>
                <a:gd name="T43" fmla="*/ 4 h 77"/>
                <a:gd name="T44" fmla="*/ 21 w 65"/>
                <a:gd name="T45" fmla="*/ 3 h 77"/>
                <a:gd name="T46" fmla="*/ 13 w 65"/>
                <a:gd name="T47" fmla="*/ 7 h 77"/>
                <a:gd name="T48" fmla="*/ 13 w 65"/>
                <a:gd name="T49" fmla="*/ 10 h 77"/>
                <a:gd name="T50" fmla="*/ 12 w 65"/>
                <a:gd name="T51" fmla="*/ 16 h 77"/>
                <a:gd name="T52" fmla="*/ 4 w 65"/>
                <a:gd name="T53" fmla="*/ 20 h 77"/>
                <a:gd name="T54" fmla="*/ 0 w 65"/>
                <a:gd name="T55" fmla="*/ 23 h 77"/>
                <a:gd name="T56" fmla="*/ 0 w 65"/>
                <a:gd name="T57" fmla="*/ 40 h 77"/>
                <a:gd name="T58" fmla="*/ 6 w 65"/>
                <a:gd name="T59" fmla="*/ 48 h 77"/>
                <a:gd name="T60" fmla="*/ 10 w 65"/>
                <a:gd name="T61" fmla="*/ 48 h 77"/>
                <a:gd name="T62" fmla="*/ 12 w 65"/>
                <a:gd name="T63" fmla="*/ 58 h 77"/>
                <a:gd name="T64" fmla="*/ 17 w 65"/>
                <a:gd name="T65" fmla="*/ 67 h 77"/>
                <a:gd name="T66" fmla="*/ 20 w 65"/>
                <a:gd name="T67" fmla="*/ 71 h 77"/>
                <a:gd name="T68" fmla="*/ 29 w 65"/>
                <a:gd name="T69" fmla="*/ 77 h 77"/>
                <a:gd name="T70" fmla="*/ 30 w 65"/>
                <a:gd name="T71" fmla="*/ 77 h 77"/>
                <a:gd name="T72" fmla="*/ 30 w 65"/>
                <a:gd name="T73" fmla="*/ 77 h 77"/>
                <a:gd name="T74" fmla="*/ 30 w 65"/>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77">
                  <a:moveTo>
                    <a:pt x="30" y="77"/>
                  </a:moveTo>
                  <a:lnTo>
                    <a:pt x="33" y="75"/>
                  </a:lnTo>
                  <a:lnTo>
                    <a:pt x="33" y="73"/>
                  </a:lnTo>
                  <a:lnTo>
                    <a:pt x="30" y="71"/>
                  </a:lnTo>
                  <a:lnTo>
                    <a:pt x="30" y="69"/>
                  </a:lnTo>
                  <a:lnTo>
                    <a:pt x="30" y="67"/>
                  </a:lnTo>
                  <a:lnTo>
                    <a:pt x="33" y="65"/>
                  </a:lnTo>
                  <a:lnTo>
                    <a:pt x="34" y="65"/>
                  </a:lnTo>
                  <a:lnTo>
                    <a:pt x="37" y="65"/>
                  </a:lnTo>
                  <a:lnTo>
                    <a:pt x="42" y="64"/>
                  </a:lnTo>
                  <a:lnTo>
                    <a:pt x="48" y="64"/>
                  </a:lnTo>
                  <a:lnTo>
                    <a:pt x="48" y="64"/>
                  </a:lnTo>
                  <a:lnTo>
                    <a:pt x="50" y="65"/>
                  </a:lnTo>
                  <a:lnTo>
                    <a:pt x="52" y="65"/>
                  </a:lnTo>
                  <a:lnTo>
                    <a:pt x="54" y="67"/>
                  </a:lnTo>
                  <a:lnTo>
                    <a:pt x="58" y="63"/>
                  </a:lnTo>
                  <a:lnTo>
                    <a:pt x="60" y="62"/>
                  </a:lnTo>
                  <a:lnTo>
                    <a:pt x="61" y="56"/>
                  </a:lnTo>
                  <a:lnTo>
                    <a:pt x="61" y="51"/>
                  </a:lnTo>
                  <a:lnTo>
                    <a:pt x="63" y="47"/>
                  </a:lnTo>
                  <a:lnTo>
                    <a:pt x="63" y="44"/>
                  </a:lnTo>
                  <a:lnTo>
                    <a:pt x="60" y="39"/>
                  </a:lnTo>
                  <a:lnTo>
                    <a:pt x="57" y="34"/>
                  </a:lnTo>
                  <a:lnTo>
                    <a:pt x="57" y="26"/>
                  </a:lnTo>
                  <a:lnTo>
                    <a:pt x="57" y="20"/>
                  </a:lnTo>
                  <a:lnTo>
                    <a:pt x="61" y="14"/>
                  </a:lnTo>
                  <a:lnTo>
                    <a:pt x="63" y="12"/>
                  </a:lnTo>
                  <a:lnTo>
                    <a:pt x="63" y="10"/>
                  </a:lnTo>
                  <a:lnTo>
                    <a:pt x="65" y="7"/>
                  </a:lnTo>
                  <a:lnTo>
                    <a:pt x="63" y="4"/>
                  </a:lnTo>
                  <a:lnTo>
                    <a:pt x="60" y="3"/>
                  </a:lnTo>
                  <a:lnTo>
                    <a:pt x="54" y="0"/>
                  </a:lnTo>
                  <a:lnTo>
                    <a:pt x="50" y="0"/>
                  </a:lnTo>
                  <a:lnTo>
                    <a:pt x="48" y="3"/>
                  </a:lnTo>
                  <a:lnTo>
                    <a:pt x="52" y="4"/>
                  </a:lnTo>
                  <a:lnTo>
                    <a:pt x="48" y="4"/>
                  </a:lnTo>
                  <a:lnTo>
                    <a:pt x="46" y="4"/>
                  </a:lnTo>
                  <a:lnTo>
                    <a:pt x="46" y="3"/>
                  </a:lnTo>
                  <a:lnTo>
                    <a:pt x="44" y="3"/>
                  </a:lnTo>
                  <a:lnTo>
                    <a:pt x="38" y="3"/>
                  </a:lnTo>
                  <a:lnTo>
                    <a:pt x="37" y="3"/>
                  </a:lnTo>
                  <a:lnTo>
                    <a:pt x="34" y="3"/>
                  </a:lnTo>
                  <a:lnTo>
                    <a:pt x="34" y="7"/>
                  </a:lnTo>
                  <a:lnTo>
                    <a:pt x="33" y="4"/>
                  </a:lnTo>
                  <a:lnTo>
                    <a:pt x="29" y="3"/>
                  </a:lnTo>
                  <a:lnTo>
                    <a:pt x="21" y="3"/>
                  </a:lnTo>
                  <a:lnTo>
                    <a:pt x="17" y="3"/>
                  </a:lnTo>
                  <a:lnTo>
                    <a:pt x="13" y="7"/>
                  </a:lnTo>
                  <a:lnTo>
                    <a:pt x="13" y="8"/>
                  </a:lnTo>
                  <a:lnTo>
                    <a:pt x="13" y="10"/>
                  </a:lnTo>
                  <a:lnTo>
                    <a:pt x="12" y="14"/>
                  </a:lnTo>
                  <a:lnTo>
                    <a:pt x="12" y="16"/>
                  </a:lnTo>
                  <a:lnTo>
                    <a:pt x="10" y="20"/>
                  </a:lnTo>
                  <a:lnTo>
                    <a:pt x="4" y="20"/>
                  </a:lnTo>
                  <a:lnTo>
                    <a:pt x="0" y="20"/>
                  </a:lnTo>
                  <a:lnTo>
                    <a:pt x="0" y="23"/>
                  </a:lnTo>
                  <a:lnTo>
                    <a:pt x="0" y="36"/>
                  </a:lnTo>
                  <a:lnTo>
                    <a:pt x="0" y="40"/>
                  </a:lnTo>
                  <a:lnTo>
                    <a:pt x="4" y="44"/>
                  </a:lnTo>
                  <a:lnTo>
                    <a:pt x="6" y="48"/>
                  </a:lnTo>
                  <a:lnTo>
                    <a:pt x="8" y="51"/>
                  </a:lnTo>
                  <a:lnTo>
                    <a:pt x="10" y="48"/>
                  </a:lnTo>
                  <a:lnTo>
                    <a:pt x="12" y="52"/>
                  </a:lnTo>
                  <a:lnTo>
                    <a:pt x="12" y="58"/>
                  </a:lnTo>
                  <a:lnTo>
                    <a:pt x="13" y="62"/>
                  </a:lnTo>
                  <a:lnTo>
                    <a:pt x="17" y="67"/>
                  </a:lnTo>
                  <a:lnTo>
                    <a:pt x="17" y="69"/>
                  </a:lnTo>
                  <a:lnTo>
                    <a:pt x="20" y="71"/>
                  </a:lnTo>
                  <a:lnTo>
                    <a:pt x="24" y="75"/>
                  </a:lnTo>
                  <a:lnTo>
                    <a:pt x="29" y="77"/>
                  </a:lnTo>
                  <a:lnTo>
                    <a:pt x="30" y="77"/>
                  </a:lnTo>
                  <a:lnTo>
                    <a:pt x="30" y="77"/>
                  </a:lnTo>
                  <a:lnTo>
                    <a:pt x="30" y="77"/>
                  </a:lnTo>
                  <a:lnTo>
                    <a:pt x="30" y="77"/>
                  </a:lnTo>
                  <a:lnTo>
                    <a:pt x="30" y="77"/>
                  </a:lnTo>
                  <a:lnTo>
                    <a:pt x="30" y="77"/>
                  </a:lnTo>
                  <a:lnTo>
                    <a:pt x="30" y="7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3" name="Freeform 20"/>
            <p:cNvSpPr>
              <a:spLocks/>
            </p:cNvSpPr>
            <p:nvPr/>
          </p:nvSpPr>
          <p:spPr bwMode="auto">
            <a:xfrm>
              <a:off x="2751138" y="3708400"/>
              <a:ext cx="74613" cy="101600"/>
            </a:xfrm>
            <a:custGeom>
              <a:avLst/>
              <a:gdLst>
                <a:gd name="T0" fmla="*/ 9 w 47"/>
                <a:gd name="T1" fmla="*/ 5 h 64"/>
                <a:gd name="T2" fmla="*/ 7 w 47"/>
                <a:gd name="T3" fmla="*/ 7 h 64"/>
                <a:gd name="T4" fmla="*/ 3 w 47"/>
                <a:gd name="T5" fmla="*/ 13 h 64"/>
                <a:gd name="T6" fmla="*/ 3 w 47"/>
                <a:gd name="T7" fmla="*/ 19 h 64"/>
                <a:gd name="T8" fmla="*/ 3 w 47"/>
                <a:gd name="T9" fmla="*/ 27 h 64"/>
                <a:gd name="T10" fmla="*/ 6 w 47"/>
                <a:gd name="T11" fmla="*/ 32 h 64"/>
                <a:gd name="T12" fmla="*/ 9 w 47"/>
                <a:gd name="T13" fmla="*/ 37 h 64"/>
                <a:gd name="T14" fmla="*/ 9 w 47"/>
                <a:gd name="T15" fmla="*/ 40 h 64"/>
                <a:gd name="T16" fmla="*/ 7 w 47"/>
                <a:gd name="T17" fmla="*/ 44 h 64"/>
                <a:gd name="T18" fmla="*/ 7 w 47"/>
                <a:gd name="T19" fmla="*/ 49 h 64"/>
                <a:gd name="T20" fmla="*/ 6 w 47"/>
                <a:gd name="T21" fmla="*/ 55 h 64"/>
                <a:gd name="T22" fmla="*/ 4 w 47"/>
                <a:gd name="T23" fmla="*/ 56 h 64"/>
                <a:gd name="T24" fmla="*/ 0 w 47"/>
                <a:gd name="T25" fmla="*/ 60 h 64"/>
                <a:gd name="T26" fmla="*/ 2 w 47"/>
                <a:gd name="T27" fmla="*/ 62 h 64"/>
                <a:gd name="T28" fmla="*/ 6 w 47"/>
                <a:gd name="T29" fmla="*/ 64 h 64"/>
                <a:gd name="T30" fmla="*/ 7 w 47"/>
                <a:gd name="T31" fmla="*/ 64 h 64"/>
                <a:gd name="T32" fmla="*/ 13 w 47"/>
                <a:gd name="T33" fmla="*/ 60 h 64"/>
                <a:gd name="T34" fmla="*/ 15 w 47"/>
                <a:gd name="T35" fmla="*/ 62 h 64"/>
                <a:gd name="T36" fmla="*/ 19 w 47"/>
                <a:gd name="T37" fmla="*/ 62 h 64"/>
                <a:gd name="T38" fmla="*/ 20 w 47"/>
                <a:gd name="T39" fmla="*/ 62 h 64"/>
                <a:gd name="T40" fmla="*/ 24 w 47"/>
                <a:gd name="T41" fmla="*/ 62 h 64"/>
                <a:gd name="T42" fmla="*/ 27 w 47"/>
                <a:gd name="T43" fmla="*/ 62 h 64"/>
                <a:gd name="T44" fmla="*/ 31 w 47"/>
                <a:gd name="T45" fmla="*/ 58 h 64"/>
                <a:gd name="T46" fmla="*/ 37 w 47"/>
                <a:gd name="T47" fmla="*/ 44 h 64"/>
                <a:gd name="T48" fmla="*/ 45 w 47"/>
                <a:gd name="T49" fmla="*/ 32 h 64"/>
                <a:gd name="T50" fmla="*/ 47 w 47"/>
                <a:gd name="T51" fmla="*/ 27 h 64"/>
                <a:gd name="T52" fmla="*/ 47 w 47"/>
                <a:gd name="T53" fmla="*/ 24 h 64"/>
                <a:gd name="T54" fmla="*/ 45 w 47"/>
                <a:gd name="T55" fmla="*/ 20 h 64"/>
                <a:gd name="T56" fmla="*/ 45 w 47"/>
                <a:gd name="T57" fmla="*/ 19 h 64"/>
                <a:gd name="T58" fmla="*/ 44 w 47"/>
                <a:gd name="T59" fmla="*/ 20 h 64"/>
                <a:gd name="T60" fmla="*/ 41 w 47"/>
                <a:gd name="T61" fmla="*/ 19 h 64"/>
                <a:gd name="T62" fmla="*/ 37 w 47"/>
                <a:gd name="T63" fmla="*/ 16 h 64"/>
                <a:gd name="T64" fmla="*/ 36 w 47"/>
                <a:gd name="T65" fmla="*/ 16 h 64"/>
                <a:gd name="T66" fmla="*/ 37 w 47"/>
                <a:gd name="T67" fmla="*/ 15 h 64"/>
                <a:gd name="T68" fmla="*/ 36 w 47"/>
                <a:gd name="T69" fmla="*/ 13 h 64"/>
                <a:gd name="T70" fmla="*/ 32 w 47"/>
                <a:gd name="T71" fmla="*/ 11 h 64"/>
                <a:gd name="T72" fmla="*/ 28 w 47"/>
                <a:gd name="T73" fmla="*/ 5 h 64"/>
                <a:gd name="T74" fmla="*/ 24 w 47"/>
                <a:gd name="T75" fmla="*/ 3 h 64"/>
                <a:gd name="T76" fmla="*/ 20 w 47"/>
                <a:gd name="T77" fmla="*/ 3 h 64"/>
                <a:gd name="T78" fmla="*/ 15 w 47"/>
                <a:gd name="T79" fmla="*/ 0 h 64"/>
                <a:gd name="T80" fmla="*/ 13 w 47"/>
                <a:gd name="T81" fmla="*/ 0 h 64"/>
                <a:gd name="T82" fmla="*/ 11 w 47"/>
                <a:gd name="T83" fmla="*/ 0 h 64"/>
                <a:gd name="T84" fmla="*/ 9 w 47"/>
                <a:gd name="T85" fmla="*/ 3 h 64"/>
                <a:gd name="T86" fmla="*/ 9 w 47"/>
                <a:gd name="T87" fmla="*/ 5 h 64"/>
                <a:gd name="T88" fmla="*/ 9 w 47"/>
                <a:gd name="T89" fmla="*/ 5 h 64"/>
                <a:gd name="T90" fmla="*/ 9 w 47"/>
                <a:gd name="T91" fmla="*/ 5 h 64"/>
                <a:gd name="T92" fmla="*/ 9 w 47"/>
                <a:gd name="T93" fmla="*/ 5 h 64"/>
                <a:gd name="T94" fmla="*/ 9 w 47"/>
                <a:gd name="T95" fmla="*/ 5 h 64"/>
                <a:gd name="T96" fmla="*/ 9 w 47"/>
                <a:gd name="T97" fmla="*/ 5 h 64"/>
                <a:gd name="T98" fmla="*/ 9 w 47"/>
                <a:gd name="T99"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64">
                  <a:moveTo>
                    <a:pt x="9" y="5"/>
                  </a:moveTo>
                  <a:lnTo>
                    <a:pt x="7" y="7"/>
                  </a:lnTo>
                  <a:lnTo>
                    <a:pt x="3" y="13"/>
                  </a:lnTo>
                  <a:lnTo>
                    <a:pt x="3" y="19"/>
                  </a:lnTo>
                  <a:lnTo>
                    <a:pt x="3" y="27"/>
                  </a:lnTo>
                  <a:lnTo>
                    <a:pt x="6" y="32"/>
                  </a:lnTo>
                  <a:lnTo>
                    <a:pt x="9" y="37"/>
                  </a:lnTo>
                  <a:lnTo>
                    <a:pt x="9" y="40"/>
                  </a:lnTo>
                  <a:lnTo>
                    <a:pt x="7" y="44"/>
                  </a:lnTo>
                  <a:lnTo>
                    <a:pt x="7" y="49"/>
                  </a:lnTo>
                  <a:lnTo>
                    <a:pt x="6" y="55"/>
                  </a:lnTo>
                  <a:lnTo>
                    <a:pt x="4" y="56"/>
                  </a:lnTo>
                  <a:lnTo>
                    <a:pt x="0" y="60"/>
                  </a:lnTo>
                  <a:lnTo>
                    <a:pt x="2" y="62"/>
                  </a:lnTo>
                  <a:lnTo>
                    <a:pt x="6" y="64"/>
                  </a:lnTo>
                  <a:lnTo>
                    <a:pt x="7" y="64"/>
                  </a:lnTo>
                  <a:lnTo>
                    <a:pt x="13" y="60"/>
                  </a:lnTo>
                  <a:lnTo>
                    <a:pt x="15" y="62"/>
                  </a:lnTo>
                  <a:lnTo>
                    <a:pt x="19" y="62"/>
                  </a:lnTo>
                  <a:lnTo>
                    <a:pt x="20" y="62"/>
                  </a:lnTo>
                  <a:lnTo>
                    <a:pt x="24" y="62"/>
                  </a:lnTo>
                  <a:lnTo>
                    <a:pt x="27" y="62"/>
                  </a:lnTo>
                  <a:lnTo>
                    <a:pt x="31" y="58"/>
                  </a:lnTo>
                  <a:lnTo>
                    <a:pt x="37" y="44"/>
                  </a:lnTo>
                  <a:lnTo>
                    <a:pt x="45" y="32"/>
                  </a:lnTo>
                  <a:lnTo>
                    <a:pt x="47" y="27"/>
                  </a:lnTo>
                  <a:lnTo>
                    <a:pt x="47" y="24"/>
                  </a:lnTo>
                  <a:lnTo>
                    <a:pt x="45" y="20"/>
                  </a:lnTo>
                  <a:lnTo>
                    <a:pt x="45" y="19"/>
                  </a:lnTo>
                  <a:lnTo>
                    <a:pt x="44" y="20"/>
                  </a:lnTo>
                  <a:lnTo>
                    <a:pt x="41" y="19"/>
                  </a:lnTo>
                  <a:lnTo>
                    <a:pt x="37" y="16"/>
                  </a:lnTo>
                  <a:lnTo>
                    <a:pt x="36" y="16"/>
                  </a:lnTo>
                  <a:lnTo>
                    <a:pt x="37" y="15"/>
                  </a:lnTo>
                  <a:lnTo>
                    <a:pt x="36" y="13"/>
                  </a:lnTo>
                  <a:lnTo>
                    <a:pt x="32" y="11"/>
                  </a:lnTo>
                  <a:lnTo>
                    <a:pt x="28" y="5"/>
                  </a:lnTo>
                  <a:lnTo>
                    <a:pt x="24" y="3"/>
                  </a:lnTo>
                  <a:lnTo>
                    <a:pt x="20" y="3"/>
                  </a:lnTo>
                  <a:lnTo>
                    <a:pt x="15" y="0"/>
                  </a:lnTo>
                  <a:lnTo>
                    <a:pt x="13" y="0"/>
                  </a:lnTo>
                  <a:lnTo>
                    <a:pt x="11" y="0"/>
                  </a:lnTo>
                  <a:lnTo>
                    <a:pt x="9" y="3"/>
                  </a:lnTo>
                  <a:lnTo>
                    <a:pt x="9" y="5"/>
                  </a:lnTo>
                  <a:lnTo>
                    <a:pt x="9" y="5"/>
                  </a:lnTo>
                  <a:lnTo>
                    <a:pt x="9" y="5"/>
                  </a:lnTo>
                  <a:lnTo>
                    <a:pt x="9" y="5"/>
                  </a:lnTo>
                  <a:lnTo>
                    <a:pt x="9" y="5"/>
                  </a:lnTo>
                  <a:lnTo>
                    <a:pt x="9" y="5"/>
                  </a:lnTo>
                  <a:lnTo>
                    <a:pt x="9" y="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4" name="Freeform 21"/>
            <p:cNvSpPr>
              <a:spLocks/>
            </p:cNvSpPr>
            <p:nvPr/>
          </p:nvSpPr>
          <p:spPr bwMode="auto">
            <a:xfrm>
              <a:off x="2581275" y="3625850"/>
              <a:ext cx="122238" cy="211138"/>
            </a:xfrm>
            <a:custGeom>
              <a:avLst/>
              <a:gdLst>
                <a:gd name="T0" fmla="*/ 20 w 77"/>
                <a:gd name="T1" fmla="*/ 59 h 133"/>
                <a:gd name="T2" fmla="*/ 21 w 77"/>
                <a:gd name="T3" fmla="*/ 65 h 133"/>
                <a:gd name="T4" fmla="*/ 20 w 77"/>
                <a:gd name="T5" fmla="*/ 72 h 133"/>
                <a:gd name="T6" fmla="*/ 26 w 77"/>
                <a:gd name="T7" fmla="*/ 76 h 133"/>
                <a:gd name="T8" fmla="*/ 29 w 77"/>
                <a:gd name="T9" fmla="*/ 84 h 133"/>
                <a:gd name="T10" fmla="*/ 26 w 77"/>
                <a:gd name="T11" fmla="*/ 88 h 133"/>
                <a:gd name="T12" fmla="*/ 24 w 77"/>
                <a:gd name="T13" fmla="*/ 96 h 133"/>
                <a:gd name="T14" fmla="*/ 21 w 77"/>
                <a:gd name="T15" fmla="*/ 109 h 133"/>
                <a:gd name="T16" fmla="*/ 25 w 77"/>
                <a:gd name="T17" fmla="*/ 116 h 133"/>
                <a:gd name="T18" fmla="*/ 25 w 77"/>
                <a:gd name="T19" fmla="*/ 120 h 133"/>
                <a:gd name="T20" fmla="*/ 25 w 77"/>
                <a:gd name="T21" fmla="*/ 124 h 133"/>
                <a:gd name="T22" fmla="*/ 33 w 77"/>
                <a:gd name="T23" fmla="*/ 129 h 133"/>
                <a:gd name="T24" fmla="*/ 37 w 77"/>
                <a:gd name="T25" fmla="*/ 132 h 133"/>
                <a:gd name="T26" fmla="*/ 39 w 77"/>
                <a:gd name="T27" fmla="*/ 133 h 133"/>
                <a:gd name="T28" fmla="*/ 43 w 77"/>
                <a:gd name="T29" fmla="*/ 129 h 133"/>
                <a:gd name="T30" fmla="*/ 55 w 77"/>
                <a:gd name="T31" fmla="*/ 124 h 133"/>
                <a:gd name="T32" fmla="*/ 59 w 77"/>
                <a:gd name="T33" fmla="*/ 122 h 133"/>
                <a:gd name="T34" fmla="*/ 69 w 77"/>
                <a:gd name="T35" fmla="*/ 120 h 133"/>
                <a:gd name="T36" fmla="*/ 77 w 77"/>
                <a:gd name="T37" fmla="*/ 120 h 133"/>
                <a:gd name="T38" fmla="*/ 70 w 77"/>
                <a:gd name="T39" fmla="*/ 114 h 133"/>
                <a:gd name="T40" fmla="*/ 66 w 77"/>
                <a:gd name="T41" fmla="*/ 107 h 133"/>
                <a:gd name="T42" fmla="*/ 65 w 77"/>
                <a:gd name="T43" fmla="*/ 97 h 133"/>
                <a:gd name="T44" fmla="*/ 61 w 77"/>
                <a:gd name="T45" fmla="*/ 96 h 133"/>
                <a:gd name="T46" fmla="*/ 57 w 77"/>
                <a:gd name="T47" fmla="*/ 89 h 133"/>
                <a:gd name="T48" fmla="*/ 53 w 77"/>
                <a:gd name="T49" fmla="*/ 81 h 133"/>
                <a:gd name="T50" fmla="*/ 53 w 77"/>
                <a:gd name="T51" fmla="*/ 65 h 133"/>
                <a:gd name="T52" fmla="*/ 63 w 77"/>
                <a:gd name="T53" fmla="*/ 65 h 133"/>
                <a:gd name="T54" fmla="*/ 65 w 77"/>
                <a:gd name="T55" fmla="*/ 59 h 133"/>
                <a:gd name="T56" fmla="*/ 66 w 77"/>
                <a:gd name="T57" fmla="*/ 53 h 133"/>
                <a:gd name="T58" fmla="*/ 66 w 77"/>
                <a:gd name="T59" fmla="*/ 45 h 133"/>
                <a:gd name="T60" fmla="*/ 65 w 77"/>
                <a:gd name="T61" fmla="*/ 40 h 133"/>
                <a:gd name="T62" fmla="*/ 61 w 77"/>
                <a:gd name="T63" fmla="*/ 39 h 133"/>
                <a:gd name="T64" fmla="*/ 50 w 77"/>
                <a:gd name="T65" fmla="*/ 31 h 133"/>
                <a:gd name="T66" fmla="*/ 46 w 77"/>
                <a:gd name="T67" fmla="*/ 35 h 133"/>
                <a:gd name="T68" fmla="*/ 43 w 77"/>
                <a:gd name="T69" fmla="*/ 40 h 133"/>
                <a:gd name="T70" fmla="*/ 47 w 77"/>
                <a:gd name="T71" fmla="*/ 27 h 133"/>
                <a:gd name="T72" fmla="*/ 46 w 77"/>
                <a:gd name="T73" fmla="*/ 19 h 133"/>
                <a:gd name="T74" fmla="*/ 39 w 77"/>
                <a:gd name="T75" fmla="*/ 14 h 133"/>
                <a:gd name="T76" fmla="*/ 33 w 77"/>
                <a:gd name="T77" fmla="*/ 6 h 133"/>
                <a:gd name="T78" fmla="*/ 30 w 77"/>
                <a:gd name="T79" fmla="*/ 6 h 133"/>
                <a:gd name="T80" fmla="*/ 24 w 77"/>
                <a:gd name="T81" fmla="*/ 0 h 133"/>
                <a:gd name="T82" fmla="*/ 26 w 77"/>
                <a:gd name="T83" fmla="*/ 4 h 133"/>
                <a:gd name="T84" fmla="*/ 26 w 77"/>
                <a:gd name="T85" fmla="*/ 6 h 133"/>
                <a:gd name="T86" fmla="*/ 17 w 77"/>
                <a:gd name="T87" fmla="*/ 11 h 133"/>
                <a:gd name="T88" fmla="*/ 12 w 77"/>
                <a:gd name="T89" fmla="*/ 18 h 133"/>
                <a:gd name="T90" fmla="*/ 13 w 77"/>
                <a:gd name="T91" fmla="*/ 24 h 133"/>
                <a:gd name="T92" fmla="*/ 17 w 77"/>
                <a:gd name="T93" fmla="*/ 27 h 133"/>
                <a:gd name="T94" fmla="*/ 13 w 77"/>
                <a:gd name="T95" fmla="*/ 31 h 133"/>
                <a:gd name="T96" fmla="*/ 9 w 77"/>
                <a:gd name="T97" fmla="*/ 32 h 133"/>
                <a:gd name="T98" fmla="*/ 6 w 77"/>
                <a:gd name="T99" fmla="*/ 32 h 133"/>
                <a:gd name="T100" fmla="*/ 4 w 77"/>
                <a:gd name="T101" fmla="*/ 39 h 133"/>
                <a:gd name="T102" fmla="*/ 0 w 77"/>
                <a:gd name="T103" fmla="*/ 48 h 133"/>
                <a:gd name="T104" fmla="*/ 9 w 77"/>
                <a:gd name="T105" fmla="*/ 60 h 133"/>
                <a:gd name="T106" fmla="*/ 17 w 77"/>
                <a:gd name="T107" fmla="*/ 59 h 133"/>
                <a:gd name="T108" fmla="*/ 17 w 77"/>
                <a:gd name="T109" fmla="*/ 59 h 133"/>
                <a:gd name="T110" fmla="*/ 17 w 77"/>
                <a:gd name="T111" fmla="*/ 59 h 133"/>
                <a:gd name="T112" fmla="*/ 17 w 77"/>
                <a:gd name="T113"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3">
                  <a:moveTo>
                    <a:pt x="17" y="59"/>
                  </a:moveTo>
                  <a:lnTo>
                    <a:pt x="20" y="59"/>
                  </a:lnTo>
                  <a:lnTo>
                    <a:pt x="21" y="61"/>
                  </a:lnTo>
                  <a:lnTo>
                    <a:pt x="21" y="65"/>
                  </a:lnTo>
                  <a:lnTo>
                    <a:pt x="21" y="67"/>
                  </a:lnTo>
                  <a:lnTo>
                    <a:pt x="20" y="72"/>
                  </a:lnTo>
                  <a:lnTo>
                    <a:pt x="21" y="75"/>
                  </a:lnTo>
                  <a:lnTo>
                    <a:pt x="26" y="76"/>
                  </a:lnTo>
                  <a:lnTo>
                    <a:pt x="25" y="79"/>
                  </a:lnTo>
                  <a:lnTo>
                    <a:pt x="29" y="84"/>
                  </a:lnTo>
                  <a:lnTo>
                    <a:pt x="29" y="85"/>
                  </a:lnTo>
                  <a:lnTo>
                    <a:pt x="26" y="88"/>
                  </a:lnTo>
                  <a:lnTo>
                    <a:pt x="25" y="92"/>
                  </a:lnTo>
                  <a:lnTo>
                    <a:pt x="24" y="96"/>
                  </a:lnTo>
                  <a:lnTo>
                    <a:pt x="21" y="103"/>
                  </a:lnTo>
                  <a:lnTo>
                    <a:pt x="21" y="109"/>
                  </a:lnTo>
                  <a:lnTo>
                    <a:pt x="24" y="114"/>
                  </a:lnTo>
                  <a:lnTo>
                    <a:pt x="25" y="116"/>
                  </a:lnTo>
                  <a:lnTo>
                    <a:pt x="25" y="118"/>
                  </a:lnTo>
                  <a:lnTo>
                    <a:pt x="25" y="120"/>
                  </a:lnTo>
                  <a:lnTo>
                    <a:pt x="26" y="122"/>
                  </a:lnTo>
                  <a:lnTo>
                    <a:pt x="25" y="124"/>
                  </a:lnTo>
                  <a:lnTo>
                    <a:pt x="29" y="125"/>
                  </a:lnTo>
                  <a:lnTo>
                    <a:pt x="33" y="129"/>
                  </a:lnTo>
                  <a:lnTo>
                    <a:pt x="34" y="132"/>
                  </a:lnTo>
                  <a:lnTo>
                    <a:pt x="37" y="132"/>
                  </a:lnTo>
                  <a:lnTo>
                    <a:pt x="38" y="133"/>
                  </a:lnTo>
                  <a:lnTo>
                    <a:pt x="39" y="133"/>
                  </a:lnTo>
                  <a:lnTo>
                    <a:pt x="42" y="132"/>
                  </a:lnTo>
                  <a:lnTo>
                    <a:pt x="43" y="129"/>
                  </a:lnTo>
                  <a:lnTo>
                    <a:pt x="50" y="125"/>
                  </a:lnTo>
                  <a:lnTo>
                    <a:pt x="55" y="124"/>
                  </a:lnTo>
                  <a:lnTo>
                    <a:pt x="57" y="124"/>
                  </a:lnTo>
                  <a:lnTo>
                    <a:pt x="59" y="122"/>
                  </a:lnTo>
                  <a:lnTo>
                    <a:pt x="63" y="120"/>
                  </a:lnTo>
                  <a:lnTo>
                    <a:pt x="69" y="120"/>
                  </a:lnTo>
                  <a:lnTo>
                    <a:pt x="73" y="120"/>
                  </a:lnTo>
                  <a:lnTo>
                    <a:pt x="77" y="120"/>
                  </a:lnTo>
                  <a:lnTo>
                    <a:pt x="73" y="116"/>
                  </a:lnTo>
                  <a:lnTo>
                    <a:pt x="70" y="114"/>
                  </a:lnTo>
                  <a:lnTo>
                    <a:pt x="70" y="112"/>
                  </a:lnTo>
                  <a:lnTo>
                    <a:pt x="66" y="107"/>
                  </a:lnTo>
                  <a:lnTo>
                    <a:pt x="65" y="103"/>
                  </a:lnTo>
                  <a:lnTo>
                    <a:pt x="65" y="97"/>
                  </a:lnTo>
                  <a:lnTo>
                    <a:pt x="63" y="93"/>
                  </a:lnTo>
                  <a:lnTo>
                    <a:pt x="61" y="96"/>
                  </a:lnTo>
                  <a:lnTo>
                    <a:pt x="59" y="93"/>
                  </a:lnTo>
                  <a:lnTo>
                    <a:pt x="57" y="89"/>
                  </a:lnTo>
                  <a:lnTo>
                    <a:pt x="53" y="85"/>
                  </a:lnTo>
                  <a:lnTo>
                    <a:pt x="53" y="81"/>
                  </a:lnTo>
                  <a:lnTo>
                    <a:pt x="53" y="68"/>
                  </a:lnTo>
                  <a:lnTo>
                    <a:pt x="53" y="65"/>
                  </a:lnTo>
                  <a:lnTo>
                    <a:pt x="57" y="65"/>
                  </a:lnTo>
                  <a:lnTo>
                    <a:pt x="63" y="65"/>
                  </a:lnTo>
                  <a:lnTo>
                    <a:pt x="65" y="61"/>
                  </a:lnTo>
                  <a:lnTo>
                    <a:pt x="65" y="59"/>
                  </a:lnTo>
                  <a:lnTo>
                    <a:pt x="66" y="55"/>
                  </a:lnTo>
                  <a:lnTo>
                    <a:pt x="66" y="53"/>
                  </a:lnTo>
                  <a:lnTo>
                    <a:pt x="66" y="52"/>
                  </a:lnTo>
                  <a:lnTo>
                    <a:pt x="66" y="45"/>
                  </a:lnTo>
                  <a:lnTo>
                    <a:pt x="65" y="41"/>
                  </a:lnTo>
                  <a:lnTo>
                    <a:pt x="65" y="40"/>
                  </a:lnTo>
                  <a:lnTo>
                    <a:pt x="61" y="41"/>
                  </a:lnTo>
                  <a:lnTo>
                    <a:pt x="61" y="39"/>
                  </a:lnTo>
                  <a:lnTo>
                    <a:pt x="57" y="35"/>
                  </a:lnTo>
                  <a:lnTo>
                    <a:pt x="50" y="31"/>
                  </a:lnTo>
                  <a:lnTo>
                    <a:pt x="47" y="31"/>
                  </a:lnTo>
                  <a:lnTo>
                    <a:pt x="46" y="35"/>
                  </a:lnTo>
                  <a:lnTo>
                    <a:pt x="46" y="39"/>
                  </a:lnTo>
                  <a:lnTo>
                    <a:pt x="43" y="40"/>
                  </a:lnTo>
                  <a:lnTo>
                    <a:pt x="43" y="35"/>
                  </a:lnTo>
                  <a:lnTo>
                    <a:pt x="47" y="27"/>
                  </a:lnTo>
                  <a:lnTo>
                    <a:pt x="47" y="23"/>
                  </a:lnTo>
                  <a:lnTo>
                    <a:pt x="46" y="19"/>
                  </a:lnTo>
                  <a:lnTo>
                    <a:pt x="43" y="18"/>
                  </a:lnTo>
                  <a:lnTo>
                    <a:pt x="39" y="14"/>
                  </a:lnTo>
                  <a:lnTo>
                    <a:pt x="37" y="10"/>
                  </a:lnTo>
                  <a:lnTo>
                    <a:pt x="33" y="6"/>
                  </a:lnTo>
                  <a:lnTo>
                    <a:pt x="26" y="2"/>
                  </a:lnTo>
                  <a:lnTo>
                    <a:pt x="30" y="6"/>
                  </a:lnTo>
                  <a:lnTo>
                    <a:pt x="33" y="8"/>
                  </a:lnTo>
                  <a:lnTo>
                    <a:pt x="24" y="0"/>
                  </a:lnTo>
                  <a:lnTo>
                    <a:pt x="25" y="3"/>
                  </a:lnTo>
                  <a:lnTo>
                    <a:pt x="26" y="4"/>
                  </a:lnTo>
                  <a:lnTo>
                    <a:pt x="26" y="4"/>
                  </a:lnTo>
                  <a:lnTo>
                    <a:pt x="26" y="6"/>
                  </a:lnTo>
                  <a:lnTo>
                    <a:pt x="25" y="6"/>
                  </a:lnTo>
                  <a:lnTo>
                    <a:pt x="17" y="11"/>
                  </a:lnTo>
                  <a:lnTo>
                    <a:pt x="13" y="15"/>
                  </a:lnTo>
                  <a:lnTo>
                    <a:pt x="12" y="18"/>
                  </a:lnTo>
                  <a:lnTo>
                    <a:pt x="12" y="22"/>
                  </a:lnTo>
                  <a:lnTo>
                    <a:pt x="13" y="24"/>
                  </a:lnTo>
                  <a:lnTo>
                    <a:pt x="16" y="24"/>
                  </a:lnTo>
                  <a:lnTo>
                    <a:pt x="17" y="27"/>
                  </a:lnTo>
                  <a:lnTo>
                    <a:pt x="16" y="28"/>
                  </a:lnTo>
                  <a:lnTo>
                    <a:pt x="13" y="31"/>
                  </a:lnTo>
                  <a:lnTo>
                    <a:pt x="12" y="32"/>
                  </a:lnTo>
                  <a:lnTo>
                    <a:pt x="9" y="32"/>
                  </a:lnTo>
                  <a:lnTo>
                    <a:pt x="8" y="32"/>
                  </a:lnTo>
                  <a:lnTo>
                    <a:pt x="6" y="32"/>
                  </a:lnTo>
                  <a:lnTo>
                    <a:pt x="4" y="35"/>
                  </a:lnTo>
                  <a:lnTo>
                    <a:pt x="4" y="39"/>
                  </a:lnTo>
                  <a:lnTo>
                    <a:pt x="2" y="44"/>
                  </a:lnTo>
                  <a:lnTo>
                    <a:pt x="0" y="48"/>
                  </a:lnTo>
                  <a:lnTo>
                    <a:pt x="4" y="55"/>
                  </a:lnTo>
                  <a:lnTo>
                    <a:pt x="9" y="60"/>
                  </a:lnTo>
                  <a:lnTo>
                    <a:pt x="10" y="60"/>
                  </a:lnTo>
                  <a:lnTo>
                    <a:pt x="17" y="59"/>
                  </a:lnTo>
                  <a:lnTo>
                    <a:pt x="17" y="59"/>
                  </a:lnTo>
                  <a:lnTo>
                    <a:pt x="17" y="59"/>
                  </a:lnTo>
                  <a:lnTo>
                    <a:pt x="17" y="59"/>
                  </a:lnTo>
                  <a:lnTo>
                    <a:pt x="17" y="59"/>
                  </a:lnTo>
                  <a:lnTo>
                    <a:pt x="17" y="59"/>
                  </a:lnTo>
                  <a:lnTo>
                    <a:pt x="17" y="5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5" name="Freeform 22"/>
            <p:cNvSpPr>
              <a:spLocks/>
            </p:cNvSpPr>
            <p:nvPr/>
          </p:nvSpPr>
          <p:spPr bwMode="auto">
            <a:xfrm>
              <a:off x="2127250" y="3514725"/>
              <a:ext cx="312738" cy="481013"/>
            </a:xfrm>
            <a:custGeom>
              <a:avLst/>
              <a:gdLst>
                <a:gd name="T0" fmla="*/ 187 w 197"/>
                <a:gd name="T1" fmla="*/ 177 h 303"/>
                <a:gd name="T2" fmla="*/ 187 w 197"/>
                <a:gd name="T3" fmla="*/ 167 h 303"/>
                <a:gd name="T4" fmla="*/ 181 w 197"/>
                <a:gd name="T5" fmla="*/ 145 h 303"/>
                <a:gd name="T6" fmla="*/ 189 w 197"/>
                <a:gd name="T7" fmla="*/ 115 h 303"/>
                <a:gd name="T8" fmla="*/ 174 w 197"/>
                <a:gd name="T9" fmla="*/ 111 h 303"/>
                <a:gd name="T10" fmla="*/ 157 w 197"/>
                <a:gd name="T11" fmla="*/ 114 h 303"/>
                <a:gd name="T12" fmla="*/ 145 w 197"/>
                <a:gd name="T13" fmla="*/ 98 h 303"/>
                <a:gd name="T14" fmla="*/ 128 w 197"/>
                <a:gd name="T15" fmla="*/ 98 h 303"/>
                <a:gd name="T16" fmla="*/ 114 w 197"/>
                <a:gd name="T17" fmla="*/ 97 h 303"/>
                <a:gd name="T18" fmla="*/ 110 w 197"/>
                <a:gd name="T19" fmla="*/ 80 h 303"/>
                <a:gd name="T20" fmla="*/ 105 w 197"/>
                <a:gd name="T21" fmla="*/ 61 h 303"/>
                <a:gd name="T22" fmla="*/ 101 w 197"/>
                <a:gd name="T23" fmla="*/ 52 h 303"/>
                <a:gd name="T24" fmla="*/ 121 w 197"/>
                <a:gd name="T25" fmla="*/ 17 h 303"/>
                <a:gd name="T26" fmla="*/ 136 w 197"/>
                <a:gd name="T27" fmla="*/ 4 h 303"/>
                <a:gd name="T28" fmla="*/ 122 w 197"/>
                <a:gd name="T29" fmla="*/ 5 h 303"/>
                <a:gd name="T30" fmla="*/ 109 w 197"/>
                <a:gd name="T31" fmla="*/ 13 h 303"/>
                <a:gd name="T32" fmla="*/ 86 w 197"/>
                <a:gd name="T33" fmla="*/ 21 h 303"/>
                <a:gd name="T34" fmla="*/ 80 w 197"/>
                <a:gd name="T35" fmla="*/ 27 h 303"/>
                <a:gd name="T36" fmla="*/ 69 w 197"/>
                <a:gd name="T37" fmla="*/ 31 h 303"/>
                <a:gd name="T38" fmla="*/ 64 w 197"/>
                <a:gd name="T39" fmla="*/ 40 h 303"/>
                <a:gd name="T40" fmla="*/ 61 w 197"/>
                <a:gd name="T41" fmla="*/ 53 h 303"/>
                <a:gd name="T42" fmla="*/ 44 w 197"/>
                <a:gd name="T43" fmla="*/ 66 h 303"/>
                <a:gd name="T44" fmla="*/ 37 w 197"/>
                <a:gd name="T45" fmla="*/ 74 h 303"/>
                <a:gd name="T46" fmla="*/ 31 w 197"/>
                <a:gd name="T47" fmla="*/ 72 h 303"/>
                <a:gd name="T48" fmla="*/ 25 w 197"/>
                <a:gd name="T49" fmla="*/ 85 h 303"/>
                <a:gd name="T50" fmla="*/ 27 w 197"/>
                <a:gd name="T51" fmla="*/ 98 h 303"/>
                <a:gd name="T52" fmla="*/ 29 w 197"/>
                <a:gd name="T53" fmla="*/ 114 h 303"/>
                <a:gd name="T54" fmla="*/ 29 w 197"/>
                <a:gd name="T55" fmla="*/ 131 h 303"/>
                <a:gd name="T56" fmla="*/ 31 w 197"/>
                <a:gd name="T57" fmla="*/ 149 h 303"/>
                <a:gd name="T58" fmla="*/ 31 w 197"/>
                <a:gd name="T59" fmla="*/ 154 h 303"/>
                <a:gd name="T60" fmla="*/ 31 w 197"/>
                <a:gd name="T61" fmla="*/ 158 h 303"/>
                <a:gd name="T62" fmla="*/ 23 w 197"/>
                <a:gd name="T63" fmla="*/ 171 h 303"/>
                <a:gd name="T64" fmla="*/ 17 w 197"/>
                <a:gd name="T65" fmla="*/ 179 h 303"/>
                <a:gd name="T66" fmla="*/ 8 w 197"/>
                <a:gd name="T67" fmla="*/ 188 h 303"/>
                <a:gd name="T68" fmla="*/ 0 w 197"/>
                <a:gd name="T69" fmla="*/ 195 h 303"/>
                <a:gd name="T70" fmla="*/ 21 w 197"/>
                <a:gd name="T71" fmla="*/ 211 h 303"/>
                <a:gd name="T72" fmla="*/ 27 w 197"/>
                <a:gd name="T73" fmla="*/ 219 h 303"/>
                <a:gd name="T74" fmla="*/ 43 w 197"/>
                <a:gd name="T75" fmla="*/ 219 h 303"/>
                <a:gd name="T76" fmla="*/ 56 w 197"/>
                <a:gd name="T77" fmla="*/ 224 h 303"/>
                <a:gd name="T78" fmla="*/ 70 w 197"/>
                <a:gd name="T79" fmla="*/ 232 h 303"/>
                <a:gd name="T80" fmla="*/ 80 w 197"/>
                <a:gd name="T81" fmla="*/ 246 h 303"/>
                <a:gd name="T82" fmla="*/ 90 w 197"/>
                <a:gd name="T83" fmla="*/ 256 h 303"/>
                <a:gd name="T84" fmla="*/ 97 w 197"/>
                <a:gd name="T85" fmla="*/ 268 h 303"/>
                <a:gd name="T86" fmla="*/ 114 w 197"/>
                <a:gd name="T87" fmla="*/ 268 h 303"/>
                <a:gd name="T88" fmla="*/ 128 w 197"/>
                <a:gd name="T89" fmla="*/ 267 h 303"/>
                <a:gd name="T90" fmla="*/ 144 w 197"/>
                <a:gd name="T91" fmla="*/ 280 h 303"/>
                <a:gd name="T92" fmla="*/ 141 w 197"/>
                <a:gd name="T93" fmla="*/ 295 h 303"/>
                <a:gd name="T94" fmla="*/ 151 w 197"/>
                <a:gd name="T95" fmla="*/ 280 h 303"/>
                <a:gd name="T96" fmla="*/ 153 w 197"/>
                <a:gd name="T97" fmla="*/ 238 h 303"/>
                <a:gd name="T98" fmla="*/ 145 w 197"/>
                <a:gd name="T99" fmla="*/ 219 h 303"/>
                <a:gd name="T100" fmla="*/ 158 w 197"/>
                <a:gd name="T101" fmla="*/ 212 h 303"/>
                <a:gd name="T102" fmla="*/ 149 w 197"/>
                <a:gd name="T103" fmla="*/ 206 h 303"/>
                <a:gd name="T104" fmla="*/ 157 w 197"/>
                <a:gd name="T105" fmla="*/ 194 h 303"/>
                <a:gd name="T106" fmla="*/ 175 w 197"/>
                <a:gd name="T107" fmla="*/ 190 h 303"/>
                <a:gd name="T108" fmla="*/ 187 w 197"/>
                <a:gd name="T109" fmla="*/ 186 h 303"/>
                <a:gd name="T110" fmla="*/ 193 w 197"/>
                <a:gd name="T111" fmla="*/ 203 h 303"/>
                <a:gd name="T112" fmla="*/ 194 w 197"/>
                <a:gd name="T113"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303">
                  <a:moveTo>
                    <a:pt x="194" y="199"/>
                  </a:moveTo>
                  <a:lnTo>
                    <a:pt x="194" y="195"/>
                  </a:lnTo>
                  <a:lnTo>
                    <a:pt x="193" y="190"/>
                  </a:lnTo>
                  <a:lnTo>
                    <a:pt x="191" y="184"/>
                  </a:lnTo>
                  <a:lnTo>
                    <a:pt x="187" y="177"/>
                  </a:lnTo>
                  <a:lnTo>
                    <a:pt x="183" y="175"/>
                  </a:lnTo>
                  <a:lnTo>
                    <a:pt x="179" y="175"/>
                  </a:lnTo>
                  <a:lnTo>
                    <a:pt x="181" y="173"/>
                  </a:lnTo>
                  <a:lnTo>
                    <a:pt x="183" y="171"/>
                  </a:lnTo>
                  <a:lnTo>
                    <a:pt x="187" y="167"/>
                  </a:lnTo>
                  <a:lnTo>
                    <a:pt x="189" y="166"/>
                  </a:lnTo>
                  <a:lnTo>
                    <a:pt x="189" y="162"/>
                  </a:lnTo>
                  <a:lnTo>
                    <a:pt x="185" y="158"/>
                  </a:lnTo>
                  <a:lnTo>
                    <a:pt x="183" y="151"/>
                  </a:lnTo>
                  <a:lnTo>
                    <a:pt x="181" y="145"/>
                  </a:lnTo>
                  <a:lnTo>
                    <a:pt x="181" y="131"/>
                  </a:lnTo>
                  <a:lnTo>
                    <a:pt x="183" y="129"/>
                  </a:lnTo>
                  <a:lnTo>
                    <a:pt x="185" y="125"/>
                  </a:lnTo>
                  <a:lnTo>
                    <a:pt x="185" y="119"/>
                  </a:lnTo>
                  <a:lnTo>
                    <a:pt x="189" y="115"/>
                  </a:lnTo>
                  <a:lnTo>
                    <a:pt x="189" y="114"/>
                  </a:lnTo>
                  <a:lnTo>
                    <a:pt x="187" y="111"/>
                  </a:lnTo>
                  <a:lnTo>
                    <a:pt x="185" y="110"/>
                  </a:lnTo>
                  <a:lnTo>
                    <a:pt x="179" y="111"/>
                  </a:lnTo>
                  <a:lnTo>
                    <a:pt x="174" y="111"/>
                  </a:lnTo>
                  <a:lnTo>
                    <a:pt x="171" y="114"/>
                  </a:lnTo>
                  <a:lnTo>
                    <a:pt x="166" y="114"/>
                  </a:lnTo>
                  <a:lnTo>
                    <a:pt x="165" y="114"/>
                  </a:lnTo>
                  <a:lnTo>
                    <a:pt x="161" y="114"/>
                  </a:lnTo>
                  <a:lnTo>
                    <a:pt x="157" y="114"/>
                  </a:lnTo>
                  <a:lnTo>
                    <a:pt x="154" y="110"/>
                  </a:lnTo>
                  <a:lnTo>
                    <a:pt x="153" y="109"/>
                  </a:lnTo>
                  <a:lnTo>
                    <a:pt x="149" y="101"/>
                  </a:lnTo>
                  <a:lnTo>
                    <a:pt x="148" y="98"/>
                  </a:lnTo>
                  <a:lnTo>
                    <a:pt x="145" y="98"/>
                  </a:lnTo>
                  <a:lnTo>
                    <a:pt x="141" y="98"/>
                  </a:lnTo>
                  <a:lnTo>
                    <a:pt x="137" y="97"/>
                  </a:lnTo>
                  <a:lnTo>
                    <a:pt x="136" y="97"/>
                  </a:lnTo>
                  <a:lnTo>
                    <a:pt x="132" y="98"/>
                  </a:lnTo>
                  <a:lnTo>
                    <a:pt x="128" y="98"/>
                  </a:lnTo>
                  <a:lnTo>
                    <a:pt x="124" y="98"/>
                  </a:lnTo>
                  <a:lnTo>
                    <a:pt x="122" y="97"/>
                  </a:lnTo>
                  <a:lnTo>
                    <a:pt x="121" y="98"/>
                  </a:lnTo>
                  <a:lnTo>
                    <a:pt x="117" y="98"/>
                  </a:lnTo>
                  <a:lnTo>
                    <a:pt x="114" y="97"/>
                  </a:lnTo>
                  <a:lnTo>
                    <a:pt x="114" y="93"/>
                  </a:lnTo>
                  <a:lnTo>
                    <a:pt x="113" y="92"/>
                  </a:lnTo>
                  <a:lnTo>
                    <a:pt x="109" y="89"/>
                  </a:lnTo>
                  <a:lnTo>
                    <a:pt x="109" y="85"/>
                  </a:lnTo>
                  <a:lnTo>
                    <a:pt x="110" y="80"/>
                  </a:lnTo>
                  <a:lnTo>
                    <a:pt x="113" y="76"/>
                  </a:lnTo>
                  <a:lnTo>
                    <a:pt x="110" y="74"/>
                  </a:lnTo>
                  <a:lnTo>
                    <a:pt x="108" y="68"/>
                  </a:lnTo>
                  <a:lnTo>
                    <a:pt x="108" y="62"/>
                  </a:lnTo>
                  <a:lnTo>
                    <a:pt x="105" y="61"/>
                  </a:lnTo>
                  <a:lnTo>
                    <a:pt x="104" y="58"/>
                  </a:lnTo>
                  <a:lnTo>
                    <a:pt x="104" y="57"/>
                  </a:lnTo>
                  <a:lnTo>
                    <a:pt x="100" y="58"/>
                  </a:lnTo>
                  <a:lnTo>
                    <a:pt x="97" y="58"/>
                  </a:lnTo>
                  <a:lnTo>
                    <a:pt x="101" y="52"/>
                  </a:lnTo>
                  <a:lnTo>
                    <a:pt x="105" y="44"/>
                  </a:lnTo>
                  <a:lnTo>
                    <a:pt x="108" y="34"/>
                  </a:lnTo>
                  <a:lnTo>
                    <a:pt x="109" y="27"/>
                  </a:lnTo>
                  <a:lnTo>
                    <a:pt x="114" y="21"/>
                  </a:lnTo>
                  <a:lnTo>
                    <a:pt x="121" y="17"/>
                  </a:lnTo>
                  <a:lnTo>
                    <a:pt x="122" y="13"/>
                  </a:lnTo>
                  <a:lnTo>
                    <a:pt x="126" y="11"/>
                  </a:lnTo>
                  <a:lnTo>
                    <a:pt x="132" y="9"/>
                  </a:lnTo>
                  <a:lnTo>
                    <a:pt x="136" y="8"/>
                  </a:lnTo>
                  <a:lnTo>
                    <a:pt x="136" y="4"/>
                  </a:lnTo>
                  <a:lnTo>
                    <a:pt x="134" y="1"/>
                  </a:lnTo>
                  <a:lnTo>
                    <a:pt x="130" y="0"/>
                  </a:lnTo>
                  <a:lnTo>
                    <a:pt x="126" y="1"/>
                  </a:lnTo>
                  <a:lnTo>
                    <a:pt x="124" y="4"/>
                  </a:lnTo>
                  <a:lnTo>
                    <a:pt x="122" y="5"/>
                  </a:lnTo>
                  <a:lnTo>
                    <a:pt x="122" y="4"/>
                  </a:lnTo>
                  <a:lnTo>
                    <a:pt x="121" y="4"/>
                  </a:lnTo>
                  <a:lnTo>
                    <a:pt x="121" y="8"/>
                  </a:lnTo>
                  <a:lnTo>
                    <a:pt x="117" y="9"/>
                  </a:lnTo>
                  <a:lnTo>
                    <a:pt x="109" y="13"/>
                  </a:lnTo>
                  <a:lnTo>
                    <a:pt x="104" y="19"/>
                  </a:lnTo>
                  <a:lnTo>
                    <a:pt x="100" y="21"/>
                  </a:lnTo>
                  <a:lnTo>
                    <a:pt x="94" y="21"/>
                  </a:lnTo>
                  <a:lnTo>
                    <a:pt x="88" y="21"/>
                  </a:lnTo>
                  <a:lnTo>
                    <a:pt x="86" y="21"/>
                  </a:lnTo>
                  <a:lnTo>
                    <a:pt x="84" y="24"/>
                  </a:lnTo>
                  <a:lnTo>
                    <a:pt x="82" y="28"/>
                  </a:lnTo>
                  <a:lnTo>
                    <a:pt x="80" y="31"/>
                  </a:lnTo>
                  <a:lnTo>
                    <a:pt x="78" y="28"/>
                  </a:lnTo>
                  <a:lnTo>
                    <a:pt x="80" y="27"/>
                  </a:lnTo>
                  <a:lnTo>
                    <a:pt x="82" y="27"/>
                  </a:lnTo>
                  <a:lnTo>
                    <a:pt x="78" y="24"/>
                  </a:lnTo>
                  <a:lnTo>
                    <a:pt x="74" y="24"/>
                  </a:lnTo>
                  <a:lnTo>
                    <a:pt x="70" y="27"/>
                  </a:lnTo>
                  <a:lnTo>
                    <a:pt x="69" y="31"/>
                  </a:lnTo>
                  <a:lnTo>
                    <a:pt x="66" y="32"/>
                  </a:lnTo>
                  <a:lnTo>
                    <a:pt x="65" y="34"/>
                  </a:lnTo>
                  <a:lnTo>
                    <a:pt x="64" y="36"/>
                  </a:lnTo>
                  <a:lnTo>
                    <a:pt x="64" y="37"/>
                  </a:lnTo>
                  <a:lnTo>
                    <a:pt x="64" y="40"/>
                  </a:lnTo>
                  <a:lnTo>
                    <a:pt x="61" y="40"/>
                  </a:lnTo>
                  <a:lnTo>
                    <a:pt x="64" y="41"/>
                  </a:lnTo>
                  <a:lnTo>
                    <a:pt x="61" y="49"/>
                  </a:lnTo>
                  <a:lnTo>
                    <a:pt x="61" y="52"/>
                  </a:lnTo>
                  <a:lnTo>
                    <a:pt x="61" y="53"/>
                  </a:lnTo>
                  <a:lnTo>
                    <a:pt x="57" y="54"/>
                  </a:lnTo>
                  <a:lnTo>
                    <a:pt x="56" y="54"/>
                  </a:lnTo>
                  <a:lnTo>
                    <a:pt x="52" y="58"/>
                  </a:lnTo>
                  <a:lnTo>
                    <a:pt x="51" y="62"/>
                  </a:lnTo>
                  <a:lnTo>
                    <a:pt x="44" y="66"/>
                  </a:lnTo>
                  <a:lnTo>
                    <a:pt x="40" y="68"/>
                  </a:lnTo>
                  <a:lnTo>
                    <a:pt x="40" y="70"/>
                  </a:lnTo>
                  <a:lnTo>
                    <a:pt x="40" y="78"/>
                  </a:lnTo>
                  <a:lnTo>
                    <a:pt x="39" y="76"/>
                  </a:lnTo>
                  <a:lnTo>
                    <a:pt x="37" y="74"/>
                  </a:lnTo>
                  <a:lnTo>
                    <a:pt x="33" y="69"/>
                  </a:lnTo>
                  <a:lnTo>
                    <a:pt x="33" y="68"/>
                  </a:lnTo>
                  <a:lnTo>
                    <a:pt x="32" y="69"/>
                  </a:lnTo>
                  <a:lnTo>
                    <a:pt x="31" y="70"/>
                  </a:lnTo>
                  <a:lnTo>
                    <a:pt x="31" y="72"/>
                  </a:lnTo>
                  <a:lnTo>
                    <a:pt x="35" y="78"/>
                  </a:lnTo>
                  <a:lnTo>
                    <a:pt x="35" y="81"/>
                  </a:lnTo>
                  <a:lnTo>
                    <a:pt x="33" y="84"/>
                  </a:lnTo>
                  <a:lnTo>
                    <a:pt x="27" y="89"/>
                  </a:lnTo>
                  <a:lnTo>
                    <a:pt x="25" y="85"/>
                  </a:lnTo>
                  <a:lnTo>
                    <a:pt x="25" y="88"/>
                  </a:lnTo>
                  <a:lnTo>
                    <a:pt x="25" y="92"/>
                  </a:lnTo>
                  <a:lnTo>
                    <a:pt x="23" y="93"/>
                  </a:lnTo>
                  <a:lnTo>
                    <a:pt x="23" y="94"/>
                  </a:lnTo>
                  <a:lnTo>
                    <a:pt x="27" y="98"/>
                  </a:lnTo>
                  <a:lnTo>
                    <a:pt x="29" y="105"/>
                  </a:lnTo>
                  <a:lnTo>
                    <a:pt x="31" y="109"/>
                  </a:lnTo>
                  <a:lnTo>
                    <a:pt x="31" y="110"/>
                  </a:lnTo>
                  <a:lnTo>
                    <a:pt x="29" y="111"/>
                  </a:lnTo>
                  <a:lnTo>
                    <a:pt x="29" y="114"/>
                  </a:lnTo>
                  <a:lnTo>
                    <a:pt x="31" y="119"/>
                  </a:lnTo>
                  <a:lnTo>
                    <a:pt x="31" y="122"/>
                  </a:lnTo>
                  <a:lnTo>
                    <a:pt x="29" y="122"/>
                  </a:lnTo>
                  <a:lnTo>
                    <a:pt x="27" y="123"/>
                  </a:lnTo>
                  <a:lnTo>
                    <a:pt x="29" y="131"/>
                  </a:lnTo>
                  <a:lnTo>
                    <a:pt x="31" y="137"/>
                  </a:lnTo>
                  <a:lnTo>
                    <a:pt x="29" y="142"/>
                  </a:lnTo>
                  <a:lnTo>
                    <a:pt x="29" y="146"/>
                  </a:lnTo>
                  <a:lnTo>
                    <a:pt x="29" y="149"/>
                  </a:lnTo>
                  <a:lnTo>
                    <a:pt x="31" y="149"/>
                  </a:lnTo>
                  <a:lnTo>
                    <a:pt x="29" y="150"/>
                  </a:lnTo>
                  <a:lnTo>
                    <a:pt x="27" y="151"/>
                  </a:lnTo>
                  <a:lnTo>
                    <a:pt x="29" y="151"/>
                  </a:lnTo>
                  <a:lnTo>
                    <a:pt x="31" y="151"/>
                  </a:lnTo>
                  <a:lnTo>
                    <a:pt x="31" y="154"/>
                  </a:lnTo>
                  <a:lnTo>
                    <a:pt x="29" y="154"/>
                  </a:lnTo>
                  <a:lnTo>
                    <a:pt x="31" y="155"/>
                  </a:lnTo>
                  <a:lnTo>
                    <a:pt x="33" y="155"/>
                  </a:lnTo>
                  <a:lnTo>
                    <a:pt x="33" y="158"/>
                  </a:lnTo>
                  <a:lnTo>
                    <a:pt x="31" y="158"/>
                  </a:lnTo>
                  <a:lnTo>
                    <a:pt x="33" y="159"/>
                  </a:lnTo>
                  <a:lnTo>
                    <a:pt x="29" y="163"/>
                  </a:lnTo>
                  <a:lnTo>
                    <a:pt x="27" y="167"/>
                  </a:lnTo>
                  <a:lnTo>
                    <a:pt x="25" y="169"/>
                  </a:lnTo>
                  <a:lnTo>
                    <a:pt x="23" y="171"/>
                  </a:lnTo>
                  <a:lnTo>
                    <a:pt x="23" y="173"/>
                  </a:lnTo>
                  <a:lnTo>
                    <a:pt x="21" y="177"/>
                  </a:lnTo>
                  <a:lnTo>
                    <a:pt x="21" y="179"/>
                  </a:lnTo>
                  <a:lnTo>
                    <a:pt x="20" y="179"/>
                  </a:lnTo>
                  <a:lnTo>
                    <a:pt x="17" y="179"/>
                  </a:lnTo>
                  <a:lnTo>
                    <a:pt x="12" y="180"/>
                  </a:lnTo>
                  <a:lnTo>
                    <a:pt x="9" y="182"/>
                  </a:lnTo>
                  <a:lnTo>
                    <a:pt x="8" y="184"/>
                  </a:lnTo>
                  <a:lnTo>
                    <a:pt x="8" y="186"/>
                  </a:lnTo>
                  <a:lnTo>
                    <a:pt x="8" y="188"/>
                  </a:lnTo>
                  <a:lnTo>
                    <a:pt x="8" y="190"/>
                  </a:lnTo>
                  <a:lnTo>
                    <a:pt x="8" y="194"/>
                  </a:lnTo>
                  <a:lnTo>
                    <a:pt x="4" y="192"/>
                  </a:lnTo>
                  <a:lnTo>
                    <a:pt x="3" y="194"/>
                  </a:lnTo>
                  <a:lnTo>
                    <a:pt x="0" y="195"/>
                  </a:lnTo>
                  <a:lnTo>
                    <a:pt x="3" y="195"/>
                  </a:lnTo>
                  <a:lnTo>
                    <a:pt x="7" y="202"/>
                  </a:lnTo>
                  <a:lnTo>
                    <a:pt x="12" y="206"/>
                  </a:lnTo>
                  <a:lnTo>
                    <a:pt x="17" y="208"/>
                  </a:lnTo>
                  <a:lnTo>
                    <a:pt x="21" y="211"/>
                  </a:lnTo>
                  <a:lnTo>
                    <a:pt x="23" y="211"/>
                  </a:lnTo>
                  <a:lnTo>
                    <a:pt x="25" y="212"/>
                  </a:lnTo>
                  <a:lnTo>
                    <a:pt x="27" y="215"/>
                  </a:lnTo>
                  <a:lnTo>
                    <a:pt x="27" y="216"/>
                  </a:lnTo>
                  <a:lnTo>
                    <a:pt x="27" y="219"/>
                  </a:lnTo>
                  <a:lnTo>
                    <a:pt x="31" y="219"/>
                  </a:lnTo>
                  <a:lnTo>
                    <a:pt x="39" y="220"/>
                  </a:lnTo>
                  <a:lnTo>
                    <a:pt x="43" y="220"/>
                  </a:lnTo>
                  <a:lnTo>
                    <a:pt x="44" y="220"/>
                  </a:lnTo>
                  <a:lnTo>
                    <a:pt x="43" y="219"/>
                  </a:lnTo>
                  <a:lnTo>
                    <a:pt x="44" y="219"/>
                  </a:lnTo>
                  <a:lnTo>
                    <a:pt x="47" y="219"/>
                  </a:lnTo>
                  <a:lnTo>
                    <a:pt x="48" y="219"/>
                  </a:lnTo>
                  <a:lnTo>
                    <a:pt x="51" y="223"/>
                  </a:lnTo>
                  <a:lnTo>
                    <a:pt x="56" y="224"/>
                  </a:lnTo>
                  <a:lnTo>
                    <a:pt x="60" y="227"/>
                  </a:lnTo>
                  <a:lnTo>
                    <a:pt x="61" y="226"/>
                  </a:lnTo>
                  <a:lnTo>
                    <a:pt x="64" y="226"/>
                  </a:lnTo>
                  <a:lnTo>
                    <a:pt x="66" y="228"/>
                  </a:lnTo>
                  <a:lnTo>
                    <a:pt x="70" y="232"/>
                  </a:lnTo>
                  <a:lnTo>
                    <a:pt x="74" y="236"/>
                  </a:lnTo>
                  <a:lnTo>
                    <a:pt x="77" y="242"/>
                  </a:lnTo>
                  <a:lnTo>
                    <a:pt x="77" y="243"/>
                  </a:lnTo>
                  <a:lnTo>
                    <a:pt x="78" y="243"/>
                  </a:lnTo>
                  <a:lnTo>
                    <a:pt x="80" y="246"/>
                  </a:lnTo>
                  <a:lnTo>
                    <a:pt x="82" y="247"/>
                  </a:lnTo>
                  <a:lnTo>
                    <a:pt x="86" y="250"/>
                  </a:lnTo>
                  <a:lnTo>
                    <a:pt x="88" y="251"/>
                  </a:lnTo>
                  <a:lnTo>
                    <a:pt x="90" y="252"/>
                  </a:lnTo>
                  <a:lnTo>
                    <a:pt x="90" y="256"/>
                  </a:lnTo>
                  <a:lnTo>
                    <a:pt x="94" y="259"/>
                  </a:lnTo>
                  <a:lnTo>
                    <a:pt x="96" y="260"/>
                  </a:lnTo>
                  <a:lnTo>
                    <a:pt x="96" y="263"/>
                  </a:lnTo>
                  <a:lnTo>
                    <a:pt x="96" y="267"/>
                  </a:lnTo>
                  <a:lnTo>
                    <a:pt x="97" y="268"/>
                  </a:lnTo>
                  <a:lnTo>
                    <a:pt x="100" y="269"/>
                  </a:lnTo>
                  <a:lnTo>
                    <a:pt x="101" y="269"/>
                  </a:lnTo>
                  <a:lnTo>
                    <a:pt x="105" y="269"/>
                  </a:lnTo>
                  <a:lnTo>
                    <a:pt x="109" y="269"/>
                  </a:lnTo>
                  <a:lnTo>
                    <a:pt x="114" y="268"/>
                  </a:lnTo>
                  <a:lnTo>
                    <a:pt x="117" y="267"/>
                  </a:lnTo>
                  <a:lnTo>
                    <a:pt x="118" y="264"/>
                  </a:lnTo>
                  <a:lnTo>
                    <a:pt x="121" y="267"/>
                  </a:lnTo>
                  <a:lnTo>
                    <a:pt x="124" y="268"/>
                  </a:lnTo>
                  <a:lnTo>
                    <a:pt x="128" y="267"/>
                  </a:lnTo>
                  <a:lnTo>
                    <a:pt x="132" y="267"/>
                  </a:lnTo>
                  <a:lnTo>
                    <a:pt x="136" y="269"/>
                  </a:lnTo>
                  <a:lnTo>
                    <a:pt x="141" y="269"/>
                  </a:lnTo>
                  <a:lnTo>
                    <a:pt x="145" y="276"/>
                  </a:lnTo>
                  <a:lnTo>
                    <a:pt x="144" y="280"/>
                  </a:lnTo>
                  <a:lnTo>
                    <a:pt x="140" y="285"/>
                  </a:lnTo>
                  <a:lnTo>
                    <a:pt x="136" y="293"/>
                  </a:lnTo>
                  <a:lnTo>
                    <a:pt x="136" y="295"/>
                  </a:lnTo>
                  <a:lnTo>
                    <a:pt x="137" y="295"/>
                  </a:lnTo>
                  <a:lnTo>
                    <a:pt x="141" y="295"/>
                  </a:lnTo>
                  <a:lnTo>
                    <a:pt x="144" y="295"/>
                  </a:lnTo>
                  <a:lnTo>
                    <a:pt x="148" y="300"/>
                  </a:lnTo>
                  <a:lnTo>
                    <a:pt x="148" y="303"/>
                  </a:lnTo>
                  <a:lnTo>
                    <a:pt x="149" y="296"/>
                  </a:lnTo>
                  <a:lnTo>
                    <a:pt x="151" y="280"/>
                  </a:lnTo>
                  <a:lnTo>
                    <a:pt x="154" y="256"/>
                  </a:lnTo>
                  <a:lnTo>
                    <a:pt x="154" y="251"/>
                  </a:lnTo>
                  <a:lnTo>
                    <a:pt x="154" y="247"/>
                  </a:lnTo>
                  <a:lnTo>
                    <a:pt x="153" y="243"/>
                  </a:lnTo>
                  <a:lnTo>
                    <a:pt x="153" y="238"/>
                  </a:lnTo>
                  <a:lnTo>
                    <a:pt x="151" y="234"/>
                  </a:lnTo>
                  <a:lnTo>
                    <a:pt x="148" y="232"/>
                  </a:lnTo>
                  <a:lnTo>
                    <a:pt x="145" y="226"/>
                  </a:lnTo>
                  <a:lnTo>
                    <a:pt x="145" y="223"/>
                  </a:lnTo>
                  <a:lnTo>
                    <a:pt x="145" y="219"/>
                  </a:lnTo>
                  <a:lnTo>
                    <a:pt x="145" y="215"/>
                  </a:lnTo>
                  <a:lnTo>
                    <a:pt x="151" y="212"/>
                  </a:lnTo>
                  <a:lnTo>
                    <a:pt x="153" y="211"/>
                  </a:lnTo>
                  <a:lnTo>
                    <a:pt x="157" y="212"/>
                  </a:lnTo>
                  <a:lnTo>
                    <a:pt x="158" y="212"/>
                  </a:lnTo>
                  <a:lnTo>
                    <a:pt x="158" y="211"/>
                  </a:lnTo>
                  <a:lnTo>
                    <a:pt x="158" y="207"/>
                  </a:lnTo>
                  <a:lnTo>
                    <a:pt x="154" y="206"/>
                  </a:lnTo>
                  <a:lnTo>
                    <a:pt x="151" y="206"/>
                  </a:lnTo>
                  <a:lnTo>
                    <a:pt x="149" y="206"/>
                  </a:lnTo>
                  <a:lnTo>
                    <a:pt x="148" y="199"/>
                  </a:lnTo>
                  <a:lnTo>
                    <a:pt x="148" y="194"/>
                  </a:lnTo>
                  <a:lnTo>
                    <a:pt x="149" y="194"/>
                  </a:lnTo>
                  <a:lnTo>
                    <a:pt x="153" y="194"/>
                  </a:lnTo>
                  <a:lnTo>
                    <a:pt x="157" y="194"/>
                  </a:lnTo>
                  <a:lnTo>
                    <a:pt x="170" y="194"/>
                  </a:lnTo>
                  <a:lnTo>
                    <a:pt x="171" y="194"/>
                  </a:lnTo>
                  <a:lnTo>
                    <a:pt x="174" y="194"/>
                  </a:lnTo>
                  <a:lnTo>
                    <a:pt x="174" y="190"/>
                  </a:lnTo>
                  <a:lnTo>
                    <a:pt x="175" y="190"/>
                  </a:lnTo>
                  <a:lnTo>
                    <a:pt x="178" y="192"/>
                  </a:lnTo>
                  <a:lnTo>
                    <a:pt x="179" y="194"/>
                  </a:lnTo>
                  <a:lnTo>
                    <a:pt x="181" y="190"/>
                  </a:lnTo>
                  <a:lnTo>
                    <a:pt x="185" y="188"/>
                  </a:lnTo>
                  <a:lnTo>
                    <a:pt x="187" y="186"/>
                  </a:lnTo>
                  <a:lnTo>
                    <a:pt x="189" y="188"/>
                  </a:lnTo>
                  <a:lnTo>
                    <a:pt x="191" y="192"/>
                  </a:lnTo>
                  <a:lnTo>
                    <a:pt x="193" y="195"/>
                  </a:lnTo>
                  <a:lnTo>
                    <a:pt x="193" y="202"/>
                  </a:lnTo>
                  <a:lnTo>
                    <a:pt x="193" y="203"/>
                  </a:lnTo>
                  <a:lnTo>
                    <a:pt x="194" y="203"/>
                  </a:lnTo>
                  <a:lnTo>
                    <a:pt x="197" y="203"/>
                  </a:lnTo>
                  <a:lnTo>
                    <a:pt x="194" y="199"/>
                  </a:lnTo>
                  <a:lnTo>
                    <a:pt x="194" y="199"/>
                  </a:lnTo>
                  <a:lnTo>
                    <a:pt x="194" y="199"/>
                  </a:lnTo>
                  <a:lnTo>
                    <a:pt x="194" y="199"/>
                  </a:lnTo>
                  <a:lnTo>
                    <a:pt x="194" y="199"/>
                  </a:lnTo>
                  <a:lnTo>
                    <a:pt x="194" y="199"/>
                  </a:lnTo>
                  <a:lnTo>
                    <a:pt x="194" y="19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6" name="Freeform 23"/>
            <p:cNvSpPr>
              <a:spLocks/>
            </p:cNvSpPr>
            <p:nvPr/>
          </p:nvSpPr>
          <p:spPr bwMode="auto">
            <a:xfrm>
              <a:off x="2079625" y="3830638"/>
              <a:ext cx="144463" cy="185738"/>
            </a:xfrm>
            <a:custGeom>
              <a:avLst/>
              <a:gdLst>
                <a:gd name="T0" fmla="*/ 13 w 91"/>
                <a:gd name="T1" fmla="*/ 96 h 117"/>
                <a:gd name="T2" fmla="*/ 10 w 91"/>
                <a:gd name="T3" fmla="*/ 100 h 117"/>
                <a:gd name="T4" fmla="*/ 11 w 91"/>
                <a:gd name="T5" fmla="*/ 104 h 117"/>
                <a:gd name="T6" fmla="*/ 11 w 91"/>
                <a:gd name="T7" fmla="*/ 106 h 117"/>
                <a:gd name="T8" fmla="*/ 13 w 91"/>
                <a:gd name="T9" fmla="*/ 104 h 117"/>
                <a:gd name="T10" fmla="*/ 19 w 91"/>
                <a:gd name="T11" fmla="*/ 108 h 117"/>
                <a:gd name="T12" fmla="*/ 23 w 91"/>
                <a:gd name="T13" fmla="*/ 108 h 117"/>
                <a:gd name="T14" fmla="*/ 26 w 91"/>
                <a:gd name="T15" fmla="*/ 113 h 117"/>
                <a:gd name="T16" fmla="*/ 30 w 91"/>
                <a:gd name="T17" fmla="*/ 117 h 117"/>
                <a:gd name="T18" fmla="*/ 34 w 91"/>
                <a:gd name="T19" fmla="*/ 113 h 117"/>
                <a:gd name="T20" fmla="*/ 41 w 91"/>
                <a:gd name="T21" fmla="*/ 93 h 117"/>
                <a:gd name="T22" fmla="*/ 42 w 91"/>
                <a:gd name="T23" fmla="*/ 90 h 117"/>
                <a:gd name="T24" fmla="*/ 46 w 91"/>
                <a:gd name="T25" fmla="*/ 90 h 117"/>
                <a:gd name="T26" fmla="*/ 46 w 91"/>
                <a:gd name="T27" fmla="*/ 86 h 117"/>
                <a:gd name="T28" fmla="*/ 50 w 91"/>
                <a:gd name="T29" fmla="*/ 81 h 117"/>
                <a:gd name="T30" fmla="*/ 61 w 91"/>
                <a:gd name="T31" fmla="*/ 77 h 117"/>
                <a:gd name="T32" fmla="*/ 77 w 91"/>
                <a:gd name="T33" fmla="*/ 68 h 117"/>
                <a:gd name="T34" fmla="*/ 86 w 91"/>
                <a:gd name="T35" fmla="*/ 52 h 117"/>
                <a:gd name="T36" fmla="*/ 90 w 91"/>
                <a:gd name="T37" fmla="*/ 43 h 117"/>
                <a:gd name="T38" fmla="*/ 91 w 91"/>
                <a:gd name="T39" fmla="*/ 39 h 117"/>
                <a:gd name="T40" fmla="*/ 89 w 91"/>
                <a:gd name="T41" fmla="*/ 33 h 117"/>
                <a:gd name="T42" fmla="*/ 86 w 91"/>
                <a:gd name="T43" fmla="*/ 29 h 117"/>
                <a:gd name="T44" fmla="*/ 90 w 91"/>
                <a:gd name="T45" fmla="*/ 28 h 117"/>
                <a:gd name="T46" fmla="*/ 81 w 91"/>
                <a:gd name="T47" fmla="*/ 24 h 117"/>
                <a:gd name="T48" fmla="*/ 77 w 91"/>
                <a:gd name="T49" fmla="*/ 20 h 117"/>
                <a:gd name="T50" fmla="*/ 73 w 91"/>
                <a:gd name="T51" fmla="*/ 20 h 117"/>
                <a:gd name="T52" fmla="*/ 73 w 91"/>
                <a:gd name="T53" fmla="*/ 21 h 117"/>
                <a:gd name="T54" fmla="*/ 61 w 91"/>
                <a:gd name="T55" fmla="*/ 20 h 117"/>
                <a:gd name="T56" fmla="*/ 57 w 91"/>
                <a:gd name="T57" fmla="*/ 17 h 117"/>
                <a:gd name="T58" fmla="*/ 55 w 91"/>
                <a:gd name="T59" fmla="*/ 13 h 117"/>
                <a:gd name="T60" fmla="*/ 51 w 91"/>
                <a:gd name="T61" fmla="*/ 12 h 117"/>
                <a:gd name="T62" fmla="*/ 42 w 91"/>
                <a:gd name="T63" fmla="*/ 7 h 117"/>
                <a:gd name="T64" fmla="*/ 34 w 91"/>
                <a:gd name="T65" fmla="*/ 0 h 117"/>
                <a:gd name="T66" fmla="*/ 30 w 91"/>
                <a:gd name="T67" fmla="*/ 4 h 117"/>
                <a:gd name="T68" fmla="*/ 25 w 91"/>
                <a:gd name="T69" fmla="*/ 7 h 117"/>
                <a:gd name="T70" fmla="*/ 21 w 91"/>
                <a:gd name="T71" fmla="*/ 9 h 117"/>
                <a:gd name="T72" fmla="*/ 13 w 91"/>
                <a:gd name="T73" fmla="*/ 12 h 117"/>
                <a:gd name="T74" fmla="*/ 15 w 91"/>
                <a:gd name="T75" fmla="*/ 20 h 117"/>
                <a:gd name="T76" fmla="*/ 10 w 91"/>
                <a:gd name="T77" fmla="*/ 31 h 117"/>
                <a:gd name="T78" fmla="*/ 10 w 91"/>
                <a:gd name="T79" fmla="*/ 37 h 117"/>
                <a:gd name="T80" fmla="*/ 8 w 91"/>
                <a:gd name="T81" fmla="*/ 39 h 117"/>
                <a:gd name="T82" fmla="*/ 6 w 91"/>
                <a:gd name="T83" fmla="*/ 43 h 117"/>
                <a:gd name="T84" fmla="*/ 2 w 91"/>
                <a:gd name="T85" fmla="*/ 44 h 117"/>
                <a:gd name="T86" fmla="*/ 2 w 91"/>
                <a:gd name="T87" fmla="*/ 52 h 117"/>
                <a:gd name="T88" fmla="*/ 4 w 91"/>
                <a:gd name="T89" fmla="*/ 60 h 117"/>
                <a:gd name="T90" fmla="*/ 2 w 91"/>
                <a:gd name="T91" fmla="*/ 65 h 117"/>
                <a:gd name="T92" fmla="*/ 2 w 91"/>
                <a:gd name="T93" fmla="*/ 69 h 117"/>
                <a:gd name="T94" fmla="*/ 11 w 91"/>
                <a:gd name="T95" fmla="*/ 77 h 117"/>
                <a:gd name="T96" fmla="*/ 15 w 91"/>
                <a:gd name="T97" fmla="*/ 69 h 117"/>
                <a:gd name="T98" fmla="*/ 15 w 91"/>
                <a:gd name="T99" fmla="*/ 73 h 117"/>
                <a:gd name="T100" fmla="*/ 17 w 91"/>
                <a:gd name="T101" fmla="*/ 70 h 117"/>
                <a:gd name="T102" fmla="*/ 17 w 91"/>
                <a:gd name="T103" fmla="*/ 64 h 117"/>
                <a:gd name="T104" fmla="*/ 17 w 91"/>
                <a:gd name="T105" fmla="*/ 68 h 117"/>
                <a:gd name="T106" fmla="*/ 19 w 91"/>
                <a:gd name="T107" fmla="*/ 73 h 117"/>
                <a:gd name="T108" fmla="*/ 17 w 91"/>
                <a:gd name="T109" fmla="*/ 84 h 117"/>
                <a:gd name="T110" fmla="*/ 11 w 91"/>
                <a:gd name="T111" fmla="*/ 88 h 117"/>
                <a:gd name="T112" fmla="*/ 13 w 91"/>
                <a:gd name="T113" fmla="*/ 92 h 117"/>
                <a:gd name="T114" fmla="*/ 13 w 91"/>
                <a:gd name="T115" fmla="*/ 92 h 117"/>
                <a:gd name="T116" fmla="*/ 13 w 91"/>
                <a:gd name="T117" fmla="*/ 92 h 117"/>
                <a:gd name="T118" fmla="*/ 13 w 91"/>
                <a:gd name="T119"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17">
                  <a:moveTo>
                    <a:pt x="13" y="92"/>
                  </a:moveTo>
                  <a:lnTo>
                    <a:pt x="13" y="96"/>
                  </a:lnTo>
                  <a:lnTo>
                    <a:pt x="13" y="97"/>
                  </a:lnTo>
                  <a:lnTo>
                    <a:pt x="10" y="100"/>
                  </a:lnTo>
                  <a:lnTo>
                    <a:pt x="10" y="101"/>
                  </a:lnTo>
                  <a:lnTo>
                    <a:pt x="11" y="104"/>
                  </a:lnTo>
                  <a:lnTo>
                    <a:pt x="10" y="108"/>
                  </a:lnTo>
                  <a:lnTo>
                    <a:pt x="11" y="106"/>
                  </a:lnTo>
                  <a:lnTo>
                    <a:pt x="11" y="105"/>
                  </a:lnTo>
                  <a:lnTo>
                    <a:pt x="13" y="104"/>
                  </a:lnTo>
                  <a:lnTo>
                    <a:pt x="15" y="104"/>
                  </a:lnTo>
                  <a:lnTo>
                    <a:pt x="19" y="108"/>
                  </a:lnTo>
                  <a:lnTo>
                    <a:pt x="21" y="108"/>
                  </a:lnTo>
                  <a:lnTo>
                    <a:pt x="23" y="108"/>
                  </a:lnTo>
                  <a:lnTo>
                    <a:pt x="25" y="109"/>
                  </a:lnTo>
                  <a:lnTo>
                    <a:pt x="26" y="113"/>
                  </a:lnTo>
                  <a:lnTo>
                    <a:pt x="29" y="114"/>
                  </a:lnTo>
                  <a:lnTo>
                    <a:pt x="30" y="117"/>
                  </a:lnTo>
                  <a:lnTo>
                    <a:pt x="33" y="114"/>
                  </a:lnTo>
                  <a:lnTo>
                    <a:pt x="34" y="113"/>
                  </a:lnTo>
                  <a:lnTo>
                    <a:pt x="39" y="92"/>
                  </a:lnTo>
                  <a:lnTo>
                    <a:pt x="41" y="93"/>
                  </a:lnTo>
                  <a:lnTo>
                    <a:pt x="42" y="92"/>
                  </a:lnTo>
                  <a:lnTo>
                    <a:pt x="42" y="90"/>
                  </a:lnTo>
                  <a:lnTo>
                    <a:pt x="43" y="88"/>
                  </a:lnTo>
                  <a:lnTo>
                    <a:pt x="46" y="90"/>
                  </a:lnTo>
                  <a:lnTo>
                    <a:pt x="46" y="88"/>
                  </a:lnTo>
                  <a:lnTo>
                    <a:pt x="46" y="86"/>
                  </a:lnTo>
                  <a:lnTo>
                    <a:pt x="47" y="84"/>
                  </a:lnTo>
                  <a:lnTo>
                    <a:pt x="50" y="81"/>
                  </a:lnTo>
                  <a:lnTo>
                    <a:pt x="53" y="78"/>
                  </a:lnTo>
                  <a:lnTo>
                    <a:pt x="61" y="77"/>
                  </a:lnTo>
                  <a:lnTo>
                    <a:pt x="70" y="73"/>
                  </a:lnTo>
                  <a:lnTo>
                    <a:pt x="77" y="68"/>
                  </a:lnTo>
                  <a:lnTo>
                    <a:pt x="82" y="60"/>
                  </a:lnTo>
                  <a:lnTo>
                    <a:pt x="86" y="52"/>
                  </a:lnTo>
                  <a:lnTo>
                    <a:pt x="86" y="51"/>
                  </a:lnTo>
                  <a:lnTo>
                    <a:pt x="90" y="43"/>
                  </a:lnTo>
                  <a:lnTo>
                    <a:pt x="91" y="44"/>
                  </a:lnTo>
                  <a:lnTo>
                    <a:pt x="91" y="39"/>
                  </a:lnTo>
                  <a:lnTo>
                    <a:pt x="90" y="35"/>
                  </a:lnTo>
                  <a:lnTo>
                    <a:pt x="89" y="33"/>
                  </a:lnTo>
                  <a:lnTo>
                    <a:pt x="87" y="31"/>
                  </a:lnTo>
                  <a:lnTo>
                    <a:pt x="86" y="29"/>
                  </a:lnTo>
                  <a:lnTo>
                    <a:pt x="87" y="29"/>
                  </a:lnTo>
                  <a:lnTo>
                    <a:pt x="90" y="28"/>
                  </a:lnTo>
                  <a:lnTo>
                    <a:pt x="86" y="25"/>
                  </a:lnTo>
                  <a:lnTo>
                    <a:pt x="81" y="24"/>
                  </a:lnTo>
                  <a:lnTo>
                    <a:pt x="78" y="20"/>
                  </a:lnTo>
                  <a:lnTo>
                    <a:pt x="77" y="20"/>
                  </a:lnTo>
                  <a:lnTo>
                    <a:pt x="74" y="20"/>
                  </a:lnTo>
                  <a:lnTo>
                    <a:pt x="73" y="20"/>
                  </a:lnTo>
                  <a:lnTo>
                    <a:pt x="74" y="21"/>
                  </a:lnTo>
                  <a:lnTo>
                    <a:pt x="73" y="21"/>
                  </a:lnTo>
                  <a:lnTo>
                    <a:pt x="69" y="21"/>
                  </a:lnTo>
                  <a:lnTo>
                    <a:pt x="61" y="20"/>
                  </a:lnTo>
                  <a:lnTo>
                    <a:pt x="57" y="20"/>
                  </a:lnTo>
                  <a:lnTo>
                    <a:pt x="57" y="17"/>
                  </a:lnTo>
                  <a:lnTo>
                    <a:pt x="57" y="16"/>
                  </a:lnTo>
                  <a:lnTo>
                    <a:pt x="55" y="13"/>
                  </a:lnTo>
                  <a:lnTo>
                    <a:pt x="53" y="12"/>
                  </a:lnTo>
                  <a:lnTo>
                    <a:pt x="51" y="12"/>
                  </a:lnTo>
                  <a:lnTo>
                    <a:pt x="47" y="9"/>
                  </a:lnTo>
                  <a:lnTo>
                    <a:pt x="42" y="7"/>
                  </a:lnTo>
                  <a:lnTo>
                    <a:pt x="37" y="3"/>
                  </a:lnTo>
                  <a:lnTo>
                    <a:pt x="34" y="0"/>
                  </a:lnTo>
                  <a:lnTo>
                    <a:pt x="33" y="7"/>
                  </a:lnTo>
                  <a:lnTo>
                    <a:pt x="30" y="4"/>
                  </a:lnTo>
                  <a:lnTo>
                    <a:pt x="29" y="4"/>
                  </a:lnTo>
                  <a:lnTo>
                    <a:pt x="25" y="7"/>
                  </a:lnTo>
                  <a:lnTo>
                    <a:pt x="23" y="8"/>
                  </a:lnTo>
                  <a:lnTo>
                    <a:pt x="21" y="9"/>
                  </a:lnTo>
                  <a:lnTo>
                    <a:pt x="19" y="9"/>
                  </a:lnTo>
                  <a:lnTo>
                    <a:pt x="13" y="12"/>
                  </a:lnTo>
                  <a:lnTo>
                    <a:pt x="13" y="16"/>
                  </a:lnTo>
                  <a:lnTo>
                    <a:pt x="15" y="20"/>
                  </a:lnTo>
                  <a:lnTo>
                    <a:pt x="13" y="25"/>
                  </a:lnTo>
                  <a:lnTo>
                    <a:pt x="10" y="31"/>
                  </a:lnTo>
                  <a:lnTo>
                    <a:pt x="8" y="35"/>
                  </a:lnTo>
                  <a:lnTo>
                    <a:pt x="10" y="37"/>
                  </a:lnTo>
                  <a:lnTo>
                    <a:pt x="11" y="37"/>
                  </a:lnTo>
                  <a:lnTo>
                    <a:pt x="8" y="39"/>
                  </a:lnTo>
                  <a:lnTo>
                    <a:pt x="8" y="40"/>
                  </a:lnTo>
                  <a:lnTo>
                    <a:pt x="6" y="43"/>
                  </a:lnTo>
                  <a:lnTo>
                    <a:pt x="4" y="43"/>
                  </a:lnTo>
                  <a:lnTo>
                    <a:pt x="2" y="44"/>
                  </a:lnTo>
                  <a:lnTo>
                    <a:pt x="4" y="51"/>
                  </a:lnTo>
                  <a:lnTo>
                    <a:pt x="2" y="52"/>
                  </a:lnTo>
                  <a:lnTo>
                    <a:pt x="2" y="56"/>
                  </a:lnTo>
                  <a:lnTo>
                    <a:pt x="4" y="60"/>
                  </a:lnTo>
                  <a:lnTo>
                    <a:pt x="4" y="64"/>
                  </a:lnTo>
                  <a:lnTo>
                    <a:pt x="2" y="65"/>
                  </a:lnTo>
                  <a:lnTo>
                    <a:pt x="0" y="65"/>
                  </a:lnTo>
                  <a:lnTo>
                    <a:pt x="2" y="69"/>
                  </a:lnTo>
                  <a:lnTo>
                    <a:pt x="4" y="69"/>
                  </a:lnTo>
                  <a:lnTo>
                    <a:pt x="11" y="77"/>
                  </a:lnTo>
                  <a:lnTo>
                    <a:pt x="13" y="70"/>
                  </a:lnTo>
                  <a:lnTo>
                    <a:pt x="15" y="69"/>
                  </a:lnTo>
                  <a:lnTo>
                    <a:pt x="15" y="70"/>
                  </a:lnTo>
                  <a:lnTo>
                    <a:pt x="15" y="73"/>
                  </a:lnTo>
                  <a:lnTo>
                    <a:pt x="17" y="73"/>
                  </a:lnTo>
                  <a:lnTo>
                    <a:pt x="17" y="70"/>
                  </a:lnTo>
                  <a:lnTo>
                    <a:pt x="17" y="68"/>
                  </a:lnTo>
                  <a:lnTo>
                    <a:pt x="17" y="64"/>
                  </a:lnTo>
                  <a:lnTo>
                    <a:pt x="19" y="64"/>
                  </a:lnTo>
                  <a:lnTo>
                    <a:pt x="17" y="68"/>
                  </a:lnTo>
                  <a:lnTo>
                    <a:pt x="19" y="70"/>
                  </a:lnTo>
                  <a:lnTo>
                    <a:pt x="19" y="73"/>
                  </a:lnTo>
                  <a:lnTo>
                    <a:pt x="19" y="77"/>
                  </a:lnTo>
                  <a:lnTo>
                    <a:pt x="17" y="84"/>
                  </a:lnTo>
                  <a:lnTo>
                    <a:pt x="13" y="86"/>
                  </a:lnTo>
                  <a:lnTo>
                    <a:pt x="11" y="88"/>
                  </a:lnTo>
                  <a:lnTo>
                    <a:pt x="11" y="88"/>
                  </a:lnTo>
                  <a:lnTo>
                    <a:pt x="13" y="92"/>
                  </a:lnTo>
                  <a:lnTo>
                    <a:pt x="13" y="92"/>
                  </a:lnTo>
                  <a:lnTo>
                    <a:pt x="13" y="92"/>
                  </a:lnTo>
                  <a:lnTo>
                    <a:pt x="13" y="92"/>
                  </a:lnTo>
                  <a:lnTo>
                    <a:pt x="13" y="92"/>
                  </a:lnTo>
                  <a:lnTo>
                    <a:pt x="13" y="92"/>
                  </a:lnTo>
                  <a:lnTo>
                    <a:pt x="13" y="9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8" name="Freeform 24"/>
            <p:cNvSpPr>
              <a:spLocks/>
            </p:cNvSpPr>
            <p:nvPr/>
          </p:nvSpPr>
          <p:spPr bwMode="auto">
            <a:xfrm>
              <a:off x="2584450" y="4427538"/>
              <a:ext cx="215900" cy="238125"/>
            </a:xfrm>
            <a:custGeom>
              <a:avLst/>
              <a:gdLst>
                <a:gd name="T0" fmla="*/ 10 w 136"/>
                <a:gd name="T1" fmla="*/ 61 h 150"/>
                <a:gd name="T2" fmla="*/ 15 w 136"/>
                <a:gd name="T3" fmla="*/ 70 h 150"/>
                <a:gd name="T4" fmla="*/ 24 w 136"/>
                <a:gd name="T5" fmla="*/ 75 h 150"/>
                <a:gd name="T6" fmla="*/ 32 w 136"/>
                <a:gd name="T7" fmla="*/ 83 h 150"/>
                <a:gd name="T8" fmla="*/ 40 w 136"/>
                <a:gd name="T9" fmla="*/ 85 h 150"/>
                <a:gd name="T10" fmla="*/ 48 w 136"/>
                <a:gd name="T11" fmla="*/ 87 h 150"/>
                <a:gd name="T12" fmla="*/ 59 w 136"/>
                <a:gd name="T13" fmla="*/ 94 h 150"/>
                <a:gd name="T14" fmla="*/ 72 w 136"/>
                <a:gd name="T15" fmla="*/ 101 h 150"/>
                <a:gd name="T16" fmla="*/ 76 w 136"/>
                <a:gd name="T17" fmla="*/ 105 h 150"/>
                <a:gd name="T18" fmla="*/ 84 w 136"/>
                <a:gd name="T19" fmla="*/ 106 h 150"/>
                <a:gd name="T20" fmla="*/ 88 w 136"/>
                <a:gd name="T21" fmla="*/ 111 h 150"/>
                <a:gd name="T22" fmla="*/ 84 w 136"/>
                <a:gd name="T23" fmla="*/ 119 h 150"/>
                <a:gd name="T24" fmla="*/ 80 w 136"/>
                <a:gd name="T25" fmla="*/ 127 h 150"/>
                <a:gd name="T26" fmla="*/ 80 w 136"/>
                <a:gd name="T27" fmla="*/ 135 h 150"/>
                <a:gd name="T28" fmla="*/ 76 w 136"/>
                <a:gd name="T29" fmla="*/ 142 h 150"/>
                <a:gd name="T30" fmla="*/ 76 w 136"/>
                <a:gd name="T31" fmla="*/ 146 h 150"/>
                <a:gd name="T32" fmla="*/ 85 w 136"/>
                <a:gd name="T33" fmla="*/ 144 h 150"/>
                <a:gd name="T34" fmla="*/ 97 w 136"/>
                <a:gd name="T35" fmla="*/ 148 h 150"/>
                <a:gd name="T36" fmla="*/ 105 w 136"/>
                <a:gd name="T37" fmla="*/ 148 h 150"/>
                <a:gd name="T38" fmla="*/ 108 w 136"/>
                <a:gd name="T39" fmla="*/ 148 h 150"/>
                <a:gd name="T40" fmla="*/ 112 w 136"/>
                <a:gd name="T41" fmla="*/ 148 h 150"/>
                <a:gd name="T42" fmla="*/ 118 w 136"/>
                <a:gd name="T43" fmla="*/ 146 h 150"/>
                <a:gd name="T44" fmla="*/ 121 w 136"/>
                <a:gd name="T45" fmla="*/ 146 h 150"/>
                <a:gd name="T46" fmla="*/ 124 w 136"/>
                <a:gd name="T47" fmla="*/ 140 h 150"/>
                <a:gd name="T48" fmla="*/ 129 w 136"/>
                <a:gd name="T49" fmla="*/ 138 h 150"/>
                <a:gd name="T50" fmla="*/ 133 w 136"/>
                <a:gd name="T51" fmla="*/ 132 h 150"/>
                <a:gd name="T52" fmla="*/ 133 w 136"/>
                <a:gd name="T53" fmla="*/ 127 h 150"/>
                <a:gd name="T54" fmla="*/ 133 w 136"/>
                <a:gd name="T55" fmla="*/ 115 h 150"/>
                <a:gd name="T56" fmla="*/ 133 w 136"/>
                <a:gd name="T57" fmla="*/ 111 h 150"/>
                <a:gd name="T58" fmla="*/ 136 w 136"/>
                <a:gd name="T59" fmla="*/ 97 h 150"/>
                <a:gd name="T60" fmla="*/ 136 w 136"/>
                <a:gd name="T61" fmla="*/ 89 h 150"/>
                <a:gd name="T62" fmla="*/ 133 w 136"/>
                <a:gd name="T63" fmla="*/ 83 h 150"/>
                <a:gd name="T64" fmla="*/ 128 w 136"/>
                <a:gd name="T65" fmla="*/ 83 h 150"/>
                <a:gd name="T66" fmla="*/ 120 w 136"/>
                <a:gd name="T67" fmla="*/ 85 h 150"/>
                <a:gd name="T68" fmla="*/ 114 w 136"/>
                <a:gd name="T69" fmla="*/ 75 h 150"/>
                <a:gd name="T70" fmla="*/ 108 w 136"/>
                <a:gd name="T71" fmla="*/ 61 h 150"/>
                <a:gd name="T72" fmla="*/ 101 w 136"/>
                <a:gd name="T73" fmla="*/ 54 h 150"/>
                <a:gd name="T74" fmla="*/ 95 w 136"/>
                <a:gd name="T75" fmla="*/ 53 h 150"/>
                <a:gd name="T76" fmla="*/ 92 w 136"/>
                <a:gd name="T77" fmla="*/ 58 h 150"/>
                <a:gd name="T78" fmla="*/ 84 w 136"/>
                <a:gd name="T79" fmla="*/ 54 h 150"/>
                <a:gd name="T80" fmla="*/ 76 w 136"/>
                <a:gd name="T81" fmla="*/ 53 h 150"/>
                <a:gd name="T82" fmla="*/ 72 w 136"/>
                <a:gd name="T83" fmla="*/ 47 h 150"/>
                <a:gd name="T84" fmla="*/ 75 w 136"/>
                <a:gd name="T85" fmla="*/ 41 h 150"/>
                <a:gd name="T86" fmla="*/ 72 w 136"/>
                <a:gd name="T87" fmla="*/ 40 h 150"/>
                <a:gd name="T88" fmla="*/ 75 w 136"/>
                <a:gd name="T89" fmla="*/ 32 h 150"/>
                <a:gd name="T90" fmla="*/ 72 w 136"/>
                <a:gd name="T91" fmla="*/ 26 h 150"/>
                <a:gd name="T92" fmla="*/ 68 w 136"/>
                <a:gd name="T93" fmla="*/ 18 h 150"/>
                <a:gd name="T94" fmla="*/ 67 w 136"/>
                <a:gd name="T95" fmla="*/ 14 h 150"/>
                <a:gd name="T96" fmla="*/ 67 w 136"/>
                <a:gd name="T97" fmla="*/ 10 h 150"/>
                <a:gd name="T98" fmla="*/ 59 w 136"/>
                <a:gd name="T99" fmla="*/ 4 h 150"/>
                <a:gd name="T100" fmla="*/ 45 w 136"/>
                <a:gd name="T101" fmla="*/ 0 h 150"/>
                <a:gd name="T102" fmla="*/ 32 w 136"/>
                <a:gd name="T103" fmla="*/ 1 h 150"/>
                <a:gd name="T104" fmla="*/ 10 w 136"/>
                <a:gd name="T105" fmla="*/ 6 h 150"/>
                <a:gd name="T106" fmla="*/ 6 w 136"/>
                <a:gd name="T107" fmla="*/ 17 h 150"/>
                <a:gd name="T108" fmla="*/ 4 w 136"/>
                <a:gd name="T109" fmla="*/ 26 h 150"/>
                <a:gd name="T110" fmla="*/ 0 w 136"/>
                <a:gd name="T111" fmla="*/ 53 h 150"/>
                <a:gd name="T112" fmla="*/ 6 w 136"/>
                <a:gd name="T113" fmla="*/ 58 h 150"/>
                <a:gd name="T114" fmla="*/ 6 w 136"/>
                <a:gd name="T115" fmla="*/ 58 h 150"/>
                <a:gd name="T116" fmla="*/ 6 w 136"/>
                <a:gd name="T117" fmla="*/ 58 h 150"/>
                <a:gd name="T118" fmla="*/ 6 w 136"/>
                <a:gd name="T11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50">
                  <a:moveTo>
                    <a:pt x="6" y="58"/>
                  </a:moveTo>
                  <a:lnTo>
                    <a:pt x="10" y="61"/>
                  </a:lnTo>
                  <a:lnTo>
                    <a:pt x="11" y="66"/>
                  </a:lnTo>
                  <a:lnTo>
                    <a:pt x="15" y="70"/>
                  </a:lnTo>
                  <a:lnTo>
                    <a:pt x="18" y="71"/>
                  </a:lnTo>
                  <a:lnTo>
                    <a:pt x="24" y="75"/>
                  </a:lnTo>
                  <a:lnTo>
                    <a:pt x="28" y="81"/>
                  </a:lnTo>
                  <a:lnTo>
                    <a:pt x="32" y="83"/>
                  </a:lnTo>
                  <a:lnTo>
                    <a:pt x="36" y="83"/>
                  </a:lnTo>
                  <a:lnTo>
                    <a:pt x="40" y="85"/>
                  </a:lnTo>
                  <a:lnTo>
                    <a:pt x="44" y="85"/>
                  </a:lnTo>
                  <a:lnTo>
                    <a:pt x="48" y="87"/>
                  </a:lnTo>
                  <a:lnTo>
                    <a:pt x="51" y="89"/>
                  </a:lnTo>
                  <a:lnTo>
                    <a:pt x="59" y="94"/>
                  </a:lnTo>
                  <a:lnTo>
                    <a:pt x="67" y="98"/>
                  </a:lnTo>
                  <a:lnTo>
                    <a:pt x="72" y="101"/>
                  </a:lnTo>
                  <a:lnTo>
                    <a:pt x="75" y="102"/>
                  </a:lnTo>
                  <a:lnTo>
                    <a:pt x="76" y="105"/>
                  </a:lnTo>
                  <a:lnTo>
                    <a:pt x="80" y="105"/>
                  </a:lnTo>
                  <a:lnTo>
                    <a:pt x="84" y="106"/>
                  </a:lnTo>
                  <a:lnTo>
                    <a:pt x="85" y="110"/>
                  </a:lnTo>
                  <a:lnTo>
                    <a:pt x="88" y="111"/>
                  </a:lnTo>
                  <a:lnTo>
                    <a:pt x="85" y="115"/>
                  </a:lnTo>
                  <a:lnTo>
                    <a:pt x="84" y="119"/>
                  </a:lnTo>
                  <a:lnTo>
                    <a:pt x="81" y="124"/>
                  </a:lnTo>
                  <a:lnTo>
                    <a:pt x="80" y="127"/>
                  </a:lnTo>
                  <a:lnTo>
                    <a:pt x="80" y="131"/>
                  </a:lnTo>
                  <a:lnTo>
                    <a:pt x="80" y="135"/>
                  </a:lnTo>
                  <a:lnTo>
                    <a:pt x="79" y="136"/>
                  </a:lnTo>
                  <a:lnTo>
                    <a:pt x="76" y="142"/>
                  </a:lnTo>
                  <a:lnTo>
                    <a:pt x="76" y="144"/>
                  </a:lnTo>
                  <a:lnTo>
                    <a:pt x="76" y="146"/>
                  </a:lnTo>
                  <a:lnTo>
                    <a:pt x="80" y="144"/>
                  </a:lnTo>
                  <a:lnTo>
                    <a:pt x="85" y="144"/>
                  </a:lnTo>
                  <a:lnTo>
                    <a:pt x="93" y="148"/>
                  </a:lnTo>
                  <a:lnTo>
                    <a:pt x="97" y="148"/>
                  </a:lnTo>
                  <a:lnTo>
                    <a:pt x="103" y="148"/>
                  </a:lnTo>
                  <a:lnTo>
                    <a:pt x="105" y="148"/>
                  </a:lnTo>
                  <a:lnTo>
                    <a:pt x="107" y="148"/>
                  </a:lnTo>
                  <a:lnTo>
                    <a:pt x="108" y="148"/>
                  </a:lnTo>
                  <a:lnTo>
                    <a:pt x="112" y="150"/>
                  </a:lnTo>
                  <a:lnTo>
                    <a:pt x="112" y="148"/>
                  </a:lnTo>
                  <a:lnTo>
                    <a:pt x="116" y="146"/>
                  </a:lnTo>
                  <a:lnTo>
                    <a:pt x="118" y="146"/>
                  </a:lnTo>
                  <a:lnTo>
                    <a:pt x="120" y="148"/>
                  </a:lnTo>
                  <a:lnTo>
                    <a:pt x="121" y="146"/>
                  </a:lnTo>
                  <a:lnTo>
                    <a:pt x="124" y="144"/>
                  </a:lnTo>
                  <a:lnTo>
                    <a:pt x="124" y="140"/>
                  </a:lnTo>
                  <a:lnTo>
                    <a:pt x="128" y="138"/>
                  </a:lnTo>
                  <a:lnTo>
                    <a:pt x="129" y="138"/>
                  </a:lnTo>
                  <a:lnTo>
                    <a:pt x="132" y="132"/>
                  </a:lnTo>
                  <a:lnTo>
                    <a:pt x="133" y="132"/>
                  </a:lnTo>
                  <a:lnTo>
                    <a:pt x="133" y="131"/>
                  </a:lnTo>
                  <a:lnTo>
                    <a:pt x="133" y="127"/>
                  </a:lnTo>
                  <a:lnTo>
                    <a:pt x="133" y="118"/>
                  </a:lnTo>
                  <a:lnTo>
                    <a:pt x="133" y="115"/>
                  </a:lnTo>
                  <a:lnTo>
                    <a:pt x="133" y="114"/>
                  </a:lnTo>
                  <a:lnTo>
                    <a:pt x="133" y="111"/>
                  </a:lnTo>
                  <a:lnTo>
                    <a:pt x="136" y="101"/>
                  </a:lnTo>
                  <a:lnTo>
                    <a:pt x="136" y="97"/>
                  </a:lnTo>
                  <a:lnTo>
                    <a:pt x="136" y="93"/>
                  </a:lnTo>
                  <a:lnTo>
                    <a:pt x="136" y="89"/>
                  </a:lnTo>
                  <a:lnTo>
                    <a:pt x="136" y="87"/>
                  </a:lnTo>
                  <a:lnTo>
                    <a:pt x="133" y="83"/>
                  </a:lnTo>
                  <a:lnTo>
                    <a:pt x="129" y="83"/>
                  </a:lnTo>
                  <a:lnTo>
                    <a:pt x="128" y="83"/>
                  </a:lnTo>
                  <a:lnTo>
                    <a:pt x="124" y="85"/>
                  </a:lnTo>
                  <a:lnTo>
                    <a:pt x="120" y="85"/>
                  </a:lnTo>
                  <a:lnTo>
                    <a:pt x="118" y="83"/>
                  </a:lnTo>
                  <a:lnTo>
                    <a:pt x="114" y="75"/>
                  </a:lnTo>
                  <a:lnTo>
                    <a:pt x="112" y="67"/>
                  </a:lnTo>
                  <a:lnTo>
                    <a:pt x="108" y="61"/>
                  </a:lnTo>
                  <a:lnTo>
                    <a:pt x="105" y="54"/>
                  </a:lnTo>
                  <a:lnTo>
                    <a:pt x="101" y="54"/>
                  </a:lnTo>
                  <a:lnTo>
                    <a:pt x="99" y="53"/>
                  </a:lnTo>
                  <a:lnTo>
                    <a:pt x="95" y="53"/>
                  </a:lnTo>
                  <a:lnTo>
                    <a:pt x="93" y="54"/>
                  </a:lnTo>
                  <a:lnTo>
                    <a:pt x="92" y="58"/>
                  </a:lnTo>
                  <a:lnTo>
                    <a:pt x="88" y="54"/>
                  </a:lnTo>
                  <a:lnTo>
                    <a:pt x="84" y="54"/>
                  </a:lnTo>
                  <a:lnTo>
                    <a:pt x="80" y="53"/>
                  </a:lnTo>
                  <a:lnTo>
                    <a:pt x="76" y="53"/>
                  </a:lnTo>
                  <a:lnTo>
                    <a:pt x="72" y="50"/>
                  </a:lnTo>
                  <a:lnTo>
                    <a:pt x="72" y="47"/>
                  </a:lnTo>
                  <a:lnTo>
                    <a:pt x="75" y="45"/>
                  </a:lnTo>
                  <a:lnTo>
                    <a:pt x="75" y="41"/>
                  </a:lnTo>
                  <a:lnTo>
                    <a:pt x="75" y="41"/>
                  </a:lnTo>
                  <a:lnTo>
                    <a:pt x="72" y="40"/>
                  </a:lnTo>
                  <a:lnTo>
                    <a:pt x="75" y="36"/>
                  </a:lnTo>
                  <a:lnTo>
                    <a:pt x="75" y="32"/>
                  </a:lnTo>
                  <a:lnTo>
                    <a:pt x="72" y="28"/>
                  </a:lnTo>
                  <a:lnTo>
                    <a:pt x="72" y="26"/>
                  </a:lnTo>
                  <a:lnTo>
                    <a:pt x="71" y="22"/>
                  </a:lnTo>
                  <a:lnTo>
                    <a:pt x="68" y="18"/>
                  </a:lnTo>
                  <a:lnTo>
                    <a:pt x="67" y="14"/>
                  </a:lnTo>
                  <a:lnTo>
                    <a:pt x="67" y="14"/>
                  </a:lnTo>
                  <a:lnTo>
                    <a:pt x="67" y="13"/>
                  </a:lnTo>
                  <a:lnTo>
                    <a:pt x="67" y="10"/>
                  </a:lnTo>
                  <a:lnTo>
                    <a:pt x="64" y="6"/>
                  </a:lnTo>
                  <a:lnTo>
                    <a:pt x="59" y="4"/>
                  </a:lnTo>
                  <a:lnTo>
                    <a:pt x="51" y="1"/>
                  </a:lnTo>
                  <a:lnTo>
                    <a:pt x="45" y="0"/>
                  </a:lnTo>
                  <a:lnTo>
                    <a:pt x="40" y="0"/>
                  </a:lnTo>
                  <a:lnTo>
                    <a:pt x="32" y="1"/>
                  </a:lnTo>
                  <a:lnTo>
                    <a:pt x="14" y="5"/>
                  </a:lnTo>
                  <a:lnTo>
                    <a:pt x="10" y="6"/>
                  </a:lnTo>
                  <a:lnTo>
                    <a:pt x="7" y="9"/>
                  </a:lnTo>
                  <a:lnTo>
                    <a:pt x="6" y="17"/>
                  </a:lnTo>
                  <a:lnTo>
                    <a:pt x="4" y="20"/>
                  </a:lnTo>
                  <a:lnTo>
                    <a:pt x="4" y="26"/>
                  </a:lnTo>
                  <a:lnTo>
                    <a:pt x="4" y="36"/>
                  </a:lnTo>
                  <a:lnTo>
                    <a:pt x="0" y="53"/>
                  </a:lnTo>
                  <a:lnTo>
                    <a:pt x="4" y="57"/>
                  </a:lnTo>
                  <a:lnTo>
                    <a:pt x="6" y="58"/>
                  </a:lnTo>
                  <a:lnTo>
                    <a:pt x="6" y="58"/>
                  </a:lnTo>
                  <a:lnTo>
                    <a:pt x="6" y="58"/>
                  </a:lnTo>
                  <a:lnTo>
                    <a:pt x="6" y="58"/>
                  </a:lnTo>
                  <a:lnTo>
                    <a:pt x="6" y="58"/>
                  </a:lnTo>
                  <a:lnTo>
                    <a:pt x="6" y="58"/>
                  </a:lnTo>
                  <a:lnTo>
                    <a:pt x="6" y="5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9" name="Freeform 25"/>
            <p:cNvSpPr>
              <a:spLocks/>
            </p:cNvSpPr>
            <p:nvPr/>
          </p:nvSpPr>
          <p:spPr bwMode="auto">
            <a:xfrm>
              <a:off x="2378075" y="4151313"/>
              <a:ext cx="320675" cy="381000"/>
            </a:xfrm>
            <a:custGeom>
              <a:avLst/>
              <a:gdLst>
                <a:gd name="T0" fmla="*/ 149 w 152"/>
                <a:gd name="T1" fmla="*/ 108 h 181"/>
                <a:gd name="T2" fmla="*/ 146 w 152"/>
                <a:gd name="T3" fmla="*/ 106 h 181"/>
                <a:gd name="T4" fmla="*/ 139 w 152"/>
                <a:gd name="T5" fmla="*/ 96 h 181"/>
                <a:gd name="T6" fmla="*/ 129 w 152"/>
                <a:gd name="T7" fmla="*/ 91 h 181"/>
                <a:gd name="T8" fmla="*/ 119 w 152"/>
                <a:gd name="T9" fmla="*/ 89 h 181"/>
                <a:gd name="T10" fmla="*/ 115 w 152"/>
                <a:gd name="T11" fmla="*/ 78 h 181"/>
                <a:gd name="T12" fmla="*/ 116 w 152"/>
                <a:gd name="T13" fmla="*/ 73 h 181"/>
                <a:gd name="T14" fmla="*/ 114 w 152"/>
                <a:gd name="T15" fmla="*/ 58 h 181"/>
                <a:gd name="T16" fmla="*/ 103 w 152"/>
                <a:gd name="T17" fmla="*/ 52 h 181"/>
                <a:gd name="T18" fmla="*/ 92 w 152"/>
                <a:gd name="T19" fmla="*/ 48 h 181"/>
                <a:gd name="T20" fmla="*/ 86 w 152"/>
                <a:gd name="T21" fmla="*/ 45 h 181"/>
                <a:gd name="T22" fmla="*/ 81 w 152"/>
                <a:gd name="T23" fmla="*/ 42 h 181"/>
                <a:gd name="T24" fmla="*/ 76 w 152"/>
                <a:gd name="T25" fmla="*/ 40 h 181"/>
                <a:gd name="T26" fmla="*/ 72 w 152"/>
                <a:gd name="T27" fmla="*/ 39 h 181"/>
                <a:gd name="T28" fmla="*/ 63 w 152"/>
                <a:gd name="T29" fmla="*/ 35 h 181"/>
                <a:gd name="T30" fmla="*/ 56 w 152"/>
                <a:gd name="T31" fmla="*/ 30 h 181"/>
                <a:gd name="T32" fmla="*/ 53 w 152"/>
                <a:gd name="T33" fmla="*/ 28 h 181"/>
                <a:gd name="T34" fmla="*/ 52 w 152"/>
                <a:gd name="T35" fmla="*/ 17 h 181"/>
                <a:gd name="T36" fmla="*/ 50 w 152"/>
                <a:gd name="T37" fmla="*/ 12 h 181"/>
                <a:gd name="T38" fmla="*/ 50 w 152"/>
                <a:gd name="T39" fmla="*/ 2 h 181"/>
                <a:gd name="T40" fmla="*/ 42 w 152"/>
                <a:gd name="T41" fmla="*/ 2 h 181"/>
                <a:gd name="T42" fmla="*/ 30 w 152"/>
                <a:gd name="T43" fmla="*/ 7 h 181"/>
                <a:gd name="T44" fmla="*/ 25 w 152"/>
                <a:gd name="T45" fmla="*/ 10 h 181"/>
                <a:gd name="T46" fmla="*/ 22 w 152"/>
                <a:gd name="T47" fmla="*/ 13 h 181"/>
                <a:gd name="T48" fmla="*/ 17 w 152"/>
                <a:gd name="T49" fmla="*/ 16 h 181"/>
                <a:gd name="T50" fmla="*/ 12 w 152"/>
                <a:gd name="T51" fmla="*/ 19 h 181"/>
                <a:gd name="T52" fmla="*/ 7 w 152"/>
                <a:gd name="T53" fmla="*/ 17 h 181"/>
                <a:gd name="T54" fmla="*/ 0 w 152"/>
                <a:gd name="T55" fmla="*/ 17 h 181"/>
                <a:gd name="T56" fmla="*/ 10 w 152"/>
                <a:gd name="T57" fmla="*/ 42 h 181"/>
                <a:gd name="T58" fmla="*/ 10 w 152"/>
                <a:gd name="T59" fmla="*/ 50 h 181"/>
                <a:gd name="T60" fmla="*/ 12 w 152"/>
                <a:gd name="T61" fmla="*/ 60 h 181"/>
                <a:gd name="T62" fmla="*/ 7 w 152"/>
                <a:gd name="T63" fmla="*/ 71 h 181"/>
                <a:gd name="T64" fmla="*/ 10 w 152"/>
                <a:gd name="T65" fmla="*/ 77 h 181"/>
                <a:gd name="T66" fmla="*/ 13 w 152"/>
                <a:gd name="T67" fmla="*/ 83 h 181"/>
                <a:gd name="T68" fmla="*/ 16 w 152"/>
                <a:gd name="T69" fmla="*/ 89 h 181"/>
                <a:gd name="T70" fmla="*/ 17 w 152"/>
                <a:gd name="T71" fmla="*/ 91 h 181"/>
                <a:gd name="T72" fmla="*/ 15 w 152"/>
                <a:gd name="T73" fmla="*/ 93 h 181"/>
                <a:gd name="T74" fmla="*/ 9 w 152"/>
                <a:gd name="T75" fmla="*/ 102 h 181"/>
                <a:gd name="T76" fmla="*/ 10 w 152"/>
                <a:gd name="T77" fmla="*/ 109 h 181"/>
                <a:gd name="T78" fmla="*/ 17 w 152"/>
                <a:gd name="T79" fmla="*/ 159 h 181"/>
                <a:gd name="T80" fmla="*/ 38 w 152"/>
                <a:gd name="T81" fmla="*/ 179 h 181"/>
                <a:gd name="T82" fmla="*/ 48 w 152"/>
                <a:gd name="T83" fmla="*/ 175 h 181"/>
                <a:gd name="T84" fmla="*/ 55 w 152"/>
                <a:gd name="T85" fmla="*/ 169 h 181"/>
                <a:gd name="T86" fmla="*/ 60 w 152"/>
                <a:gd name="T87" fmla="*/ 168 h 181"/>
                <a:gd name="T88" fmla="*/ 71 w 152"/>
                <a:gd name="T89" fmla="*/ 169 h 181"/>
                <a:gd name="T90" fmla="*/ 79 w 152"/>
                <a:gd name="T91" fmla="*/ 179 h 181"/>
                <a:gd name="T92" fmla="*/ 83 w 152"/>
                <a:gd name="T93" fmla="*/ 168 h 181"/>
                <a:gd name="T94" fmla="*/ 95 w 152"/>
                <a:gd name="T95" fmla="*/ 168 h 181"/>
                <a:gd name="T96" fmla="*/ 101 w 152"/>
                <a:gd name="T97" fmla="*/ 158 h 181"/>
                <a:gd name="T98" fmla="*/ 102 w 152"/>
                <a:gd name="T99" fmla="*/ 144 h 181"/>
                <a:gd name="T100" fmla="*/ 108 w 152"/>
                <a:gd name="T101" fmla="*/ 135 h 181"/>
                <a:gd name="T102" fmla="*/ 132 w 152"/>
                <a:gd name="T103" fmla="*/ 131 h 181"/>
                <a:gd name="T104" fmla="*/ 146 w 152"/>
                <a:gd name="T105" fmla="*/ 136 h 181"/>
                <a:gd name="T106" fmla="*/ 148 w 152"/>
                <a:gd name="T107" fmla="*/ 142 h 181"/>
                <a:gd name="T108" fmla="*/ 151 w 152"/>
                <a:gd name="T109" fmla="*/ 139 h 181"/>
                <a:gd name="T110" fmla="*/ 151 w 152"/>
                <a:gd name="T111" fmla="*/ 131 h 181"/>
                <a:gd name="T112" fmla="*/ 151 w 152"/>
                <a:gd name="T113"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 h="181">
                  <a:moveTo>
                    <a:pt x="152" y="116"/>
                  </a:moveTo>
                  <a:cubicBezTo>
                    <a:pt x="151" y="112"/>
                    <a:pt x="151" y="112"/>
                    <a:pt x="151" y="112"/>
                  </a:cubicBezTo>
                  <a:cubicBezTo>
                    <a:pt x="149" y="108"/>
                    <a:pt x="149" y="108"/>
                    <a:pt x="149" y="108"/>
                  </a:cubicBezTo>
                  <a:cubicBezTo>
                    <a:pt x="149" y="106"/>
                    <a:pt x="149" y="106"/>
                    <a:pt x="149" y="106"/>
                  </a:cubicBezTo>
                  <a:cubicBezTo>
                    <a:pt x="148" y="106"/>
                    <a:pt x="148" y="106"/>
                    <a:pt x="148" y="106"/>
                  </a:cubicBezTo>
                  <a:cubicBezTo>
                    <a:pt x="146" y="106"/>
                    <a:pt x="146" y="106"/>
                    <a:pt x="146" y="106"/>
                  </a:cubicBezTo>
                  <a:cubicBezTo>
                    <a:pt x="144" y="106"/>
                    <a:pt x="144" y="106"/>
                    <a:pt x="144" y="106"/>
                  </a:cubicBezTo>
                  <a:cubicBezTo>
                    <a:pt x="141" y="102"/>
                    <a:pt x="141" y="102"/>
                    <a:pt x="141" y="102"/>
                  </a:cubicBezTo>
                  <a:cubicBezTo>
                    <a:pt x="139" y="96"/>
                    <a:pt x="139" y="96"/>
                    <a:pt x="139" y="96"/>
                  </a:cubicBezTo>
                  <a:cubicBezTo>
                    <a:pt x="141" y="91"/>
                    <a:pt x="141" y="91"/>
                    <a:pt x="141" y="91"/>
                  </a:cubicBezTo>
                  <a:cubicBezTo>
                    <a:pt x="135" y="91"/>
                    <a:pt x="135" y="91"/>
                    <a:pt x="135" y="91"/>
                  </a:cubicBezTo>
                  <a:cubicBezTo>
                    <a:pt x="129" y="91"/>
                    <a:pt x="129" y="91"/>
                    <a:pt x="129" y="91"/>
                  </a:cubicBezTo>
                  <a:cubicBezTo>
                    <a:pt x="124" y="91"/>
                    <a:pt x="124" y="91"/>
                    <a:pt x="124" y="91"/>
                  </a:cubicBezTo>
                  <a:cubicBezTo>
                    <a:pt x="122" y="91"/>
                    <a:pt x="122" y="91"/>
                    <a:pt x="122" y="91"/>
                  </a:cubicBezTo>
                  <a:cubicBezTo>
                    <a:pt x="119" y="89"/>
                    <a:pt x="119" y="89"/>
                    <a:pt x="119" y="89"/>
                  </a:cubicBezTo>
                  <a:cubicBezTo>
                    <a:pt x="118" y="85"/>
                    <a:pt x="118" y="85"/>
                    <a:pt x="118" y="85"/>
                  </a:cubicBezTo>
                  <a:cubicBezTo>
                    <a:pt x="118" y="82"/>
                    <a:pt x="118" y="82"/>
                    <a:pt x="118" y="82"/>
                  </a:cubicBezTo>
                  <a:cubicBezTo>
                    <a:pt x="115" y="78"/>
                    <a:pt x="115" y="78"/>
                    <a:pt x="115" y="78"/>
                  </a:cubicBezTo>
                  <a:cubicBezTo>
                    <a:pt x="115" y="76"/>
                    <a:pt x="115" y="76"/>
                    <a:pt x="115" y="76"/>
                  </a:cubicBezTo>
                  <a:cubicBezTo>
                    <a:pt x="114" y="73"/>
                    <a:pt x="114" y="73"/>
                    <a:pt x="114" y="73"/>
                  </a:cubicBezTo>
                  <a:cubicBezTo>
                    <a:pt x="116" y="73"/>
                    <a:pt x="116" y="73"/>
                    <a:pt x="116" y="73"/>
                  </a:cubicBezTo>
                  <a:cubicBezTo>
                    <a:pt x="114" y="63"/>
                    <a:pt x="114" y="63"/>
                    <a:pt x="114" y="63"/>
                  </a:cubicBezTo>
                  <a:cubicBezTo>
                    <a:pt x="114" y="60"/>
                    <a:pt x="114" y="60"/>
                    <a:pt x="114" y="60"/>
                  </a:cubicBezTo>
                  <a:cubicBezTo>
                    <a:pt x="114" y="58"/>
                    <a:pt x="114" y="58"/>
                    <a:pt x="114" y="58"/>
                  </a:cubicBezTo>
                  <a:cubicBezTo>
                    <a:pt x="112" y="56"/>
                    <a:pt x="112" y="56"/>
                    <a:pt x="112" y="56"/>
                  </a:cubicBezTo>
                  <a:cubicBezTo>
                    <a:pt x="106" y="53"/>
                    <a:pt x="106" y="53"/>
                    <a:pt x="106" y="53"/>
                  </a:cubicBezTo>
                  <a:cubicBezTo>
                    <a:pt x="103" y="52"/>
                    <a:pt x="103" y="52"/>
                    <a:pt x="103" y="52"/>
                  </a:cubicBezTo>
                  <a:cubicBezTo>
                    <a:pt x="96" y="52"/>
                    <a:pt x="96" y="52"/>
                    <a:pt x="96" y="52"/>
                  </a:cubicBezTo>
                  <a:cubicBezTo>
                    <a:pt x="93" y="50"/>
                    <a:pt x="93" y="50"/>
                    <a:pt x="93" y="50"/>
                  </a:cubicBezTo>
                  <a:cubicBezTo>
                    <a:pt x="92" y="48"/>
                    <a:pt x="92" y="48"/>
                    <a:pt x="92" y="48"/>
                  </a:cubicBezTo>
                  <a:cubicBezTo>
                    <a:pt x="91" y="48"/>
                    <a:pt x="91" y="48"/>
                    <a:pt x="91" y="48"/>
                  </a:cubicBezTo>
                  <a:cubicBezTo>
                    <a:pt x="89" y="48"/>
                    <a:pt x="89" y="48"/>
                    <a:pt x="89" y="48"/>
                  </a:cubicBezTo>
                  <a:cubicBezTo>
                    <a:pt x="86" y="45"/>
                    <a:pt x="86" y="45"/>
                    <a:pt x="86" y="45"/>
                  </a:cubicBezTo>
                  <a:cubicBezTo>
                    <a:pt x="83" y="45"/>
                    <a:pt x="83" y="45"/>
                    <a:pt x="83" y="45"/>
                  </a:cubicBezTo>
                  <a:cubicBezTo>
                    <a:pt x="82" y="43"/>
                    <a:pt x="82" y="43"/>
                    <a:pt x="82" y="43"/>
                  </a:cubicBezTo>
                  <a:cubicBezTo>
                    <a:pt x="81" y="42"/>
                    <a:pt x="81" y="42"/>
                    <a:pt x="81" y="42"/>
                  </a:cubicBezTo>
                  <a:cubicBezTo>
                    <a:pt x="79" y="40"/>
                    <a:pt x="79" y="40"/>
                    <a:pt x="79" y="40"/>
                  </a:cubicBezTo>
                  <a:cubicBezTo>
                    <a:pt x="78" y="40"/>
                    <a:pt x="78" y="40"/>
                    <a:pt x="78" y="40"/>
                  </a:cubicBezTo>
                  <a:cubicBezTo>
                    <a:pt x="76" y="40"/>
                    <a:pt x="76" y="40"/>
                    <a:pt x="76" y="40"/>
                  </a:cubicBezTo>
                  <a:cubicBezTo>
                    <a:pt x="75" y="39"/>
                    <a:pt x="75" y="39"/>
                    <a:pt x="75" y="39"/>
                  </a:cubicBezTo>
                  <a:cubicBezTo>
                    <a:pt x="73" y="38"/>
                    <a:pt x="73" y="38"/>
                    <a:pt x="73" y="38"/>
                  </a:cubicBezTo>
                  <a:cubicBezTo>
                    <a:pt x="72" y="39"/>
                    <a:pt x="72" y="39"/>
                    <a:pt x="72" y="39"/>
                  </a:cubicBezTo>
                  <a:cubicBezTo>
                    <a:pt x="68" y="39"/>
                    <a:pt x="68" y="39"/>
                    <a:pt x="68" y="39"/>
                  </a:cubicBezTo>
                  <a:cubicBezTo>
                    <a:pt x="65" y="38"/>
                    <a:pt x="65" y="38"/>
                    <a:pt x="65" y="38"/>
                  </a:cubicBezTo>
                  <a:cubicBezTo>
                    <a:pt x="63" y="35"/>
                    <a:pt x="63" y="35"/>
                    <a:pt x="63" y="35"/>
                  </a:cubicBezTo>
                  <a:cubicBezTo>
                    <a:pt x="60" y="33"/>
                    <a:pt x="60" y="33"/>
                    <a:pt x="60" y="33"/>
                  </a:cubicBezTo>
                  <a:cubicBezTo>
                    <a:pt x="58" y="32"/>
                    <a:pt x="58" y="32"/>
                    <a:pt x="58" y="32"/>
                  </a:cubicBezTo>
                  <a:cubicBezTo>
                    <a:pt x="56" y="30"/>
                    <a:pt x="56" y="30"/>
                    <a:pt x="56" y="30"/>
                  </a:cubicBezTo>
                  <a:cubicBezTo>
                    <a:pt x="56" y="29"/>
                    <a:pt x="56" y="29"/>
                    <a:pt x="56" y="29"/>
                  </a:cubicBezTo>
                  <a:cubicBezTo>
                    <a:pt x="55" y="28"/>
                    <a:pt x="55" y="28"/>
                    <a:pt x="55" y="28"/>
                  </a:cubicBezTo>
                  <a:cubicBezTo>
                    <a:pt x="53" y="28"/>
                    <a:pt x="53" y="28"/>
                    <a:pt x="53" y="28"/>
                  </a:cubicBezTo>
                  <a:cubicBezTo>
                    <a:pt x="52" y="25"/>
                    <a:pt x="52" y="25"/>
                    <a:pt x="52" y="25"/>
                  </a:cubicBezTo>
                  <a:cubicBezTo>
                    <a:pt x="50" y="20"/>
                    <a:pt x="50" y="20"/>
                    <a:pt x="50" y="20"/>
                  </a:cubicBezTo>
                  <a:cubicBezTo>
                    <a:pt x="52" y="17"/>
                    <a:pt x="52" y="17"/>
                    <a:pt x="52" y="17"/>
                  </a:cubicBezTo>
                  <a:cubicBezTo>
                    <a:pt x="52" y="16"/>
                    <a:pt x="52" y="16"/>
                    <a:pt x="52" y="16"/>
                  </a:cubicBezTo>
                  <a:cubicBezTo>
                    <a:pt x="50" y="15"/>
                    <a:pt x="50" y="15"/>
                    <a:pt x="50" y="15"/>
                  </a:cubicBezTo>
                  <a:cubicBezTo>
                    <a:pt x="50" y="12"/>
                    <a:pt x="50" y="12"/>
                    <a:pt x="50" y="12"/>
                  </a:cubicBezTo>
                  <a:cubicBezTo>
                    <a:pt x="50" y="7"/>
                    <a:pt x="50" y="7"/>
                    <a:pt x="50" y="7"/>
                  </a:cubicBezTo>
                  <a:cubicBezTo>
                    <a:pt x="52" y="3"/>
                    <a:pt x="52" y="3"/>
                    <a:pt x="52" y="3"/>
                  </a:cubicBezTo>
                  <a:cubicBezTo>
                    <a:pt x="50" y="2"/>
                    <a:pt x="50" y="2"/>
                    <a:pt x="50" y="2"/>
                  </a:cubicBezTo>
                  <a:cubicBezTo>
                    <a:pt x="49" y="0"/>
                    <a:pt x="49" y="0"/>
                    <a:pt x="49" y="0"/>
                  </a:cubicBezTo>
                  <a:cubicBezTo>
                    <a:pt x="48" y="2"/>
                    <a:pt x="48" y="2"/>
                    <a:pt x="48" y="2"/>
                  </a:cubicBezTo>
                  <a:cubicBezTo>
                    <a:pt x="42" y="2"/>
                    <a:pt x="42" y="2"/>
                    <a:pt x="42" y="2"/>
                  </a:cubicBezTo>
                  <a:cubicBezTo>
                    <a:pt x="38" y="3"/>
                    <a:pt x="38" y="3"/>
                    <a:pt x="38" y="3"/>
                  </a:cubicBezTo>
                  <a:cubicBezTo>
                    <a:pt x="33" y="5"/>
                    <a:pt x="33" y="5"/>
                    <a:pt x="33" y="5"/>
                  </a:cubicBezTo>
                  <a:cubicBezTo>
                    <a:pt x="30" y="7"/>
                    <a:pt x="30" y="7"/>
                    <a:pt x="30" y="7"/>
                  </a:cubicBezTo>
                  <a:cubicBezTo>
                    <a:pt x="29" y="9"/>
                    <a:pt x="29" y="9"/>
                    <a:pt x="29" y="9"/>
                  </a:cubicBezTo>
                  <a:cubicBezTo>
                    <a:pt x="27" y="9"/>
                    <a:pt x="27" y="9"/>
                    <a:pt x="27" y="9"/>
                  </a:cubicBezTo>
                  <a:cubicBezTo>
                    <a:pt x="25" y="10"/>
                    <a:pt x="25" y="10"/>
                    <a:pt x="25" y="10"/>
                  </a:cubicBezTo>
                  <a:cubicBezTo>
                    <a:pt x="23" y="12"/>
                    <a:pt x="23" y="12"/>
                    <a:pt x="23" y="12"/>
                  </a:cubicBezTo>
                  <a:cubicBezTo>
                    <a:pt x="22" y="13"/>
                    <a:pt x="22" y="13"/>
                    <a:pt x="22" y="13"/>
                  </a:cubicBezTo>
                  <a:cubicBezTo>
                    <a:pt x="22" y="13"/>
                    <a:pt x="22" y="13"/>
                    <a:pt x="22" y="13"/>
                  </a:cubicBezTo>
                  <a:cubicBezTo>
                    <a:pt x="20" y="13"/>
                    <a:pt x="20" y="13"/>
                    <a:pt x="20" y="13"/>
                  </a:cubicBezTo>
                  <a:cubicBezTo>
                    <a:pt x="19" y="15"/>
                    <a:pt x="19" y="15"/>
                    <a:pt x="19" y="15"/>
                  </a:cubicBezTo>
                  <a:cubicBezTo>
                    <a:pt x="17" y="16"/>
                    <a:pt x="17" y="16"/>
                    <a:pt x="17" y="16"/>
                  </a:cubicBezTo>
                  <a:cubicBezTo>
                    <a:pt x="16" y="17"/>
                    <a:pt x="16" y="17"/>
                    <a:pt x="16" y="17"/>
                  </a:cubicBezTo>
                  <a:cubicBezTo>
                    <a:pt x="13" y="19"/>
                    <a:pt x="13" y="19"/>
                    <a:pt x="13" y="19"/>
                  </a:cubicBezTo>
                  <a:cubicBezTo>
                    <a:pt x="12" y="19"/>
                    <a:pt x="12" y="19"/>
                    <a:pt x="12" y="19"/>
                  </a:cubicBezTo>
                  <a:cubicBezTo>
                    <a:pt x="10" y="19"/>
                    <a:pt x="10" y="19"/>
                    <a:pt x="10" y="19"/>
                  </a:cubicBezTo>
                  <a:cubicBezTo>
                    <a:pt x="10" y="17"/>
                    <a:pt x="10" y="17"/>
                    <a:pt x="10" y="17"/>
                  </a:cubicBezTo>
                  <a:cubicBezTo>
                    <a:pt x="7" y="17"/>
                    <a:pt x="7" y="17"/>
                    <a:pt x="7" y="17"/>
                  </a:cubicBezTo>
                  <a:cubicBezTo>
                    <a:pt x="4" y="17"/>
                    <a:pt x="4" y="17"/>
                    <a:pt x="4" y="17"/>
                  </a:cubicBezTo>
                  <a:cubicBezTo>
                    <a:pt x="3" y="17"/>
                    <a:pt x="3" y="17"/>
                    <a:pt x="3" y="17"/>
                  </a:cubicBezTo>
                  <a:cubicBezTo>
                    <a:pt x="0" y="17"/>
                    <a:pt x="0" y="17"/>
                    <a:pt x="0" y="17"/>
                  </a:cubicBezTo>
                  <a:cubicBezTo>
                    <a:pt x="12" y="38"/>
                    <a:pt x="12" y="38"/>
                    <a:pt x="12" y="38"/>
                  </a:cubicBezTo>
                  <a:cubicBezTo>
                    <a:pt x="13" y="40"/>
                    <a:pt x="13" y="40"/>
                    <a:pt x="13" y="40"/>
                  </a:cubicBezTo>
                  <a:cubicBezTo>
                    <a:pt x="10" y="42"/>
                    <a:pt x="10" y="42"/>
                    <a:pt x="10" y="42"/>
                  </a:cubicBezTo>
                  <a:cubicBezTo>
                    <a:pt x="10" y="45"/>
                    <a:pt x="10" y="45"/>
                    <a:pt x="10" y="45"/>
                  </a:cubicBezTo>
                  <a:cubicBezTo>
                    <a:pt x="10" y="46"/>
                    <a:pt x="10" y="46"/>
                    <a:pt x="10" y="46"/>
                  </a:cubicBezTo>
                  <a:cubicBezTo>
                    <a:pt x="10" y="50"/>
                    <a:pt x="10" y="50"/>
                    <a:pt x="10" y="50"/>
                  </a:cubicBezTo>
                  <a:cubicBezTo>
                    <a:pt x="10" y="55"/>
                    <a:pt x="10" y="55"/>
                    <a:pt x="10" y="55"/>
                  </a:cubicBezTo>
                  <a:cubicBezTo>
                    <a:pt x="12" y="58"/>
                    <a:pt x="12" y="58"/>
                    <a:pt x="12" y="58"/>
                  </a:cubicBezTo>
                  <a:cubicBezTo>
                    <a:pt x="12" y="60"/>
                    <a:pt x="12" y="60"/>
                    <a:pt x="12" y="60"/>
                  </a:cubicBezTo>
                  <a:cubicBezTo>
                    <a:pt x="12" y="63"/>
                    <a:pt x="12" y="63"/>
                    <a:pt x="12" y="63"/>
                  </a:cubicBezTo>
                  <a:cubicBezTo>
                    <a:pt x="9" y="69"/>
                    <a:pt x="9" y="69"/>
                    <a:pt x="9" y="69"/>
                  </a:cubicBezTo>
                  <a:cubicBezTo>
                    <a:pt x="7" y="71"/>
                    <a:pt x="7" y="71"/>
                    <a:pt x="7" y="71"/>
                  </a:cubicBezTo>
                  <a:cubicBezTo>
                    <a:pt x="9" y="72"/>
                    <a:pt x="9" y="72"/>
                    <a:pt x="9" y="72"/>
                  </a:cubicBezTo>
                  <a:cubicBezTo>
                    <a:pt x="10" y="75"/>
                    <a:pt x="10" y="75"/>
                    <a:pt x="10" y="75"/>
                  </a:cubicBezTo>
                  <a:cubicBezTo>
                    <a:pt x="10" y="77"/>
                    <a:pt x="10" y="77"/>
                    <a:pt x="10" y="77"/>
                  </a:cubicBezTo>
                  <a:cubicBezTo>
                    <a:pt x="10" y="78"/>
                    <a:pt x="10" y="78"/>
                    <a:pt x="10" y="78"/>
                  </a:cubicBezTo>
                  <a:cubicBezTo>
                    <a:pt x="9" y="81"/>
                    <a:pt x="9" y="81"/>
                    <a:pt x="9" y="81"/>
                  </a:cubicBezTo>
                  <a:cubicBezTo>
                    <a:pt x="13" y="83"/>
                    <a:pt x="13" y="83"/>
                    <a:pt x="13" y="83"/>
                  </a:cubicBezTo>
                  <a:cubicBezTo>
                    <a:pt x="15" y="85"/>
                    <a:pt x="15" y="85"/>
                    <a:pt x="15" y="85"/>
                  </a:cubicBezTo>
                  <a:cubicBezTo>
                    <a:pt x="15" y="89"/>
                    <a:pt x="15" y="89"/>
                    <a:pt x="15" y="89"/>
                  </a:cubicBezTo>
                  <a:cubicBezTo>
                    <a:pt x="16" y="89"/>
                    <a:pt x="16" y="89"/>
                    <a:pt x="16" y="89"/>
                  </a:cubicBezTo>
                  <a:cubicBezTo>
                    <a:pt x="17" y="89"/>
                    <a:pt x="17" y="89"/>
                    <a:pt x="17" y="89"/>
                  </a:cubicBezTo>
                  <a:cubicBezTo>
                    <a:pt x="19" y="91"/>
                    <a:pt x="19" y="91"/>
                    <a:pt x="19" y="91"/>
                  </a:cubicBezTo>
                  <a:cubicBezTo>
                    <a:pt x="17" y="91"/>
                    <a:pt x="17" y="91"/>
                    <a:pt x="17" y="91"/>
                  </a:cubicBezTo>
                  <a:cubicBezTo>
                    <a:pt x="15" y="92"/>
                    <a:pt x="15" y="92"/>
                    <a:pt x="15" y="92"/>
                  </a:cubicBezTo>
                  <a:cubicBezTo>
                    <a:pt x="16" y="93"/>
                    <a:pt x="16" y="93"/>
                    <a:pt x="16" y="93"/>
                  </a:cubicBezTo>
                  <a:cubicBezTo>
                    <a:pt x="15" y="93"/>
                    <a:pt x="15" y="93"/>
                    <a:pt x="15" y="93"/>
                  </a:cubicBezTo>
                  <a:cubicBezTo>
                    <a:pt x="15" y="95"/>
                    <a:pt x="15" y="95"/>
                    <a:pt x="15" y="95"/>
                  </a:cubicBezTo>
                  <a:cubicBezTo>
                    <a:pt x="12" y="98"/>
                    <a:pt x="12" y="98"/>
                    <a:pt x="12" y="98"/>
                  </a:cubicBezTo>
                  <a:cubicBezTo>
                    <a:pt x="9" y="102"/>
                    <a:pt x="9" y="102"/>
                    <a:pt x="9" y="102"/>
                  </a:cubicBezTo>
                  <a:cubicBezTo>
                    <a:pt x="7" y="103"/>
                    <a:pt x="7" y="103"/>
                    <a:pt x="7" y="103"/>
                  </a:cubicBezTo>
                  <a:cubicBezTo>
                    <a:pt x="9" y="105"/>
                    <a:pt x="9" y="105"/>
                    <a:pt x="9" y="105"/>
                  </a:cubicBezTo>
                  <a:cubicBezTo>
                    <a:pt x="10" y="109"/>
                    <a:pt x="10" y="109"/>
                    <a:pt x="10" y="109"/>
                  </a:cubicBezTo>
                  <a:cubicBezTo>
                    <a:pt x="11" y="111"/>
                    <a:pt x="11" y="111"/>
                    <a:pt x="11" y="111"/>
                  </a:cubicBezTo>
                  <a:cubicBezTo>
                    <a:pt x="9" y="113"/>
                    <a:pt x="9" y="113"/>
                    <a:pt x="9" y="113"/>
                  </a:cubicBezTo>
                  <a:cubicBezTo>
                    <a:pt x="9" y="113"/>
                    <a:pt x="16" y="157"/>
                    <a:pt x="17" y="159"/>
                  </a:cubicBezTo>
                  <a:cubicBezTo>
                    <a:pt x="17" y="160"/>
                    <a:pt x="25" y="164"/>
                    <a:pt x="35" y="169"/>
                  </a:cubicBezTo>
                  <a:cubicBezTo>
                    <a:pt x="36" y="172"/>
                    <a:pt x="36" y="172"/>
                    <a:pt x="36" y="172"/>
                  </a:cubicBezTo>
                  <a:cubicBezTo>
                    <a:pt x="38" y="179"/>
                    <a:pt x="38" y="179"/>
                    <a:pt x="38" y="179"/>
                  </a:cubicBezTo>
                  <a:cubicBezTo>
                    <a:pt x="42" y="181"/>
                    <a:pt x="42" y="181"/>
                    <a:pt x="42" y="181"/>
                  </a:cubicBezTo>
                  <a:cubicBezTo>
                    <a:pt x="45" y="179"/>
                    <a:pt x="45" y="179"/>
                    <a:pt x="45" y="179"/>
                  </a:cubicBezTo>
                  <a:cubicBezTo>
                    <a:pt x="48" y="175"/>
                    <a:pt x="48" y="175"/>
                    <a:pt x="48" y="175"/>
                  </a:cubicBezTo>
                  <a:cubicBezTo>
                    <a:pt x="49" y="172"/>
                    <a:pt x="49" y="172"/>
                    <a:pt x="49" y="172"/>
                  </a:cubicBezTo>
                  <a:cubicBezTo>
                    <a:pt x="52" y="171"/>
                    <a:pt x="52" y="171"/>
                    <a:pt x="52" y="171"/>
                  </a:cubicBezTo>
                  <a:cubicBezTo>
                    <a:pt x="55" y="169"/>
                    <a:pt x="55" y="169"/>
                    <a:pt x="55" y="169"/>
                  </a:cubicBezTo>
                  <a:cubicBezTo>
                    <a:pt x="55" y="165"/>
                    <a:pt x="55" y="165"/>
                    <a:pt x="55" y="165"/>
                  </a:cubicBezTo>
                  <a:cubicBezTo>
                    <a:pt x="59" y="167"/>
                    <a:pt x="59" y="167"/>
                    <a:pt x="59" y="167"/>
                  </a:cubicBezTo>
                  <a:cubicBezTo>
                    <a:pt x="60" y="168"/>
                    <a:pt x="60" y="168"/>
                    <a:pt x="60" y="168"/>
                  </a:cubicBezTo>
                  <a:cubicBezTo>
                    <a:pt x="62" y="169"/>
                    <a:pt x="62" y="169"/>
                    <a:pt x="62" y="169"/>
                  </a:cubicBezTo>
                  <a:cubicBezTo>
                    <a:pt x="66" y="169"/>
                    <a:pt x="66" y="169"/>
                    <a:pt x="66" y="169"/>
                  </a:cubicBezTo>
                  <a:cubicBezTo>
                    <a:pt x="71" y="169"/>
                    <a:pt x="71" y="169"/>
                    <a:pt x="71" y="169"/>
                  </a:cubicBezTo>
                  <a:cubicBezTo>
                    <a:pt x="73" y="171"/>
                    <a:pt x="73" y="171"/>
                    <a:pt x="73" y="171"/>
                  </a:cubicBezTo>
                  <a:cubicBezTo>
                    <a:pt x="76" y="174"/>
                    <a:pt x="76" y="174"/>
                    <a:pt x="76" y="174"/>
                  </a:cubicBezTo>
                  <a:cubicBezTo>
                    <a:pt x="79" y="179"/>
                    <a:pt x="79" y="179"/>
                    <a:pt x="79" y="179"/>
                  </a:cubicBezTo>
                  <a:cubicBezTo>
                    <a:pt x="81" y="174"/>
                    <a:pt x="81" y="174"/>
                    <a:pt x="81" y="174"/>
                  </a:cubicBezTo>
                  <a:cubicBezTo>
                    <a:pt x="82" y="171"/>
                    <a:pt x="82" y="171"/>
                    <a:pt x="82" y="171"/>
                  </a:cubicBezTo>
                  <a:cubicBezTo>
                    <a:pt x="83" y="168"/>
                    <a:pt x="83" y="168"/>
                    <a:pt x="83" y="168"/>
                  </a:cubicBezTo>
                  <a:cubicBezTo>
                    <a:pt x="86" y="168"/>
                    <a:pt x="86" y="168"/>
                    <a:pt x="86" y="168"/>
                  </a:cubicBezTo>
                  <a:cubicBezTo>
                    <a:pt x="92" y="168"/>
                    <a:pt x="92" y="168"/>
                    <a:pt x="92" y="168"/>
                  </a:cubicBezTo>
                  <a:cubicBezTo>
                    <a:pt x="95" y="168"/>
                    <a:pt x="95" y="168"/>
                    <a:pt x="95" y="168"/>
                  </a:cubicBezTo>
                  <a:cubicBezTo>
                    <a:pt x="96" y="169"/>
                    <a:pt x="96" y="169"/>
                    <a:pt x="96" y="169"/>
                  </a:cubicBezTo>
                  <a:cubicBezTo>
                    <a:pt x="98" y="171"/>
                    <a:pt x="98" y="171"/>
                    <a:pt x="98" y="171"/>
                  </a:cubicBezTo>
                  <a:cubicBezTo>
                    <a:pt x="101" y="158"/>
                    <a:pt x="101" y="158"/>
                    <a:pt x="101" y="158"/>
                  </a:cubicBezTo>
                  <a:cubicBezTo>
                    <a:pt x="101" y="151"/>
                    <a:pt x="101" y="151"/>
                    <a:pt x="101" y="151"/>
                  </a:cubicBezTo>
                  <a:cubicBezTo>
                    <a:pt x="101" y="146"/>
                    <a:pt x="101" y="146"/>
                    <a:pt x="101" y="146"/>
                  </a:cubicBezTo>
                  <a:cubicBezTo>
                    <a:pt x="102" y="144"/>
                    <a:pt x="102" y="144"/>
                    <a:pt x="102" y="144"/>
                  </a:cubicBezTo>
                  <a:cubicBezTo>
                    <a:pt x="103" y="138"/>
                    <a:pt x="103" y="138"/>
                    <a:pt x="103" y="138"/>
                  </a:cubicBezTo>
                  <a:cubicBezTo>
                    <a:pt x="105" y="136"/>
                    <a:pt x="105" y="136"/>
                    <a:pt x="105" y="136"/>
                  </a:cubicBezTo>
                  <a:cubicBezTo>
                    <a:pt x="108" y="135"/>
                    <a:pt x="108" y="135"/>
                    <a:pt x="108" y="135"/>
                  </a:cubicBezTo>
                  <a:cubicBezTo>
                    <a:pt x="122" y="132"/>
                    <a:pt x="122" y="132"/>
                    <a:pt x="122" y="132"/>
                  </a:cubicBezTo>
                  <a:cubicBezTo>
                    <a:pt x="128" y="131"/>
                    <a:pt x="128" y="131"/>
                    <a:pt x="128" y="131"/>
                  </a:cubicBezTo>
                  <a:cubicBezTo>
                    <a:pt x="132" y="131"/>
                    <a:pt x="132" y="131"/>
                    <a:pt x="132" y="131"/>
                  </a:cubicBezTo>
                  <a:cubicBezTo>
                    <a:pt x="136" y="132"/>
                    <a:pt x="136" y="132"/>
                    <a:pt x="136" y="132"/>
                  </a:cubicBezTo>
                  <a:cubicBezTo>
                    <a:pt x="142" y="134"/>
                    <a:pt x="142" y="134"/>
                    <a:pt x="142" y="134"/>
                  </a:cubicBezTo>
                  <a:cubicBezTo>
                    <a:pt x="146" y="136"/>
                    <a:pt x="146" y="136"/>
                    <a:pt x="146" y="136"/>
                  </a:cubicBezTo>
                  <a:cubicBezTo>
                    <a:pt x="148" y="139"/>
                    <a:pt x="148" y="139"/>
                    <a:pt x="148" y="139"/>
                  </a:cubicBezTo>
                  <a:cubicBezTo>
                    <a:pt x="148" y="141"/>
                    <a:pt x="148" y="141"/>
                    <a:pt x="148" y="141"/>
                  </a:cubicBezTo>
                  <a:cubicBezTo>
                    <a:pt x="148" y="142"/>
                    <a:pt x="148" y="142"/>
                    <a:pt x="148" y="142"/>
                  </a:cubicBezTo>
                  <a:cubicBezTo>
                    <a:pt x="149" y="142"/>
                    <a:pt x="149" y="142"/>
                    <a:pt x="149" y="142"/>
                  </a:cubicBezTo>
                  <a:cubicBezTo>
                    <a:pt x="151" y="141"/>
                    <a:pt x="151" y="141"/>
                    <a:pt x="151" y="141"/>
                  </a:cubicBezTo>
                  <a:cubicBezTo>
                    <a:pt x="151" y="139"/>
                    <a:pt x="151" y="139"/>
                    <a:pt x="151" y="139"/>
                  </a:cubicBezTo>
                  <a:cubicBezTo>
                    <a:pt x="149" y="138"/>
                    <a:pt x="149" y="138"/>
                    <a:pt x="149" y="138"/>
                  </a:cubicBezTo>
                  <a:cubicBezTo>
                    <a:pt x="148" y="135"/>
                    <a:pt x="148" y="135"/>
                    <a:pt x="148" y="135"/>
                  </a:cubicBezTo>
                  <a:cubicBezTo>
                    <a:pt x="151" y="131"/>
                    <a:pt x="151" y="131"/>
                    <a:pt x="151" y="131"/>
                  </a:cubicBezTo>
                  <a:cubicBezTo>
                    <a:pt x="151" y="128"/>
                    <a:pt x="151" y="128"/>
                    <a:pt x="151" y="128"/>
                  </a:cubicBezTo>
                  <a:cubicBezTo>
                    <a:pt x="152" y="126"/>
                    <a:pt x="152" y="126"/>
                    <a:pt x="152" y="126"/>
                  </a:cubicBezTo>
                  <a:cubicBezTo>
                    <a:pt x="151" y="124"/>
                    <a:pt x="151" y="124"/>
                    <a:pt x="151" y="124"/>
                  </a:cubicBezTo>
                  <a:cubicBezTo>
                    <a:pt x="152" y="122"/>
                    <a:pt x="152" y="122"/>
                    <a:pt x="152" y="122"/>
                  </a:cubicBezTo>
                  <a:lnTo>
                    <a:pt x="152" y="11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0" name="Freeform 26"/>
            <p:cNvSpPr>
              <a:spLocks/>
            </p:cNvSpPr>
            <p:nvPr/>
          </p:nvSpPr>
          <p:spPr bwMode="auto">
            <a:xfrm>
              <a:off x="2073275" y="3873500"/>
              <a:ext cx="336550" cy="528638"/>
            </a:xfrm>
            <a:custGeom>
              <a:avLst/>
              <a:gdLst>
                <a:gd name="T0" fmla="*/ 200 w 212"/>
                <a:gd name="T1" fmla="*/ 323 h 333"/>
                <a:gd name="T2" fmla="*/ 204 w 212"/>
                <a:gd name="T3" fmla="*/ 316 h 333"/>
                <a:gd name="T4" fmla="*/ 208 w 212"/>
                <a:gd name="T5" fmla="*/ 305 h 333"/>
                <a:gd name="T6" fmla="*/ 208 w 212"/>
                <a:gd name="T7" fmla="*/ 293 h 333"/>
                <a:gd name="T8" fmla="*/ 200 w 212"/>
                <a:gd name="T9" fmla="*/ 288 h 333"/>
                <a:gd name="T10" fmla="*/ 195 w 212"/>
                <a:gd name="T11" fmla="*/ 282 h 333"/>
                <a:gd name="T12" fmla="*/ 199 w 212"/>
                <a:gd name="T13" fmla="*/ 278 h 333"/>
                <a:gd name="T14" fmla="*/ 204 w 212"/>
                <a:gd name="T15" fmla="*/ 270 h 333"/>
                <a:gd name="T16" fmla="*/ 208 w 212"/>
                <a:gd name="T17" fmla="*/ 252 h 333"/>
                <a:gd name="T18" fmla="*/ 205 w 212"/>
                <a:gd name="T19" fmla="*/ 231 h 333"/>
                <a:gd name="T20" fmla="*/ 185 w 212"/>
                <a:gd name="T21" fmla="*/ 197 h 333"/>
                <a:gd name="T22" fmla="*/ 178 w 212"/>
                <a:gd name="T23" fmla="*/ 175 h 333"/>
                <a:gd name="T24" fmla="*/ 171 w 212"/>
                <a:gd name="T25" fmla="*/ 174 h 333"/>
                <a:gd name="T26" fmla="*/ 151 w 212"/>
                <a:gd name="T27" fmla="*/ 175 h 333"/>
                <a:gd name="T28" fmla="*/ 135 w 212"/>
                <a:gd name="T29" fmla="*/ 166 h 333"/>
                <a:gd name="T30" fmla="*/ 126 w 212"/>
                <a:gd name="T31" fmla="*/ 147 h 333"/>
                <a:gd name="T32" fmla="*/ 120 w 212"/>
                <a:gd name="T33" fmla="*/ 134 h 333"/>
                <a:gd name="T34" fmla="*/ 124 w 212"/>
                <a:gd name="T35" fmla="*/ 122 h 333"/>
                <a:gd name="T36" fmla="*/ 131 w 212"/>
                <a:gd name="T37" fmla="*/ 111 h 333"/>
                <a:gd name="T38" fmla="*/ 134 w 212"/>
                <a:gd name="T39" fmla="*/ 95 h 333"/>
                <a:gd name="T40" fmla="*/ 144 w 212"/>
                <a:gd name="T41" fmla="*/ 86 h 333"/>
                <a:gd name="T42" fmla="*/ 166 w 212"/>
                <a:gd name="T43" fmla="*/ 77 h 333"/>
                <a:gd name="T44" fmla="*/ 179 w 212"/>
                <a:gd name="T45" fmla="*/ 77 h 333"/>
                <a:gd name="T46" fmla="*/ 175 w 212"/>
                <a:gd name="T47" fmla="*/ 69 h 333"/>
                <a:gd name="T48" fmla="*/ 178 w 212"/>
                <a:gd name="T49" fmla="*/ 54 h 333"/>
                <a:gd name="T50" fmla="*/ 162 w 212"/>
                <a:gd name="T51" fmla="*/ 41 h 333"/>
                <a:gd name="T52" fmla="*/ 148 w 212"/>
                <a:gd name="T53" fmla="*/ 42 h 333"/>
                <a:gd name="T54" fmla="*/ 131 w 212"/>
                <a:gd name="T55" fmla="*/ 42 h 333"/>
                <a:gd name="T56" fmla="*/ 124 w 212"/>
                <a:gd name="T57" fmla="*/ 30 h 333"/>
                <a:gd name="T58" fmla="*/ 114 w 212"/>
                <a:gd name="T59" fmla="*/ 20 h 333"/>
                <a:gd name="T60" fmla="*/ 104 w 212"/>
                <a:gd name="T61" fmla="*/ 6 h 333"/>
                <a:gd name="T62" fmla="*/ 91 w 212"/>
                <a:gd name="T63" fmla="*/ 2 h 333"/>
                <a:gd name="T64" fmla="*/ 95 w 212"/>
                <a:gd name="T65" fmla="*/ 12 h 333"/>
                <a:gd name="T66" fmla="*/ 86 w 212"/>
                <a:gd name="T67" fmla="*/ 33 h 333"/>
                <a:gd name="T68" fmla="*/ 54 w 212"/>
                <a:gd name="T69" fmla="*/ 54 h 333"/>
                <a:gd name="T70" fmla="*/ 47 w 212"/>
                <a:gd name="T71" fmla="*/ 61 h 333"/>
                <a:gd name="T72" fmla="*/ 38 w 212"/>
                <a:gd name="T73" fmla="*/ 86 h 333"/>
                <a:gd name="T74" fmla="*/ 29 w 212"/>
                <a:gd name="T75" fmla="*/ 82 h 333"/>
                <a:gd name="T76" fmla="*/ 17 w 212"/>
                <a:gd name="T77" fmla="*/ 77 h 333"/>
                <a:gd name="T78" fmla="*/ 14 w 212"/>
                <a:gd name="T79" fmla="*/ 74 h 333"/>
                <a:gd name="T80" fmla="*/ 15 w 212"/>
                <a:gd name="T81" fmla="*/ 61 h 333"/>
                <a:gd name="T82" fmla="*/ 6 w 212"/>
                <a:gd name="T83" fmla="*/ 69 h 333"/>
                <a:gd name="T84" fmla="*/ 4 w 212"/>
                <a:gd name="T85" fmla="*/ 90 h 333"/>
                <a:gd name="T86" fmla="*/ 8 w 212"/>
                <a:gd name="T87" fmla="*/ 104 h 333"/>
                <a:gd name="T88" fmla="*/ 6 w 212"/>
                <a:gd name="T89" fmla="*/ 111 h 333"/>
                <a:gd name="T90" fmla="*/ 30 w 212"/>
                <a:gd name="T91" fmla="*/ 134 h 333"/>
                <a:gd name="T92" fmla="*/ 50 w 212"/>
                <a:gd name="T93" fmla="*/ 168 h 333"/>
                <a:gd name="T94" fmla="*/ 65 w 212"/>
                <a:gd name="T95" fmla="*/ 204 h 333"/>
                <a:gd name="T96" fmla="*/ 74 w 212"/>
                <a:gd name="T97" fmla="*/ 217 h 333"/>
                <a:gd name="T98" fmla="*/ 90 w 212"/>
                <a:gd name="T99" fmla="*/ 241 h 333"/>
                <a:gd name="T100" fmla="*/ 91 w 212"/>
                <a:gd name="T101" fmla="*/ 253 h 333"/>
                <a:gd name="T102" fmla="*/ 100 w 212"/>
                <a:gd name="T103" fmla="*/ 269 h 333"/>
                <a:gd name="T104" fmla="*/ 134 w 212"/>
                <a:gd name="T105" fmla="*/ 293 h 333"/>
                <a:gd name="T106" fmla="*/ 170 w 212"/>
                <a:gd name="T107" fmla="*/ 312 h 333"/>
                <a:gd name="T108" fmla="*/ 187 w 212"/>
                <a:gd name="T109" fmla="*/ 327 h 333"/>
                <a:gd name="T110" fmla="*/ 192 w 212"/>
                <a:gd name="T111" fmla="*/ 331 h 333"/>
                <a:gd name="T112" fmla="*/ 192 w 212"/>
                <a:gd name="T113" fmla="*/ 3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333">
                  <a:moveTo>
                    <a:pt x="192" y="331"/>
                  </a:moveTo>
                  <a:lnTo>
                    <a:pt x="199" y="331"/>
                  </a:lnTo>
                  <a:lnTo>
                    <a:pt x="200" y="329"/>
                  </a:lnTo>
                  <a:lnTo>
                    <a:pt x="200" y="327"/>
                  </a:lnTo>
                  <a:lnTo>
                    <a:pt x="200" y="323"/>
                  </a:lnTo>
                  <a:lnTo>
                    <a:pt x="200" y="322"/>
                  </a:lnTo>
                  <a:lnTo>
                    <a:pt x="200" y="320"/>
                  </a:lnTo>
                  <a:lnTo>
                    <a:pt x="201" y="320"/>
                  </a:lnTo>
                  <a:lnTo>
                    <a:pt x="204" y="318"/>
                  </a:lnTo>
                  <a:lnTo>
                    <a:pt x="204" y="316"/>
                  </a:lnTo>
                  <a:lnTo>
                    <a:pt x="205" y="320"/>
                  </a:lnTo>
                  <a:lnTo>
                    <a:pt x="204" y="314"/>
                  </a:lnTo>
                  <a:lnTo>
                    <a:pt x="201" y="312"/>
                  </a:lnTo>
                  <a:lnTo>
                    <a:pt x="204" y="310"/>
                  </a:lnTo>
                  <a:lnTo>
                    <a:pt x="208" y="305"/>
                  </a:lnTo>
                  <a:lnTo>
                    <a:pt x="212" y="301"/>
                  </a:lnTo>
                  <a:lnTo>
                    <a:pt x="212" y="298"/>
                  </a:lnTo>
                  <a:lnTo>
                    <a:pt x="209" y="298"/>
                  </a:lnTo>
                  <a:lnTo>
                    <a:pt x="209" y="293"/>
                  </a:lnTo>
                  <a:lnTo>
                    <a:pt x="208" y="293"/>
                  </a:lnTo>
                  <a:lnTo>
                    <a:pt x="205" y="293"/>
                  </a:lnTo>
                  <a:lnTo>
                    <a:pt x="201" y="293"/>
                  </a:lnTo>
                  <a:lnTo>
                    <a:pt x="204" y="289"/>
                  </a:lnTo>
                  <a:lnTo>
                    <a:pt x="201" y="289"/>
                  </a:lnTo>
                  <a:lnTo>
                    <a:pt x="200" y="288"/>
                  </a:lnTo>
                  <a:lnTo>
                    <a:pt x="199" y="288"/>
                  </a:lnTo>
                  <a:lnTo>
                    <a:pt x="196" y="288"/>
                  </a:lnTo>
                  <a:lnTo>
                    <a:pt x="195" y="285"/>
                  </a:lnTo>
                  <a:lnTo>
                    <a:pt x="192" y="284"/>
                  </a:lnTo>
                  <a:lnTo>
                    <a:pt x="195" y="282"/>
                  </a:lnTo>
                  <a:lnTo>
                    <a:pt x="196" y="284"/>
                  </a:lnTo>
                  <a:lnTo>
                    <a:pt x="195" y="280"/>
                  </a:lnTo>
                  <a:lnTo>
                    <a:pt x="195" y="278"/>
                  </a:lnTo>
                  <a:lnTo>
                    <a:pt x="196" y="276"/>
                  </a:lnTo>
                  <a:lnTo>
                    <a:pt x="199" y="278"/>
                  </a:lnTo>
                  <a:lnTo>
                    <a:pt x="204" y="282"/>
                  </a:lnTo>
                  <a:lnTo>
                    <a:pt x="205" y="278"/>
                  </a:lnTo>
                  <a:lnTo>
                    <a:pt x="205" y="277"/>
                  </a:lnTo>
                  <a:lnTo>
                    <a:pt x="205" y="274"/>
                  </a:lnTo>
                  <a:lnTo>
                    <a:pt x="204" y="270"/>
                  </a:lnTo>
                  <a:lnTo>
                    <a:pt x="201" y="269"/>
                  </a:lnTo>
                  <a:lnTo>
                    <a:pt x="204" y="266"/>
                  </a:lnTo>
                  <a:lnTo>
                    <a:pt x="208" y="258"/>
                  </a:lnTo>
                  <a:lnTo>
                    <a:pt x="208" y="254"/>
                  </a:lnTo>
                  <a:lnTo>
                    <a:pt x="208" y="252"/>
                  </a:lnTo>
                  <a:lnTo>
                    <a:pt x="205" y="248"/>
                  </a:lnTo>
                  <a:lnTo>
                    <a:pt x="205" y="241"/>
                  </a:lnTo>
                  <a:lnTo>
                    <a:pt x="205" y="236"/>
                  </a:lnTo>
                  <a:lnTo>
                    <a:pt x="205" y="235"/>
                  </a:lnTo>
                  <a:lnTo>
                    <a:pt x="205" y="231"/>
                  </a:lnTo>
                  <a:lnTo>
                    <a:pt x="209" y="228"/>
                  </a:lnTo>
                  <a:lnTo>
                    <a:pt x="208" y="225"/>
                  </a:lnTo>
                  <a:lnTo>
                    <a:pt x="192" y="197"/>
                  </a:lnTo>
                  <a:lnTo>
                    <a:pt x="188" y="197"/>
                  </a:lnTo>
                  <a:lnTo>
                    <a:pt x="185" y="197"/>
                  </a:lnTo>
                  <a:lnTo>
                    <a:pt x="182" y="200"/>
                  </a:lnTo>
                  <a:lnTo>
                    <a:pt x="179" y="197"/>
                  </a:lnTo>
                  <a:lnTo>
                    <a:pt x="178" y="197"/>
                  </a:lnTo>
                  <a:lnTo>
                    <a:pt x="175" y="181"/>
                  </a:lnTo>
                  <a:lnTo>
                    <a:pt x="178" y="175"/>
                  </a:lnTo>
                  <a:lnTo>
                    <a:pt x="175" y="174"/>
                  </a:lnTo>
                  <a:lnTo>
                    <a:pt x="175" y="171"/>
                  </a:lnTo>
                  <a:lnTo>
                    <a:pt x="178" y="170"/>
                  </a:lnTo>
                  <a:lnTo>
                    <a:pt x="174" y="171"/>
                  </a:lnTo>
                  <a:lnTo>
                    <a:pt x="171" y="174"/>
                  </a:lnTo>
                  <a:lnTo>
                    <a:pt x="166" y="179"/>
                  </a:lnTo>
                  <a:lnTo>
                    <a:pt x="162" y="181"/>
                  </a:lnTo>
                  <a:lnTo>
                    <a:pt x="158" y="181"/>
                  </a:lnTo>
                  <a:lnTo>
                    <a:pt x="151" y="181"/>
                  </a:lnTo>
                  <a:lnTo>
                    <a:pt x="151" y="175"/>
                  </a:lnTo>
                  <a:lnTo>
                    <a:pt x="147" y="171"/>
                  </a:lnTo>
                  <a:lnTo>
                    <a:pt x="144" y="171"/>
                  </a:lnTo>
                  <a:lnTo>
                    <a:pt x="142" y="170"/>
                  </a:lnTo>
                  <a:lnTo>
                    <a:pt x="134" y="170"/>
                  </a:lnTo>
                  <a:lnTo>
                    <a:pt x="135" y="166"/>
                  </a:lnTo>
                  <a:lnTo>
                    <a:pt x="138" y="162"/>
                  </a:lnTo>
                  <a:lnTo>
                    <a:pt x="131" y="156"/>
                  </a:lnTo>
                  <a:lnTo>
                    <a:pt x="130" y="155"/>
                  </a:lnTo>
                  <a:lnTo>
                    <a:pt x="128" y="151"/>
                  </a:lnTo>
                  <a:lnTo>
                    <a:pt x="126" y="147"/>
                  </a:lnTo>
                  <a:lnTo>
                    <a:pt x="124" y="143"/>
                  </a:lnTo>
                  <a:lnTo>
                    <a:pt x="124" y="140"/>
                  </a:lnTo>
                  <a:lnTo>
                    <a:pt x="122" y="139"/>
                  </a:lnTo>
                  <a:lnTo>
                    <a:pt x="120" y="135"/>
                  </a:lnTo>
                  <a:lnTo>
                    <a:pt x="120" y="134"/>
                  </a:lnTo>
                  <a:lnTo>
                    <a:pt x="122" y="131"/>
                  </a:lnTo>
                  <a:lnTo>
                    <a:pt x="124" y="131"/>
                  </a:lnTo>
                  <a:lnTo>
                    <a:pt x="124" y="130"/>
                  </a:lnTo>
                  <a:lnTo>
                    <a:pt x="122" y="126"/>
                  </a:lnTo>
                  <a:lnTo>
                    <a:pt x="124" y="122"/>
                  </a:lnTo>
                  <a:lnTo>
                    <a:pt x="126" y="120"/>
                  </a:lnTo>
                  <a:lnTo>
                    <a:pt x="131" y="118"/>
                  </a:lnTo>
                  <a:lnTo>
                    <a:pt x="131" y="116"/>
                  </a:lnTo>
                  <a:lnTo>
                    <a:pt x="131" y="114"/>
                  </a:lnTo>
                  <a:lnTo>
                    <a:pt x="131" y="111"/>
                  </a:lnTo>
                  <a:lnTo>
                    <a:pt x="131" y="107"/>
                  </a:lnTo>
                  <a:lnTo>
                    <a:pt x="134" y="104"/>
                  </a:lnTo>
                  <a:lnTo>
                    <a:pt x="134" y="100"/>
                  </a:lnTo>
                  <a:lnTo>
                    <a:pt x="134" y="98"/>
                  </a:lnTo>
                  <a:lnTo>
                    <a:pt x="134" y="95"/>
                  </a:lnTo>
                  <a:lnTo>
                    <a:pt x="135" y="91"/>
                  </a:lnTo>
                  <a:lnTo>
                    <a:pt x="139" y="90"/>
                  </a:lnTo>
                  <a:lnTo>
                    <a:pt x="142" y="90"/>
                  </a:lnTo>
                  <a:lnTo>
                    <a:pt x="143" y="87"/>
                  </a:lnTo>
                  <a:lnTo>
                    <a:pt x="144" y="86"/>
                  </a:lnTo>
                  <a:lnTo>
                    <a:pt x="151" y="81"/>
                  </a:lnTo>
                  <a:lnTo>
                    <a:pt x="155" y="81"/>
                  </a:lnTo>
                  <a:lnTo>
                    <a:pt x="160" y="81"/>
                  </a:lnTo>
                  <a:lnTo>
                    <a:pt x="164" y="78"/>
                  </a:lnTo>
                  <a:lnTo>
                    <a:pt x="166" y="77"/>
                  </a:lnTo>
                  <a:lnTo>
                    <a:pt x="168" y="77"/>
                  </a:lnTo>
                  <a:lnTo>
                    <a:pt x="171" y="74"/>
                  </a:lnTo>
                  <a:lnTo>
                    <a:pt x="174" y="74"/>
                  </a:lnTo>
                  <a:lnTo>
                    <a:pt x="178" y="78"/>
                  </a:lnTo>
                  <a:lnTo>
                    <a:pt x="179" y="77"/>
                  </a:lnTo>
                  <a:lnTo>
                    <a:pt x="182" y="78"/>
                  </a:lnTo>
                  <a:lnTo>
                    <a:pt x="182" y="77"/>
                  </a:lnTo>
                  <a:lnTo>
                    <a:pt x="182" y="74"/>
                  </a:lnTo>
                  <a:lnTo>
                    <a:pt x="178" y="69"/>
                  </a:lnTo>
                  <a:lnTo>
                    <a:pt x="175" y="69"/>
                  </a:lnTo>
                  <a:lnTo>
                    <a:pt x="171" y="69"/>
                  </a:lnTo>
                  <a:lnTo>
                    <a:pt x="170" y="69"/>
                  </a:lnTo>
                  <a:lnTo>
                    <a:pt x="170" y="67"/>
                  </a:lnTo>
                  <a:lnTo>
                    <a:pt x="174" y="59"/>
                  </a:lnTo>
                  <a:lnTo>
                    <a:pt x="178" y="54"/>
                  </a:lnTo>
                  <a:lnTo>
                    <a:pt x="179" y="50"/>
                  </a:lnTo>
                  <a:lnTo>
                    <a:pt x="175" y="43"/>
                  </a:lnTo>
                  <a:lnTo>
                    <a:pt x="170" y="43"/>
                  </a:lnTo>
                  <a:lnTo>
                    <a:pt x="166" y="41"/>
                  </a:lnTo>
                  <a:lnTo>
                    <a:pt x="162" y="41"/>
                  </a:lnTo>
                  <a:lnTo>
                    <a:pt x="158" y="42"/>
                  </a:lnTo>
                  <a:lnTo>
                    <a:pt x="155" y="41"/>
                  </a:lnTo>
                  <a:lnTo>
                    <a:pt x="152" y="38"/>
                  </a:lnTo>
                  <a:lnTo>
                    <a:pt x="151" y="41"/>
                  </a:lnTo>
                  <a:lnTo>
                    <a:pt x="148" y="42"/>
                  </a:lnTo>
                  <a:lnTo>
                    <a:pt x="143" y="43"/>
                  </a:lnTo>
                  <a:lnTo>
                    <a:pt x="139" y="43"/>
                  </a:lnTo>
                  <a:lnTo>
                    <a:pt x="135" y="43"/>
                  </a:lnTo>
                  <a:lnTo>
                    <a:pt x="134" y="43"/>
                  </a:lnTo>
                  <a:lnTo>
                    <a:pt x="131" y="42"/>
                  </a:lnTo>
                  <a:lnTo>
                    <a:pt x="130" y="41"/>
                  </a:lnTo>
                  <a:lnTo>
                    <a:pt x="130" y="37"/>
                  </a:lnTo>
                  <a:lnTo>
                    <a:pt x="130" y="34"/>
                  </a:lnTo>
                  <a:lnTo>
                    <a:pt x="128" y="33"/>
                  </a:lnTo>
                  <a:lnTo>
                    <a:pt x="124" y="30"/>
                  </a:lnTo>
                  <a:lnTo>
                    <a:pt x="124" y="26"/>
                  </a:lnTo>
                  <a:lnTo>
                    <a:pt x="122" y="25"/>
                  </a:lnTo>
                  <a:lnTo>
                    <a:pt x="120" y="24"/>
                  </a:lnTo>
                  <a:lnTo>
                    <a:pt x="116" y="21"/>
                  </a:lnTo>
                  <a:lnTo>
                    <a:pt x="114" y="20"/>
                  </a:lnTo>
                  <a:lnTo>
                    <a:pt x="112" y="17"/>
                  </a:lnTo>
                  <a:lnTo>
                    <a:pt x="111" y="17"/>
                  </a:lnTo>
                  <a:lnTo>
                    <a:pt x="111" y="16"/>
                  </a:lnTo>
                  <a:lnTo>
                    <a:pt x="108" y="10"/>
                  </a:lnTo>
                  <a:lnTo>
                    <a:pt x="104" y="6"/>
                  </a:lnTo>
                  <a:lnTo>
                    <a:pt x="100" y="2"/>
                  </a:lnTo>
                  <a:lnTo>
                    <a:pt x="98" y="0"/>
                  </a:lnTo>
                  <a:lnTo>
                    <a:pt x="95" y="0"/>
                  </a:lnTo>
                  <a:lnTo>
                    <a:pt x="94" y="1"/>
                  </a:lnTo>
                  <a:lnTo>
                    <a:pt x="91" y="2"/>
                  </a:lnTo>
                  <a:lnTo>
                    <a:pt x="90" y="2"/>
                  </a:lnTo>
                  <a:lnTo>
                    <a:pt x="91" y="4"/>
                  </a:lnTo>
                  <a:lnTo>
                    <a:pt x="93" y="6"/>
                  </a:lnTo>
                  <a:lnTo>
                    <a:pt x="94" y="8"/>
                  </a:lnTo>
                  <a:lnTo>
                    <a:pt x="95" y="12"/>
                  </a:lnTo>
                  <a:lnTo>
                    <a:pt x="95" y="17"/>
                  </a:lnTo>
                  <a:lnTo>
                    <a:pt x="94" y="16"/>
                  </a:lnTo>
                  <a:lnTo>
                    <a:pt x="90" y="24"/>
                  </a:lnTo>
                  <a:lnTo>
                    <a:pt x="90" y="25"/>
                  </a:lnTo>
                  <a:lnTo>
                    <a:pt x="86" y="33"/>
                  </a:lnTo>
                  <a:lnTo>
                    <a:pt x="81" y="41"/>
                  </a:lnTo>
                  <a:lnTo>
                    <a:pt x="74" y="46"/>
                  </a:lnTo>
                  <a:lnTo>
                    <a:pt x="65" y="50"/>
                  </a:lnTo>
                  <a:lnTo>
                    <a:pt x="57" y="51"/>
                  </a:lnTo>
                  <a:lnTo>
                    <a:pt x="54" y="54"/>
                  </a:lnTo>
                  <a:lnTo>
                    <a:pt x="51" y="57"/>
                  </a:lnTo>
                  <a:lnTo>
                    <a:pt x="50" y="59"/>
                  </a:lnTo>
                  <a:lnTo>
                    <a:pt x="50" y="61"/>
                  </a:lnTo>
                  <a:lnTo>
                    <a:pt x="50" y="63"/>
                  </a:lnTo>
                  <a:lnTo>
                    <a:pt x="47" y="61"/>
                  </a:lnTo>
                  <a:lnTo>
                    <a:pt x="46" y="63"/>
                  </a:lnTo>
                  <a:lnTo>
                    <a:pt x="46" y="65"/>
                  </a:lnTo>
                  <a:lnTo>
                    <a:pt x="45" y="66"/>
                  </a:lnTo>
                  <a:lnTo>
                    <a:pt x="43" y="65"/>
                  </a:lnTo>
                  <a:lnTo>
                    <a:pt x="38" y="86"/>
                  </a:lnTo>
                  <a:lnTo>
                    <a:pt x="37" y="87"/>
                  </a:lnTo>
                  <a:lnTo>
                    <a:pt x="34" y="90"/>
                  </a:lnTo>
                  <a:lnTo>
                    <a:pt x="33" y="87"/>
                  </a:lnTo>
                  <a:lnTo>
                    <a:pt x="30" y="86"/>
                  </a:lnTo>
                  <a:lnTo>
                    <a:pt x="29" y="82"/>
                  </a:lnTo>
                  <a:lnTo>
                    <a:pt x="27" y="81"/>
                  </a:lnTo>
                  <a:lnTo>
                    <a:pt x="25" y="81"/>
                  </a:lnTo>
                  <a:lnTo>
                    <a:pt x="23" y="81"/>
                  </a:lnTo>
                  <a:lnTo>
                    <a:pt x="19" y="77"/>
                  </a:lnTo>
                  <a:lnTo>
                    <a:pt x="17" y="77"/>
                  </a:lnTo>
                  <a:lnTo>
                    <a:pt x="15" y="78"/>
                  </a:lnTo>
                  <a:lnTo>
                    <a:pt x="15" y="79"/>
                  </a:lnTo>
                  <a:lnTo>
                    <a:pt x="14" y="81"/>
                  </a:lnTo>
                  <a:lnTo>
                    <a:pt x="15" y="77"/>
                  </a:lnTo>
                  <a:lnTo>
                    <a:pt x="14" y="74"/>
                  </a:lnTo>
                  <a:lnTo>
                    <a:pt x="14" y="73"/>
                  </a:lnTo>
                  <a:lnTo>
                    <a:pt x="17" y="70"/>
                  </a:lnTo>
                  <a:lnTo>
                    <a:pt x="17" y="69"/>
                  </a:lnTo>
                  <a:lnTo>
                    <a:pt x="17" y="65"/>
                  </a:lnTo>
                  <a:lnTo>
                    <a:pt x="15" y="61"/>
                  </a:lnTo>
                  <a:lnTo>
                    <a:pt x="15" y="61"/>
                  </a:lnTo>
                  <a:lnTo>
                    <a:pt x="15" y="61"/>
                  </a:lnTo>
                  <a:lnTo>
                    <a:pt x="14" y="63"/>
                  </a:lnTo>
                  <a:lnTo>
                    <a:pt x="10" y="65"/>
                  </a:lnTo>
                  <a:lnTo>
                    <a:pt x="6" y="69"/>
                  </a:lnTo>
                  <a:lnTo>
                    <a:pt x="2" y="74"/>
                  </a:lnTo>
                  <a:lnTo>
                    <a:pt x="0" y="81"/>
                  </a:lnTo>
                  <a:lnTo>
                    <a:pt x="0" y="83"/>
                  </a:lnTo>
                  <a:lnTo>
                    <a:pt x="2" y="87"/>
                  </a:lnTo>
                  <a:lnTo>
                    <a:pt x="4" y="90"/>
                  </a:lnTo>
                  <a:lnTo>
                    <a:pt x="2" y="91"/>
                  </a:lnTo>
                  <a:lnTo>
                    <a:pt x="4" y="95"/>
                  </a:lnTo>
                  <a:lnTo>
                    <a:pt x="6" y="99"/>
                  </a:lnTo>
                  <a:lnTo>
                    <a:pt x="8" y="103"/>
                  </a:lnTo>
                  <a:lnTo>
                    <a:pt x="8" y="104"/>
                  </a:lnTo>
                  <a:lnTo>
                    <a:pt x="6" y="104"/>
                  </a:lnTo>
                  <a:lnTo>
                    <a:pt x="4" y="104"/>
                  </a:lnTo>
                  <a:lnTo>
                    <a:pt x="4" y="107"/>
                  </a:lnTo>
                  <a:lnTo>
                    <a:pt x="4" y="108"/>
                  </a:lnTo>
                  <a:lnTo>
                    <a:pt x="6" y="111"/>
                  </a:lnTo>
                  <a:lnTo>
                    <a:pt x="8" y="112"/>
                  </a:lnTo>
                  <a:lnTo>
                    <a:pt x="15" y="116"/>
                  </a:lnTo>
                  <a:lnTo>
                    <a:pt x="21" y="120"/>
                  </a:lnTo>
                  <a:lnTo>
                    <a:pt x="27" y="127"/>
                  </a:lnTo>
                  <a:lnTo>
                    <a:pt x="30" y="134"/>
                  </a:lnTo>
                  <a:lnTo>
                    <a:pt x="34" y="140"/>
                  </a:lnTo>
                  <a:lnTo>
                    <a:pt x="38" y="147"/>
                  </a:lnTo>
                  <a:lnTo>
                    <a:pt x="42" y="152"/>
                  </a:lnTo>
                  <a:lnTo>
                    <a:pt x="43" y="158"/>
                  </a:lnTo>
                  <a:lnTo>
                    <a:pt x="50" y="168"/>
                  </a:lnTo>
                  <a:lnTo>
                    <a:pt x="54" y="177"/>
                  </a:lnTo>
                  <a:lnTo>
                    <a:pt x="57" y="187"/>
                  </a:lnTo>
                  <a:lnTo>
                    <a:pt x="63" y="196"/>
                  </a:lnTo>
                  <a:lnTo>
                    <a:pt x="65" y="201"/>
                  </a:lnTo>
                  <a:lnTo>
                    <a:pt x="65" y="204"/>
                  </a:lnTo>
                  <a:lnTo>
                    <a:pt x="67" y="205"/>
                  </a:lnTo>
                  <a:lnTo>
                    <a:pt x="69" y="208"/>
                  </a:lnTo>
                  <a:lnTo>
                    <a:pt x="73" y="212"/>
                  </a:lnTo>
                  <a:lnTo>
                    <a:pt x="74" y="213"/>
                  </a:lnTo>
                  <a:lnTo>
                    <a:pt x="74" y="217"/>
                  </a:lnTo>
                  <a:lnTo>
                    <a:pt x="74" y="219"/>
                  </a:lnTo>
                  <a:lnTo>
                    <a:pt x="77" y="221"/>
                  </a:lnTo>
                  <a:lnTo>
                    <a:pt x="82" y="227"/>
                  </a:lnTo>
                  <a:lnTo>
                    <a:pt x="86" y="235"/>
                  </a:lnTo>
                  <a:lnTo>
                    <a:pt x="90" y="241"/>
                  </a:lnTo>
                  <a:lnTo>
                    <a:pt x="91" y="245"/>
                  </a:lnTo>
                  <a:lnTo>
                    <a:pt x="91" y="249"/>
                  </a:lnTo>
                  <a:lnTo>
                    <a:pt x="90" y="249"/>
                  </a:lnTo>
                  <a:lnTo>
                    <a:pt x="90" y="252"/>
                  </a:lnTo>
                  <a:lnTo>
                    <a:pt x="91" y="253"/>
                  </a:lnTo>
                  <a:lnTo>
                    <a:pt x="91" y="254"/>
                  </a:lnTo>
                  <a:lnTo>
                    <a:pt x="91" y="257"/>
                  </a:lnTo>
                  <a:lnTo>
                    <a:pt x="95" y="258"/>
                  </a:lnTo>
                  <a:lnTo>
                    <a:pt x="98" y="262"/>
                  </a:lnTo>
                  <a:lnTo>
                    <a:pt x="100" y="269"/>
                  </a:lnTo>
                  <a:lnTo>
                    <a:pt x="107" y="272"/>
                  </a:lnTo>
                  <a:lnTo>
                    <a:pt x="111" y="276"/>
                  </a:lnTo>
                  <a:lnTo>
                    <a:pt x="114" y="280"/>
                  </a:lnTo>
                  <a:lnTo>
                    <a:pt x="126" y="285"/>
                  </a:lnTo>
                  <a:lnTo>
                    <a:pt x="134" y="293"/>
                  </a:lnTo>
                  <a:lnTo>
                    <a:pt x="144" y="297"/>
                  </a:lnTo>
                  <a:lnTo>
                    <a:pt x="152" y="301"/>
                  </a:lnTo>
                  <a:lnTo>
                    <a:pt x="158" y="302"/>
                  </a:lnTo>
                  <a:lnTo>
                    <a:pt x="162" y="306"/>
                  </a:lnTo>
                  <a:lnTo>
                    <a:pt x="170" y="312"/>
                  </a:lnTo>
                  <a:lnTo>
                    <a:pt x="174" y="314"/>
                  </a:lnTo>
                  <a:lnTo>
                    <a:pt x="175" y="316"/>
                  </a:lnTo>
                  <a:lnTo>
                    <a:pt x="178" y="320"/>
                  </a:lnTo>
                  <a:lnTo>
                    <a:pt x="179" y="322"/>
                  </a:lnTo>
                  <a:lnTo>
                    <a:pt x="187" y="327"/>
                  </a:lnTo>
                  <a:lnTo>
                    <a:pt x="191" y="329"/>
                  </a:lnTo>
                  <a:lnTo>
                    <a:pt x="195" y="333"/>
                  </a:lnTo>
                  <a:lnTo>
                    <a:pt x="195" y="333"/>
                  </a:lnTo>
                  <a:lnTo>
                    <a:pt x="192" y="331"/>
                  </a:lnTo>
                  <a:lnTo>
                    <a:pt x="192" y="331"/>
                  </a:lnTo>
                  <a:lnTo>
                    <a:pt x="192" y="331"/>
                  </a:lnTo>
                  <a:lnTo>
                    <a:pt x="192" y="331"/>
                  </a:lnTo>
                  <a:lnTo>
                    <a:pt x="192" y="331"/>
                  </a:lnTo>
                  <a:lnTo>
                    <a:pt x="192" y="331"/>
                  </a:lnTo>
                  <a:lnTo>
                    <a:pt x="192" y="33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1" name="Freeform 27"/>
            <p:cNvSpPr>
              <a:spLocks/>
            </p:cNvSpPr>
            <p:nvPr/>
          </p:nvSpPr>
          <p:spPr bwMode="auto">
            <a:xfrm>
              <a:off x="2738438" y="4762500"/>
              <a:ext cx="127000" cy="112713"/>
            </a:xfrm>
            <a:custGeom>
              <a:avLst/>
              <a:gdLst>
                <a:gd name="T0" fmla="*/ 79 w 80"/>
                <a:gd name="T1" fmla="*/ 38 h 71"/>
                <a:gd name="T2" fmla="*/ 80 w 80"/>
                <a:gd name="T3" fmla="*/ 32 h 71"/>
                <a:gd name="T4" fmla="*/ 76 w 80"/>
                <a:gd name="T5" fmla="*/ 28 h 71"/>
                <a:gd name="T6" fmla="*/ 71 w 80"/>
                <a:gd name="T7" fmla="*/ 24 h 71"/>
                <a:gd name="T8" fmla="*/ 65 w 80"/>
                <a:gd name="T9" fmla="*/ 18 h 71"/>
                <a:gd name="T10" fmla="*/ 55 w 80"/>
                <a:gd name="T11" fmla="*/ 10 h 71"/>
                <a:gd name="T12" fmla="*/ 48 w 80"/>
                <a:gd name="T13" fmla="*/ 8 h 71"/>
                <a:gd name="T14" fmla="*/ 41 w 80"/>
                <a:gd name="T15" fmla="*/ 5 h 71"/>
                <a:gd name="T16" fmla="*/ 23 w 80"/>
                <a:gd name="T17" fmla="*/ 8 h 71"/>
                <a:gd name="T18" fmla="*/ 2 w 80"/>
                <a:gd name="T19" fmla="*/ 1 h 71"/>
                <a:gd name="T20" fmla="*/ 2 w 80"/>
                <a:gd name="T21" fmla="*/ 9 h 71"/>
                <a:gd name="T22" fmla="*/ 2 w 80"/>
                <a:gd name="T23" fmla="*/ 13 h 71"/>
                <a:gd name="T24" fmla="*/ 0 w 80"/>
                <a:gd name="T25" fmla="*/ 21 h 71"/>
                <a:gd name="T26" fmla="*/ 2 w 80"/>
                <a:gd name="T27" fmla="*/ 26 h 71"/>
                <a:gd name="T28" fmla="*/ 4 w 80"/>
                <a:gd name="T29" fmla="*/ 36 h 71"/>
                <a:gd name="T30" fmla="*/ 4 w 80"/>
                <a:gd name="T31" fmla="*/ 40 h 71"/>
                <a:gd name="T32" fmla="*/ 2 w 80"/>
                <a:gd name="T33" fmla="*/ 41 h 71"/>
                <a:gd name="T34" fmla="*/ 2 w 80"/>
                <a:gd name="T35" fmla="*/ 49 h 71"/>
                <a:gd name="T36" fmla="*/ 8 w 80"/>
                <a:gd name="T37" fmla="*/ 57 h 71"/>
                <a:gd name="T38" fmla="*/ 14 w 80"/>
                <a:gd name="T39" fmla="*/ 62 h 71"/>
                <a:gd name="T40" fmla="*/ 21 w 80"/>
                <a:gd name="T41" fmla="*/ 65 h 71"/>
                <a:gd name="T42" fmla="*/ 31 w 80"/>
                <a:gd name="T43" fmla="*/ 67 h 71"/>
                <a:gd name="T44" fmla="*/ 40 w 80"/>
                <a:gd name="T45" fmla="*/ 70 h 71"/>
                <a:gd name="T46" fmla="*/ 41 w 80"/>
                <a:gd name="T47" fmla="*/ 71 h 71"/>
                <a:gd name="T48" fmla="*/ 52 w 80"/>
                <a:gd name="T49" fmla="*/ 70 h 71"/>
                <a:gd name="T50" fmla="*/ 61 w 80"/>
                <a:gd name="T51" fmla="*/ 71 h 71"/>
                <a:gd name="T52" fmla="*/ 68 w 80"/>
                <a:gd name="T53" fmla="*/ 70 h 71"/>
                <a:gd name="T54" fmla="*/ 68 w 80"/>
                <a:gd name="T55" fmla="*/ 66 h 71"/>
                <a:gd name="T56" fmla="*/ 75 w 80"/>
                <a:gd name="T57" fmla="*/ 66 h 71"/>
                <a:gd name="T58" fmla="*/ 80 w 80"/>
                <a:gd name="T59" fmla="*/ 54 h 71"/>
                <a:gd name="T60" fmla="*/ 76 w 80"/>
                <a:gd name="T61" fmla="*/ 48 h 71"/>
                <a:gd name="T62" fmla="*/ 76 w 80"/>
                <a:gd name="T63" fmla="*/ 41 h 71"/>
                <a:gd name="T64" fmla="*/ 76 w 80"/>
                <a:gd name="T65" fmla="*/ 41 h 71"/>
                <a:gd name="T66" fmla="*/ 76 w 80"/>
                <a:gd name="T67"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1">
                  <a:moveTo>
                    <a:pt x="76" y="41"/>
                  </a:moveTo>
                  <a:lnTo>
                    <a:pt x="79" y="38"/>
                  </a:lnTo>
                  <a:lnTo>
                    <a:pt x="80" y="34"/>
                  </a:lnTo>
                  <a:lnTo>
                    <a:pt x="80" y="32"/>
                  </a:lnTo>
                  <a:lnTo>
                    <a:pt x="79" y="30"/>
                  </a:lnTo>
                  <a:lnTo>
                    <a:pt x="76" y="28"/>
                  </a:lnTo>
                  <a:lnTo>
                    <a:pt x="72" y="26"/>
                  </a:lnTo>
                  <a:lnTo>
                    <a:pt x="71" y="24"/>
                  </a:lnTo>
                  <a:lnTo>
                    <a:pt x="67" y="21"/>
                  </a:lnTo>
                  <a:lnTo>
                    <a:pt x="65" y="18"/>
                  </a:lnTo>
                  <a:lnTo>
                    <a:pt x="59" y="14"/>
                  </a:lnTo>
                  <a:lnTo>
                    <a:pt x="55" y="10"/>
                  </a:lnTo>
                  <a:lnTo>
                    <a:pt x="49" y="9"/>
                  </a:lnTo>
                  <a:lnTo>
                    <a:pt x="48" y="8"/>
                  </a:lnTo>
                  <a:lnTo>
                    <a:pt x="44" y="8"/>
                  </a:lnTo>
                  <a:lnTo>
                    <a:pt x="41" y="5"/>
                  </a:lnTo>
                  <a:lnTo>
                    <a:pt x="40" y="2"/>
                  </a:lnTo>
                  <a:lnTo>
                    <a:pt x="23" y="8"/>
                  </a:lnTo>
                  <a:lnTo>
                    <a:pt x="2" y="0"/>
                  </a:lnTo>
                  <a:lnTo>
                    <a:pt x="2" y="1"/>
                  </a:lnTo>
                  <a:lnTo>
                    <a:pt x="2" y="5"/>
                  </a:lnTo>
                  <a:lnTo>
                    <a:pt x="2" y="9"/>
                  </a:lnTo>
                  <a:lnTo>
                    <a:pt x="2" y="10"/>
                  </a:lnTo>
                  <a:lnTo>
                    <a:pt x="2" y="13"/>
                  </a:lnTo>
                  <a:lnTo>
                    <a:pt x="2" y="17"/>
                  </a:lnTo>
                  <a:lnTo>
                    <a:pt x="0" y="21"/>
                  </a:lnTo>
                  <a:lnTo>
                    <a:pt x="2" y="24"/>
                  </a:lnTo>
                  <a:lnTo>
                    <a:pt x="2" y="26"/>
                  </a:lnTo>
                  <a:lnTo>
                    <a:pt x="2" y="32"/>
                  </a:lnTo>
                  <a:lnTo>
                    <a:pt x="4" y="36"/>
                  </a:lnTo>
                  <a:lnTo>
                    <a:pt x="6" y="38"/>
                  </a:lnTo>
                  <a:lnTo>
                    <a:pt x="4" y="40"/>
                  </a:lnTo>
                  <a:lnTo>
                    <a:pt x="2" y="40"/>
                  </a:lnTo>
                  <a:lnTo>
                    <a:pt x="2" y="41"/>
                  </a:lnTo>
                  <a:lnTo>
                    <a:pt x="2" y="45"/>
                  </a:lnTo>
                  <a:lnTo>
                    <a:pt x="2" y="49"/>
                  </a:lnTo>
                  <a:lnTo>
                    <a:pt x="6" y="57"/>
                  </a:lnTo>
                  <a:lnTo>
                    <a:pt x="8" y="57"/>
                  </a:lnTo>
                  <a:lnTo>
                    <a:pt x="10" y="58"/>
                  </a:lnTo>
                  <a:lnTo>
                    <a:pt x="14" y="62"/>
                  </a:lnTo>
                  <a:lnTo>
                    <a:pt x="17" y="65"/>
                  </a:lnTo>
                  <a:lnTo>
                    <a:pt x="21" y="65"/>
                  </a:lnTo>
                  <a:lnTo>
                    <a:pt x="27" y="65"/>
                  </a:lnTo>
                  <a:lnTo>
                    <a:pt x="31" y="67"/>
                  </a:lnTo>
                  <a:lnTo>
                    <a:pt x="35" y="67"/>
                  </a:lnTo>
                  <a:lnTo>
                    <a:pt x="40" y="70"/>
                  </a:lnTo>
                  <a:lnTo>
                    <a:pt x="40" y="71"/>
                  </a:lnTo>
                  <a:lnTo>
                    <a:pt x="41" y="71"/>
                  </a:lnTo>
                  <a:lnTo>
                    <a:pt x="48" y="70"/>
                  </a:lnTo>
                  <a:lnTo>
                    <a:pt x="52" y="70"/>
                  </a:lnTo>
                  <a:lnTo>
                    <a:pt x="57" y="71"/>
                  </a:lnTo>
                  <a:lnTo>
                    <a:pt x="61" y="71"/>
                  </a:lnTo>
                  <a:lnTo>
                    <a:pt x="67" y="70"/>
                  </a:lnTo>
                  <a:lnTo>
                    <a:pt x="68" y="70"/>
                  </a:lnTo>
                  <a:lnTo>
                    <a:pt x="71" y="67"/>
                  </a:lnTo>
                  <a:lnTo>
                    <a:pt x="68" y="66"/>
                  </a:lnTo>
                  <a:lnTo>
                    <a:pt x="72" y="67"/>
                  </a:lnTo>
                  <a:lnTo>
                    <a:pt x="75" y="66"/>
                  </a:lnTo>
                  <a:lnTo>
                    <a:pt x="76" y="61"/>
                  </a:lnTo>
                  <a:lnTo>
                    <a:pt x="80" y="54"/>
                  </a:lnTo>
                  <a:lnTo>
                    <a:pt x="80" y="52"/>
                  </a:lnTo>
                  <a:lnTo>
                    <a:pt x="76" y="48"/>
                  </a:lnTo>
                  <a:lnTo>
                    <a:pt x="76" y="41"/>
                  </a:lnTo>
                  <a:lnTo>
                    <a:pt x="76" y="41"/>
                  </a:lnTo>
                  <a:lnTo>
                    <a:pt x="76" y="41"/>
                  </a:lnTo>
                  <a:lnTo>
                    <a:pt x="76" y="41"/>
                  </a:lnTo>
                  <a:lnTo>
                    <a:pt x="76" y="41"/>
                  </a:lnTo>
                  <a:lnTo>
                    <a:pt x="76" y="41"/>
                  </a:lnTo>
                  <a:lnTo>
                    <a:pt x="76" y="4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2" name="Freeform 28"/>
            <p:cNvSpPr>
              <a:spLocks noEditPoints="1"/>
            </p:cNvSpPr>
            <p:nvPr/>
          </p:nvSpPr>
          <p:spPr bwMode="auto">
            <a:xfrm>
              <a:off x="2263775" y="3719513"/>
              <a:ext cx="992188" cy="1125538"/>
            </a:xfrm>
            <a:custGeom>
              <a:avLst/>
              <a:gdLst>
                <a:gd name="T0" fmla="*/ 354 w 625"/>
                <a:gd name="T1" fmla="*/ 114 h 709"/>
                <a:gd name="T2" fmla="*/ 378 w 625"/>
                <a:gd name="T3" fmla="*/ 91 h 709"/>
                <a:gd name="T4" fmla="*/ 594 w 625"/>
                <a:gd name="T5" fmla="*/ 188 h 709"/>
                <a:gd name="T6" fmla="*/ 522 w 625"/>
                <a:gd name="T7" fmla="*/ 148 h 709"/>
                <a:gd name="T8" fmla="*/ 479 w 625"/>
                <a:gd name="T9" fmla="*/ 143 h 709"/>
                <a:gd name="T10" fmla="*/ 467 w 625"/>
                <a:gd name="T11" fmla="*/ 151 h 709"/>
                <a:gd name="T12" fmla="*/ 463 w 625"/>
                <a:gd name="T13" fmla="*/ 126 h 709"/>
                <a:gd name="T14" fmla="*/ 448 w 625"/>
                <a:gd name="T15" fmla="*/ 121 h 709"/>
                <a:gd name="T16" fmla="*/ 428 w 625"/>
                <a:gd name="T17" fmla="*/ 113 h 709"/>
                <a:gd name="T18" fmla="*/ 409 w 625"/>
                <a:gd name="T19" fmla="*/ 110 h 709"/>
                <a:gd name="T20" fmla="*/ 388 w 625"/>
                <a:gd name="T21" fmla="*/ 135 h 709"/>
                <a:gd name="T22" fmla="*/ 367 w 625"/>
                <a:gd name="T23" fmla="*/ 122 h 709"/>
                <a:gd name="T24" fmla="*/ 404 w 625"/>
                <a:gd name="T25" fmla="*/ 113 h 709"/>
                <a:gd name="T26" fmla="*/ 371 w 625"/>
                <a:gd name="T27" fmla="*/ 109 h 709"/>
                <a:gd name="T28" fmla="*/ 344 w 625"/>
                <a:gd name="T29" fmla="*/ 122 h 709"/>
                <a:gd name="T30" fmla="*/ 380 w 625"/>
                <a:gd name="T31" fmla="*/ 73 h 709"/>
                <a:gd name="T32" fmla="*/ 362 w 625"/>
                <a:gd name="T33" fmla="*/ 22 h 709"/>
                <a:gd name="T34" fmla="*/ 320 w 625"/>
                <a:gd name="T35" fmla="*/ 53 h 709"/>
                <a:gd name="T36" fmla="*/ 283 w 625"/>
                <a:gd name="T37" fmla="*/ 57 h 709"/>
                <a:gd name="T38" fmla="*/ 239 w 625"/>
                <a:gd name="T39" fmla="*/ 74 h 709"/>
                <a:gd name="T40" fmla="*/ 225 w 625"/>
                <a:gd name="T41" fmla="*/ 33 h 709"/>
                <a:gd name="T42" fmla="*/ 209 w 625"/>
                <a:gd name="T43" fmla="*/ 1 h 709"/>
                <a:gd name="T44" fmla="*/ 181 w 625"/>
                <a:gd name="T45" fmla="*/ 21 h 709"/>
                <a:gd name="T46" fmla="*/ 152 w 625"/>
                <a:gd name="T47" fmla="*/ 21 h 709"/>
                <a:gd name="T48" fmla="*/ 164 w 625"/>
                <a:gd name="T49" fmla="*/ 57 h 709"/>
                <a:gd name="T50" fmla="*/ 128 w 625"/>
                <a:gd name="T51" fmla="*/ 78 h 709"/>
                <a:gd name="T52" fmla="*/ 99 w 625"/>
                <a:gd name="T53" fmla="*/ 59 h 709"/>
                <a:gd name="T54" fmla="*/ 65 w 625"/>
                <a:gd name="T55" fmla="*/ 77 h 709"/>
                <a:gd name="T56" fmla="*/ 67 w 625"/>
                <a:gd name="T57" fmla="*/ 114 h 709"/>
                <a:gd name="T58" fmla="*/ 40 w 625"/>
                <a:gd name="T59" fmla="*/ 178 h 709"/>
                <a:gd name="T60" fmla="*/ 11 w 625"/>
                <a:gd name="T61" fmla="*/ 213 h 709"/>
                <a:gd name="T62" fmla="*/ 10 w 625"/>
                <a:gd name="T63" fmla="*/ 252 h 709"/>
                <a:gd name="T64" fmla="*/ 58 w 625"/>
                <a:gd name="T65" fmla="*/ 267 h 709"/>
                <a:gd name="T66" fmla="*/ 85 w 625"/>
                <a:gd name="T67" fmla="*/ 297 h 709"/>
                <a:gd name="T68" fmla="*/ 123 w 625"/>
                <a:gd name="T69" fmla="*/ 276 h 709"/>
                <a:gd name="T70" fmla="*/ 147 w 625"/>
                <a:gd name="T71" fmla="*/ 310 h 709"/>
                <a:gd name="T72" fmla="*/ 182 w 625"/>
                <a:gd name="T73" fmla="*/ 332 h 709"/>
                <a:gd name="T74" fmla="*/ 225 w 625"/>
                <a:gd name="T75" fmla="*/ 373 h 709"/>
                <a:gd name="T76" fmla="*/ 270 w 625"/>
                <a:gd name="T77" fmla="*/ 413 h 709"/>
                <a:gd name="T78" fmla="*/ 269 w 625"/>
                <a:gd name="T79" fmla="*/ 460 h 709"/>
                <a:gd name="T80" fmla="*/ 286 w 625"/>
                <a:gd name="T81" fmla="*/ 500 h 709"/>
                <a:gd name="T82" fmla="*/ 331 w 625"/>
                <a:gd name="T83" fmla="*/ 529 h 709"/>
                <a:gd name="T84" fmla="*/ 352 w 625"/>
                <a:gd name="T85" fmla="*/ 578 h 709"/>
                <a:gd name="T86" fmla="*/ 320 w 625"/>
                <a:gd name="T87" fmla="*/ 614 h 709"/>
                <a:gd name="T88" fmla="*/ 340 w 625"/>
                <a:gd name="T89" fmla="*/ 662 h 709"/>
                <a:gd name="T90" fmla="*/ 375 w 625"/>
                <a:gd name="T91" fmla="*/ 698 h 709"/>
                <a:gd name="T92" fmla="*/ 392 w 625"/>
                <a:gd name="T93" fmla="*/ 670 h 709"/>
                <a:gd name="T94" fmla="*/ 409 w 625"/>
                <a:gd name="T95" fmla="*/ 643 h 709"/>
                <a:gd name="T96" fmla="*/ 396 w 625"/>
                <a:gd name="T97" fmla="*/ 674 h 709"/>
                <a:gd name="T98" fmla="*/ 435 w 625"/>
                <a:gd name="T99" fmla="*/ 592 h 709"/>
                <a:gd name="T100" fmla="*/ 432 w 625"/>
                <a:gd name="T101" fmla="*/ 560 h 709"/>
                <a:gd name="T102" fmla="*/ 461 w 625"/>
                <a:gd name="T103" fmla="*/ 531 h 709"/>
                <a:gd name="T104" fmla="*/ 485 w 625"/>
                <a:gd name="T105" fmla="*/ 516 h 709"/>
                <a:gd name="T106" fmla="*/ 516 w 625"/>
                <a:gd name="T107" fmla="*/ 512 h 709"/>
                <a:gd name="T108" fmla="*/ 545 w 625"/>
                <a:gd name="T109" fmla="*/ 474 h 709"/>
                <a:gd name="T110" fmla="*/ 564 w 625"/>
                <a:gd name="T111" fmla="*/ 413 h 709"/>
                <a:gd name="T112" fmla="*/ 564 w 625"/>
                <a:gd name="T113" fmla="*/ 337 h 709"/>
                <a:gd name="T114" fmla="*/ 586 w 625"/>
                <a:gd name="T115" fmla="*/ 301 h 709"/>
                <a:gd name="T116" fmla="*/ 623 w 625"/>
                <a:gd name="T117" fmla="*/ 252 h 709"/>
                <a:gd name="T118" fmla="*/ 621 w 625"/>
                <a:gd name="T119" fmla="*/ 21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709">
                  <a:moveTo>
                    <a:pt x="354" y="114"/>
                  </a:moveTo>
                  <a:lnTo>
                    <a:pt x="352" y="117"/>
                  </a:lnTo>
                  <a:lnTo>
                    <a:pt x="351" y="121"/>
                  </a:lnTo>
                  <a:lnTo>
                    <a:pt x="351" y="123"/>
                  </a:lnTo>
                  <a:lnTo>
                    <a:pt x="354" y="121"/>
                  </a:lnTo>
                  <a:lnTo>
                    <a:pt x="358" y="117"/>
                  </a:lnTo>
                  <a:lnTo>
                    <a:pt x="362" y="113"/>
                  </a:lnTo>
                  <a:lnTo>
                    <a:pt x="362" y="107"/>
                  </a:lnTo>
                  <a:lnTo>
                    <a:pt x="360" y="105"/>
                  </a:lnTo>
                  <a:lnTo>
                    <a:pt x="356" y="107"/>
                  </a:lnTo>
                  <a:lnTo>
                    <a:pt x="354" y="113"/>
                  </a:lnTo>
                  <a:lnTo>
                    <a:pt x="354" y="114"/>
                  </a:lnTo>
                  <a:lnTo>
                    <a:pt x="354" y="114"/>
                  </a:lnTo>
                  <a:lnTo>
                    <a:pt x="354" y="114"/>
                  </a:lnTo>
                  <a:lnTo>
                    <a:pt x="354" y="114"/>
                  </a:lnTo>
                  <a:lnTo>
                    <a:pt x="354" y="114"/>
                  </a:lnTo>
                  <a:lnTo>
                    <a:pt x="354" y="114"/>
                  </a:lnTo>
                  <a:lnTo>
                    <a:pt x="354" y="114"/>
                  </a:lnTo>
                  <a:close/>
                  <a:moveTo>
                    <a:pt x="378" y="91"/>
                  </a:moveTo>
                  <a:lnTo>
                    <a:pt x="374" y="94"/>
                  </a:lnTo>
                  <a:lnTo>
                    <a:pt x="374" y="95"/>
                  </a:lnTo>
                  <a:lnTo>
                    <a:pt x="375" y="95"/>
                  </a:lnTo>
                  <a:lnTo>
                    <a:pt x="379" y="95"/>
                  </a:lnTo>
                  <a:lnTo>
                    <a:pt x="380" y="97"/>
                  </a:lnTo>
                  <a:lnTo>
                    <a:pt x="380" y="95"/>
                  </a:lnTo>
                  <a:lnTo>
                    <a:pt x="384" y="94"/>
                  </a:lnTo>
                  <a:lnTo>
                    <a:pt x="384" y="91"/>
                  </a:lnTo>
                  <a:lnTo>
                    <a:pt x="380" y="91"/>
                  </a:lnTo>
                  <a:lnTo>
                    <a:pt x="378" y="91"/>
                  </a:lnTo>
                  <a:lnTo>
                    <a:pt x="378" y="91"/>
                  </a:lnTo>
                  <a:lnTo>
                    <a:pt x="378" y="91"/>
                  </a:lnTo>
                  <a:lnTo>
                    <a:pt x="378" y="91"/>
                  </a:lnTo>
                  <a:lnTo>
                    <a:pt x="378" y="91"/>
                  </a:lnTo>
                  <a:lnTo>
                    <a:pt x="378" y="91"/>
                  </a:lnTo>
                  <a:lnTo>
                    <a:pt x="378" y="91"/>
                  </a:lnTo>
                  <a:close/>
                  <a:moveTo>
                    <a:pt x="621" y="211"/>
                  </a:moveTo>
                  <a:lnTo>
                    <a:pt x="621" y="209"/>
                  </a:lnTo>
                  <a:lnTo>
                    <a:pt x="621" y="205"/>
                  </a:lnTo>
                  <a:lnTo>
                    <a:pt x="619" y="197"/>
                  </a:lnTo>
                  <a:lnTo>
                    <a:pt x="615" y="192"/>
                  </a:lnTo>
                  <a:lnTo>
                    <a:pt x="613" y="191"/>
                  </a:lnTo>
                  <a:lnTo>
                    <a:pt x="607" y="188"/>
                  </a:lnTo>
                  <a:lnTo>
                    <a:pt x="603" y="188"/>
                  </a:lnTo>
                  <a:lnTo>
                    <a:pt x="598" y="188"/>
                  </a:lnTo>
                  <a:lnTo>
                    <a:pt x="594" y="188"/>
                  </a:lnTo>
                  <a:lnTo>
                    <a:pt x="593" y="187"/>
                  </a:lnTo>
                  <a:lnTo>
                    <a:pt x="589" y="184"/>
                  </a:lnTo>
                  <a:lnTo>
                    <a:pt x="585" y="183"/>
                  </a:lnTo>
                  <a:lnTo>
                    <a:pt x="581" y="180"/>
                  </a:lnTo>
                  <a:lnTo>
                    <a:pt x="577" y="178"/>
                  </a:lnTo>
                  <a:lnTo>
                    <a:pt x="571" y="171"/>
                  </a:lnTo>
                  <a:lnTo>
                    <a:pt x="567" y="166"/>
                  </a:lnTo>
                  <a:lnTo>
                    <a:pt x="564" y="164"/>
                  </a:lnTo>
                  <a:lnTo>
                    <a:pt x="560" y="162"/>
                  </a:lnTo>
                  <a:lnTo>
                    <a:pt x="550" y="152"/>
                  </a:lnTo>
                  <a:lnTo>
                    <a:pt x="545" y="151"/>
                  </a:lnTo>
                  <a:lnTo>
                    <a:pt x="537" y="147"/>
                  </a:lnTo>
                  <a:lnTo>
                    <a:pt x="532" y="147"/>
                  </a:lnTo>
                  <a:lnTo>
                    <a:pt x="525" y="148"/>
                  </a:lnTo>
                  <a:lnTo>
                    <a:pt x="522" y="148"/>
                  </a:lnTo>
                  <a:lnTo>
                    <a:pt x="520" y="151"/>
                  </a:lnTo>
                  <a:lnTo>
                    <a:pt x="518" y="151"/>
                  </a:lnTo>
                  <a:lnTo>
                    <a:pt x="514" y="148"/>
                  </a:lnTo>
                  <a:lnTo>
                    <a:pt x="510" y="147"/>
                  </a:lnTo>
                  <a:lnTo>
                    <a:pt x="509" y="147"/>
                  </a:lnTo>
                  <a:lnTo>
                    <a:pt x="505" y="147"/>
                  </a:lnTo>
                  <a:lnTo>
                    <a:pt x="501" y="144"/>
                  </a:lnTo>
                  <a:lnTo>
                    <a:pt x="497" y="143"/>
                  </a:lnTo>
                  <a:lnTo>
                    <a:pt x="489" y="139"/>
                  </a:lnTo>
                  <a:lnTo>
                    <a:pt x="488" y="139"/>
                  </a:lnTo>
                  <a:lnTo>
                    <a:pt x="485" y="140"/>
                  </a:lnTo>
                  <a:lnTo>
                    <a:pt x="481" y="140"/>
                  </a:lnTo>
                  <a:lnTo>
                    <a:pt x="480" y="143"/>
                  </a:lnTo>
                  <a:lnTo>
                    <a:pt x="479" y="144"/>
                  </a:lnTo>
                  <a:lnTo>
                    <a:pt x="479" y="143"/>
                  </a:lnTo>
                  <a:lnTo>
                    <a:pt x="476" y="144"/>
                  </a:lnTo>
                  <a:lnTo>
                    <a:pt x="475" y="148"/>
                  </a:lnTo>
                  <a:lnTo>
                    <a:pt x="475" y="147"/>
                  </a:lnTo>
                  <a:lnTo>
                    <a:pt x="472" y="147"/>
                  </a:lnTo>
                  <a:lnTo>
                    <a:pt x="475" y="144"/>
                  </a:lnTo>
                  <a:lnTo>
                    <a:pt x="476" y="143"/>
                  </a:lnTo>
                  <a:lnTo>
                    <a:pt x="476" y="140"/>
                  </a:lnTo>
                  <a:lnTo>
                    <a:pt x="475" y="140"/>
                  </a:lnTo>
                  <a:lnTo>
                    <a:pt x="471" y="143"/>
                  </a:lnTo>
                  <a:lnTo>
                    <a:pt x="471" y="147"/>
                  </a:lnTo>
                  <a:lnTo>
                    <a:pt x="468" y="151"/>
                  </a:lnTo>
                  <a:lnTo>
                    <a:pt x="467" y="152"/>
                  </a:lnTo>
                  <a:lnTo>
                    <a:pt x="465" y="156"/>
                  </a:lnTo>
                  <a:lnTo>
                    <a:pt x="465" y="154"/>
                  </a:lnTo>
                  <a:lnTo>
                    <a:pt x="467" y="151"/>
                  </a:lnTo>
                  <a:lnTo>
                    <a:pt x="467" y="147"/>
                  </a:lnTo>
                  <a:lnTo>
                    <a:pt x="467" y="143"/>
                  </a:lnTo>
                  <a:lnTo>
                    <a:pt x="471" y="139"/>
                  </a:lnTo>
                  <a:lnTo>
                    <a:pt x="471" y="138"/>
                  </a:lnTo>
                  <a:lnTo>
                    <a:pt x="468" y="135"/>
                  </a:lnTo>
                  <a:lnTo>
                    <a:pt x="467" y="135"/>
                  </a:lnTo>
                  <a:lnTo>
                    <a:pt x="468" y="131"/>
                  </a:lnTo>
                  <a:lnTo>
                    <a:pt x="468" y="130"/>
                  </a:lnTo>
                  <a:lnTo>
                    <a:pt x="467" y="130"/>
                  </a:lnTo>
                  <a:lnTo>
                    <a:pt x="467" y="127"/>
                  </a:lnTo>
                  <a:lnTo>
                    <a:pt x="465" y="130"/>
                  </a:lnTo>
                  <a:lnTo>
                    <a:pt x="463" y="130"/>
                  </a:lnTo>
                  <a:lnTo>
                    <a:pt x="465" y="127"/>
                  </a:lnTo>
                  <a:lnTo>
                    <a:pt x="463" y="127"/>
                  </a:lnTo>
                  <a:lnTo>
                    <a:pt x="463" y="126"/>
                  </a:lnTo>
                  <a:lnTo>
                    <a:pt x="461" y="126"/>
                  </a:lnTo>
                  <a:lnTo>
                    <a:pt x="459" y="123"/>
                  </a:lnTo>
                  <a:lnTo>
                    <a:pt x="457" y="123"/>
                  </a:lnTo>
                  <a:lnTo>
                    <a:pt x="457" y="126"/>
                  </a:lnTo>
                  <a:lnTo>
                    <a:pt x="455" y="127"/>
                  </a:lnTo>
                  <a:lnTo>
                    <a:pt x="455" y="123"/>
                  </a:lnTo>
                  <a:lnTo>
                    <a:pt x="455" y="122"/>
                  </a:lnTo>
                  <a:lnTo>
                    <a:pt x="453" y="123"/>
                  </a:lnTo>
                  <a:lnTo>
                    <a:pt x="453" y="122"/>
                  </a:lnTo>
                  <a:lnTo>
                    <a:pt x="453" y="121"/>
                  </a:lnTo>
                  <a:lnTo>
                    <a:pt x="452" y="122"/>
                  </a:lnTo>
                  <a:lnTo>
                    <a:pt x="452" y="121"/>
                  </a:lnTo>
                  <a:lnTo>
                    <a:pt x="449" y="122"/>
                  </a:lnTo>
                  <a:lnTo>
                    <a:pt x="449" y="118"/>
                  </a:lnTo>
                  <a:lnTo>
                    <a:pt x="448" y="121"/>
                  </a:lnTo>
                  <a:lnTo>
                    <a:pt x="445" y="118"/>
                  </a:lnTo>
                  <a:lnTo>
                    <a:pt x="444" y="117"/>
                  </a:lnTo>
                  <a:lnTo>
                    <a:pt x="441" y="118"/>
                  </a:lnTo>
                  <a:lnTo>
                    <a:pt x="441" y="117"/>
                  </a:lnTo>
                  <a:lnTo>
                    <a:pt x="441" y="114"/>
                  </a:lnTo>
                  <a:lnTo>
                    <a:pt x="440" y="117"/>
                  </a:lnTo>
                  <a:lnTo>
                    <a:pt x="437" y="117"/>
                  </a:lnTo>
                  <a:lnTo>
                    <a:pt x="437" y="114"/>
                  </a:lnTo>
                  <a:lnTo>
                    <a:pt x="436" y="114"/>
                  </a:lnTo>
                  <a:lnTo>
                    <a:pt x="435" y="114"/>
                  </a:lnTo>
                  <a:lnTo>
                    <a:pt x="435" y="113"/>
                  </a:lnTo>
                  <a:lnTo>
                    <a:pt x="432" y="113"/>
                  </a:lnTo>
                  <a:lnTo>
                    <a:pt x="432" y="110"/>
                  </a:lnTo>
                  <a:lnTo>
                    <a:pt x="431" y="109"/>
                  </a:lnTo>
                  <a:lnTo>
                    <a:pt x="428" y="113"/>
                  </a:lnTo>
                  <a:lnTo>
                    <a:pt x="428" y="110"/>
                  </a:lnTo>
                  <a:lnTo>
                    <a:pt x="427" y="110"/>
                  </a:lnTo>
                  <a:lnTo>
                    <a:pt x="427" y="109"/>
                  </a:lnTo>
                  <a:lnTo>
                    <a:pt x="424" y="110"/>
                  </a:lnTo>
                  <a:lnTo>
                    <a:pt x="424" y="109"/>
                  </a:lnTo>
                  <a:lnTo>
                    <a:pt x="421" y="107"/>
                  </a:lnTo>
                  <a:lnTo>
                    <a:pt x="421" y="109"/>
                  </a:lnTo>
                  <a:lnTo>
                    <a:pt x="421" y="110"/>
                  </a:lnTo>
                  <a:lnTo>
                    <a:pt x="419" y="109"/>
                  </a:lnTo>
                  <a:lnTo>
                    <a:pt x="417" y="110"/>
                  </a:lnTo>
                  <a:lnTo>
                    <a:pt x="417" y="109"/>
                  </a:lnTo>
                  <a:lnTo>
                    <a:pt x="415" y="109"/>
                  </a:lnTo>
                  <a:lnTo>
                    <a:pt x="413" y="110"/>
                  </a:lnTo>
                  <a:lnTo>
                    <a:pt x="411" y="110"/>
                  </a:lnTo>
                  <a:lnTo>
                    <a:pt x="409" y="110"/>
                  </a:lnTo>
                  <a:lnTo>
                    <a:pt x="408" y="114"/>
                  </a:lnTo>
                  <a:lnTo>
                    <a:pt x="408" y="117"/>
                  </a:lnTo>
                  <a:lnTo>
                    <a:pt x="408" y="121"/>
                  </a:lnTo>
                  <a:lnTo>
                    <a:pt x="405" y="121"/>
                  </a:lnTo>
                  <a:lnTo>
                    <a:pt x="404" y="123"/>
                  </a:lnTo>
                  <a:lnTo>
                    <a:pt x="405" y="126"/>
                  </a:lnTo>
                  <a:lnTo>
                    <a:pt x="401" y="123"/>
                  </a:lnTo>
                  <a:lnTo>
                    <a:pt x="400" y="123"/>
                  </a:lnTo>
                  <a:lnTo>
                    <a:pt x="398" y="126"/>
                  </a:lnTo>
                  <a:lnTo>
                    <a:pt x="396" y="127"/>
                  </a:lnTo>
                  <a:lnTo>
                    <a:pt x="395" y="130"/>
                  </a:lnTo>
                  <a:lnTo>
                    <a:pt x="392" y="134"/>
                  </a:lnTo>
                  <a:lnTo>
                    <a:pt x="391" y="135"/>
                  </a:lnTo>
                  <a:lnTo>
                    <a:pt x="388" y="143"/>
                  </a:lnTo>
                  <a:lnTo>
                    <a:pt x="388" y="135"/>
                  </a:lnTo>
                  <a:lnTo>
                    <a:pt x="392" y="127"/>
                  </a:lnTo>
                  <a:lnTo>
                    <a:pt x="391" y="127"/>
                  </a:lnTo>
                  <a:lnTo>
                    <a:pt x="388" y="130"/>
                  </a:lnTo>
                  <a:lnTo>
                    <a:pt x="387" y="130"/>
                  </a:lnTo>
                  <a:lnTo>
                    <a:pt x="384" y="131"/>
                  </a:lnTo>
                  <a:lnTo>
                    <a:pt x="383" y="134"/>
                  </a:lnTo>
                  <a:lnTo>
                    <a:pt x="380" y="130"/>
                  </a:lnTo>
                  <a:lnTo>
                    <a:pt x="379" y="130"/>
                  </a:lnTo>
                  <a:lnTo>
                    <a:pt x="374" y="131"/>
                  </a:lnTo>
                  <a:lnTo>
                    <a:pt x="374" y="130"/>
                  </a:lnTo>
                  <a:lnTo>
                    <a:pt x="371" y="130"/>
                  </a:lnTo>
                  <a:lnTo>
                    <a:pt x="370" y="130"/>
                  </a:lnTo>
                  <a:lnTo>
                    <a:pt x="370" y="127"/>
                  </a:lnTo>
                  <a:lnTo>
                    <a:pt x="367" y="123"/>
                  </a:lnTo>
                  <a:lnTo>
                    <a:pt x="367" y="122"/>
                  </a:lnTo>
                  <a:lnTo>
                    <a:pt x="371" y="127"/>
                  </a:lnTo>
                  <a:lnTo>
                    <a:pt x="374" y="130"/>
                  </a:lnTo>
                  <a:lnTo>
                    <a:pt x="375" y="130"/>
                  </a:lnTo>
                  <a:lnTo>
                    <a:pt x="375" y="127"/>
                  </a:lnTo>
                  <a:lnTo>
                    <a:pt x="380" y="127"/>
                  </a:lnTo>
                  <a:lnTo>
                    <a:pt x="383" y="127"/>
                  </a:lnTo>
                  <a:lnTo>
                    <a:pt x="384" y="127"/>
                  </a:lnTo>
                  <a:lnTo>
                    <a:pt x="387" y="127"/>
                  </a:lnTo>
                  <a:lnTo>
                    <a:pt x="388" y="123"/>
                  </a:lnTo>
                  <a:lnTo>
                    <a:pt x="391" y="126"/>
                  </a:lnTo>
                  <a:lnTo>
                    <a:pt x="392" y="126"/>
                  </a:lnTo>
                  <a:lnTo>
                    <a:pt x="396" y="123"/>
                  </a:lnTo>
                  <a:lnTo>
                    <a:pt x="400" y="121"/>
                  </a:lnTo>
                  <a:lnTo>
                    <a:pt x="401" y="117"/>
                  </a:lnTo>
                  <a:lnTo>
                    <a:pt x="404" y="113"/>
                  </a:lnTo>
                  <a:lnTo>
                    <a:pt x="404" y="109"/>
                  </a:lnTo>
                  <a:lnTo>
                    <a:pt x="405" y="103"/>
                  </a:lnTo>
                  <a:lnTo>
                    <a:pt x="405" y="101"/>
                  </a:lnTo>
                  <a:lnTo>
                    <a:pt x="404" y="101"/>
                  </a:lnTo>
                  <a:lnTo>
                    <a:pt x="396" y="99"/>
                  </a:lnTo>
                  <a:lnTo>
                    <a:pt x="391" y="99"/>
                  </a:lnTo>
                  <a:lnTo>
                    <a:pt x="391" y="101"/>
                  </a:lnTo>
                  <a:lnTo>
                    <a:pt x="388" y="101"/>
                  </a:lnTo>
                  <a:lnTo>
                    <a:pt x="380" y="99"/>
                  </a:lnTo>
                  <a:lnTo>
                    <a:pt x="375" y="99"/>
                  </a:lnTo>
                  <a:lnTo>
                    <a:pt x="371" y="99"/>
                  </a:lnTo>
                  <a:lnTo>
                    <a:pt x="370" y="101"/>
                  </a:lnTo>
                  <a:lnTo>
                    <a:pt x="370" y="105"/>
                  </a:lnTo>
                  <a:lnTo>
                    <a:pt x="370" y="107"/>
                  </a:lnTo>
                  <a:lnTo>
                    <a:pt x="371" y="109"/>
                  </a:lnTo>
                  <a:lnTo>
                    <a:pt x="367" y="109"/>
                  </a:lnTo>
                  <a:lnTo>
                    <a:pt x="367" y="110"/>
                  </a:lnTo>
                  <a:lnTo>
                    <a:pt x="367" y="113"/>
                  </a:lnTo>
                  <a:lnTo>
                    <a:pt x="367" y="114"/>
                  </a:lnTo>
                  <a:lnTo>
                    <a:pt x="366" y="113"/>
                  </a:lnTo>
                  <a:lnTo>
                    <a:pt x="362" y="118"/>
                  </a:lnTo>
                  <a:lnTo>
                    <a:pt x="356" y="121"/>
                  </a:lnTo>
                  <a:lnTo>
                    <a:pt x="351" y="123"/>
                  </a:lnTo>
                  <a:lnTo>
                    <a:pt x="347" y="126"/>
                  </a:lnTo>
                  <a:lnTo>
                    <a:pt x="344" y="127"/>
                  </a:lnTo>
                  <a:lnTo>
                    <a:pt x="344" y="126"/>
                  </a:lnTo>
                  <a:lnTo>
                    <a:pt x="340" y="123"/>
                  </a:lnTo>
                  <a:lnTo>
                    <a:pt x="338" y="126"/>
                  </a:lnTo>
                  <a:lnTo>
                    <a:pt x="340" y="122"/>
                  </a:lnTo>
                  <a:lnTo>
                    <a:pt x="344" y="122"/>
                  </a:lnTo>
                  <a:lnTo>
                    <a:pt x="347" y="122"/>
                  </a:lnTo>
                  <a:lnTo>
                    <a:pt x="348" y="122"/>
                  </a:lnTo>
                  <a:lnTo>
                    <a:pt x="348" y="121"/>
                  </a:lnTo>
                  <a:lnTo>
                    <a:pt x="351" y="117"/>
                  </a:lnTo>
                  <a:lnTo>
                    <a:pt x="352" y="114"/>
                  </a:lnTo>
                  <a:lnTo>
                    <a:pt x="352" y="110"/>
                  </a:lnTo>
                  <a:lnTo>
                    <a:pt x="356" y="107"/>
                  </a:lnTo>
                  <a:lnTo>
                    <a:pt x="362" y="97"/>
                  </a:lnTo>
                  <a:lnTo>
                    <a:pt x="370" y="91"/>
                  </a:lnTo>
                  <a:lnTo>
                    <a:pt x="371" y="86"/>
                  </a:lnTo>
                  <a:lnTo>
                    <a:pt x="375" y="82"/>
                  </a:lnTo>
                  <a:lnTo>
                    <a:pt x="378" y="78"/>
                  </a:lnTo>
                  <a:lnTo>
                    <a:pt x="380" y="74"/>
                  </a:lnTo>
                  <a:lnTo>
                    <a:pt x="379" y="74"/>
                  </a:lnTo>
                  <a:lnTo>
                    <a:pt x="380" y="73"/>
                  </a:lnTo>
                  <a:lnTo>
                    <a:pt x="383" y="69"/>
                  </a:lnTo>
                  <a:lnTo>
                    <a:pt x="380" y="66"/>
                  </a:lnTo>
                  <a:lnTo>
                    <a:pt x="379" y="63"/>
                  </a:lnTo>
                  <a:lnTo>
                    <a:pt x="375" y="63"/>
                  </a:lnTo>
                  <a:lnTo>
                    <a:pt x="374" y="63"/>
                  </a:lnTo>
                  <a:lnTo>
                    <a:pt x="371" y="61"/>
                  </a:lnTo>
                  <a:lnTo>
                    <a:pt x="371" y="59"/>
                  </a:lnTo>
                  <a:lnTo>
                    <a:pt x="367" y="57"/>
                  </a:lnTo>
                  <a:lnTo>
                    <a:pt x="370" y="55"/>
                  </a:lnTo>
                  <a:lnTo>
                    <a:pt x="370" y="51"/>
                  </a:lnTo>
                  <a:lnTo>
                    <a:pt x="366" y="46"/>
                  </a:lnTo>
                  <a:lnTo>
                    <a:pt x="364" y="37"/>
                  </a:lnTo>
                  <a:lnTo>
                    <a:pt x="364" y="25"/>
                  </a:lnTo>
                  <a:lnTo>
                    <a:pt x="362" y="26"/>
                  </a:lnTo>
                  <a:lnTo>
                    <a:pt x="362" y="22"/>
                  </a:lnTo>
                  <a:lnTo>
                    <a:pt x="360" y="20"/>
                  </a:lnTo>
                  <a:lnTo>
                    <a:pt x="358" y="17"/>
                  </a:lnTo>
                  <a:lnTo>
                    <a:pt x="356" y="20"/>
                  </a:lnTo>
                  <a:lnTo>
                    <a:pt x="354" y="16"/>
                  </a:lnTo>
                  <a:lnTo>
                    <a:pt x="354" y="17"/>
                  </a:lnTo>
                  <a:lnTo>
                    <a:pt x="354" y="20"/>
                  </a:lnTo>
                  <a:lnTo>
                    <a:pt x="352" y="25"/>
                  </a:lnTo>
                  <a:lnTo>
                    <a:pt x="344" y="37"/>
                  </a:lnTo>
                  <a:lnTo>
                    <a:pt x="338" y="51"/>
                  </a:lnTo>
                  <a:lnTo>
                    <a:pt x="334" y="55"/>
                  </a:lnTo>
                  <a:lnTo>
                    <a:pt x="331" y="55"/>
                  </a:lnTo>
                  <a:lnTo>
                    <a:pt x="327" y="55"/>
                  </a:lnTo>
                  <a:lnTo>
                    <a:pt x="326" y="55"/>
                  </a:lnTo>
                  <a:lnTo>
                    <a:pt x="322" y="55"/>
                  </a:lnTo>
                  <a:lnTo>
                    <a:pt x="320" y="53"/>
                  </a:lnTo>
                  <a:lnTo>
                    <a:pt x="314" y="57"/>
                  </a:lnTo>
                  <a:lnTo>
                    <a:pt x="313" y="57"/>
                  </a:lnTo>
                  <a:lnTo>
                    <a:pt x="309" y="55"/>
                  </a:lnTo>
                  <a:lnTo>
                    <a:pt x="307" y="53"/>
                  </a:lnTo>
                  <a:lnTo>
                    <a:pt x="305" y="51"/>
                  </a:lnTo>
                  <a:lnTo>
                    <a:pt x="303" y="51"/>
                  </a:lnTo>
                  <a:lnTo>
                    <a:pt x="301" y="50"/>
                  </a:lnTo>
                  <a:lnTo>
                    <a:pt x="301" y="50"/>
                  </a:lnTo>
                  <a:lnTo>
                    <a:pt x="295" y="50"/>
                  </a:lnTo>
                  <a:lnTo>
                    <a:pt x="290" y="51"/>
                  </a:lnTo>
                  <a:lnTo>
                    <a:pt x="287" y="51"/>
                  </a:lnTo>
                  <a:lnTo>
                    <a:pt x="286" y="51"/>
                  </a:lnTo>
                  <a:lnTo>
                    <a:pt x="283" y="53"/>
                  </a:lnTo>
                  <a:lnTo>
                    <a:pt x="283" y="55"/>
                  </a:lnTo>
                  <a:lnTo>
                    <a:pt x="283" y="57"/>
                  </a:lnTo>
                  <a:lnTo>
                    <a:pt x="286" y="59"/>
                  </a:lnTo>
                  <a:lnTo>
                    <a:pt x="286" y="61"/>
                  </a:lnTo>
                  <a:lnTo>
                    <a:pt x="283" y="63"/>
                  </a:lnTo>
                  <a:lnTo>
                    <a:pt x="282" y="63"/>
                  </a:lnTo>
                  <a:lnTo>
                    <a:pt x="277" y="61"/>
                  </a:lnTo>
                  <a:lnTo>
                    <a:pt x="273" y="61"/>
                  </a:lnTo>
                  <a:lnTo>
                    <a:pt x="269" y="61"/>
                  </a:lnTo>
                  <a:lnTo>
                    <a:pt x="263" y="61"/>
                  </a:lnTo>
                  <a:lnTo>
                    <a:pt x="259" y="63"/>
                  </a:lnTo>
                  <a:lnTo>
                    <a:pt x="257" y="65"/>
                  </a:lnTo>
                  <a:lnTo>
                    <a:pt x="255" y="65"/>
                  </a:lnTo>
                  <a:lnTo>
                    <a:pt x="250" y="66"/>
                  </a:lnTo>
                  <a:lnTo>
                    <a:pt x="243" y="70"/>
                  </a:lnTo>
                  <a:lnTo>
                    <a:pt x="242" y="73"/>
                  </a:lnTo>
                  <a:lnTo>
                    <a:pt x="239" y="74"/>
                  </a:lnTo>
                  <a:lnTo>
                    <a:pt x="238" y="74"/>
                  </a:lnTo>
                  <a:lnTo>
                    <a:pt x="237" y="73"/>
                  </a:lnTo>
                  <a:lnTo>
                    <a:pt x="234" y="73"/>
                  </a:lnTo>
                  <a:lnTo>
                    <a:pt x="233" y="70"/>
                  </a:lnTo>
                  <a:lnTo>
                    <a:pt x="229" y="66"/>
                  </a:lnTo>
                  <a:lnTo>
                    <a:pt x="225" y="65"/>
                  </a:lnTo>
                  <a:lnTo>
                    <a:pt x="226" y="63"/>
                  </a:lnTo>
                  <a:lnTo>
                    <a:pt x="225" y="61"/>
                  </a:lnTo>
                  <a:lnTo>
                    <a:pt x="225" y="59"/>
                  </a:lnTo>
                  <a:lnTo>
                    <a:pt x="225" y="57"/>
                  </a:lnTo>
                  <a:lnTo>
                    <a:pt x="224" y="55"/>
                  </a:lnTo>
                  <a:lnTo>
                    <a:pt x="221" y="50"/>
                  </a:lnTo>
                  <a:lnTo>
                    <a:pt x="221" y="44"/>
                  </a:lnTo>
                  <a:lnTo>
                    <a:pt x="224" y="37"/>
                  </a:lnTo>
                  <a:lnTo>
                    <a:pt x="225" y="33"/>
                  </a:lnTo>
                  <a:lnTo>
                    <a:pt x="226" y="29"/>
                  </a:lnTo>
                  <a:lnTo>
                    <a:pt x="229" y="26"/>
                  </a:lnTo>
                  <a:lnTo>
                    <a:pt x="229" y="25"/>
                  </a:lnTo>
                  <a:lnTo>
                    <a:pt x="225" y="20"/>
                  </a:lnTo>
                  <a:lnTo>
                    <a:pt x="226" y="17"/>
                  </a:lnTo>
                  <a:lnTo>
                    <a:pt x="221" y="16"/>
                  </a:lnTo>
                  <a:lnTo>
                    <a:pt x="220" y="13"/>
                  </a:lnTo>
                  <a:lnTo>
                    <a:pt x="221" y="8"/>
                  </a:lnTo>
                  <a:lnTo>
                    <a:pt x="221" y="6"/>
                  </a:lnTo>
                  <a:lnTo>
                    <a:pt x="221" y="2"/>
                  </a:lnTo>
                  <a:lnTo>
                    <a:pt x="220" y="0"/>
                  </a:lnTo>
                  <a:lnTo>
                    <a:pt x="217" y="0"/>
                  </a:lnTo>
                  <a:lnTo>
                    <a:pt x="210" y="1"/>
                  </a:lnTo>
                  <a:lnTo>
                    <a:pt x="210" y="1"/>
                  </a:lnTo>
                  <a:lnTo>
                    <a:pt x="209" y="1"/>
                  </a:lnTo>
                  <a:lnTo>
                    <a:pt x="209" y="1"/>
                  </a:lnTo>
                  <a:lnTo>
                    <a:pt x="209" y="1"/>
                  </a:lnTo>
                  <a:lnTo>
                    <a:pt x="210" y="4"/>
                  </a:lnTo>
                  <a:lnTo>
                    <a:pt x="210" y="5"/>
                  </a:lnTo>
                  <a:lnTo>
                    <a:pt x="210" y="8"/>
                  </a:lnTo>
                  <a:lnTo>
                    <a:pt x="210" y="8"/>
                  </a:lnTo>
                  <a:lnTo>
                    <a:pt x="209" y="8"/>
                  </a:lnTo>
                  <a:lnTo>
                    <a:pt x="206" y="13"/>
                  </a:lnTo>
                  <a:lnTo>
                    <a:pt x="204" y="16"/>
                  </a:lnTo>
                  <a:lnTo>
                    <a:pt x="202" y="13"/>
                  </a:lnTo>
                  <a:lnTo>
                    <a:pt x="196" y="16"/>
                  </a:lnTo>
                  <a:lnTo>
                    <a:pt x="193" y="20"/>
                  </a:lnTo>
                  <a:lnTo>
                    <a:pt x="186" y="21"/>
                  </a:lnTo>
                  <a:lnTo>
                    <a:pt x="182" y="21"/>
                  </a:lnTo>
                  <a:lnTo>
                    <a:pt x="181" y="21"/>
                  </a:lnTo>
                  <a:lnTo>
                    <a:pt x="180" y="22"/>
                  </a:lnTo>
                  <a:lnTo>
                    <a:pt x="177" y="22"/>
                  </a:lnTo>
                  <a:lnTo>
                    <a:pt x="177" y="29"/>
                  </a:lnTo>
                  <a:lnTo>
                    <a:pt x="177" y="30"/>
                  </a:lnTo>
                  <a:lnTo>
                    <a:pt x="176" y="30"/>
                  </a:lnTo>
                  <a:lnTo>
                    <a:pt x="172" y="30"/>
                  </a:lnTo>
                  <a:lnTo>
                    <a:pt x="169" y="26"/>
                  </a:lnTo>
                  <a:lnTo>
                    <a:pt x="168" y="25"/>
                  </a:lnTo>
                  <a:lnTo>
                    <a:pt x="166" y="25"/>
                  </a:lnTo>
                  <a:lnTo>
                    <a:pt x="164" y="25"/>
                  </a:lnTo>
                  <a:lnTo>
                    <a:pt x="158" y="25"/>
                  </a:lnTo>
                  <a:lnTo>
                    <a:pt x="156" y="25"/>
                  </a:lnTo>
                  <a:lnTo>
                    <a:pt x="156" y="22"/>
                  </a:lnTo>
                  <a:lnTo>
                    <a:pt x="154" y="21"/>
                  </a:lnTo>
                  <a:lnTo>
                    <a:pt x="152" y="21"/>
                  </a:lnTo>
                  <a:lnTo>
                    <a:pt x="149" y="21"/>
                  </a:lnTo>
                  <a:lnTo>
                    <a:pt x="147" y="20"/>
                  </a:lnTo>
                  <a:lnTo>
                    <a:pt x="145" y="20"/>
                  </a:lnTo>
                  <a:lnTo>
                    <a:pt x="145" y="21"/>
                  </a:lnTo>
                  <a:lnTo>
                    <a:pt x="145" y="22"/>
                  </a:lnTo>
                  <a:lnTo>
                    <a:pt x="149" y="26"/>
                  </a:lnTo>
                  <a:lnTo>
                    <a:pt x="152" y="30"/>
                  </a:lnTo>
                  <a:lnTo>
                    <a:pt x="152" y="34"/>
                  </a:lnTo>
                  <a:lnTo>
                    <a:pt x="154" y="42"/>
                  </a:lnTo>
                  <a:lnTo>
                    <a:pt x="156" y="46"/>
                  </a:lnTo>
                  <a:lnTo>
                    <a:pt x="156" y="51"/>
                  </a:lnTo>
                  <a:lnTo>
                    <a:pt x="158" y="51"/>
                  </a:lnTo>
                  <a:lnTo>
                    <a:pt x="162" y="51"/>
                  </a:lnTo>
                  <a:lnTo>
                    <a:pt x="166" y="53"/>
                  </a:lnTo>
                  <a:lnTo>
                    <a:pt x="164" y="57"/>
                  </a:lnTo>
                  <a:lnTo>
                    <a:pt x="160" y="59"/>
                  </a:lnTo>
                  <a:lnTo>
                    <a:pt x="156" y="61"/>
                  </a:lnTo>
                  <a:lnTo>
                    <a:pt x="154" y="63"/>
                  </a:lnTo>
                  <a:lnTo>
                    <a:pt x="152" y="66"/>
                  </a:lnTo>
                  <a:lnTo>
                    <a:pt x="150" y="70"/>
                  </a:lnTo>
                  <a:lnTo>
                    <a:pt x="149" y="70"/>
                  </a:lnTo>
                  <a:lnTo>
                    <a:pt x="147" y="70"/>
                  </a:lnTo>
                  <a:lnTo>
                    <a:pt x="141" y="74"/>
                  </a:lnTo>
                  <a:lnTo>
                    <a:pt x="137" y="77"/>
                  </a:lnTo>
                  <a:lnTo>
                    <a:pt x="136" y="78"/>
                  </a:lnTo>
                  <a:lnTo>
                    <a:pt x="133" y="82"/>
                  </a:lnTo>
                  <a:lnTo>
                    <a:pt x="132" y="83"/>
                  </a:lnTo>
                  <a:lnTo>
                    <a:pt x="132" y="79"/>
                  </a:lnTo>
                  <a:lnTo>
                    <a:pt x="129" y="78"/>
                  </a:lnTo>
                  <a:lnTo>
                    <a:pt x="128" y="78"/>
                  </a:lnTo>
                  <a:lnTo>
                    <a:pt x="123" y="82"/>
                  </a:lnTo>
                  <a:lnTo>
                    <a:pt x="120" y="82"/>
                  </a:lnTo>
                  <a:lnTo>
                    <a:pt x="119" y="82"/>
                  </a:lnTo>
                  <a:lnTo>
                    <a:pt x="115" y="78"/>
                  </a:lnTo>
                  <a:lnTo>
                    <a:pt x="115" y="78"/>
                  </a:lnTo>
                  <a:lnTo>
                    <a:pt x="115" y="78"/>
                  </a:lnTo>
                  <a:lnTo>
                    <a:pt x="111" y="74"/>
                  </a:lnTo>
                  <a:lnTo>
                    <a:pt x="108" y="74"/>
                  </a:lnTo>
                  <a:lnTo>
                    <a:pt x="107" y="74"/>
                  </a:lnTo>
                  <a:lnTo>
                    <a:pt x="107" y="73"/>
                  </a:lnTo>
                  <a:lnTo>
                    <a:pt x="107" y="66"/>
                  </a:lnTo>
                  <a:lnTo>
                    <a:pt x="105" y="63"/>
                  </a:lnTo>
                  <a:lnTo>
                    <a:pt x="103" y="59"/>
                  </a:lnTo>
                  <a:lnTo>
                    <a:pt x="101" y="57"/>
                  </a:lnTo>
                  <a:lnTo>
                    <a:pt x="99" y="59"/>
                  </a:lnTo>
                  <a:lnTo>
                    <a:pt x="95" y="61"/>
                  </a:lnTo>
                  <a:lnTo>
                    <a:pt x="93" y="65"/>
                  </a:lnTo>
                  <a:lnTo>
                    <a:pt x="92" y="63"/>
                  </a:lnTo>
                  <a:lnTo>
                    <a:pt x="89" y="61"/>
                  </a:lnTo>
                  <a:lnTo>
                    <a:pt x="88" y="61"/>
                  </a:lnTo>
                  <a:lnTo>
                    <a:pt x="88" y="65"/>
                  </a:lnTo>
                  <a:lnTo>
                    <a:pt x="85" y="65"/>
                  </a:lnTo>
                  <a:lnTo>
                    <a:pt x="84" y="65"/>
                  </a:lnTo>
                  <a:lnTo>
                    <a:pt x="71" y="65"/>
                  </a:lnTo>
                  <a:lnTo>
                    <a:pt x="67" y="65"/>
                  </a:lnTo>
                  <a:lnTo>
                    <a:pt x="63" y="65"/>
                  </a:lnTo>
                  <a:lnTo>
                    <a:pt x="62" y="65"/>
                  </a:lnTo>
                  <a:lnTo>
                    <a:pt x="62" y="70"/>
                  </a:lnTo>
                  <a:lnTo>
                    <a:pt x="63" y="77"/>
                  </a:lnTo>
                  <a:lnTo>
                    <a:pt x="65" y="77"/>
                  </a:lnTo>
                  <a:lnTo>
                    <a:pt x="68" y="77"/>
                  </a:lnTo>
                  <a:lnTo>
                    <a:pt x="72" y="78"/>
                  </a:lnTo>
                  <a:lnTo>
                    <a:pt x="72" y="82"/>
                  </a:lnTo>
                  <a:lnTo>
                    <a:pt x="72" y="83"/>
                  </a:lnTo>
                  <a:lnTo>
                    <a:pt x="71" y="83"/>
                  </a:lnTo>
                  <a:lnTo>
                    <a:pt x="67" y="82"/>
                  </a:lnTo>
                  <a:lnTo>
                    <a:pt x="65" y="83"/>
                  </a:lnTo>
                  <a:lnTo>
                    <a:pt x="59" y="86"/>
                  </a:lnTo>
                  <a:lnTo>
                    <a:pt x="59" y="90"/>
                  </a:lnTo>
                  <a:lnTo>
                    <a:pt x="59" y="94"/>
                  </a:lnTo>
                  <a:lnTo>
                    <a:pt x="59" y="97"/>
                  </a:lnTo>
                  <a:lnTo>
                    <a:pt x="62" y="103"/>
                  </a:lnTo>
                  <a:lnTo>
                    <a:pt x="65" y="105"/>
                  </a:lnTo>
                  <a:lnTo>
                    <a:pt x="67" y="109"/>
                  </a:lnTo>
                  <a:lnTo>
                    <a:pt x="67" y="114"/>
                  </a:lnTo>
                  <a:lnTo>
                    <a:pt x="68" y="118"/>
                  </a:lnTo>
                  <a:lnTo>
                    <a:pt x="68" y="122"/>
                  </a:lnTo>
                  <a:lnTo>
                    <a:pt x="68" y="127"/>
                  </a:lnTo>
                  <a:lnTo>
                    <a:pt x="65" y="151"/>
                  </a:lnTo>
                  <a:lnTo>
                    <a:pt x="63" y="167"/>
                  </a:lnTo>
                  <a:lnTo>
                    <a:pt x="62" y="174"/>
                  </a:lnTo>
                  <a:lnTo>
                    <a:pt x="62" y="175"/>
                  </a:lnTo>
                  <a:lnTo>
                    <a:pt x="59" y="174"/>
                  </a:lnTo>
                  <a:lnTo>
                    <a:pt x="58" y="175"/>
                  </a:lnTo>
                  <a:lnTo>
                    <a:pt x="54" y="171"/>
                  </a:lnTo>
                  <a:lnTo>
                    <a:pt x="51" y="171"/>
                  </a:lnTo>
                  <a:lnTo>
                    <a:pt x="48" y="174"/>
                  </a:lnTo>
                  <a:lnTo>
                    <a:pt x="46" y="174"/>
                  </a:lnTo>
                  <a:lnTo>
                    <a:pt x="44" y="175"/>
                  </a:lnTo>
                  <a:lnTo>
                    <a:pt x="40" y="178"/>
                  </a:lnTo>
                  <a:lnTo>
                    <a:pt x="35" y="178"/>
                  </a:lnTo>
                  <a:lnTo>
                    <a:pt x="31" y="178"/>
                  </a:lnTo>
                  <a:lnTo>
                    <a:pt x="24" y="183"/>
                  </a:lnTo>
                  <a:lnTo>
                    <a:pt x="23" y="184"/>
                  </a:lnTo>
                  <a:lnTo>
                    <a:pt x="22" y="187"/>
                  </a:lnTo>
                  <a:lnTo>
                    <a:pt x="19" y="187"/>
                  </a:lnTo>
                  <a:lnTo>
                    <a:pt x="15" y="188"/>
                  </a:lnTo>
                  <a:lnTo>
                    <a:pt x="14" y="192"/>
                  </a:lnTo>
                  <a:lnTo>
                    <a:pt x="14" y="195"/>
                  </a:lnTo>
                  <a:lnTo>
                    <a:pt x="14" y="197"/>
                  </a:lnTo>
                  <a:lnTo>
                    <a:pt x="14" y="201"/>
                  </a:lnTo>
                  <a:lnTo>
                    <a:pt x="11" y="204"/>
                  </a:lnTo>
                  <a:lnTo>
                    <a:pt x="11" y="208"/>
                  </a:lnTo>
                  <a:lnTo>
                    <a:pt x="11" y="211"/>
                  </a:lnTo>
                  <a:lnTo>
                    <a:pt x="11" y="213"/>
                  </a:lnTo>
                  <a:lnTo>
                    <a:pt x="11" y="215"/>
                  </a:lnTo>
                  <a:lnTo>
                    <a:pt x="6" y="217"/>
                  </a:lnTo>
                  <a:lnTo>
                    <a:pt x="4" y="219"/>
                  </a:lnTo>
                  <a:lnTo>
                    <a:pt x="2" y="223"/>
                  </a:lnTo>
                  <a:lnTo>
                    <a:pt x="4" y="227"/>
                  </a:lnTo>
                  <a:lnTo>
                    <a:pt x="4" y="228"/>
                  </a:lnTo>
                  <a:lnTo>
                    <a:pt x="2" y="228"/>
                  </a:lnTo>
                  <a:lnTo>
                    <a:pt x="0" y="231"/>
                  </a:lnTo>
                  <a:lnTo>
                    <a:pt x="0" y="232"/>
                  </a:lnTo>
                  <a:lnTo>
                    <a:pt x="2" y="236"/>
                  </a:lnTo>
                  <a:lnTo>
                    <a:pt x="4" y="237"/>
                  </a:lnTo>
                  <a:lnTo>
                    <a:pt x="4" y="240"/>
                  </a:lnTo>
                  <a:lnTo>
                    <a:pt x="6" y="244"/>
                  </a:lnTo>
                  <a:lnTo>
                    <a:pt x="8" y="248"/>
                  </a:lnTo>
                  <a:lnTo>
                    <a:pt x="10" y="252"/>
                  </a:lnTo>
                  <a:lnTo>
                    <a:pt x="11" y="253"/>
                  </a:lnTo>
                  <a:lnTo>
                    <a:pt x="18" y="259"/>
                  </a:lnTo>
                  <a:lnTo>
                    <a:pt x="15" y="263"/>
                  </a:lnTo>
                  <a:lnTo>
                    <a:pt x="14" y="267"/>
                  </a:lnTo>
                  <a:lnTo>
                    <a:pt x="22" y="267"/>
                  </a:lnTo>
                  <a:lnTo>
                    <a:pt x="24" y="268"/>
                  </a:lnTo>
                  <a:lnTo>
                    <a:pt x="27" y="268"/>
                  </a:lnTo>
                  <a:lnTo>
                    <a:pt x="31" y="272"/>
                  </a:lnTo>
                  <a:lnTo>
                    <a:pt x="31" y="278"/>
                  </a:lnTo>
                  <a:lnTo>
                    <a:pt x="38" y="278"/>
                  </a:lnTo>
                  <a:lnTo>
                    <a:pt x="42" y="278"/>
                  </a:lnTo>
                  <a:lnTo>
                    <a:pt x="46" y="276"/>
                  </a:lnTo>
                  <a:lnTo>
                    <a:pt x="51" y="271"/>
                  </a:lnTo>
                  <a:lnTo>
                    <a:pt x="54" y="268"/>
                  </a:lnTo>
                  <a:lnTo>
                    <a:pt x="58" y="267"/>
                  </a:lnTo>
                  <a:lnTo>
                    <a:pt x="55" y="268"/>
                  </a:lnTo>
                  <a:lnTo>
                    <a:pt x="55" y="271"/>
                  </a:lnTo>
                  <a:lnTo>
                    <a:pt x="58" y="272"/>
                  </a:lnTo>
                  <a:lnTo>
                    <a:pt x="55" y="278"/>
                  </a:lnTo>
                  <a:lnTo>
                    <a:pt x="58" y="294"/>
                  </a:lnTo>
                  <a:lnTo>
                    <a:pt x="59" y="294"/>
                  </a:lnTo>
                  <a:lnTo>
                    <a:pt x="62" y="297"/>
                  </a:lnTo>
                  <a:lnTo>
                    <a:pt x="65" y="294"/>
                  </a:lnTo>
                  <a:lnTo>
                    <a:pt x="68" y="294"/>
                  </a:lnTo>
                  <a:lnTo>
                    <a:pt x="72" y="294"/>
                  </a:lnTo>
                  <a:lnTo>
                    <a:pt x="76" y="294"/>
                  </a:lnTo>
                  <a:lnTo>
                    <a:pt x="77" y="294"/>
                  </a:lnTo>
                  <a:lnTo>
                    <a:pt x="81" y="294"/>
                  </a:lnTo>
                  <a:lnTo>
                    <a:pt x="85" y="294"/>
                  </a:lnTo>
                  <a:lnTo>
                    <a:pt x="85" y="297"/>
                  </a:lnTo>
                  <a:lnTo>
                    <a:pt x="88" y="297"/>
                  </a:lnTo>
                  <a:lnTo>
                    <a:pt x="89" y="297"/>
                  </a:lnTo>
                  <a:lnTo>
                    <a:pt x="93" y="294"/>
                  </a:lnTo>
                  <a:lnTo>
                    <a:pt x="95" y="293"/>
                  </a:lnTo>
                  <a:lnTo>
                    <a:pt x="97" y="292"/>
                  </a:lnTo>
                  <a:lnTo>
                    <a:pt x="99" y="289"/>
                  </a:lnTo>
                  <a:lnTo>
                    <a:pt x="101" y="289"/>
                  </a:lnTo>
                  <a:lnTo>
                    <a:pt x="101" y="289"/>
                  </a:lnTo>
                  <a:lnTo>
                    <a:pt x="103" y="288"/>
                  </a:lnTo>
                  <a:lnTo>
                    <a:pt x="105" y="285"/>
                  </a:lnTo>
                  <a:lnTo>
                    <a:pt x="108" y="284"/>
                  </a:lnTo>
                  <a:lnTo>
                    <a:pt x="111" y="284"/>
                  </a:lnTo>
                  <a:lnTo>
                    <a:pt x="112" y="281"/>
                  </a:lnTo>
                  <a:lnTo>
                    <a:pt x="116" y="278"/>
                  </a:lnTo>
                  <a:lnTo>
                    <a:pt x="123" y="276"/>
                  </a:lnTo>
                  <a:lnTo>
                    <a:pt x="128" y="274"/>
                  </a:lnTo>
                  <a:lnTo>
                    <a:pt x="136" y="274"/>
                  </a:lnTo>
                  <a:lnTo>
                    <a:pt x="137" y="272"/>
                  </a:lnTo>
                  <a:lnTo>
                    <a:pt x="139" y="274"/>
                  </a:lnTo>
                  <a:lnTo>
                    <a:pt x="141" y="276"/>
                  </a:lnTo>
                  <a:lnTo>
                    <a:pt x="139" y="281"/>
                  </a:lnTo>
                  <a:lnTo>
                    <a:pt x="139" y="288"/>
                  </a:lnTo>
                  <a:lnTo>
                    <a:pt x="139" y="292"/>
                  </a:lnTo>
                  <a:lnTo>
                    <a:pt x="141" y="293"/>
                  </a:lnTo>
                  <a:lnTo>
                    <a:pt x="141" y="294"/>
                  </a:lnTo>
                  <a:lnTo>
                    <a:pt x="139" y="298"/>
                  </a:lnTo>
                  <a:lnTo>
                    <a:pt x="141" y="305"/>
                  </a:lnTo>
                  <a:lnTo>
                    <a:pt x="143" y="309"/>
                  </a:lnTo>
                  <a:lnTo>
                    <a:pt x="145" y="309"/>
                  </a:lnTo>
                  <a:lnTo>
                    <a:pt x="147" y="310"/>
                  </a:lnTo>
                  <a:lnTo>
                    <a:pt x="147" y="312"/>
                  </a:lnTo>
                  <a:lnTo>
                    <a:pt x="149" y="314"/>
                  </a:lnTo>
                  <a:lnTo>
                    <a:pt x="152" y="316"/>
                  </a:lnTo>
                  <a:lnTo>
                    <a:pt x="156" y="318"/>
                  </a:lnTo>
                  <a:lnTo>
                    <a:pt x="158" y="322"/>
                  </a:lnTo>
                  <a:lnTo>
                    <a:pt x="162" y="324"/>
                  </a:lnTo>
                  <a:lnTo>
                    <a:pt x="168" y="324"/>
                  </a:lnTo>
                  <a:lnTo>
                    <a:pt x="169" y="322"/>
                  </a:lnTo>
                  <a:lnTo>
                    <a:pt x="172" y="324"/>
                  </a:lnTo>
                  <a:lnTo>
                    <a:pt x="173" y="325"/>
                  </a:lnTo>
                  <a:lnTo>
                    <a:pt x="176" y="325"/>
                  </a:lnTo>
                  <a:lnTo>
                    <a:pt x="177" y="325"/>
                  </a:lnTo>
                  <a:lnTo>
                    <a:pt x="180" y="328"/>
                  </a:lnTo>
                  <a:lnTo>
                    <a:pt x="181" y="329"/>
                  </a:lnTo>
                  <a:lnTo>
                    <a:pt x="182" y="332"/>
                  </a:lnTo>
                  <a:lnTo>
                    <a:pt x="186" y="332"/>
                  </a:lnTo>
                  <a:lnTo>
                    <a:pt x="190" y="336"/>
                  </a:lnTo>
                  <a:lnTo>
                    <a:pt x="193" y="336"/>
                  </a:lnTo>
                  <a:lnTo>
                    <a:pt x="194" y="336"/>
                  </a:lnTo>
                  <a:lnTo>
                    <a:pt x="196" y="338"/>
                  </a:lnTo>
                  <a:lnTo>
                    <a:pt x="200" y="341"/>
                  </a:lnTo>
                  <a:lnTo>
                    <a:pt x="209" y="341"/>
                  </a:lnTo>
                  <a:lnTo>
                    <a:pt x="213" y="342"/>
                  </a:lnTo>
                  <a:lnTo>
                    <a:pt x="221" y="346"/>
                  </a:lnTo>
                  <a:lnTo>
                    <a:pt x="224" y="349"/>
                  </a:lnTo>
                  <a:lnTo>
                    <a:pt x="224" y="351"/>
                  </a:lnTo>
                  <a:lnTo>
                    <a:pt x="224" y="355"/>
                  </a:lnTo>
                  <a:lnTo>
                    <a:pt x="226" y="369"/>
                  </a:lnTo>
                  <a:lnTo>
                    <a:pt x="224" y="369"/>
                  </a:lnTo>
                  <a:lnTo>
                    <a:pt x="225" y="373"/>
                  </a:lnTo>
                  <a:lnTo>
                    <a:pt x="225" y="375"/>
                  </a:lnTo>
                  <a:lnTo>
                    <a:pt x="229" y="381"/>
                  </a:lnTo>
                  <a:lnTo>
                    <a:pt x="229" y="385"/>
                  </a:lnTo>
                  <a:lnTo>
                    <a:pt x="230" y="390"/>
                  </a:lnTo>
                  <a:lnTo>
                    <a:pt x="234" y="393"/>
                  </a:lnTo>
                  <a:lnTo>
                    <a:pt x="237" y="393"/>
                  </a:lnTo>
                  <a:lnTo>
                    <a:pt x="243" y="393"/>
                  </a:lnTo>
                  <a:lnTo>
                    <a:pt x="251" y="393"/>
                  </a:lnTo>
                  <a:lnTo>
                    <a:pt x="259" y="393"/>
                  </a:lnTo>
                  <a:lnTo>
                    <a:pt x="257" y="399"/>
                  </a:lnTo>
                  <a:lnTo>
                    <a:pt x="259" y="407"/>
                  </a:lnTo>
                  <a:lnTo>
                    <a:pt x="263" y="413"/>
                  </a:lnTo>
                  <a:lnTo>
                    <a:pt x="266" y="413"/>
                  </a:lnTo>
                  <a:lnTo>
                    <a:pt x="269" y="413"/>
                  </a:lnTo>
                  <a:lnTo>
                    <a:pt x="270" y="413"/>
                  </a:lnTo>
                  <a:lnTo>
                    <a:pt x="270" y="415"/>
                  </a:lnTo>
                  <a:lnTo>
                    <a:pt x="273" y="420"/>
                  </a:lnTo>
                  <a:lnTo>
                    <a:pt x="274" y="426"/>
                  </a:lnTo>
                  <a:lnTo>
                    <a:pt x="274" y="434"/>
                  </a:lnTo>
                  <a:lnTo>
                    <a:pt x="273" y="436"/>
                  </a:lnTo>
                  <a:lnTo>
                    <a:pt x="274" y="439"/>
                  </a:lnTo>
                  <a:lnTo>
                    <a:pt x="273" y="442"/>
                  </a:lnTo>
                  <a:lnTo>
                    <a:pt x="273" y="446"/>
                  </a:lnTo>
                  <a:lnTo>
                    <a:pt x="269" y="451"/>
                  </a:lnTo>
                  <a:lnTo>
                    <a:pt x="270" y="455"/>
                  </a:lnTo>
                  <a:lnTo>
                    <a:pt x="273" y="456"/>
                  </a:lnTo>
                  <a:lnTo>
                    <a:pt x="273" y="459"/>
                  </a:lnTo>
                  <a:lnTo>
                    <a:pt x="270" y="460"/>
                  </a:lnTo>
                  <a:lnTo>
                    <a:pt x="269" y="460"/>
                  </a:lnTo>
                  <a:lnTo>
                    <a:pt x="269" y="460"/>
                  </a:lnTo>
                  <a:lnTo>
                    <a:pt x="270" y="464"/>
                  </a:lnTo>
                  <a:lnTo>
                    <a:pt x="273" y="468"/>
                  </a:lnTo>
                  <a:lnTo>
                    <a:pt x="274" y="472"/>
                  </a:lnTo>
                  <a:lnTo>
                    <a:pt x="274" y="474"/>
                  </a:lnTo>
                  <a:lnTo>
                    <a:pt x="277" y="478"/>
                  </a:lnTo>
                  <a:lnTo>
                    <a:pt x="277" y="482"/>
                  </a:lnTo>
                  <a:lnTo>
                    <a:pt x="274" y="486"/>
                  </a:lnTo>
                  <a:lnTo>
                    <a:pt x="277" y="487"/>
                  </a:lnTo>
                  <a:lnTo>
                    <a:pt x="277" y="487"/>
                  </a:lnTo>
                  <a:lnTo>
                    <a:pt x="277" y="491"/>
                  </a:lnTo>
                  <a:lnTo>
                    <a:pt x="274" y="493"/>
                  </a:lnTo>
                  <a:lnTo>
                    <a:pt x="274" y="496"/>
                  </a:lnTo>
                  <a:lnTo>
                    <a:pt x="278" y="499"/>
                  </a:lnTo>
                  <a:lnTo>
                    <a:pt x="282" y="499"/>
                  </a:lnTo>
                  <a:lnTo>
                    <a:pt x="286" y="500"/>
                  </a:lnTo>
                  <a:lnTo>
                    <a:pt x="290" y="500"/>
                  </a:lnTo>
                  <a:lnTo>
                    <a:pt x="294" y="504"/>
                  </a:lnTo>
                  <a:lnTo>
                    <a:pt x="295" y="500"/>
                  </a:lnTo>
                  <a:lnTo>
                    <a:pt x="297" y="499"/>
                  </a:lnTo>
                  <a:lnTo>
                    <a:pt x="301" y="499"/>
                  </a:lnTo>
                  <a:lnTo>
                    <a:pt x="303" y="500"/>
                  </a:lnTo>
                  <a:lnTo>
                    <a:pt x="307" y="500"/>
                  </a:lnTo>
                  <a:lnTo>
                    <a:pt x="310" y="507"/>
                  </a:lnTo>
                  <a:lnTo>
                    <a:pt x="314" y="513"/>
                  </a:lnTo>
                  <a:lnTo>
                    <a:pt x="316" y="521"/>
                  </a:lnTo>
                  <a:lnTo>
                    <a:pt x="320" y="529"/>
                  </a:lnTo>
                  <a:lnTo>
                    <a:pt x="322" y="531"/>
                  </a:lnTo>
                  <a:lnTo>
                    <a:pt x="326" y="531"/>
                  </a:lnTo>
                  <a:lnTo>
                    <a:pt x="330" y="529"/>
                  </a:lnTo>
                  <a:lnTo>
                    <a:pt x="331" y="529"/>
                  </a:lnTo>
                  <a:lnTo>
                    <a:pt x="335" y="529"/>
                  </a:lnTo>
                  <a:lnTo>
                    <a:pt x="338" y="533"/>
                  </a:lnTo>
                  <a:lnTo>
                    <a:pt x="338" y="535"/>
                  </a:lnTo>
                  <a:lnTo>
                    <a:pt x="338" y="539"/>
                  </a:lnTo>
                  <a:lnTo>
                    <a:pt x="338" y="543"/>
                  </a:lnTo>
                  <a:lnTo>
                    <a:pt x="338" y="547"/>
                  </a:lnTo>
                  <a:lnTo>
                    <a:pt x="335" y="557"/>
                  </a:lnTo>
                  <a:lnTo>
                    <a:pt x="335" y="560"/>
                  </a:lnTo>
                  <a:lnTo>
                    <a:pt x="339" y="561"/>
                  </a:lnTo>
                  <a:lnTo>
                    <a:pt x="339" y="560"/>
                  </a:lnTo>
                  <a:lnTo>
                    <a:pt x="340" y="560"/>
                  </a:lnTo>
                  <a:lnTo>
                    <a:pt x="344" y="560"/>
                  </a:lnTo>
                  <a:lnTo>
                    <a:pt x="348" y="564"/>
                  </a:lnTo>
                  <a:lnTo>
                    <a:pt x="351" y="566"/>
                  </a:lnTo>
                  <a:lnTo>
                    <a:pt x="352" y="578"/>
                  </a:lnTo>
                  <a:lnTo>
                    <a:pt x="352" y="586"/>
                  </a:lnTo>
                  <a:lnTo>
                    <a:pt x="352" y="588"/>
                  </a:lnTo>
                  <a:lnTo>
                    <a:pt x="352" y="588"/>
                  </a:lnTo>
                  <a:lnTo>
                    <a:pt x="348" y="590"/>
                  </a:lnTo>
                  <a:lnTo>
                    <a:pt x="343" y="594"/>
                  </a:lnTo>
                  <a:lnTo>
                    <a:pt x="339" y="596"/>
                  </a:lnTo>
                  <a:lnTo>
                    <a:pt x="338" y="597"/>
                  </a:lnTo>
                  <a:lnTo>
                    <a:pt x="335" y="600"/>
                  </a:lnTo>
                  <a:lnTo>
                    <a:pt x="331" y="601"/>
                  </a:lnTo>
                  <a:lnTo>
                    <a:pt x="330" y="605"/>
                  </a:lnTo>
                  <a:lnTo>
                    <a:pt x="323" y="609"/>
                  </a:lnTo>
                  <a:lnTo>
                    <a:pt x="326" y="609"/>
                  </a:lnTo>
                  <a:lnTo>
                    <a:pt x="326" y="610"/>
                  </a:lnTo>
                  <a:lnTo>
                    <a:pt x="323" y="610"/>
                  </a:lnTo>
                  <a:lnTo>
                    <a:pt x="320" y="614"/>
                  </a:lnTo>
                  <a:lnTo>
                    <a:pt x="316" y="622"/>
                  </a:lnTo>
                  <a:lnTo>
                    <a:pt x="313" y="630"/>
                  </a:lnTo>
                  <a:lnTo>
                    <a:pt x="310" y="634"/>
                  </a:lnTo>
                  <a:lnTo>
                    <a:pt x="309" y="636"/>
                  </a:lnTo>
                  <a:lnTo>
                    <a:pt x="305" y="638"/>
                  </a:lnTo>
                  <a:lnTo>
                    <a:pt x="305" y="641"/>
                  </a:lnTo>
                  <a:lnTo>
                    <a:pt x="301" y="643"/>
                  </a:lnTo>
                  <a:lnTo>
                    <a:pt x="301" y="645"/>
                  </a:lnTo>
                  <a:lnTo>
                    <a:pt x="301" y="649"/>
                  </a:lnTo>
                  <a:lnTo>
                    <a:pt x="299" y="651"/>
                  </a:lnTo>
                  <a:lnTo>
                    <a:pt x="301" y="654"/>
                  </a:lnTo>
                  <a:lnTo>
                    <a:pt x="301" y="657"/>
                  </a:lnTo>
                  <a:lnTo>
                    <a:pt x="322" y="665"/>
                  </a:lnTo>
                  <a:lnTo>
                    <a:pt x="339" y="659"/>
                  </a:lnTo>
                  <a:lnTo>
                    <a:pt x="340" y="662"/>
                  </a:lnTo>
                  <a:lnTo>
                    <a:pt x="343" y="665"/>
                  </a:lnTo>
                  <a:lnTo>
                    <a:pt x="347" y="665"/>
                  </a:lnTo>
                  <a:lnTo>
                    <a:pt x="348" y="666"/>
                  </a:lnTo>
                  <a:lnTo>
                    <a:pt x="354" y="667"/>
                  </a:lnTo>
                  <a:lnTo>
                    <a:pt x="358" y="671"/>
                  </a:lnTo>
                  <a:lnTo>
                    <a:pt x="364" y="675"/>
                  </a:lnTo>
                  <a:lnTo>
                    <a:pt x="366" y="678"/>
                  </a:lnTo>
                  <a:lnTo>
                    <a:pt x="370" y="681"/>
                  </a:lnTo>
                  <a:lnTo>
                    <a:pt x="371" y="683"/>
                  </a:lnTo>
                  <a:lnTo>
                    <a:pt x="375" y="685"/>
                  </a:lnTo>
                  <a:lnTo>
                    <a:pt x="378" y="687"/>
                  </a:lnTo>
                  <a:lnTo>
                    <a:pt x="379" y="689"/>
                  </a:lnTo>
                  <a:lnTo>
                    <a:pt x="379" y="691"/>
                  </a:lnTo>
                  <a:lnTo>
                    <a:pt x="378" y="695"/>
                  </a:lnTo>
                  <a:lnTo>
                    <a:pt x="375" y="698"/>
                  </a:lnTo>
                  <a:lnTo>
                    <a:pt x="375" y="705"/>
                  </a:lnTo>
                  <a:lnTo>
                    <a:pt x="379" y="709"/>
                  </a:lnTo>
                  <a:lnTo>
                    <a:pt x="380" y="706"/>
                  </a:lnTo>
                  <a:lnTo>
                    <a:pt x="383" y="705"/>
                  </a:lnTo>
                  <a:lnTo>
                    <a:pt x="387" y="698"/>
                  </a:lnTo>
                  <a:lnTo>
                    <a:pt x="391" y="691"/>
                  </a:lnTo>
                  <a:lnTo>
                    <a:pt x="391" y="687"/>
                  </a:lnTo>
                  <a:lnTo>
                    <a:pt x="391" y="683"/>
                  </a:lnTo>
                  <a:lnTo>
                    <a:pt x="392" y="679"/>
                  </a:lnTo>
                  <a:lnTo>
                    <a:pt x="392" y="678"/>
                  </a:lnTo>
                  <a:lnTo>
                    <a:pt x="391" y="678"/>
                  </a:lnTo>
                  <a:lnTo>
                    <a:pt x="392" y="675"/>
                  </a:lnTo>
                  <a:lnTo>
                    <a:pt x="391" y="674"/>
                  </a:lnTo>
                  <a:lnTo>
                    <a:pt x="391" y="671"/>
                  </a:lnTo>
                  <a:lnTo>
                    <a:pt x="392" y="670"/>
                  </a:lnTo>
                  <a:lnTo>
                    <a:pt x="392" y="666"/>
                  </a:lnTo>
                  <a:lnTo>
                    <a:pt x="395" y="665"/>
                  </a:lnTo>
                  <a:lnTo>
                    <a:pt x="398" y="662"/>
                  </a:lnTo>
                  <a:lnTo>
                    <a:pt x="398" y="661"/>
                  </a:lnTo>
                  <a:lnTo>
                    <a:pt x="398" y="657"/>
                  </a:lnTo>
                  <a:lnTo>
                    <a:pt x="400" y="657"/>
                  </a:lnTo>
                  <a:lnTo>
                    <a:pt x="400" y="651"/>
                  </a:lnTo>
                  <a:lnTo>
                    <a:pt x="400" y="649"/>
                  </a:lnTo>
                  <a:lnTo>
                    <a:pt x="401" y="647"/>
                  </a:lnTo>
                  <a:lnTo>
                    <a:pt x="400" y="645"/>
                  </a:lnTo>
                  <a:lnTo>
                    <a:pt x="398" y="641"/>
                  </a:lnTo>
                  <a:lnTo>
                    <a:pt x="400" y="643"/>
                  </a:lnTo>
                  <a:lnTo>
                    <a:pt x="401" y="645"/>
                  </a:lnTo>
                  <a:lnTo>
                    <a:pt x="405" y="647"/>
                  </a:lnTo>
                  <a:lnTo>
                    <a:pt x="409" y="643"/>
                  </a:lnTo>
                  <a:lnTo>
                    <a:pt x="411" y="645"/>
                  </a:lnTo>
                  <a:lnTo>
                    <a:pt x="411" y="649"/>
                  </a:lnTo>
                  <a:lnTo>
                    <a:pt x="409" y="647"/>
                  </a:lnTo>
                  <a:lnTo>
                    <a:pt x="409" y="649"/>
                  </a:lnTo>
                  <a:lnTo>
                    <a:pt x="409" y="651"/>
                  </a:lnTo>
                  <a:lnTo>
                    <a:pt x="409" y="653"/>
                  </a:lnTo>
                  <a:lnTo>
                    <a:pt x="409" y="657"/>
                  </a:lnTo>
                  <a:lnTo>
                    <a:pt x="408" y="658"/>
                  </a:lnTo>
                  <a:lnTo>
                    <a:pt x="408" y="661"/>
                  </a:lnTo>
                  <a:lnTo>
                    <a:pt x="405" y="661"/>
                  </a:lnTo>
                  <a:lnTo>
                    <a:pt x="404" y="662"/>
                  </a:lnTo>
                  <a:lnTo>
                    <a:pt x="404" y="666"/>
                  </a:lnTo>
                  <a:lnTo>
                    <a:pt x="401" y="667"/>
                  </a:lnTo>
                  <a:lnTo>
                    <a:pt x="398" y="671"/>
                  </a:lnTo>
                  <a:lnTo>
                    <a:pt x="396" y="674"/>
                  </a:lnTo>
                  <a:lnTo>
                    <a:pt x="392" y="674"/>
                  </a:lnTo>
                  <a:lnTo>
                    <a:pt x="395" y="675"/>
                  </a:lnTo>
                  <a:lnTo>
                    <a:pt x="395" y="679"/>
                  </a:lnTo>
                  <a:lnTo>
                    <a:pt x="400" y="671"/>
                  </a:lnTo>
                  <a:lnTo>
                    <a:pt x="408" y="665"/>
                  </a:lnTo>
                  <a:lnTo>
                    <a:pt x="411" y="657"/>
                  </a:lnTo>
                  <a:lnTo>
                    <a:pt x="415" y="647"/>
                  </a:lnTo>
                  <a:lnTo>
                    <a:pt x="417" y="636"/>
                  </a:lnTo>
                  <a:lnTo>
                    <a:pt x="421" y="626"/>
                  </a:lnTo>
                  <a:lnTo>
                    <a:pt x="427" y="618"/>
                  </a:lnTo>
                  <a:lnTo>
                    <a:pt x="435" y="613"/>
                  </a:lnTo>
                  <a:lnTo>
                    <a:pt x="435" y="608"/>
                  </a:lnTo>
                  <a:lnTo>
                    <a:pt x="435" y="601"/>
                  </a:lnTo>
                  <a:lnTo>
                    <a:pt x="435" y="596"/>
                  </a:lnTo>
                  <a:lnTo>
                    <a:pt x="435" y="592"/>
                  </a:lnTo>
                  <a:lnTo>
                    <a:pt x="432" y="590"/>
                  </a:lnTo>
                  <a:lnTo>
                    <a:pt x="435" y="588"/>
                  </a:lnTo>
                  <a:lnTo>
                    <a:pt x="432" y="588"/>
                  </a:lnTo>
                  <a:lnTo>
                    <a:pt x="432" y="586"/>
                  </a:lnTo>
                  <a:lnTo>
                    <a:pt x="432" y="584"/>
                  </a:lnTo>
                  <a:lnTo>
                    <a:pt x="431" y="578"/>
                  </a:lnTo>
                  <a:lnTo>
                    <a:pt x="431" y="577"/>
                  </a:lnTo>
                  <a:lnTo>
                    <a:pt x="428" y="573"/>
                  </a:lnTo>
                  <a:lnTo>
                    <a:pt x="427" y="569"/>
                  </a:lnTo>
                  <a:lnTo>
                    <a:pt x="428" y="570"/>
                  </a:lnTo>
                  <a:lnTo>
                    <a:pt x="431" y="569"/>
                  </a:lnTo>
                  <a:lnTo>
                    <a:pt x="431" y="565"/>
                  </a:lnTo>
                  <a:lnTo>
                    <a:pt x="428" y="565"/>
                  </a:lnTo>
                  <a:lnTo>
                    <a:pt x="431" y="564"/>
                  </a:lnTo>
                  <a:lnTo>
                    <a:pt x="432" y="560"/>
                  </a:lnTo>
                  <a:lnTo>
                    <a:pt x="428" y="560"/>
                  </a:lnTo>
                  <a:lnTo>
                    <a:pt x="427" y="557"/>
                  </a:lnTo>
                  <a:lnTo>
                    <a:pt x="428" y="557"/>
                  </a:lnTo>
                  <a:lnTo>
                    <a:pt x="431" y="557"/>
                  </a:lnTo>
                  <a:lnTo>
                    <a:pt x="431" y="553"/>
                  </a:lnTo>
                  <a:lnTo>
                    <a:pt x="432" y="556"/>
                  </a:lnTo>
                  <a:lnTo>
                    <a:pt x="436" y="553"/>
                  </a:lnTo>
                  <a:lnTo>
                    <a:pt x="435" y="557"/>
                  </a:lnTo>
                  <a:lnTo>
                    <a:pt x="437" y="552"/>
                  </a:lnTo>
                  <a:lnTo>
                    <a:pt x="437" y="551"/>
                  </a:lnTo>
                  <a:lnTo>
                    <a:pt x="441" y="544"/>
                  </a:lnTo>
                  <a:lnTo>
                    <a:pt x="449" y="540"/>
                  </a:lnTo>
                  <a:lnTo>
                    <a:pt x="455" y="535"/>
                  </a:lnTo>
                  <a:lnTo>
                    <a:pt x="459" y="533"/>
                  </a:lnTo>
                  <a:lnTo>
                    <a:pt x="461" y="531"/>
                  </a:lnTo>
                  <a:lnTo>
                    <a:pt x="463" y="531"/>
                  </a:lnTo>
                  <a:lnTo>
                    <a:pt x="465" y="531"/>
                  </a:lnTo>
                  <a:lnTo>
                    <a:pt x="465" y="529"/>
                  </a:lnTo>
                  <a:lnTo>
                    <a:pt x="468" y="527"/>
                  </a:lnTo>
                  <a:lnTo>
                    <a:pt x="471" y="527"/>
                  </a:lnTo>
                  <a:lnTo>
                    <a:pt x="472" y="529"/>
                  </a:lnTo>
                  <a:lnTo>
                    <a:pt x="475" y="529"/>
                  </a:lnTo>
                  <a:lnTo>
                    <a:pt x="476" y="525"/>
                  </a:lnTo>
                  <a:lnTo>
                    <a:pt x="476" y="524"/>
                  </a:lnTo>
                  <a:lnTo>
                    <a:pt x="479" y="524"/>
                  </a:lnTo>
                  <a:lnTo>
                    <a:pt x="481" y="521"/>
                  </a:lnTo>
                  <a:lnTo>
                    <a:pt x="484" y="520"/>
                  </a:lnTo>
                  <a:lnTo>
                    <a:pt x="489" y="517"/>
                  </a:lnTo>
                  <a:lnTo>
                    <a:pt x="485" y="517"/>
                  </a:lnTo>
                  <a:lnTo>
                    <a:pt x="485" y="516"/>
                  </a:lnTo>
                  <a:lnTo>
                    <a:pt x="488" y="513"/>
                  </a:lnTo>
                  <a:lnTo>
                    <a:pt x="489" y="512"/>
                  </a:lnTo>
                  <a:lnTo>
                    <a:pt x="493" y="513"/>
                  </a:lnTo>
                  <a:lnTo>
                    <a:pt x="496" y="512"/>
                  </a:lnTo>
                  <a:lnTo>
                    <a:pt x="498" y="512"/>
                  </a:lnTo>
                  <a:lnTo>
                    <a:pt x="502" y="513"/>
                  </a:lnTo>
                  <a:lnTo>
                    <a:pt x="506" y="513"/>
                  </a:lnTo>
                  <a:lnTo>
                    <a:pt x="509" y="512"/>
                  </a:lnTo>
                  <a:lnTo>
                    <a:pt x="509" y="509"/>
                  </a:lnTo>
                  <a:lnTo>
                    <a:pt x="509" y="508"/>
                  </a:lnTo>
                  <a:lnTo>
                    <a:pt x="510" y="508"/>
                  </a:lnTo>
                  <a:lnTo>
                    <a:pt x="510" y="509"/>
                  </a:lnTo>
                  <a:lnTo>
                    <a:pt x="510" y="512"/>
                  </a:lnTo>
                  <a:lnTo>
                    <a:pt x="514" y="513"/>
                  </a:lnTo>
                  <a:lnTo>
                    <a:pt x="516" y="512"/>
                  </a:lnTo>
                  <a:lnTo>
                    <a:pt x="522" y="512"/>
                  </a:lnTo>
                  <a:lnTo>
                    <a:pt x="525" y="512"/>
                  </a:lnTo>
                  <a:lnTo>
                    <a:pt x="528" y="513"/>
                  </a:lnTo>
                  <a:lnTo>
                    <a:pt x="528" y="512"/>
                  </a:lnTo>
                  <a:lnTo>
                    <a:pt x="528" y="509"/>
                  </a:lnTo>
                  <a:lnTo>
                    <a:pt x="528" y="507"/>
                  </a:lnTo>
                  <a:lnTo>
                    <a:pt x="532" y="500"/>
                  </a:lnTo>
                  <a:lnTo>
                    <a:pt x="537" y="499"/>
                  </a:lnTo>
                  <a:lnTo>
                    <a:pt x="541" y="495"/>
                  </a:lnTo>
                  <a:lnTo>
                    <a:pt x="541" y="493"/>
                  </a:lnTo>
                  <a:lnTo>
                    <a:pt x="541" y="490"/>
                  </a:lnTo>
                  <a:lnTo>
                    <a:pt x="541" y="483"/>
                  </a:lnTo>
                  <a:lnTo>
                    <a:pt x="542" y="480"/>
                  </a:lnTo>
                  <a:lnTo>
                    <a:pt x="542" y="476"/>
                  </a:lnTo>
                  <a:lnTo>
                    <a:pt x="545" y="474"/>
                  </a:lnTo>
                  <a:lnTo>
                    <a:pt x="549" y="470"/>
                  </a:lnTo>
                  <a:lnTo>
                    <a:pt x="550" y="466"/>
                  </a:lnTo>
                  <a:lnTo>
                    <a:pt x="549" y="464"/>
                  </a:lnTo>
                  <a:lnTo>
                    <a:pt x="553" y="463"/>
                  </a:lnTo>
                  <a:lnTo>
                    <a:pt x="553" y="459"/>
                  </a:lnTo>
                  <a:lnTo>
                    <a:pt x="553" y="455"/>
                  </a:lnTo>
                  <a:lnTo>
                    <a:pt x="556" y="452"/>
                  </a:lnTo>
                  <a:lnTo>
                    <a:pt x="558" y="451"/>
                  </a:lnTo>
                  <a:lnTo>
                    <a:pt x="558" y="447"/>
                  </a:lnTo>
                  <a:lnTo>
                    <a:pt x="558" y="439"/>
                  </a:lnTo>
                  <a:lnTo>
                    <a:pt x="556" y="432"/>
                  </a:lnTo>
                  <a:lnTo>
                    <a:pt x="560" y="423"/>
                  </a:lnTo>
                  <a:lnTo>
                    <a:pt x="564" y="419"/>
                  </a:lnTo>
                  <a:lnTo>
                    <a:pt x="564" y="417"/>
                  </a:lnTo>
                  <a:lnTo>
                    <a:pt x="564" y="413"/>
                  </a:lnTo>
                  <a:lnTo>
                    <a:pt x="564" y="406"/>
                  </a:lnTo>
                  <a:lnTo>
                    <a:pt x="564" y="398"/>
                  </a:lnTo>
                  <a:lnTo>
                    <a:pt x="566" y="390"/>
                  </a:lnTo>
                  <a:lnTo>
                    <a:pt x="567" y="385"/>
                  </a:lnTo>
                  <a:lnTo>
                    <a:pt x="566" y="375"/>
                  </a:lnTo>
                  <a:lnTo>
                    <a:pt x="564" y="367"/>
                  </a:lnTo>
                  <a:lnTo>
                    <a:pt x="564" y="358"/>
                  </a:lnTo>
                  <a:lnTo>
                    <a:pt x="564" y="351"/>
                  </a:lnTo>
                  <a:lnTo>
                    <a:pt x="564" y="349"/>
                  </a:lnTo>
                  <a:lnTo>
                    <a:pt x="562" y="345"/>
                  </a:lnTo>
                  <a:lnTo>
                    <a:pt x="564" y="346"/>
                  </a:lnTo>
                  <a:lnTo>
                    <a:pt x="562" y="341"/>
                  </a:lnTo>
                  <a:lnTo>
                    <a:pt x="562" y="338"/>
                  </a:lnTo>
                  <a:lnTo>
                    <a:pt x="564" y="338"/>
                  </a:lnTo>
                  <a:lnTo>
                    <a:pt x="564" y="337"/>
                  </a:lnTo>
                  <a:lnTo>
                    <a:pt x="564" y="336"/>
                  </a:lnTo>
                  <a:lnTo>
                    <a:pt x="566" y="332"/>
                  </a:lnTo>
                  <a:lnTo>
                    <a:pt x="566" y="329"/>
                  </a:lnTo>
                  <a:lnTo>
                    <a:pt x="565" y="329"/>
                  </a:lnTo>
                  <a:lnTo>
                    <a:pt x="566" y="328"/>
                  </a:lnTo>
                  <a:lnTo>
                    <a:pt x="567" y="324"/>
                  </a:lnTo>
                  <a:lnTo>
                    <a:pt x="569" y="328"/>
                  </a:lnTo>
                  <a:lnTo>
                    <a:pt x="569" y="329"/>
                  </a:lnTo>
                  <a:lnTo>
                    <a:pt x="569" y="332"/>
                  </a:lnTo>
                  <a:lnTo>
                    <a:pt x="573" y="332"/>
                  </a:lnTo>
                  <a:lnTo>
                    <a:pt x="575" y="329"/>
                  </a:lnTo>
                  <a:lnTo>
                    <a:pt x="581" y="320"/>
                  </a:lnTo>
                  <a:lnTo>
                    <a:pt x="586" y="305"/>
                  </a:lnTo>
                  <a:lnTo>
                    <a:pt x="585" y="305"/>
                  </a:lnTo>
                  <a:lnTo>
                    <a:pt x="586" y="301"/>
                  </a:lnTo>
                  <a:lnTo>
                    <a:pt x="586" y="302"/>
                  </a:lnTo>
                  <a:lnTo>
                    <a:pt x="589" y="301"/>
                  </a:lnTo>
                  <a:lnTo>
                    <a:pt x="590" y="298"/>
                  </a:lnTo>
                  <a:lnTo>
                    <a:pt x="590" y="297"/>
                  </a:lnTo>
                  <a:lnTo>
                    <a:pt x="593" y="294"/>
                  </a:lnTo>
                  <a:lnTo>
                    <a:pt x="590" y="292"/>
                  </a:lnTo>
                  <a:lnTo>
                    <a:pt x="593" y="292"/>
                  </a:lnTo>
                  <a:lnTo>
                    <a:pt x="593" y="293"/>
                  </a:lnTo>
                  <a:lnTo>
                    <a:pt x="595" y="289"/>
                  </a:lnTo>
                  <a:lnTo>
                    <a:pt x="602" y="285"/>
                  </a:lnTo>
                  <a:lnTo>
                    <a:pt x="607" y="280"/>
                  </a:lnTo>
                  <a:lnTo>
                    <a:pt x="611" y="272"/>
                  </a:lnTo>
                  <a:lnTo>
                    <a:pt x="615" y="267"/>
                  </a:lnTo>
                  <a:lnTo>
                    <a:pt x="619" y="263"/>
                  </a:lnTo>
                  <a:lnTo>
                    <a:pt x="623" y="252"/>
                  </a:lnTo>
                  <a:lnTo>
                    <a:pt x="623" y="248"/>
                  </a:lnTo>
                  <a:lnTo>
                    <a:pt x="625" y="241"/>
                  </a:lnTo>
                  <a:lnTo>
                    <a:pt x="625" y="237"/>
                  </a:lnTo>
                  <a:lnTo>
                    <a:pt x="625" y="235"/>
                  </a:lnTo>
                  <a:lnTo>
                    <a:pt x="623" y="232"/>
                  </a:lnTo>
                  <a:lnTo>
                    <a:pt x="625" y="231"/>
                  </a:lnTo>
                  <a:lnTo>
                    <a:pt x="625" y="228"/>
                  </a:lnTo>
                  <a:lnTo>
                    <a:pt x="625" y="223"/>
                  </a:lnTo>
                  <a:lnTo>
                    <a:pt x="625" y="219"/>
                  </a:lnTo>
                  <a:lnTo>
                    <a:pt x="621" y="211"/>
                  </a:lnTo>
                  <a:lnTo>
                    <a:pt x="621" y="211"/>
                  </a:lnTo>
                  <a:lnTo>
                    <a:pt x="621" y="211"/>
                  </a:lnTo>
                  <a:lnTo>
                    <a:pt x="621" y="211"/>
                  </a:lnTo>
                  <a:lnTo>
                    <a:pt x="621" y="211"/>
                  </a:lnTo>
                  <a:lnTo>
                    <a:pt x="621" y="211"/>
                  </a:lnTo>
                  <a:lnTo>
                    <a:pt x="621" y="21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3" name="Freeform 29"/>
            <p:cNvSpPr>
              <a:spLocks noEditPoints="1"/>
            </p:cNvSpPr>
            <p:nvPr/>
          </p:nvSpPr>
          <p:spPr bwMode="auto">
            <a:xfrm>
              <a:off x="2378075" y="4375150"/>
              <a:ext cx="377825" cy="1084263"/>
            </a:xfrm>
            <a:custGeom>
              <a:avLst/>
              <a:gdLst>
                <a:gd name="T0" fmla="*/ 135 w 179"/>
                <a:gd name="T1" fmla="*/ 489 h 515"/>
                <a:gd name="T2" fmla="*/ 52 w 179"/>
                <a:gd name="T3" fmla="*/ 372 h 515"/>
                <a:gd name="T4" fmla="*/ 105 w 179"/>
                <a:gd name="T5" fmla="*/ 488 h 515"/>
                <a:gd name="T6" fmla="*/ 114 w 179"/>
                <a:gd name="T7" fmla="*/ 495 h 515"/>
                <a:gd name="T8" fmla="*/ 60 w 179"/>
                <a:gd name="T9" fmla="*/ 422 h 515"/>
                <a:gd name="T10" fmla="*/ 60 w 179"/>
                <a:gd name="T11" fmla="*/ 432 h 515"/>
                <a:gd name="T12" fmla="*/ 65 w 179"/>
                <a:gd name="T13" fmla="*/ 438 h 515"/>
                <a:gd name="T14" fmla="*/ 63 w 179"/>
                <a:gd name="T15" fmla="*/ 426 h 515"/>
                <a:gd name="T16" fmla="*/ 152 w 179"/>
                <a:gd name="T17" fmla="*/ 511 h 515"/>
                <a:gd name="T18" fmla="*/ 174 w 179"/>
                <a:gd name="T19" fmla="*/ 515 h 515"/>
                <a:gd name="T20" fmla="*/ 178 w 179"/>
                <a:gd name="T21" fmla="*/ 508 h 515"/>
                <a:gd name="T22" fmla="*/ 145 w 179"/>
                <a:gd name="T23" fmla="*/ 476 h 515"/>
                <a:gd name="T24" fmla="*/ 132 w 179"/>
                <a:gd name="T25" fmla="*/ 481 h 515"/>
                <a:gd name="T26" fmla="*/ 144 w 179"/>
                <a:gd name="T27" fmla="*/ 496 h 515"/>
                <a:gd name="T28" fmla="*/ 145 w 179"/>
                <a:gd name="T29" fmla="*/ 498 h 515"/>
                <a:gd name="T30" fmla="*/ 138 w 179"/>
                <a:gd name="T31" fmla="*/ 505 h 515"/>
                <a:gd name="T32" fmla="*/ 118 w 179"/>
                <a:gd name="T33" fmla="*/ 468 h 515"/>
                <a:gd name="T34" fmla="*/ 91 w 179"/>
                <a:gd name="T35" fmla="*/ 452 h 515"/>
                <a:gd name="T36" fmla="*/ 78 w 179"/>
                <a:gd name="T37" fmla="*/ 433 h 515"/>
                <a:gd name="T38" fmla="*/ 81 w 179"/>
                <a:gd name="T39" fmla="*/ 407 h 515"/>
                <a:gd name="T40" fmla="*/ 76 w 179"/>
                <a:gd name="T41" fmla="*/ 382 h 515"/>
                <a:gd name="T42" fmla="*/ 68 w 179"/>
                <a:gd name="T43" fmla="*/ 366 h 515"/>
                <a:gd name="T44" fmla="*/ 55 w 179"/>
                <a:gd name="T45" fmla="*/ 342 h 515"/>
                <a:gd name="T46" fmla="*/ 46 w 179"/>
                <a:gd name="T47" fmla="*/ 309 h 515"/>
                <a:gd name="T48" fmla="*/ 45 w 179"/>
                <a:gd name="T49" fmla="*/ 280 h 515"/>
                <a:gd name="T50" fmla="*/ 42 w 179"/>
                <a:gd name="T51" fmla="*/ 243 h 515"/>
                <a:gd name="T52" fmla="*/ 39 w 179"/>
                <a:gd name="T53" fmla="*/ 211 h 515"/>
                <a:gd name="T54" fmla="*/ 29 w 179"/>
                <a:gd name="T55" fmla="*/ 180 h 515"/>
                <a:gd name="T56" fmla="*/ 36 w 179"/>
                <a:gd name="T57" fmla="*/ 132 h 515"/>
                <a:gd name="T58" fmla="*/ 35 w 179"/>
                <a:gd name="T59" fmla="*/ 102 h 515"/>
                <a:gd name="T60" fmla="*/ 36 w 179"/>
                <a:gd name="T61" fmla="*/ 66 h 515"/>
                <a:gd name="T62" fmla="*/ 5 w 179"/>
                <a:gd name="T63" fmla="*/ 12 h 515"/>
                <a:gd name="T64" fmla="*/ 9 w 179"/>
                <a:gd name="T65" fmla="*/ 75 h 515"/>
                <a:gd name="T66" fmla="*/ 12 w 179"/>
                <a:gd name="T67" fmla="*/ 122 h 515"/>
                <a:gd name="T68" fmla="*/ 13 w 179"/>
                <a:gd name="T69" fmla="*/ 172 h 515"/>
                <a:gd name="T70" fmla="*/ 22 w 179"/>
                <a:gd name="T71" fmla="*/ 221 h 515"/>
                <a:gd name="T72" fmla="*/ 17 w 179"/>
                <a:gd name="T73" fmla="*/ 266 h 515"/>
                <a:gd name="T74" fmla="*/ 27 w 179"/>
                <a:gd name="T75" fmla="*/ 300 h 515"/>
                <a:gd name="T76" fmla="*/ 39 w 179"/>
                <a:gd name="T77" fmla="*/ 330 h 515"/>
                <a:gd name="T78" fmla="*/ 50 w 179"/>
                <a:gd name="T79" fmla="*/ 347 h 515"/>
                <a:gd name="T80" fmla="*/ 50 w 179"/>
                <a:gd name="T81" fmla="*/ 363 h 515"/>
                <a:gd name="T82" fmla="*/ 55 w 179"/>
                <a:gd name="T83" fmla="*/ 382 h 515"/>
                <a:gd name="T84" fmla="*/ 49 w 179"/>
                <a:gd name="T85" fmla="*/ 386 h 515"/>
                <a:gd name="T86" fmla="*/ 39 w 179"/>
                <a:gd name="T87" fmla="*/ 396 h 515"/>
                <a:gd name="T88" fmla="*/ 58 w 179"/>
                <a:gd name="T89" fmla="*/ 405 h 515"/>
                <a:gd name="T90" fmla="*/ 63 w 179"/>
                <a:gd name="T91" fmla="*/ 413 h 515"/>
                <a:gd name="T92" fmla="*/ 58 w 179"/>
                <a:gd name="T93" fmla="*/ 416 h 515"/>
                <a:gd name="T94" fmla="*/ 68 w 179"/>
                <a:gd name="T95" fmla="*/ 425 h 515"/>
                <a:gd name="T96" fmla="*/ 71 w 179"/>
                <a:gd name="T97" fmla="*/ 438 h 515"/>
                <a:gd name="T98" fmla="*/ 79 w 179"/>
                <a:gd name="T99" fmla="*/ 450 h 515"/>
                <a:gd name="T100" fmla="*/ 92 w 179"/>
                <a:gd name="T101" fmla="*/ 465 h 515"/>
                <a:gd name="T102" fmla="*/ 103 w 179"/>
                <a:gd name="T103" fmla="*/ 481 h 515"/>
                <a:gd name="T104" fmla="*/ 93 w 179"/>
                <a:gd name="T105" fmla="*/ 481 h 515"/>
                <a:gd name="T106" fmla="*/ 112 w 179"/>
                <a:gd name="T107" fmla="*/ 483 h 515"/>
                <a:gd name="T108" fmla="*/ 121 w 179"/>
                <a:gd name="T109" fmla="*/ 483 h 515"/>
                <a:gd name="T110" fmla="*/ 128 w 179"/>
                <a:gd name="T111" fmla="*/ 483 h 515"/>
                <a:gd name="T112" fmla="*/ 132 w 179"/>
                <a:gd name="T113" fmla="*/ 499 h 515"/>
                <a:gd name="T114" fmla="*/ 40 w 179"/>
                <a:gd name="T115" fmla="*/ 353 h 515"/>
                <a:gd name="T116" fmla="*/ 33 w 179"/>
                <a:gd name="T117" fmla="*/ 333 h 515"/>
                <a:gd name="T118" fmla="*/ 43 w 179"/>
                <a:gd name="T119" fmla="*/ 370 h 515"/>
                <a:gd name="T120" fmla="*/ 126 w 179"/>
                <a:gd name="T121"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515">
                  <a:moveTo>
                    <a:pt x="131" y="501"/>
                  </a:moveTo>
                  <a:cubicBezTo>
                    <a:pt x="129" y="501"/>
                    <a:pt x="129" y="501"/>
                    <a:pt x="129" y="501"/>
                  </a:cubicBezTo>
                  <a:cubicBezTo>
                    <a:pt x="129" y="502"/>
                    <a:pt x="129" y="502"/>
                    <a:pt x="129" y="502"/>
                  </a:cubicBezTo>
                  <a:cubicBezTo>
                    <a:pt x="131" y="502"/>
                    <a:pt x="131" y="502"/>
                    <a:pt x="131" y="502"/>
                  </a:cubicBezTo>
                  <a:cubicBezTo>
                    <a:pt x="132" y="502"/>
                    <a:pt x="132" y="502"/>
                    <a:pt x="132" y="502"/>
                  </a:cubicBezTo>
                  <a:cubicBezTo>
                    <a:pt x="134" y="502"/>
                    <a:pt x="134" y="502"/>
                    <a:pt x="134" y="502"/>
                  </a:cubicBezTo>
                  <a:cubicBezTo>
                    <a:pt x="134" y="501"/>
                    <a:pt x="134" y="501"/>
                    <a:pt x="134" y="501"/>
                  </a:cubicBezTo>
                  <a:cubicBezTo>
                    <a:pt x="132" y="501"/>
                    <a:pt x="132" y="501"/>
                    <a:pt x="132" y="501"/>
                  </a:cubicBezTo>
                  <a:lnTo>
                    <a:pt x="131" y="501"/>
                  </a:lnTo>
                  <a:close/>
                  <a:moveTo>
                    <a:pt x="138" y="495"/>
                  </a:moveTo>
                  <a:cubicBezTo>
                    <a:pt x="139" y="493"/>
                    <a:pt x="139" y="493"/>
                    <a:pt x="139" y="493"/>
                  </a:cubicBezTo>
                  <a:cubicBezTo>
                    <a:pt x="138" y="492"/>
                    <a:pt x="138" y="492"/>
                    <a:pt x="138" y="492"/>
                  </a:cubicBezTo>
                  <a:cubicBezTo>
                    <a:pt x="136" y="489"/>
                    <a:pt x="136" y="489"/>
                    <a:pt x="136" y="489"/>
                  </a:cubicBezTo>
                  <a:cubicBezTo>
                    <a:pt x="135" y="489"/>
                    <a:pt x="135" y="489"/>
                    <a:pt x="135" y="489"/>
                  </a:cubicBezTo>
                  <a:cubicBezTo>
                    <a:pt x="134" y="491"/>
                    <a:pt x="134" y="491"/>
                    <a:pt x="134" y="491"/>
                  </a:cubicBezTo>
                  <a:cubicBezTo>
                    <a:pt x="135" y="492"/>
                    <a:pt x="135" y="492"/>
                    <a:pt x="135" y="492"/>
                  </a:cubicBezTo>
                  <a:cubicBezTo>
                    <a:pt x="134" y="492"/>
                    <a:pt x="134" y="492"/>
                    <a:pt x="134" y="492"/>
                  </a:cubicBezTo>
                  <a:cubicBezTo>
                    <a:pt x="135" y="496"/>
                    <a:pt x="135" y="496"/>
                    <a:pt x="135" y="496"/>
                  </a:cubicBezTo>
                  <a:cubicBezTo>
                    <a:pt x="136" y="498"/>
                    <a:pt x="136" y="498"/>
                    <a:pt x="136" y="498"/>
                  </a:cubicBezTo>
                  <a:cubicBezTo>
                    <a:pt x="139" y="498"/>
                    <a:pt x="139" y="498"/>
                    <a:pt x="139" y="498"/>
                  </a:cubicBezTo>
                  <a:cubicBezTo>
                    <a:pt x="136" y="493"/>
                    <a:pt x="136" y="493"/>
                    <a:pt x="136" y="493"/>
                  </a:cubicBezTo>
                  <a:lnTo>
                    <a:pt x="138" y="495"/>
                  </a:lnTo>
                  <a:close/>
                  <a:moveTo>
                    <a:pt x="56" y="367"/>
                  </a:moveTo>
                  <a:cubicBezTo>
                    <a:pt x="55" y="367"/>
                    <a:pt x="55" y="367"/>
                    <a:pt x="55" y="367"/>
                  </a:cubicBezTo>
                  <a:cubicBezTo>
                    <a:pt x="53" y="367"/>
                    <a:pt x="53" y="367"/>
                    <a:pt x="53" y="367"/>
                  </a:cubicBezTo>
                  <a:cubicBezTo>
                    <a:pt x="53" y="369"/>
                    <a:pt x="53" y="369"/>
                    <a:pt x="53" y="369"/>
                  </a:cubicBezTo>
                  <a:cubicBezTo>
                    <a:pt x="52" y="370"/>
                    <a:pt x="52" y="370"/>
                    <a:pt x="52" y="370"/>
                  </a:cubicBezTo>
                  <a:cubicBezTo>
                    <a:pt x="52" y="372"/>
                    <a:pt x="52" y="372"/>
                    <a:pt x="52" y="372"/>
                  </a:cubicBezTo>
                  <a:cubicBezTo>
                    <a:pt x="53" y="373"/>
                    <a:pt x="53" y="373"/>
                    <a:pt x="53" y="373"/>
                  </a:cubicBezTo>
                  <a:cubicBezTo>
                    <a:pt x="55" y="375"/>
                    <a:pt x="55" y="375"/>
                    <a:pt x="55" y="375"/>
                  </a:cubicBezTo>
                  <a:cubicBezTo>
                    <a:pt x="56" y="373"/>
                    <a:pt x="56" y="373"/>
                    <a:pt x="56" y="373"/>
                  </a:cubicBezTo>
                  <a:cubicBezTo>
                    <a:pt x="58" y="372"/>
                    <a:pt x="58" y="372"/>
                    <a:pt x="58" y="372"/>
                  </a:cubicBezTo>
                  <a:cubicBezTo>
                    <a:pt x="58" y="370"/>
                    <a:pt x="58" y="370"/>
                    <a:pt x="58" y="370"/>
                  </a:cubicBezTo>
                  <a:cubicBezTo>
                    <a:pt x="59" y="369"/>
                    <a:pt x="59" y="369"/>
                    <a:pt x="59" y="369"/>
                  </a:cubicBezTo>
                  <a:cubicBezTo>
                    <a:pt x="58" y="369"/>
                    <a:pt x="58" y="369"/>
                    <a:pt x="58" y="369"/>
                  </a:cubicBezTo>
                  <a:lnTo>
                    <a:pt x="56" y="367"/>
                  </a:lnTo>
                  <a:close/>
                  <a:moveTo>
                    <a:pt x="111" y="489"/>
                  </a:moveTo>
                  <a:cubicBezTo>
                    <a:pt x="109" y="488"/>
                    <a:pt x="109" y="488"/>
                    <a:pt x="109" y="488"/>
                  </a:cubicBezTo>
                  <a:cubicBezTo>
                    <a:pt x="108" y="486"/>
                    <a:pt x="108" y="486"/>
                    <a:pt x="108" y="486"/>
                  </a:cubicBezTo>
                  <a:cubicBezTo>
                    <a:pt x="106" y="486"/>
                    <a:pt x="106" y="486"/>
                    <a:pt x="106" y="486"/>
                  </a:cubicBezTo>
                  <a:cubicBezTo>
                    <a:pt x="108" y="488"/>
                    <a:pt x="108" y="488"/>
                    <a:pt x="108" y="488"/>
                  </a:cubicBezTo>
                  <a:cubicBezTo>
                    <a:pt x="105" y="488"/>
                    <a:pt x="105" y="488"/>
                    <a:pt x="105" y="488"/>
                  </a:cubicBezTo>
                  <a:cubicBezTo>
                    <a:pt x="109" y="491"/>
                    <a:pt x="109" y="491"/>
                    <a:pt x="109" y="491"/>
                  </a:cubicBezTo>
                  <a:cubicBezTo>
                    <a:pt x="106" y="489"/>
                    <a:pt x="106" y="489"/>
                    <a:pt x="106" y="489"/>
                  </a:cubicBezTo>
                  <a:cubicBezTo>
                    <a:pt x="105" y="489"/>
                    <a:pt x="105" y="489"/>
                    <a:pt x="105" y="489"/>
                  </a:cubicBezTo>
                  <a:cubicBezTo>
                    <a:pt x="103" y="491"/>
                    <a:pt x="103" y="491"/>
                    <a:pt x="103" y="491"/>
                  </a:cubicBezTo>
                  <a:cubicBezTo>
                    <a:pt x="105" y="491"/>
                    <a:pt x="105" y="491"/>
                    <a:pt x="105" y="491"/>
                  </a:cubicBezTo>
                  <a:cubicBezTo>
                    <a:pt x="108" y="491"/>
                    <a:pt x="108" y="491"/>
                    <a:pt x="108" y="491"/>
                  </a:cubicBezTo>
                  <a:cubicBezTo>
                    <a:pt x="109" y="493"/>
                    <a:pt x="109" y="493"/>
                    <a:pt x="109" y="493"/>
                  </a:cubicBezTo>
                  <a:cubicBezTo>
                    <a:pt x="111" y="495"/>
                    <a:pt x="111" y="495"/>
                    <a:pt x="111" y="495"/>
                  </a:cubicBezTo>
                  <a:cubicBezTo>
                    <a:pt x="111" y="493"/>
                    <a:pt x="111" y="493"/>
                    <a:pt x="111" y="493"/>
                  </a:cubicBezTo>
                  <a:cubicBezTo>
                    <a:pt x="114" y="492"/>
                    <a:pt x="114" y="492"/>
                    <a:pt x="114" y="492"/>
                  </a:cubicBezTo>
                  <a:cubicBezTo>
                    <a:pt x="115" y="492"/>
                    <a:pt x="115" y="492"/>
                    <a:pt x="115" y="492"/>
                  </a:cubicBezTo>
                  <a:cubicBezTo>
                    <a:pt x="114" y="493"/>
                    <a:pt x="114" y="493"/>
                    <a:pt x="114" y="493"/>
                  </a:cubicBezTo>
                  <a:cubicBezTo>
                    <a:pt x="115" y="495"/>
                    <a:pt x="115" y="495"/>
                    <a:pt x="115" y="495"/>
                  </a:cubicBezTo>
                  <a:cubicBezTo>
                    <a:pt x="114" y="495"/>
                    <a:pt x="114" y="495"/>
                    <a:pt x="114" y="495"/>
                  </a:cubicBezTo>
                  <a:cubicBezTo>
                    <a:pt x="115" y="496"/>
                    <a:pt x="115" y="496"/>
                    <a:pt x="115" y="496"/>
                  </a:cubicBezTo>
                  <a:cubicBezTo>
                    <a:pt x="119" y="495"/>
                    <a:pt x="119" y="495"/>
                    <a:pt x="119" y="495"/>
                  </a:cubicBezTo>
                  <a:cubicBezTo>
                    <a:pt x="118" y="493"/>
                    <a:pt x="118" y="493"/>
                    <a:pt x="118" y="493"/>
                  </a:cubicBezTo>
                  <a:cubicBezTo>
                    <a:pt x="119" y="492"/>
                    <a:pt x="119" y="492"/>
                    <a:pt x="119" y="492"/>
                  </a:cubicBezTo>
                  <a:cubicBezTo>
                    <a:pt x="118" y="491"/>
                    <a:pt x="118" y="491"/>
                    <a:pt x="118" y="491"/>
                  </a:cubicBezTo>
                  <a:cubicBezTo>
                    <a:pt x="116" y="491"/>
                    <a:pt x="116" y="491"/>
                    <a:pt x="116" y="491"/>
                  </a:cubicBezTo>
                  <a:cubicBezTo>
                    <a:pt x="115" y="489"/>
                    <a:pt x="115" y="489"/>
                    <a:pt x="115" y="489"/>
                  </a:cubicBezTo>
                  <a:cubicBezTo>
                    <a:pt x="114" y="489"/>
                    <a:pt x="114" y="489"/>
                    <a:pt x="114" y="489"/>
                  </a:cubicBezTo>
                  <a:cubicBezTo>
                    <a:pt x="112" y="488"/>
                    <a:pt x="112" y="488"/>
                    <a:pt x="112" y="488"/>
                  </a:cubicBezTo>
                  <a:cubicBezTo>
                    <a:pt x="111" y="488"/>
                    <a:pt x="111" y="488"/>
                    <a:pt x="111" y="488"/>
                  </a:cubicBezTo>
                  <a:lnTo>
                    <a:pt x="111" y="489"/>
                  </a:lnTo>
                  <a:close/>
                  <a:moveTo>
                    <a:pt x="62" y="425"/>
                  </a:moveTo>
                  <a:cubicBezTo>
                    <a:pt x="62" y="423"/>
                    <a:pt x="62" y="423"/>
                    <a:pt x="62" y="423"/>
                  </a:cubicBezTo>
                  <a:cubicBezTo>
                    <a:pt x="60" y="422"/>
                    <a:pt x="60" y="422"/>
                    <a:pt x="60" y="422"/>
                  </a:cubicBezTo>
                  <a:cubicBezTo>
                    <a:pt x="58" y="418"/>
                    <a:pt x="58" y="418"/>
                    <a:pt x="58" y="418"/>
                  </a:cubicBezTo>
                  <a:cubicBezTo>
                    <a:pt x="58" y="419"/>
                    <a:pt x="58" y="419"/>
                    <a:pt x="58" y="419"/>
                  </a:cubicBezTo>
                  <a:cubicBezTo>
                    <a:pt x="56" y="418"/>
                    <a:pt x="56" y="418"/>
                    <a:pt x="56" y="418"/>
                  </a:cubicBezTo>
                  <a:cubicBezTo>
                    <a:pt x="52" y="418"/>
                    <a:pt x="52" y="418"/>
                    <a:pt x="52" y="418"/>
                  </a:cubicBezTo>
                  <a:cubicBezTo>
                    <a:pt x="56" y="422"/>
                    <a:pt x="56" y="422"/>
                    <a:pt x="56" y="422"/>
                  </a:cubicBezTo>
                  <a:cubicBezTo>
                    <a:pt x="58" y="423"/>
                    <a:pt x="58" y="423"/>
                    <a:pt x="58" y="423"/>
                  </a:cubicBezTo>
                  <a:cubicBezTo>
                    <a:pt x="59" y="425"/>
                    <a:pt x="59" y="425"/>
                    <a:pt x="59" y="425"/>
                  </a:cubicBezTo>
                  <a:cubicBezTo>
                    <a:pt x="59" y="426"/>
                    <a:pt x="59" y="426"/>
                    <a:pt x="59" y="426"/>
                  </a:cubicBezTo>
                  <a:cubicBezTo>
                    <a:pt x="60" y="426"/>
                    <a:pt x="60" y="426"/>
                    <a:pt x="60" y="426"/>
                  </a:cubicBezTo>
                  <a:cubicBezTo>
                    <a:pt x="59" y="428"/>
                    <a:pt x="59" y="428"/>
                    <a:pt x="59" y="428"/>
                  </a:cubicBezTo>
                  <a:cubicBezTo>
                    <a:pt x="60" y="428"/>
                    <a:pt x="60" y="428"/>
                    <a:pt x="60" y="428"/>
                  </a:cubicBezTo>
                  <a:cubicBezTo>
                    <a:pt x="62" y="430"/>
                    <a:pt x="62" y="430"/>
                    <a:pt x="62" y="430"/>
                  </a:cubicBezTo>
                  <a:cubicBezTo>
                    <a:pt x="62" y="433"/>
                    <a:pt x="62" y="433"/>
                    <a:pt x="62" y="433"/>
                  </a:cubicBezTo>
                  <a:cubicBezTo>
                    <a:pt x="60" y="432"/>
                    <a:pt x="60" y="432"/>
                    <a:pt x="60" y="432"/>
                  </a:cubicBezTo>
                  <a:cubicBezTo>
                    <a:pt x="60" y="433"/>
                    <a:pt x="60" y="433"/>
                    <a:pt x="60" y="433"/>
                  </a:cubicBezTo>
                  <a:cubicBezTo>
                    <a:pt x="58" y="433"/>
                    <a:pt x="58" y="433"/>
                    <a:pt x="58" y="433"/>
                  </a:cubicBezTo>
                  <a:cubicBezTo>
                    <a:pt x="56" y="432"/>
                    <a:pt x="56" y="432"/>
                    <a:pt x="56" y="432"/>
                  </a:cubicBezTo>
                  <a:cubicBezTo>
                    <a:pt x="58" y="435"/>
                    <a:pt x="58" y="435"/>
                    <a:pt x="58" y="435"/>
                  </a:cubicBezTo>
                  <a:cubicBezTo>
                    <a:pt x="60" y="436"/>
                    <a:pt x="60" y="436"/>
                    <a:pt x="60" y="436"/>
                  </a:cubicBezTo>
                  <a:cubicBezTo>
                    <a:pt x="62" y="439"/>
                    <a:pt x="62" y="439"/>
                    <a:pt x="62" y="439"/>
                  </a:cubicBezTo>
                  <a:cubicBezTo>
                    <a:pt x="65" y="440"/>
                    <a:pt x="65" y="440"/>
                    <a:pt x="65" y="440"/>
                  </a:cubicBezTo>
                  <a:cubicBezTo>
                    <a:pt x="63" y="439"/>
                    <a:pt x="63" y="439"/>
                    <a:pt x="63" y="439"/>
                  </a:cubicBezTo>
                  <a:cubicBezTo>
                    <a:pt x="63" y="438"/>
                    <a:pt x="63" y="438"/>
                    <a:pt x="63" y="438"/>
                  </a:cubicBezTo>
                  <a:cubicBezTo>
                    <a:pt x="63" y="435"/>
                    <a:pt x="63" y="435"/>
                    <a:pt x="63" y="435"/>
                  </a:cubicBezTo>
                  <a:cubicBezTo>
                    <a:pt x="65" y="435"/>
                    <a:pt x="65" y="435"/>
                    <a:pt x="65" y="435"/>
                  </a:cubicBezTo>
                  <a:cubicBezTo>
                    <a:pt x="65" y="436"/>
                    <a:pt x="65" y="436"/>
                    <a:pt x="65" y="436"/>
                  </a:cubicBezTo>
                  <a:cubicBezTo>
                    <a:pt x="66" y="438"/>
                    <a:pt x="66" y="438"/>
                    <a:pt x="66" y="438"/>
                  </a:cubicBezTo>
                  <a:cubicBezTo>
                    <a:pt x="65" y="438"/>
                    <a:pt x="65" y="438"/>
                    <a:pt x="65" y="438"/>
                  </a:cubicBezTo>
                  <a:cubicBezTo>
                    <a:pt x="66" y="439"/>
                    <a:pt x="66" y="439"/>
                    <a:pt x="66" y="439"/>
                  </a:cubicBezTo>
                  <a:cubicBezTo>
                    <a:pt x="68" y="440"/>
                    <a:pt x="68" y="440"/>
                    <a:pt x="68" y="440"/>
                  </a:cubicBezTo>
                  <a:cubicBezTo>
                    <a:pt x="68" y="442"/>
                    <a:pt x="68" y="442"/>
                    <a:pt x="68" y="442"/>
                  </a:cubicBezTo>
                  <a:cubicBezTo>
                    <a:pt x="71" y="442"/>
                    <a:pt x="71" y="442"/>
                    <a:pt x="71" y="442"/>
                  </a:cubicBezTo>
                  <a:cubicBezTo>
                    <a:pt x="71" y="440"/>
                    <a:pt x="71" y="440"/>
                    <a:pt x="71" y="440"/>
                  </a:cubicBezTo>
                  <a:cubicBezTo>
                    <a:pt x="69" y="439"/>
                    <a:pt x="69" y="439"/>
                    <a:pt x="69" y="439"/>
                  </a:cubicBezTo>
                  <a:cubicBezTo>
                    <a:pt x="71" y="439"/>
                    <a:pt x="71" y="439"/>
                    <a:pt x="71" y="439"/>
                  </a:cubicBezTo>
                  <a:cubicBezTo>
                    <a:pt x="69" y="438"/>
                    <a:pt x="69" y="438"/>
                    <a:pt x="69" y="438"/>
                  </a:cubicBezTo>
                  <a:cubicBezTo>
                    <a:pt x="68" y="439"/>
                    <a:pt x="68" y="439"/>
                    <a:pt x="68" y="439"/>
                  </a:cubicBezTo>
                  <a:cubicBezTo>
                    <a:pt x="68" y="433"/>
                    <a:pt x="68" y="433"/>
                    <a:pt x="68" y="433"/>
                  </a:cubicBezTo>
                  <a:cubicBezTo>
                    <a:pt x="66" y="430"/>
                    <a:pt x="66" y="430"/>
                    <a:pt x="66" y="430"/>
                  </a:cubicBezTo>
                  <a:cubicBezTo>
                    <a:pt x="65" y="429"/>
                    <a:pt x="65" y="429"/>
                    <a:pt x="65" y="429"/>
                  </a:cubicBezTo>
                  <a:cubicBezTo>
                    <a:pt x="65" y="428"/>
                    <a:pt x="65" y="428"/>
                    <a:pt x="65" y="428"/>
                  </a:cubicBezTo>
                  <a:cubicBezTo>
                    <a:pt x="63" y="426"/>
                    <a:pt x="63" y="426"/>
                    <a:pt x="63" y="426"/>
                  </a:cubicBezTo>
                  <a:lnTo>
                    <a:pt x="62" y="425"/>
                  </a:lnTo>
                  <a:close/>
                  <a:moveTo>
                    <a:pt x="178" y="508"/>
                  </a:moveTo>
                  <a:cubicBezTo>
                    <a:pt x="174" y="506"/>
                    <a:pt x="174" y="506"/>
                    <a:pt x="174" y="506"/>
                  </a:cubicBezTo>
                  <a:cubicBezTo>
                    <a:pt x="171" y="506"/>
                    <a:pt x="171" y="506"/>
                    <a:pt x="171" y="506"/>
                  </a:cubicBezTo>
                  <a:cubicBezTo>
                    <a:pt x="169" y="506"/>
                    <a:pt x="169" y="506"/>
                    <a:pt x="169" y="506"/>
                  </a:cubicBezTo>
                  <a:cubicBezTo>
                    <a:pt x="167" y="508"/>
                    <a:pt x="167" y="508"/>
                    <a:pt x="167" y="508"/>
                  </a:cubicBezTo>
                  <a:cubicBezTo>
                    <a:pt x="165" y="506"/>
                    <a:pt x="165" y="506"/>
                    <a:pt x="165" y="506"/>
                  </a:cubicBezTo>
                  <a:cubicBezTo>
                    <a:pt x="159" y="508"/>
                    <a:pt x="159" y="508"/>
                    <a:pt x="159" y="508"/>
                  </a:cubicBezTo>
                  <a:cubicBezTo>
                    <a:pt x="157" y="508"/>
                    <a:pt x="157" y="508"/>
                    <a:pt x="157" y="508"/>
                  </a:cubicBezTo>
                  <a:cubicBezTo>
                    <a:pt x="155" y="508"/>
                    <a:pt x="155" y="508"/>
                    <a:pt x="155" y="508"/>
                  </a:cubicBezTo>
                  <a:cubicBezTo>
                    <a:pt x="155" y="509"/>
                    <a:pt x="155" y="509"/>
                    <a:pt x="155" y="509"/>
                  </a:cubicBezTo>
                  <a:cubicBezTo>
                    <a:pt x="154" y="508"/>
                    <a:pt x="154" y="508"/>
                    <a:pt x="154" y="508"/>
                  </a:cubicBezTo>
                  <a:cubicBezTo>
                    <a:pt x="151" y="509"/>
                    <a:pt x="151" y="509"/>
                    <a:pt x="151" y="509"/>
                  </a:cubicBezTo>
                  <a:cubicBezTo>
                    <a:pt x="152" y="511"/>
                    <a:pt x="152" y="511"/>
                    <a:pt x="152" y="511"/>
                  </a:cubicBezTo>
                  <a:cubicBezTo>
                    <a:pt x="155" y="511"/>
                    <a:pt x="155" y="511"/>
                    <a:pt x="155" y="511"/>
                  </a:cubicBezTo>
                  <a:cubicBezTo>
                    <a:pt x="155" y="512"/>
                    <a:pt x="155" y="512"/>
                    <a:pt x="155" y="512"/>
                  </a:cubicBezTo>
                  <a:cubicBezTo>
                    <a:pt x="157" y="512"/>
                    <a:pt x="157" y="512"/>
                    <a:pt x="157" y="512"/>
                  </a:cubicBezTo>
                  <a:cubicBezTo>
                    <a:pt x="161" y="514"/>
                    <a:pt x="161" y="514"/>
                    <a:pt x="161" y="514"/>
                  </a:cubicBezTo>
                  <a:cubicBezTo>
                    <a:pt x="158" y="511"/>
                    <a:pt x="158" y="511"/>
                    <a:pt x="158" y="511"/>
                  </a:cubicBezTo>
                  <a:cubicBezTo>
                    <a:pt x="158" y="509"/>
                    <a:pt x="158" y="509"/>
                    <a:pt x="158" y="509"/>
                  </a:cubicBezTo>
                  <a:cubicBezTo>
                    <a:pt x="159" y="509"/>
                    <a:pt x="159" y="509"/>
                    <a:pt x="159" y="509"/>
                  </a:cubicBezTo>
                  <a:cubicBezTo>
                    <a:pt x="162" y="511"/>
                    <a:pt x="162" y="511"/>
                    <a:pt x="162" y="511"/>
                  </a:cubicBezTo>
                  <a:cubicBezTo>
                    <a:pt x="164" y="512"/>
                    <a:pt x="164" y="512"/>
                    <a:pt x="164" y="512"/>
                  </a:cubicBezTo>
                  <a:cubicBezTo>
                    <a:pt x="164" y="514"/>
                    <a:pt x="164" y="514"/>
                    <a:pt x="164" y="514"/>
                  </a:cubicBezTo>
                  <a:cubicBezTo>
                    <a:pt x="167" y="514"/>
                    <a:pt x="167" y="514"/>
                    <a:pt x="167" y="514"/>
                  </a:cubicBezTo>
                  <a:cubicBezTo>
                    <a:pt x="169" y="514"/>
                    <a:pt x="169" y="514"/>
                    <a:pt x="169" y="514"/>
                  </a:cubicBezTo>
                  <a:cubicBezTo>
                    <a:pt x="172" y="515"/>
                    <a:pt x="172" y="515"/>
                    <a:pt x="172" y="515"/>
                  </a:cubicBezTo>
                  <a:cubicBezTo>
                    <a:pt x="174" y="515"/>
                    <a:pt x="174" y="515"/>
                    <a:pt x="174" y="515"/>
                  </a:cubicBezTo>
                  <a:cubicBezTo>
                    <a:pt x="172" y="514"/>
                    <a:pt x="172" y="514"/>
                    <a:pt x="172" y="514"/>
                  </a:cubicBezTo>
                  <a:cubicBezTo>
                    <a:pt x="169" y="512"/>
                    <a:pt x="169" y="512"/>
                    <a:pt x="169" y="512"/>
                  </a:cubicBezTo>
                  <a:cubicBezTo>
                    <a:pt x="167" y="512"/>
                    <a:pt x="167" y="512"/>
                    <a:pt x="167" y="512"/>
                  </a:cubicBezTo>
                  <a:cubicBezTo>
                    <a:pt x="165" y="511"/>
                    <a:pt x="165" y="511"/>
                    <a:pt x="165" y="511"/>
                  </a:cubicBezTo>
                  <a:cubicBezTo>
                    <a:pt x="167" y="511"/>
                    <a:pt x="167" y="511"/>
                    <a:pt x="167" y="511"/>
                  </a:cubicBezTo>
                  <a:cubicBezTo>
                    <a:pt x="169" y="511"/>
                    <a:pt x="169" y="511"/>
                    <a:pt x="169" y="511"/>
                  </a:cubicBezTo>
                  <a:cubicBezTo>
                    <a:pt x="172" y="511"/>
                    <a:pt x="172" y="511"/>
                    <a:pt x="172" y="511"/>
                  </a:cubicBezTo>
                  <a:cubicBezTo>
                    <a:pt x="174" y="511"/>
                    <a:pt x="174" y="511"/>
                    <a:pt x="174" y="511"/>
                  </a:cubicBezTo>
                  <a:cubicBezTo>
                    <a:pt x="175" y="511"/>
                    <a:pt x="175" y="511"/>
                    <a:pt x="175" y="511"/>
                  </a:cubicBezTo>
                  <a:cubicBezTo>
                    <a:pt x="177" y="511"/>
                    <a:pt x="177" y="511"/>
                    <a:pt x="177" y="511"/>
                  </a:cubicBezTo>
                  <a:cubicBezTo>
                    <a:pt x="178" y="512"/>
                    <a:pt x="178" y="512"/>
                    <a:pt x="178" y="512"/>
                  </a:cubicBezTo>
                  <a:cubicBezTo>
                    <a:pt x="179" y="511"/>
                    <a:pt x="179" y="511"/>
                    <a:pt x="179" y="511"/>
                  </a:cubicBezTo>
                  <a:cubicBezTo>
                    <a:pt x="179" y="509"/>
                    <a:pt x="179" y="509"/>
                    <a:pt x="179" y="509"/>
                  </a:cubicBezTo>
                  <a:lnTo>
                    <a:pt x="178" y="508"/>
                  </a:lnTo>
                  <a:close/>
                  <a:moveTo>
                    <a:pt x="152" y="505"/>
                  </a:moveTo>
                  <a:cubicBezTo>
                    <a:pt x="154" y="506"/>
                    <a:pt x="154" y="506"/>
                    <a:pt x="154" y="506"/>
                  </a:cubicBezTo>
                  <a:cubicBezTo>
                    <a:pt x="158" y="506"/>
                    <a:pt x="158" y="506"/>
                    <a:pt x="158" y="506"/>
                  </a:cubicBezTo>
                  <a:cubicBezTo>
                    <a:pt x="159" y="506"/>
                    <a:pt x="159" y="506"/>
                    <a:pt x="159" y="506"/>
                  </a:cubicBezTo>
                  <a:cubicBezTo>
                    <a:pt x="161" y="506"/>
                    <a:pt x="161" y="506"/>
                    <a:pt x="161" y="506"/>
                  </a:cubicBezTo>
                  <a:cubicBezTo>
                    <a:pt x="159" y="505"/>
                    <a:pt x="159" y="505"/>
                    <a:pt x="159" y="505"/>
                  </a:cubicBezTo>
                  <a:cubicBezTo>
                    <a:pt x="162" y="506"/>
                    <a:pt x="162" y="506"/>
                    <a:pt x="162" y="506"/>
                  </a:cubicBezTo>
                  <a:cubicBezTo>
                    <a:pt x="162" y="504"/>
                    <a:pt x="162" y="504"/>
                    <a:pt x="162" y="504"/>
                  </a:cubicBezTo>
                  <a:cubicBezTo>
                    <a:pt x="161" y="504"/>
                    <a:pt x="161" y="504"/>
                    <a:pt x="161" y="504"/>
                  </a:cubicBezTo>
                  <a:cubicBezTo>
                    <a:pt x="158" y="496"/>
                    <a:pt x="158" y="496"/>
                    <a:pt x="158" y="496"/>
                  </a:cubicBezTo>
                  <a:cubicBezTo>
                    <a:pt x="151" y="482"/>
                    <a:pt x="151" y="482"/>
                    <a:pt x="151" y="482"/>
                  </a:cubicBezTo>
                  <a:cubicBezTo>
                    <a:pt x="149" y="479"/>
                    <a:pt x="149" y="479"/>
                    <a:pt x="149" y="479"/>
                  </a:cubicBezTo>
                  <a:cubicBezTo>
                    <a:pt x="148" y="476"/>
                    <a:pt x="148" y="476"/>
                    <a:pt x="148" y="476"/>
                  </a:cubicBezTo>
                  <a:cubicBezTo>
                    <a:pt x="145" y="476"/>
                    <a:pt x="145" y="476"/>
                    <a:pt x="145" y="476"/>
                  </a:cubicBezTo>
                  <a:cubicBezTo>
                    <a:pt x="142" y="476"/>
                    <a:pt x="142" y="476"/>
                    <a:pt x="142" y="476"/>
                  </a:cubicBezTo>
                  <a:cubicBezTo>
                    <a:pt x="141" y="475"/>
                    <a:pt x="141" y="475"/>
                    <a:pt x="141" y="475"/>
                  </a:cubicBezTo>
                  <a:cubicBezTo>
                    <a:pt x="139" y="475"/>
                    <a:pt x="139" y="475"/>
                    <a:pt x="139" y="475"/>
                  </a:cubicBezTo>
                  <a:cubicBezTo>
                    <a:pt x="138" y="475"/>
                    <a:pt x="138" y="475"/>
                    <a:pt x="138" y="475"/>
                  </a:cubicBezTo>
                  <a:cubicBezTo>
                    <a:pt x="138" y="478"/>
                    <a:pt x="138" y="478"/>
                    <a:pt x="138" y="478"/>
                  </a:cubicBezTo>
                  <a:cubicBezTo>
                    <a:pt x="138" y="479"/>
                    <a:pt x="138" y="479"/>
                    <a:pt x="138" y="479"/>
                  </a:cubicBezTo>
                  <a:cubicBezTo>
                    <a:pt x="136" y="479"/>
                    <a:pt x="136" y="479"/>
                    <a:pt x="136" y="479"/>
                  </a:cubicBezTo>
                  <a:cubicBezTo>
                    <a:pt x="134" y="478"/>
                    <a:pt x="134" y="478"/>
                    <a:pt x="134" y="478"/>
                  </a:cubicBezTo>
                  <a:cubicBezTo>
                    <a:pt x="131" y="478"/>
                    <a:pt x="131" y="478"/>
                    <a:pt x="131" y="478"/>
                  </a:cubicBezTo>
                  <a:cubicBezTo>
                    <a:pt x="134" y="479"/>
                    <a:pt x="134" y="479"/>
                    <a:pt x="134" y="479"/>
                  </a:cubicBezTo>
                  <a:cubicBezTo>
                    <a:pt x="135" y="481"/>
                    <a:pt x="135" y="481"/>
                    <a:pt x="135" y="481"/>
                  </a:cubicBezTo>
                  <a:cubicBezTo>
                    <a:pt x="135" y="482"/>
                    <a:pt x="135" y="482"/>
                    <a:pt x="135" y="482"/>
                  </a:cubicBezTo>
                  <a:cubicBezTo>
                    <a:pt x="134" y="482"/>
                    <a:pt x="134" y="482"/>
                    <a:pt x="134" y="482"/>
                  </a:cubicBezTo>
                  <a:cubicBezTo>
                    <a:pt x="132" y="481"/>
                    <a:pt x="132" y="481"/>
                    <a:pt x="132" y="481"/>
                  </a:cubicBezTo>
                  <a:cubicBezTo>
                    <a:pt x="132" y="483"/>
                    <a:pt x="132" y="483"/>
                    <a:pt x="132" y="483"/>
                  </a:cubicBezTo>
                  <a:cubicBezTo>
                    <a:pt x="134" y="485"/>
                    <a:pt x="134" y="485"/>
                    <a:pt x="134" y="485"/>
                  </a:cubicBezTo>
                  <a:cubicBezTo>
                    <a:pt x="135" y="486"/>
                    <a:pt x="135" y="486"/>
                    <a:pt x="135" y="486"/>
                  </a:cubicBezTo>
                  <a:cubicBezTo>
                    <a:pt x="136" y="486"/>
                    <a:pt x="136" y="486"/>
                    <a:pt x="136" y="486"/>
                  </a:cubicBezTo>
                  <a:cubicBezTo>
                    <a:pt x="141" y="486"/>
                    <a:pt x="141" y="486"/>
                    <a:pt x="141" y="486"/>
                  </a:cubicBezTo>
                  <a:cubicBezTo>
                    <a:pt x="144" y="485"/>
                    <a:pt x="144" y="485"/>
                    <a:pt x="144" y="485"/>
                  </a:cubicBezTo>
                  <a:cubicBezTo>
                    <a:pt x="145" y="486"/>
                    <a:pt x="145" y="486"/>
                    <a:pt x="145" y="486"/>
                  </a:cubicBezTo>
                  <a:cubicBezTo>
                    <a:pt x="146" y="486"/>
                    <a:pt x="146" y="486"/>
                    <a:pt x="146" y="486"/>
                  </a:cubicBezTo>
                  <a:cubicBezTo>
                    <a:pt x="145" y="489"/>
                    <a:pt x="145" y="489"/>
                    <a:pt x="145" y="489"/>
                  </a:cubicBezTo>
                  <a:cubicBezTo>
                    <a:pt x="142" y="489"/>
                    <a:pt x="142" y="489"/>
                    <a:pt x="142" y="489"/>
                  </a:cubicBezTo>
                  <a:cubicBezTo>
                    <a:pt x="141" y="491"/>
                    <a:pt x="141" y="491"/>
                    <a:pt x="141" y="491"/>
                  </a:cubicBezTo>
                  <a:cubicBezTo>
                    <a:pt x="141" y="492"/>
                    <a:pt x="141" y="492"/>
                    <a:pt x="141" y="492"/>
                  </a:cubicBezTo>
                  <a:cubicBezTo>
                    <a:pt x="141" y="493"/>
                    <a:pt x="141" y="493"/>
                    <a:pt x="141" y="493"/>
                  </a:cubicBezTo>
                  <a:cubicBezTo>
                    <a:pt x="144" y="496"/>
                    <a:pt x="144" y="496"/>
                    <a:pt x="144" y="496"/>
                  </a:cubicBezTo>
                  <a:cubicBezTo>
                    <a:pt x="148" y="498"/>
                    <a:pt x="148" y="498"/>
                    <a:pt x="148" y="498"/>
                  </a:cubicBezTo>
                  <a:cubicBezTo>
                    <a:pt x="152" y="498"/>
                    <a:pt x="152" y="498"/>
                    <a:pt x="152" y="498"/>
                  </a:cubicBezTo>
                  <a:cubicBezTo>
                    <a:pt x="157" y="501"/>
                    <a:pt x="157" y="501"/>
                    <a:pt x="157" y="501"/>
                  </a:cubicBezTo>
                  <a:cubicBezTo>
                    <a:pt x="155" y="501"/>
                    <a:pt x="155" y="501"/>
                    <a:pt x="155" y="501"/>
                  </a:cubicBezTo>
                  <a:cubicBezTo>
                    <a:pt x="155" y="502"/>
                    <a:pt x="155" y="502"/>
                    <a:pt x="155" y="502"/>
                  </a:cubicBezTo>
                  <a:cubicBezTo>
                    <a:pt x="154" y="502"/>
                    <a:pt x="154" y="502"/>
                    <a:pt x="154" y="502"/>
                  </a:cubicBezTo>
                  <a:cubicBezTo>
                    <a:pt x="154" y="501"/>
                    <a:pt x="154" y="501"/>
                    <a:pt x="154" y="501"/>
                  </a:cubicBezTo>
                  <a:cubicBezTo>
                    <a:pt x="152" y="499"/>
                    <a:pt x="152" y="499"/>
                    <a:pt x="152" y="499"/>
                  </a:cubicBezTo>
                  <a:cubicBezTo>
                    <a:pt x="151" y="499"/>
                    <a:pt x="151" y="499"/>
                    <a:pt x="151" y="499"/>
                  </a:cubicBezTo>
                  <a:cubicBezTo>
                    <a:pt x="149" y="499"/>
                    <a:pt x="149" y="499"/>
                    <a:pt x="149" y="499"/>
                  </a:cubicBezTo>
                  <a:cubicBezTo>
                    <a:pt x="146" y="498"/>
                    <a:pt x="146" y="498"/>
                    <a:pt x="146" y="498"/>
                  </a:cubicBezTo>
                  <a:cubicBezTo>
                    <a:pt x="148" y="501"/>
                    <a:pt x="148" y="501"/>
                    <a:pt x="148" y="501"/>
                  </a:cubicBezTo>
                  <a:cubicBezTo>
                    <a:pt x="146" y="499"/>
                    <a:pt x="146" y="499"/>
                    <a:pt x="146" y="499"/>
                  </a:cubicBezTo>
                  <a:cubicBezTo>
                    <a:pt x="145" y="498"/>
                    <a:pt x="145" y="498"/>
                    <a:pt x="145" y="498"/>
                  </a:cubicBezTo>
                  <a:cubicBezTo>
                    <a:pt x="144" y="499"/>
                    <a:pt x="144" y="499"/>
                    <a:pt x="144" y="499"/>
                  </a:cubicBezTo>
                  <a:cubicBezTo>
                    <a:pt x="139" y="498"/>
                    <a:pt x="139" y="498"/>
                    <a:pt x="139" y="498"/>
                  </a:cubicBezTo>
                  <a:cubicBezTo>
                    <a:pt x="145" y="502"/>
                    <a:pt x="145" y="502"/>
                    <a:pt x="145" y="502"/>
                  </a:cubicBezTo>
                  <a:cubicBezTo>
                    <a:pt x="144" y="502"/>
                    <a:pt x="144" y="502"/>
                    <a:pt x="144" y="502"/>
                  </a:cubicBezTo>
                  <a:cubicBezTo>
                    <a:pt x="142" y="501"/>
                    <a:pt x="142" y="501"/>
                    <a:pt x="142" y="501"/>
                  </a:cubicBezTo>
                  <a:cubicBezTo>
                    <a:pt x="139" y="499"/>
                    <a:pt x="139" y="499"/>
                    <a:pt x="139" y="499"/>
                  </a:cubicBezTo>
                  <a:cubicBezTo>
                    <a:pt x="138" y="499"/>
                    <a:pt x="138" y="499"/>
                    <a:pt x="138" y="499"/>
                  </a:cubicBezTo>
                  <a:cubicBezTo>
                    <a:pt x="136" y="499"/>
                    <a:pt x="136" y="499"/>
                    <a:pt x="136" y="499"/>
                  </a:cubicBezTo>
                  <a:cubicBezTo>
                    <a:pt x="136" y="501"/>
                    <a:pt x="136" y="501"/>
                    <a:pt x="136" y="501"/>
                  </a:cubicBezTo>
                  <a:cubicBezTo>
                    <a:pt x="134" y="501"/>
                    <a:pt x="134" y="501"/>
                    <a:pt x="134" y="501"/>
                  </a:cubicBezTo>
                  <a:cubicBezTo>
                    <a:pt x="135" y="504"/>
                    <a:pt x="135" y="504"/>
                    <a:pt x="135" y="504"/>
                  </a:cubicBezTo>
                  <a:cubicBezTo>
                    <a:pt x="136" y="504"/>
                    <a:pt x="136" y="504"/>
                    <a:pt x="136" y="504"/>
                  </a:cubicBezTo>
                  <a:cubicBezTo>
                    <a:pt x="136" y="502"/>
                    <a:pt x="136" y="502"/>
                    <a:pt x="136" y="502"/>
                  </a:cubicBezTo>
                  <a:cubicBezTo>
                    <a:pt x="138" y="505"/>
                    <a:pt x="138" y="505"/>
                    <a:pt x="138" y="505"/>
                  </a:cubicBezTo>
                  <a:cubicBezTo>
                    <a:pt x="141" y="504"/>
                    <a:pt x="141" y="504"/>
                    <a:pt x="141" y="504"/>
                  </a:cubicBezTo>
                  <a:cubicBezTo>
                    <a:pt x="142" y="504"/>
                    <a:pt x="142" y="504"/>
                    <a:pt x="142" y="504"/>
                  </a:cubicBezTo>
                  <a:cubicBezTo>
                    <a:pt x="141" y="505"/>
                    <a:pt x="141" y="505"/>
                    <a:pt x="141" y="505"/>
                  </a:cubicBezTo>
                  <a:cubicBezTo>
                    <a:pt x="144" y="505"/>
                    <a:pt x="144" y="505"/>
                    <a:pt x="144" y="505"/>
                  </a:cubicBezTo>
                  <a:cubicBezTo>
                    <a:pt x="145" y="504"/>
                    <a:pt x="145" y="504"/>
                    <a:pt x="145" y="504"/>
                  </a:cubicBezTo>
                  <a:cubicBezTo>
                    <a:pt x="145" y="505"/>
                    <a:pt x="145" y="505"/>
                    <a:pt x="145" y="505"/>
                  </a:cubicBezTo>
                  <a:cubicBezTo>
                    <a:pt x="146" y="505"/>
                    <a:pt x="146" y="505"/>
                    <a:pt x="146" y="505"/>
                  </a:cubicBezTo>
                  <a:cubicBezTo>
                    <a:pt x="149" y="505"/>
                    <a:pt x="149" y="505"/>
                    <a:pt x="149" y="505"/>
                  </a:cubicBezTo>
                  <a:cubicBezTo>
                    <a:pt x="151" y="504"/>
                    <a:pt x="151" y="504"/>
                    <a:pt x="151" y="504"/>
                  </a:cubicBezTo>
                  <a:lnTo>
                    <a:pt x="152" y="505"/>
                  </a:lnTo>
                  <a:close/>
                  <a:moveTo>
                    <a:pt x="139" y="471"/>
                  </a:moveTo>
                  <a:cubicBezTo>
                    <a:pt x="132" y="469"/>
                    <a:pt x="132" y="469"/>
                    <a:pt x="132" y="469"/>
                  </a:cubicBezTo>
                  <a:cubicBezTo>
                    <a:pt x="125" y="468"/>
                    <a:pt x="125" y="468"/>
                    <a:pt x="125" y="468"/>
                  </a:cubicBezTo>
                  <a:cubicBezTo>
                    <a:pt x="118" y="468"/>
                    <a:pt x="118" y="468"/>
                    <a:pt x="118" y="468"/>
                  </a:cubicBezTo>
                  <a:cubicBezTo>
                    <a:pt x="114" y="469"/>
                    <a:pt x="114" y="469"/>
                    <a:pt x="114" y="469"/>
                  </a:cubicBezTo>
                  <a:cubicBezTo>
                    <a:pt x="111" y="468"/>
                    <a:pt x="111" y="468"/>
                    <a:pt x="111" y="468"/>
                  </a:cubicBezTo>
                  <a:cubicBezTo>
                    <a:pt x="109" y="468"/>
                    <a:pt x="109" y="468"/>
                    <a:pt x="109" y="468"/>
                  </a:cubicBezTo>
                  <a:cubicBezTo>
                    <a:pt x="106" y="465"/>
                    <a:pt x="106" y="465"/>
                    <a:pt x="106" y="465"/>
                  </a:cubicBezTo>
                  <a:cubicBezTo>
                    <a:pt x="102" y="462"/>
                    <a:pt x="102" y="462"/>
                    <a:pt x="102" y="462"/>
                  </a:cubicBezTo>
                  <a:cubicBezTo>
                    <a:pt x="102" y="459"/>
                    <a:pt x="102" y="459"/>
                    <a:pt x="102" y="459"/>
                  </a:cubicBezTo>
                  <a:cubicBezTo>
                    <a:pt x="101" y="458"/>
                    <a:pt x="101" y="458"/>
                    <a:pt x="101" y="458"/>
                  </a:cubicBezTo>
                  <a:cubicBezTo>
                    <a:pt x="101" y="455"/>
                    <a:pt x="101" y="455"/>
                    <a:pt x="101" y="455"/>
                  </a:cubicBezTo>
                  <a:cubicBezTo>
                    <a:pt x="99" y="453"/>
                    <a:pt x="99" y="453"/>
                    <a:pt x="99" y="453"/>
                  </a:cubicBezTo>
                  <a:cubicBezTo>
                    <a:pt x="99" y="453"/>
                    <a:pt x="99" y="453"/>
                    <a:pt x="99" y="453"/>
                  </a:cubicBezTo>
                  <a:cubicBezTo>
                    <a:pt x="98" y="450"/>
                    <a:pt x="98" y="450"/>
                    <a:pt x="98" y="450"/>
                  </a:cubicBezTo>
                  <a:cubicBezTo>
                    <a:pt x="96" y="450"/>
                    <a:pt x="96" y="450"/>
                    <a:pt x="96" y="450"/>
                  </a:cubicBezTo>
                  <a:cubicBezTo>
                    <a:pt x="92" y="450"/>
                    <a:pt x="92" y="450"/>
                    <a:pt x="92" y="450"/>
                  </a:cubicBezTo>
                  <a:cubicBezTo>
                    <a:pt x="91" y="452"/>
                    <a:pt x="91" y="452"/>
                    <a:pt x="91" y="452"/>
                  </a:cubicBezTo>
                  <a:cubicBezTo>
                    <a:pt x="89" y="452"/>
                    <a:pt x="89" y="452"/>
                    <a:pt x="89" y="452"/>
                  </a:cubicBezTo>
                  <a:cubicBezTo>
                    <a:pt x="88" y="450"/>
                    <a:pt x="88" y="450"/>
                    <a:pt x="88" y="450"/>
                  </a:cubicBezTo>
                  <a:cubicBezTo>
                    <a:pt x="86" y="448"/>
                    <a:pt x="86" y="448"/>
                    <a:pt x="86" y="448"/>
                  </a:cubicBezTo>
                  <a:cubicBezTo>
                    <a:pt x="85" y="446"/>
                    <a:pt x="85" y="446"/>
                    <a:pt x="85" y="446"/>
                  </a:cubicBezTo>
                  <a:cubicBezTo>
                    <a:pt x="85" y="446"/>
                    <a:pt x="85" y="446"/>
                    <a:pt x="85" y="446"/>
                  </a:cubicBezTo>
                  <a:cubicBezTo>
                    <a:pt x="83" y="445"/>
                    <a:pt x="83" y="445"/>
                    <a:pt x="83" y="445"/>
                  </a:cubicBezTo>
                  <a:cubicBezTo>
                    <a:pt x="83" y="445"/>
                    <a:pt x="83" y="445"/>
                    <a:pt x="83" y="445"/>
                  </a:cubicBezTo>
                  <a:cubicBezTo>
                    <a:pt x="82" y="443"/>
                    <a:pt x="82" y="443"/>
                    <a:pt x="82" y="443"/>
                  </a:cubicBezTo>
                  <a:cubicBezTo>
                    <a:pt x="81" y="440"/>
                    <a:pt x="81" y="440"/>
                    <a:pt x="81" y="440"/>
                  </a:cubicBezTo>
                  <a:cubicBezTo>
                    <a:pt x="81" y="439"/>
                    <a:pt x="81" y="439"/>
                    <a:pt x="81" y="439"/>
                  </a:cubicBezTo>
                  <a:cubicBezTo>
                    <a:pt x="78" y="436"/>
                    <a:pt x="78" y="436"/>
                    <a:pt x="78" y="436"/>
                  </a:cubicBezTo>
                  <a:cubicBezTo>
                    <a:pt x="78" y="435"/>
                    <a:pt x="78" y="435"/>
                    <a:pt x="78" y="435"/>
                  </a:cubicBezTo>
                  <a:cubicBezTo>
                    <a:pt x="78" y="435"/>
                    <a:pt x="78" y="435"/>
                    <a:pt x="78" y="435"/>
                  </a:cubicBezTo>
                  <a:cubicBezTo>
                    <a:pt x="78" y="433"/>
                    <a:pt x="78" y="433"/>
                    <a:pt x="78" y="433"/>
                  </a:cubicBezTo>
                  <a:cubicBezTo>
                    <a:pt x="78" y="433"/>
                    <a:pt x="78" y="433"/>
                    <a:pt x="78" y="433"/>
                  </a:cubicBezTo>
                  <a:cubicBezTo>
                    <a:pt x="79" y="432"/>
                    <a:pt x="79" y="432"/>
                    <a:pt x="79" y="432"/>
                  </a:cubicBezTo>
                  <a:cubicBezTo>
                    <a:pt x="81" y="430"/>
                    <a:pt x="81" y="430"/>
                    <a:pt x="81" y="430"/>
                  </a:cubicBezTo>
                  <a:cubicBezTo>
                    <a:pt x="81" y="428"/>
                    <a:pt x="81" y="428"/>
                    <a:pt x="81" y="428"/>
                  </a:cubicBezTo>
                  <a:cubicBezTo>
                    <a:pt x="83" y="428"/>
                    <a:pt x="83" y="428"/>
                    <a:pt x="83" y="428"/>
                  </a:cubicBezTo>
                  <a:cubicBezTo>
                    <a:pt x="83" y="425"/>
                    <a:pt x="83" y="425"/>
                    <a:pt x="83" y="425"/>
                  </a:cubicBezTo>
                  <a:cubicBezTo>
                    <a:pt x="82" y="422"/>
                    <a:pt x="82" y="422"/>
                    <a:pt x="82" y="422"/>
                  </a:cubicBezTo>
                  <a:cubicBezTo>
                    <a:pt x="83" y="420"/>
                    <a:pt x="83" y="420"/>
                    <a:pt x="83" y="420"/>
                  </a:cubicBezTo>
                  <a:cubicBezTo>
                    <a:pt x="85" y="419"/>
                    <a:pt x="85" y="419"/>
                    <a:pt x="85" y="419"/>
                  </a:cubicBezTo>
                  <a:cubicBezTo>
                    <a:pt x="83" y="418"/>
                    <a:pt x="83" y="418"/>
                    <a:pt x="83" y="418"/>
                  </a:cubicBezTo>
                  <a:cubicBezTo>
                    <a:pt x="82" y="416"/>
                    <a:pt x="82" y="416"/>
                    <a:pt x="82" y="416"/>
                  </a:cubicBezTo>
                  <a:cubicBezTo>
                    <a:pt x="79" y="415"/>
                    <a:pt x="79" y="415"/>
                    <a:pt x="79" y="415"/>
                  </a:cubicBezTo>
                  <a:cubicBezTo>
                    <a:pt x="79" y="412"/>
                    <a:pt x="79" y="412"/>
                    <a:pt x="79" y="412"/>
                  </a:cubicBezTo>
                  <a:cubicBezTo>
                    <a:pt x="81" y="407"/>
                    <a:pt x="81" y="407"/>
                    <a:pt x="81" y="407"/>
                  </a:cubicBezTo>
                  <a:cubicBezTo>
                    <a:pt x="81" y="406"/>
                    <a:pt x="81" y="406"/>
                    <a:pt x="81" y="406"/>
                  </a:cubicBezTo>
                  <a:cubicBezTo>
                    <a:pt x="82" y="405"/>
                    <a:pt x="82" y="405"/>
                    <a:pt x="82" y="405"/>
                  </a:cubicBezTo>
                  <a:cubicBezTo>
                    <a:pt x="82" y="403"/>
                    <a:pt x="82" y="403"/>
                    <a:pt x="82" y="403"/>
                  </a:cubicBezTo>
                  <a:cubicBezTo>
                    <a:pt x="81" y="402"/>
                    <a:pt x="81" y="402"/>
                    <a:pt x="81" y="402"/>
                  </a:cubicBezTo>
                  <a:cubicBezTo>
                    <a:pt x="81" y="400"/>
                    <a:pt x="81" y="400"/>
                    <a:pt x="81" y="400"/>
                  </a:cubicBezTo>
                  <a:cubicBezTo>
                    <a:pt x="82" y="399"/>
                    <a:pt x="82" y="399"/>
                    <a:pt x="82" y="399"/>
                  </a:cubicBezTo>
                  <a:cubicBezTo>
                    <a:pt x="82" y="396"/>
                    <a:pt x="82" y="396"/>
                    <a:pt x="82" y="396"/>
                  </a:cubicBezTo>
                  <a:cubicBezTo>
                    <a:pt x="81" y="395"/>
                    <a:pt x="81" y="395"/>
                    <a:pt x="81" y="395"/>
                  </a:cubicBezTo>
                  <a:cubicBezTo>
                    <a:pt x="76" y="390"/>
                    <a:pt x="76" y="390"/>
                    <a:pt x="76" y="390"/>
                  </a:cubicBezTo>
                  <a:cubicBezTo>
                    <a:pt x="78" y="389"/>
                    <a:pt x="78" y="389"/>
                    <a:pt x="78" y="389"/>
                  </a:cubicBezTo>
                  <a:cubicBezTo>
                    <a:pt x="78" y="387"/>
                    <a:pt x="78" y="387"/>
                    <a:pt x="78" y="387"/>
                  </a:cubicBezTo>
                  <a:cubicBezTo>
                    <a:pt x="75" y="385"/>
                    <a:pt x="75" y="385"/>
                    <a:pt x="75" y="385"/>
                  </a:cubicBezTo>
                  <a:cubicBezTo>
                    <a:pt x="75" y="383"/>
                    <a:pt x="75" y="383"/>
                    <a:pt x="75" y="383"/>
                  </a:cubicBezTo>
                  <a:cubicBezTo>
                    <a:pt x="76" y="382"/>
                    <a:pt x="76" y="382"/>
                    <a:pt x="76" y="382"/>
                  </a:cubicBezTo>
                  <a:cubicBezTo>
                    <a:pt x="78" y="380"/>
                    <a:pt x="78" y="380"/>
                    <a:pt x="78" y="380"/>
                  </a:cubicBezTo>
                  <a:cubicBezTo>
                    <a:pt x="78" y="379"/>
                    <a:pt x="78" y="379"/>
                    <a:pt x="78" y="379"/>
                  </a:cubicBezTo>
                  <a:cubicBezTo>
                    <a:pt x="78" y="377"/>
                    <a:pt x="78" y="377"/>
                    <a:pt x="78" y="377"/>
                  </a:cubicBezTo>
                  <a:cubicBezTo>
                    <a:pt x="73" y="375"/>
                    <a:pt x="73" y="375"/>
                    <a:pt x="73" y="375"/>
                  </a:cubicBezTo>
                  <a:cubicBezTo>
                    <a:pt x="71" y="375"/>
                    <a:pt x="71" y="375"/>
                    <a:pt x="71" y="375"/>
                  </a:cubicBezTo>
                  <a:cubicBezTo>
                    <a:pt x="68" y="373"/>
                    <a:pt x="68" y="373"/>
                    <a:pt x="68" y="373"/>
                  </a:cubicBezTo>
                  <a:cubicBezTo>
                    <a:pt x="69" y="373"/>
                    <a:pt x="69" y="373"/>
                    <a:pt x="69" y="373"/>
                  </a:cubicBezTo>
                  <a:cubicBezTo>
                    <a:pt x="71" y="373"/>
                    <a:pt x="71" y="373"/>
                    <a:pt x="71" y="373"/>
                  </a:cubicBezTo>
                  <a:cubicBezTo>
                    <a:pt x="76" y="372"/>
                    <a:pt x="76" y="372"/>
                    <a:pt x="76" y="372"/>
                  </a:cubicBezTo>
                  <a:cubicBezTo>
                    <a:pt x="76" y="369"/>
                    <a:pt x="76" y="369"/>
                    <a:pt x="76" y="369"/>
                  </a:cubicBezTo>
                  <a:cubicBezTo>
                    <a:pt x="75" y="367"/>
                    <a:pt x="75" y="367"/>
                    <a:pt x="75" y="367"/>
                  </a:cubicBezTo>
                  <a:cubicBezTo>
                    <a:pt x="72" y="367"/>
                    <a:pt x="72" y="367"/>
                    <a:pt x="72" y="367"/>
                  </a:cubicBezTo>
                  <a:cubicBezTo>
                    <a:pt x="69" y="367"/>
                    <a:pt x="69" y="367"/>
                    <a:pt x="69" y="367"/>
                  </a:cubicBezTo>
                  <a:cubicBezTo>
                    <a:pt x="68" y="366"/>
                    <a:pt x="68" y="366"/>
                    <a:pt x="68" y="366"/>
                  </a:cubicBezTo>
                  <a:cubicBezTo>
                    <a:pt x="66" y="364"/>
                    <a:pt x="66" y="364"/>
                    <a:pt x="66" y="364"/>
                  </a:cubicBezTo>
                  <a:cubicBezTo>
                    <a:pt x="66" y="363"/>
                    <a:pt x="66" y="363"/>
                    <a:pt x="66" y="363"/>
                  </a:cubicBezTo>
                  <a:cubicBezTo>
                    <a:pt x="68" y="362"/>
                    <a:pt x="68" y="362"/>
                    <a:pt x="68" y="362"/>
                  </a:cubicBezTo>
                  <a:cubicBezTo>
                    <a:pt x="65" y="360"/>
                    <a:pt x="65" y="360"/>
                    <a:pt x="65" y="360"/>
                  </a:cubicBezTo>
                  <a:cubicBezTo>
                    <a:pt x="65" y="359"/>
                    <a:pt x="65" y="359"/>
                    <a:pt x="65" y="359"/>
                  </a:cubicBezTo>
                  <a:cubicBezTo>
                    <a:pt x="65" y="357"/>
                    <a:pt x="65" y="357"/>
                    <a:pt x="65" y="357"/>
                  </a:cubicBezTo>
                  <a:cubicBezTo>
                    <a:pt x="63" y="356"/>
                    <a:pt x="63" y="356"/>
                    <a:pt x="63" y="356"/>
                  </a:cubicBezTo>
                  <a:cubicBezTo>
                    <a:pt x="62" y="354"/>
                    <a:pt x="62" y="354"/>
                    <a:pt x="62" y="354"/>
                  </a:cubicBezTo>
                  <a:cubicBezTo>
                    <a:pt x="62" y="353"/>
                    <a:pt x="62" y="353"/>
                    <a:pt x="62" y="353"/>
                  </a:cubicBezTo>
                  <a:cubicBezTo>
                    <a:pt x="62" y="352"/>
                    <a:pt x="62" y="352"/>
                    <a:pt x="62" y="352"/>
                  </a:cubicBezTo>
                  <a:cubicBezTo>
                    <a:pt x="60" y="350"/>
                    <a:pt x="60" y="350"/>
                    <a:pt x="60" y="350"/>
                  </a:cubicBezTo>
                  <a:cubicBezTo>
                    <a:pt x="58" y="349"/>
                    <a:pt x="58" y="349"/>
                    <a:pt x="58" y="349"/>
                  </a:cubicBezTo>
                  <a:cubicBezTo>
                    <a:pt x="56" y="346"/>
                    <a:pt x="56" y="346"/>
                    <a:pt x="56" y="346"/>
                  </a:cubicBezTo>
                  <a:cubicBezTo>
                    <a:pt x="55" y="342"/>
                    <a:pt x="55" y="342"/>
                    <a:pt x="55" y="342"/>
                  </a:cubicBezTo>
                  <a:cubicBezTo>
                    <a:pt x="53" y="339"/>
                    <a:pt x="53" y="339"/>
                    <a:pt x="53" y="339"/>
                  </a:cubicBezTo>
                  <a:cubicBezTo>
                    <a:pt x="55" y="337"/>
                    <a:pt x="55" y="337"/>
                    <a:pt x="55" y="337"/>
                  </a:cubicBezTo>
                  <a:cubicBezTo>
                    <a:pt x="56" y="337"/>
                    <a:pt x="56" y="337"/>
                    <a:pt x="56" y="337"/>
                  </a:cubicBezTo>
                  <a:cubicBezTo>
                    <a:pt x="56" y="336"/>
                    <a:pt x="56" y="336"/>
                    <a:pt x="56" y="336"/>
                  </a:cubicBezTo>
                  <a:cubicBezTo>
                    <a:pt x="56" y="334"/>
                    <a:pt x="56" y="334"/>
                    <a:pt x="56" y="334"/>
                  </a:cubicBezTo>
                  <a:cubicBezTo>
                    <a:pt x="53" y="332"/>
                    <a:pt x="53" y="332"/>
                    <a:pt x="53" y="332"/>
                  </a:cubicBezTo>
                  <a:cubicBezTo>
                    <a:pt x="52" y="329"/>
                    <a:pt x="52" y="329"/>
                    <a:pt x="52" y="329"/>
                  </a:cubicBezTo>
                  <a:cubicBezTo>
                    <a:pt x="52" y="326"/>
                    <a:pt x="52" y="326"/>
                    <a:pt x="52" y="326"/>
                  </a:cubicBezTo>
                  <a:cubicBezTo>
                    <a:pt x="50" y="323"/>
                    <a:pt x="50" y="323"/>
                    <a:pt x="50" y="323"/>
                  </a:cubicBezTo>
                  <a:cubicBezTo>
                    <a:pt x="48" y="317"/>
                    <a:pt x="48" y="317"/>
                    <a:pt x="48" y="317"/>
                  </a:cubicBezTo>
                  <a:cubicBezTo>
                    <a:pt x="49" y="313"/>
                    <a:pt x="49" y="313"/>
                    <a:pt x="49" y="313"/>
                  </a:cubicBezTo>
                  <a:cubicBezTo>
                    <a:pt x="49" y="311"/>
                    <a:pt x="49" y="311"/>
                    <a:pt x="49" y="311"/>
                  </a:cubicBezTo>
                  <a:cubicBezTo>
                    <a:pt x="48" y="311"/>
                    <a:pt x="48" y="311"/>
                    <a:pt x="48" y="311"/>
                  </a:cubicBezTo>
                  <a:cubicBezTo>
                    <a:pt x="46" y="309"/>
                    <a:pt x="46" y="309"/>
                    <a:pt x="46" y="309"/>
                  </a:cubicBezTo>
                  <a:cubicBezTo>
                    <a:pt x="48" y="309"/>
                    <a:pt x="48" y="309"/>
                    <a:pt x="48" y="309"/>
                  </a:cubicBezTo>
                  <a:cubicBezTo>
                    <a:pt x="48" y="307"/>
                    <a:pt x="48" y="307"/>
                    <a:pt x="48" y="307"/>
                  </a:cubicBezTo>
                  <a:cubicBezTo>
                    <a:pt x="46" y="306"/>
                    <a:pt x="46" y="306"/>
                    <a:pt x="46" y="306"/>
                  </a:cubicBezTo>
                  <a:cubicBezTo>
                    <a:pt x="46" y="303"/>
                    <a:pt x="46" y="303"/>
                    <a:pt x="46" y="303"/>
                  </a:cubicBezTo>
                  <a:cubicBezTo>
                    <a:pt x="48" y="303"/>
                    <a:pt x="48" y="303"/>
                    <a:pt x="48" y="303"/>
                  </a:cubicBezTo>
                  <a:cubicBezTo>
                    <a:pt x="46" y="299"/>
                    <a:pt x="46" y="299"/>
                    <a:pt x="46" y="299"/>
                  </a:cubicBezTo>
                  <a:cubicBezTo>
                    <a:pt x="46" y="296"/>
                    <a:pt x="46" y="296"/>
                    <a:pt x="46" y="296"/>
                  </a:cubicBezTo>
                  <a:cubicBezTo>
                    <a:pt x="46" y="293"/>
                    <a:pt x="46" y="293"/>
                    <a:pt x="46" y="293"/>
                  </a:cubicBezTo>
                  <a:cubicBezTo>
                    <a:pt x="48" y="293"/>
                    <a:pt x="48" y="293"/>
                    <a:pt x="48" y="293"/>
                  </a:cubicBezTo>
                  <a:cubicBezTo>
                    <a:pt x="50" y="290"/>
                    <a:pt x="50" y="290"/>
                    <a:pt x="50" y="290"/>
                  </a:cubicBezTo>
                  <a:cubicBezTo>
                    <a:pt x="50" y="288"/>
                    <a:pt x="50" y="288"/>
                    <a:pt x="50" y="288"/>
                  </a:cubicBezTo>
                  <a:cubicBezTo>
                    <a:pt x="49" y="287"/>
                    <a:pt x="49" y="287"/>
                    <a:pt x="49" y="287"/>
                  </a:cubicBezTo>
                  <a:cubicBezTo>
                    <a:pt x="48" y="284"/>
                    <a:pt x="48" y="284"/>
                    <a:pt x="48" y="284"/>
                  </a:cubicBezTo>
                  <a:cubicBezTo>
                    <a:pt x="45" y="280"/>
                    <a:pt x="45" y="280"/>
                    <a:pt x="45" y="280"/>
                  </a:cubicBezTo>
                  <a:cubicBezTo>
                    <a:pt x="43" y="277"/>
                    <a:pt x="43" y="277"/>
                    <a:pt x="43" y="277"/>
                  </a:cubicBezTo>
                  <a:cubicBezTo>
                    <a:pt x="43" y="276"/>
                    <a:pt x="43" y="276"/>
                    <a:pt x="43" y="276"/>
                  </a:cubicBezTo>
                  <a:cubicBezTo>
                    <a:pt x="42" y="271"/>
                    <a:pt x="42" y="271"/>
                    <a:pt x="42" y="271"/>
                  </a:cubicBezTo>
                  <a:cubicBezTo>
                    <a:pt x="40" y="267"/>
                    <a:pt x="40" y="267"/>
                    <a:pt x="40" y="267"/>
                  </a:cubicBezTo>
                  <a:cubicBezTo>
                    <a:pt x="39" y="263"/>
                    <a:pt x="39" y="263"/>
                    <a:pt x="39" y="263"/>
                  </a:cubicBezTo>
                  <a:cubicBezTo>
                    <a:pt x="40" y="260"/>
                    <a:pt x="40" y="260"/>
                    <a:pt x="40" y="260"/>
                  </a:cubicBezTo>
                  <a:cubicBezTo>
                    <a:pt x="42" y="260"/>
                    <a:pt x="42" y="260"/>
                    <a:pt x="42" y="260"/>
                  </a:cubicBezTo>
                  <a:cubicBezTo>
                    <a:pt x="43" y="258"/>
                    <a:pt x="43" y="258"/>
                    <a:pt x="43" y="258"/>
                  </a:cubicBezTo>
                  <a:cubicBezTo>
                    <a:pt x="43" y="256"/>
                    <a:pt x="43" y="256"/>
                    <a:pt x="43" y="256"/>
                  </a:cubicBezTo>
                  <a:cubicBezTo>
                    <a:pt x="45" y="254"/>
                    <a:pt x="45" y="254"/>
                    <a:pt x="45" y="254"/>
                  </a:cubicBezTo>
                  <a:cubicBezTo>
                    <a:pt x="43" y="248"/>
                    <a:pt x="43" y="248"/>
                    <a:pt x="43" y="248"/>
                  </a:cubicBezTo>
                  <a:cubicBezTo>
                    <a:pt x="42" y="245"/>
                    <a:pt x="42" y="245"/>
                    <a:pt x="42" y="245"/>
                  </a:cubicBezTo>
                  <a:cubicBezTo>
                    <a:pt x="40" y="244"/>
                    <a:pt x="40" y="244"/>
                    <a:pt x="40" y="244"/>
                  </a:cubicBezTo>
                  <a:cubicBezTo>
                    <a:pt x="42" y="243"/>
                    <a:pt x="42" y="243"/>
                    <a:pt x="42" y="243"/>
                  </a:cubicBezTo>
                  <a:cubicBezTo>
                    <a:pt x="42" y="241"/>
                    <a:pt x="42" y="241"/>
                    <a:pt x="42" y="241"/>
                  </a:cubicBezTo>
                  <a:cubicBezTo>
                    <a:pt x="42" y="237"/>
                    <a:pt x="42" y="237"/>
                    <a:pt x="42" y="237"/>
                  </a:cubicBezTo>
                  <a:cubicBezTo>
                    <a:pt x="42" y="233"/>
                    <a:pt x="42" y="233"/>
                    <a:pt x="42" y="233"/>
                  </a:cubicBezTo>
                  <a:cubicBezTo>
                    <a:pt x="43" y="231"/>
                    <a:pt x="43" y="231"/>
                    <a:pt x="43" y="231"/>
                  </a:cubicBezTo>
                  <a:cubicBezTo>
                    <a:pt x="45" y="230"/>
                    <a:pt x="45" y="230"/>
                    <a:pt x="45" y="230"/>
                  </a:cubicBezTo>
                  <a:cubicBezTo>
                    <a:pt x="45" y="228"/>
                    <a:pt x="45" y="228"/>
                    <a:pt x="45" y="228"/>
                  </a:cubicBezTo>
                  <a:cubicBezTo>
                    <a:pt x="43" y="225"/>
                    <a:pt x="43" y="225"/>
                    <a:pt x="43" y="225"/>
                  </a:cubicBezTo>
                  <a:cubicBezTo>
                    <a:pt x="43" y="220"/>
                    <a:pt x="43" y="220"/>
                    <a:pt x="43" y="220"/>
                  </a:cubicBezTo>
                  <a:cubicBezTo>
                    <a:pt x="42" y="217"/>
                    <a:pt x="42" y="217"/>
                    <a:pt x="42" y="217"/>
                  </a:cubicBezTo>
                  <a:cubicBezTo>
                    <a:pt x="40" y="215"/>
                    <a:pt x="40" y="215"/>
                    <a:pt x="40" y="215"/>
                  </a:cubicBezTo>
                  <a:cubicBezTo>
                    <a:pt x="40" y="217"/>
                    <a:pt x="40" y="217"/>
                    <a:pt x="40" y="217"/>
                  </a:cubicBezTo>
                  <a:cubicBezTo>
                    <a:pt x="39" y="215"/>
                    <a:pt x="39" y="215"/>
                    <a:pt x="39" y="215"/>
                  </a:cubicBezTo>
                  <a:cubicBezTo>
                    <a:pt x="38" y="214"/>
                    <a:pt x="38" y="214"/>
                    <a:pt x="38" y="214"/>
                  </a:cubicBezTo>
                  <a:cubicBezTo>
                    <a:pt x="39" y="211"/>
                    <a:pt x="39" y="211"/>
                    <a:pt x="39" y="211"/>
                  </a:cubicBezTo>
                  <a:cubicBezTo>
                    <a:pt x="38" y="210"/>
                    <a:pt x="38" y="210"/>
                    <a:pt x="38" y="210"/>
                  </a:cubicBezTo>
                  <a:cubicBezTo>
                    <a:pt x="36" y="210"/>
                    <a:pt x="36" y="210"/>
                    <a:pt x="36" y="210"/>
                  </a:cubicBezTo>
                  <a:cubicBezTo>
                    <a:pt x="36" y="208"/>
                    <a:pt x="36" y="208"/>
                    <a:pt x="36" y="208"/>
                  </a:cubicBezTo>
                  <a:cubicBezTo>
                    <a:pt x="36" y="207"/>
                    <a:pt x="36" y="207"/>
                    <a:pt x="36" y="207"/>
                  </a:cubicBezTo>
                  <a:cubicBezTo>
                    <a:pt x="33" y="202"/>
                    <a:pt x="33" y="202"/>
                    <a:pt x="33" y="202"/>
                  </a:cubicBezTo>
                  <a:cubicBezTo>
                    <a:pt x="32" y="200"/>
                    <a:pt x="32" y="200"/>
                    <a:pt x="32" y="200"/>
                  </a:cubicBezTo>
                  <a:cubicBezTo>
                    <a:pt x="32" y="198"/>
                    <a:pt x="32" y="198"/>
                    <a:pt x="32" y="198"/>
                  </a:cubicBezTo>
                  <a:cubicBezTo>
                    <a:pt x="30" y="197"/>
                    <a:pt x="30" y="197"/>
                    <a:pt x="30" y="197"/>
                  </a:cubicBezTo>
                  <a:cubicBezTo>
                    <a:pt x="27" y="194"/>
                    <a:pt x="27" y="194"/>
                    <a:pt x="27" y="194"/>
                  </a:cubicBezTo>
                  <a:cubicBezTo>
                    <a:pt x="26" y="190"/>
                    <a:pt x="26" y="190"/>
                    <a:pt x="26" y="190"/>
                  </a:cubicBezTo>
                  <a:cubicBezTo>
                    <a:pt x="27" y="187"/>
                    <a:pt x="27" y="187"/>
                    <a:pt x="27" y="187"/>
                  </a:cubicBezTo>
                  <a:cubicBezTo>
                    <a:pt x="27" y="185"/>
                    <a:pt x="27" y="185"/>
                    <a:pt x="27" y="185"/>
                  </a:cubicBezTo>
                  <a:cubicBezTo>
                    <a:pt x="27" y="184"/>
                    <a:pt x="27" y="184"/>
                    <a:pt x="27" y="184"/>
                  </a:cubicBezTo>
                  <a:cubicBezTo>
                    <a:pt x="29" y="180"/>
                    <a:pt x="29" y="180"/>
                    <a:pt x="29" y="180"/>
                  </a:cubicBezTo>
                  <a:cubicBezTo>
                    <a:pt x="29" y="178"/>
                    <a:pt x="29" y="178"/>
                    <a:pt x="29" y="178"/>
                  </a:cubicBezTo>
                  <a:cubicBezTo>
                    <a:pt x="29" y="177"/>
                    <a:pt x="29" y="177"/>
                    <a:pt x="29" y="177"/>
                  </a:cubicBezTo>
                  <a:cubicBezTo>
                    <a:pt x="30" y="177"/>
                    <a:pt x="30" y="177"/>
                    <a:pt x="30" y="177"/>
                  </a:cubicBezTo>
                  <a:cubicBezTo>
                    <a:pt x="30" y="175"/>
                    <a:pt x="30" y="175"/>
                    <a:pt x="30" y="175"/>
                  </a:cubicBezTo>
                  <a:cubicBezTo>
                    <a:pt x="30" y="171"/>
                    <a:pt x="30" y="171"/>
                    <a:pt x="30" y="171"/>
                  </a:cubicBezTo>
                  <a:cubicBezTo>
                    <a:pt x="27" y="167"/>
                    <a:pt x="27" y="167"/>
                    <a:pt x="27" y="167"/>
                  </a:cubicBezTo>
                  <a:cubicBezTo>
                    <a:pt x="27" y="164"/>
                    <a:pt x="27" y="164"/>
                    <a:pt x="27" y="164"/>
                  </a:cubicBezTo>
                  <a:cubicBezTo>
                    <a:pt x="27" y="161"/>
                    <a:pt x="27" y="161"/>
                    <a:pt x="27" y="161"/>
                  </a:cubicBezTo>
                  <a:cubicBezTo>
                    <a:pt x="29" y="159"/>
                    <a:pt x="29" y="159"/>
                    <a:pt x="29" y="159"/>
                  </a:cubicBezTo>
                  <a:cubicBezTo>
                    <a:pt x="29" y="154"/>
                    <a:pt x="29" y="154"/>
                    <a:pt x="29" y="154"/>
                  </a:cubicBezTo>
                  <a:cubicBezTo>
                    <a:pt x="30" y="148"/>
                    <a:pt x="30" y="148"/>
                    <a:pt x="30" y="148"/>
                  </a:cubicBezTo>
                  <a:cubicBezTo>
                    <a:pt x="33" y="144"/>
                    <a:pt x="33" y="144"/>
                    <a:pt x="33" y="144"/>
                  </a:cubicBezTo>
                  <a:cubicBezTo>
                    <a:pt x="35" y="137"/>
                    <a:pt x="35" y="137"/>
                    <a:pt x="35" y="137"/>
                  </a:cubicBezTo>
                  <a:cubicBezTo>
                    <a:pt x="36" y="132"/>
                    <a:pt x="36" y="132"/>
                    <a:pt x="36" y="132"/>
                  </a:cubicBezTo>
                  <a:cubicBezTo>
                    <a:pt x="38" y="132"/>
                    <a:pt x="38" y="132"/>
                    <a:pt x="38" y="132"/>
                  </a:cubicBezTo>
                  <a:cubicBezTo>
                    <a:pt x="39" y="132"/>
                    <a:pt x="39" y="132"/>
                    <a:pt x="39" y="132"/>
                  </a:cubicBezTo>
                  <a:cubicBezTo>
                    <a:pt x="40" y="131"/>
                    <a:pt x="40" y="131"/>
                    <a:pt x="40" y="131"/>
                  </a:cubicBezTo>
                  <a:cubicBezTo>
                    <a:pt x="40" y="128"/>
                    <a:pt x="40" y="128"/>
                    <a:pt x="40" y="128"/>
                  </a:cubicBezTo>
                  <a:cubicBezTo>
                    <a:pt x="38" y="124"/>
                    <a:pt x="38" y="124"/>
                    <a:pt x="38" y="124"/>
                  </a:cubicBezTo>
                  <a:cubicBezTo>
                    <a:pt x="36" y="122"/>
                    <a:pt x="36" y="122"/>
                    <a:pt x="36" y="122"/>
                  </a:cubicBezTo>
                  <a:cubicBezTo>
                    <a:pt x="38" y="121"/>
                    <a:pt x="38" y="121"/>
                    <a:pt x="38" y="121"/>
                  </a:cubicBezTo>
                  <a:cubicBezTo>
                    <a:pt x="38" y="119"/>
                    <a:pt x="38" y="119"/>
                    <a:pt x="38" y="119"/>
                  </a:cubicBezTo>
                  <a:cubicBezTo>
                    <a:pt x="38" y="116"/>
                    <a:pt x="38" y="116"/>
                    <a:pt x="38" y="116"/>
                  </a:cubicBezTo>
                  <a:cubicBezTo>
                    <a:pt x="35" y="111"/>
                    <a:pt x="35" y="111"/>
                    <a:pt x="35" y="111"/>
                  </a:cubicBezTo>
                  <a:cubicBezTo>
                    <a:pt x="33" y="106"/>
                    <a:pt x="33" y="106"/>
                    <a:pt x="33" y="106"/>
                  </a:cubicBezTo>
                  <a:cubicBezTo>
                    <a:pt x="35" y="105"/>
                    <a:pt x="35" y="105"/>
                    <a:pt x="35" y="105"/>
                  </a:cubicBezTo>
                  <a:cubicBezTo>
                    <a:pt x="36" y="105"/>
                    <a:pt x="36" y="105"/>
                    <a:pt x="36" y="105"/>
                  </a:cubicBezTo>
                  <a:cubicBezTo>
                    <a:pt x="35" y="102"/>
                    <a:pt x="35" y="102"/>
                    <a:pt x="35" y="102"/>
                  </a:cubicBezTo>
                  <a:cubicBezTo>
                    <a:pt x="33" y="99"/>
                    <a:pt x="33" y="99"/>
                    <a:pt x="33" y="99"/>
                  </a:cubicBezTo>
                  <a:cubicBezTo>
                    <a:pt x="35" y="96"/>
                    <a:pt x="35" y="96"/>
                    <a:pt x="35" y="96"/>
                  </a:cubicBezTo>
                  <a:cubicBezTo>
                    <a:pt x="39" y="94"/>
                    <a:pt x="39" y="94"/>
                    <a:pt x="39" y="94"/>
                  </a:cubicBezTo>
                  <a:cubicBezTo>
                    <a:pt x="43" y="92"/>
                    <a:pt x="43" y="92"/>
                    <a:pt x="43" y="92"/>
                  </a:cubicBezTo>
                  <a:cubicBezTo>
                    <a:pt x="45" y="91"/>
                    <a:pt x="45" y="91"/>
                    <a:pt x="45" y="91"/>
                  </a:cubicBezTo>
                  <a:cubicBezTo>
                    <a:pt x="46" y="89"/>
                    <a:pt x="46" y="89"/>
                    <a:pt x="46" y="89"/>
                  </a:cubicBezTo>
                  <a:cubicBezTo>
                    <a:pt x="48" y="85"/>
                    <a:pt x="48" y="85"/>
                    <a:pt x="48" y="85"/>
                  </a:cubicBezTo>
                  <a:cubicBezTo>
                    <a:pt x="48" y="79"/>
                    <a:pt x="48" y="79"/>
                    <a:pt x="48" y="79"/>
                  </a:cubicBezTo>
                  <a:cubicBezTo>
                    <a:pt x="46" y="75"/>
                    <a:pt x="46" y="75"/>
                    <a:pt x="46" y="75"/>
                  </a:cubicBezTo>
                  <a:cubicBezTo>
                    <a:pt x="46" y="73"/>
                    <a:pt x="46" y="73"/>
                    <a:pt x="46" y="73"/>
                  </a:cubicBezTo>
                  <a:cubicBezTo>
                    <a:pt x="45" y="73"/>
                    <a:pt x="45" y="73"/>
                    <a:pt x="45" y="73"/>
                  </a:cubicBezTo>
                  <a:cubicBezTo>
                    <a:pt x="42" y="75"/>
                    <a:pt x="42" y="75"/>
                    <a:pt x="42" y="75"/>
                  </a:cubicBezTo>
                  <a:cubicBezTo>
                    <a:pt x="38" y="73"/>
                    <a:pt x="38" y="73"/>
                    <a:pt x="38" y="73"/>
                  </a:cubicBezTo>
                  <a:cubicBezTo>
                    <a:pt x="36" y="66"/>
                    <a:pt x="36" y="66"/>
                    <a:pt x="36" y="66"/>
                  </a:cubicBezTo>
                  <a:cubicBezTo>
                    <a:pt x="35" y="63"/>
                    <a:pt x="35" y="63"/>
                    <a:pt x="35" y="63"/>
                  </a:cubicBezTo>
                  <a:cubicBezTo>
                    <a:pt x="25" y="58"/>
                    <a:pt x="17" y="54"/>
                    <a:pt x="17" y="53"/>
                  </a:cubicBezTo>
                  <a:cubicBezTo>
                    <a:pt x="16" y="51"/>
                    <a:pt x="9" y="7"/>
                    <a:pt x="9" y="7"/>
                  </a:cubicBezTo>
                  <a:cubicBezTo>
                    <a:pt x="11" y="5"/>
                    <a:pt x="11" y="5"/>
                    <a:pt x="11" y="5"/>
                  </a:cubicBezTo>
                  <a:cubicBezTo>
                    <a:pt x="10" y="3"/>
                    <a:pt x="10" y="3"/>
                    <a:pt x="10" y="3"/>
                  </a:cubicBezTo>
                  <a:cubicBezTo>
                    <a:pt x="9" y="0"/>
                    <a:pt x="9" y="0"/>
                    <a:pt x="9" y="0"/>
                  </a:cubicBezTo>
                  <a:cubicBezTo>
                    <a:pt x="9" y="2"/>
                    <a:pt x="9" y="2"/>
                    <a:pt x="9" y="2"/>
                  </a:cubicBezTo>
                  <a:cubicBezTo>
                    <a:pt x="7" y="3"/>
                    <a:pt x="7" y="3"/>
                    <a:pt x="7" y="3"/>
                  </a:cubicBezTo>
                  <a:cubicBezTo>
                    <a:pt x="6" y="3"/>
                    <a:pt x="6" y="3"/>
                    <a:pt x="6" y="3"/>
                  </a:cubicBezTo>
                  <a:cubicBezTo>
                    <a:pt x="6" y="5"/>
                    <a:pt x="6" y="5"/>
                    <a:pt x="6" y="5"/>
                  </a:cubicBezTo>
                  <a:cubicBezTo>
                    <a:pt x="6" y="6"/>
                    <a:pt x="6" y="6"/>
                    <a:pt x="6" y="6"/>
                  </a:cubicBezTo>
                  <a:cubicBezTo>
                    <a:pt x="6" y="9"/>
                    <a:pt x="6" y="9"/>
                    <a:pt x="6" y="9"/>
                  </a:cubicBezTo>
                  <a:cubicBezTo>
                    <a:pt x="6" y="10"/>
                    <a:pt x="6" y="10"/>
                    <a:pt x="6" y="10"/>
                  </a:cubicBezTo>
                  <a:cubicBezTo>
                    <a:pt x="5" y="12"/>
                    <a:pt x="5" y="12"/>
                    <a:pt x="5" y="12"/>
                  </a:cubicBezTo>
                  <a:cubicBezTo>
                    <a:pt x="0" y="12"/>
                    <a:pt x="0" y="12"/>
                    <a:pt x="0" y="12"/>
                  </a:cubicBezTo>
                  <a:cubicBezTo>
                    <a:pt x="2" y="13"/>
                    <a:pt x="2" y="13"/>
                    <a:pt x="2" y="13"/>
                  </a:cubicBezTo>
                  <a:cubicBezTo>
                    <a:pt x="2" y="13"/>
                    <a:pt x="2" y="13"/>
                    <a:pt x="2" y="13"/>
                  </a:cubicBezTo>
                  <a:cubicBezTo>
                    <a:pt x="2" y="15"/>
                    <a:pt x="2" y="15"/>
                    <a:pt x="2" y="15"/>
                  </a:cubicBezTo>
                  <a:cubicBezTo>
                    <a:pt x="2" y="19"/>
                    <a:pt x="2" y="19"/>
                    <a:pt x="2" y="19"/>
                  </a:cubicBezTo>
                  <a:cubicBezTo>
                    <a:pt x="5" y="28"/>
                    <a:pt x="5" y="28"/>
                    <a:pt x="5" y="28"/>
                  </a:cubicBezTo>
                  <a:cubicBezTo>
                    <a:pt x="6" y="33"/>
                    <a:pt x="6" y="33"/>
                    <a:pt x="6" y="33"/>
                  </a:cubicBezTo>
                  <a:cubicBezTo>
                    <a:pt x="6" y="39"/>
                    <a:pt x="6" y="39"/>
                    <a:pt x="6" y="39"/>
                  </a:cubicBezTo>
                  <a:cubicBezTo>
                    <a:pt x="6" y="43"/>
                    <a:pt x="6" y="43"/>
                    <a:pt x="6" y="43"/>
                  </a:cubicBezTo>
                  <a:cubicBezTo>
                    <a:pt x="7" y="49"/>
                    <a:pt x="7" y="49"/>
                    <a:pt x="7" y="49"/>
                  </a:cubicBezTo>
                  <a:cubicBezTo>
                    <a:pt x="9" y="53"/>
                    <a:pt x="9" y="53"/>
                    <a:pt x="9" y="53"/>
                  </a:cubicBezTo>
                  <a:cubicBezTo>
                    <a:pt x="9" y="59"/>
                    <a:pt x="9" y="59"/>
                    <a:pt x="9" y="59"/>
                  </a:cubicBezTo>
                  <a:cubicBezTo>
                    <a:pt x="9" y="69"/>
                    <a:pt x="9" y="69"/>
                    <a:pt x="9" y="69"/>
                  </a:cubicBezTo>
                  <a:cubicBezTo>
                    <a:pt x="9" y="75"/>
                    <a:pt x="9" y="75"/>
                    <a:pt x="9" y="75"/>
                  </a:cubicBezTo>
                  <a:cubicBezTo>
                    <a:pt x="9" y="76"/>
                    <a:pt x="9" y="76"/>
                    <a:pt x="9" y="76"/>
                  </a:cubicBezTo>
                  <a:cubicBezTo>
                    <a:pt x="6" y="76"/>
                    <a:pt x="6" y="76"/>
                    <a:pt x="6" y="76"/>
                  </a:cubicBezTo>
                  <a:cubicBezTo>
                    <a:pt x="6" y="82"/>
                    <a:pt x="6" y="82"/>
                    <a:pt x="6" y="82"/>
                  </a:cubicBezTo>
                  <a:cubicBezTo>
                    <a:pt x="7" y="82"/>
                    <a:pt x="7" y="82"/>
                    <a:pt x="7" y="82"/>
                  </a:cubicBezTo>
                  <a:cubicBezTo>
                    <a:pt x="9" y="84"/>
                    <a:pt x="9" y="84"/>
                    <a:pt x="9" y="84"/>
                  </a:cubicBezTo>
                  <a:cubicBezTo>
                    <a:pt x="9" y="88"/>
                    <a:pt x="9" y="88"/>
                    <a:pt x="9" y="88"/>
                  </a:cubicBezTo>
                  <a:cubicBezTo>
                    <a:pt x="9" y="91"/>
                    <a:pt x="9" y="91"/>
                    <a:pt x="9" y="91"/>
                  </a:cubicBezTo>
                  <a:cubicBezTo>
                    <a:pt x="9" y="99"/>
                    <a:pt x="9" y="99"/>
                    <a:pt x="9" y="99"/>
                  </a:cubicBezTo>
                  <a:cubicBezTo>
                    <a:pt x="10" y="104"/>
                    <a:pt x="10" y="104"/>
                    <a:pt x="10" y="104"/>
                  </a:cubicBezTo>
                  <a:cubicBezTo>
                    <a:pt x="12" y="108"/>
                    <a:pt x="12" y="108"/>
                    <a:pt x="12" y="108"/>
                  </a:cubicBezTo>
                  <a:cubicBezTo>
                    <a:pt x="12" y="109"/>
                    <a:pt x="12" y="109"/>
                    <a:pt x="12" y="109"/>
                  </a:cubicBezTo>
                  <a:cubicBezTo>
                    <a:pt x="10" y="112"/>
                    <a:pt x="10" y="112"/>
                    <a:pt x="10" y="112"/>
                  </a:cubicBezTo>
                  <a:cubicBezTo>
                    <a:pt x="10" y="116"/>
                    <a:pt x="10" y="116"/>
                    <a:pt x="10" y="116"/>
                  </a:cubicBezTo>
                  <a:cubicBezTo>
                    <a:pt x="12" y="122"/>
                    <a:pt x="12" y="122"/>
                    <a:pt x="12" y="122"/>
                  </a:cubicBezTo>
                  <a:cubicBezTo>
                    <a:pt x="12" y="129"/>
                    <a:pt x="12" y="129"/>
                    <a:pt x="12" y="129"/>
                  </a:cubicBezTo>
                  <a:cubicBezTo>
                    <a:pt x="10" y="132"/>
                    <a:pt x="10" y="132"/>
                    <a:pt x="10" y="132"/>
                  </a:cubicBezTo>
                  <a:cubicBezTo>
                    <a:pt x="12" y="137"/>
                    <a:pt x="12" y="137"/>
                    <a:pt x="12" y="137"/>
                  </a:cubicBezTo>
                  <a:cubicBezTo>
                    <a:pt x="12" y="138"/>
                    <a:pt x="12" y="138"/>
                    <a:pt x="12" y="138"/>
                  </a:cubicBezTo>
                  <a:cubicBezTo>
                    <a:pt x="12" y="139"/>
                    <a:pt x="12" y="139"/>
                    <a:pt x="12" y="139"/>
                  </a:cubicBezTo>
                  <a:cubicBezTo>
                    <a:pt x="10" y="144"/>
                    <a:pt x="10" y="144"/>
                    <a:pt x="10" y="144"/>
                  </a:cubicBezTo>
                  <a:cubicBezTo>
                    <a:pt x="10" y="147"/>
                    <a:pt x="10" y="147"/>
                    <a:pt x="10" y="147"/>
                  </a:cubicBezTo>
                  <a:cubicBezTo>
                    <a:pt x="10" y="149"/>
                    <a:pt x="10" y="149"/>
                    <a:pt x="10" y="149"/>
                  </a:cubicBezTo>
                  <a:cubicBezTo>
                    <a:pt x="9" y="157"/>
                    <a:pt x="9" y="157"/>
                    <a:pt x="9" y="157"/>
                  </a:cubicBezTo>
                  <a:cubicBezTo>
                    <a:pt x="9" y="159"/>
                    <a:pt x="9" y="159"/>
                    <a:pt x="9" y="159"/>
                  </a:cubicBezTo>
                  <a:cubicBezTo>
                    <a:pt x="10" y="161"/>
                    <a:pt x="10" y="161"/>
                    <a:pt x="10" y="161"/>
                  </a:cubicBezTo>
                  <a:cubicBezTo>
                    <a:pt x="13" y="165"/>
                    <a:pt x="13" y="165"/>
                    <a:pt x="13" y="165"/>
                  </a:cubicBezTo>
                  <a:cubicBezTo>
                    <a:pt x="13" y="170"/>
                    <a:pt x="13" y="170"/>
                    <a:pt x="13" y="170"/>
                  </a:cubicBezTo>
                  <a:cubicBezTo>
                    <a:pt x="13" y="172"/>
                    <a:pt x="13" y="172"/>
                    <a:pt x="13" y="172"/>
                  </a:cubicBezTo>
                  <a:cubicBezTo>
                    <a:pt x="13" y="175"/>
                    <a:pt x="13" y="175"/>
                    <a:pt x="13" y="175"/>
                  </a:cubicBezTo>
                  <a:cubicBezTo>
                    <a:pt x="10" y="177"/>
                    <a:pt x="10" y="177"/>
                    <a:pt x="10" y="177"/>
                  </a:cubicBezTo>
                  <a:cubicBezTo>
                    <a:pt x="10" y="178"/>
                    <a:pt x="10" y="178"/>
                    <a:pt x="10" y="178"/>
                  </a:cubicBezTo>
                  <a:cubicBezTo>
                    <a:pt x="13" y="185"/>
                    <a:pt x="13" y="185"/>
                    <a:pt x="13" y="185"/>
                  </a:cubicBezTo>
                  <a:cubicBezTo>
                    <a:pt x="16" y="192"/>
                    <a:pt x="16" y="192"/>
                    <a:pt x="16" y="192"/>
                  </a:cubicBezTo>
                  <a:cubicBezTo>
                    <a:pt x="17" y="201"/>
                    <a:pt x="17" y="201"/>
                    <a:pt x="17" y="201"/>
                  </a:cubicBezTo>
                  <a:cubicBezTo>
                    <a:pt x="20" y="204"/>
                    <a:pt x="20" y="204"/>
                    <a:pt x="20" y="204"/>
                  </a:cubicBezTo>
                  <a:cubicBezTo>
                    <a:pt x="20" y="205"/>
                    <a:pt x="20" y="205"/>
                    <a:pt x="20" y="205"/>
                  </a:cubicBezTo>
                  <a:cubicBezTo>
                    <a:pt x="20" y="207"/>
                    <a:pt x="20" y="207"/>
                    <a:pt x="20" y="207"/>
                  </a:cubicBezTo>
                  <a:cubicBezTo>
                    <a:pt x="20" y="208"/>
                    <a:pt x="20" y="208"/>
                    <a:pt x="20" y="208"/>
                  </a:cubicBezTo>
                  <a:cubicBezTo>
                    <a:pt x="20" y="211"/>
                    <a:pt x="20" y="211"/>
                    <a:pt x="20" y="211"/>
                  </a:cubicBezTo>
                  <a:cubicBezTo>
                    <a:pt x="20" y="214"/>
                    <a:pt x="20" y="214"/>
                    <a:pt x="20" y="214"/>
                  </a:cubicBezTo>
                  <a:cubicBezTo>
                    <a:pt x="20" y="215"/>
                    <a:pt x="20" y="215"/>
                    <a:pt x="20" y="215"/>
                  </a:cubicBezTo>
                  <a:cubicBezTo>
                    <a:pt x="22" y="221"/>
                    <a:pt x="22" y="221"/>
                    <a:pt x="22" y="221"/>
                  </a:cubicBezTo>
                  <a:cubicBezTo>
                    <a:pt x="22" y="224"/>
                    <a:pt x="22" y="224"/>
                    <a:pt x="22" y="224"/>
                  </a:cubicBezTo>
                  <a:cubicBezTo>
                    <a:pt x="20" y="227"/>
                    <a:pt x="20" y="227"/>
                    <a:pt x="20" y="227"/>
                  </a:cubicBezTo>
                  <a:cubicBezTo>
                    <a:pt x="20" y="234"/>
                    <a:pt x="20" y="234"/>
                    <a:pt x="20" y="234"/>
                  </a:cubicBezTo>
                  <a:cubicBezTo>
                    <a:pt x="20" y="240"/>
                    <a:pt x="20" y="240"/>
                    <a:pt x="20" y="240"/>
                  </a:cubicBezTo>
                  <a:cubicBezTo>
                    <a:pt x="19" y="247"/>
                    <a:pt x="19" y="247"/>
                    <a:pt x="19" y="247"/>
                  </a:cubicBezTo>
                  <a:cubicBezTo>
                    <a:pt x="19" y="248"/>
                    <a:pt x="19" y="248"/>
                    <a:pt x="19" y="248"/>
                  </a:cubicBezTo>
                  <a:cubicBezTo>
                    <a:pt x="19" y="251"/>
                    <a:pt x="19" y="251"/>
                    <a:pt x="19" y="251"/>
                  </a:cubicBezTo>
                  <a:cubicBezTo>
                    <a:pt x="19" y="254"/>
                    <a:pt x="19" y="254"/>
                    <a:pt x="19" y="254"/>
                  </a:cubicBezTo>
                  <a:cubicBezTo>
                    <a:pt x="19" y="257"/>
                    <a:pt x="19" y="257"/>
                    <a:pt x="19" y="257"/>
                  </a:cubicBezTo>
                  <a:cubicBezTo>
                    <a:pt x="17" y="261"/>
                    <a:pt x="17" y="261"/>
                    <a:pt x="17" y="261"/>
                  </a:cubicBezTo>
                  <a:cubicBezTo>
                    <a:pt x="19" y="263"/>
                    <a:pt x="19" y="263"/>
                    <a:pt x="19" y="263"/>
                  </a:cubicBezTo>
                  <a:cubicBezTo>
                    <a:pt x="17" y="263"/>
                    <a:pt x="17" y="263"/>
                    <a:pt x="17" y="263"/>
                  </a:cubicBezTo>
                  <a:cubicBezTo>
                    <a:pt x="17" y="264"/>
                    <a:pt x="17" y="264"/>
                    <a:pt x="17" y="264"/>
                  </a:cubicBezTo>
                  <a:cubicBezTo>
                    <a:pt x="17" y="266"/>
                    <a:pt x="17" y="266"/>
                    <a:pt x="17" y="266"/>
                  </a:cubicBezTo>
                  <a:cubicBezTo>
                    <a:pt x="17" y="267"/>
                    <a:pt x="17" y="267"/>
                    <a:pt x="17" y="267"/>
                  </a:cubicBezTo>
                  <a:cubicBezTo>
                    <a:pt x="17" y="268"/>
                    <a:pt x="17" y="268"/>
                    <a:pt x="17" y="268"/>
                  </a:cubicBezTo>
                  <a:cubicBezTo>
                    <a:pt x="17" y="270"/>
                    <a:pt x="17" y="270"/>
                    <a:pt x="17" y="270"/>
                  </a:cubicBezTo>
                  <a:cubicBezTo>
                    <a:pt x="16" y="270"/>
                    <a:pt x="16" y="270"/>
                    <a:pt x="16" y="270"/>
                  </a:cubicBezTo>
                  <a:cubicBezTo>
                    <a:pt x="13" y="268"/>
                    <a:pt x="13" y="268"/>
                    <a:pt x="13" y="268"/>
                  </a:cubicBezTo>
                  <a:cubicBezTo>
                    <a:pt x="13" y="271"/>
                    <a:pt x="13" y="271"/>
                    <a:pt x="13" y="271"/>
                  </a:cubicBezTo>
                  <a:cubicBezTo>
                    <a:pt x="15" y="274"/>
                    <a:pt x="15" y="274"/>
                    <a:pt x="15" y="274"/>
                  </a:cubicBezTo>
                  <a:cubicBezTo>
                    <a:pt x="15" y="276"/>
                    <a:pt x="15" y="276"/>
                    <a:pt x="15" y="276"/>
                  </a:cubicBezTo>
                  <a:cubicBezTo>
                    <a:pt x="17" y="280"/>
                    <a:pt x="17" y="280"/>
                    <a:pt x="17" y="280"/>
                  </a:cubicBezTo>
                  <a:cubicBezTo>
                    <a:pt x="19" y="281"/>
                    <a:pt x="19" y="281"/>
                    <a:pt x="19" y="281"/>
                  </a:cubicBezTo>
                  <a:cubicBezTo>
                    <a:pt x="19" y="284"/>
                    <a:pt x="19" y="284"/>
                    <a:pt x="19" y="284"/>
                  </a:cubicBezTo>
                  <a:cubicBezTo>
                    <a:pt x="22" y="288"/>
                    <a:pt x="22" y="288"/>
                    <a:pt x="22" y="288"/>
                  </a:cubicBezTo>
                  <a:cubicBezTo>
                    <a:pt x="25" y="293"/>
                    <a:pt x="25" y="293"/>
                    <a:pt x="25" y="293"/>
                  </a:cubicBezTo>
                  <a:cubicBezTo>
                    <a:pt x="27" y="300"/>
                    <a:pt x="27" y="300"/>
                    <a:pt x="27" y="300"/>
                  </a:cubicBezTo>
                  <a:cubicBezTo>
                    <a:pt x="27" y="304"/>
                    <a:pt x="27" y="304"/>
                    <a:pt x="27" y="304"/>
                  </a:cubicBezTo>
                  <a:cubicBezTo>
                    <a:pt x="27" y="306"/>
                    <a:pt x="27" y="306"/>
                    <a:pt x="27" y="306"/>
                  </a:cubicBezTo>
                  <a:cubicBezTo>
                    <a:pt x="26" y="307"/>
                    <a:pt x="26" y="307"/>
                    <a:pt x="26" y="307"/>
                  </a:cubicBezTo>
                  <a:cubicBezTo>
                    <a:pt x="26" y="311"/>
                    <a:pt x="26" y="311"/>
                    <a:pt x="26" y="311"/>
                  </a:cubicBezTo>
                  <a:cubicBezTo>
                    <a:pt x="26" y="316"/>
                    <a:pt x="26" y="316"/>
                    <a:pt x="26" y="316"/>
                  </a:cubicBezTo>
                  <a:cubicBezTo>
                    <a:pt x="27" y="324"/>
                    <a:pt x="27" y="324"/>
                    <a:pt x="27" y="324"/>
                  </a:cubicBezTo>
                  <a:cubicBezTo>
                    <a:pt x="30" y="327"/>
                    <a:pt x="30" y="327"/>
                    <a:pt x="30" y="327"/>
                  </a:cubicBezTo>
                  <a:cubicBezTo>
                    <a:pt x="32" y="329"/>
                    <a:pt x="32" y="329"/>
                    <a:pt x="32" y="329"/>
                  </a:cubicBezTo>
                  <a:cubicBezTo>
                    <a:pt x="35" y="330"/>
                    <a:pt x="35" y="330"/>
                    <a:pt x="35" y="330"/>
                  </a:cubicBezTo>
                  <a:cubicBezTo>
                    <a:pt x="33" y="330"/>
                    <a:pt x="33" y="330"/>
                    <a:pt x="33" y="330"/>
                  </a:cubicBezTo>
                  <a:cubicBezTo>
                    <a:pt x="35" y="332"/>
                    <a:pt x="35" y="332"/>
                    <a:pt x="35" y="332"/>
                  </a:cubicBezTo>
                  <a:cubicBezTo>
                    <a:pt x="38" y="332"/>
                    <a:pt x="38" y="332"/>
                    <a:pt x="38" y="332"/>
                  </a:cubicBezTo>
                  <a:cubicBezTo>
                    <a:pt x="39" y="332"/>
                    <a:pt x="39" y="332"/>
                    <a:pt x="39" y="332"/>
                  </a:cubicBezTo>
                  <a:cubicBezTo>
                    <a:pt x="39" y="330"/>
                    <a:pt x="39" y="330"/>
                    <a:pt x="39" y="330"/>
                  </a:cubicBezTo>
                  <a:cubicBezTo>
                    <a:pt x="40" y="329"/>
                    <a:pt x="40" y="329"/>
                    <a:pt x="40" y="329"/>
                  </a:cubicBezTo>
                  <a:cubicBezTo>
                    <a:pt x="46" y="330"/>
                    <a:pt x="46" y="330"/>
                    <a:pt x="46" y="330"/>
                  </a:cubicBezTo>
                  <a:cubicBezTo>
                    <a:pt x="48" y="330"/>
                    <a:pt x="48" y="330"/>
                    <a:pt x="48" y="330"/>
                  </a:cubicBezTo>
                  <a:cubicBezTo>
                    <a:pt x="45" y="332"/>
                    <a:pt x="45" y="332"/>
                    <a:pt x="45" y="332"/>
                  </a:cubicBezTo>
                  <a:cubicBezTo>
                    <a:pt x="45" y="333"/>
                    <a:pt x="45" y="333"/>
                    <a:pt x="45" y="333"/>
                  </a:cubicBezTo>
                  <a:cubicBezTo>
                    <a:pt x="45" y="334"/>
                    <a:pt x="45" y="334"/>
                    <a:pt x="45" y="334"/>
                  </a:cubicBezTo>
                  <a:cubicBezTo>
                    <a:pt x="46" y="334"/>
                    <a:pt x="46" y="334"/>
                    <a:pt x="46" y="334"/>
                  </a:cubicBezTo>
                  <a:cubicBezTo>
                    <a:pt x="48" y="334"/>
                    <a:pt x="48" y="334"/>
                    <a:pt x="48" y="334"/>
                  </a:cubicBezTo>
                  <a:cubicBezTo>
                    <a:pt x="50" y="337"/>
                    <a:pt x="50" y="337"/>
                    <a:pt x="50" y="337"/>
                  </a:cubicBezTo>
                  <a:cubicBezTo>
                    <a:pt x="50" y="342"/>
                    <a:pt x="50" y="342"/>
                    <a:pt x="50" y="342"/>
                  </a:cubicBezTo>
                  <a:cubicBezTo>
                    <a:pt x="48" y="342"/>
                    <a:pt x="48" y="342"/>
                    <a:pt x="48" y="342"/>
                  </a:cubicBezTo>
                  <a:cubicBezTo>
                    <a:pt x="48" y="343"/>
                    <a:pt x="48" y="343"/>
                    <a:pt x="48" y="343"/>
                  </a:cubicBezTo>
                  <a:cubicBezTo>
                    <a:pt x="49" y="346"/>
                    <a:pt x="49" y="346"/>
                    <a:pt x="49" y="346"/>
                  </a:cubicBezTo>
                  <a:cubicBezTo>
                    <a:pt x="50" y="347"/>
                    <a:pt x="50" y="347"/>
                    <a:pt x="50" y="347"/>
                  </a:cubicBezTo>
                  <a:cubicBezTo>
                    <a:pt x="50" y="349"/>
                    <a:pt x="50" y="349"/>
                    <a:pt x="50" y="349"/>
                  </a:cubicBezTo>
                  <a:cubicBezTo>
                    <a:pt x="49" y="349"/>
                    <a:pt x="49" y="349"/>
                    <a:pt x="49" y="349"/>
                  </a:cubicBezTo>
                  <a:cubicBezTo>
                    <a:pt x="49" y="352"/>
                    <a:pt x="49" y="352"/>
                    <a:pt x="49" y="352"/>
                  </a:cubicBezTo>
                  <a:cubicBezTo>
                    <a:pt x="49" y="353"/>
                    <a:pt x="49" y="353"/>
                    <a:pt x="49" y="353"/>
                  </a:cubicBezTo>
                  <a:cubicBezTo>
                    <a:pt x="49" y="354"/>
                    <a:pt x="49" y="354"/>
                    <a:pt x="49" y="354"/>
                  </a:cubicBezTo>
                  <a:cubicBezTo>
                    <a:pt x="50" y="356"/>
                    <a:pt x="50" y="356"/>
                    <a:pt x="50" y="356"/>
                  </a:cubicBezTo>
                  <a:cubicBezTo>
                    <a:pt x="50" y="357"/>
                    <a:pt x="50" y="357"/>
                    <a:pt x="50" y="357"/>
                  </a:cubicBezTo>
                  <a:cubicBezTo>
                    <a:pt x="52" y="359"/>
                    <a:pt x="52" y="359"/>
                    <a:pt x="52" y="359"/>
                  </a:cubicBezTo>
                  <a:cubicBezTo>
                    <a:pt x="53" y="357"/>
                    <a:pt x="53" y="357"/>
                    <a:pt x="53" y="357"/>
                  </a:cubicBezTo>
                  <a:cubicBezTo>
                    <a:pt x="53" y="359"/>
                    <a:pt x="53" y="359"/>
                    <a:pt x="53" y="359"/>
                  </a:cubicBezTo>
                  <a:cubicBezTo>
                    <a:pt x="52" y="360"/>
                    <a:pt x="52" y="360"/>
                    <a:pt x="52" y="360"/>
                  </a:cubicBezTo>
                  <a:cubicBezTo>
                    <a:pt x="52" y="362"/>
                    <a:pt x="52" y="362"/>
                    <a:pt x="52" y="362"/>
                  </a:cubicBezTo>
                  <a:cubicBezTo>
                    <a:pt x="52" y="363"/>
                    <a:pt x="52" y="363"/>
                    <a:pt x="52" y="363"/>
                  </a:cubicBezTo>
                  <a:cubicBezTo>
                    <a:pt x="50" y="363"/>
                    <a:pt x="50" y="363"/>
                    <a:pt x="50" y="363"/>
                  </a:cubicBezTo>
                  <a:cubicBezTo>
                    <a:pt x="52" y="364"/>
                    <a:pt x="52" y="364"/>
                    <a:pt x="52" y="364"/>
                  </a:cubicBezTo>
                  <a:cubicBezTo>
                    <a:pt x="55" y="366"/>
                    <a:pt x="55" y="366"/>
                    <a:pt x="55" y="366"/>
                  </a:cubicBezTo>
                  <a:cubicBezTo>
                    <a:pt x="58" y="367"/>
                    <a:pt x="58" y="367"/>
                    <a:pt x="58" y="367"/>
                  </a:cubicBezTo>
                  <a:cubicBezTo>
                    <a:pt x="59" y="367"/>
                    <a:pt x="59" y="367"/>
                    <a:pt x="59" y="367"/>
                  </a:cubicBezTo>
                  <a:cubicBezTo>
                    <a:pt x="59" y="369"/>
                    <a:pt x="59" y="369"/>
                    <a:pt x="59" y="369"/>
                  </a:cubicBezTo>
                  <a:cubicBezTo>
                    <a:pt x="59" y="372"/>
                    <a:pt x="59" y="372"/>
                    <a:pt x="59" y="372"/>
                  </a:cubicBezTo>
                  <a:cubicBezTo>
                    <a:pt x="58" y="373"/>
                    <a:pt x="58" y="373"/>
                    <a:pt x="58" y="373"/>
                  </a:cubicBezTo>
                  <a:cubicBezTo>
                    <a:pt x="56" y="375"/>
                    <a:pt x="56" y="375"/>
                    <a:pt x="56" y="375"/>
                  </a:cubicBezTo>
                  <a:cubicBezTo>
                    <a:pt x="55" y="376"/>
                    <a:pt x="55" y="376"/>
                    <a:pt x="55" y="376"/>
                  </a:cubicBezTo>
                  <a:cubicBezTo>
                    <a:pt x="55" y="377"/>
                    <a:pt x="55" y="377"/>
                    <a:pt x="55" y="377"/>
                  </a:cubicBezTo>
                  <a:cubicBezTo>
                    <a:pt x="55" y="379"/>
                    <a:pt x="55" y="379"/>
                    <a:pt x="55" y="379"/>
                  </a:cubicBezTo>
                  <a:cubicBezTo>
                    <a:pt x="58" y="379"/>
                    <a:pt x="58" y="379"/>
                    <a:pt x="58" y="379"/>
                  </a:cubicBezTo>
                  <a:cubicBezTo>
                    <a:pt x="56" y="380"/>
                    <a:pt x="56" y="380"/>
                    <a:pt x="56" y="380"/>
                  </a:cubicBezTo>
                  <a:cubicBezTo>
                    <a:pt x="55" y="382"/>
                    <a:pt x="55" y="382"/>
                    <a:pt x="55" y="382"/>
                  </a:cubicBezTo>
                  <a:cubicBezTo>
                    <a:pt x="56" y="386"/>
                    <a:pt x="56" y="386"/>
                    <a:pt x="56" y="386"/>
                  </a:cubicBezTo>
                  <a:cubicBezTo>
                    <a:pt x="58" y="385"/>
                    <a:pt x="58" y="385"/>
                    <a:pt x="58" y="385"/>
                  </a:cubicBezTo>
                  <a:cubicBezTo>
                    <a:pt x="58" y="387"/>
                    <a:pt x="58" y="387"/>
                    <a:pt x="58" y="387"/>
                  </a:cubicBezTo>
                  <a:cubicBezTo>
                    <a:pt x="58" y="393"/>
                    <a:pt x="58" y="393"/>
                    <a:pt x="58" y="393"/>
                  </a:cubicBezTo>
                  <a:cubicBezTo>
                    <a:pt x="56" y="392"/>
                    <a:pt x="56" y="392"/>
                    <a:pt x="56" y="392"/>
                  </a:cubicBezTo>
                  <a:cubicBezTo>
                    <a:pt x="55" y="390"/>
                    <a:pt x="55" y="390"/>
                    <a:pt x="55" y="390"/>
                  </a:cubicBezTo>
                  <a:cubicBezTo>
                    <a:pt x="56" y="393"/>
                    <a:pt x="56" y="393"/>
                    <a:pt x="56" y="393"/>
                  </a:cubicBezTo>
                  <a:cubicBezTo>
                    <a:pt x="49" y="392"/>
                    <a:pt x="49" y="392"/>
                    <a:pt x="49" y="392"/>
                  </a:cubicBezTo>
                  <a:cubicBezTo>
                    <a:pt x="50" y="392"/>
                    <a:pt x="50" y="392"/>
                    <a:pt x="50" y="392"/>
                  </a:cubicBezTo>
                  <a:cubicBezTo>
                    <a:pt x="53" y="390"/>
                    <a:pt x="53" y="390"/>
                    <a:pt x="53" y="390"/>
                  </a:cubicBezTo>
                  <a:cubicBezTo>
                    <a:pt x="52" y="389"/>
                    <a:pt x="52" y="389"/>
                    <a:pt x="52" y="389"/>
                  </a:cubicBezTo>
                  <a:cubicBezTo>
                    <a:pt x="52" y="387"/>
                    <a:pt x="52" y="387"/>
                    <a:pt x="52" y="387"/>
                  </a:cubicBezTo>
                  <a:cubicBezTo>
                    <a:pt x="50" y="387"/>
                    <a:pt x="50" y="387"/>
                    <a:pt x="50" y="387"/>
                  </a:cubicBezTo>
                  <a:cubicBezTo>
                    <a:pt x="49" y="386"/>
                    <a:pt x="49" y="386"/>
                    <a:pt x="49" y="386"/>
                  </a:cubicBezTo>
                  <a:cubicBezTo>
                    <a:pt x="48" y="387"/>
                    <a:pt x="48" y="387"/>
                    <a:pt x="48" y="387"/>
                  </a:cubicBezTo>
                  <a:cubicBezTo>
                    <a:pt x="48" y="389"/>
                    <a:pt x="48" y="389"/>
                    <a:pt x="48" y="389"/>
                  </a:cubicBezTo>
                  <a:cubicBezTo>
                    <a:pt x="46" y="387"/>
                    <a:pt x="46" y="387"/>
                    <a:pt x="46" y="387"/>
                  </a:cubicBezTo>
                  <a:cubicBezTo>
                    <a:pt x="45" y="386"/>
                    <a:pt x="45" y="386"/>
                    <a:pt x="45" y="386"/>
                  </a:cubicBezTo>
                  <a:cubicBezTo>
                    <a:pt x="43" y="387"/>
                    <a:pt x="43" y="387"/>
                    <a:pt x="43" y="387"/>
                  </a:cubicBezTo>
                  <a:cubicBezTo>
                    <a:pt x="40" y="387"/>
                    <a:pt x="40" y="387"/>
                    <a:pt x="40" y="387"/>
                  </a:cubicBezTo>
                  <a:cubicBezTo>
                    <a:pt x="42" y="389"/>
                    <a:pt x="42" y="389"/>
                    <a:pt x="42" y="389"/>
                  </a:cubicBezTo>
                  <a:cubicBezTo>
                    <a:pt x="43" y="390"/>
                    <a:pt x="43" y="390"/>
                    <a:pt x="43" y="390"/>
                  </a:cubicBezTo>
                  <a:cubicBezTo>
                    <a:pt x="45" y="390"/>
                    <a:pt x="45" y="390"/>
                    <a:pt x="45" y="390"/>
                  </a:cubicBezTo>
                  <a:cubicBezTo>
                    <a:pt x="45" y="392"/>
                    <a:pt x="45" y="392"/>
                    <a:pt x="45" y="392"/>
                  </a:cubicBezTo>
                  <a:cubicBezTo>
                    <a:pt x="43" y="392"/>
                    <a:pt x="43" y="392"/>
                    <a:pt x="43" y="392"/>
                  </a:cubicBezTo>
                  <a:cubicBezTo>
                    <a:pt x="43" y="393"/>
                    <a:pt x="43" y="393"/>
                    <a:pt x="43" y="393"/>
                  </a:cubicBezTo>
                  <a:cubicBezTo>
                    <a:pt x="42" y="393"/>
                    <a:pt x="42" y="393"/>
                    <a:pt x="42" y="393"/>
                  </a:cubicBezTo>
                  <a:cubicBezTo>
                    <a:pt x="39" y="396"/>
                    <a:pt x="39" y="396"/>
                    <a:pt x="39" y="396"/>
                  </a:cubicBezTo>
                  <a:cubicBezTo>
                    <a:pt x="39" y="397"/>
                    <a:pt x="39" y="397"/>
                    <a:pt x="39" y="397"/>
                  </a:cubicBezTo>
                  <a:cubicBezTo>
                    <a:pt x="39" y="398"/>
                    <a:pt x="39" y="398"/>
                    <a:pt x="39" y="398"/>
                  </a:cubicBezTo>
                  <a:cubicBezTo>
                    <a:pt x="40" y="397"/>
                    <a:pt x="40" y="397"/>
                    <a:pt x="40" y="397"/>
                  </a:cubicBezTo>
                  <a:cubicBezTo>
                    <a:pt x="42" y="397"/>
                    <a:pt x="42" y="397"/>
                    <a:pt x="42" y="397"/>
                  </a:cubicBezTo>
                  <a:cubicBezTo>
                    <a:pt x="45" y="395"/>
                    <a:pt x="45" y="395"/>
                    <a:pt x="45" y="395"/>
                  </a:cubicBezTo>
                  <a:cubicBezTo>
                    <a:pt x="46" y="397"/>
                    <a:pt x="46" y="397"/>
                    <a:pt x="46" y="397"/>
                  </a:cubicBezTo>
                  <a:cubicBezTo>
                    <a:pt x="48" y="399"/>
                    <a:pt x="48" y="399"/>
                    <a:pt x="48" y="399"/>
                  </a:cubicBezTo>
                  <a:cubicBezTo>
                    <a:pt x="51" y="400"/>
                    <a:pt x="51" y="400"/>
                    <a:pt x="51" y="400"/>
                  </a:cubicBezTo>
                  <a:cubicBezTo>
                    <a:pt x="53" y="399"/>
                    <a:pt x="53" y="399"/>
                    <a:pt x="53" y="399"/>
                  </a:cubicBezTo>
                  <a:cubicBezTo>
                    <a:pt x="56" y="400"/>
                    <a:pt x="56" y="400"/>
                    <a:pt x="56" y="400"/>
                  </a:cubicBezTo>
                  <a:cubicBezTo>
                    <a:pt x="59" y="403"/>
                    <a:pt x="59" y="403"/>
                    <a:pt x="59" y="403"/>
                  </a:cubicBezTo>
                  <a:cubicBezTo>
                    <a:pt x="59" y="405"/>
                    <a:pt x="59" y="405"/>
                    <a:pt x="59" y="405"/>
                  </a:cubicBezTo>
                  <a:cubicBezTo>
                    <a:pt x="59" y="406"/>
                    <a:pt x="59" y="406"/>
                    <a:pt x="59" y="406"/>
                  </a:cubicBezTo>
                  <a:cubicBezTo>
                    <a:pt x="58" y="405"/>
                    <a:pt x="58" y="405"/>
                    <a:pt x="58" y="405"/>
                  </a:cubicBezTo>
                  <a:cubicBezTo>
                    <a:pt x="56" y="406"/>
                    <a:pt x="56" y="406"/>
                    <a:pt x="56" y="406"/>
                  </a:cubicBezTo>
                  <a:cubicBezTo>
                    <a:pt x="56" y="407"/>
                    <a:pt x="56" y="407"/>
                    <a:pt x="56" y="407"/>
                  </a:cubicBezTo>
                  <a:cubicBezTo>
                    <a:pt x="58" y="409"/>
                    <a:pt x="58" y="409"/>
                    <a:pt x="58" y="409"/>
                  </a:cubicBezTo>
                  <a:cubicBezTo>
                    <a:pt x="59" y="410"/>
                    <a:pt x="59" y="410"/>
                    <a:pt x="59" y="410"/>
                  </a:cubicBezTo>
                  <a:cubicBezTo>
                    <a:pt x="60" y="409"/>
                    <a:pt x="60" y="409"/>
                    <a:pt x="60" y="409"/>
                  </a:cubicBezTo>
                  <a:cubicBezTo>
                    <a:pt x="62" y="410"/>
                    <a:pt x="62" y="410"/>
                    <a:pt x="62" y="410"/>
                  </a:cubicBezTo>
                  <a:cubicBezTo>
                    <a:pt x="60" y="410"/>
                    <a:pt x="60" y="410"/>
                    <a:pt x="60" y="410"/>
                  </a:cubicBezTo>
                  <a:cubicBezTo>
                    <a:pt x="60" y="412"/>
                    <a:pt x="60" y="412"/>
                    <a:pt x="60" y="412"/>
                  </a:cubicBezTo>
                  <a:cubicBezTo>
                    <a:pt x="58" y="410"/>
                    <a:pt x="58" y="410"/>
                    <a:pt x="58" y="410"/>
                  </a:cubicBezTo>
                  <a:cubicBezTo>
                    <a:pt x="56" y="409"/>
                    <a:pt x="56" y="409"/>
                    <a:pt x="56" y="409"/>
                  </a:cubicBezTo>
                  <a:cubicBezTo>
                    <a:pt x="56" y="410"/>
                    <a:pt x="56" y="410"/>
                    <a:pt x="56" y="410"/>
                  </a:cubicBezTo>
                  <a:cubicBezTo>
                    <a:pt x="55" y="412"/>
                    <a:pt x="55" y="412"/>
                    <a:pt x="55" y="412"/>
                  </a:cubicBezTo>
                  <a:cubicBezTo>
                    <a:pt x="59" y="413"/>
                    <a:pt x="59" y="413"/>
                    <a:pt x="59" y="413"/>
                  </a:cubicBezTo>
                  <a:cubicBezTo>
                    <a:pt x="63" y="413"/>
                    <a:pt x="63" y="413"/>
                    <a:pt x="63" y="413"/>
                  </a:cubicBezTo>
                  <a:cubicBezTo>
                    <a:pt x="65" y="413"/>
                    <a:pt x="65" y="413"/>
                    <a:pt x="65" y="413"/>
                  </a:cubicBezTo>
                  <a:cubicBezTo>
                    <a:pt x="65" y="412"/>
                    <a:pt x="65" y="412"/>
                    <a:pt x="65" y="412"/>
                  </a:cubicBezTo>
                  <a:cubicBezTo>
                    <a:pt x="68" y="413"/>
                    <a:pt x="68" y="413"/>
                    <a:pt x="68" y="413"/>
                  </a:cubicBezTo>
                  <a:cubicBezTo>
                    <a:pt x="69" y="415"/>
                    <a:pt x="69" y="415"/>
                    <a:pt x="69" y="415"/>
                  </a:cubicBezTo>
                  <a:cubicBezTo>
                    <a:pt x="68" y="415"/>
                    <a:pt x="68" y="415"/>
                    <a:pt x="68" y="415"/>
                  </a:cubicBezTo>
                  <a:cubicBezTo>
                    <a:pt x="71" y="416"/>
                    <a:pt x="71" y="416"/>
                    <a:pt x="71" y="416"/>
                  </a:cubicBezTo>
                  <a:cubicBezTo>
                    <a:pt x="72" y="418"/>
                    <a:pt x="72" y="418"/>
                    <a:pt x="72" y="418"/>
                  </a:cubicBezTo>
                  <a:cubicBezTo>
                    <a:pt x="72" y="419"/>
                    <a:pt x="72" y="419"/>
                    <a:pt x="72" y="419"/>
                  </a:cubicBezTo>
                  <a:cubicBezTo>
                    <a:pt x="69" y="418"/>
                    <a:pt x="69" y="418"/>
                    <a:pt x="69" y="418"/>
                  </a:cubicBezTo>
                  <a:cubicBezTo>
                    <a:pt x="66" y="416"/>
                    <a:pt x="66" y="416"/>
                    <a:pt x="66" y="416"/>
                  </a:cubicBezTo>
                  <a:cubicBezTo>
                    <a:pt x="63" y="416"/>
                    <a:pt x="63" y="416"/>
                    <a:pt x="63" y="416"/>
                  </a:cubicBezTo>
                  <a:cubicBezTo>
                    <a:pt x="60" y="416"/>
                    <a:pt x="60" y="416"/>
                    <a:pt x="60" y="416"/>
                  </a:cubicBezTo>
                  <a:cubicBezTo>
                    <a:pt x="59" y="415"/>
                    <a:pt x="59" y="415"/>
                    <a:pt x="59" y="415"/>
                  </a:cubicBezTo>
                  <a:cubicBezTo>
                    <a:pt x="58" y="416"/>
                    <a:pt x="58" y="416"/>
                    <a:pt x="58" y="416"/>
                  </a:cubicBezTo>
                  <a:cubicBezTo>
                    <a:pt x="59" y="416"/>
                    <a:pt x="59" y="416"/>
                    <a:pt x="59" y="416"/>
                  </a:cubicBezTo>
                  <a:cubicBezTo>
                    <a:pt x="62" y="418"/>
                    <a:pt x="62" y="418"/>
                    <a:pt x="62" y="418"/>
                  </a:cubicBezTo>
                  <a:cubicBezTo>
                    <a:pt x="63" y="419"/>
                    <a:pt x="63" y="419"/>
                    <a:pt x="63" y="419"/>
                  </a:cubicBezTo>
                  <a:cubicBezTo>
                    <a:pt x="65" y="419"/>
                    <a:pt x="65" y="419"/>
                    <a:pt x="65" y="419"/>
                  </a:cubicBezTo>
                  <a:cubicBezTo>
                    <a:pt x="63" y="420"/>
                    <a:pt x="63" y="420"/>
                    <a:pt x="63" y="420"/>
                  </a:cubicBezTo>
                  <a:cubicBezTo>
                    <a:pt x="65" y="420"/>
                    <a:pt x="65" y="420"/>
                    <a:pt x="65" y="420"/>
                  </a:cubicBezTo>
                  <a:cubicBezTo>
                    <a:pt x="68" y="420"/>
                    <a:pt x="68" y="420"/>
                    <a:pt x="68" y="420"/>
                  </a:cubicBezTo>
                  <a:cubicBezTo>
                    <a:pt x="68" y="422"/>
                    <a:pt x="68" y="422"/>
                    <a:pt x="68" y="422"/>
                  </a:cubicBezTo>
                  <a:cubicBezTo>
                    <a:pt x="68" y="423"/>
                    <a:pt x="68" y="423"/>
                    <a:pt x="68" y="423"/>
                  </a:cubicBezTo>
                  <a:cubicBezTo>
                    <a:pt x="66" y="422"/>
                    <a:pt x="66" y="422"/>
                    <a:pt x="66" y="422"/>
                  </a:cubicBezTo>
                  <a:cubicBezTo>
                    <a:pt x="63" y="422"/>
                    <a:pt x="63" y="422"/>
                    <a:pt x="63" y="422"/>
                  </a:cubicBezTo>
                  <a:cubicBezTo>
                    <a:pt x="63" y="423"/>
                    <a:pt x="63" y="423"/>
                    <a:pt x="63" y="423"/>
                  </a:cubicBezTo>
                  <a:cubicBezTo>
                    <a:pt x="65" y="425"/>
                    <a:pt x="65" y="425"/>
                    <a:pt x="65" y="425"/>
                  </a:cubicBezTo>
                  <a:cubicBezTo>
                    <a:pt x="68" y="425"/>
                    <a:pt x="68" y="425"/>
                    <a:pt x="68" y="425"/>
                  </a:cubicBezTo>
                  <a:cubicBezTo>
                    <a:pt x="65" y="426"/>
                    <a:pt x="65" y="426"/>
                    <a:pt x="65" y="426"/>
                  </a:cubicBezTo>
                  <a:cubicBezTo>
                    <a:pt x="65" y="428"/>
                    <a:pt x="65" y="428"/>
                    <a:pt x="65" y="428"/>
                  </a:cubicBezTo>
                  <a:cubicBezTo>
                    <a:pt x="66" y="428"/>
                    <a:pt x="66" y="428"/>
                    <a:pt x="66" y="428"/>
                  </a:cubicBezTo>
                  <a:cubicBezTo>
                    <a:pt x="68" y="432"/>
                    <a:pt x="68" y="432"/>
                    <a:pt x="68" y="432"/>
                  </a:cubicBezTo>
                  <a:cubicBezTo>
                    <a:pt x="71" y="435"/>
                    <a:pt x="71" y="435"/>
                    <a:pt x="71" y="435"/>
                  </a:cubicBezTo>
                  <a:cubicBezTo>
                    <a:pt x="71" y="429"/>
                    <a:pt x="71" y="429"/>
                    <a:pt x="71" y="429"/>
                  </a:cubicBezTo>
                  <a:cubicBezTo>
                    <a:pt x="72" y="429"/>
                    <a:pt x="72" y="429"/>
                    <a:pt x="72" y="429"/>
                  </a:cubicBezTo>
                  <a:cubicBezTo>
                    <a:pt x="72" y="430"/>
                    <a:pt x="72" y="430"/>
                    <a:pt x="72" y="430"/>
                  </a:cubicBezTo>
                  <a:cubicBezTo>
                    <a:pt x="73" y="433"/>
                    <a:pt x="73" y="433"/>
                    <a:pt x="73" y="433"/>
                  </a:cubicBezTo>
                  <a:cubicBezTo>
                    <a:pt x="72" y="433"/>
                    <a:pt x="72" y="433"/>
                    <a:pt x="72" y="433"/>
                  </a:cubicBezTo>
                  <a:cubicBezTo>
                    <a:pt x="72" y="435"/>
                    <a:pt x="72" y="435"/>
                    <a:pt x="72" y="435"/>
                  </a:cubicBezTo>
                  <a:cubicBezTo>
                    <a:pt x="73" y="436"/>
                    <a:pt x="73" y="436"/>
                    <a:pt x="73" y="436"/>
                  </a:cubicBezTo>
                  <a:cubicBezTo>
                    <a:pt x="72" y="436"/>
                    <a:pt x="72" y="436"/>
                    <a:pt x="72" y="436"/>
                  </a:cubicBezTo>
                  <a:cubicBezTo>
                    <a:pt x="71" y="438"/>
                    <a:pt x="71" y="438"/>
                    <a:pt x="71" y="438"/>
                  </a:cubicBezTo>
                  <a:cubicBezTo>
                    <a:pt x="72" y="438"/>
                    <a:pt x="72" y="438"/>
                    <a:pt x="72" y="438"/>
                  </a:cubicBezTo>
                  <a:cubicBezTo>
                    <a:pt x="73" y="438"/>
                    <a:pt x="73" y="438"/>
                    <a:pt x="73" y="438"/>
                  </a:cubicBezTo>
                  <a:cubicBezTo>
                    <a:pt x="72" y="439"/>
                    <a:pt x="72" y="439"/>
                    <a:pt x="72" y="439"/>
                  </a:cubicBezTo>
                  <a:cubicBezTo>
                    <a:pt x="73" y="440"/>
                    <a:pt x="73" y="440"/>
                    <a:pt x="73" y="440"/>
                  </a:cubicBezTo>
                  <a:cubicBezTo>
                    <a:pt x="75" y="442"/>
                    <a:pt x="75" y="442"/>
                    <a:pt x="75" y="442"/>
                  </a:cubicBezTo>
                  <a:cubicBezTo>
                    <a:pt x="72" y="440"/>
                    <a:pt x="72" y="440"/>
                    <a:pt x="72" y="440"/>
                  </a:cubicBezTo>
                  <a:cubicBezTo>
                    <a:pt x="73" y="443"/>
                    <a:pt x="73" y="443"/>
                    <a:pt x="73" y="443"/>
                  </a:cubicBezTo>
                  <a:cubicBezTo>
                    <a:pt x="72" y="443"/>
                    <a:pt x="72" y="443"/>
                    <a:pt x="72" y="443"/>
                  </a:cubicBezTo>
                  <a:cubicBezTo>
                    <a:pt x="71" y="445"/>
                    <a:pt x="71" y="445"/>
                    <a:pt x="71" y="445"/>
                  </a:cubicBezTo>
                  <a:cubicBezTo>
                    <a:pt x="73" y="446"/>
                    <a:pt x="73" y="446"/>
                    <a:pt x="73" y="446"/>
                  </a:cubicBezTo>
                  <a:cubicBezTo>
                    <a:pt x="75" y="446"/>
                    <a:pt x="75" y="446"/>
                    <a:pt x="75" y="446"/>
                  </a:cubicBezTo>
                  <a:cubicBezTo>
                    <a:pt x="76" y="448"/>
                    <a:pt x="76" y="448"/>
                    <a:pt x="76" y="448"/>
                  </a:cubicBezTo>
                  <a:cubicBezTo>
                    <a:pt x="78" y="449"/>
                    <a:pt x="78" y="449"/>
                    <a:pt x="78" y="449"/>
                  </a:cubicBezTo>
                  <a:cubicBezTo>
                    <a:pt x="79" y="450"/>
                    <a:pt x="79" y="450"/>
                    <a:pt x="79" y="450"/>
                  </a:cubicBezTo>
                  <a:cubicBezTo>
                    <a:pt x="81" y="453"/>
                    <a:pt x="81" y="453"/>
                    <a:pt x="81" y="453"/>
                  </a:cubicBezTo>
                  <a:cubicBezTo>
                    <a:pt x="81" y="455"/>
                    <a:pt x="81" y="455"/>
                    <a:pt x="81" y="455"/>
                  </a:cubicBezTo>
                  <a:cubicBezTo>
                    <a:pt x="82" y="456"/>
                    <a:pt x="82" y="456"/>
                    <a:pt x="82" y="456"/>
                  </a:cubicBezTo>
                  <a:cubicBezTo>
                    <a:pt x="83" y="458"/>
                    <a:pt x="83" y="458"/>
                    <a:pt x="83" y="458"/>
                  </a:cubicBezTo>
                  <a:cubicBezTo>
                    <a:pt x="83" y="456"/>
                    <a:pt x="83" y="456"/>
                    <a:pt x="83" y="456"/>
                  </a:cubicBezTo>
                  <a:cubicBezTo>
                    <a:pt x="85" y="458"/>
                    <a:pt x="85" y="458"/>
                    <a:pt x="85" y="458"/>
                  </a:cubicBezTo>
                  <a:cubicBezTo>
                    <a:pt x="86" y="458"/>
                    <a:pt x="86" y="458"/>
                    <a:pt x="86" y="458"/>
                  </a:cubicBezTo>
                  <a:cubicBezTo>
                    <a:pt x="91" y="463"/>
                    <a:pt x="91" y="463"/>
                    <a:pt x="91" y="463"/>
                  </a:cubicBezTo>
                  <a:cubicBezTo>
                    <a:pt x="88" y="462"/>
                    <a:pt x="88" y="462"/>
                    <a:pt x="88" y="462"/>
                  </a:cubicBezTo>
                  <a:cubicBezTo>
                    <a:pt x="86" y="461"/>
                    <a:pt x="86" y="461"/>
                    <a:pt x="86" y="461"/>
                  </a:cubicBezTo>
                  <a:cubicBezTo>
                    <a:pt x="86" y="462"/>
                    <a:pt x="86" y="462"/>
                    <a:pt x="86" y="462"/>
                  </a:cubicBezTo>
                  <a:cubicBezTo>
                    <a:pt x="88" y="463"/>
                    <a:pt x="88" y="463"/>
                    <a:pt x="88" y="463"/>
                  </a:cubicBezTo>
                  <a:cubicBezTo>
                    <a:pt x="89" y="465"/>
                    <a:pt x="89" y="465"/>
                    <a:pt x="89" y="465"/>
                  </a:cubicBezTo>
                  <a:cubicBezTo>
                    <a:pt x="92" y="465"/>
                    <a:pt x="92" y="465"/>
                    <a:pt x="92" y="465"/>
                  </a:cubicBezTo>
                  <a:cubicBezTo>
                    <a:pt x="92" y="466"/>
                    <a:pt x="92" y="466"/>
                    <a:pt x="92" y="466"/>
                  </a:cubicBezTo>
                  <a:cubicBezTo>
                    <a:pt x="93" y="469"/>
                    <a:pt x="93" y="469"/>
                    <a:pt x="93" y="469"/>
                  </a:cubicBezTo>
                  <a:cubicBezTo>
                    <a:pt x="96" y="471"/>
                    <a:pt x="96" y="471"/>
                    <a:pt x="96" y="471"/>
                  </a:cubicBezTo>
                  <a:cubicBezTo>
                    <a:pt x="95" y="471"/>
                    <a:pt x="95" y="471"/>
                    <a:pt x="95" y="471"/>
                  </a:cubicBezTo>
                  <a:cubicBezTo>
                    <a:pt x="92" y="469"/>
                    <a:pt x="92" y="469"/>
                    <a:pt x="92" y="469"/>
                  </a:cubicBezTo>
                  <a:cubicBezTo>
                    <a:pt x="95" y="472"/>
                    <a:pt x="95" y="472"/>
                    <a:pt x="95" y="472"/>
                  </a:cubicBezTo>
                  <a:cubicBezTo>
                    <a:pt x="96" y="475"/>
                    <a:pt x="96" y="475"/>
                    <a:pt x="96" y="475"/>
                  </a:cubicBezTo>
                  <a:cubicBezTo>
                    <a:pt x="96" y="476"/>
                    <a:pt x="96" y="476"/>
                    <a:pt x="96" y="476"/>
                  </a:cubicBezTo>
                  <a:cubicBezTo>
                    <a:pt x="98" y="476"/>
                    <a:pt x="98" y="476"/>
                    <a:pt x="98" y="476"/>
                  </a:cubicBezTo>
                  <a:cubicBezTo>
                    <a:pt x="98" y="478"/>
                    <a:pt x="98" y="478"/>
                    <a:pt x="98" y="478"/>
                  </a:cubicBezTo>
                  <a:cubicBezTo>
                    <a:pt x="99" y="476"/>
                    <a:pt x="99" y="476"/>
                    <a:pt x="99" y="476"/>
                  </a:cubicBezTo>
                  <a:cubicBezTo>
                    <a:pt x="101" y="478"/>
                    <a:pt x="101" y="478"/>
                    <a:pt x="101" y="478"/>
                  </a:cubicBezTo>
                  <a:cubicBezTo>
                    <a:pt x="102" y="479"/>
                    <a:pt x="102" y="479"/>
                    <a:pt x="102" y="479"/>
                  </a:cubicBezTo>
                  <a:cubicBezTo>
                    <a:pt x="103" y="481"/>
                    <a:pt x="103" y="481"/>
                    <a:pt x="103" y="481"/>
                  </a:cubicBezTo>
                  <a:cubicBezTo>
                    <a:pt x="102" y="481"/>
                    <a:pt x="102" y="481"/>
                    <a:pt x="102" y="481"/>
                  </a:cubicBezTo>
                  <a:cubicBezTo>
                    <a:pt x="102" y="482"/>
                    <a:pt x="102" y="482"/>
                    <a:pt x="102" y="482"/>
                  </a:cubicBezTo>
                  <a:cubicBezTo>
                    <a:pt x="105" y="482"/>
                    <a:pt x="105" y="482"/>
                    <a:pt x="105" y="482"/>
                  </a:cubicBezTo>
                  <a:cubicBezTo>
                    <a:pt x="106" y="482"/>
                    <a:pt x="106" y="482"/>
                    <a:pt x="106" y="482"/>
                  </a:cubicBezTo>
                  <a:cubicBezTo>
                    <a:pt x="106" y="481"/>
                    <a:pt x="106" y="481"/>
                    <a:pt x="106" y="481"/>
                  </a:cubicBezTo>
                  <a:cubicBezTo>
                    <a:pt x="108" y="482"/>
                    <a:pt x="108" y="482"/>
                    <a:pt x="108" y="482"/>
                  </a:cubicBezTo>
                  <a:cubicBezTo>
                    <a:pt x="109" y="483"/>
                    <a:pt x="109" y="483"/>
                    <a:pt x="109" y="483"/>
                  </a:cubicBezTo>
                  <a:cubicBezTo>
                    <a:pt x="106" y="483"/>
                    <a:pt x="106" y="483"/>
                    <a:pt x="106" y="483"/>
                  </a:cubicBezTo>
                  <a:cubicBezTo>
                    <a:pt x="103" y="483"/>
                    <a:pt x="103" y="483"/>
                    <a:pt x="103" y="483"/>
                  </a:cubicBezTo>
                  <a:cubicBezTo>
                    <a:pt x="106" y="485"/>
                    <a:pt x="106" y="485"/>
                    <a:pt x="106" y="485"/>
                  </a:cubicBezTo>
                  <a:cubicBezTo>
                    <a:pt x="102" y="483"/>
                    <a:pt x="102" y="483"/>
                    <a:pt x="102" y="483"/>
                  </a:cubicBezTo>
                  <a:cubicBezTo>
                    <a:pt x="101" y="483"/>
                    <a:pt x="101" y="483"/>
                    <a:pt x="101" y="483"/>
                  </a:cubicBezTo>
                  <a:cubicBezTo>
                    <a:pt x="96" y="482"/>
                    <a:pt x="96" y="482"/>
                    <a:pt x="96" y="482"/>
                  </a:cubicBezTo>
                  <a:cubicBezTo>
                    <a:pt x="93" y="481"/>
                    <a:pt x="93" y="481"/>
                    <a:pt x="93" y="481"/>
                  </a:cubicBezTo>
                  <a:cubicBezTo>
                    <a:pt x="89" y="479"/>
                    <a:pt x="89" y="479"/>
                    <a:pt x="89" y="479"/>
                  </a:cubicBezTo>
                  <a:cubicBezTo>
                    <a:pt x="86" y="478"/>
                    <a:pt x="86" y="478"/>
                    <a:pt x="86" y="478"/>
                  </a:cubicBezTo>
                  <a:cubicBezTo>
                    <a:pt x="91" y="481"/>
                    <a:pt x="91" y="481"/>
                    <a:pt x="91" y="481"/>
                  </a:cubicBezTo>
                  <a:cubicBezTo>
                    <a:pt x="95" y="482"/>
                    <a:pt x="95" y="482"/>
                    <a:pt x="95" y="482"/>
                  </a:cubicBezTo>
                  <a:cubicBezTo>
                    <a:pt x="99" y="483"/>
                    <a:pt x="99" y="483"/>
                    <a:pt x="99" y="483"/>
                  </a:cubicBezTo>
                  <a:cubicBezTo>
                    <a:pt x="101" y="485"/>
                    <a:pt x="101" y="485"/>
                    <a:pt x="101" y="485"/>
                  </a:cubicBezTo>
                  <a:cubicBezTo>
                    <a:pt x="103" y="485"/>
                    <a:pt x="103" y="485"/>
                    <a:pt x="103" y="485"/>
                  </a:cubicBezTo>
                  <a:cubicBezTo>
                    <a:pt x="106" y="485"/>
                    <a:pt x="106" y="485"/>
                    <a:pt x="106" y="485"/>
                  </a:cubicBezTo>
                  <a:cubicBezTo>
                    <a:pt x="109" y="486"/>
                    <a:pt x="109" y="486"/>
                    <a:pt x="109" y="486"/>
                  </a:cubicBezTo>
                  <a:cubicBezTo>
                    <a:pt x="112" y="488"/>
                    <a:pt x="112" y="488"/>
                    <a:pt x="112" y="488"/>
                  </a:cubicBezTo>
                  <a:cubicBezTo>
                    <a:pt x="115" y="488"/>
                    <a:pt x="115" y="488"/>
                    <a:pt x="115" y="488"/>
                  </a:cubicBezTo>
                  <a:cubicBezTo>
                    <a:pt x="114" y="486"/>
                    <a:pt x="114" y="486"/>
                    <a:pt x="114" y="486"/>
                  </a:cubicBezTo>
                  <a:cubicBezTo>
                    <a:pt x="112" y="486"/>
                    <a:pt x="112" y="486"/>
                    <a:pt x="112" y="486"/>
                  </a:cubicBezTo>
                  <a:cubicBezTo>
                    <a:pt x="112" y="483"/>
                    <a:pt x="112" y="483"/>
                    <a:pt x="112" y="483"/>
                  </a:cubicBezTo>
                  <a:cubicBezTo>
                    <a:pt x="114" y="483"/>
                    <a:pt x="114" y="483"/>
                    <a:pt x="114" y="483"/>
                  </a:cubicBezTo>
                  <a:cubicBezTo>
                    <a:pt x="111" y="482"/>
                    <a:pt x="111" y="482"/>
                    <a:pt x="111" y="482"/>
                  </a:cubicBezTo>
                  <a:cubicBezTo>
                    <a:pt x="112" y="482"/>
                    <a:pt x="112" y="482"/>
                    <a:pt x="112" y="482"/>
                  </a:cubicBezTo>
                  <a:cubicBezTo>
                    <a:pt x="114" y="482"/>
                    <a:pt x="114" y="482"/>
                    <a:pt x="114" y="482"/>
                  </a:cubicBezTo>
                  <a:cubicBezTo>
                    <a:pt x="115" y="482"/>
                    <a:pt x="115" y="482"/>
                    <a:pt x="115" y="482"/>
                  </a:cubicBezTo>
                  <a:cubicBezTo>
                    <a:pt x="116" y="482"/>
                    <a:pt x="116" y="482"/>
                    <a:pt x="116" y="482"/>
                  </a:cubicBezTo>
                  <a:cubicBezTo>
                    <a:pt x="119" y="481"/>
                    <a:pt x="119" y="481"/>
                    <a:pt x="119" y="481"/>
                  </a:cubicBezTo>
                  <a:cubicBezTo>
                    <a:pt x="121" y="478"/>
                    <a:pt x="121" y="478"/>
                    <a:pt x="121" y="478"/>
                  </a:cubicBezTo>
                  <a:cubicBezTo>
                    <a:pt x="122" y="479"/>
                    <a:pt x="122" y="479"/>
                    <a:pt x="122" y="479"/>
                  </a:cubicBezTo>
                  <a:cubicBezTo>
                    <a:pt x="124" y="479"/>
                    <a:pt x="124" y="479"/>
                    <a:pt x="124" y="479"/>
                  </a:cubicBezTo>
                  <a:cubicBezTo>
                    <a:pt x="124" y="481"/>
                    <a:pt x="124" y="481"/>
                    <a:pt x="124" y="481"/>
                  </a:cubicBezTo>
                  <a:cubicBezTo>
                    <a:pt x="124" y="482"/>
                    <a:pt x="124" y="482"/>
                    <a:pt x="124" y="482"/>
                  </a:cubicBezTo>
                  <a:cubicBezTo>
                    <a:pt x="124" y="483"/>
                    <a:pt x="124" y="483"/>
                    <a:pt x="124" y="483"/>
                  </a:cubicBezTo>
                  <a:cubicBezTo>
                    <a:pt x="121" y="483"/>
                    <a:pt x="121" y="483"/>
                    <a:pt x="121" y="483"/>
                  </a:cubicBezTo>
                  <a:cubicBezTo>
                    <a:pt x="121" y="486"/>
                    <a:pt x="121" y="486"/>
                    <a:pt x="121" y="486"/>
                  </a:cubicBezTo>
                  <a:cubicBezTo>
                    <a:pt x="118" y="485"/>
                    <a:pt x="118" y="485"/>
                    <a:pt x="118" y="485"/>
                  </a:cubicBezTo>
                  <a:cubicBezTo>
                    <a:pt x="118" y="486"/>
                    <a:pt x="118" y="486"/>
                    <a:pt x="118" y="486"/>
                  </a:cubicBezTo>
                  <a:cubicBezTo>
                    <a:pt x="116" y="485"/>
                    <a:pt x="116" y="485"/>
                    <a:pt x="116" y="485"/>
                  </a:cubicBezTo>
                  <a:cubicBezTo>
                    <a:pt x="115" y="485"/>
                    <a:pt x="115" y="485"/>
                    <a:pt x="115" y="485"/>
                  </a:cubicBezTo>
                  <a:cubicBezTo>
                    <a:pt x="115" y="486"/>
                    <a:pt x="115" y="486"/>
                    <a:pt x="115" y="486"/>
                  </a:cubicBezTo>
                  <a:cubicBezTo>
                    <a:pt x="116" y="489"/>
                    <a:pt x="116" y="489"/>
                    <a:pt x="116" y="489"/>
                  </a:cubicBezTo>
                  <a:cubicBezTo>
                    <a:pt x="119" y="491"/>
                    <a:pt x="119" y="491"/>
                    <a:pt x="119" y="491"/>
                  </a:cubicBezTo>
                  <a:cubicBezTo>
                    <a:pt x="125" y="492"/>
                    <a:pt x="125" y="492"/>
                    <a:pt x="125" y="492"/>
                  </a:cubicBezTo>
                  <a:cubicBezTo>
                    <a:pt x="129" y="492"/>
                    <a:pt x="129" y="492"/>
                    <a:pt x="129" y="492"/>
                  </a:cubicBezTo>
                  <a:cubicBezTo>
                    <a:pt x="131" y="492"/>
                    <a:pt x="131" y="492"/>
                    <a:pt x="131" y="492"/>
                  </a:cubicBezTo>
                  <a:cubicBezTo>
                    <a:pt x="131" y="489"/>
                    <a:pt x="131" y="489"/>
                    <a:pt x="131" y="489"/>
                  </a:cubicBezTo>
                  <a:cubicBezTo>
                    <a:pt x="129" y="486"/>
                    <a:pt x="129" y="486"/>
                    <a:pt x="129" y="486"/>
                  </a:cubicBezTo>
                  <a:cubicBezTo>
                    <a:pt x="128" y="483"/>
                    <a:pt x="128" y="483"/>
                    <a:pt x="128" y="483"/>
                  </a:cubicBezTo>
                  <a:cubicBezTo>
                    <a:pt x="128" y="481"/>
                    <a:pt x="128" y="481"/>
                    <a:pt x="128" y="481"/>
                  </a:cubicBezTo>
                  <a:cubicBezTo>
                    <a:pt x="126" y="478"/>
                    <a:pt x="126" y="478"/>
                    <a:pt x="126" y="478"/>
                  </a:cubicBezTo>
                  <a:cubicBezTo>
                    <a:pt x="129" y="478"/>
                    <a:pt x="129" y="478"/>
                    <a:pt x="129" y="478"/>
                  </a:cubicBezTo>
                  <a:cubicBezTo>
                    <a:pt x="132" y="476"/>
                    <a:pt x="132" y="476"/>
                    <a:pt x="132" y="476"/>
                  </a:cubicBezTo>
                  <a:cubicBezTo>
                    <a:pt x="135" y="475"/>
                    <a:pt x="135" y="475"/>
                    <a:pt x="135" y="475"/>
                  </a:cubicBezTo>
                  <a:cubicBezTo>
                    <a:pt x="138" y="475"/>
                    <a:pt x="138" y="475"/>
                    <a:pt x="138" y="475"/>
                  </a:cubicBezTo>
                  <a:cubicBezTo>
                    <a:pt x="138" y="472"/>
                    <a:pt x="138" y="472"/>
                    <a:pt x="138" y="472"/>
                  </a:cubicBezTo>
                  <a:lnTo>
                    <a:pt x="139" y="471"/>
                  </a:lnTo>
                  <a:close/>
                  <a:moveTo>
                    <a:pt x="129" y="498"/>
                  </a:moveTo>
                  <a:cubicBezTo>
                    <a:pt x="129" y="496"/>
                    <a:pt x="129" y="496"/>
                    <a:pt x="129" y="496"/>
                  </a:cubicBezTo>
                  <a:cubicBezTo>
                    <a:pt x="131" y="496"/>
                    <a:pt x="131" y="496"/>
                    <a:pt x="131" y="496"/>
                  </a:cubicBezTo>
                  <a:cubicBezTo>
                    <a:pt x="131" y="498"/>
                    <a:pt x="131" y="498"/>
                    <a:pt x="131" y="498"/>
                  </a:cubicBezTo>
                  <a:cubicBezTo>
                    <a:pt x="132" y="498"/>
                    <a:pt x="132" y="498"/>
                    <a:pt x="132" y="498"/>
                  </a:cubicBezTo>
                  <a:cubicBezTo>
                    <a:pt x="132" y="499"/>
                    <a:pt x="132" y="499"/>
                    <a:pt x="132" y="499"/>
                  </a:cubicBezTo>
                  <a:cubicBezTo>
                    <a:pt x="135" y="498"/>
                    <a:pt x="135" y="498"/>
                    <a:pt x="135" y="498"/>
                  </a:cubicBezTo>
                  <a:cubicBezTo>
                    <a:pt x="132" y="496"/>
                    <a:pt x="132" y="496"/>
                    <a:pt x="132" y="496"/>
                  </a:cubicBezTo>
                  <a:cubicBezTo>
                    <a:pt x="131" y="495"/>
                    <a:pt x="131" y="495"/>
                    <a:pt x="131" y="495"/>
                  </a:cubicBezTo>
                  <a:cubicBezTo>
                    <a:pt x="126" y="493"/>
                    <a:pt x="126" y="493"/>
                    <a:pt x="126" y="493"/>
                  </a:cubicBezTo>
                  <a:cubicBezTo>
                    <a:pt x="128" y="496"/>
                    <a:pt x="128" y="496"/>
                    <a:pt x="128" y="496"/>
                  </a:cubicBezTo>
                  <a:lnTo>
                    <a:pt x="129" y="498"/>
                  </a:lnTo>
                  <a:close/>
                  <a:moveTo>
                    <a:pt x="46" y="377"/>
                  </a:moveTo>
                  <a:cubicBezTo>
                    <a:pt x="48" y="379"/>
                    <a:pt x="48" y="379"/>
                    <a:pt x="48" y="379"/>
                  </a:cubicBezTo>
                  <a:cubicBezTo>
                    <a:pt x="52" y="379"/>
                    <a:pt x="52" y="379"/>
                    <a:pt x="52" y="379"/>
                  </a:cubicBezTo>
                  <a:cubicBezTo>
                    <a:pt x="50" y="376"/>
                    <a:pt x="50" y="376"/>
                    <a:pt x="50" y="376"/>
                  </a:cubicBezTo>
                  <a:cubicBezTo>
                    <a:pt x="49" y="376"/>
                    <a:pt x="49" y="376"/>
                    <a:pt x="49" y="376"/>
                  </a:cubicBezTo>
                  <a:cubicBezTo>
                    <a:pt x="45" y="376"/>
                    <a:pt x="45" y="376"/>
                    <a:pt x="45" y="376"/>
                  </a:cubicBezTo>
                  <a:lnTo>
                    <a:pt x="46" y="377"/>
                  </a:lnTo>
                  <a:close/>
                  <a:moveTo>
                    <a:pt x="40" y="353"/>
                  </a:moveTo>
                  <a:cubicBezTo>
                    <a:pt x="40" y="350"/>
                    <a:pt x="40" y="350"/>
                    <a:pt x="40" y="350"/>
                  </a:cubicBezTo>
                  <a:cubicBezTo>
                    <a:pt x="42" y="350"/>
                    <a:pt x="42" y="350"/>
                    <a:pt x="42" y="350"/>
                  </a:cubicBezTo>
                  <a:cubicBezTo>
                    <a:pt x="42" y="349"/>
                    <a:pt x="42" y="349"/>
                    <a:pt x="42" y="349"/>
                  </a:cubicBezTo>
                  <a:cubicBezTo>
                    <a:pt x="39" y="347"/>
                    <a:pt x="39" y="347"/>
                    <a:pt x="39" y="347"/>
                  </a:cubicBezTo>
                  <a:cubicBezTo>
                    <a:pt x="42" y="347"/>
                    <a:pt x="42" y="347"/>
                    <a:pt x="42" y="347"/>
                  </a:cubicBezTo>
                  <a:cubicBezTo>
                    <a:pt x="39" y="344"/>
                    <a:pt x="39" y="344"/>
                    <a:pt x="39" y="344"/>
                  </a:cubicBezTo>
                  <a:cubicBezTo>
                    <a:pt x="38" y="343"/>
                    <a:pt x="38" y="343"/>
                    <a:pt x="38" y="343"/>
                  </a:cubicBezTo>
                  <a:cubicBezTo>
                    <a:pt x="39" y="342"/>
                    <a:pt x="39" y="342"/>
                    <a:pt x="39" y="342"/>
                  </a:cubicBezTo>
                  <a:cubicBezTo>
                    <a:pt x="38" y="340"/>
                    <a:pt x="38" y="340"/>
                    <a:pt x="38" y="340"/>
                  </a:cubicBezTo>
                  <a:cubicBezTo>
                    <a:pt x="40" y="339"/>
                    <a:pt x="40" y="339"/>
                    <a:pt x="40" y="339"/>
                  </a:cubicBezTo>
                  <a:cubicBezTo>
                    <a:pt x="38" y="336"/>
                    <a:pt x="38" y="336"/>
                    <a:pt x="38" y="336"/>
                  </a:cubicBezTo>
                  <a:cubicBezTo>
                    <a:pt x="36" y="333"/>
                    <a:pt x="36" y="333"/>
                    <a:pt x="36" y="333"/>
                  </a:cubicBezTo>
                  <a:cubicBezTo>
                    <a:pt x="35" y="333"/>
                    <a:pt x="35" y="333"/>
                    <a:pt x="35" y="333"/>
                  </a:cubicBezTo>
                  <a:cubicBezTo>
                    <a:pt x="33" y="333"/>
                    <a:pt x="33" y="333"/>
                    <a:pt x="33" y="333"/>
                  </a:cubicBezTo>
                  <a:cubicBezTo>
                    <a:pt x="32" y="333"/>
                    <a:pt x="32" y="333"/>
                    <a:pt x="32" y="333"/>
                  </a:cubicBezTo>
                  <a:cubicBezTo>
                    <a:pt x="30" y="332"/>
                    <a:pt x="30" y="332"/>
                    <a:pt x="30" y="332"/>
                  </a:cubicBezTo>
                  <a:cubicBezTo>
                    <a:pt x="30" y="334"/>
                    <a:pt x="30" y="334"/>
                    <a:pt x="30" y="334"/>
                  </a:cubicBezTo>
                  <a:cubicBezTo>
                    <a:pt x="30" y="336"/>
                    <a:pt x="30" y="336"/>
                    <a:pt x="30" y="336"/>
                  </a:cubicBezTo>
                  <a:cubicBezTo>
                    <a:pt x="32" y="339"/>
                    <a:pt x="32" y="339"/>
                    <a:pt x="32" y="339"/>
                  </a:cubicBezTo>
                  <a:cubicBezTo>
                    <a:pt x="33" y="343"/>
                    <a:pt x="33" y="343"/>
                    <a:pt x="33" y="343"/>
                  </a:cubicBezTo>
                  <a:cubicBezTo>
                    <a:pt x="33" y="347"/>
                    <a:pt x="33" y="347"/>
                    <a:pt x="33" y="347"/>
                  </a:cubicBezTo>
                  <a:cubicBezTo>
                    <a:pt x="33" y="350"/>
                    <a:pt x="33" y="350"/>
                    <a:pt x="33" y="350"/>
                  </a:cubicBezTo>
                  <a:cubicBezTo>
                    <a:pt x="33" y="352"/>
                    <a:pt x="33" y="352"/>
                    <a:pt x="33" y="352"/>
                  </a:cubicBezTo>
                  <a:cubicBezTo>
                    <a:pt x="35" y="353"/>
                    <a:pt x="35" y="353"/>
                    <a:pt x="35" y="353"/>
                  </a:cubicBezTo>
                  <a:cubicBezTo>
                    <a:pt x="38" y="353"/>
                    <a:pt x="38" y="353"/>
                    <a:pt x="38" y="353"/>
                  </a:cubicBezTo>
                  <a:cubicBezTo>
                    <a:pt x="40" y="354"/>
                    <a:pt x="40" y="354"/>
                    <a:pt x="40" y="354"/>
                  </a:cubicBezTo>
                  <a:lnTo>
                    <a:pt x="40" y="353"/>
                  </a:lnTo>
                  <a:close/>
                  <a:moveTo>
                    <a:pt x="43" y="370"/>
                  </a:moveTo>
                  <a:cubicBezTo>
                    <a:pt x="42" y="370"/>
                    <a:pt x="42" y="370"/>
                    <a:pt x="42" y="370"/>
                  </a:cubicBezTo>
                  <a:cubicBezTo>
                    <a:pt x="42" y="372"/>
                    <a:pt x="42" y="372"/>
                    <a:pt x="42" y="372"/>
                  </a:cubicBezTo>
                  <a:cubicBezTo>
                    <a:pt x="43" y="373"/>
                    <a:pt x="43" y="373"/>
                    <a:pt x="43" y="373"/>
                  </a:cubicBezTo>
                  <a:cubicBezTo>
                    <a:pt x="45" y="372"/>
                    <a:pt x="45" y="372"/>
                    <a:pt x="45" y="372"/>
                  </a:cubicBezTo>
                  <a:cubicBezTo>
                    <a:pt x="48" y="372"/>
                    <a:pt x="48" y="372"/>
                    <a:pt x="48" y="372"/>
                  </a:cubicBezTo>
                  <a:cubicBezTo>
                    <a:pt x="45" y="370"/>
                    <a:pt x="45" y="370"/>
                    <a:pt x="45" y="370"/>
                  </a:cubicBezTo>
                  <a:lnTo>
                    <a:pt x="43" y="370"/>
                  </a:lnTo>
                  <a:close/>
                  <a:moveTo>
                    <a:pt x="128" y="502"/>
                  </a:moveTo>
                  <a:cubicBezTo>
                    <a:pt x="129" y="502"/>
                    <a:pt x="129" y="502"/>
                    <a:pt x="129" y="502"/>
                  </a:cubicBezTo>
                  <a:cubicBezTo>
                    <a:pt x="126" y="501"/>
                    <a:pt x="126" y="501"/>
                    <a:pt x="126" y="501"/>
                  </a:cubicBezTo>
                  <a:lnTo>
                    <a:pt x="128" y="502"/>
                  </a:lnTo>
                  <a:close/>
                  <a:moveTo>
                    <a:pt x="126" y="498"/>
                  </a:moveTo>
                  <a:cubicBezTo>
                    <a:pt x="125" y="495"/>
                    <a:pt x="125" y="495"/>
                    <a:pt x="125" y="495"/>
                  </a:cubicBezTo>
                  <a:cubicBezTo>
                    <a:pt x="126" y="496"/>
                    <a:pt x="126" y="496"/>
                    <a:pt x="126" y="496"/>
                  </a:cubicBezTo>
                  <a:cubicBezTo>
                    <a:pt x="126" y="493"/>
                    <a:pt x="126" y="493"/>
                    <a:pt x="126" y="493"/>
                  </a:cubicBezTo>
                  <a:cubicBezTo>
                    <a:pt x="125" y="493"/>
                    <a:pt x="125" y="493"/>
                    <a:pt x="125" y="493"/>
                  </a:cubicBezTo>
                  <a:cubicBezTo>
                    <a:pt x="124" y="493"/>
                    <a:pt x="124" y="493"/>
                    <a:pt x="124" y="493"/>
                  </a:cubicBezTo>
                  <a:cubicBezTo>
                    <a:pt x="122" y="493"/>
                    <a:pt x="122" y="493"/>
                    <a:pt x="122" y="493"/>
                  </a:cubicBezTo>
                  <a:cubicBezTo>
                    <a:pt x="121" y="493"/>
                    <a:pt x="121" y="493"/>
                    <a:pt x="121" y="493"/>
                  </a:cubicBezTo>
                  <a:cubicBezTo>
                    <a:pt x="122" y="495"/>
                    <a:pt x="122" y="495"/>
                    <a:pt x="122" y="495"/>
                  </a:cubicBezTo>
                  <a:cubicBezTo>
                    <a:pt x="124" y="496"/>
                    <a:pt x="124" y="496"/>
                    <a:pt x="124" y="496"/>
                  </a:cubicBezTo>
                  <a:cubicBezTo>
                    <a:pt x="125" y="498"/>
                    <a:pt x="125" y="498"/>
                    <a:pt x="125" y="498"/>
                  </a:cubicBezTo>
                  <a:cubicBezTo>
                    <a:pt x="125" y="499"/>
                    <a:pt x="125" y="499"/>
                    <a:pt x="125" y="499"/>
                  </a:cubicBezTo>
                  <a:lnTo>
                    <a:pt x="126" y="49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5" name="Freeform 30"/>
            <p:cNvSpPr>
              <a:spLocks noEditPoints="1"/>
            </p:cNvSpPr>
            <p:nvPr/>
          </p:nvSpPr>
          <p:spPr bwMode="auto">
            <a:xfrm>
              <a:off x="2590800" y="3381375"/>
              <a:ext cx="22225" cy="84138"/>
            </a:xfrm>
            <a:custGeom>
              <a:avLst/>
              <a:gdLst>
                <a:gd name="T0" fmla="*/ 0 w 14"/>
                <a:gd name="T1" fmla="*/ 0 h 53"/>
                <a:gd name="T2" fmla="*/ 0 w 14"/>
                <a:gd name="T3" fmla="*/ 3 h 53"/>
                <a:gd name="T4" fmla="*/ 2 w 14"/>
                <a:gd name="T5" fmla="*/ 0 h 53"/>
                <a:gd name="T6" fmla="*/ 2 w 14"/>
                <a:gd name="T7" fmla="*/ 0 h 53"/>
                <a:gd name="T8" fmla="*/ 2 w 14"/>
                <a:gd name="T9" fmla="*/ 0 h 53"/>
                <a:gd name="T10" fmla="*/ 2 w 14"/>
                <a:gd name="T11" fmla="*/ 0 h 53"/>
                <a:gd name="T12" fmla="*/ 12 w 14"/>
                <a:gd name="T13" fmla="*/ 36 h 53"/>
                <a:gd name="T14" fmla="*/ 10 w 14"/>
                <a:gd name="T15" fmla="*/ 35 h 53"/>
                <a:gd name="T16" fmla="*/ 14 w 14"/>
                <a:gd name="T17" fmla="*/ 40 h 53"/>
                <a:gd name="T18" fmla="*/ 14 w 14"/>
                <a:gd name="T19" fmla="*/ 40 h 53"/>
                <a:gd name="T20" fmla="*/ 14 w 14"/>
                <a:gd name="T21" fmla="*/ 40 h 53"/>
                <a:gd name="T22" fmla="*/ 14 w 14"/>
                <a:gd name="T23" fmla="*/ 40 h 53"/>
                <a:gd name="T24" fmla="*/ 10 w 14"/>
                <a:gd name="T25" fmla="*/ 24 h 53"/>
                <a:gd name="T26" fmla="*/ 8 w 14"/>
                <a:gd name="T27" fmla="*/ 27 h 53"/>
                <a:gd name="T28" fmla="*/ 10 w 14"/>
                <a:gd name="T29" fmla="*/ 28 h 53"/>
                <a:gd name="T30" fmla="*/ 10 w 14"/>
                <a:gd name="T31" fmla="*/ 27 h 53"/>
                <a:gd name="T32" fmla="*/ 10 w 14"/>
                <a:gd name="T33" fmla="*/ 27 h 53"/>
                <a:gd name="T34" fmla="*/ 10 w 14"/>
                <a:gd name="T35" fmla="*/ 27 h 53"/>
                <a:gd name="T36" fmla="*/ 8 w 14"/>
                <a:gd name="T37" fmla="*/ 11 h 53"/>
                <a:gd name="T38" fmla="*/ 6 w 14"/>
                <a:gd name="T39" fmla="*/ 8 h 53"/>
                <a:gd name="T40" fmla="*/ 2 w 14"/>
                <a:gd name="T41" fmla="*/ 11 h 53"/>
                <a:gd name="T42" fmla="*/ 0 w 14"/>
                <a:gd name="T43" fmla="*/ 16 h 53"/>
                <a:gd name="T44" fmla="*/ 3 w 14"/>
                <a:gd name="T45" fmla="*/ 14 h 53"/>
                <a:gd name="T46" fmla="*/ 8 w 14"/>
                <a:gd name="T47" fmla="*/ 12 h 53"/>
                <a:gd name="T48" fmla="*/ 8 w 14"/>
                <a:gd name="T49" fmla="*/ 11 h 53"/>
                <a:gd name="T50" fmla="*/ 8 w 14"/>
                <a:gd name="T51" fmla="*/ 11 h 53"/>
                <a:gd name="T52" fmla="*/ 8 w 14"/>
                <a:gd name="T53" fmla="*/ 11 h 53"/>
                <a:gd name="T54" fmla="*/ 14 w 14"/>
                <a:gd name="T55" fmla="*/ 53 h 53"/>
                <a:gd name="T56" fmla="*/ 14 w 14"/>
                <a:gd name="T57" fmla="*/ 49 h 53"/>
                <a:gd name="T58" fmla="*/ 12 w 14"/>
                <a:gd name="T59" fmla="*/ 52 h 53"/>
                <a:gd name="T60" fmla="*/ 14 w 14"/>
                <a:gd name="T61" fmla="*/ 53 h 53"/>
                <a:gd name="T62" fmla="*/ 14 w 14"/>
                <a:gd name="T63" fmla="*/ 53 h 53"/>
                <a:gd name="T64" fmla="*/ 14 w 14"/>
                <a:gd name="T6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53">
                  <a:moveTo>
                    <a:pt x="2" y="0"/>
                  </a:moveTo>
                  <a:lnTo>
                    <a:pt x="0" y="0"/>
                  </a:lnTo>
                  <a:lnTo>
                    <a:pt x="0" y="2"/>
                  </a:lnTo>
                  <a:lnTo>
                    <a:pt x="0" y="3"/>
                  </a:lnTo>
                  <a:lnTo>
                    <a:pt x="2" y="2"/>
                  </a:lnTo>
                  <a:lnTo>
                    <a:pt x="2" y="0"/>
                  </a:lnTo>
                  <a:lnTo>
                    <a:pt x="2" y="0"/>
                  </a:lnTo>
                  <a:lnTo>
                    <a:pt x="2" y="0"/>
                  </a:lnTo>
                  <a:lnTo>
                    <a:pt x="2" y="0"/>
                  </a:lnTo>
                  <a:lnTo>
                    <a:pt x="2" y="0"/>
                  </a:lnTo>
                  <a:lnTo>
                    <a:pt x="2" y="0"/>
                  </a:lnTo>
                  <a:lnTo>
                    <a:pt x="2" y="0"/>
                  </a:lnTo>
                  <a:close/>
                  <a:moveTo>
                    <a:pt x="14" y="40"/>
                  </a:moveTo>
                  <a:lnTo>
                    <a:pt x="12" y="36"/>
                  </a:lnTo>
                  <a:lnTo>
                    <a:pt x="11" y="35"/>
                  </a:lnTo>
                  <a:lnTo>
                    <a:pt x="10" y="35"/>
                  </a:lnTo>
                  <a:lnTo>
                    <a:pt x="12" y="40"/>
                  </a:lnTo>
                  <a:lnTo>
                    <a:pt x="14" y="40"/>
                  </a:lnTo>
                  <a:lnTo>
                    <a:pt x="14" y="40"/>
                  </a:lnTo>
                  <a:lnTo>
                    <a:pt x="14" y="40"/>
                  </a:lnTo>
                  <a:lnTo>
                    <a:pt x="14" y="40"/>
                  </a:lnTo>
                  <a:lnTo>
                    <a:pt x="14" y="40"/>
                  </a:lnTo>
                  <a:lnTo>
                    <a:pt x="14" y="40"/>
                  </a:lnTo>
                  <a:lnTo>
                    <a:pt x="14" y="40"/>
                  </a:lnTo>
                  <a:close/>
                  <a:moveTo>
                    <a:pt x="10" y="27"/>
                  </a:moveTo>
                  <a:lnTo>
                    <a:pt x="10" y="24"/>
                  </a:lnTo>
                  <a:lnTo>
                    <a:pt x="8" y="23"/>
                  </a:lnTo>
                  <a:lnTo>
                    <a:pt x="8" y="27"/>
                  </a:lnTo>
                  <a:lnTo>
                    <a:pt x="8" y="28"/>
                  </a:lnTo>
                  <a:lnTo>
                    <a:pt x="10" y="28"/>
                  </a:lnTo>
                  <a:lnTo>
                    <a:pt x="10" y="27"/>
                  </a:lnTo>
                  <a:lnTo>
                    <a:pt x="10" y="27"/>
                  </a:lnTo>
                  <a:lnTo>
                    <a:pt x="10" y="27"/>
                  </a:lnTo>
                  <a:lnTo>
                    <a:pt x="10" y="27"/>
                  </a:lnTo>
                  <a:lnTo>
                    <a:pt x="10" y="27"/>
                  </a:lnTo>
                  <a:lnTo>
                    <a:pt x="10" y="27"/>
                  </a:lnTo>
                  <a:lnTo>
                    <a:pt x="10" y="27"/>
                  </a:lnTo>
                  <a:close/>
                  <a:moveTo>
                    <a:pt x="8" y="11"/>
                  </a:moveTo>
                  <a:lnTo>
                    <a:pt x="7" y="11"/>
                  </a:lnTo>
                  <a:lnTo>
                    <a:pt x="6" y="8"/>
                  </a:lnTo>
                  <a:lnTo>
                    <a:pt x="3" y="11"/>
                  </a:lnTo>
                  <a:lnTo>
                    <a:pt x="2" y="11"/>
                  </a:lnTo>
                  <a:lnTo>
                    <a:pt x="0" y="14"/>
                  </a:lnTo>
                  <a:lnTo>
                    <a:pt x="0" y="16"/>
                  </a:lnTo>
                  <a:lnTo>
                    <a:pt x="3" y="16"/>
                  </a:lnTo>
                  <a:lnTo>
                    <a:pt x="3" y="14"/>
                  </a:lnTo>
                  <a:lnTo>
                    <a:pt x="7" y="14"/>
                  </a:lnTo>
                  <a:lnTo>
                    <a:pt x="8" y="12"/>
                  </a:lnTo>
                  <a:lnTo>
                    <a:pt x="8" y="11"/>
                  </a:lnTo>
                  <a:lnTo>
                    <a:pt x="8" y="11"/>
                  </a:lnTo>
                  <a:lnTo>
                    <a:pt x="8" y="11"/>
                  </a:lnTo>
                  <a:lnTo>
                    <a:pt x="8" y="11"/>
                  </a:lnTo>
                  <a:lnTo>
                    <a:pt x="8" y="11"/>
                  </a:lnTo>
                  <a:lnTo>
                    <a:pt x="8" y="11"/>
                  </a:lnTo>
                  <a:lnTo>
                    <a:pt x="8" y="11"/>
                  </a:lnTo>
                  <a:close/>
                  <a:moveTo>
                    <a:pt x="14" y="53"/>
                  </a:moveTo>
                  <a:lnTo>
                    <a:pt x="14" y="52"/>
                  </a:lnTo>
                  <a:lnTo>
                    <a:pt x="14" y="49"/>
                  </a:lnTo>
                  <a:lnTo>
                    <a:pt x="14" y="48"/>
                  </a:lnTo>
                  <a:lnTo>
                    <a:pt x="12" y="52"/>
                  </a:lnTo>
                  <a:lnTo>
                    <a:pt x="14" y="53"/>
                  </a:lnTo>
                  <a:lnTo>
                    <a:pt x="14" y="53"/>
                  </a:lnTo>
                  <a:lnTo>
                    <a:pt x="14" y="53"/>
                  </a:lnTo>
                  <a:lnTo>
                    <a:pt x="14" y="53"/>
                  </a:lnTo>
                  <a:lnTo>
                    <a:pt x="14" y="53"/>
                  </a:lnTo>
                  <a:lnTo>
                    <a:pt x="14" y="53"/>
                  </a:lnTo>
                  <a:lnTo>
                    <a:pt x="14" y="53"/>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8" name="Freeform 31"/>
            <p:cNvSpPr>
              <a:spLocks noEditPoints="1"/>
            </p:cNvSpPr>
            <p:nvPr/>
          </p:nvSpPr>
          <p:spPr bwMode="auto">
            <a:xfrm>
              <a:off x="2590800" y="3538538"/>
              <a:ext cx="30163" cy="30163"/>
            </a:xfrm>
            <a:custGeom>
              <a:avLst/>
              <a:gdLst>
                <a:gd name="T0" fmla="*/ 18 w 19"/>
                <a:gd name="T1" fmla="*/ 0 h 19"/>
                <a:gd name="T2" fmla="*/ 15 w 19"/>
                <a:gd name="T3" fmla="*/ 4 h 19"/>
                <a:gd name="T4" fmla="*/ 15 w 19"/>
                <a:gd name="T5" fmla="*/ 5 h 19"/>
                <a:gd name="T6" fmla="*/ 19 w 19"/>
                <a:gd name="T7" fmla="*/ 2 h 19"/>
                <a:gd name="T8" fmla="*/ 19 w 19"/>
                <a:gd name="T9" fmla="*/ 0 h 19"/>
                <a:gd name="T10" fmla="*/ 18 w 19"/>
                <a:gd name="T11" fmla="*/ 0 h 19"/>
                <a:gd name="T12" fmla="*/ 18 w 19"/>
                <a:gd name="T13" fmla="*/ 0 h 19"/>
                <a:gd name="T14" fmla="*/ 18 w 19"/>
                <a:gd name="T15" fmla="*/ 0 h 19"/>
                <a:gd name="T16" fmla="*/ 18 w 19"/>
                <a:gd name="T17" fmla="*/ 0 h 19"/>
                <a:gd name="T18" fmla="*/ 18 w 19"/>
                <a:gd name="T19" fmla="*/ 0 h 19"/>
                <a:gd name="T20" fmla="*/ 18 w 19"/>
                <a:gd name="T21" fmla="*/ 0 h 19"/>
                <a:gd name="T22" fmla="*/ 18 w 19"/>
                <a:gd name="T23" fmla="*/ 0 h 19"/>
                <a:gd name="T24" fmla="*/ 18 w 19"/>
                <a:gd name="T25" fmla="*/ 0 h 19"/>
                <a:gd name="T26" fmla="*/ 3 w 19"/>
                <a:gd name="T27" fmla="*/ 10 h 19"/>
                <a:gd name="T28" fmla="*/ 3 w 19"/>
                <a:gd name="T29" fmla="*/ 10 h 19"/>
                <a:gd name="T30" fmla="*/ 3 w 19"/>
                <a:gd name="T31" fmla="*/ 12 h 19"/>
                <a:gd name="T32" fmla="*/ 6 w 19"/>
                <a:gd name="T33" fmla="*/ 12 h 19"/>
                <a:gd name="T34" fmla="*/ 6 w 19"/>
                <a:gd name="T35" fmla="*/ 12 h 19"/>
                <a:gd name="T36" fmla="*/ 6 w 19"/>
                <a:gd name="T37" fmla="*/ 12 h 19"/>
                <a:gd name="T38" fmla="*/ 6 w 19"/>
                <a:gd name="T39" fmla="*/ 16 h 19"/>
                <a:gd name="T40" fmla="*/ 3 w 19"/>
                <a:gd name="T41" fmla="*/ 17 h 19"/>
                <a:gd name="T42" fmla="*/ 0 w 19"/>
                <a:gd name="T43" fmla="*/ 18 h 19"/>
                <a:gd name="T44" fmla="*/ 0 w 19"/>
                <a:gd name="T45" fmla="*/ 19 h 19"/>
                <a:gd name="T46" fmla="*/ 10 w 19"/>
                <a:gd name="T47" fmla="*/ 18 h 19"/>
                <a:gd name="T48" fmla="*/ 11 w 19"/>
                <a:gd name="T49" fmla="*/ 17 h 19"/>
                <a:gd name="T50" fmla="*/ 12 w 19"/>
                <a:gd name="T51" fmla="*/ 16 h 19"/>
                <a:gd name="T52" fmla="*/ 11 w 19"/>
                <a:gd name="T53" fmla="*/ 16 h 19"/>
                <a:gd name="T54" fmla="*/ 11 w 19"/>
                <a:gd name="T55" fmla="*/ 14 h 19"/>
                <a:gd name="T56" fmla="*/ 11 w 19"/>
                <a:gd name="T57" fmla="*/ 10 h 19"/>
                <a:gd name="T58" fmla="*/ 12 w 19"/>
                <a:gd name="T59" fmla="*/ 10 h 19"/>
                <a:gd name="T60" fmla="*/ 12 w 19"/>
                <a:gd name="T61" fmla="*/ 9 h 19"/>
                <a:gd name="T62" fmla="*/ 6 w 19"/>
                <a:gd name="T63" fmla="*/ 10 h 19"/>
                <a:gd name="T64" fmla="*/ 3 w 19"/>
                <a:gd name="T65" fmla="*/ 10 h 19"/>
                <a:gd name="T66" fmla="*/ 3 w 19"/>
                <a:gd name="T67" fmla="*/ 10 h 19"/>
                <a:gd name="T68" fmla="*/ 3 w 19"/>
                <a:gd name="T69" fmla="*/ 10 h 19"/>
                <a:gd name="T70" fmla="*/ 3 w 19"/>
                <a:gd name="T71" fmla="*/ 10 h 19"/>
                <a:gd name="T72" fmla="*/ 3 w 19"/>
                <a:gd name="T73" fmla="*/ 10 h 19"/>
                <a:gd name="T74" fmla="*/ 3 w 19"/>
                <a:gd name="T75" fmla="*/ 10 h 19"/>
                <a:gd name="T76" fmla="*/ 3 w 19"/>
                <a:gd name="T77" fmla="*/ 10 h 19"/>
                <a:gd name="T78" fmla="*/ 3 w 19"/>
                <a:gd name="T7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19">
                  <a:moveTo>
                    <a:pt x="18" y="0"/>
                  </a:moveTo>
                  <a:lnTo>
                    <a:pt x="15" y="4"/>
                  </a:lnTo>
                  <a:lnTo>
                    <a:pt x="15" y="5"/>
                  </a:lnTo>
                  <a:lnTo>
                    <a:pt x="19" y="2"/>
                  </a:lnTo>
                  <a:lnTo>
                    <a:pt x="19" y="0"/>
                  </a:lnTo>
                  <a:lnTo>
                    <a:pt x="18" y="0"/>
                  </a:lnTo>
                  <a:lnTo>
                    <a:pt x="18" y="0"/>
                  </a:lnTo>
                  <a:lnTo>
                    <a:pt x="18" y="0"/>
                  </a:lnTo>
                  <a:lnTo>
                    <a:pt x="18" y="0"/>
                  </a:lnTo>
                  <a:lnTo>
                    <a:pt x="18" y="0"/>
                  </a:lnTo>
                  <a:lnTo>
                    <a:pt x="18" y="0"/>
                  </a:lnTo>
                  <a:lnTo>
                    <a:pt x="18" y="0"/>
                  </a:lnTo>
                  <a:lnTo>
                    <a:pt x="18" y="0"/>
                  </a:lnTo>
                  <a:close/>
                  <a:moveTo>
                    <a:pt x="3" y="10"/>
                  </a:moveTo>
                  <a:lnTo>
                    <a:pt x="3" y="10"/>
                  </a:lnTo>
                  <a:lnTo>
                    <a:pt x="3" y="12"/>
                  </a:lnTo>
                  <a:lnTo>
                    <a:pt x="6" y="12"/>
                  </a:lnTo>
                  <a:lnTo>
                    <a:pt x="6" y="12"/>
                  </a:lnTo>
                  <a:lnTo>
                    <a:pt x="6" y="12"/>
                  </a:lnTo>
                  <a:lnTo>
                    <a:pt x="6" y="16"/>
                  </a:lnTo>
                  <a:lnTo>
                    <a:pt x="3" y="17"/>
                  </a:lnTo>
                  <a:lnTo>
                    <a:pt x="0" y="18"/>
                  </a:lnTo>
                  <a:lnTo>
                    <a:pt x="0" y="19"/>
                  </a:lnTo>
                  <a:lnTo>
                    <a:pt x="10" y="18"/>
                  </a:lnTo>
                  <a:lnTo>
                    <a:pt x="11" y="17"/>
                  </a:lnTo>
                  <a:lnTo>
                    <a:pt x="12" y="16"/>
                  </a:lnTo>
                  <a:lnTo>
                    <a:pt x="11" y="16"/>
                  </a:lnTo>
                  <a:lnTo>
                    <a:pt x="11" y="14"/>
                  </a:lnTo>
                  <a:lnTo>
                    <a:pt x="11" y="10"/>
                  </a:lnTo>
                  <a:lnTo>
                    <a:pt x="12" y="10"/>
                  </a:lnTo>
                  <a:lnTo>
                    <a:pt x="12" y="9"/>
                  </a:lnTo>
                  <a:lnTo>
                    <a:pt x="6" y="10"/>
                  </a:lnTo>
                  <a:lnTo>
                    <a:pt x="3" y="10"/>
                  </a:lnTo>
                  <a:lnTo>
                    <a:pt x="3" y="10"/>
                  </a:lnTo>
                  <a:lnTo>
                    <a:pt x="3" y="10"/>
                  </a:lnTo>
                  <a:lnTo>
                    <a:pt x="3" y="10"/>
                  </a:lnTo>
                  <a:lnTo>
                    <a:pt x="3" y="10"/>
                  </a:lnTo>
                  <a:lnTo>
                    <a:pt x="3" y="10"/>
                  </a:lnTo>
                  <a:lnTo>
                    <a:pt x="3" y="10"/>
                  </a:lnTo>
                  <a:lnTo>
                    <a:pt x="3" y="1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9" name="Freeform 32"/>
            <p:cNvSpPr>
              <a:spLocks/>
            </p:cNvSpPr>
            <p:nvPr/>
          </p:nvSpPr>
          <p:spPr bwMode="auto">
            <a:xfrm>
              <a:off x="2514600" y="3349625"/>
              <a:ext cx="4763" cy="3175"/>
            </a:xfrm>
            <a:custGeom>
              <a:avLst/>
              <a:gdLst>
                <a:gd name="T0" fmla="*/ 3 w 3"/>
                <a:gd name="T1" fmla="*/ 0 h 2"/>
                <a:gd name="T2" fmla="*/ 0 w 3"/>
                <a:gd name="T3" fmla="*/ 0 h 2"/>
                <a:gd name="T4" fmla="*/ 0 w 3"/>
                <a:gd name="T5" fmla="*/ 2 h 2"/>
                <a:gd name="T6" fmla="*/ 3 w 3"/>
                <a:gd name="T7" fmla="*/ 2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3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3" y="0"/>
                  </a:moveTo>
                  <a:lnTo>
                    <a:pt x="0" y="0"/>
                  </a:lnTo>
                  <a:lnTo>
                    <a:pt x="0" y="2"/>
                  </a:lnTo>
                  <a:lnTo>
                    <a:pt x="3" y="2"/>
                  </a:lnTo>
                  <a:lnTo>
                    <a:pt x="3" y="0"/>
                  </a:lnTo>
                  <a:lnTo>
                    <a:pt x="3" y="0"/>
                  </a:lnTo>
                  <a:lnTo>
                    <a:pt x="3" y="0"/>
                  </a:lnTo>
                  <a:lnTo>
                    <a:pt x="3" y="0"/>
                  </a:lnTo>
                  <a:lnTo>
                    <a:pt x="3" y="0"/>
                  </a:lnTo>
                  <a:lnTo>
                    <a:pt x="3" y="0"/>
                  </a:lnTo>
                  <a:lnTo>
                    <a:pt x="3" y="0"/>
                  </a:lnTo>
                  <a:lnTo>
                    <a:pt x="3"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0" name="Freeform 33"/>
            <p:cNvSpPr>
              <a:spLocks noEditPoints="1"/>
            </p:cNvSpPr>
            <p:nvPr/>
          </p:nvSpPr>
          <p:spPr bwMode="auto">
            <a:xfrm>
              <a:off x="2417763" y="3495675"/>
              <a:ext cx="23813" cy="6350"/>
            </a:xfrm>
            <a:custGeom>
              <a:avLst/>
              <a:gdLst>
                <a:gd name="T0" fmla="*/ 2 w 15"/>
                <a:gd name="T1" fmla="*/ 1 h 4"/>
                <a:gd name="T2" fmla="*/ 0 w 15"/>
                <a:gd name="T3" fmla="*/ 0 h 4"/>
                <a:gd name="T4" fmla="*/ 0 w 15"/>
                <a:gd name="T5" fmla="*/ 1 h 4"/>
                <a:gd name="T6" fmla="*/ 2 w 15"/>
                <a:gd name="T7" fmla="*/ 3 h 4"/>
                <a:gd name="T8" fmla="*/ 6 w 15"/>
                <a:gd name="T9" fmla="*/ 4 h 4"/>
                <a:gd name="T10" fmla="*/ 3 w 15"/>
                <a:gd name="T11" fmla="*/ 3 h 4"/>
                <a:gd name="T12" fmla="*/ 2 w 15"/>
                <a:gd name="T13" fmla="*/ 1 h 4"/>
                <a:gd name="T14" fmla="*/ 2 w 15"/>
                <a:gd name="T15" fmla="*/ 1 h 4"/>
                <a:gd name="T16" fmla="*/ 2 w 15"/>
                <a:gd name="T17" fmla="*/ 1 h 4"/>
                <a:gd name="T18" fmla="*/ 2 w 15"/>
                <a:gd name="T19" fmla="*/ 1 h 4"/>
                <a:gd name="T20" fmla="*/ 2 w 15"/>
                <a:gd name="T21" fmla="*/ 1 h 4"/>
                <a:gd name="T22" fmla="*/ 2 w 15"/>
                <a:gd name="T23" fmla="*/ 1 h 4"/>
                <a:gd name="T24" fmla="*/ 2 w 15"/>
                <a:gd name="T25" fmla="*/ 1 h 4"/>
                <a:gd name="T26" fmla="*/ 14 w 15"/>
                <a:gd name="T27" fmla="*/ 1 h 4"/>
                <a:gd name="T28" fmla="*/ 12 w 15"/>
                <a:gd name="T29" fmla="*/ 1 h 4"/>
                <a:gd name="T30" fmla="*/ 10 w 15"/>
                <a:gd name="T31" fmla="*/ 0 h 4"/>
                <a:gd name="T32" fmla="*/ 10 w 15"/>
                <a:gd name="T33" fmla="*/ 3 h 4"/>
                <a:gd name="T34" fmla="*/ 12 w 15"/>
                <a:gd name="T35" fmla="*/ 3 h 4"/>
                <a:gd name="T36" fmla="*/ 14 w 15"/>
                <a:gd name="T37" fmla="*/ 4 h 4"/>
                <a:gd name="T38" fmla="*/ 15 w 15"/>
                <a:gd name="T39" fmla="*/ 3 h 4"/>
                <a:gd name="T40" fmla="*/ 14 w 15"/>
                <a:gd name="T41" fmla="*/ 1 h 4"/>
                <a:gd name="T42" fmla="*/ 14 w 15"/>
                <a:gd name="T43" fmla="*/ 1 h 4"/>
                <a:gd name="T44" fmla="*/ 14 w 15"/>
                <a:gd name="T45" fmla="*/ 1 h 4"/>
                <a:gd name="T46" fmla="*/ 14 w 15"/>
                <a:gd name="T47" fmla="*/ 1 h 4"/>
                <a:gd name="T48" fmla="*/ 14 w 15"/>
                <a:gd name="T49" fmla="*/ 1 h 4"/>
                <a:gd name="T50" fmla="*/ 14 w 15"/>
                <a:gd name="T51" fmla="*/ 1 h 4"/>
                <a:gd name="T52" fmla="*/ 14 w 15"/>
                <a:gd name="T5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4">
                  <a:moveTo>
                    <a:pt x="2" y="1"/>
                  </a:moveTo>
                  <a:lnTo>
                    <a:pt x="0" y="0"/>
                  </a:lnTo>
                  <a:lnTo>
                    <a:pt x="0" y="1"/>
                  </a:lnTo>
                  <a:lnTo>
                    <a:pt x="2" y="3"/>
                  </a:lnTo>
                  <a:lnTo>
                    <a:pt x="6" y="4"/>
                  </a:lnTo>
                  <a:lnTo>
                    <a:pt x="3" y="3"/>
                  </a:lnTo>
                  <a:lnTo>
                    <a:pt x="2" y="1"/>
                  </a:lnTo>
                  <a:lnTo>
                    <a:pt x="2" y="1"/>
                  </a:lnTo>
                  <a:lnTo>
                    <a:pt x="2" y="1"/>
                  </a:lnTo>
                  <a:lnTo>
                    <a:pt x="2" y="1"/>
                  </a:lnTo>
                  <a:lnTo>
                    <a:pt x="2" y="1"/>
                  </a:lnTo>
                  <a:lnTo>
                    <a:pt x="2" y="1"/>
                  </a:lnTo>
                  <a:lnTo>
                    <a:pt x="2" y="1"/>
                  </a:lnTo>
                  <a:close/>
                  <a:moveTo>
                    <a:pt x="14" y="1"/>
                  </a:moveTo>
                  <a:lnTo>
                    <a:pt x="12" y="1"/>
                  </a:lnTo>
                  <a:lnTo>
                    <a:pt x="10" y="0"/>
                  </a:lnTo>
                  <a:lnTo>
                    <a:pt x="10" y="3"/>
                  </a:lnTo>
                  <a:lnTo>
                    <a:pt x="12" y="3"/>
                  </a:lnTo>
                  <a:lnTo>
                    <a:pt x="14" y="4"/>
                  </a:lnTo>
                  <a:lnTo>
                    <a:pt x="15" y="3"/>
                  </a:lnTo>
                  <a:lnTo>
                    <a:pt x="14" y="1"/>
                  </a:lnTo>
                  <a:lnTo>
                    <a:pt x="14" y="1"/>
                  </a:lnTo>
                  <a:lnTo>
                    <a:pt x="14" y="1"/>
                  </a:lnTo>
                  <a:lnTo>
                    <a:pt x="14" y="1"/>
                  </a:lnTo>
                  <a:lnTo>
                    <a:pt x="14" y="1"/>
                  </a:lnTo>
                  <a:lnTo>
                    <a:pt x="14" y="1"/>
                  </a:lnTo>
                  <a:lnTo>
                    <a:pt x="14" y="1"/>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1" name="Freeform 34"/>
            <p:cNvSpPr>
              <a:spLocks noEditPoints="1"/>
            </p:cNvSpPr>
            <p:nvPr/>
          </p:nvSpPr>
          <p:spPr bwMode="auto">
            <a:xfrm>
              <a:off x="1897063" y="3887788"/>
              <a:ext cx="25400" cy="11113"/>
            </a:xfrm>
            <a:custGeom>
              <a:avLst/>
              <a:gdLst>
                <a:gd name="T0" fmla="*/ 2 w 16"/>
                <a:gd name="T1" fmla="*/ 0 h 7"/>
                <a:gd name="T2" fmla="*/ 2 w 16"/>
                <a:gd name="T3" fmla="*/ 0 h 7"/>
                <a:gd name="T4" fmla="*/ 0 w 16"/>
                <a:gd name="T5" fmla="*/ 1 h 7"/>
                <a:gd name="T6" fmla="*/ 0 w 16"/>
                <a:gd name="T7" fmla="*/ 3 h 7"/>
                <a:gd name="T8" fmla="*/ 2 w 16"/>
                <a:gd name="T9" fmla="*/ 3 h 7"/>
                <a:gd name="T10" fmla="*/ 3 w 16"/>
                <a:gd name="T11" fmla="*/ 3 h 7"/>
                <a:gd name="T12" fmla="*/ 4 w 16"/>
                <a:gd name="T13" fmla="*/ 3 h 7"/>
                <a:gd name="T14" fmla="*/ 4 w 16"/>
                <a:gd name="T15" fmla="*/ 0 h 7"/>
                <a:gd name="T16" fmla="*/ 3 w 16"/>
                <a:gd name="T17" fmla="*/ 0 h 7"/>
                <a:gd name="T18" fmla="*/ 2 w 16"/>
                <a:gd name="T19" fmla="*/ 0 h 7"/>
                <a:gd name="T20" fmla="*/ 2 w 16"/>
                <a:gd name="T21" fmla="*/ 0 h 7"/>
                <a:gd name="T22" fmla="*/ 2 w 16"/>
                <a:gd name="T23" fmla="*/ 0 h 7"/>
                <a:gd name="T24" fmla="*/ 2 w 16"/>
                <a:gd name="T25" fmla="*/ 0 h 7"/>
                <a:gd name="T26" fmla="*/ 2 w 16"/>
                <a:gd name="T27" fmla="*/ 0 h 7"/>
                <a:gd name="T28" fmla="*/ 2 w 16"/>
                <a:gd name="T29" fmla="*/ 0 h 7"/>
                <a:gd name="T30" fmla="*/ 2 w 16"/>
                <a:gd name="T31" fmla="*/ 0 h 7"/>
                <a:gd name="T32" fmla="*/ 2 w 16"/>
                <a:gd name="T33" fmla="*/ 0 h 7"/>
                <a:gd name="T34" fmla="*/ 15 w 16"/>
                <a:gd name="T35" fmla="*/ 3 h 7"/>
                <a:gd name="T36" fmla="*/ 14 w 16"/>
                <a:gd name="T37" fmla="*/ 3 h 7"/>
                <a:gd name="T38" fmla="*/ 12 w 16"/>
                <a:gd name="T39" fmla="*/ 5 h 7"/>
                <a:gd name="T40" fmla="*/ 12 w 16"/>
                <a:gd name="T41" fmla="*/ 7 h 7"/>
                <a:gd name="T42" fmla="*/ 12 w 16"/>
                <a:gd name="T43" fmla="*/ 7 h 7"/>
                <a:gd name="T44" fmla="*/ 14 w 16"/>
                <a:gd name="T45" fmla="*/ 7 h 7"/>
                <a:gd name="T46" fmla="*/ 15 w 16"/>
                <a:gd name="T47" fmla="*/ 5 h 7"/>
                <a:gd name="T48" fmla="*/ 16 w 16"/>
                <a:gd name="T49" fmla="*/ 4 h 7"/>
                <a:gd name="T50" fmla="*/ 16 w 16"/>
                <a:gd name="T51" fmla="*/ 3 h 7"/>
                <a:gd name="T52" fmla="*/ 15 w 16"/>
                <a:gd name="T53" fmla="*/ 3 h 7"/>
                <a:gd name="T54" fmla="*/ 15 w 16"/>
                <a:gd name="T55" fmla="*/ 3 h 7"/>
                <a:gd name="T56" fmla="*/ 15 w 16"/>
                <a:gd name="T57" fmla="*/ 3 h 7"/>
                <a:gd name="T58" fmla="*/ 15 w 16"/>
                <a:gd name="T59" fmla="*/ 3 h 7"/>
                <a:gd name="T60" fmla="*/ 15 w 16"/>
                <a:gd name="T61" fmla="*/ 3 h 7"/>
                <a:gd name="T62" fmla="*/ 15 w 16"/>
                <a:gd name="T63" fmla="*/ 3 h 7"/>
                <a:gd name="T64" fmla="*/ 15 w 16"/>
                <a:gd name="T65" fmla="*/ 3 h 7"/>
                <a:gd name="T66" fmla="*/ 15 w 16"/>
                <a:gd name="T6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7">
                  <a:moveTo>
                    <a:pt x="2" y="0"/>
                  </a:moveTo>
                  <a:lnTo>
                    <a:pt x="2" y="0"/>
                  </a:lnTo>
                  <a:lnTo>
                    <a:pt x="0" y="1"/>
                  </a:lnTo>
                  <a:lnTo>
                    <a:pt x="0" y="3"/>
                  </a:lnTo>
                  <a:lnTo>
                    <a:pt x="2" y="3"/>
                  </a:lnTo>
                  <a:lnTo>
                    <a:pt x="3" y="3"/>
                  </a:lnTo>
                  <a:lnTo>
                    <a:pt x="4" y="3"/>
                  </a:lnTo>
                  <a:lnTo>
                    <a:pt x="4" y="0"/>
                  </a:lnTo>
                  <a:lnTo>
                    <a:pt x="3" y="0"/>
                  </a:lnTo>
                  <a:lnTo>
                    <a:pt x="2" y="0"/>
                  </a:lnTo>
                  <a:lnTo>
                    <a:pt x="2" y="0"/>
                  </a:lnTo>
                  <a:lnTo>
                    <a:pt x="2" y="0"/>
                  </a:lnTo>
                  <a:lnTo>
                    <a:pt x="2" y="0"/>
                  </a:lnTo>
                  <a:lnTo>
                    <a:pt x="2" y="0"/>
                  </a:lnTo>
                  <a:lnTo>
                    <a:pt x="2" y="0"/>
                  </a:lnTo>
                  <a:lnTo>
                    <a:pt x="2" y="0"/>
                  </a:lnTo>
                  <a:lnTo>
                    <a:pt x="2" y="0"/>
                  </a:lnTo>
                  <a:close/>
                  <a:moveTo>
                    <a:pt x="15" y="3"/>
                  </a:moveTo>
                  <a:lnTo>
                    <a:pt x="14" y="3"/>
                  </a:lnTo>
                  <a:lnTo>
                    <a:pt x="12" y="5"/>
                  </a:lnTo>
                  <a:lnTo>
                    <a:pt x="12" y="7"/>
                  </a:lnTo>
                  <a:lnTo>
                    <a:pt x="12" y="7"/>
                  </a:lnTo>
                  <a:lnTo>
                    <a:pt x="14" y="7"/>
                  </a:lnTo>
                  <a:lnTo>
                    <a:pt x="15" y="5"/>
                  </a:lnTo>
                  <a:lnTo>
                    <a:pt x="16" y="4"/>
                  </a:lnTo>
                  <a:lnTo>
                    <a:pt x="16" y="3"/>
                  </a:lnTo>
                  <a:lnTo>
                    <a:pt x="15" y="3"/>
                  </a:lnTo>
                  <a:lnTo>
                    <a:pt x="15" y="3"/>
                  </a:lnTo>
                  <a:lnTo>
                    <a:pt x="15" y="3"/>
                  </a:lnTo>
                  <a:lnTo>
                    <a:pt x="15" y="3"/>
                  </a:lnTo>
                  <a:lnTo>
                    <a:pt x="15" y="3"/>
                  </a:lnTo>
                  <a:lnTo>
                    <a:pt x="15" y="3"/>
                  </a:lnTo>
                  <a:lnTo>
                    <a:pt x="15" y="3"/>
                  </a:lnTo>
                  <a:lnTo>
                    <a:pt x="15" y="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2" name="Freeform 35"/>
            <p:cNvSpPr>
              <a:spLocks/>
            </p:cNvSpPr>
            <p:nvPr/>
          </p:nvSpPr>
          <p:spPr bwMode="auto">
            <a:xfrm>
              <a:off x="5005388" y="2940050"/>
              <a:ext cx="96838" cy="90488"/>
            </a:xfrm>
            <a:custGeom>
              <a:avLst/>
              <a:gdLst>
                <a:gd name="T0" fmla="*/ 46 w 46"/>
                <a:gd name="T1" fmla="*/ 2 h 43"/>
                <a:gd name="T2" fmla="*/ 46 w 46"/>
                <a:gd name="T3" fmla="*/ 2 h 43"/>
                <a:gd name="T4" fmla="*/ 44 w 46"/>
                <a:gd name="T5" fmla="*/ 3 h 43"/>
                <a:gd name="T6" fmla="*/ 42 w 46"/>
                <a:gd name="T7" fmla="*/ 3 h 43"/>
                <a:gd name="T8" fmla="*/ 16 w 46"/>
                <a:gd name="T9" fmla="*/ 6 h 43"/>
                <a:gd name="T10" fmla="*/ 11 w 46"/>
                <a:gd name="T11" fmla="*/ 4 h 43"/>
                <a:gd name="T12" fmla="*/ 8 w 46"/>
                <a:gd name="T13" fmla="*/ 3 h 43"/>
                <a:gd name="T14" fmla="*/ 8 w 46"/>
                <a:gd name="T15" fmla="*/ 3 h 43"/>
                <a:gd name="T16" fmla="*/ 4 w 46"/>
                <a:gd name="T17" fmla="*/ 0 h 43"/>
                <a:gd name="T18" fmla="*/ 4 w 46"/>
                <a:gd name="T19" fmla="*/ 0 h 43"/>
                <a:gd name="T20" fmla="*/ 4 w 46"/>
                <a:gd name="T21" fmla="*/ 6 h 43"/>
                <a:gd name="T22" fmla="*/ 4 w 46"/>
                <a:gd name="T23" fmla="*/ 9 h 43"/>
                <a:gd name="T24" fmla="*/ 3 w 46"/>
                <a:gd name="T25" fmla="*/ 12 h 43"/>
                <a:gd name="T26" fmla="*/ 3 w 46"/>
                <a:gd name="T27" fmla="*/ 15 h 43"/>
                <a:gd name="T28" fmla="*/ 3 w 46"/>
                <a:gd name="T29" fmla="*/ 17 h 43"/>
                <a:gd name="T30" fmla="*/ 3 w 46"/>
                <a:gd name="T31" fmla="*/ 18 h 43"/>
                <a:gd name="T32" fmla="*/ 3 w 46"/>
                <a:gd name="T33" fmla="*/ 19 h 43"/>
                <a:gd name="T34" fmla="*/ 3 w 46"/>
                <a:gd name="T35" fmla="*/ 19 h 43"/>
                <a:gd name="T36" fmla="*/ 1 w 46"/>
                <a:gd name="T37" fmla="*/ 25 h 43"/>
                <a:gd name="T38" fmla="*/ 1 w 46"/>
                <a:gd name="T39" fmla="*/ 31 h 43"/>
                <a:gd name="T40" fmla="*/ 1 w 46"/>
                <a:gd name="T41" fmla="*/ 32 h 43"/>
                <a:gd name="T42" fmla="*/ 0 w 46"/>
                <a:gd name="T43" fmla="*/ 36 h 43"/>
                <a:gd name="T44" fmla="*/ 0 w 46"/>
                <a:gd name="T45" fmla="*/ 40 h 43"/>
                <a:gd name="T46" fmla="*/ 0 w 46"/>
                <a:gd name="T47" fmla="*/ 42 h 43"/>
                <a:gd name="T48" fmla="*/ 2 w 46"/>
                <a:gd name="T49" fmla="*/ 42 h 43"/>
                <a:gd name="T50" fmla="*/ 2 w 46"/>
                <a:gd name="T51" fmla="*/ 42 h 43"/>
                <a:gd name="T52" fmla="*/ 6 w 46"/>
                <a:gd name="T53" fmla="*/ 43 h 43"/>
                <a:gd name="T54" fmla="*/ 13 w 46"/>
                <a:gd name="T55" fmla="*/ 43 h 43"/>
                <a:gd name="T56" fmla="*/ 16 w 46"/>
                <a:gd name="T57" fmla="*/ 42 h 43"/>
                <a:gd name="T58" fmla="*/ 17 w 46"/>
                <a:gd name="T59" fmla="*/ 39 h 43"/>
                <a:gd name="T60" fmla="*/ 20 w 46"/>
                <a:gd name="T61" fmla="*/ 36 h 43"/>
                <a:gd name="T62" fmla="*/ 23 w 46"/>
                <a:gd name="T63" fmla="*/ 33 h 43"/>
                <a:gd name="T64" fmla="*/ 27 w 46"/>
                <a:gd name="T65" fmla="*/ 33 h 43"/>
                <a:gd name="T66" fmla="*/ 29 w 46"/>
                <a:gd name="T67" fmla="*/ 33 h 43"/>
                <a:gd name="T68" fmla="*/ 29 w 46"/>
                <a:gd name="T69" fmla="*/ 32 h 43"/>
                <a:gd name="T70" fmla="*/ 30 w 46"/>
                <a:gd name="T71" fmla="*/ 29 h 43"/>
                <a:gd name="T72" fmla="*/ 30 w 46"/>
                <a:gd name="T73" fmla="*/ 28 h 43"/>
                <a:gd name="T74" fmla="*/ 34 w 46"/>
                <a:gd name="T75" fmla="*/ 26 h 43"/>
                <a:gd name="T76" fmla="*/ 21 w 46"/>
                <a:gd name="T77" fmla="*/ 12 h 43"/>
                <a:gd name="T78" fmla="*/ 33 w 46"/>
                <a:gd name="T79" fmla="*/ 9 h 43"/>
                <a:gd name="T80" fmla="*/ 44 w 46"/>
                <a:gd name="T81" fmla="*/ 3 h 43"/>
                <a:gd name="T82" fmla="*/ 45 w 46"/>
                <a:gd name="T83" fmla="*/ 3 h 43"/>
                <a:gd name="T84" fmla="*/ 46 w 46"/>
                <a:gd name="T85" fmla="*/ 3 h 43"/>
                <a:gd name="T86" fmla="*/ 46 w 46"/>
                <a:gd name="T8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43">
                  <a:moveTo>
                    <a:pt x="46" y="2"/>
                  </a:moveTo>
                  <a:cubicBezTo>
                    <a:pt x="46" y="2"/>
                    <a:pt x="46" y="2"/>
                    <a:pt x="46" y="2"/>
                  </a:cubicBezTo>
                  <a:cubicBezTo>
                    <a:pt x="45" y="2"/>
                    <a:pt x="44" y="2"/>
                    <a:pt x="44" y="3"/>
                  </a:cubicBezTo>
                  <a:cubicBezTo>
                    <a:pt x="43" y="3"/>
                    <a:pt x="42" y="3"/>
                    <a:pt x="42" y="3"/>
                  </a:cubicBezTo>
                  <a:cubicBezTo>
                    <a:pt x="16" y="6"/>
                    <a:pt x="16" y="6"/>
                    <a:pt x="16" y="6"/>
                  </a:cubicBezTo>
                  <a:cubicBezTo>
                    <a:pt x="11" y="4"/>
                    <a:pt x="11" y="4"/>
                    <a:pt x="11" y="4"/>
                  </a:cubicBezTo>
                  <a:cubicBezTo>
                    <a:pt x="8" y="3"/>
                    <a:pt x="8" y="3"/>
                    <a:pt x="8" y="3"/>
                  </a:cubicBezTo>
                  <a:cubicBezTo>
                    <a:pt x="8" y="3"/>
                    <a:pt x="8" y="3"/>
                    <a:pt x="8" y="3"/>
                  </a:cubicBezTo>
                  <a:cubicBezTo>
                    <a:pt x="4" y="0"/>
                    <a:pt x="4" y="0"/>
                    <a:pt x="4" y="0"/>
                  </a:cubicBezTo>
                  <a:cubicBezTo>
                    <a:pt x="4" y="0"/>
                    <a:pt x="4" y="0"/>
                    <a:pt x="4" y="0"/>
                  </a:cubicBezTo>
                  <a:cubicBezTo>
                    <a:pt x="4" y="6"/>
                    <a:pt x="4" y="6"/>
                    <a:pt x="4" y="6"/>
                  </a:cubicBezTo>
                  <a:cubicBezTo>
                    <a:pt x="4" y="9"/>
                    <a:pt x="4" y="9"/>
                    <a:pt x="4" y="9"/>
                  </a:cubicBezTo>
                  <a:cubicBezTo>
                    <a:pt x="3" y="12"/>
                    <a:pt x="3" y="12"/>
                    <a:pt x="3" y="12"/>
                  </a:cubicBezTo>
                  <a:cubicBezTo>
                    <a:pt x="3" y="15"/>
                    <a:pt x="3" y="15"/>
                    <a:pt x="3" y="15"/>
                  </a:cubicBezTo>
                  <a:cubicBezTo>
                    <a:pt x="3" y="17"/>
                    <a:pt x="3" y="17"/>
                    <a:pt x="3" y="17"/>
                  </a:cubicBezTo>
                  <a:cubicBezTo>
                    <a:pt x="3" y="18"/>
                    <a:pt x="3" y="18"/>
                    <a:pt x="3" y="18"/>
                  </a:cubicBezTo>
                  <a:cubicBezTo>
                    <a:pt x="3" y="19"/>
                    <a:pt x="3" y="19"/>
                    <a:pt x="3" y="19"/>
                  </a:cubicBezTo>
                  <a:cubicBezTo>
                    <a:pt x="3" y="19"/>
                    <a:pt x="3" y="19"/>
                    <a:pt x="3" y="19"/>
                  </a:cubicBezTo>
                  <a:cubicBezTo>
                    <a:pt x="1" y="25"/>
                    <a:pt x="1" y="25"/>
                    <a:pt x="1" y="25"/>
                  </a:cubicBezTo>
                  <a:cubicBezTo>
                    <a:pt x="1" y="31"/>
                    <a:pt x="1" y="31"/>
                    <a:pt x="1" y="31"/>
                  </a:cubicBezTo>
                  <a:cubicBezTo>
                    <a:pt x="1" y="32"/>
                    <a:pt x="1" y="32"/>
                    <a:pt x="1" y="32"/>
                  </a:cubicBezTo>
                  <a:cubicBezTo>
                    <a:pt x="0" y="36"/>
                    <a:pt x="0" y="36"/>
                    <a:pt x="0" y="36"/>
                  </a:cubicBezTo>
                  <a:cubicBezTo>
                    <a:pt x="0" y="40"/>
                    <a:pt x="0" y="40"/>
                    <a:pt x="0" y="40"/>
                  </a:cubicBezTo>
                  <a:cubicBezTo>
                    <a:pt x="0" y="42"/>
                    <a:pt x="0" y="42"/>
                    <a:pt x="0" y="42"/>
                  </a:cubicBezTo>
                  <a:cubicBezTo>
                    <a:pt x="2" y="42"/>
                    <a:pt x="2" y="42"/>
                    <a:pt x="2" y="42"/>
                  </a:cubicBezTo>
                  <a:cubicBezTo>
                    <a:pt x="2" y="42"/>
                    <a:pt x="2" y="42"/>
                    <a:pt x="2" y="42"/>
                  </a:cubicBezTo>
                  <a:cubicBezTo>
                    <a:pt x="6" y="43"/>
                    <a:pt x="6" y="43"/>
                    <a:pt x="6" y="43"/>
                  </a:cubicBezTo>
                  <a:cubicBezTo>
                    <a:pt x="13" y="43"/>
                    <a:pt x="13" y="43"/>
                    <a:pt x="13" y="43"/>
                  </a:cubicBezTo>
                  <a:cubicBezTo>
                    <a:pt x="16" y="42"/>
                    <a:pt x="16" y="42"/>
                    <a:pt x="16" y="42"/>
                  </a:cubicBezTo>
                  <a:cubicBezTo>
                    <a:pt x="17" y="39"/>
                    <a:pt x="17" y="39"/>
                    <a:pt x="17" y="39"/>
                  </a:cubicBezTo>
                  <a:cubicBezTo>
                    <a:pt x="20" y="36"/>
                    <a:pt x="20" y="36"/>
                    <a:pt x="20" y="36"/>
                  </a:cubicBezTo>
                  <a:cubicBezTo>
                    <a:pt x="23" y="33"/>
                    <a:pt x="23" y="33"/>
                    <a:pt x="23" y="33"/>
                  </a:cubicBezTo>
                  <a:cubicBezTo>
                    <a:pt x="27" y="33"/>
                    <a:pt x="27" y="33"/>
                    <a:pt x="27" y="33"/>
                  </a:cubicBezTo>
                  <a:cubicBezTo>
                    <a:pt x="29" y="33"/>
                    <a:pt x="29" y="33"/>
                    <a:pt x="29" y="33"/>
                  </a:cubicBezTo>
                  <a:cubicBezTo>
                    <a:pt x="29" y="32"/>
                    <a:pt x="29" y="32"/>
                    <a:pt x="29" y="32"/>
                  </a:cubicBezTo>
                  <a:cubicBezTo>
                    <a:pt x="30" y="29"/>
                    <a:pt x="30" y="29"/>
                    <a:pt x="30" y="29"/>
                  </a:cubicBezTo>
                  <a:cubicBezTo>
                    <a:pt x="30" y="28"/>
                    <a:pt x="30" y="28"/>
                    <a:pt x="30" y="28"/>
                  </a:cubicBezTo>
                  <a:cubicBezTo>
                    <a:pt x="34" y="26"/>
                    <a:pt x="34" y="26"/>
                    <a:pt x="34" y="26"/>
                  </a:cubicBezTo>
                  <a:cubicBezTo>
                    <a:pt x="21" y="12"/>
                    <a:pt x="21" y="12"/>
                    <a:pt x="21" y="12"/>
                  </a:cubicBezTo>
                  <a:cubicBezTo>
                    <a:pt x="33" y="9"/>
                    <a:pt x="33" y="9"/>
                    <a:pt x="33" y="9"/>
                  </a:cubicBezTo>
                  <a:cubicBezTo>
                    <a:pt x="44" y="3"/>
                    <a:pt x="44" y="3"/>
                    <a:pt x="44" y="3"/>
                  </a:cubicBezTo>
                  <a:cubicBezTo>
                    <a:pt x="45" y="3"/>
                    <a:pt x="45" y="3"/>
                    <a:pt x="45" y="3"/>
                  </a:cubicBezTo>
                  <a:cubicBezTo>
                    <a:pt x="46" y="3"/>
                    <a:pt x="46" y="3"/>
                    <a:pt x="46" y="3"/>
                  </a:cubicBezTo>
                  <a:cubicBezTo>
                    <a:pt x="46" y="2"/>
                    <a:pt x="46" y="2"/>
                    <a:pt x="46" y="2"/>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3" name="Freeform 36"/>
            <p:cNvSpPr>
              <a:spLocks/>
            </p:cNvSpPr>
            <p:nvPr/>
          </p:nvSpPr>
          <p:spPr bwMode="auto">
            <a:xfrm>
              <a:off x="4999038" y="2873375"/>
              <a:ext cx="33338" cy="47625"/>
            </a:xfrm>
            <a:custGeom>
              <a:avLst/>
              <a:gdLst>
                <a:gd name="T0" fmla="*/ 16 w 21"/>
                <a:gd name="T1" fmla="*/ 19 h 30"/>
                <a:gd name="T2" fmla="*/ 13 w 21"/>
                <a:gd name="T3" fmla="*/ 18 h 30"/>
                <a:gd name="T4" fmla="*/ 13 w 21"/>
                <a:gd name="T5" fmla="*/ 15 h 30"/>
                <a:gd name="T6" fmla="*/ 19 w 21"/>
                <a:gd name="T7" fmla="*/ 15 h 30"/>
                <a:gd name="T8" fmla="*/ 19 w 21"/>
                <a:gd name="T9" fmla="*/ 14 h 30"/>
                <a:gd name="T10" fmla="*/ 19 w 21"/>
                <a:gd name="T11" fmla="*/ 12 h 30"/>
                <a:gd name="T12" fmla="*/ 21 w 21"/>
                <a:gd name="T13" fmla="*/ 10 h 30"/>
                <a:gd name="T14" fmla="*/ 21 w 21"/>
                <a:gd name="T15" fmla="*/ 8 h 30"/>
                <a:gd name="T16" fmla="*/ 19 w 21"/>
                <a:gd name="T17" fmla="*/ 4 h 30"/>
                <a:gd name="T18" fmla="*/ 17 w 21"/>
                <a:gd name="T19" fmla="*/ 4 h 30"/>
                <a:gd name="T20" fmla="*/ 17 w 21"/>
                <a:gd name="T21" fmla="*/ 0 h 30"/>
                <a:gd name="T22" fmla="*/ 16 w 21"/>
                <a:gd name="T23" fmla="*/ 0 h 30"/>
                <a:gd name="T24" fmla="*/ 13 w 21"/>
                <a:gd name="T25" fmla="*/ 0 h 30"/>
                <a:gd name="T26" fmla="*/ 12 w 21"/>
                <a:gd name="T27" fmla="*/ 0 h 30"/>
                <a:gd name="T28" fmla="*/ 12 w 21"/>
                <a:gd name="T29" fmla="*/ 2 h 30"/>
                <a:gd name="T30" fmla="*/ 12 w 21"/>
                <a:gd name="T31" fmla="*/ 4 h 30"/>
                <a:gd name="T32" fmla="*/ 8 w 21"/>
                <a:gd name="T33" fmla="*/ 6 h 30"/>
                <a:gd name="T34" fmla="*/ 8 w 21"/>
                <a:gd name="T35" fmla="*/ 10 h 30"/>
                <a:gd name="T36" fmla="*/ 5 w 21"/>
                <a:gd name="T37" fmla="*/ 14 h 30"/>
                <a:gd name="T38" fmla="*/ 4 w 21"/>
                <a:gd name="T39" fmla="*/ 22 h 30"/>
                <a:gd name="T40" fmla="*/ 3 w 21"/>
                <a:gd name="T41" fmla="*/ 26 h 30"/>
                <a:gd name="T42" fmla="*/ 0 w 21"/>
                <a:gd name="T43" fmla="*/ 28 h 30"/>
                <a:gd name="T44" fmla="*/ 3 w 21"/>
                <a:gd name="T45" fmla="*/ 28 h 30"/>
                <a:gd name="T46" fmla="*/ 3 w 21"/>
                <a:gd name="T47" fmla="*/ 28 h 30"/>
                <a:gd name="T48" fmla="*/ 9 w 21"/>
                <a:gd name="T49" fmla="*/ 30 h 30"/>
                <a:gd name="T50" fmla="*/ 12 w 21"/>
                <a:gd name="T51" fmla="*/ 23 h 30"/>
                <a:gd name="T52" fmla="*/ 16 w 21"/>
                <a:gd name="T53" fmla="*/ 19 h 30"/>
                <a:gd name="T54" fmla="*/ 16 w 21"/>
                <a:gd name="T55" fmla="*/ 19 h 30"/>
                <a:gd name="T56" fmla="*/ 16 w 21"/>
                <a:gd name="T57" fmla="*/ 19 h 30"/>
                <a:gd name="T58" fmla="*/ 16 w 21"/>
                <a:gd name="T59" fmla="*/ 19 h 30"/>
                <a:gd name="T60" fmla="*/ 16 w 21"/>
                <a:gd name="T61" fmla="*/ 19 h 30"/>
                <a:gd name="T62" fmla="*/ 16 w 21"/>
                <a:gd name="T63" fmla="*/ 19 h 30"/>
                <a:gd name="T64" fmla="*/ 16 w 21"/>
                <a:gd name="T65"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0">
                  <a:moveTo>
                    <a:pt x="16" y="19"/>
                  </a:moveTo>
                  <a:lnTo>
                    <a:pt x="13" y="18"/>
                  </a:lnTo>
                  <a:lnTo>
                    <a:pt x="13" y="15"/>
                  </a:lnTo>
                  <a:lnTo>
                    <a:pt x="19" y="15"/>
                  </a:lnTo>
                  <a:lnTo>
                    <a:pt x="19" y="14"/>
                  </a:lnTo>
                  <a:lnTo>
                    <a:pt x="19" y="12"/>
                  </a:lnTo>
                  <a:lnTo>
                    <a:pt x="21" y="10"/>
                  </a:lnTo>
                  <a:lnTo>
                    <a:pt x="21" y="8"/>
                  </a:lnTo>
                  <a:lnTo>
                    <a:pt x="19" y="4"/>
                  </a:lnTo>
                  <a:lnTo>
                    <a:pt x="17" y="4"/>
                  </a:lnTo>
                  <a:lnTo>
                    <a:pt x="17" y="0"/>
                  </a:lnTo>
                  <a:lnTo>
                    <a:pt x="16" y="0"/>
                  </a:lnTo>
                  <a:lnTo>
                    <a:pt x="13" y="0"/>
                  </a:lnTo>
                  <a:lnTo>
                    <a:pt x="12" y="0"/>
                  </a:lnTo>
                  <a:lnTo>
                    <a:pt x="12" y="2"/>
                  </a:lnTo>
                  <a:lnTo>
                    <a:pt x="12" y="4"/>
                  </a:lnTo>
                  <a:lnTo>
                    <a:pt x="8" y="6"/>
                  </a:lnTo>
                  <a:lnTo>
                    <a:pt x="8" y="10"/>
                  </a:lnTo>
                  <a:lnTo>
                    <a:pt x="5" y="14"/>
                  </a:lnTo>
                  <a:lnTo>
                    <a:pt x="4" y="22"/>
                  </a:lnTo>
                  <a:lnTo>
                    <a:pt x="3" y="26"/>
                  </a:lnTo>
                  <a:lnTo>
                    <a:pt x="0" y="28"/>
                  </a:lnTo>
                  <a:lnTo>
                    <a:pt x="3" y="28"/>
                  </a:lnTo>
                  <a:lnTo>
                    <a:pt x="3" y="28"/>
                  </a:lnTo>
                  <a:lnTo>
                    <a:pt x="9" y="30"/>
                  </a:lnTo>
                  <a:lnTo>
                    <a:pt x="12" y="23"/>
                  </a:lnTo>
                  <a:lnTo>
                    <a:pt x="16" y="19"/>
                  </a:lnTo>
                  <a:lnTo>
                    <a:pt x="16" y="19"/>
                  </a:lnTo>
                  <a:lnTo>
                    <a:pt x="16" y="19"/>
                  </a:lnTo>
                  <a:lnTo>
                    <a:pt x="16" y="19"/>
                  </a:lnTo>
                  <a:lnTo>
                    <a:pt x="16" y="19"/>
                  </a:lnTo>
                  <a:lnTo>
                    <a:pt x="16" y="19"/>
                  </a:lnTo>
                  <a:lnTo>
                    <a:pt x="16" y="1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5" name="Freeform 37"/>
            <p:cNvSpPr>
              <a:spLocks/>
            </p:cNvSpPr>
            <p:nvPr/>
          </p:nvSpPr>
          <p:spPr bwMode="auto">
            <a:xfrm>
              <a:off x="4999038" y="2935288"/>
              <a:ext cx="14288" cy="36513"/>
            </a:xfrm>
            <a:custGeom>
              <a:avLst/>
              <a:gdLst>
                <a:gd name="T0" fmla="*/ 4 w 9"/>
                <a:gd name="T1" fmla="*/ 0 h 23"/>
                <a:gd name="T2" fmla="*/ 3 w 9"/>
                <a:gd name="T3" fmla="*/ 1 h 23"/>
                <a:gd name="T4" fmla="*/ 0 w 9"/>
                <a:gd name="T5" fmla="*/ 5 h 23"/>
                <a:gd name="T6" fmla="*/ 0 w 9"/>
                <a:gd name="T7" fmla="*/ 9 h 23"/>
                <a:gd name="T8" fmla="*/ 0 w 9"/>
                <a:gd name="T9" fmla="*/ 13 h 23"/>
                <a:gd name="T10" fmla="*/ 3 w 9"/>
                <a:gd name="T11" fmla="*/ 13 h 23"/>
                <a:gd name="T12" fmla="*/ 4 w 9"/>
                <a:gd name="T13" fmla="*/ 13 h 23"/>
                <a:gd name="T14" fmla="*/ 3 w 9"/>
                <a:gd name="T15" fmla="*/ 15 h 23"/>
                <a:gd name="T16" fmla="*/ 0 w 9"/>
                <a:gd name="T17" fmla="*/ 19 h 23"/>
                <a:gd name="T18" fmla="*/ 0 w 9"/>
                <a:gd name="T19" fmla="*/ 20 h 23"/>
                <a:gd name="T20" fmla="*/ 3 w 9"/>
                <a:gd name="T21" fmla="*/ 23 h 23"/>
                <a:gd name="T22" fmla="*/ 4 w 9"/>
                <a:gd name="T23" fmla="*/ 20 h 23"/>
                <a:gd name="T24" fmla="*/ 8 w 9"/>
                <a:gd name="T25" fmla="*/ 19 h 23"/>
                <a:gd name="T26" fmla="*/ 8 w 9"/>
                <a:gd name="T27" fmla="*/ 19 h 23"/>
                <a:gd name="T28" fmla="*/ 8 w 9"/>
                <a:gd name="T29" fmla="*/ 19 h 23"/>
                <a:gd name="T30" fmla="*/ 9 w 9"/>
                <a:gd name="T31" fmla="*/ 15 h 23"/>
                <a:gd name="T32" fmla="*/ 9 w 9"/>
                <a:gd name="T33" fmla="*/ 11 h 23"/>
                <a:gd name="T34" fmla="*/ 9 w 9"/>
                <a:gd name="T35" fmla="*/ 11 h 23"/>
                <a:gd name="T36" fmla="*/ 9 w 9"/>
                <a:gd name="T37" fmla="*/ 3 h 23"/>
                <a:gd name="T38" fmla="*/ 9 w 9"/>
                <a:gd name="T39" fmla="*/ 3 h 23"/>
                <a:gd name="T40" fmla="*/ 7 w 9"/>
                <a:gd name="T41" fmla="*/ 1 h 23"/>
                <a:gd name="T42" fmla="*/ 4 w 9"/>
                <a:gd name="T43" fmla="*/ 0 h 23"/>
                <a:gd name="T44" fmla="*/ 4 w 9"/>
                <a:gd name="T45" fmla="*/ 0 h 23"/>
                <a:gd name="T46" fmla="*/ 4 w 9"/>
                <a:gd name="T47" fmla="*/ 0 h 23"/>
                <a:gd name="T48" fmla="*/ 4 w 9"/>
                <a:gd name="T49" fmla="*/ 0 h 23"/>
                <a:gd name="T50" fmla="*/ 4 w 9"/>
                <a:gd name="T51" fmla="*/ 0 h 23"/>
                <a:gd name="T52" fmla="*/ 4 w 9"/>
                <a:gd name="T53" fmla="*/ 0 h 23"/>
                <a:gd name="T54" fmla="*/ 4 w 9"/>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23">
                  <a:moveTo>
                    <a:pt x="4" y="0"/>
                  </a:moveTo>
                  <a:lnTo>
                    <a:pt x="3" y="1"/>
                  </a:lnTo>
                  <a:lnTo>
                    <a:pt x="0" y="5"/>
                  </a:lnTo>
                  <a:lnTo>
                    <a:pt x="0" y="9"/>
                  </a:lnTo>
                  <a:lnTo>
                    <a:pt x="0" y="13"/>
                  </a:lnTo>
                  <a:lnTo>
                    <a:pt x="3" y="13"/>
                  </a:lnTo>
                  <a:lnTo>
                    <a:pt x="4" y="13"/>
                  </a:lnTo>
                  <a:lnTo>
                    <a:pt x="3" y="15"/>
                  </a:lnTo>
                  <a:lnTo>
                    <a:pt x="0" y="19"/>
                  </a:lnTo>
                  <a:lnTo>
                    <a:pt x="0" y="20"/>
                  </a:lnTo>
                  <a:lnTo>
                    <a:pt x="3" y="23"/>
                  </a:lnTo>
                  <a:lnTo>
                    <a:pt x="4" y="20"/>
                  </a:lnTo>
                  <a:lnTo>
                    <a:pt x="8" y="19"/>
                  </a:lnTo>
                  <a:lnTo>
                    <a:pt x="8" y="19"/>
                  </a:lnTo>
                  <a:lnTo>
                    <a:pt x="8" y="19"/>
                  </a:lnTo>
                  <a:lnTo>
                    <a:pt x="9" y="15"/>
                  </a:lnTo>
                  <a:lnTo>
                    <a:pt x="9" y="11"/>
                  </a:lnTo>
                  <a:lnTo>
                    <a:pt x="9" y="11"/>
                  </a:lnTo>
                  <a:lnTo>
                    <a:pt x="9" y="3"/>
                  </a:lnTo>
                  <a:lnTo>
                    <a:pt x="9" y="3"/>
                  </a:lnTo>
                  <a:lnTo>
                    <a:pt x="7" y="1"/>
                  </a:lnTo>
                  <a:lnTo>
                    <a:pt x="4" y="0"/>
                  </a:lnTo>
                  <a:lnTo>
                    <a:pt x="4" y="0"/>
                  </a:lnTo>
                  <a:lnTo>
                    <a:pt x="4" y="0"/>
                  </a:lnTo>
                  <a:lnTo>
                    <a:pt x="4" y="0"/>
                  </a:lnTo>
                  <a:lnTo>
                    <a:pt x="4" y="0"/>
                  </a:lnTo>
                  <a:lnTo>
                    <a:pt x="4" y="0"/>
                  </a:lnTo>
                  <a:lnTo>
                    <a:pt x="4"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6" name="Freeform 38"/>
            <p:cNvSpPr>
              <a:spLocks/>
            </p:cNvSpPr>
            <p:nvPr/>
          </p:nvSpPr>
          <p:spPr bwMode="auto">
            <a:xfrm>
              <a:off x="4981575" y="2917825"/>
              <a:ext cx="31750" cy="107950"/>
            </a:xfrm>
            <a:custGeom>
              <a:avLst/>
              <a:gdLst>
                <a:gd name="T0" fmla="*/ 10 w 15"/>
                <a:gd name="T1" fmla="*/ 0 h 51"/>
                <a:gd name="T2" fmla="*/ 10 w 15"/>
                <a:gd name="T3" fmla="*/ 0 h 51"/>
                <a:gd name="T4" fmla="*/ 8 w 15"/>
                <a:gd name="T5" fmla="*/ 0 h 51"/>
                <a:gd name="T6" fmla="*/ 8 w 15"/>
                <a:gd name="T7" fmla="*/ 2 h 51"/>
                <a:gd name="T8" fmla="*/ 8 w 15"/>
                <a:gd name="T9" fmla="*/ 3 h 51"/>
                <a:gd name="T10" fmla="*/ 7 w 15"/>
                <a:gd name="T11" fmla="*/ 6 h 51"/>
                <a:gd name="T12" fmla="*/ 7 w 15"/>
                <a:gd name="T13" fmla="*/ 8 h 51"/>
                <a:gd name="T14" fmla="*/ 5 w 15"/>
                <a:gd name="T15" fmla="*/ 15 h 51"/>
                <a:gd name="T16" fmla="*/ 2 w 15"/>
                <a:gd name="T17" fmla="*/ 20 h 51"/>
                <a:gd name="T18" fmla="*/ 4 w 15"/>
                <a:gd name="T19" fmla="*/ 22 h 51"/>
                <a:gd name="T20" fmla="*/ 2 w 15"/>
                <a:gd name="T21" fmla="*/ 23 h 51"/>
                <a:gd name="T22" fmla="*/ 1 w 15"/>
                <a:gd name="T23" fmla="*/ 25 h 51"/>
                <a:gd name="T24" fmla="*/ 0 w 15"/>
                <a:gd name="T25" fmla="*/ 27 h 51"/>
                <a:gd name="T26" fmla="*/ 10 w 15"/>
                <a:gd name="T27" fmla="*/ 51 h 51"/>
                <a:gd name="T28" fmla="*/ 10 w 15"/>
                <a:gd name="T29" fmla="*/ 49 h 51"/>
                <a:gd name="T30" fmla="*/ 11 w 15"/>
                <a:gd name="T31" fmla="*/ 50 h 51"/>
                <a:gd name="T32" fmla="*/ 11 w 15"/>
                <a:gd name="T33" fmla="*/ 46 h 51"/>
                <a:gd name="T34" fmla="*/ 12 w 15"/>
                <a:gd name="T35" fmla="*/ 42 h 51"/>
                <a:gd name="T36" fmla="*/ 12 w 15"/>
                <a:gd name="T37" fmla="*/ 41 h 51"/>
                <a:gd name="T38" fmla="*/ 12 w 15"/>
                <a:gd name="T39" fmla="*/ 35 h 51"/>
                <a:gd name="T40" fmla="*/ 14 w 15"/>
                <a:gd name="T41" fmla="*/ 29 h 51"/>
                <a:gd name="T42" fmla="*/ 14 w 15"/>
                <a:gd name="T43" fmla="*/ 29 h 51"/>
                <a:gd name="T44" fmla="*/ 14 w 15"/>
                <a:gd name="T45" fmla="*/ 28 h 51"/>
                <a:gd name="T46" fmla="*/ 14 w 15"/>
                <a:gd name="T47" fmla="*/ 28 h 51"/>
                <a:gd name="T48" fmla="*/ 14 w 15"/>
                <a:gd name="T49" fmla="*/ 27 h 51"/>
                <a:gd name="T50" fmla="*/ 14 w 15"/>
                <a:gd name="T51" fmla="*/ 25 h 51"/>
                <a:gd name="T52" fmla="*/ 14 w 15"/>
                <a:gd name="T53" fmla="*/ 22 h 51"/>
                <a:gd name="T54" fmla="*/ 14 w 15"/>
                <a:gd name="T55" fmla="*/ 22 h 51"/>
                <a:gd name="T56" fmla="*/ 14 w 15"/>
                <a:gd name="T57" fmla="*/ 22 h 51"/>
                <a:gd name="T58" fmla="*/ 11 w 15"/>
                <a:gd name="T59" fmla="*/ 23 h 51"/>
                <a:gd name="T60" fmla="*/ 10 w 15"/>
                <a:gd name="T61" fmla="*/ 25 h 51"/>
                <a:gd name="T62" fmla="*/ 8 w 15"/>
                <a:gd name="T63" fmla="*/ 23 h 51"/>
                <a:gd name="T64" fmla="*/ 8 w 15"/>
                <a:gd name="T65" fmla="*/ 22 h 51"/>
                <a:gd name="T66" fmla="*/ 10 w 15"/>
                <a:gd name="T67" fmla="*/ 19 h 51"/>
                <a:gd name="T68" fmla="*/ 11 w 15"/>
                <a:gd name="T69" fmla="*/ 18 h 51"/>
                <a:gd name="T70" fmla="*/ 10 w 15"/>
                <a:gd name="T71" fmla="*/ 18 h 51"/>
                <a:gd name="T72" fmla="*/ 8 w 15"/>
                <a:gd name="T73" fmla="*/ 18 h 51"/>
                <a:gd name="T74" fmla="*/ 8 w 15"/>
                <a:gd name="T75" fmla="*/ 15 h 51"/>
                <a:gd name="T76" fmla="*/ 8 w 15"/>
                <a:gd name="T77" fmla="*/ 12 h 51"/>
                <a:gd name="T78" fmla="*/ 10 w 15"/>
                <a:gd name="T79" fmla="*/ 9 h 51"/>
                <a:gd name="T80" fmla="*/ 11 w 15"/>
                <a:gd name="T81" fmla="*/ 8 h 51"/>
                <a:gd name="T82" fmla="*/ 13 w 15"/>
                <a:gd name="T83" fmla="*/ 9 h 51"/>
                <a:gd name="T84" fmla="*/ 15 w 15"/>
                <a:gd name="T85" fmla="*/ 10 h 51"/>
                <a:gd name="T86" fmla="*/ 15 w 15"/>
                <a:gd name="T87" fmla="*/ 7 h 51"/>
                <a:gd name="T88" fmla="*/ 15 w 15"/>
                <a:gd name="T89" fmla="*/ 3 h 51"/>
                <a:gd name="T90" fmla="*/ 15 w 15"/>
                <a:gd name="T91" fmla="*/ 1 h 51"/>
                <a:gd name="T92" fmla="*/ 10 w 15"/>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7" name="Freeform 39"/>
            <p:cNvSpPr>
              <a:spLocks/>
            </p:cNvSpPr>
            <p:nvPr/>
          </p:nvSpPr>
          <p:spPr bwMode="auto">
            <a:xfrm>
              <a:off x="4773613" y="2708275"/>
              <a:ext cx="9525" cy="12700"/>
            </a:xfrm>
            <a:custGeom>
              <a:avLst/>
              <a:gdLst>
                <a:gd name="T0" fmla="*/ 1 w 6"/>
                <a:gd name="T1" fmla="*/ 4 h 8"/>
                <a:gd name="T2" fmla="*/ 0 w 6"/>
                <a:gd name="T3" fmla="*/ 8 h 8"/>
                <a:gd name="T4" fmla="*/ 2 w 6"/>
                <a:gd name="T5" fmla="*/ 4 h 8"/>
                <a:gd name="T6" fmla="*/ 6 w 6"/>
                <a:gd name="T7" fmla="*/ 0 h 8"/>
                <a:gd name="T8" fmla="*/ 2 w 6"/>
                <a:gd name="T9" fmla="*/ 0 h 8"/>
                <a:gd name="T10" fmla="*/ 1 w 6"/>
                <a:gd name="T11" fmla="*/ 4 h 8"/>
                <a:gd name="T12" fmla="*/ 1 w 6"/>
                <a:gd name="T13" fmla="*/ 4 h 8"/>
                <a:gd name="T14" fmla="*/ 1 w 6"/>
                <a:gd name="T15" fmla="*/ 4 h 8"/>
                <a:gd name="T16" fmla="*/ 1 w 6"/>
                <a:gd name="T17" fmla="*/ 4 h 8"/>
                <a:gd name="T18" fmla="*/ 1 w 6"/>
                <a:gd name="T19" fmla="*/ 4 h 8"/>
                <a:gd name="T20" fmla="*/ 1 w 6"/>
                <a:gd name="T21" fmla="*/ 4 h 8"/>
                <a:gd name="T22" fmla="*/ 1 w 6"/>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1" y="4"/>
                  </a:moveTo>
                  <a:lnTo>
                    <a:pt x="0" y="8"/>
                  </a:lnTo>
                  <a:lnTo>
                    <a:pt x="2" y="4"/>
                  </a:lnTo>
                  <a:lnTo>
                    <a:pt x="6" y="0"/>
                  </a:lnTo>
                  <a:lnTo>
                    <a:pt x="2" y="0"/>
                  </a:lnTo>
                  <a:lnTo>
                    <a:pt x="1" y="4"/>
                  </a:lnTo>
                  <a:lnTo>
                    <a:pt x="1" y="4"/>
                  </a:lnTo>
                  <a:lnTo>
                    <a:pt x="1" y="4"/>
                  </a:lnTo>
                  <a:lnTo>
                    <a:pt x="1" y="4"/>
                  </a:lnTo>
                  <a:lnTo>
                    <a:pt x="1" y="4"/>
                  </a:lnTo>
                  <a:lnTo>
                    <a:pt x="1" y="4"/>
                  </a:lnTo>
                  <a:lnTo>
                    <a:pt x="1" y="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8" name="Freeform 40"/>
            <p:cNvSpPr>
              <a:spLocks/>
            </p:cNvSpPr>
            <p:nvPr/>
          </p:nvSpPr>
          <p:spPr bwMode="auto">
            <a:xfrm>
              <a:off x="4683125" y="2270125"/>
              <a:ext cx="201613" cy="131763"/>
            </a:xfrm>
            <a:custGeom>
              <a:avLst/>
              <a:gdLst>
                <a:gd name="T0" fmla="*/ 6 w 127"/>
                <a:gd name="T1" fmla="*/ 53 h 83"/>
                <a:gd name="T2" fmla="*/ 5 w 127"/>
                <a:gd name="T3" fmla="*/ 61 h 83"/>
                <a:gd name="T4" fmla="*/ 0 w 127"/>
                <a:gd name="T5" fmla="*/ 69 h 83"/>
                <a:gd name="T6" fmla="*/ 5 w 127"/>
                <a:gd name="T7" fmla="*/ 74 h 83"/>
                <a:gd name="T8" fmla="*/ 5 w 127"/>
                <a:gd name="T9" fmla="*/ 78 h 83"/>
                <a:gd name="T10" fmla="*/ 14 w 127"/>
                <a:gd name="T11" fmla="*/ 74 h 83"/>
                <a:gd name="T12" fmla="*/ 33 w 127"/>
                <a:gd name="T13" fmla="*/ 73 h 83"/>
                <a:gd name="T14" fmla="*/ 49 w 127"/>
                <a:gd name="T15" fmla="*/ 74 h 83"/>
                <a:gd name="T16" fmla="*/ 58 w 127"/>
                <a:gd name="T17" fmla="*/ 78 h 83"/>
                <a:gd name="T18" fmla="*/ 63 w 127"/>
                <a:gd name="T19" fmla="*/ 78 h 83"/>
                <a:gd name="T20" fmla="*/ 74 w 127"/>
                <a:gd name="T21" fmla="*/ 78 h 83"/>
                <a:gd name="T22" fmla="*/ 77 w 127"/>
                <a:gd name="T23" fmla="*/ 78 h 83"/>
                <a:gd name="T24" fmla="*/ 85 w 127"/>
                <a:gd name="T25" fmla="*/ 82 h 83"/>
                <a:gd name="T26" fmla="*/ 93 w 127"/>
                <a:gd name="T27" fmla="*/ 79 h 83"/>
                <a:gd name="T28" fmla="*/ 101 w 127"/>
                <a:gd name="T29" fmla="*/ 83 h 83"/>
                <a:gd name="T30" fmla="*/ 101 w 127"/>
                <a:gd name="T31" fmla="*/ 78 h 83"/>
                <a:gd name="T32" fmla="*/ 106 w 127"/>
                <a:gd name="T33" fmla="*/ 70 h 83"/>
                <a:gd name="T34" fmla="*/ 117 w 127"/>
                <a:gd name="T35" fmla="*/ 70 h 83"/>
                <a:gd name="T36" fmla="*/ 111 w 127"/>
                <a:gd name="T37" fmla="*/ 61 h 83"/>
                <a:gd name="T38" fmla="*/ 107 w 127"/>
                <a:gd name="T39" fmla="*/ 53 h 83"/>
                <a:gd name="T40" fmla="*/ 114 w 127"/>
                <a:gd name="T41" fmla="*/ 51 h 83"/>
                <a:gd name="T42" fmla="*/ 127 w 127"/>
                <a:gd name="T43" fmla="*/ 47 h 83"/>
                <a:gd name="T44" fmla="*/ 121 w 127"/>
                <a:gd name="T45" fmla="*/ 42 h 83"/>
                <a:gd name="T46" fmla="*/ 111 w 127"/>
                <a:gd name="T47" fmla="*/ 39 h 83"/>
                <a:gd name="T48" fmla="*/ 107 w 127"/>
                <a:gd name="T49" fmla="*/ 34 h 83"/>
                <a:gd name="T50" fmla="*/ 98 w 127"/>
                <a:gd name="T51" fmla="*/ 25 h 83"/>
                <a:gd name="T52" fmla="*/ 98 w 127"/>
                <a:gd name="T53" fmla="*/ 17 h 83"/>
                <a:gd name="T54" fmla="*/ 97 w 127"/>
                <a:gd name="T55" fmla="*/ 9 h 83"/>
                <a:gd name="T56" fmla="*/ 81 w 127"/>
                <a:gd name="T57" fmla="*/ 6 h 83"/>
                <a:gd name="T58" fmla="*/ 75 w 127"/>
                <a:gd name="T59" fmla="*/ 4 h 83"/>
                <a:gd name="T60" fmla="*/ 67 w 127"/>
                <a:gd name="T61" fmla="*/ 2 h 83"/>
                <a:gd name="T62" fmla="*/ 62 w 127"/>
                <a:gd name="T63" fmla="*/ 2 h 83"/>
                <a:gd name="T64" fmla="*/ 58 w 127"/>
                <a:gd name="T65" fmla="*/ 0 h 83"/>
                <a:gd name="T66" fmla="*/ 50 w 127"/>
                <a:gd name="T67" fmla="*/ 6 h 83"/>
                <a:gd name="T68" fmla="*/ 40 w 127"/>
                <a:gd name="T69" fmla="*/ 7 h 83"/>
                <a:gd name="T70" fmla="*/ 41 w 127"/>
                <a:gd name="T71" fmla="*/ 15 h 83"/>
                <a:gd name="T72" fmla="*/ 36 w 127"/>
                <a:gd name="T73" fmla="*/ 19 h 83"/>
                <a:gd name="T74" fmla="*/ 30 w 127"/>
                <a:gd name="T75" fmla="*/ 23 h 83"/>
                <a:gd name="T76" fmla="*/ 26 w 127"/>
                <a:gd name="T77" fmla="*/ 30 h 83"/>
                <a:gd name="T78" fmla="*/ 30 w 127"/>
                <a:gd name="T79" fmla="*/ 34 h 83"/>
                <a:gd name="T80" fmla="*/ 26 w 127"/>
                <a:gd name="T81" fmla="*/ 33 h 83"/>
                <a:gd name="T82" fmla="*/ 20 w 127"/>
                <a:gd name="T83" fmla="*/ 34 h 83"/>
                <a:gd name="T84" fmla="*/ 14 w 127"/>
                <a:gd name="T85" fmla="*/ 38 h 83"/>
                <a:gd name="T86" fmla="*/ 9 w 127"/>
                <a:gd name="T87" fmla="*/ 38 h 83"/>
                <a:gd name="T88" fmla="*/ 2 w 127"/>
                <a:gd name="T89" fmla="*/ 38 h 83"/>
                <a:gd name="T90" fmla="*/ 2 w 127"/>
                <a:gd name="T91" fmla="*/ 43 h 83"/>
                <a:gd name="T92" fmla="*/ 2 w 127"/>
                <a:gd name="T93" fmla="*/ 43 h 83"/>
                <a:gd name="T94" fmla="*/ 2 w 127"/>
                <a:gd name="T95"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83">
                  <a:moveTo>
                    <a:pt x="2" y="43"/>
                  </a:moveTo>
                  <a:lnTo>
                    <a:pt x="5" y="49"/>
                  </a:lnTo>
                  <a:lnTo>
                    <a:pt x="6" y="53"/>
                  </a:lnTo>
                  <a:lnTo>
                    <a:pt x="6" y="59"/>
                  </a:lnTo>
                  <a:lnTo>
                    <a:pt x="6" y="61"/>
                  </a:lnTo>
                  <a:lnTo>
                    <a:pt x="5" y="61"/>
                  </a:lnTo>
                  <a:lnTo>
                    <a:pt x="1" y="63"/>
                  </a:lnTo>
                  <a:lnTo>
                    <a:pt x="0" y="66"/>
                  </a:lnTo>
                  <a:lnTo>
                    <a:pt x="0" y="69"/>
                  </a:lnTo>
                  <a:lnTo>
                    <a:pt x="1" y="69"/>
                  </a:lnTo>
                  <a:lnTo>
                    <a:pt x="5" y="70"/>
                  </a:lnTo>
                  <a:lnTo>
                    <a:pt x="5" y="74"/>
                  </a:lnTo>
                  <a:lnTo>
                    <a:pt x="5" y="75"/>
                  </a:lnTo>
                  <a:lnTo>
                    <a:pt x="5" y="77"/>
                  </a:lnTo>
                  <a:lnTo>
                    <a:pt x="5" y="78"/>
                  </a:lnTo>
                  <a:lnTo>
                    <a:pt x="6" y="78"/>
                  </a:lnTo>
                  <a:lnTo>
                    <a:pt x="10" y="78"/>
                  </a:lnTo>
                  <a:lnTo>
                    <a:pt x="14" y="74"/>
                  </a:lnTo>
                  <a:lnTo>
                    <a:pt x="18" y="73"/>
                  </a:lnTo>
                  <a:lnTo>
                    <a:pt x="22" y="73"/>
                  </a:lnTo>
                  <a:lnTo>
                    <a:pt x="33" y="73"/>
                  </a:lnTo>
                  <a:lnTo>
                    <a:pt x="40" y="73"/>
                  </a:lnTo>
                  <a:lnTo>
                    <a:pt x="45" y="74"/>
                  </a:lnTo>
                  <a:lnTo>
                    <a:pt x="49" y="74"/>
                  </a:lnTo>
                  <a:lnTo>
                    <a:pt x="53" y="77"/>
                  </a:lnTo>
                  <a:lnTo>
                    <a:pt x="54" y="78"/>
                  </a:lnTo>
                  <a:lnTo>
                    <a:pt x="58" y="78"/>
                  </a:lnTo>
                  <a:lnTo>
                    <a:pt x="59" y="78"/>
                  </a:lnTo>
                  <a:lnTo>
                    <a:pt x="62" y="79"/>
                  </a:lnTo>
                  <a:lnTo>
                    <a:pt x="63" y="78"/>
                  </a:lnTo>
                  <a:lnTo>
                    <a:pt x="66" y="78"/>
                  </a:lnTo>
                  <a:lnTo>
                    <a:pt x="70" y="79"/>
                  </a:lnTo>
                  <a:lnTo>
                    <a:pt x="74" y="78"/>
                  </a:lnTo>
                  <a:lnTo>
                    <a:pt x="75" y="82"/>
                  </a:lnTo>
                  <a:lnTo>
                    <a:pt x="75" y="79"/>
                  </a:lnTo>
                  <a:lnTo>
                    <a:pt x="77" y="78"/>
                  </a:lnTo>
                  <a:lnTo>
                    <a:pt x="81" y="78"/>
                  </a:lnTo>
                  <a:lnTo>
                    <a:pt x="83" y="82"/>
                  </a:lnTo>
                  <a:lnTo>
                    <a:pt x="85" y="82"/>
                  </a:lnTo>
                  <a:lnTo>
                    <a:pt x="87" y="82"/>
                  </a:lnTo>
                  <a:lnTo>
                    <a:pt x="90" y="79"/>
                  </a:lnTo>
                  <a:lnTo>
                    <a:pt x="93" y="79"/>
                  </a:lnTo>
                  <a:lnTo>
                    <a:pt x="94" y="79"/>
                  </a:lnTo>
                  <a:lnTo>
                    <a:pt x="98" y="83"/>
                  </a:lnTo>
                  <a:lnTo>
                    <a:pt x="101" y="83"/>
                  </a:lnTo>
                  <a:lnTo>
                    <a:pt x="102" y="83"/>
                  </a:lnTo>
                  <a:lnTo>
                    <a:pt x="101" y="79"/>
                  </a:lnTo>
                  <a:lnTo>
                    <a:pt x="101" y="78"/>
                  </a:lnTo>
                  <a:lnTo>
                    <a:pt x="102" y="74"/>
                  </a:lnTo>
                  <a:lnTo>
                    <a:pt x="103" y="70"/>
                  </a:lnTo>
                  <a:lnTo>
                    <a:pt x="106" y="70"/>
                  </a:lnTo>
                  <a:lnTo>
                    <a:pt x="107" y="70"/>
                  </a:lnTo>
                  <a:lnTo>
                    <a:pt x="111" y="70"/>
                  </a:lnTo>
                  <a:lnTo>
                    <a:pt x="117" y="70"/>
                  </a:lnTo>
                  <a:lnTo>
                    <a:pt x="115" y="69"/>
                  </a:lnTo>
                  <a:lnTo>
                    <a:pt x="114" y="66"/>
                  </a:lnTo>
                  <a:lnTo>
                    <a:pt x="111" y="61"/>
                  </a:lnTo>
                  <a:lnTo>
                    <a:pt x="111" y="59"/>
                  </a:lnTo>
                  <a:lnTo>
                    <a:pt x="110" y="57"/>
                  </a:lnTo>
                  <a:lnTo>
                    <a:pt x="107" y="53"/>
                  </a:lnTo>
                  <a:lnTo>
                    <a:pt x="107" y="51"/>
                  </a:lnTo>
                  <a:lnTo>
                    <a:pt x="110" y="51"/>
                  </a:lnTo>
                  <a:lnTo>
                    <a:pt x="114" y="51"/>
                  </a:lnTo>
                  <a:lnTo>
                    <a:pt x="119" y="51"/>
                  </a:lnTo>
                  <a:lnTo>
                    <a:pt x="123" y="49"/>
                  </a:lnTo>
                  <a:lnTo>
                    <a:pt x="127" y="47"/>
                  </a:lnTo>
                  <a:lnTo>
                    <a:pt x="125" y="46"/>
                  </a:lnTo>
                  <a:lnTo>
                    <a:pt x="121" y="43"/>
                  </a:lnTo>
                  <a:lnTo>
                    <a:pt x="121" y="42"/>
                  </a:lnTo>
                  <a:lnTo>
                    <a:pt x="119" y="39"/>
                  </a:lnTo>
                  <a:lnTo>
                    <a:pt x="114" y="39"/>
                  </a:lnTo>
                  <a:lnTo>
                    <a:pt x="111" y="39"/>
                  </a:lnTo>
                  <a:lnTo>
                    <a:pt x="111" y="35"/>
                  </a:lnTo>
                  <a:lnTo>
                    <a:pt x="110" y="34"/>
                  </a:lnTo>
                  <a:lnTo>
                    <a:pt x="107" y="34"/>
                  </a:lnTo>
                  <a:lnTo>
                    <a:pt x="103" y="33"/>
                  </a:lnTo>
                  <a:lnTo>
                    <a:pt x="102" y="29"/>
                  </a:lnTo>
                  <a:lnTo>
                    <a:pt x="98" y="25"/>
                  </a:lnTo>
                  <a:lnTo>
                    <a:pt x="97" y="22"/>
                  </a:lnTo>
                  <a:lnTo>
                    <a:pt x="97" y="21"/>
                  </a:lnTo>
                  <a:lnTo>
                    <a:pt x="98" y="17"/>
                  </a:lnTo>
                  <a:lnTo>
                    <a:pt x="97" y="15"/>
                  </a:lnTo>
                  <a:lnTo>
                    <a:pt x="97" y="13"/>
                  </a:lnTo>
                  <a:lnTo>
                    <a:pt x="97" y="9"/>
                  </a:lnTo>
                  <a:lnTo>
                    <a:pt x="93" y="7"/>
                  </a:lnTo>
                  <a:lnTo>
                    <a:pt x="87" y="6"/>
                  </a:lnTo>
                  <a:lnTo>
                    <a:pt x="81" y="6"/>
                  </a:lnTo>
                  <a:lnTo>
                    <a:pt x="77" y="7"/>
                  </a:lnTo>
                  <a:lnTo>
                    <a:pt x="75" y="6"/>
                  </a:lnTo>
                  <a:lnTo>
                    <a:pt x="75" y="4"/>
                  </a:lnTo>
                  <a:lnTo>
                    <a:pt x="74" y="2"/>
                  </a:lnTo>
                  <a:lnTo>
                    <a:pt x="70" y="2"/>
                  </a:lnTo>
                  <a:lnTo>
                    <a:pt x="67" y="2"/>
                  </a:lnTo>
                  <a:lnTo>
                    <a:pt x="63" y="2"/>
                  </a:lnTo>
                  <a:lnTo>
                    <a:pt x="63" y="2"/>
                  </a:lnTo>
                  <a:lnTo>
                    <a:pt x="62" y="2"/>
                  </a:lnTo>
                  <a:lnTo>
                    <a:pt x="59" y="2"/>
                  </a:lnTo>
                  <a:lnTo>
                    <a:pt x="59" y="1"/>
                  </a:lnTo>
                  <a:lnTo>
                    <a:pt x="58" y="0"/>
                  </a:lnTo>
                  <a:lnTo>
                    <a:pt x="57" y="0"/>
                  </a:lnTo>
                  <a:lnTo>
                    <a:pt x="53" y="4"/>
                  </a:lnTo>
                  <a:lnTo>
                    <a:pt x="50" y="6"/>
                  </a:lnTo>
                  <a:lnTo>
                    <a:pt x="49" y="6"/>
                  </a:lnTo>
                  <a:lnTo>
                    <a:pt x="44" y="6"/>
                  </a:lnTo>
                  <a:lnTo>
                    <a:pt x="40" y="7"/>
                  </a:lnTo>
                  <a:lnTo>
                    <a:pt x="38" y="11"/>
                  </a:lnTo>
                  <a:lnTo>
                    <a:pt x="37" y="13"/>
                  </a:lnTo>
                  <a:lnTo>
                    <a:pt x="41" y="15"/>
                  </a:lnTo>
                  <a:lnTo>
                    <a:pt x="40" y="17"/>
                  </a:lnTo>
                  <a:lnTo>
                    <a:pt x="37" y="17"/>
                  </a:lnTo>
                  <a:lnTo>
                    <a:pt x="36" y="19"/>
                  </a:lnTo>
                  <a:lnTo>
                    <a:pt x="33" y="21"/>
                  </a:lnTo>
                  <a:lnTo>
                    <a:pt x="30" y="22"/>
                  </a:lnTo>
                  <a:lnTo>
                    <a:pt x="30" y="23"/>
                  </a:lnTo>
                  <a:lnTo>
                    <a:pt x="30" y="25"/>
                  </a:lnTo>
                  <a:lnTo>
                    <a:pt x="28" y="29"/>
                  </a:lnTo>
                  <a:lnTo>
                    <a:pt x="26" y="30"/>
                  </a:lnTo>
                  <a:lnTo>
                    <a:pt x="28" y="30"/>
                  </a:lnTo>
                  <a:lnTo>
                    <a:pt x="30" y="33"/>
                  </a:lnTo>
                  <a:lnTo>
                    <a:pt x="30" y="34"/>
                  </a:lnTo>
                  <a:lnTo>
                    <a:pt x="28" y="34"/>
                  </a:lnTo>
                  <a:lnTo>
                    <a:pt x="28" y="33"/>
                  </a:lnTo>
                  <a:lnTo>
                    <a:pt x="26" y="33"/>
                  </a:lnTo>
                  <a:lnTo>
                    <a:pt x="24" y="33"/>
                  </a:lnTo>
                  <a:lnTo>
                    <a:pt x="22" y="34"/>
                  </a:lnTo>
                  <a:lnTo>
                    <a:pt x="20" y="34"/>
                  </a:lnTo>
                  <a:lnTo>
                    <a:pt x="18" y="34"/>
                  </a:lnTo>
                  <a:lnTo>
                    <a:pt x="16" y="35"/>
                  </a:lnTo>
                  <a:lnTo>
                    <a:pt x="14" y="38"/>
                  </a:lnTo>
                  <a:lnTo>
                    <a:pt x="13" y="38"/>
                  </a:lnTo>
                  <a:lnTo>
                    <a:pt x="10" y="38"/>
                  </a:lnTo>
                  <a:lnTo>
                    <a:pt x="9" y="38"/>
                  </a:lnTo>
                  <a:lnTo>
                    <a:pt x="5" y="38"/>
                  </a:lnTo>
                  <a:lnTo>
                    <a:pt x="4" y="38"/>
                  </a:lnTo>
                  <a:lnTo>
                    <a:pt x="2" y="38"/>
                  </a:lnTo>
                  <a:lnTo>
                    <a:pt x="0" y="38"/>
                  </a:lnTo>
                  <a:lnTo>
                    <a:pt x="1" y="39"/>
                  </a:lnTo>
                  <a:lnTo>
                    <a:pt x="2" y="43"/>
                  </a:lnTo>
                  <a:lnTo>
                    <a:pt x="2" y="43"/>
                  </a:lnTo>
                  <a:lnTo>
                    <a:pt x="2" y="43"/>
                  </a:lnTo>
                  <a:lnTo>
                    <a:pt x="2" y="43"/>
                  </a:lnTo>
                  <a:lnTo>
                    <a:pt x="2" y="43"/>
                  </a:lnTo>
                  <a:lnTo>
                    <a:pt x="2" y="43"/>
                  </a:lnTo>
                  <a:lnTo>
                    <a:pt x="2" y="4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79" name="Freeform 41"/>
            <p:cNvSpPr>
              <a:spLocks/>
            </p:cNvSpPr>
            <p:nvPr/>
          </p:nvSpPr>
          <p:spPr bwMode="auto">
            <a:xfrm>
              <a:off x="4768850" y="2663825"/>
              <a:ext cx="69850" cy="44450"/>
            </a:xfrm>
            <a:custGeom>
              <a:avLst/>
              <a:gdLst>
                <a:gd name="T0" fmla="*/ 43 w 44"/>
                <a:gd name="T1" fmla="*/ 14 h 28"/>
                <a:gd name="T2" fmla="*/ 33 w 44"/>
                <a:gd name="T3" fmla="*/ 10 h 28"/>
                <a:gd name="T4" fmla="*/ 27 w 44"/>
                <a:gd name="T5" fmla="*/ 5 h 28"/>
                <a:gd name="T6" fmla="*/ 27 w 44"/>
                <a:gd name="T7" fmla="*/ 2 h 28"/>
                <a:gd name="T8" fmla="*/ 27 w 44"/>
                <a:gd name="T9" fmla="*/ 1 h 28"/>
                <a:gd name="T10" fmla="*/ 25 w 44"/>
                <a:gd name="T11" fmla="*/ 1 h 28"/>
                <a:gd name="T12" fmla="*/ 23 w 44"/>
                <a:gd name="T13" fmla="*/ 1 h 28"/>
                <a:gd name="T14" fmla="*/ 21 w 44"/>
                <a:gd name="T15" fmla="*/ 1 h 28"/>
                <a:gd name="T16" fmla="*/ 20 w 44"/>
                <a:gd name="T17" fmla="*/ 1 h 28"/>
                <a:gd name="T18" fmla="*/ 17 w 44"/>
                <a:gd name="T19" fmla="*/ 0 h 28"/>
                <a:gd name="T20" fmla="*/ 16 w 44"/>
                <a:gd name="T21" fmla="*/ 0 h 28"/>
                <a:gd name="T22" fmla="*/ 13 w 44"/>
                <a:gd name="T23" fmla="*/ 0 h 28"/>
                <a:gd name="T24" fmla="*/ 8 w 44"/>
                <a:gd name="T25" fmla="*/ 1 h 28"/>
                <a:gd name="T26" fmla="*/ 5 w 44"/>
                <a:gd name="T27" fmla="*/ 2 h 28"/>
                <a:gd name="T28" fmla="*/ 4 w 44"/>
                <a:gd name="T29" fmla="*/ 5 h 28"/>
                <a:gd name="T30" fmla="*/ 3 w 44"/>
                <a:gd name="T31" fmla="*/ 5 h 28"/>
                <a:gd name="T32" fmla="*/ 4 w 44"/>
                <a:gd name="T33" fmla="*/ 6 h 28"/>
                <a:gd name="T34" fmla="*/ 5 w 44"/>
                <a:gd name="T35" fmla="*/ 6 h 28"/>
                <a:gd name="T36" fmla="*/ 5 w 44"/>
                <a:gd name="T37" fmla="*/ 9 h 28"/>
                <a:gd name="T38" fmla="*/ 8 w 44"/>
                <a:gd name="T39" fmla="*/ 10 h 28"/>
                <a:gd name="T40" fmla="*/ 5 w 44"/>
                <a:gd name="T41" fmla="*/ 13 h 28"/>
                <a:gd name="T42" fmla="*/ 4 w 44"/>
                <a:gd name="T43" fmla="*/ 13 h 28"/>
                <a:gd name="T44" fmla="*/ 4 w 44"/>
                <a:gd name="T45" fmla="*/ 14 h 28"/>
                <a:gd name="T46" fmla="*/ 4 w 44"/>
                <a:gd name="T47" fmla="*/ 18 h 28"/>
                <a:gd name="T48" fmla="*/ 4 w 44"/>
                <a:gd name="T49" fmla="*/ 18 h 28"/>
                <a:gd name="T50" fmla="*/ 3 w 44"/>
                <a:gd name="T51" fmla="*/ 20 h 28"/>
                <a:gd name="T52" fmla="*/ 0 w 44"/>
                <a:gd name="T53" fmla="*/ 24 h 28"/>
                <a:gd name="T54" fmla="*/ 3 w 44"/>
                <a:gd name="T55" fmla="*/ 26 h 28"/>
                <a:gd name="T56" fmla="*/ 4 w 44"/>
                <a:gd name="T57" fmla="*/ 26 h 28"/>
                <a:gd name="T58" fmla="*/ 8 w 44"/>
                <a:gd name="T59" fmla="*/ 24 h 28"/>
                <a:gd name="T60" fmla="*/ 9 w 44"/>
                <a:gd name="T61" fmla="*/ 24 h 28"/>
                <a:gd name="T62" fmla="*/ 9 w 44"/>
                <a:gd name="T63" fmla="*/ 26 h 28"/>
                <a:gd name="T64" fmla="*/ 9 w 44"/>
                <a:gd name="T65" fmla="*/ 28 h 28"/>
                <a:gd name="T66" fmla="*/ 13 w 44"/>
                <a:gd name="T67" fmla="*/ 26 h 28"/>
                <a:gd name="T68" fmla="*/ 17 w 44"/>
                <a:gd name="T69" fmla="*/ 22 h 28"/>
                <a:gd name="T70" fmla="*/ 20 w 44"/>
                <a:gd name="T71" fmla="*/ 20 h 28"/>
                <a:gd name="T72" fmla="*/ 23 w 44"/>
                <a:gd name="T73" fmla="*/ 18 h 28"/>
                <a:gd name="T74" fmla="*/ 25 w 44"/>
                <a:gd name="T75" fmla="*/ 18 h 28"/>
                <a:gd name="T76" fmla="*/ 27 w 44"/>
                <a:gd name="T77" fmla="*/ 18 h 28"/>
                <a:gd name="T78" fmla="*/ 31 w 44"/>
                <a:gd name="T79" fmla="*/ 16 h 28"/>
                <a:gd name="T80" fmla="*/ 36 w 44"/>
                <a:gd name="T81" fmla="*/ 18 h 28"/>
                <a:gd name="T82" fmla="*/ 40 w 44"/>
                <a:gd name="T83" fmla="*/ 18 h 28"/>
                <a:gd name="T84" fmla="*/ 43 w 44"/>
                <a:gd name="T85" fmla="*/ 16 h 28"/>
                <a:gd name="T86" fmla="*/ 44 w 44"/>
                <a:gd name="T87" fmla="*/ 14 h 28"/>
                <a:gd name="T88" fmla="*/ 43 w 44"/>
                <a:gd name="T89" fmla="*/ 14 h 28"/>
                <a:gd name="T90" fmla="*/ 43 w 44"/>
                <a:gd name="T91" fmla="*/ 14 h 28"/>
                <a:gd name="T92" fmla="*/ 43 w 44"/>
                <a:gd name="T93" fmla="*/ 14 h 28"/>
                <a:gd name="T94" fmla="*/ 43 w 44"/>
                <a:gd name="T95" fmla="*/ 14 h 28"/>
                <a:gd name="T96" fmla="*/ 43 w 44"/>
                <a:gd name="T97" fmla="*/ 14 h 28"/>
                <a:gd name="T98" fmla="*/ 43 w 44"/>
                <a:gd name="T99" fmla="*/ 14 h 28"/>
                <a:gd name="T100" fmla="*/ 43 w 44"/>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8">
                  <a:moveTo>
                    <a:pt x="43" y="14"/>
                  </a:moveTo>
                  <a:lnTo>
                    <a:pt x="33" y="10"/>
                  </a:lnTo>
                  <a:lnTo>
                    <a:pt x="27" y="5"/>
                  </a:lnTo>
                  <a:lnTo>
                    <a:pt x="27" y="2"/>
                  </a:lnTo>
                  <a:lnTo>
                    <a:pt x="27" y="1"/>
                  </a:lnTo>
                  <a:lnTo>
                    <a:pt x="25" y="1"/>
                  </a:lnTo>
                  <a:lnTo>
                    <a:pt x="23" y="1"/>
                  </a:lnTo>
                  <a:lnTo>
                    <a:pt x="21" y="1"/>
                  </a:lnTo>
                  <a:lnTo>
                    <a:pt x="20" y="1"/>
                  </a:lnTo>
                  <a:lnTo>
                    <a:pt x="17" y="0"/>
                  </a:lnTo>
                  <a:lnTo>
                    <a:pt x="16" y="0"/>
                  </a:lnTo>
                  <a:lnTo>
                    <a:pt x="13" y="0"/>
                  </a:lnTo>
                  <a:lnTo>
                    <a:pt x="8" y="1"/>
                  </a:lnTo>
                  <a:lnTo>
                    <a:pt x="5" y="2"/>
                  </a:lnTo>
                  <a:lnTo>
                    <a:pt x="4" y="5"/>
                  </a:lnTo>
                  <a:lnTo>
                    <a:pt x="3" y="5"/>
                  </a:lnTo>
                  <a:lnTo>
                    <a:pt x="4" y="6"/>
                  </a:lnTo>
                  <a:lnTo>
                    <a:pt x="5" y="6"/>
                  </a:lnTo>
                  <a:lnTo>
                    <a:pt x="5" y="9"/>
                  </a:lnTo>
                  <a:lnTo>
                    <a:pt x="8" y="10"/>
                  </a:lnTo>
                  <a:lnTo>
                    <a:pt x="5" y="13"/>
                  </a:lnTo>
                  <a:lnTo>
                    <a:pt x="4" y="13"/>
                  </a:lnTo>
                  <a:lnTo>
                    <a:pt x="4" y="14"/>
                  </a:lnTo>
                  <a:lnTo>
                    <a:pt x="4" y="18"/>
                  </a:lnTo>
                  <a:lnTo>
                    <a:pt x="4" y="18"/>
                  </a:lnTo>
                  <a:lnTo>
                    <a:pt x="3" y="20"/>
                  </a:lnTo>
                  <a:lnTo>
                    <a:pt x="0" y="24"/>
                  </a:lnTo>
                  <a:lnTo>
                    <a:pt x="3" y="26"/>
                  </a:lnTo>
                  <a:lnTo>
                    <a:pt x="4" y="26"/>
                  </a:lnTo>
                  <a:lnTo>
                    <a:pt x="8" y="24"/>
                  </a:lnTo>
                  <a:lnTo>
                    <a:pt x="9" y="24"/>
                  </a:lnTo>
                  <a:lnTo>
                    <a:pt x="9" y="26"/>
                  </a:lnTo>
                  <a:lnTo>
                    <a:pt x="9" y="28"/>
                  </a:lnTo>
                  <a:lnTo>
                    <a:pt x="13" y="26"/>
                  </a:lnTo>
                  <a:lnTo>
                    <a:pt x="17" y="22"/>
                  </a:lnTo>
                  <a:lnTo>
                    <a:pt x="20" y="20"/>
                  </a:lnTo>
                  <a:lnTo>
                    <a:pt x="23" y="18"/>
                  </a:lnTo>
                  <a:lnTo>
                    <a:pt x="25" y="18"/>
                  </a:lnTo>
                  <a:lnTo>
                    <a:pt x="27" y="18"/>
                  </a:lnTo>
                  <a:lnTo>
                    <a:pt x="31" y="16"/>
                  </a:lnTo>
                  <a:lnTo>
                    <a:pt x="36" y="18"/>
                  </a:lnTo>
                  <a:lnTo>
                    <a:pt x="40" y="18"/>
                  </a:lnTo>
                  <a:lnTo>
                    <a:pt x="43" y="16"/>
                  </a:lnTo>
                  <a:lnTo>
                    <a:pt x="44" y="14"/>
                  </a:lnTo>
                  <a:lnTo>
                    <a:pt x="43" y="14"/>
                  </a:lnTo>
                  <a:lnTo>
                    <a:pt x="43" y="14"/>
                  </a:lnTo>
                  <a:lnTo>
                    <a:pt x="43" y="14"/>
                  </a:lnTo>
                  <a:lnTo>
                    <a:pt x="43" y="14"/>
                  </a:lnTo>
                  <a:lnTo>
                    <a:pt x="43" y="14"/>
                  </a:lnTo>
                  <a:lnTo>
                    <a:pt x="43" y="14"/>
                  </a:lnTo>
                  <a:lnTo>
                    <a:pt x="43" y="1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0" name="Freeform 42"/>
            <p:cNvSpPr>
              <a:spLocks/>
            </p:cNvSpPr>
            <p:nvPr/>
          </p:nvSpPr>
          <p:spPr bwMode="auto">
            <a:xfrm>
              <a:off x="4635500" y="2652713"/>
              <a:ext cx="57150" cy="42863"/>
            </a:xfrm>
            <a:custGeom>
              <a:avLst/>
              <a:gdLst>
                <a:gd name="T0" fmla="*/ 3 w 36"/>
                <a:gd name="T1" fmla="*/ 13 h 27"/>
                <a:gd name="T2" fmla="*/ 3 w 36"/>
                <a:gd name="T3" fmla="*/ 13 h 27"/>
                <a:gd name="T4" fmla="*/ 0 w 36"/>
                <a:gd name="T5" fmla="*/ 16 h 27"/>
                <a:gd name="T6" fmla="*/ 3 w 36"/>
                <a:gd name="T7" fmla="*/ 17 h 27"/>
                <a:gd name="T8" fmla="*/ 3 w 36"/>
                <a:gd name="T9" fmla="*/ 20 h 27"/>
                <a:gd name="T10" fmla="*/ 3 w 36"/>
                <a:gd name="T11" fmla="*/ 21 h 27"/>
                <a:gd name="T12" fmla="*/ 4 w 36"/>
                <a:gd name="T13" fmla="*/ 23 h 27"/>
                <a:gd name="T14" fmla="*/ 4 w 36"/>
                <a:gd name="T15" fmla="*/ 25 h 27"/>
                <a:gd name="T16" fmla="*/ 6 w 36"/>
                <a:gd name="T17" fmla="*/ 27 h 27"/>
                <a:gd name="T18" fmla="*/ 8 w 36"/>
                <a:gd name="T19" fmla="*/ 27 h 27"/>
                <a:gd name="T20" fmla="*/ 12 w 36"/>
                <a:gd name="T21" fmla="*/ 27 h 27"/>
                <a:gd name="T22" fmla="*/ 14 w 36"/>
                <a:gd name="T23" fmla="*/ 27 h 27"/>
                <a:gd name="T24" fmla="*/ 19 w 36"/>
                <a:gd name="T25" fmla="*/ 25 h 27"/>
                <a:gd name="T26" fmla="*/ 26 w 36"/>
                <a:gd name="T27" fmla="*/ 23 h 27"/>
                <a:gd name="T28" fmla="*/ 30 w 36"/>
                <a:gd name="T29" fmla="*/ 21 h 27"/>
                <a:gd name="T30" fmla="*/ 32 w 36"/>
                <a:gd name="T31" fmla="*/ 21 h 27"/>
                <a:gd name="T32" fmla="*/ 35 w 36"/>
                <a:gd name="T33" fmla="*/ 20 h 27"/>
                <a:gd name="T34" fmla="*/ 36 w 36"/>
                <a:gd name="T35" fmla="*/ 20 h 27"/>
                <a:gd name="T36" fmla="*/ 36 w 36"/>
                <a:gd name="T37" fmla="*/ 16 h 27"/>
                <a:gd name="T38" fmla="*/ 36 w 36"/>
                <a:gd name="T39" fmla="*/ 13 h 27"/>
                <a:gd name="T40" fmla="*/ 36 w 36"/>
                <a:gd name="T41" fmla="*/ 12 h 27"/>
                <a:gd name="T42" fmla="*/ 35 w 36"/>
                <a:gd name="T43" fmla="*/ 8 h 27"/>
                <a:gd name="T44" fmla="*/ 32 w 36"/>
                <a:gd name="T45" fmla="*/ 7 h 27"/>
                <a:gd name="T46" fmla="*/ 31 w 36"/>
                <a:gd name="T47" fmla="*/ 4 h 27"/>
                <a:gd name="T48" fmla="*/ 30 w 36"/>
                <a:gd name="T49" fmla="*/ 3 h 27"/>
                <a:gd name="T50" fmla="*/ 28 w 36"/>
                <a:gd name="T51" fmla="*/ 1 h 27"/>
                <a:gd name="T52" fmla="*/ 27 w 36"/>
                <a:gd name="T53" fmla="*/ 0 h 27"/>
                <a:gd name="T54" fmla="*/ 26 w 36"/>
                <a:gd name="T55" fmla="*/ 0 h 27"/>
                <a:gd name="T56" fmla="*/ 23 w 36"/>
                <a:gd name="T57" fmla="*/ 3 h 27"/>
                <a:gd name="T58" fmla="*/ 19 w 36"/>
                <a:gd name="T59" fmla="*/ 3 h 27"/>
                <a:gd name="T60" fmla="*/ 18 w 36"/>
                <a:gd name="T61" fmla="*/ 3 h 27"/>
                <a:gd name="T62" fmla="*/ 16 w 36"/>
                <a:gd name="T63" fmla="*/ 3 h 27"/>
                <a:gd name="T64" fmla="*/ 14 w 36"/>
                <a:gd name="T65" fmla="*/ 4 h 27"/>
                <a:gd name="T66" fmla="*/ 14 w 36"/>
                <a:gd name="T67" fmla="*/ 7 h 27"/>
                <a:gd name="T68" fmla="*/ 10 w 36"/>
                <a:gd name="T69" fmla="*/ 4 h 27"/>
                <a:gd name="T70" fmla="*/ 8 w 36"/>
                <a:gd name="T71" fmla="*/ 4 h 27"/>
                <a:gd name="T72" fmla="*/ 6 w 36"/>
                <a:gd name="T73" fmla="*/ 7 h 27"/>
                <a:gd name="T74" fmla="*/ 4 w 36"/>
                <a:gd name="T75" fmla="*/ 8 h 27"/>
                <a:gd name="T76" fmla="*/ 3 w 36"/>
                <a:gd name="T77" fmla="*/ 9 h 27"/>
                <a:gd name="T78" fmla="*/ 3 w 36"/>
                <a:gd name="T79" fmla="*/ 12 h 27"/>
                <a:gd name="T80" fmla="*/ 3 w 36"/>
                <a:gd name="T81" fmla="*/ 13 h 27"/>
                <a:gd name="T82" fmla="*/ 3 w 36"/>
                <a:gd name="T83" fmla="*/ 13 h 27"/>
                <a:gd name="T84" fmla="*/ 3 w 36"/>
                <a:gd name="T85" fmla="*/ 13 h 27"/>
                <a:gd name="T86" fmla="*/ 3 w 36"/>
                <a:gd name="T87" fmla="*/ 13 h 27"/>
                <a:gd name="T88" fmla="*/ 3 w 36"/>
                <a:gd name="T89" fmla="*/ 13 h 27"/>
                <a:gd name="T90" fmla="*/ 3 w 36"/>
                <a:gd name="T91" fmla="*/ 13 h 27"/>
                <a:gd name="T92" fmla="*/ 3 w 36"/>
                <a:gd name="T9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27">
                  <a:moveTo>
                    <a:pt x="3" y="13"/>
                  </a:moveTo>
                  <a:lnTo>
                    <a:pt x="3" y="13"/>
                  </a:lnTo>
                  <a:lnTo>
                    <a:pt x="0" y="16"/>
                  </a:lnTo>
                  <a:lnTo>
                    <a:pt x="3" y="17"/>
                  </a:lnTo>
                  <a:lnTo>
                    <a:pt x="3" y="20"/>
                  </a:lnTo>
                  <a:lnTo>
                    <a:pt x="3" y="21"/>
                  </a:lnTo>
                  <a:lnTo>
                    <a:pt x="4" y="23"/>
                  </a:lnTo>
                  <a:lnTo>
                    <a:pt x="4" y="25"/>
                  </a:lnTo>
                  <a:lnTo>
                    <a:pt x="6" y="27"/>
                  </a:lnTo>
                  <a:lnTo>
                    <a:pt x="8" y="27"/>
                  </a:lnTo>
                  <a:lnTo>
                    <a:pt x="12" y="27"/>
                  </a:lnTo>
                  <a:lnTo>
                    <a:pt x="14" y="27"/>
                  </a:lnTo>
                  <a:lnTo>
                    <a:pt x="19" y="25"/>
                  </a:lnTo>
                  <a:lnTo>
                    <a:pt x="26" y="23"/>
                  </a:lnTo>
                  <a:lnTo>
                    <a:pt x="30" y="21"/>
                  </a:lnTo>
                  <a:lnTo>
                    <a:pt x="32" y="21"/>
                  </a:lnTo>
                  <a:lnTo>
                    <a:pt x="35" y="20"/>
                  </a:lnTo>
                  <a:lnTo>
                    <a:pt x="36" y="20"/>
                  </a:lnTo>
                  <a:lnTo>
                    <a:pt x="36" y="16"/>
                  </a:lnTo>
                  <a:lnTo>
                    <a:pt x="36" y="13"/>
                  </a:lnTo>
                  <a:lnTo>
                    <a:pt x="36" y="12"/>
                  </a:lnTo>
                  <a:lnTo>
                    <a:pt x="35" y="8"/>
                  </a:lnTo>
                  <a:lnTo>
                    <a:pt x="32" y="7"/>
                  </a:lnTo>
                  <a:lnTo>
                    <a:pt x="31" y="4"/>
                  </a:lnTo>
                  <a:lnTo>
                    <a:pt x="30" y="3"/>
                  </a:lnTo>
                  <a:lnTo>
                    <a:pt x="28" y="1"/>
                  </a:lnTo>
                  <a:lnTo>
                    <a:pt x="27" y="0"/>
                  </a:lnTo>
                  <a:lnTo>
                    <a:pt x="26" y="0"/>
                  </a:lnTo>
                  <a:lnTo>
                    <a:pt x="23" y="3"/>
                  </a:lnTo>
                  <a:lnTo>
                    <a:pt x="19" y="3"/>
                  </a:lnTo>
                  <a:lnTo>
                    <a:pt x="18" y="3"/>
                  </a:lnTo>
                  <a:lnTo>
                    <a:pt x="16" y="3"/>
                  </a:lnTo>
                  <a:lnTo>
                    <a:pt x="14" y="4"/>
                  </a:lnTo>
                  <a:lnTo>
                    <a:pt x="14" y="7"/>
                  </a:lnTo>
                  <a:lnTo>
                    <a:pt x="10" y="4"/>
                  </a:lnTo>
                  <a:lnTo>
                    <a:pt x="8" y="4"/>
                  </a:lnTo>
                  <a:lnTo>
                    <a:pt x="6" y="7"/>
                  </a:lnTo>
                  <a:lnTo>
                    <a:pt x="4" y="8"/>
                  </a:lnTo>
                  <a:lnTo>
                    <a:pt x="3" y="9"/>
                  </a:lnTo>
                  <a:lnTo>
                    <a:pt x="3" y="12"/>
                  </a:lnTo>
                  <a:lnTo>
                    <a:pt x="3" y="13"/>
                  </a:lnTo>
                  <a:lnTo>
                    <a:pt x="3" y="13"/>
                  </a:lnTo>
                  <a:lnTo>
                    <a:pt x="3" y="13"/>
                  </a:lnTo>
                  <a:lnTo>
                    <a:pt x="3" y="13"/>
                  </a:lnTo>
                  <a:lnTo>
                    <a:pt x="3" y="13"/>
                  </a:lnTo>
                  <a:lnTo>
                    <a:pt x="3" y="13"/>
                  </a:lnTo>
                  <a:lnTo>
                    <a:pt x="3" y="1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1" name="Freeform 43"/>
            <p:cNvSpPr>
              <a:spLocks/>
            </p:cNvSpPr>
            <p:nvPr/>
          </p:nvSpPr>
          <p:spPr bwMode="auto">
            <a:xfrm>
              <a:off x="4608513" y="2646363"/>
              <a:ext cx="42863" cy="87313"/>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2" name="Freeform 44"/>
            <p:cNvSpPr>
              <a:spLocks/>
            </p:cNvSpPr>
            <p:nvPr/>
          </p:nvSpPr>
          <p:spPr bwMode="auto">
            <a:xfrm>
              <a:off x="4678363" y="2601913"/>
              <a:ext cx="142875" cy="82550"/>
            </a:xfrm>
            <a:custGeom>
              <a:avLst/>
              <a:gdLst>
                <a:gd name="T0" fmla="*/ 4 w 90"/>
                <a:gd name="T1" fmla="*/ 36 h 52"/>
                <a:gd name="T2" fmla="*/ 8 w 90"/>
                <a:gd name="T3" fmla="*/ 40 h 52"/>
                <a:gd name="T4" fmla="*/ 9 w 90"/>
                <a:gd name="T5" fmla="*/ 45 h 52"/>
                <a:gd name="T6" fmla="*/ 9 w 90"/>
                <a:gd name="T7" fmla="*/ 52 h 52"/>
                <a:gd name="T8" fmla="*/ 13 w 90"/>
                <a:gd name="T9" fmla="*/ 52 h 52"/>
                <a:gd name="T10" fmla="*/ 21 w 90"/>
                <a:gd name="T11" fmla="*/ 52 h 52"/>
                <a:gd name="T12" fmla="*/ 29 w 90"/>
                <a:gd name="T13" fmla="*/ 48 h 52"/>
                <a:gd name="T14" fmla="*/ 33 w 90"/>
                <a:gd name="T15" fmla="*/ 48 h 52"/>
                <a:gd name="T16" fmla="*/ 36 w 90"/>
                <a:gd name="T17" fmla="*/ 52 h 52"/>
                <a:gd name="T18" fmla="*/ 40 w 90"/>
                <a:gd name="T19" fmla="*/ 49 h 52"/>
                <a:gd name="T20" fmla="*/ 44 w 90"/>
                <a:gd name="T21" fmla="*/ 52 h 52"/>
                <a:gd name="T22" fmla="*/ 52 w 90"/>
                <a:gd name="T23" fmla="*/ 52 h 52"/>
                <a:gd name="T24" fmla="*/ 56 w 90"/>
                <a:gd name="T25" fmla="*/ 52 h 52"/>
                <a:gd name="T26" fmla="*/ 57 w 90"/>
                <a:gd name="T27" fmla="*/ 48 h 52"/>
                <a:gd name="T28" fmla="*/ 56 w 90"/>
                <a:gd name="T29" fmla="*/ 45 h 52"/>
                <a:gd name="T30" fmla="*/ 57 w 90"/>
                <a:gd name="T31" fmla="*/ 44 h 52"/>
                <a:gd name="T32" fmla="*/ 61 w 90"/>
                <a:gd name="T33" fmla="*/ 44 h 52"/>
                <a:gd name="T34" fmla="*/ 65 w 90"/>
                <a:gd name="T35" fmla="*/ 40 h 52"/>
                <a:gd name="T36" fmla="*/ 73 w 90"/>
                <a:gd name="T37" fmla="*/ 39 h 52"/>
                <a:gd name="T38" fmla="*/ 77 w 90"/>
                <a:gd name="T39" fmla="*/ 40 h 52"/>
                <a:gd name="T40" fmla="*/ 80 w 90"/>
                <a:gd name="T41" fmla="*/ 40 h 52"/>
                <a:gd name="T42" fmla="*/ 82 w 90"/>
                <a:gd name="T43" fmla="*/ 39 h 52"/>
                <a:gd name="T44" fmla="*/ 74 w 90"/>
                <a:gd name="T45" fmla="*/ 31 h 52"/>
                <a:gd name="T46" fmla="*/ 78 w 90"/>
                <a:gd name="T47" fmla="*/ 28 h 52"/>
                <a:gd name="T48" fmla="*/ 80 w 90"/>
                <a:gd name="T49" fmla="*/ 23 h 52"/>
                <a:gd name="T50" fmla="*/ 82 w 90"/>
                <a:gd name="T51" fmla="*/ 15 h 52"/>
                <a:gd name="T52" fmla="*/ 88 w 90"/>
                <a:gd name="T53" fmla="*/ 14 h 52"/>
                <a:gd name="T54" fmla="*/ 90 w 90"/>
                <a:gd name="T55" fmla="*/ 10 h 52"/>
                <a:gd name="T56" fmla="*/ 88 w 90"/>
                <a:gd name="T57" fmla="*/ 8 h 52"/>
                <a:gd name="T58" fmla="*/ 78 w 90"/>
                <a:gd name="T59" fmla="*/ 4 h 52"/>
                <a:gd name="T60" fmla="*/ 70 w 90"/>
                <a:gd name="T61" fmla="*/ 2 h 52"/>
                <a:gd name="T62" fmla="*/ 65 w 90"/>
                <a:gd name="T63" fmla="*/ 2 h 52"/>
                <a:gd name="T64" fmla="*/ 53 w 90"/>
                <a:gd name="T65" fmla="*/ 4 h 52"/>
                <a:gd name="T66" fmla="*/ 47 w 90"/>
                <a:gd name="T67" fmla="*/ 10 h 52"/>
                <a:gd name="T68" fmla="*/ 39 w 90"/>
                <a:gd name="T69" fmla="*/ 8 h 52"/>
                <a:gd name="T70" fmla="*/ 29 w 90"/>
                <a:gd name="T71" fmla="*/ 8 h 52"/>
                <a:gd name="T72" fmla="*/ 17 w 90"/>
                <a:gd name="T73" fmla="*/ 6 h 52"/>
                <a:gd name="T74" fmla="*/ 8 w 90"/>
                <a:gd name="T75" fmla="*/ 8 h 52"/>
                <a:gd name="T76" fmla="*/ 8 w 90"/>
                <a:gd name="T77" fmla="*/ 4 h 52"/>
                <a:gd name="T78" fmla="*/ 4 w 90"/>
                <a:gd name="T79" fmla="*/ 0 h 52"/>
                <a:gd name="T80" fmla="*/ 0 w 90"/>
                <a:gd name="T81" fmla="*/ 4 h 52"/>
                <a:gd name="T82" fmla="*/ 0 w 90"/>
                <a:gd name="T83" fmla="*/ 8 h 52"/>
                <a:gd name="T84" fmla="*/ 4 w 90"/>
                <a:gd name="T85" fmla="*/ 14 h 52"/>
                <a:gd name="T86" fmla="*/ 5 w 90"/>
                <a:gd name="T87" fmla="*/ 23 h 52"/>
                <a:gd name="T88" fmla="*/ 3 w 90"/>
                <a:gd name="T89" fmla="*/ 25 h 52"/>
                <a:gd name="T90" fmla="*/ 3 w 90"/>
                <a:gd name="T91" fmla="*/ 31 h 52"/>
                <a:gd name="T92" fmla="*/ 0 w 90"/>
                <a:gd name="T93" fmla="*/ 32 h 52"/>
                <a:gd name="T94" fmla="*/ 3 w 90"/>
                <a:gd name="T95" fmla="*/ 35 h 52"/>
                <a:gd name="T96" fmla="*/ 3 w 90"/>
                <a:gd name="T97" fmla="*/ 35 h 52"/>
                <a:gd name="T98" fmla="*/ 3 w 90"/>
                <a:gd name="T99" fmla="*/ 35 h 52"/>
                <a:gd name="T100" fmla="*/ 3 w 90"/>
                <a:gd name="T101"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52">
                  <a:moveTo>
                    <a:pt x="3" y="35"/>
                  </a:moveTo>
                  <a:lnTo>
                    <a:pt x="4" y="36"/>
                  </a:lnTo>
                  <a:lnTo>
                    <a:pt x="5" y="39"/>
                  </a:lnTo>
                  <a:lnTo>
                    <a:pt x="8" y="40"/>
                  </a:lnTo>
                  <a:lnTo>
                    <a:pt x="9" y="44"/>
                  </a:lnTo>
                  <a:lnTo>
                    <a:pt x="9" y="45"/>
                  </a:lnTo>
                  <a:lnTo>
                    <a:pt x="9" y="48"/>
                  </a:lnTo>
                  <a:lnTo>
                    <a:pt x="9" y="52"/>
                  </a:lnTo>
                  <a:lnTo>
                    <a:pt x="12" y="52"/>
                  </a:lnTo>
                  <a:lnTo>
                    <a:pt x="13" y="52"/>
                  </a:lnTo>
                  <a:lnTo>
                    <a:pt x="17" y="52"/>
                  </a:lnTo>
                  <a:lnTo>
                    <a:pt x="21" y="52"/>
                  </a:lnTo>
                  <a:lnTo>
                    <a:pt x="25" y="49"/>
                  </a:lnTo>
                  <a:lnTo>
                    <a:pt x="29" y="48"/>
                  </a:lnTo>
                  <a:lnTo>
                    <a:pt x="31" y="48"/>
                  </a:lnTo>
                  <a:lnTo>
                    <a:pt x="33" y="48"/>
                  </a:lnTo>
                  <a:lnTo>
                    <a:pt x="35" y="48"/>
                  </a:lnTo>
                  <a:lnTo>
                    <a:pt x="36" y="52"/>
                  </a:lnTo>
                  <a:lnTo>
                    <a:pt x="37" y="51"/>
                  </a:lnTo>
                  <a:lnTo>
                    <a:pt x="40" y="49"/>
                  </a:lnTo>
                  <a:lnTo>
                    <a:pt x="43" y="52"/>
                  </a:lnTo>
                  <a:lnTo>
                    <a:pt x="44" y="52"/>
                  </a:lnTo>
                  <a:lnTo>
                    <a:pt x="47" y="52"/>
                  </a:lnTo>
                  <a:lnTo>
                    <a:pt x="52" y="52"/>
                  </a:lnTo>
                  <a:lnTo>
                    <a:pt x="53" y="52"/>
                  </a:lnTo>
                  <a:lnTo>
                    <a:pt x="56" y="52"/>
                  </a:lnTo>
                  <a:lnTo>
                    <a:pt x="57" y="49"/>
                  </a:lnTo>
                  <a:lnTo>
                    <a:pt x="57" y="48"/>
                  </a:lnTo>
                  <a:lnTo>
                    <a:pt x="57" y="45"/>
                  </a:lnTo>
                  <a:lnTo>
                    <a:pt x="56" y="45"/>
                  </a:lnTo>
                  <a:lnTo>
                    <a:pt x="56" y="44"/>
                  </a:lnTo>
                  <a:lnTo>
                    <a:pt x="57" y="44"/>
                  </a:lnTo>
                  <a:lnTo>
                    <a:pt x="60" y="44"/>
                  </a:lnTo>
                  <a:lnTo>
                    <a:pt x="61" y="44"/>
                  </a:lnTo>
                  <a:lnTo>
                    <a:pt x="62" y="41"/>
                  </a:lnTo>
                  <a:lnTo>
                    <a:pt x="65" y="40"/>
                  </a:lnTo>
                  <a:lnTo>
                    <a:pt x="70" y="39"/>
                  </a:lnTo>
                  <a:lnTo>
                    <a:pt x="73" y="39"/>
                  </a:lnTo>
                  <a:lnTo>
                    <a:pt x="74" y="39"/>
                  </a:lnTo>
                  <a:lnTo>
                    <a:pt x="77" y="40"/>
                  </a:lnTo>
                  <a:lnTo>
                    <a:pt x="78" y="40"/>
                  </a:lnTo>
                  <a:lnTo>
                    <a:pt x="80" y="40"/>
                  </a:lnTo>
                  <a:lnTo>
                    <a:pt x="82" y="40"/>
                  </a:lnTo>
                  <a:lnTo>
                    <a:pt x="82" y="39"/>
                  </a:lnTo>
                  <a:lnTo>
                    <a:pt x="78" y="32"/>
                  </a:lnTo>
                  <a:lnTo>
                    <a:pt x="74" y="31"/>
                  </a:lnTo>
                  <a:lnTo>
                    <a:pt x="77" y="31"/>
                  </a:lnTo>
                  <a:lnTo>
                    <a:pt x="78" y="28"/>
                  </a:lnTo>
                  <a:lnTo>
                    <a:pt x="80" y="27"/>
                  </a:lnTo>
                  <a:lnTo>
                    <a:pt x="80" y="23"/>
                  </a:lnTo>
                  <a:lnTo>
                    <a:pt x="80" y="19"/>
                  </a:lnTo>
                  <a:lnTo>
                    <a:pt x="82" y="15"/>
                  </a:lnTo>
                  <a:lnTo>
                    <a:pt x="86" y="14"/>
                  </a:lnTo>
                  <a:lnTo>
                    <a:pt x="88" y="14"/>
                  </a:lnTo>
                  <a:lnTo>
                    <a:pt x="90" y="14"/>
                  </a:lnTo>
                  <a:lnTo>
                    <a:pt x="90" y="10"/>
                  </a:lnTo>
                  <a:lnTo>
                    <a:pt x="90" y="8"/>
                  </a:lnTo>
                  <a:lnTo>
                    <a:pt x="88" y="8"/>
                  </a:lnTo>
                  <a:lnTo>
                    <a:pt x="84" y="8"/>
                  </a:lnTo>
                  <a:lnTo>
                    <a:pt x="78" y="4"/>
                  </a:lnTo>
                  <a:lnTo>
                    <a:pt x="74" y="4"/>
                  </a:lnTo>
                  <a:lnTo>
                    <a:pt x="70" y="2"/>
                  </a:lnTo>
                  <a:lnTo>
                    <a:pt x="66" y="0"/>
                  </a:lnTo>
                  <a:lnTo>
                    <a:pt x="65" y="2"/>
                  </a:lnTo>
                  <a:lnTo>
                    <a:pt x="60" y="2"/>
                  </a:lnTo>
                  <a:lnTo>
                    <a:pt x="53" y="4"/>
                  </a:lnTo>
                  <a:lnTo>
                    <a:pt x="49" y="8"/>
                  </a:lnTo>
                  <a:lnTo>
                    <a:pt x="47" y="10"/>
                  </a:lnTo>
                  <a:lnTo>
                    <a:pt x="44" y="10"/>
                  </a:lnTo>
                  <a:lnTo>
                    <a:pt x="39" y="8"/>
                  </a:lnTo>
                  <a:lnTo>
                    <a:pt x="33" y="8"/>
                  </a:lnTo>
                  <a:lnTo>
                    <a:pt x="29" y="8"/>
                  </a:lnTo>
                  <a:lnTo>
                    <a:pt x="23" y="8"/>
                  </a:lnTo>
                  <a:lnTo>
                    <a:pt x="17" y="6"/>
                  </a:lnTo>
                  <a:lnTo>
                    <a:pt x="12" y="8"/>
                  </a:lnTo>
                  <a:lnTo>
                    <a:pt x="8" y="8"/>
                  </a:lnTo>
                  <a:lnTo>
                    <a:pt x="5" y="6"/>
                  </a:lnTo>
                  <a:lnTo>
                    <a:pt x="8" y="4"/>
                  </a:lnTo>
                  <a:lnTo>
                    <a:pt x="8" y="2"/>
                  </a:lnTo>
                  <a:lnTo>
                    <a:pt x="4" y="0"/>
                  </a:lnTo>
                  <a:lnTo>
                    <a:pt x="0" y="4"/>
                  </a:lnTo>
                  <a:lnTo>
                    <a:pt x="0" y="4"/>
                  </a:lnTo>
                  <a:lnTo>
                    <a:pt x="0" y="6"/>
                  </a:lnTo>
                  <a:lnTo>
                    <a:pt x="0" y="8"/>
                  </a:lnTo>
                  <a:lnTo>
                    <a:pt x="1" y="10"/>
                  </a:lnTo>
                  <a:lnTo>
                    <a:pt x="4" y="14"/>
                  </a:lnTo>
                  <a:lnTo>
                    <a:pt x="9" y="18"/>
                  </a:lnTo>
                  <a:lnTo>
                    <a:pt x="5" y="23"/>
                  </a:lnTo>
                  <a:lnTo>
                    <a:pt x="4" y="23"/>
                  </a:lnTo>
                  <a:lnTo>
                    <a:pt x="3" y="25"/>
                  </a:lnTo>
                  <a:lnTo>
                    <a:pt x="3" y="27"/>
                  </a:lnTo>
                  <a:lnTo>
                    <a:pt x="3" y="31"/>
                  </a:lnTo>
                  <a:lnTo>
                    <a:pt x="4" y="31"/>
                  </a:lnTo>
                  <a:lnTo>
                    <a:pt x="0" y="32"/>
                  </a:lnTo>
                  <a:lnTo>
                    <a:pt x="1" y="33"/>
                  </a:lnTo>
                  <a:lnTo>
                    <a:pt x="3" y="35"/>
                  </a:lnTo>
                  <a:lnTo>
                    <a:pt x="3" y="35"/>
                  </a:lnTo>
                  <a:lnTo>
                    <a:pt x="3" y="35"/>
                  </a:lnTo>
                  <a:lnTo>
                    <a:pt x="3" y="35"/>
                  </a:lnTo>
                  <a:lnTo>
                    <a:pt x="3" y="35"/>
                  </a:lnTo>
                  <a:lnTo>
                    <a:pt x="3" y="35"/>
                  </a:lnTo>
                  <a:lnTo>
                    <a:pt x="3" y="3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3" name="Freeform 45"/>
            <p:cNvSpPr>
              <a:spLocks/>
            </p:cNvSpPr>
            <p:nvPr/>
          </p:nvSpPr>
          <p:spPr bwMode="auto">
            <a:xfrm>
              <a:off x="4625975" y="2486025"/>
              <a:ext cx="217488" cy="131763"/>
            </a:xfrm>
            <a:custGeom>
              <a:avLst/>
              <a:gdLst>
                <a:gd name="T0" fmla="*/ 129 w 137"/>
                <a:gd name="T1" fmla="*/ 51 h 83"/>
                <a:gd name="T2" fmla="*/ 126 w 137"/>
                <a:gd name="T3" fmla="*/ 52 h 83"/>
                <a:gd name="T4" fmla="*/ 121 w 137"/>
                <a:gd name="T5" fmla="*/ 55 h 83"/>
                <a:gd name="T6" fmla="*/ 115 w 137"/>
                <a:gd name="T7" fmla="*/ 51 h 83"/>
                <a:gd name="T8" fmla="*/ 113 w 137"/>
                <a:gd name="T9" fmla="*/ 48 h 83"/>
                <a:gd name="T10" fmla="*/ 111 w 137"/>
                <a:gd name="T11" fmla="*/ 41 h 83"/>
                <a:gd name="T12" fmla="*/ 113 w 137"/>
                <a:gd name="T13" fmla="*/ 31 h 83"/>
                <a:gd name="T14" fmla="*/ 107 w 137"/>
                <a:gd name="T15" fmla="*/ 21 h 83"/>
                <a:gd name="T16" fmla="*/ 98 w 137"/>
                <a:gd name="T17" fmla="*/ 11 h 83"/>
                <a:gd name="T18" fmla="*/ 90 w 137"/>
                <a:gd name="T19" fmla="*/ 3 h 83"/>
                <a:gd name="T20" fmla="*/ 86 w 137"/>
                <a:gd name="T21" fmla="*/ 0 h 83"/>
                <a:gd name="T22" fmla="*/ 82 w 137"/>
                <a:gd name="T23" fmla="*/ 4 h 83"/>
                <a:gd name="T24" fmla="*/ 73 w 137"/>
                <a:gd name="T25" fmla="*/ 7 h 83"/>
                <a:gd name="T26" fmla="*/ 69 w 137"/>
                <a:gd name="T27" fmla="*/ 8 h 83"/>
                <a:gd name="T28" fmla="*/ 64 w 137"/>
                <a:gd name="T29" fmla="*/ 11 h 83"/>
                <a:gd name="T30" fmla="*/ 56 w 137"/>
                <a:gd name="T31" fmla="*/ 7 h 83"/>
                <a:gd name="T32" fmla="*/ 45 w 137"/>
                <a:gd name="T33" fmla="*/ 4 h 83"/>
                <a:gd name="T34" fmla="*/ 37 w 137"/>
                <a:gd name="T35" fmla="*/ 4 h 83"/>
                <a:gd name="T36" fmla="*/ 34 w 137"/>
                <a:gd name="T37" fmla="*/ 7 h 83"/>
                <a:gd name="T38" fmla="*/ 29 w 137"/>
                <a:gd name="T39" fmla="*/ 11 h 83"/>
                <a:gd name="T40" fmla="*/ 24 w 137"/>
                <a:gd name="T41" fmla="*/ 12 h 83"/>
                <a:gd name="T42" fmla="*/ 24 w 137"/>
                <a:gd name="T43" fmla="*/ 16 h 83"/>
                <a:gd name="T44" fmla="*/ 18 w 137"/>
                <a:gd name="T45" fmla="*/ 27 h 83"/>
                <a:gd name="T46" fmla="*/ 14 w 137"/>
                <a:gd name="T47" fmla="*/ 33 h 83"/>
                <a:gd name="T48" fmla="*/ 10 w 137"/>
                <a:gd name="T49" fmla="*/ 35 h 83"/>
                <a:gd name="T50" fmla="*/ 6 w 137"/>
                <a:gd name="T51" fmla="*/ 37 h 83"/>
                <a:gd name="T52" fmla="*/ 3 w 137"/>
                <a:gd name="T53" fmla="*/ 37 h 83"/>
                <a:gd name="T54" fmla="*/ 1 w 137"/>
                <a:gd name="T55" fmla="*/ 39 h 83"/>
                <a:gd name="T56" fmla="*/ 5 w 137"/>
                <a:gd name="T57" fmla="*/ 43 h 83"/>
                <a:gd name="T58" fmla="*/ 9 w 137"/>
                <a:gd name="T59" fmla="*/ 47 h 83"/>
                <a:gd name="T60" fmla="*/ 14 w 137"/>
                <a:gd name="T61" fmla="*/ 55 h 83"/>
                <a:gd name="T62" fmla="*/ 18 w 137"/>
                <a:gd name="T63" fmla="*/ 57 h 83"/>
                <a:gd name="T64" fmla="*/ 18 w 137"/>
                <a:gd name="T65" fmla="*/ 60 h 83"/>
                <a:gd name="T66" fmla="*/ 20 w 137"/>
                <a:gd name="T67" fmla="*/ 64 h 83"/>
                <a:gd name="T68" fmla="*/ 29 w 137"/>
                <a:gd name="T69" fmla="*/ 68 h 83"/>
                <a:gd name="T70" fmla="*/ 36 w 137"/>
                <a:gd name="T71" fmla="*/ 64 h 83"/>
                <a:gd name="T72" fmla="*/ 33 w 137"/>
                <a:gd name="T73" fmla="*/ 68 h 83"/>
                <a:gd name="T74" fmla="*/ 37 w 137"/>
                <a:gd name="T75" fmla="*/ 73 h 83"/>
                <a:gd name="T76" fmla="*/ 41 w 137"/>
                <a:gd name="T77" fmla="*/ 77 h 83"/>
                <a:gd name="T78" fmla="*/ 41 w 137"/>
                <a:gd name="T79" fmla="*/ 81 h 83"/>
                <a:gd name="T80" fmla="*/ 50 w 137"/>
                <a:gd name="T81" fmla="*/ 79 h 83"/>
                <a:gd name="T82" fmla="*/ 62 w 137"/>
                <a:gd name="T83" fmla="*/ 81 h 83"/>
                <a:gd name="T84" fmla="*/ 72 w 137"/>
                <a:gd name="T85" fmla="*/ 81 h 83"/>
                <a:gd name="T86" fmla="*/ 80 w 137"/>
                <a:gd name="T87" fmla="*/ 83 h 83"/>
                <a:gd name="T88" fmla="*/ 86 w 137"/>
                <a:gd name="T89" fmla="*/ 77 h 83"/>
                <a:gd name="T90" fmla="*/ 98 w 137"/>
                <a:gd name="T91" fmla="*/ 75 h 83"/>
                <a:gd name="T92" fmla="*/ 103 w 137"/>
                <a:gd name="T93" fmla="*/ 75 h 83"/>
                <a:gd name="T94" fmla="*/ 111 w 137"/>
                <a:gd name="T95" fmla="*/ 77 h 83"/>
                <a:gd name="T96" fmla="*/ 121 w 137"/>
                <a:gd name="T97" fmla="*/ 81 h 83"/>
                <a:gd name="T98" fmla="*/ 123 w 137"/>
                <a:gd name="T99" fmla="*/ 77 h 83"/>
                <a:gd name="T100" fmla="*/ 123 w 137"/>
                <a:gd name="T101" fmla="*/ 71 h 83"/>
                <a:gd name="T102" fmla="*/ 126 w 137"/>
                <a:gd name="T103" fmla="*/ 65 h 83"/>
                <a:gd name="T104" fmla="*/ 125 w 137"/>
                <a:gd name="T105" fmla="*/ 65 h 83"/>
                <a:gd name="T106" fmla="*/ 125 w 137"/>
                <a:gd name="T107" fmla="*/ 60 h 83"/>
                <a:gd name="T108" fmla="*/ 126 w 137"/>
                <a:gd name="T109" fmla="*/ 60 h 83"/>
                <a:gd name="T110" fmla="*/ 130 w 137"/>
                <a:gd name="T111" fmla="*/ 64 h 83"/>
                <a:gd name="T112" fmla="*/ 137 w 137"/>
                <a:gd name="T113" fmla="*/ 57 h 83"/>
                <a:gd name="T114" fmla="*/ 134 w 137"/>
                <a:gd name="T115" fmla="*/ 52 h 83"/>
                <a:gd name="T116" fmla="*/ 133 w 137"/>
                <a:gd name="T117" fmla="*/ 51 h 83"/>
                <a:gd name="T118" fmla="*/ 133 w 137"/>
                <a:gd name="T119" fmla="*/ 51 h 83"/>
                <a:gd name="T120" fmla="*/ 133 w 137"/>
                <a:gd name="T121" fmla="*/ 5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83">
                  <a:moveTo>
                    <a:pt x="133" y="51"/>
                  </a:moveTo>
                  <a:lnTo>
                    <a:pt x="129" y="51"/>
                  </a:lnTo>
                  <a:lnTo>
                    <a:pt x="126" y="52"/>
                  </a:lnTo>
                  <a:lnTo>
                    <a:pt x="126" y="52"/>
                  </a:lnTo>
                  <a:lnTo>
                    <a:pt x="123" y="55"/>
                  </a:lnTo>
                  <a:lnTo>
                    <a:pt x="121" y="55"/>
                  </a:lnTo>
                  <a:lnTo>
                    <a:pt x="117" y="52"/>
                  </a:lnTo>
                  <a:lnTo>
                    <a:pt x="115" y="51"/>
                  </a:lnTo>
                  <a:lnTo>
                    <a:pt x="114" y="49"/>
                  </a:lnTo>
                  <a:lnTo>
                    <a:pt x="113" y="48"/>
                  </a:lnTo>
                  <a:lnTo>
                    <a:pt x="113" y="47"/>
                  </a:lnTo>
                  <a:lnTo>
                    <a:pt x="111" y="41"/>
                  </a:lnTo>
                  <a:lnTo>
                    <a:pt x="111" y="37"/>
                  </a:lnTo>
                  <a:lnTo>
                    <a:pt x="113" y="31"/>
                  </a:lnTo>
                  <a:lnTo>
                    <a:pt x="110" y="25"/>
                  </a:lnTo>
                  <a:lnTo>
                    <a:pt x="107" y="21"/>
                  </a:lnTo>
                  <a:lnTo>
                    <a:pt x="102" y="16"/>
                  </a:lnTo>
                  <a:lnTo>
                    <a:pt x="98" y="11"/>
                  </a:lnTo>
                  <a:lnTo>
                    <a:pt x="94" y="4"/>
                  </a:lnTo>
                  <a:lnTo>
                    <a:pt x="90" y="3"/>
                  </a:lnTo>
                  <a:lnTo>
                    <a:pt x="89" y="0"/>
                  </a:lnTo>
                  <a:lnTo>
                    <a:pt x="86" y="0"/>
                  </a:lnTo>
                  <a:lnTo>
                    <a:pt x="82" y="3"/>
                  </a:lnTo>
                  <a:lnTo>
                    <a:pt x="82" y="4"/>
                  </a:lnTo>
                  <a:lnTo>
                    <a:pt x="81" y="7"/>
                  </a:lnTo>
                  <a:lnTo>
                    <a:pt x="73" y="7"/>
                  </a:lnTo>
                  <a:lnTo>
                    <a:pt x="72" y="7"/>
                  </a:lnTo>
                  <a:lnTo>
                    <a:pt x="69" y="8"/>
                  </a:lnTo>
                  <a:lnTo>
                    <a:pt x="66" y="11"/>
                  </a:lnTo>
                  <a:lnTo>
                    <a:pt x="64" y="11"/>
                  </a:lnTo>
                  <a:lnTo>
                    <a:pt x="60" y="7"/>
                  </a:lnTo>
                  <a:lnTo>
                    <a:pt x="56" y="7"/>
                  </a:lnTo>
                  <a:lnTo>
                    <a:pt x="50" y="7"/>
                  </a:lnTo>
                  <a:lnTo>
                    <a:pt x="45" y="4"/>
                  </a:lnTo>
                  <a:lnTo>
                    <a:pt x="41" y="4"/>
                  </a:lnTo>
                  <a:lnTo>
                    <a:pt x="37" y="4"/>
                  </a:lnTo>
                  <a:lnTo>
                    <a:pt x="36" y="7"/>
                  </a:lnTo>
                  <a:lnTo>
                    <a:pt x="34" y="7"/>
                  </a:lnTo>
                  <a:lnTo>
                    <a:pt x="33" y="8"/>
                  </a:lnTo>
                  <a:lnTo>
                    <a:pt x="29" y="11"/>
                  </a:lnTo>
                  <a:lnTo>
                    <a:pt x="28" y="11"/>
                  </a:lnTo>
                  <a:lnTo>
                    <a:pt x="24" y="12"/>
                  </a:lnTo>
                  <a:lnTo>
                    <a:pt x="24" y="14"/>
                  </a:lnTo>
                  <a:lnTo>
                    <a:pt x="24" y="16"/>
                  </a:lnTo>
                  <a:lnTo>
                    <a:pt x="20" y="21"/>
                  </a:lnTo>
                  <a:lnTo>
                    <a:pt x="18" y="27"/>
                  </a:lnTo>
                  <a:lnTo>
                    <a:pt x="14" y="31"/>
                  </a:lnTo>
                  <a:lnTo>
                    <a:pt x="14" y="33"/>
                  </a:lnTo>
                  <a:lnTo>
                    <a:pt x="12" y="35"/>
                  </a:lnTo>
                  <a:lnTo>
                    <a:pt x="10" y="35"/>
                  </a:lnTo>
                  <a:lnTo>
                    <a:pt x="6" y="35"/>
                  </a:lnTo>
                  <a:lnTo>
                    <a:pt x="6" y="37"/>
                  </a:lnTo>
                  <a:lnTo>
                    <a:pt x="5" y="39"/>
                  </a:lnTo>
                  <a:lnTo>
                    <a:pt x="3" y="37"/>
                  </a:lnTo>
                  <a:lnTo>
                    <a:pt x="0" y="39"/>
                  </a:lnTo>
                  <a:lnTo>
                    <a:pt x="1" y="39"/>
                  </a:lnTo>
                  <a:lnTo>
                    <a:pt x="3" y="41"/>
                  </a:lnTo>
                  <a:lnTo>
                    <a:pt x="5" y="43"/>
                  </a:lnTo>
                  <a:lnTo>
                    <a:pt x="6" y="44"/>
                  </a:lnTo>
                  <a:lnTo>
                    <a:pt x="9" y="47"/>
                  </a:lnTo>
                  <a:lnTo>
                    <a:pt x="6" y="51"/>
                  </a:lnTo>
                  <a:lnTo>
                    <a:pt x="14" y="55"/>
                  </a:lnTo>
                  <a:lnTo>
                    <a:pt x="18" y="56"/>
                  </a:lnTo>
                  <a:lnTo>
                    <a:pt x="18" y="57"/>
                  </a:lnTo>
                  <a:lnTo>
                    <a:pt x="16" y="57"/>
                  </a:lnTo>
                  <a:lnTo>
                    <a:pt x="18" y="60"/>
                  </a:lnTo>
                  <a:lnTo>
                    <a:pt x="16" y="61"/>
                  </a:lnTo>
                  <a:lnTo>
                    <a:pt x="20" y="64"/>
                  </a:lnTo>
                  <a:lnTo>
                    <a:pt x="25" y="65"/>
                  </a:lnTo>
                  <a:lnTo>
                    <a:pt x="29" y="68"/>
                  </a:lnTo>
                  <a:lnTo>
                    <a:pt x="32" y="65"/>
                  </a:lnTo>
                  <a:lnTo>
                    <a:pt x="36" y="64"/>
                  </a:lnTo>
                  <a:lnTo>
                    <a:pt x="37" y="68"/>
                  </a:lnTo>
                  <a:lnTo>
                    <a:pt x="33" y="68"/>
                  </a:lnTo>
                  <a:lnTo>
                    <a:pt x="33" y="69"/>
                  </a:lnTo>
                  <a:lnTo>
                    <a:pt x="37" y="73"/>
                  </a:lnTo>
                  <a:lnTo>
                    <a:pt x="41" y="75"/>
                  </a:lnTo>
                  <a:lnTo>
                    <a:pt x="41" y="77"/>
                  </a:lnTo>
                  <a:lnTo>
                    <a:pt x="38" y="79"/>
                  </a:lnTo>
                  <a:lnTo>
                    <a:pt x="41" y="81"/>
                  </a:lnTo>
                  <a:lnTo>
                    <a:pt x="45" y="81"/>
                  </a:lnTo>
                  <a:lnTo>
                    <a:pt x="50" y="79"/>
                  </a:lnTo>
                  <a:lnTo>
                    <a:pt x="56" y="81"/>
                  </a:lnTo>
                  <a:lnTo>
                    <a:pt x="62" y="81"/>
                  </a:lnTo>
                  <a:lnTo>
                    <a:pt x="66" y="81"/>
                  </a:lnTo>
                  <a:lnTo>
                    <a:pt x="72" y="81"/>
                  </a:lnTo>
                  <a:lnTo>
                    <a:pt x="77" y="83"/>
                  </a:lnTo>
                  <a:lnTo>
                    <a:pt x="80" y="83"/>
                  </a:lnTo>
                  <a:lnTo>
                    <a:pt x="82" y="81"/>
                  </a:lnTo>
                  <a:lnTo>
                    <a:pt x="86" y="77"/>
                  </a:lnTo>
                  <a:lnTo>
                    <a:pt x="93" y="75"/>
                  </a:lnTo>
                  <a:lnTo>
                    <a:pt x="98" y="75"/>
                  </a:lnTo>
                  <a:lnTo>
                    <a:pt x="99" y="73"/>
                  </a:lnTo>
                  <a:lnTo>
                    <a:pt x="103" y="75"/>
                  </a:lnTo>
                  <a:lnTo>
                    <a:pt x="107" y="77"/>
                  </a:lnTo>
                  <a:lnTo>
                    <a:pt x="111" y="77"/>
                  </a:lnTo>
                  <a:lnTo>
                    <a:pt x="117" y="81"/>
                  </a:lnTo>
                  <a:lnTo>
                    <a:pt x="121" y="81"/>
                  </a:lnTo>
                  <a:lnTo>
                    <a:pt x="123" y="81"/>
                  </a:lnTo>
                  <a:lnTo>
                    <a:pt x="123" y="77"/>
                  </a:lnTo>
                  <a:lnTo>
                    <a:pt x="123" y="77"/>
                  </a:lnTo>
                  <a:lnTo>
                    <a:pt x="123" y="71"/>
                  </a:lnTo>
                  <a:lnTo>
                    <a:pt x="125" y="69"/>
                  </a:lnTo>
                  <a:lnTo>
                    <a:pt x="126" y="65"/>
                  </a:lnTo>
                  <a:lnTo>
                    <a:pt x="125" y="68"/>
                  </a:lnTo>
                  <a:lnTo>
                    <a:pt x="125" y="65"/>
                  </a:lnTo>
                  <a:lnTo>
                    <a:pt x="125" y="61"/>
                  </a:lnTo>
                  <a:lnTo>
                    <a:pt x="125" y="60"/>
                  </a:lnTo>
                  <a:lnTo>
                    <a:pt x="126" y="57"/>
                  </a:lnTo>
                  <a:lnTo>
                    <a:pt x="126" y="60"/>
                  </a:lnTo>
                  <a:lnTo>
                    <a:pt x="126" y="64"/>
                  </a:lnTo>
                  <a:lnTo>
                    <a:pt x="130" y="64"/>
                  </a:lnTo>
                  <a:lnTo>
                    <a:pt x="134" y="61"/>
                  </a:lnTo>
                  <a:lnTo>
                    <a:pt x="137" y="57"/>
                  </a:lnTo>
                  <a:lnTo>
                    <a:pt x="137" y="55"/>
                  </a:lnTo>
                  <a:lnTo>
                    <a:pt x="134" y="52"/>
                  </a:lnTo>
                  <a:lnTo>
                    <a:pt x="133" y="51"/>
                  </a:lnTo>
                  <a:lnTo>
                    <a:pt x="133" y="51"/>
                  </a:lnTo>
                  <a:lnTo>
                    <a:pt x="133" y="51"/>
                  </a:lnTo>
                  <a:lnTo>
                    <a:pt x="133" y="51"/>
                  </a:lnTo>
                  <a:lnTo>
                    <a:pt x="133" y="51"/>
                  </a:lnTo>
                  <a:lnTo>
                    <a:pt x="133" y="51"/>
                  </a:lnTo>
                  <a:lnTo>
                    <a:pt x="133" y="5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4" name="Freeform 46"/>
            <p:cNvSpPr>
              <a:spLocks/>
            </p:cNvSpPr>
            <p:nvPr/>
          </p:nvSpPr>
          <p:spPr bwMode="auto">
            <a:xfrm>
              <a:off x="4767263" y="2482850"/>
              <a:ext cx="79375" cy="84138"/>
            </a:xfrm>
            <a:custGeom>
              <a:avLst/>
              <a:gdLst>
                <a:gd name="T0" fmla="*/ 5 w 50"/>
                <a:gd name="T1" fmla="*/ 6 h 53"/>
                <a:gd name="T2" fmla="*/ 9 w 50"/>
                <a:gd name="T3" fmla="*/ 13 h 53"/>
                <a:gd name="T4" fmla="*/ 13 w 50"/>
                <a:gd name="T5" fmla="*/ 18 h 53"/>
                <a:gd name="T6" fmla="*/ 18 w 50"/>
                <a:gd name="T7" fmla="*/ 23 h 53"/>
                <a:gd name="T8" fmla="*/ 21 w 50"/>
                <a:gd name="T9" fmla="*/ 27 h 53"/>
                <a:gd name="T10" fmla="*/ 24 w 50"/>
                <a:gd name="T11" fmla="*/ 33 h 53"/>
                <a:gd name="T12" fmla="*/ 22 w 50"/>
                <a:gd name="T13" fmla="*/ 39 h 53"/>
                <a:gd name="T14" fmla="*/ 22 w 50"/>
                <a:gd name="T15" fmla="*/ 43 h 53"/>
                <a:gd name="T16" fmla="*/ 24 w 50"/>
                <a:gd name="T17" fmla="*/ 49 h 53"/>
                <a:gd name="T18" fmla="*/ 24 w 50"/>
                <a:gd name="T19" fmla="*/ 50 h 53"/>
                <a:gd name="T20" fmla="*/ 25 w 50"/>
                <a:gd name="T21" fmla="*/ 51 h 53"/>
                <a:gd name="T22" fmla="*/ 26 w 50"/>
                <a:gd name="T23" fmla="*/ 53 h 53"/>
                <a:gd name="T24" fmla="*/ 28 w 50"/>
                <a:gd name="T25" fmla="*/ 53 h 53"/>
                <a:gd name="T26" fmla="*/ 30 w 50"/>
                <a:gd name="T27" fmla="*/ 50 h 53"/>
                <a:gd name="T28" fmla="*/ 32 w 50"/>
                <a:gd name="T29" fmla="*/ 46 h 53"/>
                <a:gd name="T30" fmla="*/ 34 w 50"/>
                <a:gd name="T31" fmla="*/ 43 h 53"/>
                <a:gd name="T32" fmla="*/ 36 w 50"/>
                <a:gd name="T33" fmla="*/ 41 h 53"/>
                <a:gd name="T34" fmla="*/ 36 w 50"/>
                <a:gd name="T35" fmla="*/ 37 h 53"/>
                <a:gd name="T36" fmla="*/ 36 w 50"/>
                <a:gd name="T37" fmla="*/ 35 h 53"/>
                <a:gd name="T38" fmla="*/ 37 w 50"/>
                <a:gd name="T39" fmla="*/ 33 h 53"/>
                <a:gd name="T40" fmla="*/ 40 w 50"/>
                <a:gd name="T41" fmla="*/ 35 h 53"/>
                <a:gd name="T42" fmla="*/ 41 w 50"/>
                <a:gd name="T43" fmla="*/ 35 h 53"/>
                <a:gd name="T44" fmla="*/ 45 w 50"/>
                <a:gd name="T45" fmla="*/ 35 h 53"/>
                <a:gd name="T46" fmla="*/ 48 w 50"/>
                <a:gd name="T47" fmla="*/ 37 h 53"/>
                <a:gd name="T48" fmla="*/ 50 w 50"/>
                <a:gd name="T49" fmla="*/ 35 h 53"/>
                <a:gd name="T50" fmla="*/ 48 w 50"/>
                <a:gd name="T51" fmla="*/ 33 h 53"/>
                <a:gd name="T52" fmla="*/ 49 w 50"/>
                <a:gd name="T53" fmla="*/ 31 h 53"/>
                <a:gd name="T54" fmla="*/ 45 w 50"/>
                <a:gd name="T55" fmla="*/ 27 h 53"/>
                <a:gd name="T56" fmla="*/ 44 w 50"/>
                <a:gd name="T57" fmla="*/ 23 h 53"/>
                <a:gd name="T58" fmla="*/ 41 w 50"/>
                <a:gd name="T59" fmla="*/ 23 h 53"/>
                <a:gd name="T60" fmla="*/ 41 w 50"/>
                <a:gd name="T61" fmla="*/ 22 h 53"/>
                <a:gd name="T62" fmla="*/ 41 w 50"/>
                <a:gd name="T63" fmla="*/ 20 h 53"/>
                <a:gd name="T64" fmla="*/ 40 w 50"/>
                <a:gd name="T65" fmla="*/ 20 h 53"/>
                <a:gd name="T66" fmla="*/ 37 w 50"/>
                <a:gd name="T67" fmla="*/ 16 h 53"/>
                <a:gd name="T68" fmla="*/ 34 w 50"/>
                <a:gd name="T69" fmla="*/ 10 h 53"/>
                <a:gd name="T70" fmla="*/ 34 w 50"/>
                <a:gd name="T71" fmla="*/ 9 h 53"/>
                <a:gd name="T72" fmla="*/ 32 w 50"/>
                <a:gd name="T73" fmla="*/ 9 h 53"/>
                <a:gd name="T74" fmla="*/ 30 w 50"/>
                <a:gd name="T75" fmla="*/ 9 h 53"/>
                <a:gd name="T76" fmla="*/ 30 w 50"/>
                <a:gd name="T77" fmla="*/ 6 h 53"/>
                <a:gd name="T78" fmla="*/ 26 w 50"/>
                <a:gd name="T79" fmla="*/ 5 h 53"/>
                <a:gd name="T80" fmla="*/ 24 w 50"/>
                <a:gd name="T81" fmla="*/ 6 h 53"/>
                <a:gd name="T82" fmla="*/ 24 w 50"/>
                <a:gd name="T83" fmla="*/ 5 h 53"/>
                <a:gd name="T84" fmla="*/ 22 w 50"/>
                <a:gd name="T85" fmla="*/ 5 h 53"/>
                <a:gd name="T86" fmla="*/ 18 w 50"/>
                <a:gd name="T87" fmla="*/ 5 h 53"/>
                <a:gd name="T88" fmla="*/ 17 w 50"/>
                <a:gd name="T89" fmla="*/ 1 h 53"/>
                <a:gd name="T90" fmla="*/ 13 w 50"/>
                <a:gd name="T91" fmla="*/ 0 h 53"/>
                <a:gd name="T92" fmla="*/ 10 w 50"/>
                <a:gd name="T93" fmla="*/ 0 h 53"/>
                <a:gd name="T94" fmla="*/ 6 w 50"/>
                <a:gd name="T95" fmla="*/ 1 h 53"/>
                <a:gd name="T96" fmla="*/ 4 w 50"/>
                <a:gd name="T97" fmla="*/ 1 h 53"/>
                <a:gd name="T98" fmla="*/ 1 w 50"/>
                <a:gd name="T99" fmla="*/ 1 h 53"/>
                <a:gd name="T100" fmla="*/ 0 w 50"/>
                <a:gd name="T101" fmla="*/ 2 h 53"/>
                <a:gd name="T102" fmla="*/ 1 w 50"/>
                <a:gd name="T103" fmla="*/ 5 h 53"/>
                <a:gd name="T104" fmla="*/ 5 w 50"/>
                <a:gd name="T105" fmla="*/ 6 h 53"/>
                <a:gd name="T106" fmla="*/ 5 w 50"/>
                <a:gd name="T107" fmla="*/ 6 h 53"/>
                <a:gd name="T108" fmla="*/ 5 w 50"/>
                <a:gd name="T109" fmla="*/ 6 h 53"/>
                <a:gd name="T110" fmla="*/ 5 w 50"/>
                <a:gd name="T111" fmla="*/ 6 h 53"/>
                <a:gd name="T112" fmla="*/ 5 w 50"/>
                <a:gd name="T113" fmla="*/ 6 h 53"/>
                <a:gd name="T114" fmla="*/ 5 w 50"/>
                <a:gd name="T115" fmla="*/ 6 h 53"/>
                <a:gd name="T116" fmla="*/ 5 w 50"/>
                <a:gd name="T1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53">
                  <a:moveTo>
                    <a:pt x="5" y="6"/>
                  </a:moveTo>
                  <a:lnTo>
                    <a:pt x="9" y="13"/>
                  </a:lnTo>
                  <a:lnTo>
                    <a:pt x="13" y="18"/>
                  </a:lnTo>
                  <a:lnTo>
                    <a:pt x="18" y="23"/>
                  </a:lnTo>
                  <a:lnTo>
                    <a:pt x="21" y="27"/>
                  </a:lnTo>
                  <a:lnTo>
                    <a:pt x="24" y="33"/>
                  </a:lnTo>
                  <a:lnTo>
                    <a:pt x="22" y="39"/>
                  </a:lnTo>
                  <a:lnTo>
                    <a:pt x="22" y="43"/>
                  </a:lnTo>
                  <a:lnTo>
                    <a:pt x="24" y="49"/>
                  </a:lnTo>
                  <a:lnTo>
                    <a:pt x="24" y="50"/>
                  </a:lnTo>
                  <a:lnTo>
                    <a:pt x="25" y="51"/>
                  </a:lnTo>
                  <a:lnTo>
                    <a:pt x="26" y="53"/>
                  </a:lnTo>
                  <a:lnTo>
                    <a:pt x="28" y="53"/>
                  </a:lnTo>
                  <a:lnTo>
                    <a:pt x="30" y="50"/>
                  </a:lnTo>
                  <a:lnTo>
                    <a:pt x="32" y="46"/>
                  </a:lnTo>
                  <a:lnTo>
                    <a:pt x="34" y="43"/>
                  </a:lnTo>
                  <a:lnTo>
                    <a:pt x="36" y="41"/>
                  </a:lnTo>
                  <a:lnTo>
                    <a:pt x="36" y="37"/>
                  </a:lnTo>
                  <a:lnTo>
                    <a:pt x="36" y="35"/>
                  </a:lnTo>
                  <a:lnTo>
                    <a:pt x="37" y="33"/>
                  </a:lnTo>
                  <a:lnTo>
                    <a:pt x="40" y="35"/>
                  </a:lnTo>
                  <a:lnTo>
                    <a:pt x="41" y="35"/>
                  </a:lnTo>
                  <a:lnTo>
                    <a:pt x="45" y="35"/>
                  </a:lnTo>
                  <a:lnTo>
                    <a:pt x="48" y="37"/>
                  </a:lnTo>
                  <a:lnTo>
                    <a:pt x="50" y="35"/>
                  </a:lnTo>
                  <a:lnTo>
                    <a:pt x="48" y="33"/>
                  </a:lnTo>
                  <a:lnTo>
                    <a:pt x="49" y="31"/>
                  </a:lnTo>
                  <a:lnTo>
                    <a:pt x="45" y="27"/>
                  </a:lnTo>
                  <a:lnTo>
                    <a:pt x="44" y="23"/>
                  </a:lnTo>
                  <a:lnTo>
                    <a:pt x="41" y="23"/>
                  </a:lnTo>
                  <a:lnTo>
                    <a:pt x="41" y="22"/>
                  </a:lnTo>
                  <a:lnTo>
                    <a:pt x="41" y="20"/>
                  </a:lnTo>
                  <a:lnTo>
                    <a:pt x="40" y="20"/>
                  </a:lnTo>
                  <a:lnTo>
                    <a:pt x="37" y="16"/>
                  </a:lnTo>
                  <a:lnTo>
                    <a:pt x="34" y="10"/>
                  </a:lnTo>
                  <a:lnTo>
                    <a:pt x="34" y="9"/>
                  </a:lnTo>
                  <a:lnTo>
                    <a:pt x="32" y="9"/>
                  </a:lnTo>
                  <a:lnTo>
                    <a:pt x="30" y="9"/>
                  </a:lnTo>
                  <a:lnTo>
                    <a:pt x="30" y="6"/>
                  </a:lnTo>
                  <a:lnTo>
                    <a:pt x="26" y="5"/>
                  </a:lnTo>
                  <a:lnTo>
                    <a:pt x="24" y="6"/>
                  </a:lnTo>
                  <a:lnTo>
                    <a:pt x="24" y="5"/>
                  </a:lnTo>
                  <a:lnTo>
                    <a:pt x="22" y="5"/>
                  </a:lnTo>
                  <a:lnTo>
                    <a:pt x="18" y="5"/>
                  </a:lnTo>
                  <a:lnTo>
                    <a:pt x="17" y="1"/>
                  </a:lnTo>
                  <a:lnTo>
                    <a:pt x="13" y="0"/>
                  </a:lnTo>
                  <a:lnTo>
                    <a:pt x="10" y="0"/>
                  </a:lnTo>
                  <a:lnTo>
                    <a:pt x="6" y="1"/>
                  </a:lnTo>
                  <a:lnTo>
                    <a:pt x="4" y="1"/>
                  </a:lnTo>
                  <a:lnTo>
                    <a:pt x="1" y="1"/>
                  </a:lnTo>
                  <a:lnTo>
                    <a:pt x="0" y="2"/>
                  </a:lnTo>
                  <a:lnTo>
                    <a:pt x="1" y="5"/>
                  </a:lnTo>
                  <a:lnTo>
                    <a:pt x="5" y="6"/>
                  </a:lnTo>
                  <a:lnTo>
                    <a:pt x="5" y="6"/>
                  </a:lnTo>
                  <a:lnTo>
                    <a:pt x="5" y="6"/>
                  </a:lnTo>
                  <a:lnTo>
                    <a:pt x="5" y="6"/>
                  </a:lnTo>
                  <a:lnTo>
                    <a:pt x="5" y="6"/>
                  </a:lnTo>
                  <a:lnTo>
                    <a:pt x="5" y="6"/>
                  </a:lnTo>
                  <a:lnTo>
                    <a:pt x="5" y="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5" name="Freeform 47"/>
            <p:cNvSpPr>
              <a:spLocks/>
            </p:cNvSpPr>
            <p:nvPr/>
          </p:nvSpPr>
          <p:spPr bwMode="auto">
            <a:xfrm>
              <a:off x="3716338" y="3475038"/>
              <a:ext cx="76200" cy="20638"/>
            </a:xfrm>
            <a:custGeom>
              <a:avLst/>
              <a:gdLst>
                <a:gd name="T0" fmla="*/ 7 w 48"/>
                <a:gd name="T1" fmla="*/ 12 h 13"/>
                <a:gd name="T2" fmla="*/ 8 w 48"/>
                <a:gd name="T3" fmla="*/ 12 h 13"/>
                <a:gd name="T4" fmla="*/ 16 w 48"/>
                <a:gd name="T5" fmla="*/ 12 h 13"/>
                <a:gd name="T6" fmla="*/ 16 w 48"/>
                <a:gd name="T7" fmla="*/ 9 h 13"/>
                <a:gd name="T8" fmla="*/ 18 w 48"/>
                <a:gd name="T9" fmla="*/ 8 h 13"/>
                <a:gd name="T10" fmla="*/ 20 w 48"/>
                <a:gd name="T11" fmla="*/ 8 h 13"/>
                <a:gd name="T12" fmla="*/ 22 w 48"/>
                <a:gd name="T13" fmla="*/ 8 h 13"/>
                <a:gd name="T14" fmla="*/ 24 w 48"/>
                <a:gd name="T15" fmla="*/ 8 h 13"/>
                <a:gd name="T16" fmla="*/ 26 w 48"/>
                <a:gd name="T17" fmla="*/ 8 h 13"/>
                <a:gd name="T18" fmla="*/ 27 w 48"/>
                <a:gd name="T19" fmla="*/ 4 h 13"/>
                <a:gd name="T20" fmla="*/ 30 w 48"/>
                <a:gd name="T21" fmla="*/ 5 h 13"/>
                <a:gd name="T22" fmla="*/ 34 w 48"/>
                <a:gd name="T23" fmla="*/ 8 h 13"/>
                <a:gd name="T24" fmla="*/ 38 w 48"/>
                <a:gd name="T25" fmla="*/ 9 h 13"/>
                <a:gd name="T26" fmla="*/ 40 w 48"/>
                <a:gd name="T27" fmla="*/ 9 h 13"/>
                <a:gd name="T28" fmla="*/ 43 w 48"/>
                <a:gd name="T29" fmla="*/ 9 h 13"/>
                <a:gd name="T30" fmla="*/ 44 w 48"/>
                <a:gd name="T31" fmla="*/ 9 h 13"/>
                <a:gd name="T32" fmla="*/ 47 w 48"/>
                <a:gd name="T33" fmla="*/ 9 h 13"/>
                <a:gd name="T34" fmla="*/ 48 w 48"/>
                <a:gd name="T35" fmla="*/ 8 h 13"/>
                <a:gd name="T36" fmla="*/ 48 w 48"/>
                <a:gd name="T37" fmla="*/ 5 h 13"/>
                <a:gd name="T38" fmla="*/ 47 w 48"/>
                <a:gd name="T39" fmla="*/ 4 h 13"/>
                <a:gd name="T40" fmla="*/ 43 w 48"/>
                <a:gd name="T41" fmla="*/ 4 h 13"/>
                <a:gd name="T42" fmla="*/ 40 w 48"/>
                <a:gd name="T43" fmla="*/ 5 h 13"/>
                <a:gd name="T44" fmla="*/ 39 w 48"/>
                <a:gd name="T45" fmla="*/ 5 h 13"/>
                <a:gd name="T46" fmla="*/ 38 w 48"/>
                <a:gd name="T47" fmla="*/ 2 h 13"/>
                <a:gd name="T48" fmla="*/ 35 w 48"/>
                <a:gd name="T49" fmla="*/ 2 h 13"/>
                <a:gd name="T50" fmla="*/ 34 w 48"/>
                <a:gd name="T51" fmla="*/ 2 h 13"/>
                <a:gd name="T52" fmla="*/ 31 w 48"/>
                <a:gd name="T53" fmla="*/ 0 h 13"/>
                <a:gd name="T54" fmla="*/ 30 w 48"/>
                <a:gd name="T55" fmla="*/ 0 h 13"/>
                <a:gd name="T56" fmla="*/ 27 w 48"/>
                <a:gd name="T57" fmla="*/ 0 h 13"/>
                <a:gd name="T58" fmla="*/ 24 w 48"/>
                <a:gd name="T59" fmla="*/ 0 h 13"/>
                <a:gd name="T60" fmla="*/ 22 w 48"/>
                <a:gd name="T61" fmla="*/ 2 h 13"/>
                <a:gd name="T62" fmla="*/ 22 w 48"/>
                <a:gd name="T63" fmla="*/ 4 h 13"/>
                <a:gd name="T64" fmla="*/ 8 w 48"/>
                <a:gd name="T65" fmla="*/ 4 h 13"/>
                <a:gd name="T66" fmla="*/ 4 w 48"/>
                <a:gd name="T67" fmla="*/ 4 h 13"/>
                <a:gd name="T68" fmla="*/ 4 w 48"/>
                <a:gd name="T69" fmla="*/ 5 h 13"/>
                <a:gd name="T70" fmla="*/ 7 w 48"/>
                <a:gd name="T71" fmla="*/ 8 h 13"/>
                <a:gd name="T72" fmla="*/ 10 w 48"/>
                <a:gd name="T73" fmla="*/ 8 h 13"/>
                <a:gd name="T74" fmla="*/ 14 w 48"/>
                <a:gd name="T75" fmla="*/ 5 h 13"/>
                <a:gd name="T76" fmla="*/ 20 w 48"/>
                <a:gd name="T77" fmla="*/ 5 h 13"/>
                <a:gd name="T78" fmla="*/ 14 w 48"/>
                <a:gd name="T79" fmla="*/ 8 h 13"/>
                <a:gd name="T80" fmla="*/ 10 w 48"/>
                <a:gd name="T81" fmla="*/ 8 h 13"/>
                <a:gd name="T82" fmla="*/ 10 w 48"/>
                <a:gd name="T83" fmla="*/ 9 h 13"/>
                <a:gd name="T84" fmla="*/ 7 w 48"/>
                <a:gd name="T85" fmla="*/ 9 h 13"/>
                <a:gd name="T86" fmla="*/ 4 w 48"/>
                <a:gd name="T87" fmla="*/ 9 h 13"/>
                <a:gd name="T88" fmla="*/ 3 w 48"/>
                <a:gd name="T89" fmla="*/ 5 h 13"/>
                <a:gd name="T90" fmla="*/ 0 w 48"/>
                <a:gd name="T91" fmla="*/ 8 h 13"/>
                <a:gd name="T92" fmla="*/ 0 w 48"/>
                <a:gd name="T93" fmla="*/ 13 h 13"/>
                <a:gd name="T94" fmla="*/ 4 w 48"/>
                <a:gd name="T95" fmla="*/ 12 h 13"/>
                <a:gd name="T96" fmla="*/ 7 w 48"/>
                <a:gd name="T97" fmla="*/ 12 h 13"/>
                <a:gd name="T98" fmla="*/ 7 w 48"/>
                <a:gd name="T99" fmla="*/ 12 h 13"/>
                <a:gd name="T100" fmla="*/ 7 w 48"/>
                <a:gd name="T101" fmla="*/ 12 h 13"/>
                <a:gd name="T102" fmla="*/ 7 w 48"/>
                <a:gd name="T103" fmla="*/ 12 h 13"/>
                <a:gd name="T104" fmla="*/ 7 w 48"/>
                <a:gd name="T105" fmla="*/ 12 h 13"/>
                <a:gd name="T106" fmla="*/ 7 w 48"/>
                <a:gd name="T107" fmla="*/ 12 h 13"/>
                <a:gd name="T108" fmla="*/ 7 w 48"/>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13">
                  <a:moveTo>
                    <a:pt x="7" y="12"/>
                  </a:moveTo>
                  <a:lnTo>
                    <a:pt x="8" y="12"/>
                  </a:lnTo>
                  <a:lnTo>
                    <a:pt x="16" y="12"/>
                  </a:lnTo>
                  <a:lnTo>
                    <a:pt x="16" y="9"/>
                  </a:lnTo>
                  <a:lnTo>
                    <a:pt x="18" y="8"/>
                  </a:lnTo>
                  <a:lnTo>
                    <a:pt x="20" y="8"/>
                  </a:lnTo>
                  <a:lnTo>
                    <a:pt x="22" y="8"/>
                  </a:lnTo>
                  <a:lnTo>
                    <a:pt x="24" y="8"/>
                  </a:lnTo>
                  <a:lnTo>
                    <a:pt x="26" y="8"/>
                  </a:lnTo>
                  <a:lnTo>
                    <a:pt x="27" y="4"/>
                  </a:lnTo>
                  <a:lnTo>
                    <a:pt x="30" y="5"/>
                  </a:lnTo>
                  <a:lnTo>
                    <a:pt x="34" y="8"/>
                  </a:lnTo>
                  <a:lnTo>
                    <a:pt x="38" y="9"/>
                  </a:lnTo>
                  <a:lnTo>
                    <a:pt x="40" y="9"/>
                  </a:lnTo>
                  <a:lnTo>
                    <a:pt x="43" y="9"/>
                  </a:lnTo>
                  <a:lnTo>
                    <a:pt x="44" y="9"/>
                  </a:lnTo>
                  <a:lnTo>
                    <a:pt x="47" y="9"/>
                  </a:lnTo>
                  <a:lnTo>
                    <a:pt x="48" y="8"/>
                  </a:lnTo>
                  <a:lnTo>
                    <a:pt x="48" y="5"/>
                  </a:lnTo>
                  <a:lnTo>
                    <a:pt x="47" y="4"/>
                  </a:lnTo>
                  <a:lnTo>
                    <a:pt x="43" y="4"/>
                  </a:lnTo>
                  <a:lnTo>
                    <a:pt x="40" y="5"/>
                  </a:lnTo>
                  <a:lnTo>
                    <a:pt x="39" y="5"/>
                  </a:lnTo>
                  <a:lnTo>
                    <a:pt x="38" y="2"/>
                  </a:lnTo>
                  <a:lnTo>
                    <a:pt x="35" y="2"/>
                  </a:lnTo>
                  <a:lnTo>
                    <a:pt x="34" y="2"/>
                  </a:lnTo>
                  <a:lnTo>
                    <a:pt x="31" y="0"/>
                  </a:lnTo>
                  <a:lnTo>
                    <a:pt x="30" y="0"/>
                  </a:lnTo>
                  <a:lnTo>
                    <a:pt x="27" y="0"/>
                  </a:lnTo>
                  <a:lnTo>
                    <a:pt x="24" y="0"/>
                  </a:lnTo>
                  <a:lnTo>
                    <a:pt x="22" y="2"/>
                  </a:lnTo>
                  <a:lnTo>
                    <a:pt x="22" y="4"/>
                  </a:lnTo>
                  <a:lnTo>
                    <a:pt x="8" y="4"/>
                  </a:lnTo>
                  <a:lnTo>
                    <a:pt x="4" y="4"/>
                  </a:lnTo>
                  <a:lnTo>
                    <a:pt x="4" y="5"/>
                  </a:lnTo>
                  <a:lnTo>
                    <a:pt x="7" y="8"/>
                  </a:lnTo>
                  <a:lnTo>
                    <a:pt x="10" y="8"/>
                  </a:lnTo>
                  <a:lnTo>
                    <a:pt x="14" y="5"/>
                  </a:lnTo>
                  <a:lnTo>
                    <a:pt x="20" y="5"/>
                  </a:lnTo>
                  <a:lnTo>
                    <a:pt x="14" y="8"/>
                  </a:lnTo>
                  <a:lnTo>
                    <a:pt x="10" y="8"/>
                  </a:lnTo>
                  <a:lnTo>
                    <a:pt x="10" y="9"/>
                  </a:lnTo>
                  <a:lnTo>
                    <a:pt x="7" y="9"/>
                  </a:lnTo>
                  <a:lnTo>
                    <a:pt x="4" y="9"/>
                  </a:lnTo>
                  <a:lnTo>
                    <a:pt x="3" y="5"/>
                  </a:lnTo>
                  <a:lnTo>
                    <a:pt x="0" y="8"/>
                  </a:lnTo>
                  <a:lnTo>
                    <a:pt x="0" y="13"/>
                  </a:lnTo>
                  <a:lnTo>
                    <a:pt x="4" y="12"/>
                  </a:lnTo>
                  <a:lnTo>
                    <a:pt x="7" y="12"/>
                  </a:lnTo>
                  <a:lnTo>
                    <a:pt x="7" y="12"/>
                  </a:lnTo>
                  <a:lnTo>
                    <a:pt x="7" y="12"/>
                  </a:lnTo>
                  <a:lnTo>
                    <a:pt x="7" y="12"/>
                  </a:lnTo>
                  <a:lnTo>
                    <a:pt x="7" y="12"/>
                  </a:lnTo>
                  <a:lnTo>
                    <a:pt x="7" y="12"/>
                  </a:lnTo>
                  <a:lnTo>
                    <a:pt x="7" y="12"/>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6" name="Freeform 48"/>
            <p:cNvSpPr>
              <a:spLocks/>
            </p:cNvSpPr>
            <p:nvPr/>
          </p:nvSpPr>
          <p:spPr bwMode="auto">
            <a:xfrm>
              <a:off x="4754563" y="2960688"/>
              <a:ext cx="277813" cy="284163"/>
            </a:xfrm>
            <a:custGeom>
              <a:avLst/>
              <a:gdLst>
                <a:gd name="T0" fmla="*/ 1 w 175"/>
                <a:gd name="T1" fmla="*/ 16 h 179"/>
                <a:gd name="T2" fmla="*/ 0 w 175"/>
                <a:gd name="T3" fmla="*/ 28 h 179"/>
                <a:gd name="T4" fmla="*/ 5 w 175"/>
                <a:gd name="T5" fmla="*/ 54 h 179"/>
                <a:gd name="T6" fmla="*/ 91 w 175"/>
                <a:gd name="T7" fmla="*/ 175 h 179"/>
                <a:gd name="T8" fmla="*/ 106 w 175"/>
                <a:gd name="T9" fmla="*/ 174 h 179"/>
                <a:gd name="T10" fmla="*/ 109 w 175"/>
                <a:gd name="T11" fmla="*/ 175 h 179"/>
                <a:gd name="T12" fmla="*/ 139 w 175"/>
                <a:gd name="T13" fmla="*/ 178 h 179"/>
                <a:gd name="T14" fmla="*/ 149 w 175"/>
                <a:gd name="T15" fmla="*/ 179 h 179"/>
                <a:gd name="T16" fmla="*/ 154 w 175"/>
                <a:gd name="T17" fmla="*/ 171 h 179"/>
                <a:gd name="T18" fmla="*/ 162 w 175"/>
                <a:gd name="T19" fmla="*/ 166 h 179"/>
                <a:gd name="T20" fmla="*/ 166 w 175"/>
                <a:gd name="T21" fmla="*/ 161 h 179"/>
                <a:gd name="T22" fmla="*/ 173 w 175"/>
                <a:gd name="T23" fmla="*/ 155 h 179"/>
                <a:gd name="T24" fmla="*/ 171 w 175"/>
                <a:gd name="T25" fmla="*/ 139 h 179"/>
                <a:gd name="T26" fmla="*/ 170 w 175"/>
                <a:gd name="T27" fmla="*/ 134 h 179"/>
                <a:gd name="T28" fmla="*/ 146 w 175"/>
                <a:gd name="T29" fmla="*/ 94 h 179"/>
                <a:gd name="T30" fmla="*/ 145 w 175"/>
                <a:gd name="T31" fmla="*/ 86 h 179"/>
                <a:gd name="T32" fmla="*/ 137 w 175"/>
                <a:gd name="T33" fmla="*/ 73 h 179"/>
                <a:gd name="T34" fmla="*/ 135 w 175"/>
                <a:gd name="T35" fmla="*/ 68 h 179"/>
                <a:gd name="T36" fmla="*/ 122 w 175"/>
                <a:gd name="T37" fmla="*/ 46 h 179"/>
                <a:gd name="T38" fmla="*/ 118 w 175"/>
                <a:gd name="T39" fmla="*/ 34 h 179"/>
                <a:gd name="T40" fmla="*/ 126 w 175"/>
                <a:gd name="T41" fmla="*/ 44 h 179"/>
                <a:gd name="T42" fmla="*/ 131 w 175"/>
                <a:gd name="T43" fmla="*/ 54 h 179"/>
                <a:gd name="T44" fmla="*/ 137 w 175"/>
                <a:gd name="T45" fmla="*/ 61 h 179"/>
                <a:gd name="T46" fmla="*/ 149 w 175"/>
                <a:gd name="T47" fmla="*/ 68 h 179"/>
                <a:gd name="T48" fmla="*/ 153 w 175"/>
                <a:gd name="T49" fmla="*/ 56 h 179"/>
                <a:gd name="T50" fmla="*/ 157 w 175"/>
                <a:gd name="T51" fmla="*/ 41 h 179"/>
                <a:gd name="T52" fmla="*/ 131 w 175"/>
                <a:gd name="T53" fmla="*/ 11 h 179"/>
                <a:gd name="T54" fmla="*/ 126 w 175"/>
                <a:gd name="T55" fmla="*/ 11 h 179"/>
                <a:gd name="T56" fmla="*/ 118 w 175"/>
                <a:gd name="T57" fmla="*/ 11 h 179"/>
                <a:gd name="T58" fmla="*/ 114 w 175"/>
                <a:gd name="T59" fmla="*/ 11 h 179"/>
                <a:gd name="T60" fmla="*/ 109 w 175"/>
                <a:gd name="T61" fmla="*/ 8 h 179"/>
                <a:gd name="T62" fmla="*/ 106 w 175"/>
                <a:gd name="T63" fmla="*/ 3 h 179"/>
                <a:gd name="T64" fmla="*/ 99 w 175"/>
                <a:gd name="T65" fmla="*/ 3 h 179"/>
                <a:gd name="T66" fmla="*/ 95 w 175"/>
                <a:gd name="T67" fmla="*/ 3 h 179"/>
                <a:gd name="T68" fmla="*/ 86 w 175"/>
                <a:gd name="T69" fmla="*/ 3 h 179"/>
                <a:gd name="T70" fmla="*/ 80 w 175"/>
                <a:gd name="T71" fmla="*/ 7 h 179"/>
                <a:gd name="T72" fmla="*/ 65 w 175"/>
                <a:gd name="T73" fmla="*/ 16 h 179"/>
                <a:gd name="T74" fmla="*/ 48 w 175"/>
                <a:gd name="T75" fmla="*/ 11 h 179"/>
                <a:gd name="T76" fmla="*/ 36 w 175"/>
                <a:gd name="T77" fmla="*/ 4 h 179"/>
                <a:gd name="T78" fmla="*/ 12 w 175"/>
                <a:gd name="T79" fmla="*/ 3 h 179"/>
                <a:gd name="T80" fmla="*/ 4 w 175"/>
                <a:gd name="T81" fmla="*/ 0 h 179"/>
                <a:gd name="T82" fmla="*/ 0 w 175"/>
                <a:gd name="T83" fmla="*/ 7 h 179"/>
                <a:gd name="T84" fmla="*/ 0 w 175"/>
                <a:gd name="T85"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179">
                  <a:moveTo>
                    <a:pt x="0" y="7"/>
                  </a:moveTo>
                  <a:lnTo>
                    <a:pt x="1" y="11"/>
                  </a:lnTo>
                  <a:lnTo>
                    <a:pt x="1" y="16"/>
                  </a:lnTo>
                  <a:lnTo>
                    <a:pt x="1" y="20"/>
                  </a:lnTo>
                  <a:lnTo>
                    <a:pt x="0" y="25"/>
                  </a:lnTo>
                  <a:lnTo>
                    <a:pt x="0" y="28"/>
                  </a:lnTo>
                  <a:lnTo>
                    <a:pt x="0" y="30"/>
                  </a:lnTo>
                  <a:lnTo>
                    <a:pt x="1" y="37"/>
                  </a:lnTo>
                  <a:lnTo>
                    <a:pt x="5" y="54"/>
                  </a:lnTo>
                  <a:lnTo>
                    <a:pt x="9" y="175"/>
                  </a:lnTo>
                  <a:lnTo>
                    <a:pt x="48" y="175"/>
                  </a:lnTo>
                  <a:lnTo>
                    <a:pt x="91" y="175"/>
                  </a:lnTo>
                  <a:lnTo>
                    <a:pt x="99" y="175"/>
                  </a:lnTo>
                  <a:lnTo>
                    <a:pt x="105" y="175"/>
                  </a:lnTo>
                  <a:lnTo>
                    <a:pt x="106" y="174"/>
                  </a:lnTo>
                  <a:lnTo>
                    <a:pt x="109" y="171"/>
                  </a:lnTo>
                  <a:lnTo>
                    <a:pt x="110" y="171"/>
                  </a:lnTo>
                  <a:lnTo>
                    <a:pt x="109" y="175"/>
                  </a:lnTo>
                  <a:lnTo>
                    <a:pt x="119" y="175"/>
                  </a:lnTo>
                  <a:lnTo>
                    <a:pt x="133" y="175"/>
                  </a:lnTo>
                  <a:lnTo>
                    <a:pt x="139" y="178"/>
                  </a:lnTo>
                  <a:lnTo>
                    <a:pt x="143" y="179"/>
                  </a:lnTo>
                  <a:lnTo>
                    <a:pt x="146" y="179"/>
                  </a:lnTo>
                  <a:lnTo>
                    <a:pt x="149" y="179"/>
                  </a:lnTo>
                  <a:lnTo>
                    <a:pt x="150" y="178"/>
                  </a:lnTo>
                  <a:lnTo>
                    <a:pt x="153" y="174"/>
                  </a:lnTo>
                  <a:lnTo>
                    <a:pt x="154" y="171"/>
                  </a:lnTo>
                  <a:lnTo>
                    <a:pt x="158" y="170"/>
                  </a:lnTo>
                  <a:lnTo>
                    <a:pt x="159" y="170"/>
                  </a:lnTo>
                  <a:lnTo>
                    <a:pt x="162" y="166"/>
                  </a:lnTo>
                  <a:lnTo>
                    <a:pt x="163" y="162"/>
                  </a:lnTo>
                  <a:lnTo>
                    <a:pt x="166" y="161"/>
                  </a:lnTo>
                  <a:lnTo>
                    <a:pt x="166" y="161"/>
                  </a:lnTo>
                  <a:lnTo>
                    <a:pt x="167" y="161"/>
                  </a:lnTo>
                  <a:lnTo>
                    <a:pt x="171" y="158"/>
                  </a:lnTo>
                  <a:lnTo>
                    <a:pt x="173" y="155"/>
                  </a:lnTo>
                  <a:lnTo>
                    <a:pt x="173" y="153"/>
                  </a:lnTo>
                  <a:lnTo>
                    <a:pt x="171" y="147"/>
                  </a:lnTo>
                  <a:lnTo>
                    <a:pt x="171" y="139"/>
                  </a:lnTo>
                  <a:lnTo>
                    <a:pt x="175" y="142"/>
                  </a:lnTo>
                  <a:lnTo>
                    <a:pt x="173" y="138"/>
                  </a:lnTo>
                  <a:lnTo>
                    <a:pt x="170" y="134"/>
                  </a:lnTo>
                  <a:lnTo>
                    <a:pt x="163" y="126"/>
                  </a:lnTo>
                  <a:lnTo>
                    <a:pt x="150" y="101"/>
                  </a:lnTo>
                  <a:lnTo>
                    <a:pt x="146" y="94"/>
                  </a:lnTo>
                  <a:lnTo>
                    <a:pt x="145" y="90"/>
                  </a:lnTo>
                  <a:lnTo>
                    <a:pt x="145" y="87"/>
                  </a:lnTo>
                  <a:lnTo>
                    <a:pt x="145" y="86"/>
                  </a:lnTo>
                  <a:lnTo>
                    <a:pt x="143" y="82"/>
                  </a:lnTo>
                  <a:lnTo>
                    <a:pt x="139" y="77"/>
                  </a:lnTo>
                  <a:lnTo>
                    <a:pt x="137" y="73"/>
                  </a:lnTo>
                  <a:lnTo>
                    <a:pt x="137" y="72"/>
                  </a:lnTo>
                  <a:lnTo>
                    <a:pt x="137" y="69"/>
                  </a:lnTo>
                  <a:lnTo>
                    <a:pt x="135" y="68"/>
                  </a:lnTo>
                  <a:lnTo>
                    <a:pt x="131" y="64"/>
                  </a:lnTo>
                  <a:lnTo>
                    <a:pt x="123" y="52"/>
                  </a:lnTo>
                  <a:lnTo>
                    <a:pt x="122" y="46"/>
                  </a:lnTo>
                  <a:lnTo>
                    <a:pt x="118" y="38"/>
                  </a:lnTo>
                  <a:lnTo>
                    <a:pt x="118" y="37"/>
                  </a:lnTo>
                  <a:lnTo>
                    <a:pt x="118" y="34"/>
                  </a:lnTo>
                  <a:lnTo>
                    <a:pt x="119" y="30"/>
                  </a:lnTo>
                  <a:lnTo>
                    <a:pt x="122" y="37"/>
                  </a:lnTo>
                  <a:lnTo>
                    <a:pt x="126" y="44"/>
                  </a:lnTo>
                  <a:lnTo>
                    <a:pt x="129" y="48"/>
                  </a:lnTo>
                  <a:lnTo>
                    <a:pt x="131" y="50"/>
                  </a:lnTo>
                  <a:lnTo>
                    <a:pt x="131" y="54"/>
                  </a:lnTo>
                  <a:lnTo>
                    <a:pt x="131" y="56"/>
                  </a:lnTo>
                  <a:lnTo>
                    <a:pt x="133" y="57"/>
                  </a:lnTo>
                  <a:lnTo>
                    <a:pt x="137" y="61"/>
                  </a:lnTo>
                  <a:lnTo>
                    <a:pt x="143" y="68"/>
                  </a:lnTo>
                  <a:lnTo>
                    <a:pt x="149" y="72"/>
                  </a:lnTo>
                  <a:lnTo>
                    <a:pt x="149" y="68"/>
                  </a:lnTo>
                  <a:lnTo>
                    <a:pt x="150" y="64"/>
                  </a:lnTo>
                  <a:lnTo>
                    <a:pt x="150" y="60"/>
                  </a:lnTo>
                  <a:lnTo>
                    <a:pt x="153" y="56"/>
                  </a:lnTo>
                  <a:lnTo>
                    <a:pt x="154" y="48"/>
                  </a:lnTo>
                  <a:lnTo>
                    <a:pt x="154" y="42"/>
                  </a:lnTo>
                  <a:lnTo>
                    <a:pt x="157" y="41"/>
                  </a:lnTo>
                  <a:lnTo>
                    <a:pt x="143" y="7"/>
                  </a:lnTo>
                  <a:lnTo>
                    <a:pt x="137" y="11"/>
                  </a:lnTo>
                  <a:lnTo>
                    <a:pt x="131" y="11"/>
                  </a:lnTo>
                  <a:lnTo>
                    <a:pt x="127" y="12"/>
                  </a:lnTo>
                  <a:lnTo>
                    <a:pt x="127" y="11"/>
                  </a:lnTo>
                  <a:lnTo>
                    <a:pt x="126" y="11"/>
                  </a:lnTo>
                  <a:lnTo>
                    <a:pt x="122" y="11"/>
                  </a:lnTo>
                  <a:lnTo>
                    <a:pt x="119" y="11"/>
                  </a:lnTo>
                  <a:lnTo>
                    <a:pt x="118" y="11"/>
                  </a:lnTo>
                  <a:lnTo>
                    <a:pt x="113" y="7"/>
                  </a:lnTo>
                  <a:lnTo>
                    <a:pt x="114" y="8"/>
                  </a:lnTo>
                  <a:lnTo>
                    <a:pt x="114" y="11"/>
                  </a:lnTo>
                  <a:lnTo>
                    <a:pt x="113" y="12"/>
                  </a:lnTo>
                  <a:lnTo>
                    <a:pt x="110" y="11"/>
                  </a:lnTo>
                  <a:lnTo>
                    <a:pt x="109" y="8"/>
                  </a:lnTo>
                  <a:lnTo>
                    <a:pt x="106" y="8"/>
                  </a:lnTo>
                  <a:lnTo>
                    <a:pt x="106" y="7"/>
                  </a:lnTo>
                  <a:lnTo>
                    <a:pt x="106" y="3"/>
                  </a:lnTo>
                  <a:lnTo>
                    <a:pt x="102" y="4"/>
                  </a:lnTo>
                  <a:lnTo>
                    <a:pt x="101" y="4"/>
                  </a:lnTo>
                  <a:lnTo>
                    <a:pt x="99" y="3"/>
                  </a:lnTo>
                  <a:lnTo>
                    <a:pt x="97" y="0"/>
                  </a:lnTo>
                  <a:lnTo>
                    <a:pt x="93" y="0"/>
                  </a:lnTo>
                  <a:lnTo>
                    <a:pt x="95" y="3"/>
                  </a:lnTo>
                  <a:lnTo>
                    <a:pt x="93" y="4"/>
                  </a:lnTo>
                  <a:lnTo>
                    <a:pt x="88" y="4"/>
                  </a:lnTo>
                  <a:lnTo>
                    <a:pt x="86" y="3"/>
                  </a:lnTo>
                  <a:lnTo>
                    <a:pt x="84" y="7"/>
                  </a:lnTo>
                  <a:lnTo>
                    <a:pt x="82" y="8"/>
                  </a:lnTo>
                  <a:lnTo>
                    <a:pt x="80" y="7"/>
                  </a:lnTo>
                  <a:lnTo>
                    <a:pt x="76" y="11"/>
                  </a:lnTo>
                  <a:lnTo>
                    <a:pt x="70" y="14"/>
                  </a:lnTo>
                  <a:lnTo>
                    <a:pt x="65" y="16"/>
                  </a:lnTo>
                  <a:lnTo>
                    <a:pt x="58" y="12"/>
                  </a:lnTo>
                  <a:lnTo>
                    <a:pt x="53" y="11"/>
                  </a:lnTo>
                  <a:lnTo>
                    <a:pt x="48" y="11"/>
                  </a:lnTo>
                  <a:lnTo>
                    <a:pt x="45" y="8"/>
                  </a:lnTo>
                  <a:lnTo>
                    <a:pt x="40" y="8"/>
                  </a:lnTo>
                  <a:lnTo>
                    <a:pt x="36" y="4"/>
                  </a:lnTo>
                  <a:lnTo>
                    <a:pt x="22" y="3"/>
                  </a:lnTo>
                  <a:lnTo>
                    <a:pt x="17" y="3"/>
                  </a:lnTo>
                  <a:lnTo>
                    <a:pt x="12" y="3"/>
                  </a:lnTo>
                  <a:lnTo>
                    <a:pt x="8" y="3"/>
                  </a:lnTo>
                  <a:lnTo>
                    <a:pt x="5" y="3"/>
                  </a:lnTo>
                  <a:lnTo>
                    <a:pt x="4" y="0"/>
                  </a:lnTo>
                  <a:lnTo>
                    <a:pt x="1" y="3"/>
                  </a:lnTo>
                  <a:lnTo>
                    <a:pt x="0" y="7"/>
                  </a:lnTo>
                  <a:lnTo>
                    <a:pt x="0" y="7"/>
                  </a:lnTo>
                  <a:lnTo>
                    <a:pt x="0" y="7"/>
                  </a:lnTo>
                  <a:lnTo>
                    <a:pt x="0" y="7"/>
                  </a:lnTo>
                  <a:lnTo>
                    <a:pt x="0" y="7"/>
                  </a:lnTo>
                  <a:lnTo>
                    <a:pt x="0" y="7"/>
                  </a:lnTo>
                  <a:lnTo>
                    <a:pt x="0" y="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7" name="Freeform 49"/>
            <p:cNvSpPr>
              <a:spLocks/>
            </p:cNvSpPr>
            <p:nvPr/>
          </p:nvSpPr>
          <p:spPr bwMode="auto">
            <a:xfrm>
              <a:off x="5059363" y="3354388"/>
              <a:ext cx="169863" cy="174625"/>
            </a:xfrm>
            <a:custGeom>
              <a:avLst/>
              <a:gdLst>
                <a:gd name="T0" fmla="*/ 103 w 107"/>
                <a:gd name="T1" fmla="*/ 92 h 110"/>
                <a:gd name="T2" fmla="*/ 97 w 107"/>
                <a:gd name="T3" fmla="*/ 85 h 110"/>
                <a:gd name="T4" fmla="*/ 93 w 107"/>
                <a:gd name="T5" fmla="*/ 82 h 110"/>
                <a:gd name="T6" fmla="*/ 92 w 107"/>
                <a:gd name="T7" fmla="*/ 80 h 110"/>
                <a:gd name="T8" fmla="*/ 89 w 107"/>
                <a:gd name="T9" fmla="*/ 78 h 110"/>
                <a:gd name="T10" fmla="*/ 81 w 107"/>
                <a:gd name="T11" fmla="*/ 70 h 110"/>
                <a:gd name="T12" fmla="*/ 76 w 107"/>
                <a:gd name="T13" fmla="*/ 62 h 110"/>
                <a:gd name="T14" fmla="*/ 72 w 107"/>
                <a:gd name="T15" fmla="*/ 61 h 110"/>
                <a:gd name="T16" fmla="*/ 67 w 107"/>
                <a:gd name="T17" fmla="*/ 55 h 110"/>
                <a:gd name="T18" fmla="*/ 43 w 107"/>
                <a:gd name="T19" fmla="*/ 32 h 110"/>
                <a:gd name="T20" fmla="*/ 38 w 107"/>
                <a:gd name="T21" fmla="*/ 13 h 110"/>
                <a:gd name="T22" fmla="*/ 32 w 107"/>
                <a:gd name="T23" fmla="*/ 0 h 110"/>
                <a:gd name="T24" fmla="*/ 24 w 107"/>
                <a:gd name="T25" fmla="*/ 9 h 110"/>
                <a:gd name="T26" fmla="*/ 15 w 107"/>
                <a:gd name="T27" fmla="*/ 13 h 110"/>
                <a:gd name="T28" fmla="*/ 14 w 107"/>
                <a:gd name="T29" fmla="*/ 17 h 110"/>
                <a:gd name="T30" fmla="*/ 10 w 107"/>
                <a:gd name="T31" fmla="*/ 17 h 110"/>
                <a:gd name="T32" fmla="*/ 8 w 107"/>
                <a:gd name="T33" fmla="*/ 24 h 110"/>
                <a:gd name="T34" fmla="*/ 6 w 107"/>
                <a:gd name="T35" fmla="*/ 36 h 110"/>
                <a:gd name="T36" fmla="*/ 0 w 107"/>
                <a:gd name="T37" fmla="*/ 52 h 110"/>
                <a:gd name="T38" fmla="*/ 0 w 107"/>
                <a:gd name="T39" fmla="*/ 62 h 110"/>
                <a:gd name="T40" fmla="*/ 2 w 107"/>
                <a:gd name="T41" fmla="*/ 68 h 110"/>
                <a:gd name="T42" fmla="*/ 10 w 107"/>
                <a:gd name="T43" fmla="*/ 66 h 110"/>
                <a:gd name="T44" fmla="*/ 14 w 107"/>
                <a:gd name="T45" fmla="*/ 65 h 110"/>
                <a:gd name="T46" fmla="*/ 19 w 107"/>
                <a:gd name="T47" fmla="*/ 70 h 110"/>
                <a:gd name="T48" fmla="*/ 27 w 107"/>
                <a:gd name="T49" fmla="*/ 59 h 110"/>
                <a:gd name="T50" fmla="*/ 31 w 107"/>
                <a:gd name="T51" fmla="*/ 61 h 110"/>
                <a:gd name="T52" fmla="*/ 36 w 107"/>
                <a:gd name="T53" fmla="*/ 65 h 110"/>
                <a:gd name="T54" fmla="*/ 42 w 107"/>
                <a:gd name="T55" fmla="*/ 61 h 110"/>
                <a:gd name="T56" fmla="*/ 44 w 107"/>
                <a:gd name="T57" fmla="*/ 65 h 110"/>
                <a:gd name="T58" fmla="*/ 50 w 107"/>
                <a:gd name="T59" fmla="*/ 62 h 110"/>
                <a:gd name="T60" fmla="*/ 59 w 107"/>
                <a:gd name="T61" fmla="*/ 65 h 110"/>
                <a:gd name="T62" fmla="*/ 68 w 107"/>
                <a:gd name="T63" fmla="*/ 68 h 110"/>
                <a:gd name="T64" fmla="*/ 75 w 107"/>
                <a:gd name="T65" fmla="*/ 74 h 110"/>
                <a:gd name="T66" fmla="*/ 81 w 107"/>
                <a:gd name="T67" fmla="*/ 84 h 110"/>
                <a:gd name="T68" fmla="*/ 88 w 107"/>
                <a:gd name="T69" fmla="*/ 92 h 110"/>
                <a:gd name="T70" fmla="*/ 95 w 107"/>
                <a:gd name="T71" fmla="*/ 98 h 110"/>
                <a:gd name="T72" fmla="*/ 93 w 107"/>
                <a:gd name="T73" fmla="*/ 105 h 110"/>
                <a:gd name="T74" fmla="*/ 100 w 107"/>
                <a:gd name="T75" fmla="*/ 110 h 110"/>
                <a:gd name="T76" fmla="*/ 107 w 107"/>
                <a:gd name="T77" fmla="*/ 97 h 110"/>
                <a:gd name="T78" fmla="*/ 105 w 107"/>
                <a:gd name="T79" fmla="*/ 93 h 110"/>
                <a:gd name="T80" fmla="*/ 105 w 107"/>
                <a:gd name="T81" fmla="*/ 93 h 110"/>
                <a:gd name="T82" fmla="*/ 105 w 107"/>
                <a:gd name="T83" fmla="*/ 93 h 110"/>
                <a:gd name="T84" fmla="*/ 105 w 107"/>
                <a:gd name="T85"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10">
                  <a:moveTo>
                    <a:pt x="105" y="93"/>
                  </a:moveTo>
                  <a:lnTo>
                    <a:pt x="103" y="92"/>
                  </a:lnTo>
                  <a:lnTo>
                    <a:pt x="99" y="88"/>
                  </a:lnTo>
                  <a:lnTo>
                    <a:pt x="97" y="85"/>
                  </a:lnTo>
                  <a:lnTo>
                    <a:pt x="97" y="85"/>
                  </a:lnTo>
                  <a:lnTo>
                    <a:pt x="93" y="82"/>
                  </a:lnTo>
                  <a:lnTo>
                    <a:pt x="93" y="81"/>
                  </a:lnTo>
                  <a:lnTo>
                    <a:pt x="92" y="80"/>
                  </a:lnTo>
                  <a:lnTo>
                    <a:pt x="92" y="80"/>
                  </a:lnTo>
                  <a:lnTo>
                    <a:pt x="89" y="78"/>
                  </a:lnTo>
                  <a:lnTo>
                    <a:pt x="85" y="74"/>
                  </a:lnTo>
                  <a:lnTo>
                    <a:pt x="81" y="70"/>
                  </a:lnTo>
                  <a:lnTo>
                    <a:pt x="80" y="66"/>
                  </a:lnTo>
                  <a:lnTo>
                    <a:pt x="76" y="62"/>
                  </a:lnTo>
                  <a:lnTo>
                    <a:pt x="72" y="61"/>
                  </a:lnTo>
                  <a:lnTo>
                    <a:pt x="72" y="61"/>
                  </a:lnTo>
                  <a:lnTo>
                    <a:pt x="67" y="56"/>
                  </a:lnTo>
                  <a:lnTo>
                    <a:pt x="67" y="55"/>
                  </a:lnTo>
                  <a:lnTo>
                    <a:pt x="67" y="55"/>
                  </a:lnTo>
                  <a:lnTo>
                    <a:pt x="43" y="32"/>
                  </a:lnTo>
                  <a:lnTo>
                    <a:pt x="42" y="28"/>
                  </a:lnTo>
                  <a:lnTo>
                    <a:pt x="38" y="13"/>
                  </a:lnTo>
                  <a:lnTo>
                    <a:pt x="36" y="8"/>
                  </a:lnTo>
                  <a:lnTo>
                    <a:pt x="32" y="0"/>
                  </a:lnTo>
                  <a:lnTo>
                    <a:pt x="28" y="5"/>
                  </a:lnTo>
                  <a:lnTo>
                    <a:pt x="24" y="9"/>
                  </a:lnTo>
                  <a:lnTo>
                    <a:pt x="19" y="11"/>
                  </a:lnTo>
                  <a:lnTo>
                    <a:pt x="15" y="13"/>
                  </a:lnTo>
                  <a:lnTo>
                    <a:pt x="15" y="17"/>
                  </a:lnTo>
                  <a:lnTo>
                    <a:pt x="14" y="17"/>
                  </a:lnTo>
                  <a:lnTo>
                    <a:pt x="11" y="17"/>
                  </a:lnTo>
                  <a:lnTo>
                    <a:pt x="10" y="17"/>
                  </a:lnTo>
                  <a:lnTo>
                    <a:pt x="8" y="21"/>
                  </a:lnTo>
                  <a:lnTo>
                    <a:pt x="8" y="24"/>
                  </a:lnTo>
                  <a:lnTo>
                    <a:pt x="8" y="31"/>
                  </a:lnTo>
                  <a:lnTo>
                    <a:pt x="6" y="36"/>
                  </a:lnTo>
                  <a:lnTo>
                    <a:pt x="4" y="44"/>
                  </a:lnTo>
                  <a:lnTo>
                    <a:pt x="0" y="52"/>
                  </a:lnTo>
                  <a:lnTo>
                    <a:pt x="0" y="57"/>
                  </a:lnTo>
                  <a:lnTo>
                    <a:pt x="0" y="62"/>
                  </a:lnTo>
                  <a:lnTo>
                    <a:pt x="2" y="70"/>
                  </a:lnTo>
                  <a:lnTo>
                    <a:pt x="2" y="68"/>
                  </a:lnTo>
                  <a:lnTo>
                    <a:pt x="4" y="66"/>
                  </a:lnTo>
                  <a:lnTo>
                    <a:pt x="10" y="66"/>
                  </a:lnTo>
                  <a:lnTo>
                    <a:pt x="11" y="66"/>
                  </a:lnTo>
                  <a:lnTo>
                    <a:pt x="14" y="65"/>
                  </a:lnTo>
                  <a:lnTo>
                    <a:pt x="18" y="68"/>
                  </a:lnTo>
                  <a:lnTo>
                    <a:pt x="19" y="70"/>
                  </a:lnTo>
                  <a:lnTo>
                    <a:pt x="23" y="57"/>
                  </a:lnTo>
                  <a:lnTo>
                    <a:pt x="27" y="59"/>
                  </a:lnTo>
                  <a:lnTo>
                    <a:pt x="28" y="61"/>
                  </a:lnTo>
                  <a:lnTo>
                    <a:pt x="31" y="61"/>
                  </a:lnTo>
                  <a:lnTo>
                    <a:pt x="32" y="65"/>
                  </a:lnTo>
                  <a:lnTo>
                    <a:pt x="36" y="65"/>
                  </a:lnTo>
                  <a:lnTo>
                    <a:pt x="40" y="62"/>
                  </a:lnTo>
                  <a:lnTo>
                    <a:pt x="42" y="61"/>
                  </a:lnTo>
                  <a:lnTo>
                    <a:pt x="44" y="62"/>
                  </a:lnTo>
                  <a:lnTo>
                    <a:pt x="44" y="65"/>
                  </a:lnTo>
                  <a:lnTo>
                    <a:pt x="48" y="62"/>
                  </a:lnTo>
                  <a:lnTo>
                    <a:pt x="50" y="62"/>
                  </a:lnTo>
                  <a:lnTo>
                    <a:pt x="55" y="65"/>
                  </a:lnTo>
                  <a:lnTo>
                    <a:pt x="59" y="65"/>
                  </a:lnTo>
                  <a:lnTo>
                    <a:pt x="63" y="66"/>
                  </a:lnTo>
                  <a:lnTo>
                    <a:pt x="68" y="68"/>
                  </a:lnTo>
                  <a:lnTo>
                    <a:pt x="72" y="72"/>
                  </a:lnTo>
                  <a:lnTo>
                    <a:pt x="75" y="74"/>
                  </a:lnTo>
                  <a:lnTo>
                    <a:pt x="79" y="81"/>
                  </a:lnTo>
                  <a:lnTo>
                    <a:pt x="81" y="84"/>
                  </a:lnTo>
                  <a:lnTo>
                    <a:pt x="85" y="88"/>
                  </a:lnTo>
                  <a:lnTo>
                    <a:pt x="88" y="92"/>
                  </a:lnTo>
                  <a:lnTo>
                    <a:pt x="92" y="96"/>
                  </a:lnTo>
                  <a:lnTo>
                    <a:pt x="95" y="98"/>
                  </a:lnTo>
                  <a:lnTo>
                    <a:pt x="95" y="101"/>
                  </a:lnTo>
                  <a:lnTo>
                    <a:pt x="93" y="105"/>
                  </a:lnTo>
                  <a:lnTo>
                    <a:pt x="92" y="106"/>
                  </a:lnTo>
                  <a:lnTo>
                    <a:pt x="100" y="110"/>
                  </a:lnTo>
                  <a:lnTo>
                    <a:pt x="107" y="102"/>
                  </a:lnTo>
                  <a:lnTo>
                    <a:pt x="107" y="97"/>
                  </a:lnTo>
                  <a:lnTo>
                    <a:pt x="107" y="96"/>
                  </a:lnTo>
                  <a:lnTo>
                    <a:pt x="105" y="93"/>
                  </a:lnTo>
                  <a:lnTo>
                    <a:pt x="105" y="93"/>
                  </a:lnTo>
                  <a:lnTo>
                    <a:pt x="105" y="93"/>
                  </a:lnTo>
                  <a:lnTo>
                    <a:pt x="105" y="93"/>
                  </a:lnTo>
                  <a:lnTo>
                    <a:pt x="105" y="93"/>
                  </a:lnTo>
                  <a:lnTo>
                    <a:pt x="105" y="93"/>
                  </a:lnTo>
                  <a:lnTo>
                    <a:pt x="105" y="9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8" name="Freeform 50"/>
            <p:cNvSpPr>
              <a:spLocks/>
            </p:cNvSpPr>
            <p:nvPr/>
          </p:nvSpPr>
          <p:spPr bwMode="auto">
            <a:xfrm>
              <a:off x="5199063" y="3506788"/>
              <a:ext cx="38100" cy="50800"/>
            </a:xfrm>
            <a:custGeom>
              <a:avLst/>
              <a:gdLst>
                <a:gd name="T0" fmla="*/ 5 w 24"/>
                <a:gd name="T1" fmla="*/ 10 h 32"/>
                <a:gd name="T2" fmla="*/ 0 w 24"/>
                <a:gd name="T3" fmla="*/ 16 h 32"/>
                <a:gd name="T4" fmla="*/ 0 w 24"/>
                <a:gd name="T5" fmla="*/ 20 h 32"/>
                <a:gd name="T6" fmla="*/ 0 w 24"/>
                <a:gd name="T7" fmla="*/ 24 h 32"/>
                <a:gd name="T8" fmla="*/ 0 w 24"/>
                <a:gd name="T9" fmla="*/ 29 h 32"/>
                <a:gd name="T10" fmla="*/ 1 w 24"/>
                <a:gd name="T11" fmla="*/ 32 h 32"/>
                <a:gd name="T12" fmla="*/ 5 w 24"/>
                <a:gd name="T13" fmla="*/ 32 h 32"/>
                <a:gd name="T14" fmla="*/ 11 w 24"/>
                <a:gd name="T15" fmla="*/ 29 h 32"/>
                <a:gd name="T16" fmla="*/ 15 w 24"/>
                <a:gd name="T17" fmla="*/ 29 h 32"/>
                <a:gd name="T18" fmla="*/ 17 w 24"/>
                <a:gd name="T19" fmla="*/ 29 h 32"/>
                <a:gd name="T20" fmla="*/ 19 w 24"/>
                <a:gd name="T21" fmla="*/ 29 h 32"/>
                <a:gd name="T22" fmla="*/ 19 w 24"/>
                <a:gd name="T23" fmla="*/ 28 h 32"/>
                <a:gd name="T24" fmla="*/ 20 w 24"/>
                <a:gd name="T25" fmla="*/ 25 h 32"/>
                <a:gd name="T26" fmla="*/ 20 w 24"/>
                <a:gd name="T27" fmla="*/ 24 h 32"/>
                <a:gd name="T28" fmla="*/ 20 w 24"/>
                <a:gd name="T29" fmla="*/ 22 h 32"/>
                <a:gd name="T30" fmla="*/ 20 w 24"/>
                <a:gd name="T31" fmla="*/ 20 h 32"/>
                <a:gd name="T32" fmla="*/ 15 w 24"/>
                <a:gd name="T33" fmla="*/ 22 h 32"/>
                <a:gd name="T34" fmla="*/ 13 w 24"/>
                <a:gd name="T35" fmla="*/ 22 h 32"/>
                <a:gd name="T36" fmla="*/ 11 w 24"/>
                <a:gd name="T37" fmla="*/ 20 h 32"/>
                <a:gd name="T38" fmla="*/ 13 w 24"/>
                <a:gd name="T39" fmla="*/ 20 h 32"/>
                <a:gd name="T40" fmla="*/ 15 w 24"/>
                <a:gd name="T41" fmla="*/ 16 h 32"/>
                <a:gd name="T42" fmla="*/ 20 w 24"/>
                <a:gd name="T43" fmla="*/ 14 h 32"/>
                <a:gd name="T44" fmla="*/ 24 w 24"/>
                <a:gd name="T45" fmla="*/ 13 h 32"/>
                <a:gd name="T46" fmla="*/ 24 w 24"/>
                <a:gd name="T47" fmla="*/ 9 h 32"/>
                <a:gd name="T48" fmla="*/ 23 w 24"/>
                <a:gd name="T49" fmla="*/ 5 h 32"/>
                <a:gd name="T50" fmla="*/ 19 w 24"/>
                <a:gd name="T51" fmla="*/ 0 h 32"/>
                <a:gd name="T52" fmla="*/ 15 w 24"/>
                <a:gd name="T53" fmla="*/ 2 h 32"/>
                <a:gd name="T54" fmla="*/ 15 w 24"/>
                <a:gd name="T55" fmla="*/ 5 h 32"/>
                <a:gd name="T56" fmla="*/ 13 w 24"/>
                <a:gd name="T57" fmla="*/ 5 h 32"/>
                <a:gd name="T58" fmla="*/ 9 w 24"/>
                <a:gd name="T59" fmla="*/ 5 h 32"/>
                <a:gd name="T60" fmla="*/ 7 w 24"/>
                <a:gd name="T61" fmla="*/ 5 h 32"/>
                <a:gd name="T62" fmla="*/ 7 w 24"/>
                <a:gd name="T63" fmla="*/ 6 h 32"/>
                <a:gd name="T64" fmla="*/ 5 w 24"/>
                <a:gd name="T65" fmla="*/ 10 h 32"/>
                <a:gd name="T66" fmla="*/ 5 w 24"/>
                <a:gd name="T67" fmla="*/ 10 h 32"/>
                <a:gd name="T68" fmla="*/ 5 w 24"/>
                <a:gd name="T69" fmla="*/ 10 h 32"/>
                <a:gd name="T70" fmla="*/ 5 w 24"/>
                <a:gd name="T71" fmla="*/ 10 h 32"/>
                <a:gd name="T72" fmla="*/ 5 w 24"/>
                <a:gd name="T73" fmla="*/ 10 h 32"/>
                <a:gd name="T74" fmla="*/ 5 w 24"/>
                <a:gd name="T75" fmla="*/ 10 h 32"/>
                <a:gd name="T76" fmla="*/ 5 w 24"/>
                <a:gd name="T7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32">
                  <a:moveTo>
                    <a:pt x="5" y="10"/>
                  </a:moveTo>
                  <a:lnTo>
                    <a:pt x="0" y="16"/>
                  </a:lnTo>
                  <a:lnTo>
                    <a:pt x="0" y="20"/>
                  </a:lnTo>
                  <a:lnTo>
                    <a:pt x="0" y="24"/>
                  </a:lnTo>
                  <a:lnTo>
                    <a:pt x="0" y="29"/>
                  </a:lnTo>
                  <a:lnTo>
                    <a:pt x="1" y="32"/>
                  </a:lnTo>
                  <a:lnTo>
                    <a:pt x="5" y="32"/>
                  </a:lnTo>
                  <a:lnTo>
                    <a:pt x="11" y="29"/>
                  </a:lnTo>
                  <a:lnTo>
                    <a:pt x="15" y="29"/>
                  </a:lnTo>
                  <a:lnTo>
                    <a:pt x="17" y="29"/>
                  </a:lnTo>
                  <a:lnTo>
                    <a:pt x="19" y="29"/>
                  </a:lnTo>
                  <a:lnTo>
                    <a:pt x="19" y="28"/>
                  </a:lnTo>
                  <a:lnTo>
                    <a:pt x="20" y="25"/>
                  </a:lnTo>
                  <a:lnTo>
                    <a:pt x="20" y="24"/>
                  </a:lnTo>
                  <a:lnTo>
                    <a:pt x="20" y="22"/>
                  </a:lnTo>
                  <a:lnTo>
                    <a:pt x="20" y="20"/>
                  </a:lnTo>
                  <a:lnTo>
                    <a:pt x="15" y="22"/>
                  </a:lnTo>
                  <a:lnTo>
                    <a:pt x="13" y="22"/>
                  </a:lnTo>
                  <a:lnTo>
                    <a:pt x="11" y="20"/>
                  </a:lnTo>
                  <a:lnTo>
                    <a:pt x="13" y="20"/>
                  </a:lnTo>
                  <a:lnTo>
                    <a:pt x="15" y="16"/>
                  </a:lnTo>
                  <a:lnTo>
                    <a:pt x="20" y="14"/>
                  </a:lnTo>
                  <a:lnTo>
                    <a:pt x="24" y="13"/>
                  </a:lnTo>
                  <a:lnTo>
                    <a:pt x="24" y="9"/>
                  </a:lnTo>
                  <a:lnTo>
                    <a:pt x="23" y="5"/>
                  </a:lnTo>
                  <a:lnTo>
                    <a:pt x="19" y="0"/>
                  </a:lnTo>
                  <a:lnTo>
                    <a:pt x="15" y="2"/>
                  </a:lnTo>
                  <a:lnTo>
                    <a:pt x="15" y="5"/>
                  </a:lnTo>
                  <a:lnTo>
                    <a:pt x="13" y="5"/>
                  </a:lnTo>
                  <a:lnTo>
                    <a:pt x="9" y="5"/>
                  </a:lnTo>
                  <a:lnTo>
                    <a:pt x="7" y="5"/>
                  </a:lnTo>
                  <a:lnTo>
                    <a:pt x="7" y="6"/>
                  </a:lnTo>
                  <a:lnTo>
                    <a:pt x="5" y="10"/>
                  </a:lnTo>
                  <a:lnTo>
                    <a:pt x="5" y="10"/>
                  </a:lnTo>
                  <a:lnTo>
                    <a:pt x="5" y="10"/>
                  </a:lnTo>
                  <a:lnTo>
                    <a:pt x="5" y="10"/>
                  </a:lnTo>
                  <a:lnTo>
                    <a:pt x="5" y="10"/>
                  </a:lnTo>
                  <a:lnTo>
                    <a:pt x="5" y="10"/>
                  </a:lnTo>
                  <a:lnTo>
                    <a:pt x="5" y="1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9" name="Freeform 51"/>
            <p:cNvSpPr>
              <a:spLocks/>
            </p:cNvSpPr>
            <p:nvPr/>
          </p:nvSpPr>
          <p:spPr bwMode="auto">
            <a:xfrm>
              <a:off x="5180013" y="3529013"/>
              <a:ext cx="258763" cy="390525"/>
            </a:xfrm>
            <a:custGeom>
              <a:avLst/>
              <a:gdLst>
                <a:gd name="T0" fmla="*/ 161 w 163"/>
                <a:gd name="T1" fmla="*/ 27 h 246"/>
                <a:gd name="T2" fmla="*/ 161 w 163"/>
                <a:gd name="T3" fmla="*/ 25 h 246"/>
                <a:gd name="T4" fmla="*/ 161 w 163"/>
                <a:gd name="T5" fmla="*/ 15 h 246"/>
                <a:gd name="T6" fmla="*/ 161 w 163"/>
                <a:gd name="T7" fmla="*/ 4 h 246"/>
                <a:gd name="T8" fmla="*/ 158 w 163"/>
                <a:gd name="T9" fmla="*/ 0 h 246"/>
                <a:gd name="T10" fmla="*/ 149 w 163"/>
                <a:gd name="T11" fmla="*/ 2 h 246"/>
                <a:gd name="T12" fmla="*/ 141 w 163"/>
                <a:gd name="T13" fmla="*/ 8 h 246"/>
                <a:gd name="T14" fmla="*/ 130 w 163"/>
                <a:gd name="T15" fmla="*/ 12 h 246"/>
                <a:gd name="T16" fmla="*/ 120 w 163"/>
                <a:gd name="T17" fmla="*/ 12 h 246"/>
                <a:gd name="T18" fmla="*/ 110 w 163"/>
                <a:gd name="T19" fmla="*/ 14 h 246"/>
                <a:gd name="T20" fmla="*/ 104 w 163"/>
                <a:gd name="T21" fmla="*/ 14 h 246"/>
                <a:gd name="T22" fmla="*/ 97 w 163"/>
                <a:gd name="T23" fmla="*/ 15 h 246"/>
                <a:gd name="T24" fmla="*/ 86 w 163"/>
                <a:gd name="T25" fmla="*/ 22 h 246"/>
                <a:gd name="T26" fmla="*/ 74 w 163"/>
                <a:gd name="T27" fmla="*/ 19 h 246"/>
                <a:gd name="T28" fmla="*/ 63 w 163"/>
                <a:gd name="T29" fmla="*/ 27 h 246"/>
                <a:gd name="T30" fmla="*/ 53 w 163"/>
                <a:gd name="T31" fmla="*/ 27 h 246"/>
                <a:gd name="T32" fmla="*/ 44 w 163"/>
                <a:gd name="T33" fmla="*/ 22 h 246"/>
                <a:gd name="T34" fmla="*/ 36 w 163"/>
                <a:gd name="T35" fmla="*/ 10 h 246"/>
                <a:gd name="T36" fmla="*/ 32 w 163"/>
                <a:gd name="T37" fmla="*/ 11 h 246"/>
                <a:gd name="T38" fmla="*/ 31 w 163"/>
                <a:gd name="T39" fmla="*/ 15 h 246"/>
                <a:gd name="T40" fmla="*/ 27 w 163"/>
                <a:gd name="T41" fmla="*/ 22 h 246"/>
                <a:gd name="T42" fmla="*/ 27 w 163"/>
                <a:gd name="T43" fmla="*/ 28 h 246"/>
                <a:gd name="T44" fmla="*/ 36 w 163"/>
                <a:gd name="T45" fmla="*/ 40 h 246"/>
                <a:gd name="T46" fmla="*/ 40 w 163"/>
                <a:gd name="T47" fmla="*/ 45 h 246"/>
                <a:gd name="T48" fmla="*/ 49 w 163"/>
                <a:gd name="T49" fmla="*/ 53 h 246"/>
                <a:gd name="T50" fmla="*/ 76 w 163"/>
                <a:gd name="T51" fmla="*/ 63 h 246"/>
                <a:gd name="T52" fmla="*/ 104 w 163"/>
                <a:gd name="T53" fmla="*/ 71 h 246"/>
                <a:gd name="T54" fmla="*/ 65 w 163"/>
                <a:gd name="T55" fmla="*/ 124 h 246"/>
                <a:gd name="T56" fmla="*/ 57 w 163"/>
                <a:gd name="T57" fmla="*/ 128 h 246"/>
                <a:gd name="T58" fmla="*/ 39 w 163"/>
                <a:gd name="T59" fmla="*/ 129 h 246"/>
                <a:gd name="T60" fmla="*/ 29 w 163"/>
                <a:gd name="T61" fmla="*/ 137 h 246"/>
                <a:gd name="T62" fmla="*/ 17 w 163"/>
                <a:gd name="T63" fmla="*/ 141 h 246"/>
                <a:gd name="T64" fmla="*/ 12 w 163"/>
                <a:gd name="T65" fmla="*/ 149 h 246"/>
                <a:gd name="T66" fmla="*/ 3 w 163"/>
                <a:gd name="T67" fmla="*/ 164 h 246"/>
                <a:gd name="T68" fmla="*/ 0 w 163"/>
                <a:gd name="T69" fmla="*/ 173 h 246"/>
                <a:gd name="T70" fmla="*/ 0 w 163"/>
                <a:gd name="T71" fmla="*/ 223 h 246"/>
                <a:gd name="T72" fmla="*/ 4 w 163"/>
                <a:gd name="T73" fmla="*/ 234 h 246"/>
                <a:gd name="T74" fmla="*/ 9 w 163"/>
                <a:gd name="T75" fmla="*/ 243 h 246"/>
                <a:gd name="T76" fmla="*/ 13 w 163"/>
                <a:gd name="T77" fmla="*/ 241 h 246"/>
                <a:gd name="T78" fmla="*/ 17 w 163"/>
                <a:gd name="T79" fmla="*/ 233 h 246"/>
                <a:gd name="T80" fmla="*/ 21 w 163"/>
                <a:gd name="T81" fmla="*/ 229 h 246"/>
                <a:gd name="T82" fmla="*/ 40 w 163"/>
                <a:gd name="T83" fmla="*/ 206 h 246"/>
                <a:gd name="T84" fmla="*/ 60 w 163"/>
                <a:gd name="T85" fmla="*/ 186 h 246"/>
                <a:gd name="T86" fmla="*/ 82 w 163"/>
                <a:gd name="T87" fmla="*/ 170 h 246"/>
                <a:gd name="T88" fmla="*/ 109 w 163"/>
                <a:gd name="T89" fmla="*/ 140 h 246"/>
                <a:gd name="T90" fmla="*/ 118 w 163"/>
                <a:gd name="T91" fmla="*/ 124 h 246"/>
                <a:gd name="T92" fmla="*/ 128 w 163"/>
                <a:gd name="T93" fmla="*/ 106 h 246"/>
                <a:gd name="T94" fmla="*/ 133 w 163"/>
                <a:gd name="T95" fmla="*/ 89 h 246"/>
                <a:gd name="T96" fmla="*/ 140 w 163"/>
                <a:gd name="T97" fmla="*/ 79 h 246"/>
                <a:gd name="T98" fmla="*/ 145 w 163"/>
                <a:gd name="T99" fmla="*/ 69 h 246"/>
                <a:gd name="T100" fmla="*/ 150 w 163"/>
                <a:gd name="T101" fmla="*/ 56 h 246"/>
                <a:gd name="T102" fmla="*/ 157 w 163"/>
                <a:gd name="T103" fmla="*/ 45 h 246"/>
                <a:gd name="T104" fmla="*/ 157 w 163"/>
                <a:gd name="T105" fmla="*/ 31 h 246"/>
                <a:gd name="T106" fmla="*/ 161 w 163"/>
                <a:gd name="T107" fmla="*/ 28 h 246"/>
                <a:gd name="T108" fmla="*/ 162 w 163"/>
                <a:gd name="T109" fmla="*/ 25 h 246"/>
                <a:gd name="T110" fmla="*/ 162 w 163"/>
                <a:gd name="T111" fmla="*/ 25 h 246"/>
                <a:gd name="T112" fmla="*/ 162 w 163"/>
                <a:gd name="T113" fmla="*/ 25 h 246"/>
                <a:gd name="T114" fmla="*/ 162 w 163"/>
                <a:gd name="T115" fmla="*/ 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246">
                  <a:moveTo>
                    <a:pt x="162" y="25"/>
                  </a:moveTo>
                  <a:lnTo>
                    <a:pt x="161" y="27"/>
                  </a:lnTo>
                  <a:lnTo>
                    <a:pt x="158" y="27"/>
                  </a:lnTo>
                  <a:lnTo>
                    <a:pt x="161" y="25"/>
                  </a:lnTo>
                  <a:lnTo>
                    <a:pt x="161" y="22"/>
                  </a:lnTo>
                  <a:lnTo>
                    <a:pt x="161" y="15"/>
                  </a:lnTo>
                  <a:lnTo>
                    <a:pt x="161" y="10"/>
                  </a:lnTo>
                  <a:lnTo>
                    <a:pt x="161" y="4"/>
                  </a:lnTo>
                  <a:lnTo>
                    <a:pt x="161" y="2"/>
                  </a:lnTo>
                  <a:lnTo>
                    <a:pt x="158" y="0"/>
                  </a:lnTo>
                  <a:lnTo>
                    <a:pt x="153" y="0"/>
                  </a:lnTo>
                  <a:lnTo>
                    <a:pt x="149" y="2"/>
                  </a:lnTo>
                  <a:lnTo>
                    <a:pt x="145" y="6"/>
                  </a:lnTo>
                  <a:lnTo>
                    <a:pt x="141" y="8"/>
                  </a:lnTo>
                  <a:lnTo>
                    <a:pt x="136" y="8"/>
                  </a:lnTo>
                  <a:lnTo>
                    <a:pt x="130" y="12"/>
                  </a:lnTo>
                  <a:lnTo>
                    <a:pt x="124" y="12"/>
                  </a:lnTo>
                  <a:lnTo>
                    <a:pt x="120" y="12"/>
                  </a:lnTo>
                  <a:lnTo>
                    <a:pt x="118" y="12"/>
                  </a:lnTo>
                  <a:lnTo>
                    <a:pt x="110" y="14"/>
                  </a:lnTo>
                  <a:lnTo>
                    <a:pt x="106" y="14"/>
                  </a:lnTo>
                  <a:lnTo>
                    <a:pt x="104" y="14"/>
                  </a:lnTo>
                  <a:lnTo>
                    <a:pt x="100" y="14"/>
                  </a:lnTo>
                  <a:lnTo>
                    <a:pt x="97" y="15"/>
                  </a:lnTo>
                  <a:lnTo>
                    <a:pt x="92" y="19"/>
                  </a:lnTo>
                  <a:lnTo>
                    <a:pt x="86" y="22"/>
                  </a:lnTo>
                  <a:lnTo>
                    <a:pt x="80" y="22"/>
                  </a:lnTo>
                  <a:lnTo>
                    <a:pt x="74" y="19"/>
                  </a:lnTo>
                  <a:lnTo>
                    <a:pt x="71" y="22"/>
                  </a:lnTo>
                  <a:lnTo>
                    <a:pt x="63" y="27"/>
                  </a:lnTo>
                  <a:lnTo>
                    <a:pt x="57" y="27"/>
                  </a:lnTo>
                  <a:lnTo>
                    <a:pt x="53" y="27"/>
                  </a:lnTo>
                  <a:lnTo>
                    <a:pt x="48" y="25"/>
                  </a:lnTo>
                  <a:lnTo>
                    <a:pt x="44" y="22"/>
                  </a:lnTo>
                  <a:lnTo>
                    <a:pt x="40" y="14"/>
                  </a:lnTo>
                  <a:lnTo>
                    <a:pt x="36" y="10"/>
                  </a:lnTo>
                  <a:lnTo>
                    <a:pt x="35" y="8"/>
                  </a:lnTo>
                  <a:lnTo>
                    <a:pt x="32" y="11"/>
                  </a:lnTo>
                  <a:lnTo>
                    <a:pt x="31" y="14"/>
                  </a:lnTo>
                  <a:lnTo>
                    <a:pt x="31" y="15"/>
                  </a:lnTo>
                  <a:lnTo>
                    <a:pt x="29" y="15"/>
                  </a:lnTo>
                  <a:lnTo>
                    <a:pt x="27" y="22"/>
                  </a:lnTo>
                  <a:lnTo>
                    <a:pt x="27" y="25"/>
                  </a:lnTo>
                  <a:lnTo>
                    <a:pt x="27" y="28"/>
                  </a:lnTo>
                  <a:lnTo>
                    <a:pt x="31" y="32"/>
                  </a:lnTo>
                  <a:lnTo>
                    <a:pt x="36" y="40"/>
                  </a:lnTo>
                  <a:lnTo>
                    <a:pt x="36" y="44"/>
                  </a:lnTo>
                  <a:lnTo>
                    <a:pt x="40" y="45"/>
                  </a:lnTo>
                  <a:lnTo>
                    <a:pt x="44" y="49"/>
                  </a:lnTo>
                  <a:lnTo>
                    <a:pt x="49" y="53"/>
                  </a:lnTo>
                  <a:lnTo>
                    <a:pt x="60" y="57"/>
                  </a:lnTo>
                  <a:lnTo>
                    <a:pt x="76" y="63"/>
                  </a:lnTo>
                  <a:lnTo>
                    <a:pt x="96" y="71"/>
                  </a:lnTo>
                  <a:lnTo>
                    <a:pt x="104" y="71"/>
                  </a:lnTo>
                  <a:lnTo>
                    <a:pt x="110" y="71"/>
                  </a:lnTo>
                  <a:lnTo>
                    <a:pt x="65" y="124"/>
                  </a:lnTo>
                  <a:lnTo>
                    <a:pt x="63" y="128"/>
                  </a:lnTo>
                  <a:lnTo>
                    <a:pt x="57" y="128"/>
                  </a:lnTo>
                  <a:lnTo>
                    <a:pt x="48" y="126"/>
                  </a:lnTo>
                  <a:lnTo>
                    <a:pt x="39" y="129"/>
                  </a:lnTo>
                  <a:lnTo>
                    <a:pt x="32" y="136"/>
                  </a:lnTo>
                  <a:lnTo>
                    <a:pt x="29" y="137"/>
                  </a:lnTo>
                  <a:lnTo>
                    <a:pt x="25" y="140"/>
                  </a:lnTo>
                  <a:lnTo>
                    <a:pt x="17" y="141"/>
                  </a:lnTo>
                  <a:lnTo>
                    <a:pt x="16" y="145"/>
                  </a:lnTo>
                  <a:lnTo>
                    <a:pt x="12" y="149"/>
                  </a:lnTo>
                  <a:lnTo>
                    <a:pt x="5" y="158"/>
                  </a:lnTo>
                  <a:lnTo>
                    <a:pt x="3" y="164"/>
                  </a:lnTo>
                  <a:lnTo>
                    <a:pt x="0" y="170"/>
                  </a:lnTo>
                  <a:lnTo>
                    <a:pt x="0" y="173"/>
                  </a:lnTo>
                  <a:lnTo>
                    <a:pt x="0" y="177"/>
                  </a:lnTo>
                  <a:lnTo>
                    <a:pt x="0" y="223"/>
                  </a:lnTo>
                  <a:lnTo>
                    <a:pt x="0" y="229"/>
                  </a:lnTo>
                  <a:lnTo>
                    <a:pt x="4" y="234"/>
                  </a:lnTo>
                  <a:lnTo>
                    <a:pt x="8" y="241"/>
                  </a:lnTo>
                  <a:lnTo>
                    <a:pt x="9" y="243"/>
                  </a:lnTo>
                  <a:lnTo>
                    <a:pt x="9" y="246"/>
                  </a:lnTo>
                  <a:lnTo>
                    <a:pt x="13" y="241"/>
                  </a:lnTo>
                  <a:lnTo>
                    <a:pt x="13" y="241"/>
                  </a:lnTo>
                  <a:lnTo>
                    <a:pt x="17" y="233"/>
                  </a:lnTo>
                  <a:lnTo>
                    <a:pt x="19" y="233"/>
                  </a:lnTo>
                  <a:lnTo>
                    <a:pt x="21" y="229"/>
                  </a:lnTo>
                  <a:lnTo>
                    <a:pt x="27" y="221"/>
                  </a:lnTo>
                  <a:lnTo>
                    <a:pt x="40" y="206"/>
                  </a:lnTo>
                  <a:lnTo>
                    <a:pt x="53" y="193"/>
                  </a:lnTo>
                  <a:lnTo>
                    <a:pt x="60" y="186"/>
                  </a:lnTo>
                  <a:lnTo>
                    <a:pt x="67" y="181"/>
                  </a:lnTo>
                  <a:lnTo>
                    <a:pt x="82" y="170"/>
                  </a:lnTo>
                  <a:lnTo>
                    <a:pt x="96" y="157"/>
                  </a:lnTo>
                  <a:lnTo>
                    <a:pt x="109" y="140"/>
                  </a:lnTo>
                  <a:lnTo>
                    <a:pt x="113" y="132"/>
                  </a:lnTo>
                  <a:lnTo>
                    <a:pt x="118" y="124"/>
                  </a:lnTo>
                  <a:lnTo>
                    <a:pt x="122" y="116"/>
                  </a:lnTo>
                  <a:lnTo>
                    <a:pt x="128" y="106"/>
                  </a:lnTo>
                  <a:lnTo>
                    <a:pt x="130" y="100"/>
                  </a:lnTo>
                  <a:lnTo>
                    <a:pt x="133" y="89"/>
                  </a:lnTo>
                  <a:lnTo>
                    <a:pt x="137" y="84"/>
                  </a:lnTo>
                  <a:lnTo>
                    <a:pt x="140" y="79"/>
                  </a:lnTo>
                  <a:lnTo>
                    <a:pt x="141" y="72"/>
                  </a:lnTo>
                  <a:lnTo>
                    <a:pt x="145" y="69"/>
                  </a:lnTo>
                  <a:lnTo>
                    <a:pt x="148" y="61"/>
                  </a:lnTo>
                  <a:lnTo>
                    <a:pt x="150" y="56"/>
                  </a:lnTo>
                  <a:lnTo>
                    <a:pt x="153" y="49"/>
                  </a:lnTo>
                  <a:lnTo>
                    <a:pt x="157" y="45"/>
                  </a:lnTo>
                  <a:lnTo>
                    <a:pt x="157" y="39"/>
                  </a:lnTo>
                  <a:lnTo>
                    <a:pt x="157" y="31"/>
                  </a:lnTo>
                  <a:lnTo>
                    <a:pt x="158" y="28"/>
                  </a:lnTo>
                  <a:lnTo>
                    <a:pt x="161" y="28"/>
                  </a:lnTo>
                  <a:lnTo>
                    <a:pt x="163" y="27"/>
                  </a:lnTo>
                  <a:lnTo>
                    <a:pt x="162" y="25"/>
                  </a:lnTo>
                  <a:lnTo>
                    <a:pt x="162" y="25"/>
                  </a:lnTo>
                  <a:lnTo>
                    <a:pt x="162" y="25"/>
                  </a:lnTo>
                  <a:lnTo>
                    <a:pt x="162" y="25"/>
                  </a:lnTo>
                  <a:lnTo>
                    <a:pt x="162" y="25"/>
                  </a:lnTo>
                  <a:lnTo>
                    <a:pt x="162" y="25"/>
                  </a:lnTo>
                  <a:lnTo>
                    <a:pt x="162" y="2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0" name="Freeform 52"/>
            <p:cNvSpPr>
              <a:spLocks/>
            </p:cNvSpPr>
            <p:nvPr/>
          </p:nvSpPr>
          <p:spPr bwMode="auto">
            <a:xfrm>
              <a:off x="4978400" y="3444875"/>
              <a:ext cx="376238" cy="328613"/>
            </a:xfrm>
            <a:custGeom>
              <a:avLst/>
              <a:gdLst>
                <a:gd name="T0" fmla="*/ 49 w 237"/>
                <a:gd name="T1" fmla="*/ 27 h 207"/>
                <a:gd name="T2" fmla="*/ 47 w 237"/>
                <a:gd name="T3" fmla="*/ 39 h 207"/>
                <a:gd name="T4" fmla="*/ 42 w 237"/>
                <a:gd name="T5" fmla="*/ 40 h 207"/>
                <a:gd name="T6" fmla="*/ 34 w 237"/>
                <a:gd name="T7" fmla="*/ 53 h 207"/>
                <a:gd name="T8" fmla="*/ 30 w 237"/>
                <a:gd name="T9" fmla="*/ 61 h 207"/>
                <a:gd name="T10" fmla="*/ 30 w 237"/>
                <a:gd name="T11" fmla="*/ 68 h 207"/>
                <a:gd name="T12" fmla="*/ 25 w 237"/>
                <a:gd name="T13" fmla="*/ 72 h 207"/>
                <a:gd name="T14" fmla="*/ 21 w 237"/>
                <a:gd name="T15" fmla="*/ 78 h 207"/>
                <a:gd name="T16" fmla="*/ 17 w 237"/>
                <a:gd name="T17" fmla="*/ 92 h 207"/>
                <a:gd name="T18" fmla="*/ 17 w 237"/>
                <a:gd name="T19" fmla="*/ 110 h 207"/>
                <a:gd name="T20" fmla="*/ 5 w 237"/>
                <a:gd name="T21" fmla="*/ 116 h 207"/>
                <a:gd name="T22" fmla="*/ 2 w 237"/>
                <a:gd name="T23" fmla="*/ 122 h 207"/>
                <a:gd name="T24" fmla="*/ 0 w 237"/>
                <a:gd name="T25" fmla="*/ 128 h 207"/>
                <a:gd name="T26" fmla="*/ 16 w 237"/>
                <a:gd name="T27" fmla="*/ 136 h 207"/>
                <a:gd name="T28" fmla="*/ 26 w 237"/>
                <a:gd name="T29" fmla="*/ 149 h 207"/>
                <a:gd name="T30" fmla="*/ 32 w 237"/>
                <a:gd name="T31" fmla="*/ 166 h 207"/>
                <a:gd name="T32" fmla="*/ 38 w 237"/>
                <a:gd name="T33" fmla="*/ 171 h 207"/>
                <a:gd name="T34" fmla="*/ 43 w 237"/>
                <a:gd name="T35" fmla="*/ 175 h 207"/>
                <a:gd name="T36" fmla="*/ 45 w 237"/>
                <a:gd name="T37" fmla="*/ 182 h 207"/>
                <a:gd name="T38" fmla="*/ 47 w 237"/>
                <a:gd name="T39" fmla="*/ 186 h 207"/>
                <a:gd name="T40" fmla="*/ 61 w 237"/>
                <a:gd name="T41" fmla="*/ 189 h 207"/>
                <a:gd name="T42" fmla="*/ 70 w 237"/>
                <a:gd name="T43" fmla="*/ 194 h 207"/>
                <a:gd name="T44" fmla="*/ 83 w 237"/>
                <a:gd name="T45" fmla="*/ 203 h 207"/>
                <a:gd name="T46" fmla="*/ 95 w 237"/>
                <a:gd name="T47" fmla="*/ 206 h 207"/>
                <a:gd name="T48" fmla="*/ 105 w 237"/>
                <a:gd name="T49" fmla="*/ 207 h 207"/>
                <a:gd name="T50" fmla="*/ 117 w 237"/>
                <a:gd name="T51" fmla="*/ 195 h 207"/>
                <a:gd name="T52" fmla="*/ 127 w 237"/>
                <a:gd name="T53" fmla="*/ 194 h 207"/>
                <a:gd name="T54" fmla="*/ 136 w 237"/>
                <a:gd name="T55" fmla="*/ 198 h 207"/>
                <a:gd name="T56" fmla="*/ 144 w 237"/>
                <a:gd name="T57" fmla="*/ 194 h 207"/>
                <a:gd name="T58" fmla="*/ 159 w 237"/>
                <a:gd name="T59" fmla="*/ 189 h 207"/>
                <a:gd name="T60" fmla="*/ 184 w 237"/>
                <a:gd name="T61" fmla="*/ 181 h 207"/>
                <a:gd name="T62" fmla="*/ 237 w 237"/>
                <a:gd name="T63" fmla="*/ 124 h 207"/>
                <a:gd name="T64" fmla="*/ 203 w 237"/>
                <a:gd name="T65" fmla="*/ 116 h 207"/>
                <a:gd name="T66" fmla="*/ 171 w 237"/>
                <a:gd name="T67" fmla="*/ 102 h 207"/>
                <a:gd name="T68" fmla="*/ 163 w 237"/>
                <a:gd name="T69" fmla="*/ 93 h 207"/>
                <a:gd name="T70" fmla="*/ 154 w 237"/>
                <a:gd name="T71" fmla="*/ 78 h 207"/>
                <a:gd name="T72" fmla="*/ 154 w 237"/>
                <a:gd name="T73" fmla="*/ 68 h 207"/>
                <a:gd name="T74" fmla="*/ 140 w 237"/>
                <a:gd name="T75" fmla="*/ 71 h 207"/>
                <a:gd name="T76" fmla="*/ 139 w 237"/>
                <a:gd name="T77" fmla="*/ 59 h 207"/>
                <a:gd name="T78" fmla="*/ 144 w 237"/>
                <a:gd name="T79" fmla="*/ 48 h 207"/>
                <a:gd name="T80" fmla="*/ 143 w 237"/>
                <a:gd name="T81" fmla="*/ 39 h 207"/>
                <a:gd name="T82" fmla="*/ 132 w 237"/>
                <a:gd name="T83" fmla="*/ 27 h 207"/>
                <a:gd name="T84" fmla="*/ 123 w 237"/>
                <a:gd name="T85" fmla="*/ 15 h 207"/>
                <a:gd name="T86" fmla="*/ 110 w 237"/>
                <a:gd name="T87" fmla="*/ 8 h 207"/>
                <a:gd name="T88" fmla="*/ 99 w 237"/>
                <a:gd name="T89" fmla="*/ 5 h 207"/>
                <a:gd name="T90" fmla="*/ 93 w 237"/>
                <a:gd name="T91" fmla="*/ 4 h 207"/>
                <a:gd name="T92" fmla="*/ 83 w 237"/>
                <a:gd name="T93" fmla="*/ 8 h 207"/>
                <a:gd name="T94" fmla="*/ 78 w 237"/>
                <a:gd name="T95" fmla="*/ 2 h 207"/>
                <a:gd name="T96" fmla="*/ 69 w 237"/>
                <a:gd name="T97" fmla="*/ 11 h 207"/>
                <a:gd name="T98" fmla="*/ 61 w 237"/>
                <a:gd name="T99" fmla="*/ 9 h 207"/>
                <a:gd name="T100" fmla="*/ 53 w 237"/>
                <a:gd name="T101" fmla="*/ 11 h 207"/>
                <a:gd name="T102" fmla="*/ 51 w 237"/>
                <a:gd name="T103" fmla="*/ 21 h 207"/>
                <a:gd name="T104" fmla="*/ 51 w 237"/>
                <a:gd name="T105" fmla="*/ 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07">
                  <a:moveTo>
                    <a:pt x="51" y="21"/>
                  </a:moveTo>
                  <a:lnTo>
                    <a:pt x="49" y="27"/>
                  </a:lnTo>
                  <a:lnTo>
                    <a:pt x="49" y="27"/>
                  </a:lnTo>
                  <a:lnTo>
                    <a:pt x="49" y="32"/>
                  </a:lnTo>
                  <a:lnTo>
                    <a:pt x="49" y="36"/>
                  </a:lnTo>
                  <a:lnTo>
                    <a:pt x="47" y="39"/>
                  </a:lnTo>
                  <a:lnTo>
                    <a:pt x="47" y="40"/>
                  </a:lnTo>
                  <a:lnTo>
                    <a:pt x="43" y="40"/>
                  </a:lnTo>
                  <a:lnTo>
                    <a:pt x="42" y="40"/>
                  </a:lnTo>
                  <a:lnTo>
                    <a:pt x="39" y="41"/>
                  </a:lnTo>
                  <a:lnTo>
                    <a:pt x="35" y="48"/>
                  </a:lnTo>
                  <a:lnTo>
                    <a:pt x="34" y="53"/>
                  </a:lnTo>
                  <a:lnTo>
                    <a:pt x="32" y="55"/>
                  </a:lnTo>
                  <a:lnTo>
                    <a:pt x="32" y="59"/>
                  </a:lnTo>
                  <a:lnTo>
                    <a:pt x="30" y="61"/>
                  </a:lnTo>
                  <a:lnTo>
                    <a:pt x="30" y="65"/>
                  </a:lnTo>
                  <a:lnTo>
                    <a:pt x="30" y="67"/>
                  </a:lnTo>
                  <a:lnTo>
                    <a:pt x="30" y="68"/>
                  </a:lnTo>
                  <a:lnTo>
                    <a:pt x="30" y="71"/>
                  </a:lnTo>
                  <a:lnTo>
                    <a:pt x="26" y="76"/>
                  </a:lnTo>
                  <a:lnTo>
                    <a:pt x="25" y="72"/>
                  </a:lnTo>
                  <a:lnTo>
                    <a:pt x="22" y="72"/>
                  </a:lnTo>
                  <a:lnTo>
                    <a:pt x="22" y="75"/>
                  </a:lnTo>
                  <a:lnTo>
                    <a:pt x="21" y="78"/>
                  </a:lnTo>
                  <a:lnTo>
                    <a:pt x="21" y="81"/>
                  </a:lnTo>
                  <a:lnTo>
                    <a:pt x="18" y="88"/>
                  </a:lnTo>
                  <a:lnTo>
                    <a:pt x="17" y="92"/>
                  </a:lnTo>
                  <a:lnTo>
                    <a:pt x="17" y="97"/>
                  </a:lnTo>
                  <a:lnTo>
                    <a:pt x="17" y="102"/>
                  </a:lnTo>
                  <a:lnTo>
                    <a:pt x="17" y="110"/>
                  </a:lnTo>
                  <a:lnTo>
                    <a:pt x="17" y="114"/>
                  </a:lnTo>
                  <a:lnTo>
                    <a:pt x="13" y="116"/>
                  </a:lnTo>
                  <a:lnTo>
                    <a:pt x="5" y="116"/>
                  </a:lnTo>
                  <a:lnTo>
                    <a:pt x="4" y="116"/>
                  </a:lnTo>
                  <a:lnTo>
                    <a:pt x="2" y="118"/>
                  </a:lnTo>
                  <a:lnTo>
                    <a:pt x="2" y="122"/>
                  </a:lnTo>
                  <a:lnTo>
                    <a:pt x="0" y="124"/>
                  </a:lnTo>
                  <a:lnTo>
                    <a:pt x="0" y="125"/>
                  </a:lnTo>
                  <a:lnTo>
                    <a:pt x="0" y="128"/>
                  </a:lnTo>
                  <a:lnTo>
                    <a:pt x="9" y="129"/>
                  </a:lnTo>
                  <a:lnTo>
                    <a:pt x="13" y="133"/>
                  </a:lnTo>
                  <a:lnTo>
                    <a:pt x="16" y="136"/>
                  </a:lnTo>
                  <a:lnTo>
                    <a:pt x="18" y="138"/>
                  </a:lnTo>
                  <a:lnTo>
                    <a:pt x="21" y="142"/>
                  </a:lnTo>
                  <a:lnTo>
                    <a:pt x="26" y="149"/>
                  </a:lnTo>
                  <a:lnTo>
                    <a:pt x="29" y="153"/>
                  </a:lnTo>
                  <a:lnTo>
                    <a:pt x="30" y="155"/>
                  </a:lnTo>
                  <a:lnTo>
                    <a:pt x="32" y="166"/>
                  </a:lnTo>
                  <a:lnTo>
                    <a:pt x="34" y="169"/>
                  </a:lnTo>
                  <a:lnTo>
                    <a:pt x="35" y="169"/>
                  </a:lnTo>
                  <a:lnTo>
                    <a:pt x="38" y="171"/>
                  </a:lnTo>
                  <a:lnTo>
                    <a:pt x="39" y="171"/>
                  </a:lnTo>
                  <a:lnTo>
                    <a:pt x="43" y="171"/>
                  </a:lnTo>
                  <a:lnTo>
                    <a:pt x="43" y="175"/>
                  </a:lnTo>
                  <a:lnTo>
                    <a:pt x="45" y="177"/>
                  </a:lnTo>
                  <a:lnTo>
                    <a:pt x="43" y="181"/>
                  </a:lnTo>
                  <a:lnTo>
                    <a:pt x="45" y="182"/>
                  </a:lnTo>
                  <a:lnTo>
                    <a:pt x="47" y="185"/>
                  </a:lnTo>
                  <a:lnTo>
                    <a:pt x="45" y="185"/>
                  </a:lnTo>
                  <a:lnTo>
                    <a:pt x="47" y="186"/>
                  </a:lnTo>
                  <a:lnTo>
                    <a:pt x="49" y="189"/>
                  </a:lnTo>
                  <a:lnTo>
                    <a:pt x="57" y="189"/>
                  </a:lnTo>
                  <a:lnTo>
                    <a:pt x="61" y="189"/>
                  </a:lnTo>
                  <a:lnTo>
                    <a:pt x="62" y="190"/>
                  </a:lnTo>
                  <a:lnTo>
                    <a:pt x="65" y="190"/>
                  </a:lnTo>
                  <a:lnTo>
                    <a:pt x="70" y="194"/>
                  </a:lnTo>
                  <a:lnTo>
                    <a:pt x="78" y="199"/>
                  </a:lnTo>
                  <a:lnTo>
                    <a:pt x="79" y="202"/>
                  </a:lnTo>
                  <a:lnTo>
                    <a:pt x="83" y="203"/>
                  </a:lnTo>
                  <a:lnTo>
                    <a:pt x="87" y="203"/>
                  </a:lnTo>
                  <a:lnTo>
                    <a:pt x="91" y="203"/>
                  </a:lnTo>
                  <a:lnTo>
                    <a:pt x="95" y="206"/>
                  </a:lnTo>
                  <a:lnTo>
                    <a:pt x="99" y="206"/>
                  </a:lnTo>
                  <a:lnTo>
                    <a:pt x="102" y="206"/>
                  </a:lnTo>
                  <a:lnTo>
                    <a:pt x="105" y="207"/>
                  </a:lnTo>
                  <a:lnTo>
                    <a:pt x="106" y="203"/>
                  </a:lnTo>
                  <a:lnTo>
                    <a:pt x="110" y="199"/>
                  </a:lnTo>
                  <a:lnTo>
                    <a:pt x="117" y="195"/>
                  </a:lnTo>
                  <a:lnTo>
                    <a:pt x="122" y="193"/>
                  </a:lnTo>
                  <a:lnTo>
                    <a:pt x="126" y="193"/>
                  </a:lnTo>
                  <a:lnTo>
                    <a:pt x="127" y="194"/>
                  </a:lnTo>
                  <a:lnTo>
                    <a:pt x="130" y="198"/>
                  </a:lnTo>
                  <a:lnTo>
                    <a:pt x="132" y="198"/>
                  </a:lnTo>
                  <a:lnTo>
                    <a:pt x="136" y="198"/>
                  </a:lnTo>
                  <a:lnTo>
                    <a:pt x="139" y="198"/>
                  </a:lnTo>
                  <a:lnTo>
                    <a:pt x="143" y="198"/>
                  </a:lnTo>
                  <a:lnTo>
                    <a:pt x="144" y="194"/>
                  </a:lnTo>
                  <a:lnTo>
                    <a:pt x="152" y="193"/>
                  </a:lnTo>
                  <a:lnTo>
                    <a:pt x="156" y="190"/>
                  </a:lnTo>
                  <a:lnTo>
                    <a:pt x="159" y="189"/>
                  </a:lnTo>
                  <a:lnTo>
                    <a:pt x="166" y="182"/>
                  </a:lnTo>
                  <a:lnTo>
                    <a:pt x="175" y="179"/>
                  </a:lnTo>
                  <a:lnTo>
                    <a:pt x="184" y="181"/>
                  </a:lnTo>
                  <a:lnTo>
                    <a:pt x="190" y="181"/>
                  </a:lnTo>
                  <a:lnTo>
                    <a:pt x="192" y="177"/>
                  </a:lnTo>
                  <a:lnTo>
                    <a:pt x="237" y="124"/>
                  </a:lnTo>
                  <a:lnTo>
                    <a:pt x="231" y="124"/>
                  </a:lnTo>
                  <a:lnTo>
                    <a:pt x="223" y="124"/>
                  </a:lnTo>
                  <a:lnTo>
                    <a:pt x="203" y="116"/>
                  </a:lnTo>
                  <a:lnTo>
                    <a:pt x="187" y="110"/>
                  </a:lnTo>
                  <a:lnTo>
                    <a:pt x="176" y="106"/>
                  </a:lnTo>
                  <a:lnTo>
                    <a:pt x="171" y="102"/>
                  </a:lnTo>
                  <a:lnTo>
                    <a:pt x="167" y="98"/>
                  </a:lnTo>
                  <a:lnTo>
                    <a:pt x="163" y="97"/>
                  </a:lnTo>
                  <a:lnTo>
                    <a:pt x="163" y="93"/>
                  </a:lnTo>
                  <a:lnTo>
                    <a:pt x="158" y="85"/>
                  </a:lnTo>
                  <a:lnTo>
                    <a:pt x="154" y="81"/>
                  </a:lnTo>
                  <a:lnTo>
                    <a:pt x="154" y="78"/>
                  </a:lnTo>
                  <a:lnTo>
                    <a:pt x="154" y="75"/>
                  </a:lnTo>
                  <a:lnTo>
                    <a:pt x="156" y="68"/>
                  </a:lnTo>
                  <a:lnTo>
                    <a:pt x="154" y="68"/>
                  </a:lnTo>
                  <a:lnTo>
                    <a:pt x="150" y="68"/>
                  </a:lnTo>
                  <a:lnTo>
                    <a:pt x="144" y="71"/>
                  </a:lnTo>
                  <a:lnTo>
                    <a:pt x="140" y="71"/>
                  </a:lnTo>
                  <a:lnTo>
                    <a:pt x="139" y="68"/>
                  </a:lnTo>
                  <a:lnTo>
                    <a:pt x="139" y="63"/>
                  </a:lnTo>
                  <a:lnTo>
                    <a:pt x="139" y="59"/>
                  </a:lnTo>
                  <a:lnTo>
                    <a:pt x="139" y="55"/>
                  </a:lnTo>
                  <a:lnTo>
                    <a:pt x="144" y="49"/>
                  </a:lnTo>
                  <a:lnTo>
                    <a:pt x="144" y="48"/>
                  </a:lnTo>
                  <a:lnTo>
                    <a:pt x="146" y="44"/>
                  </a:lnTo>
                  <a:lnTo>
                    <a:pt x="146" y="41"/>
                  </a:lnTo>
                  <a:lnTo>
                    <a:pt x="143" y="39"/>
                  </a:lnTo>
                  <a:lnTo>
                    <a:pt x="139" y="35"/>
                  </a:lnTo>
                  <a:lnTo>
                    <a:pt x="136" y="31"/>
                  </a:lnTo>
                  <a:lnTo>
                    <a:pt x="132" y="27"/>
                  </a:lnTo>
                  <a:lnTo>
                    <a:pt x="130" y="24"/>
                  </a:lnTo>
                  <a:lnTo>
                    <a:pt x="126" y="17"/>
                  </a:lnTo>
                  <a:lnTo>
                    <a:pt x="123" y="15"/>
                  </a:lnTo>
                  <a:lnTo>
                    <a:pt x="119" y="11"/>
                  </a:lnTo>
                  <a:lnTo>
                    <a:pt x="114" y="9"/>
                  </a:lnTo>
                  <a:lnTo>
                    <a:pt x="110" y="8"/>
                  </a:lnTo>
                  <a:lnTo>
                    <a:pt x="106" y="8"/>
                  </a:lnTo>
                  <a:lnTo>
                    <a:pt x="101" y="5"/>
                  </a:lnTo>
                  <a:lnTo>
                    <a:pt x="99" y="5"/>
                  </a:lnTo>
                  <a:lnTo>
                    <a:pt x="95" y="8"/>
                  </a:lnTo>
                  <a:lnTo>
                    <a:pt x="95" y="5"/>
                  </a:lnTo>
                  <a:lnTo>
                    <a:pt x="93" y="4"/>
                  </a:lnTo>
                  <a:lnTo>
                    <a:pt x="91" y="5"/>
                  </a:lnTo>
                  <a:lnTo>
                    <a:pt x="87" y="8"/>
                  </a:lnTo>
                  <a:lnTo>
                    <a:pt x="83" y="8"/>
                  </a:lnTo>
                  <a:lnTo>
                    <a:pt x="82" y="4"/>
                  </a:lnTo>
                  <a:lnTo>
                    <a:pt x="79" y="4"/>
                  </a:lnTo>
                  <a:lnTo>
                    <a:pt x="78" y="2"/>
                  </a:lnTo>
                  <a:lnTo>
                    <a:pt x="74" y="0"/>
                  </a:lnTo>
                  <a:lnTo>
                    <a:pt x="70" y="13"/>
                  </a:lnTo>
                  <a:lnTo>
                    <a:pt x="69" y="11"/>
                  </a:lnTo>
                  <a:lnTo>
                    <a:pt x="65" y="8"/>
                  </a:lnTo>
                  <a:lnTo>
                    <a:pt x="62" y="9"/>
                  </a:lnTo>
                  <a:lnTo>
                    <a:pt x="61" y="9"/>
                  </a:lnTo>
                  <a:lnTo>
                    <a:pt x="55" y="9"/>
                  </a:lnTo>
                  <a:lnTo>
                    <a:pt x="53" y="11"/>
                  </a:lnTo>
                  <a:lnTo>
                    <a:pt x="53" y="11"/>
                  </a:lnTo>
                  <a:lnTo>
                    <a:pt x="53" y="13"/>
                  </a:lnTo>
                  <a:lnTo>
                    <a:pt x="51" y="21"/>
                  </a:lnTo>
                  <a:lnTo>
                    <a:pt x="51" y="21"/>
                  </a:lnTo>
                  <a:lnTo>
                    <a:pt x="51" y="21"/>
                  </a:lnTo>
                  <a:lnTo>
                    <a:pt x="51" y="21"/>
                  </a:lnTo>
                  <a:lnTo>
                    <a:pt x="51" y="21"/>
                  </a:lnTo>
                  <a:lnTo>
                    <a:pt x="51" y="21"/>
                  </a:lnTo>
                  <a:lnTo>
                    <a:pt x="51" y="2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1" name="Freeform 53"/>
            <p:cNvSpPr>
              <a:spLocks/>
            </p:cNvSpPr>
            <p:nvPr/>
          </p:nvSpPr>
          <p:spPr bwMode="auto">
            <a:xfrm>
              <a:off x="4808538" y="4694238"/>
              <a:ext cx="60325" cy="61913"/>
            </a:xfrm>
            <a:custGeom>
              <a:avLst/>
              <a:gdLst>
                <a:gd name="T0" fmla="*/ 32 w 38"/>
                <a:gd name="T1" fmla="*/ 7 h 39"/>
                <a:gd name="T2" fmla="*/ 27 w 38"/>
                <a:gd name="T3" fmla="*/ 0 h 39"/>
                <a:gd name="T4" fmla="*/ 24 w 38"/>
                <a:gd name="T5" fmla="*/ 0 h 39"/>
                <a:gd name="T6" fmla="*/ 23 w 38"/>
                <a:gd name="T7" fmla="*/ 0 h 39"/>
                <a:gd name="T8" fmla="*/ 22 w 38"/>
                <a:gd name="T9" fmla="*/ 3 h 39"/>
                <a:gd name="T10" fmla="*/ 18 w 38"/>
                <a:gd name="T11" fmla="*/ 4 h 39"/>
                <a:gd name="T12" fmla="*/ 14 w 38"/>
                <a:gd name="T13" fmla="*/ 7 h 39"/>
                <a:gd name="T14" fmla="*/ 11 w 38"/>
                <a:gd name="T15" fmla="*/ 8 h 39"/>
                <a:gd name="T16" fmla="*/ 8 w 38"/>
                <a:gd name="T17" fmla="*/ 16 h 39"/>
                <a:gd name="T18" fmla="*/ 4 w 38"/>
                <a:gd name="T19" fmla="*/ 18 h 39"/>
                <a:gd name="T20" fmla="*/ 0 w 38"/>
                <a:gd name="T21" fmla="*/ 20 h 39"/>
                <a:gd name="T22" fmla="*/ 2 w 38"/>
                <a:gd name="T23" fmla="*/ 24 h 39"/>
                <a:gd name="T24" fmla="*/ 4 w 38"/>
                <a:gd name="T25" fmla="*/ 27 h 39"/>
                <a:gd name="T26" fmla="*/ 6 w 38"/>
                <a:gd name="T27" fmla="*/ 29 h 39"/>
                <a:gd name="T28" fmla="*/ 6 w 38"/>
                <a:gd name="T29" fmla="*/ 31 h 39"/>
                <a:gd name="T30" fmla="*/ 11 w 38"/>
                <a:gd name="T31" fmla="*/ 37 h 39"/>
                <a:gd name="T32" fmla="*/ 14 w 38"/>
                <a:gd name="T33" fmla="*/ 39 h 39"/>
                <a:gd name="T34" fmla="*/ 15 w 38"/>
                <a:gd name="T35" fmla="*/ 37 h 39"/>
                <a:gd name="T36" fmla="*/ 19 w 38"/>
                <a:gd name="T37" fmla="*/ 31 h 39"/>
                <a:gd name="T38" fmla="*/ 23 w 38"/>
                <a:gd name="T39" fmla="*/ 29 h 39"/>
                <a:gd name="T40" fmla="*/ 27 w 38"/>
                <a:gd name="T41" fmla="*/ 27 h 39"/>
                <a:gd name="T42" fmla="*/ 31 w 38"/>
                <a:gd name="T43" fmla="*/ 27 h 39"/>
                <a:gd name="T44" fmla="*/ 32 w 38"/>
                <a:gd name="T45" fmla="*/ 24 h 39"/>
                <a:gd name="T46" fmla="*/ 36 w 38"/>
                <a:gd name="T47" fmla="*/ 18 h 39"/>
                <a:gd name="T48" fmla="*/ 38 w 38"/>
                <a:gd name="T49" fmla="*/ 16 h 39"/>
                <a:gd name="T50" fmla="*/ 38 w 38"/>
                <a:gd name="T51" fmla="*/ 14 h 39"/>
                <a:gd name="T52" fmla="*/ 36 w 38"/>
                <a:gd name="T53" fmla="*/ 10 h 39"/>
                <a:gd name="T54" fmla="*/ 32 w 38"/>
                <a:gd name="T55" fmla="*/ 7 h 39"/>
                <a:gd name="T56" fmla="*/ 32 w 38"/>
                <a:gd name="T57" fmla="*/ 7 h 39"/>
                <a:gd name="T58" fmla="*/ 32 w 38"/>
                <a:gd name="T59" fmla="*/ 7 h 39"/>
                <a:gd name="T60" fmla="*/ 32 w 38"/>
                <a:gd name="T61" fmla="*/ 7 h 39"/>
                <a:gd name="T62" fmla="*/ 32 w 38"/>
                <a:gd name="T63" fmla="*/ 7 h 39"/>
                <a:gd name="T64" fmla="*/ 32 w 38"/>
                <a:gd name="T65" fmla="*/ 7 h 39"/>
                <a:gd name="T66" fmla="*/ 32 w 38"/>
                <a:gd name="T67"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9">
                  <a:moveTo>
                    <a:pt x="32" y="7"/>
                  </a:moveTo>
                  <a:lnTo>
                    <a:pt x="27" y="0"/>
                  </a:lnTo>
                  <a:lnTo>
                    <a:pt x="24" y="0"/>
                  </a:lnTo>
                  <a:lnTo>
                    <a:pt x="23" y="0"/>
                  </a:lnTo>
                  <a:lnTo>
                    <a:pt x="22" y="3"/>
                  </a:lnTo>
                  <a:lnTo>
                    <a:pt x="18" y="4"/>
                  </a:lnTo>
                  <a:lnTo>
                    <a:pt x="14" y="7"/>
                  </a:lnTo>
                  <a:lnTo>
                    <a:pt x="11" y="8"/>
                  </a:lnTo>
                  <a:lnTo>
                    <a:pt x="8" y="16"/>
                  </a:lnTo>
                  <a:lnTo>
                    <a:pt x="4" y="18"/>
                  </a:lnTo>
                  <a:lnTo>
                    <a:pt x="0" y="20"/>
                  </a:lnTo>
                  <a:lnTo>
                    <a:pt x="2" y="24"/>
                  </a:lnTo>
                  <a:lnTo>
                    <a:pt x="4" y="27"/>
                  </a:lnTo>
                  <a:lnTo>
                    <a:pt x="6" y="29"/>
                  </a:lnTo>
                  <a:lnTo>
                    <a:pt x="6" y="31"/>
                  </a:lnTo>
                  <a:lnTo>
                    <a:pt x="11" y="37"/>
                  </a:lnTo>
                  <a:lnTo>
                    <a:pt x="14" y="39"/>
                  </a:lnTo>
                  <a:lnTo>
                    <a:pt x="15" y="37"/>
                  </a:lnTo>
                  <a:lnTo>
                    <a:pt x="19" y="31"/>
                  </a:lnTo>
                  <a:lnTo>
                    <a:pt x="23" y="29"/>
                  </a:lnTo>
                  <a:lnTo>
                    <a:pt x="27" y="27"/>
                  </a:lnTo>
                  <a:lnTo>
                    <a:pt x="31" y="27"/>
                  </a:lnTo>
                  <a:lnTo>
                    <a:pt x="32" y="24"/>
                  </a:lnTo>
                  <a:lnTo>
                    <a:pt x="36" y="18"/>
                  </a:lnTo>
                  <a:lnTo>
                    <a:pt x="38" y="16"/>
                  </a:lnTo>
                  <a:lnTo>
                    <a:pt x="38" y="14"/>
                  </a:lnTo>
                  <a:lnTo>
                    <a:pt x="36" y="10"/>
                  </a:lnTo>
                  <a:lnTo>
                    <a:pt x="32" y="7"/>
                  </a:lnTo>
                  <a:lnTo>
                    <a:pt x="32" y="7"/>
                  </a:lnTo>
                  <a:lnTo>
                    <a:pt x="32" y="7"/>
                  </a:lnTo>
                  <a:lnTo>
                    <a:pt x="32" y="7"/>
                  </a:lnTo>
                  <a:lnTo>
                    <a:pt x="32" y="7"/>
                  </a:lnTo>
                  <a:lnTo>
                    <a:pt x="32" y="7"/>
                  </a:lnTo>
                  <a:lnTo>
                    <a:pt x="32" y="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2" name="Freeform 54"/>
            <p:cNvSpPr>
              <a:spLocks/>
            </p:cNvSpPr>
            <p:nvPr/>
          </p:nvSpPr>
          <p:spPr bwMode="auto">
            <a:xfrm>
              <a:off x="4905375" y="4616450"/>
              <a:ext cx="36513" cy="39688"/>
            </a:xfrm>
            <a:custGeom>
              <a:avLst/>
              <a:gdLst>
                <a:gd name="T0" fmla="*/ 10 w 23"/>
                <a:gd name="T1" fmla="*/ 0 h 25"/>
                <a:gd name="T2" fmla="*/ 7 w 23"/>
                <a:gd name="T3" fmla="*/ 1 h 25"/>
                <a:gd name="T4" fmla="*/ 6 w 23"/>
                <a:gd name="T5" fmla="*/ 5 h 25"/>
                <a:gd name="T6" fmla="*/ 0 w 23"/>
                <a:gd name="T7" fmla="*/ 16 h 25"/>
                <a:gd name="T8" fmla="*/ 6 w 23"/>
                <a:gd name="T9" fmla="*/ 21 h 25"/>
                <a:gd name="T10" fmla="*/ 11 w 23"/>
                <a:gd name="T11" fmla="*/ 25 h 25"/>
                <a:gd name="T12" fmla="*/ 15 w 23"/>
                <a:gd name="T13" fmla="*/ 25 h 25"/>
                <a:gd name="T14" fmla="*/ 18 w 23"/>
                <a:gd name="T15" fmla="*/ 25 h 25"/>
                <a:gd name="T16" fmla="*/ 18 w 23"/>
                <a:gd name="T17" fmla="*/ 23 h 25"/>
                <a:gd name="T18" fmla="*/ 19 w 23"/>
                <a:gd name="T19" fmla="*/ 17 h 25"/>
                <a:gd name="T20" fmla="*/ 23 w 23"/>
                <a:gd name="T21" fmla="*/ 17 h 25"/>
                <a:gd name="T22" fmla="*/ 20 w 23"/>
                <a:gd name="T23" fmla="*/ 13 h 25"/>
                <a:gd name="T24" fmla="*/ 20 w 23"/>
                <a:gd name="T25" fmla="*/ 9 h 25"/>
                <a:gd name="T26" fmla="*/ 20 w 23"/>
                <a:gd name="T27" fmla="*/ 5 h 25"/>
                <a:gd name="T28" fmla="*/ 19 w 23"/>
                <a:gd name="T29" fmla="*/ 4 h 25"/>
                <a:gd name="T30" fmla="*/ 15 w 23"/>
                <a:gd name="T31" fmla="*/ 0 h 25"/>
                <a:gd name="T32" fmla="*/ 10 w 23"/>
                <a:gd name="T33" fmla="*/ 0 h 25"/>
                <a:gd name="T34" fmla="*/ 10 w 23"/>
                <a:gd name="T35" fmla="*/ 0 h 25"/>
                <a:gd name="T36" fmla="*/ 10 w 23"/>
                <a:gd name="T37" fmla="*/ 0 h 25"/>
                <a:gd name="T38" fmla="*/ 10 w 23"/>
                <a:gd name="T39" fmla="*/ 0 h 25"/>
                <a:gd name="T40" fmla="*/ 10 w 23"/>
                <a:gd name="T41" fmla="*/ 0 h 25"/>
                <a:gd name="T42" fmla="*/ 10 w 23"/>
                <a:gd name="T43" fmla="*/ 0 h 25"/>
                <a:gd name="T44" fmla="*/ 10 w 23"/>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5">
                  <a:moveTo>
                    <a:pt x="10" y="0"/>
                  </a:moveTo>
                  <a:lnTo>
                    <a:pt x="7" y="1"/>
                  </a:lnTo>
                  <a:lnTo>
                    <a:pt x="6" y="5"/>
                  </a:lnTo>
                  <a:lnTo>
                    <a:pt x="0" y="16"/>
                  </a:lnTo>
                  <a:lnTo>
                    <a:pt x="6" y="21"/>
                  </a:lnTo>
                  <a:lnTo>
                    <a:pt x="11" y="25"/>
                  </a:lnTo>
                  <a:lnTo>
                    <a:pt x="15" y="25"/>
                  </a:lnTo>
                  <a:lnTo>
                    <a:pt x="18" y="25"/>
                  </a:lnTo>
                  <a:lnTo>
                    <a:pt x="18" y="23"/>
                  </a:lnTo>
                  <a:lnTo>
                    <a:pt x="19" y="17"/>
                  </a:lnTo>
                  <a:lnTo>
                    <a:pt x="23" y="17"/>
                  </a:lnTo>
                  <a:lnTo>
                    <a:pt x="20" y="13"/>
                  </a:lnTo>
                  <a:lnTo>
                    <a:pt x="20" y="9"/>
                  </a:lnTo>
                  <a:lnTo>
                    <a:pt x="20" y="5"/>
                  </a:lnTo>
                  <a:lnTo>
                    <a:pt x="19" y="4"/>
                  </a:lnTo>
                  <a:lnTo>
                    <a:pt x="15" y="0"/>
                  </a:lnTo>
                  <a:lnTo>
                    <a:pt x="10" y="0"/>
                  </a:lnTo>
                  <a:lnTo>
                    <a:pt x="10" y="0"/>
                  </a:lnTo>
                  <a:lnTo>
                    <a:pt x="10" y="0"/>
                  </a:lnTo>
                  <a:lnTo>
                    <a:pt x="10" y="0"/>
                  </a:lnTo>
                  <a:lnTo>
                    <a:pt x="10" y="0"/>
                  </a:lnTo>
                  <a:lnTo>
                    <a:pt x="10" y="0"/>
                  </a:lnTo>
                  <a:lnTo>
                    <a:pt x="10"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3" name="Freeform 55"/>
            <p:cNvSpPr>
              <a:spLocks/>
            </p:cNvSpPr>
            <p:nvPr/>
          </p:nvSpPr>
          <p:spPr bwMode="auto">
            <a:xfrm>
              <a:off x="5003800" y="3738563"/>
              <a:ext cx="201613" cy="266700"/>
            </a:xfrm>
            <a:custGeom>
              <a:avLst/>
              <a:gdLst>
                <a:gd name="T0" fmla="*/ 119 w 127"/>
                <a:gd name="T1" fmla="*/ 109 h 168"/>
                <a:gd name="T2" fmla="*/ 111 w 127"/>
                <a:gd name="T3" fmla="*/ 97 h 168"/>
                <a:gd name="T4" fmla="*/ 111 w 127"/>
                <a:gd name="T5" fmla="*/ 45 h 168"/>
                <a:gd name="T6" fmla="*/ 111 w 127"/>
                <a:gd name="T7" fmla="*/ 38 h 168"/>
                <a:gd name="T8" fmla="*/ 116 w 127"/>
                <a:gd name="T9" fmla="*/ 26 h 168"/>
                <a:gd name="T10" fmla="*/ 127 w 127"/>
                <a:gd name="T11" fmla="*/ 13 h 168"/>
                <a:gd name="T12" fmla="*/ 120 w 127"/>
                <a:gd name="T13" fmla="*/ 13 h 168"/>
                <a:gd name="T14" fmla="*/ 114 w 127"/>
                <a:gd name="T15" fmla="*/ 13 h 168"/>
                <a:gd name="T16" fmla="*/ 110 w 127"/>
                <a:gd name="T17" fmla="*/ 8 h 168"/>
                <a:gd name="T18" fmla="*/ 101 w 127"/>
                <a:gd name="T19" fmla="*/ 10 h 168"/>
                <a:gd name="T20" fmla="*/ 90 w 127"/>
                <a:gd name="T21" fmla="*/ 18 h 168"/>
                <a:gd name="T22" fmla="*/ 86 w 127"/>
                <a:gd name="T23" fmla="*/ 21 h 168"/>
                <a:gd name="T24" fmla="*/ 79 w 127"/>
                <a:gd name="T25" fmla="*/ 21 h 168"/>
                <a:gd name="T26" fmla="*/ 71 w 127"/>
                <a:gd name="T27" fmla="*/ 18 h 168"/>
                <a:gd name="T28" fmla="*/ 63 w 127"/>
                <a:gd name="T29" fmla="*/ 17 h 168"/>
                <a:gd name="T30" fmla="*/ 54 w 127"/>
                <a:gd name="T31" fmla="*/ 9 h 168"/>
                <a:gd name="T32" fmla="*/ 46 w 127"/>
                <a:gd name="T33" fmla="*/ 5 h 168"/>
                <a:gd name="T34" fmla="*/ 41 w 127"/>
                <a:gd name="T35" fmla="*/ 4 h 168"/>
                <a:gd name="T36" fmla="*/ 31 w 127"/>
                <a:gd name="T37" fmla="*/ 1 h 168"/>
                <a:gd name="T38" fmla="*/ 19 w 127"/>
                <a:gd name="T39" fmla="*/ 0 h 168"/>
                <a:gd name="T40" fmla="*/ 5 w 127"/>
                <a:gd name="T41" fmla="*/ 4 h 168"/>
                <a:gd name="T42" fmla="*/ 0 w 127"/>
                <a:gd name="T43" fmla="*/ 8 h 168"/>
                <a:gd name="T44" fmla="*/ 1 w 127"/>
                <a:gd name="T45" fmla="*/ 13 h 168"/>
                <a:gd name="T46" fmla="*/ 5 w 127"/>
                <a:gd name="T47" fmla="*/ 17 h 168"/>
                <a:gd name="T48" fmla="*/ 6 w 127"/>
                <a:gd name="T49" fmla="*/ 21 h 168"/>
                <a:gd name="T50" fmla="*/ 9 w 127"/>
                <a:gd name="T51" fmla="*/ 26 h 168"/>
                <a:gd name="T52" fmla="*/ 14 w 127"/>
                <a:gd name="T53" fmla="*/ 38 h 168"/>
                <a:gd name="T54" fmla="*/ 18 w 127"/>
                <a:gd name="T55" fmla="*/ 49 h 168"/>
                <a:gd name="T56" fmla="*/ 14 w 127"/>
                <a:gd name="T57" fmla="*/ 57 h 168"/>
                <a:gd name="T58" fmla="*/ 13 w 127"/>
                <a:gd name="T59" fmla="*/ 62 h 168"/>
                <a:gd name="T60" fmla="*/ 6 w 127"/>
                <a:gd name="T61" fmla="*/ 66 h 168"/>
                <a:gd name="T62" fmla="*/ 2 w 127"/>
                <a:gd name="T63" fmla="*/ 74 h 168"/>
                <a:gd name="T64" fmla="*/ 1 w 127"/>
                <a:gd name="T65" fmla="*/ 87 h 168"/>
                <a:gd name="T66" fmla="*/ 9 w 127"/>
                <a:gd name="T67" fmla="*/ 87 h 168"/>
                <a:gd name="T68" fmla="*/ 14 w 127"/>
                <a:gd name="T69" fmla="*/ 89 h 168"/>
                <a:gd name="T70" fmla="*/ 6 w 127"/>
                <a:gd name="T71" fmla="*/ 93 h 168"/>
                <a:gd name="T72" fmla="*/ 1 w 127"/>
                <a:gd name="T73" fmla="*/ 97 h 168"/>
                <a:gd name="T74" fmla="*/ 1 w 127"/>
                <a:gd name="T75" fmla="*/ 102 h 168"/>
                <a:gd name="T76" fmla="*/ 58 w 127"/>
                <a:gd name="T77" fmla="*/ 140 h 168"/>
                <a:gd name="T78" fmla="*/ 58 w 127"/>
                <a:gd name="T79" fmla="*/ 144 h 168"/>
                <a:gd name="T80" fmla="*/ 59 w 127"/>
                <a:gd name="T81" fmla="*/ 148 h 168"/>
                <a:gd name="T82" fmla="*/ 77 w 127"/>
                <a:gd name="T83" fmla="*/ 163 h 168"/>
                <a:gd name="T84" fmla="*/ 83 w 127"/>
                <a:gd name="T85" fmla="*/ 168 h 168"/>
                <a:gd name="T86" fmla="*/ 86 w 127"/>
                <a:gd name="T87" fmla="*/ 168 h 168"/>
                <a:gd name="T88" fmla="*/ 89 w 127"/>
                <a:gd name="T89" fmla="*/ 163 h 168"/>
                <a:gd name="T90" fmla="*/ 90 w 127"/>
                <a:gd name="T91" fmla="*/ 158 h 168"/>
                <a:gd name="T92" fmla="*/ 93 w 127"/>
                <a:gd name="T93" fmla="*/ 152 h 168"/>
                <a:gd name="T94" fmla="*/ 98 w 127"/>
                <a:gd name="T95" fmla="*/ 142 h 168"/>
                <a:gd name="T96" fmla="*/ 101 w 127"/>
                <a:gd name="T97" fmla="*/ 132 h 168"/>
                <a:gd name="T98" fmla="*/ 103 w 127"/>
                <a:gd name="T99" fmla="*/ 131 h 168"/>
                <a:gd name="T100" fmla="*/ 107 w 127"/>
                <a:gd name="T101" fmla="*/ 127 h 168"/>
                <a:gd name="T102" fmla="*/ 111 w 127"/>
                <a:gd name="T103" fmla="*/ 127 h 168"/>
                <a:gd name="T104" fmla="*/ 110 w 127"/>
                <a:gd name="T105" fmla="*/ 119 h 168"/>
                <a:gd name="T106" fmla="*/ 111 w 127"/>
                <a:gd name="T107" fmla="*/ 119 h 168"/>
                <a:gd name="T108" fmla="*/ 116 w 127"/>
                <a:gd name="T109" fmla="*/ 119 h 168"/>
                <a:gd name="T110" fmla="*/ 124 w 127"/>
                <a:gd name="T111" fmla="*/ 109 h 168"/>
                <a:gd name="T112" fmla="*/ 120 w 127"/>
                <a:gd name="T113" fmla="*/ 111 h 168"/>
                <a:gd name="T114" fmla="*/ 120 w 127"/>
                <a:gd name="T115" fmla="*/ 111 h 168"/>
                <a:gd name="T116" fmla="*/ 120 w 127"/>
                <a:gd name="T117" fmla="*/ 111 h 168"/>
                <a:gd name="T118" fmla="*/ 120 w 127"/>
                <a:gd name="T119" fmla="*/ 11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68">
                  <a:moveTo>
                    <a:pt x="120" y="111"/>
                  </a:moveTo>
                  <a:lnTo>
                    <a:pt x="119" y="109"/>
                  </a:lnTo>
                  <a:lnTo>
                    <a:pt x="115" y="102"/>
                  </a:lnTo>
                  <a:lnTo>
                    <a:pt x="111" y="97"/>
                  </a:lnTo>
                  <a:lnTo>
                    <a:pt x="111" y="91"/>
                  </a:lnTo>
                  <a:lnTo>
                    <a:pt x="111" y="45"/>
                  </a:lnTo>
                  <a:lnTo>
                    <a:pt x="111" y="41"/>
                  </a:lnTo>
                  <a:lnTo>
                    <a:pt x="111" y="38"/>
                  </a:lnTo>
                  <a:lnTo>
                    <a:pt x="114" y="32"/>
                  </a:lnTo>
                  <a:lnTo>
                    <a:pt x="116" y="26"/>
                  </a:lnTo>
                  <a:lnTo>
                    <a:pt x="123" y="17"/>
                  </a:lnTo>
                  <a:lnTo>
                    <a:pt x="127" y="13"/>
                  </a:lnTo>
                  <a:lnTo>
                    <a:pt x="123" y="13"/>
                  </a:lnTo>
                  <a:lnTo>
                    <a:pt x="120" y="13"/>
                  </a:lnTo>
                  <a:lnTo>
                    <a:pt x="116" y="13"/>
                  </a:lnTo>
                  <a:lnTo>
                    <a:pt x="114" y="13"/>
                  </a:lnTo>
                  <a:lnTo>
                    <a:pt x="111" y="9"/>
                  </a:lnTo>
                  <a:lnTo>
                    <a:pt x="110" y="8"/>
                  </a:lnTo>
                  <a:lnTo>
                    <a:pt x="106" y="8"/>
                  </a:lnTo>
                  <a:lnTo>
                    <a:pt x="101" y="10"/>
                  </a:lnTo>
                  <a:lnTo>
                    <a:pt x="94" y="14"/>
                  </a:lnTo>
                  <a:lnTo>
                    <a:pt x="90" y="18"/>
                  </a:lnTo>
                  <a:lnTo>
                    <a:pt x="89" y="22"/>
                  </a:lnTo>
                  <a:lnTo>
                    <a:pt x="86" y="21"/>
                  </a:lnTo>
                  <a:lnTo>
                    <a:pt x="83" y="21"/>
                  </a:lnTo>
                  <a:lnTo>
                    <a:pt x="79" y="21"/>
                  </a:lnTo>
                  <a:lnTo>
                    <a:pt x="75" y="18"/>
                  </a:lnTo>
                  <a:lnTo>
                    <a:pt x="71" y="18"/>
                  </a:lnTo>
                  <a:lnTo>
                    <a:pt x="67" y="18"/>
                  </a:lnTo>
                  <a:lnTo>
                    <a:pt x="63" y="17"/>
                  </a:lnTo>
                  <a:lnTo>
                    <a:pt x="62" y="14"/>
                  </a:lnTo>
                  <a:lnTo>
                    <a:pt x="54" y="9"/>
                  </a:lnTo>
                  <a:lnTo>
                    <a:pt x="49" y="5"/>
                  </a:lnTo>
                  <a:lnTo>
                    <a:pt x="46" y="5"/>
                  </a:lnTo>
                  <a:lnTo>
                    <a:pt x="45" y="4"/>
                  </a:lnTo>
                  <a:lnTo>
                    <a:pt x="41" y="4"/>
                  </a:lnTo>
                  <a:lnTo>
                    <a:pt x="33" y="4"/>
                  </a:lnTo>
                  <a:lnTo>
                    <a:pt x="31" y="1"/>
                  </a:lnTo>
                  <a:lnTo>
                    <a:pt x="29" y="0"/>
                  </a:lnTo>
                  <a:lnTo>
                    <a:pt x="19" y="0"/>
                  </a:lnTo>
                  <a:lnTo>
                    <a:pt x="6" y="1"/>
                  </a:lnTo>
                  <a:lnTo>
                    <a:pt x="5" y="4"/>
                  </a:lnTo>
                  <a:lnTo>
                    <a:pt x="1" y="5"/>
                  </a:lnTo>
                  <a:lnTo>
                    <a:pt x="0" y="8"/>
                  </a:lnTo>
                  <a:lnTo>
                    <a:pt x="1" y="10"/>
                  </a:lnTo>
                  <a:lnTo>
                    <a:pt x="1" y="13"/>
                  </a:lnTo>
                  <a:lnTo>
                    <a:pt x="2" y="14"/>
                  </a:lnTo>
                  <a:lnTo>
                    <a:pt x="5" y="17"/>
                  </a:lnTo>
                  <a:lnTo>
                    <a:pt x="6" y="17"/>
                  </a:lnTo>
                  <a:lnTo>
                    <a:pt x="6" y="21"/>
                  </a:lnTo>
                  <a:lnTo>
                    <a:pt x="6" y="25"/>
                  </a:lnTo>
                  <a:lnTo>
                    <a:pt x="9" y="26"/>
                  </a:lnTo>
                  <a:lnTo>
                    <a:pt x="13" y="34"/>
                  </a:lnTo>
                  <a:lnTo>
                    <a:pt x="14" y="38"/>
                  </a:lnTo>
                  <a:lnTo>
                    <a:pt x="16" y="45"/>
                  </a:lnTo>
                  <a:lnTo>
                    <a:pt x="18" y="49"/>
                  </a:lnTo>
                  <a:lnTo>
                    <a:pt x="16" y="54"/>
                  </a:lnTo>
                  <a:lnTo>
                    <a:pt x="14" y="57"/>
                  </a:lnTo>
                  <a:lnTo>
                    <a:pt x="13" y="61"/>
                  </a:lnTo>
                  <a:lnTo>
                    <a:pt x="13" y="62"/>
                  </a:lnTo>
                  <a:lnTo>
                    <a:pt x="10" y="65"/>
                  </a:lnTo>
                  <a:lnTo>
                    <a:pt x="6" y="66"/>
                  </a:lnTo>
                  <a:lnTo>
                    <a:pt x="6" y="70"/>
                  </a:lnTo>
                  <a:lnTo>
                    <a:pt x="2" y="74"/>
                  </a:lnTo>
                  <a:lnTo>
                    <a:pt x="0" y="82"/>
                  </a:lnTo>
                  <a:lnTo>
                    <a:pt x="1" y="87"/>
                  </a:lnTo>
                  <a:lnTo>
                    <a:pt x="5" y="89"/>
                  </a:lnTo>
                  <a:lnTo>
                    <a:pt x="9" y="87"/>
                  </a:lnTo>
                  <a:lnTo>
                    <a:pt x="10" y="87"/>
                  </a:lnTo>
                  <a:lnTo>
                    <a:pt x="14" y="89"/>
                  </a:lnTo>
                  <a:lnTo>
                    <a:pt x="6" y="91"/>
                  </a:lnTo>
                  <a:lnTo>
                    <a:pt x="6" y="93"/>
                  </a:lnTo>
                  <a:lnTo>
                    <a:pt x="2" y="93"/>
                  </a:lnTo>
                  <a:lnTo>
                    <a:pt x="1" y="97"/>
                  </a:lnTo>
                  <a:lnTo>
                    <a:pt x="1" y="101"/>
                  </a:lnTo>
                  <a:lnTo>
                    <a:pt x="1" y="102"/>
                  </a:lnTo>
                  <a:lnTo>
                    <a:pt x="54" y="136"/>
                  </a:lnTo>
                  <a:lnTo>
                    <a:pt x="58" y="140"/>
                  </a:lnTo>
                  <a:lnTo>
                    <a:pt x="59" y="142"/>
                  </a:lnTo>
                  <a:lnTo>
                    <a:pt x="58" y="144"/>
                  </a:lnTo>
                  <a:lnTo>
                    <a:pt x="58" y="148"/>
                  </a:lnTo>
                  <a:lnTo>
                    <a:pt x="59" y="148"/>
                  </a:lnTo>
                  <a:lnTo>
                    <a:pt x="67" y="158"/>
                  </a:lnTo>
                  <a:lnTo>
                    <a:pt x="77" y="163"/>
                  </a:lnTo>
                  <a:lnTo>
                    <a:pt x="81" y="167"/>
                  </a:lnTo>
                  <a:lnTo>
                    <a:pt x="83" y="168"/>
                  </a:lnTo>
                  <a:lnTo>
                    <a:pt x="85" y="168"/>
                  </a:lnTo>
                  <a:lnTo>
                    <a:pt x="86" y="168"/>
                  </a:lnTo>
                  <a:lnTo>
                    <a:pt x="86" y="168"/>
                  </a:lnTo>
                  <a:lnTo>
                    <a:pt x="89" y="163"/>
                  </a:lnTo>
                  <a:lnTo>
                    <a:pt x="90" y="159"/>
                  </a:lnTo>
                  <a:lnTo>
                    <a:pt x="90" y="158"/>
                  </a:lnTo>
                  <a:lnTo>
                    <a:pt x="93" y="155"/>
                  </a:lnTo>
                  <a:lnTo>
                    <a:pt x="93" y="152"/>
                  </a:lnTo>
                  <a:lnTo>
                    <a:pt x="97" y="144"/>
                  </a:lnTo>
                  <a:lnTo>
                    <a:pt x="98" y="142"/>
                  </a:lnTo>
                  <a:lnTo>
                    <a:pt x="101" y="139"/>
                  </a:lnTo>
                  <a:lnTo>
                    <a:pt x="101" y="132"/>
                  </a:lnTo>
                  <a:lnTo>
                    <a:pt x="102" y="131"/>
                  </a:lnTo>
                  <a:lnTo>
                    <a:pt x="103" y="131"/>
                  </a:lnTo>
                  <a:lnTo>
                    <a:pt x="107" y="128"/>
                  </a:lnTo>
                  <a:lnTo>
                    <a:pt x="107" y="127"/>
                  </a:lnTo>
                  <a:lnTo>
                    <a:pt x="110" y="126"/>
                  </a:lnTo>
                  <a:lnTo>
                    <a:pt x="111" y="127"/>
                  </a:lnTo>
                  <a:lnTo>
                    <a:pt x="111" y="123"/>
                  </a:lnTo>
                  <a:lnTo>
                    <a:pt x="110" y="119"/>
                  </a:lnTo>
                  <a:lnTo>
                    <a:pt x="111" y="122"/>
                  </a:lnTo>
                  <a:lnTo>
                    <a:pt x="111" y="119"/>
                  </a:lnTo>
                  <a:lnTo>
                    <a:pt x="114" y="122"/>
                  </a:lnTo>
                  <a:lnTo>
                    <a:pt x="116" y="119"/>
                  </a:lnTo>
                  <a:lnTo>
                    <a:pt x="120" y="115"/>
                  </a:lnTo>
                  <a:lnTo>
                    <a:pt x="124" y="109"/>
                  </a:lnTo>
                  <a:lnTo>
                    <a:pt x="120" y="114"/>
                  </a:lnTo>
                  <a:lnTo>
                    <a:pt x="120" y="111"/>
                  </a:lnTo>
                  <a:lnTo>
                    <a:pt x="120" y="111"/>
                  </a:lnTo>
                  <a:lnTo>
                    <a:pt x="120" y="111"/>
                  </a:lnTo>
                  <a:lnTo>
                    <a:pt x="120" y="111"/>
                  </a:lnTo>
                  <a:lnTo>
                    <a:pt x="120" y="111"/>
                  </a:lnTo>
                  <a:lnTo>
                    <a:pt x="120" y="111"/>
                  </a:lnTo>
                  <a:lnTo>
                    <a:pt x="120" y="111"/>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94" name="Freeform 56"/>
            <p:cNvSpPr>
              <a:spLocks/>
            </p:cNvSpPr>
            <p:nvPr/>
          </p:nvSpPr>
          <p:spPr bwMode="auto">
            <a:xfrm>
              <a:off x="4965700" y="4143375"/>
              <a:ext cx="79375" cy="222250"/>
            </a:xfrm>
            <a:custGeom>
              <a:avLst/>
              <a:gdLst>
                <a:gd name="T0" fmla="*/ 12 w 50"/>
                <a:gd name="T1" fmla="*/ 5 h 140"/>
                <a:gd name="T2" fmla="*/ 12 w 50"/>
                <a:gd name="T3" fmla="*/ 7 h 140"/>
                <a:gd name="T4" fmla="*/ 12 w 50"/>
                <a:gd name="T5" fmla="*/ 11 h 140"/>
                <a:gd name="T6" fmla="*/ 16 w 50"/>
                <a:gd name="T7" fmla="*/ 17 h 140"/>
                <a:gd name="T8" fmla="*/ 16 w 50"/>
                <a:gd name="T9" fmla="*/ 22 h 140"/>
                <a:gd name="T10" fmla="*/ 12 w 50"/>
                <a:gd name="T11" fmla="*/ 26 h 140"/>
                <a:gd name="T12" fmla="*/ 10 w 50"/>
                <a:gd name="T13" fmla="*/ 27 h 140"/>
                <a:gd name="T14" fmla="*/ 12 w 50"/>
                <a:gd name="T15" fmla="*/ 30 h 140"/>
                <a:gd name="T16" fmla="*/ 10 w 50"/>
                <a:gd name="T17" fmla="*/ 38 h 140"/>
                <a:gd name="T18" fmla="*/ 12 w 50"/>
                <a:gd name="T19" fmla="*/ 51 h 140"/>
                <a:gd name="T20" fmla="*/ 8 w 50"/>
                <a:gd name="T21" fmla="*/ 57 h 140"/>
                <a:gd name="T22" fmla="*/ 4 w 50"/>
                <a:gd name="T23" fmla="*/ 61 h 140"/>
                <a:gd name="T24" fmla="*/ 4 w 50"/>
                <a:gd name="T25" fmla="*/ 70 h 140"/>
                <a:gd name="T26" fmla="*/ 2 w 50"/>
                <a:gd name="T27" fmla="*/ 74 h 140"/>
                <a:gd name="T28" fmla="*/ 0 w 50"/>
                <a:gd name="T29" fmla="*/ 79 h 140"/>
                <a:gd name="T30" fmla="*/ 2 w 50"/>
                <a:gd name="T31" fmla="*/ 82 h 140"/>
                <a:gd name="T32" fmla="*/ 5 w 50"/>
                <a:gd name="T33" fmla="*/ 83 h 140"/>
                <a:gd name="T34" fmla="*/ 5 w 50"/>
                <a:gd name="T35" fmla="*/ 83 h 140"/>
                <a:gd name="T36" fmla="*/ 6 w 50"/>
                <a:gd name="T37" fmla="*/ 83 h 140"/>
                <a:gd name="T38" fmla="*/ 17 w 50"/>
                <a:gd name="T39" fmla="*/ 92 h 140"/>
                <a:gd name="T40" fmla="*/ 25 w 50"/>
                <a:gd name="T41" fmla="*/ 91 h 140"/>
                <a:gd name="T42" fmla="*/ 29 w 50"/>
                <a:gd name="T43" fmla="*/ 96 h 140"/>
                <a:gd name="T44" fmla="*/ 29 w 50"/>
                <a:gd name="T45" fmla="*/ 102 h 140"/>
                <a:gd name="T46" fmla="*/ 26 w 50"/>
                <a:gd name="T47" fmla="*/ 108 h 140"/>
                <a:gd name="T48" fmla="*/ 25 w 50"/>
                <a:gd name="T49" fmla="*/ 114 h 140"/>
                <a:gd name="T50" fmla="*/ 25 w 50"/>
                <a:gd name="T51" fmla="*/ 118 h 140"/>
                <a:gd name="T52" fmla="*/ 25 w 50"/>
                <a:gd name="T53" fmla="*/ 122 h 140"/>
                <a:gd name="T54" fmla="*/ 34 w 50"/>
                <a:gd name="T55" fmla="*/ 132 h 140"/>
                <a:gd name="T56" fmla="*/ 37 w 50"/>
                <a:gd name="T57" fmla="*/ 139 h 140"/>
                <a:gd name="T58" fmla="*/ 40 w 50"/>
                <a:gd name="T59" fmla="*/ 140 h 140"/>
                <a:gd name="T60" fmla="*/ 40 w 50"/>
                <a:gd name="T61" fmla="*/ 135 h 140"/>
                <a:gd name="T62" fmla="*/ 38 w 50"/>
                <a:gd name="T63" fmla="*/ 128 h 140"/>
                <a:gd name="T64" fmla="*/ 42 w 50"/>
                <a:gd name="T65" fmla="*/ 123 h 140"/>
                <a:gd name="T66" fmla="*/ 46 w 50"/>
                <a:gd name="T67" fmla="*/ 122 h 140"/>
                <a:gd name="T68" fmla="*/ 50 w 50"/>
                <a:gd name="T69" fmla="*/ 118 h 140"/>
                <a:gd name="T70" fmla="*/ 50 w 50"/>
                <a:gd name="T71" fmla="*/ 112 h 140"/>
                <a:gd name="T72" fmla="*/ 50 w 50"/>
                <a:gd name="T73" fmla="*/ 106 h 140"/>
                <a:gd name="T74" fmla="*/ 50 w 50"/>
                <a:gd name="T75" fmla="*/ 100 h 140"/>
                <a:gd name="T76" fmla="*/ 50 w 50"/>
                <a:gd name="T77" fmla="*/ 95 h 140"/>
                <a:gd name="T78" fmla="*/ 47 w 50"/>
                <a:gd name="T79" fmla="*/ 91 h 140"/>
                <a:gd name="T80" fmla="*/ 43 w 50"/>
                <a:gd name="T81" fmla="*/ 84 h 140"/>
                <a:gd name="T82" fmla="*/ 38 w 50"/>
                <a:gd name="T83" fmla="*/ 75 h 140"/>
                <a:gd name="T84" fmla="*/ 34 w 50"/>
                <a:gd name="T85" fmla="*/ 78 h 140"/>
                <a:gd name="T86" fmla="*/ 38 w 50"/>
                <a:gd name="T87" fmla="*/ 82 h 140"/>
                <a:gd name="T88" fmla="*/ 40 w 50"/>
                <a:gd name="T89" fmla="*/ 91 h 140"/>
                <a:gd name="T90" fmla="*/ 34 w 50"/>
                <a:gd name="T91" fmla="*/ 87 h 140"/>
                <a:gd name="T92" fmla="*/ 30 w 50"/>
                <a:gd name="T93" fmla="*/ 84 h 140"/>
                <a:gd name="T94" fmla="*/ 30 w 50"/>
                <a:gd name="T95" fmla="*/ 75 h 140"/>
                <a:gd name="T96" fmla="*/ 26 w 50"/>
                <a:gd name="T97" fmla="*/ 71 h 140"/>
                <a:gd name="T98" fmla="*/ 26 w 50"/>
                <a:gd name="T99" fmla="*/ 62 h 140"/>
                <a:gd name="T100" fmla="*/ 21 w 50"/>
                <a:gd name="T101" fmla="*/ 49 h 140"/>
                <a:gd name="T102" fmla="*/ 25 w 50"/>
                <a:gd name="T103" fmla="*/ 42 h 140"/>
                <a:gd name="T104" fmla="*/ 25 w 50"/>
                <a:gd name="T105" fmla="*/ 22 h 140"/>
                <a:gd name="T106" fmla="*/ 26 w 50"/>
                <a:gd name="T107" fmla="*/ 17 h 140"/>
                <a:gd name="T108" fmla="*/ 21 w 50"/>
                <a:gd name="T109" fmla="*/ 9 h 140"/>
                <a:gd name="T110" fmla="*/ 21 w 50"/>
                <a:gd name="T111" fmla="*/ 5 h 140"/>
                <a:gd name="T112" fmla="*/ 16 w 50"/>
                <a:gd name="T113" fmla="*/ 4 h 140"/>
                <a:gd name="T114" fmla="*/ 12 w 50"/>
                <a:gd name="T115" fmla="*/ 1 h 140"/>
                <a:gd name="T116" fmla="*/ 6 w 50"/>
                <a:gd name="T117" fmla="*/ 1 h 140"/>
                <a:gd name="T118" fmla="*/ 6 w 50"/>
                <a:gd name="T119" fmla="*/ 4 h 140"/>
                <a:gd name="T120" fmla="*/ 6 w 50"/>
                <a:gd name="T121" fmla="*/ 4 h 140"/>
                <a:gd name="T122" fmla="*/ 6 w 50"/>
                <a:gd name="T12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140">
                  <a:moveTo>
                    <a:pt x="6" y="4"/>
                  </a:moveTo>
                  <a:lnTo>
                    <a:pt x="12" y="5"/>
                  </a:lnTo>
                  <a:lnTo>
                    <a:pt x="12" y="6"/>
                  </a:lnTo>
                  <a:lnTo>
                    <a:pt x="12" y="7"/>
                  </a:lnTo>
                  <a:lnTo>
                    <a:pt x="12" y="9"/>
                  </a:lnTo>
                  <a:lnTo>
                    <a:pt x="12" y="11"/>
                  </a:lnTo>
                  <a:lnTo>
                    <a:pt x="13" y="13"/>
                  </a:lnTo>
                  <a:lnTo>
                    <a:pt x="16" y="17"/>
                  </a:lnTo>
                  <a:lnTo>
                    <a:pt x="16" y="21"/>
                  </a:lnTo>
                  <a:lnTo>
                    <a:pt x="16" y="22"/>
                  </a:lnTo>
                  <a:lnTo>
                    <a:pt x="13" y="25"/>
                  </a:lnTo>
                  <a:lnTo>
                    <a:pt x="12" y="26"/>
                  </a:lnTo>
                  <a:lnTo>
                    <a:pt x="10" y="26"/>
                  </a:lnTo>
                  <a:lnTo>
                    <a:pt x="10" y="27"/>
                  </a:lnTo>
                  <a:lnTo>
                    <a:pt x="10" y="27"/>
                  </a:lnTo>
                  <a:lnTo>
                    <a:pt x="12" y="30"/>
                  </a:lnTo>
                  <a:lnTo>
                    <a:pt x="12" y="34"/>
                  </a:lnTo>
                  <a:lnTo>
                    <a:pt x="10" y="38"/>
                  </a:lnTo>
                  <a:lnTo>
                    <a:pt x="10" y="47"/>
                  </a:lnTo>
                  <a:lnTo>
                    <a:pt x="12" y="51"/>
                  </a:lnTo>
                  <a:lnTo>
                    <a:pt x="13" y="53"/>
                  </a:lnTo>
                  <a:lnTo>
                    <a:pt x="8" y="57"/>
                  </a:lnTo>
                  <a:lnTo>
                    <a:pt x="6" y="58"/>
                  </a:lnTo>
                  <a:lnTo>
                    <a:pt x="4" y="61"/>
                  </a:lnTo>
                  <a:lnTo>
                    <a:pt x="6" y="66"/>
                  </a:lnTo>
                  <a:lnTo>
                    <a:pt x="4" y="70"/>
                  </a:lnTo>
                  <a:lnTo>
                    <a:pt x="2" y="74"/>
                  </a:lnTo>
                  <a:lnTo>
                    <a:pt x="2" y="74"/>
                  </a:lnTo>
                  <a:lnTo>
                    <a:pt x="0" y="78"/>
                  </a:lnTo>
                  <a:lnTo>
                    <a:pt x="0" y="79"/>
                  </a:lnTo>
                  <a:lnTo>
                    <a:pt x="1" y="80"/>
                  </a:lnTo>
                  <a:lnTo>
                    <a:pt x="2" y="82"/>
                  </a:lnTo>
                  <a:lnTo>
                    <a:pt x="4" y="83"/>
                  </a:lnTo>
                  <a:lnTo>
                    <a:pt x="5" y="83"/>
                  </a:lnTo>
                  <a:lnTo>
                    <a:pt x="6" y="83"/>
                  </a:lnTo>
                  <a:lnTo>
                    <a:pt x="5" y="83"/>
                  </a:lnTo>
                  <a:lnTo>
                    <a:pt x="6" y="84"/>
                  </a:lnTo>
                  <a:lnTo>
                    <a:pt x="6" y="83"/>
                  </a:lnTo>
                  <a:lnTo>
                    <a:pt x="16" y="92"/>
                  </a:lnTo>
                  <a:lnTo>
                    <a:pt x="17" y="92"/>
                  </a:lnTo>
                  <a:lnTo>
                    <a:pt x="21" y="92"/>
                  </a:lnTo>
                  <a:lnTo>
                    <a:pt x="25" y="91"/>
                  </a:lnTo>
                  <a:lnTo>
                    <a:pt x="26" y="91"/>
                  </a:lnTo>
                  <a:lnTo>
                    <a:pt x="29" y="96"/>
                  </a:lnTo>
                  <a:lnTo>
                    <a:pt x="29" y="99"/>
                  </a:lnTo>
                  <a:lnTo>
                    <a:pt x="29" y="102"/>
                  </a:lnTo>
                  <a:lnTo>
                    <a:pt x="29" y="106"/>
                  </a:lnTo>
                  <a:lnTo>
                    <a:pt x="26" y="108"/>
                  </a:lnTo>
                  <a:lnTo>
                    <a:pt x="26" y="112"/>
                  </a:lnTo>
                  <a:lnTo>
                    <a:pt x="25" y="114"/>
                  </a:lnTo>
                  <a:lnTo>
                    <a:pt x="25" y="115"/>
                  </a:lnTo>
                  <a:lnTo>
                    <a:pt x="25" y="118"/>
                  </a:lnTo>
                  <a:lnTo>
                    <a:pt x="25" y="119"/>
                  </a:lnTo>
                  <a:lnTo>
                    <a:pt x="25" y="122"/>
                  </a:lnTo>
                  <a:lnTo>
                    <a:pt x="29" y="127"/>
                  </a:lnTo>
                  <a:lnTo>
                    <a:pt x="34" y="132"/>
                  </a:lnTo>
                  <a:lnTo>
                    <a:pt x="37" y="136"/>
                  </a:lnTo>
                  <a:lnTo>
                    <a:pt x="37" y="139"/>
                  </a:lnTo>
                  <a:lnTo>
                    <a:pt x="37" y="140"/>
                  </a:lnTo>
                  <a:lnTo>
                    <a:pt x="40" y="140"/>
                  </a:lnTo>
                  <a:lnTo>
                    <a:pt x="40" y="139"/>
                  </a:lnTo>
                  <a:lnTo>
                    <a:pt x="40" y="135"/>
                  </a:lnTo>
                  <a:lnTo>
                    <a:pt x="40" y="132"/>
                  </a:lnTo>
                  <a:lnTo>
                    <a:pt x="38" y="128"/>
                  </a:lnTo>
                  <a:lnTo>
                    <a:pt x="40" y="126"/>
                  </a:lnTo>
                  <a:lnTo>
                    <a:pt x="42" y="123"/>
                  </a:lnTo>
                  <a:lnTo>
                    <a:pt x="45" y="122"/>
                  </a:lnTo>
                  <a:lnTo>
                    <a:pt x="46" y="122"/>
                  </a:lnTo>
                  <a:lnTo>
                    <a:pt x="47" y="119"/>
                  </a:lnTo>
                  <a:lnTo>
                    <a:pt x="50" y="118"/>
                  </a:lnTo>
                  <a:lnTo>
                    <a:pt x="50" y="115"/>
                  </a:lnTo>
                  <a:lnTo>
                    <a:pt x="50" y="112"/>
                  </a:lnTo>
                  <a:lnTo>
                    <a:pt x="50" y="108"/>
                  </a:lnTo>
                  <a:lnTo>
                    <a:pt x="50" y="106"/>
                  </a:lnTo>
                  <a:lnTo>
                    <a:pt x="50" y="102"/>
                  </a:lnTo>
                  <a:lnTo>
                    <a:pt x="50" y="100"/>
                  </a:lnTo>
                  <a:lnTo>
                    <a:pt x="50" y="96"/>
                  </a:lnTo>
                  <a:lnTo>
                    <a:pt x="50" y="95"/>
                  </a:lnTo>
                  <a:lnTo>
                    <a:pt x="49" y="92"/>
                  </a:lnTo>
                  <a:lnTo>
                    <a:pt x="47" y="91"/>
                  </a:lnTo>
                  <a:lnTo>
                    <a:pt x="46" y="88"/>
                  </a:lnTo>
                  <a:lnTo>
                    <a:pt x="43" y="84"/>
                  </a:lnTo>
                  <a:lnTo>
                    <a:pt x="40" y="79"/>
                  </a:lnTo>
                  <a:lnTo>
                    <a:pt x="38" y="75"/>
                  </a:lnTo>
                  <a:lnTo>
                    <a:pt x="34" y="74"/>
                  </a:lnTo>
                  <a:lnTo>
                    <a:pt x="34" y="78"/>
                  </a:lnTo>
                  <a:lnTo>
                    <a:pt x="37" y="78"/>
                  </a:lnTo>
                  <a:lnTo>
                    <a:pt x="38" y="82"/>
                  </a:lnTo>
                  <a:lnTo>
                    <a:pt x="40" y="84"/>
                  </a:lnTo>
                  <a:lnTo>
                    <a:pt x="40" y="91"/>
                  </a:lnTo>
                  <a:lnTo>
                    <a:pt x="34" y="83"/>
                  </a:lnTo>
                  <a:lnTo>
                    <a:pt x="34" y="87"/>
                  </a:lnTo>
                  <a:lnTo>
                    <a:pt x="33" y="87"/>
                  </a:lnTo>
                  <a:lnTo>
                    <a:pt x="30" y="84"/>
                  </a:lnTo>
                  <a:lnTo>
                    <a:pt x="30" y="79"/>
                  </a:lnTo>
                  <a:lnTo>
                    <a:pt x="30" y="75"/>
                  </a:lnTo>
                  <a:lnTo>
                    <a:pt x="29" y="74"/>
                  </a:lnTo>
                  <a:lnTo>
                    <a:pt x="26" y="71"/>
                  </a:lnTo>
                  <a:lnTo>
                    <a:pt x="26" y="66"/>
                  </a:lnTo>
                  <a:lnTo>
                    <a:pt x="26" y="62"/>
                  </a:lnTo>
                  <a:lnTo>
                    <a:pt x="21" y="51"/>
                  </a:lnTo>
                  <a:lnTo>
                    <a:pt x="21" y="49"/>
                  </a:lnTo>
                  <a:lnTo>
                    <a:pt x="24" y="45"/>
                  </a:lnTo>
                  <a:lnTo>
                    <a:pt x="25" y="42"/>
                  </a:lnTo>
                  <a:lnTo>
                    <a:pt x="26" y="38"/>
                  </a:lnTo>
                  <a:lnTo>
                    <a:pt x="25" y="22"/>
                  </a:lnTo>
                  <a:lnTo>
                    <a:pt x="26" y="18"/>
                  </a:lnTo>
                  <a:lnTo>
                    <a:pt x="26" y="17"/>
                  </a:lnTo>
                  <a:lnTo>
                    <a:pt x="25" y="14"/>
                  </a:lnTo>
                  <a:lnTo>
                    <a:pt x="21" y="9"/>
                  </a:lnTo>
                  <a:lnTo>
                    <a:pt x="21" y="5"/>
                  </a:lnTo>
                  <a:lnTo>
                    <a:pt x="21" y="5"/>
                  </a:lnTo>
                  <a:lnTo>
                    <a:pt x="17" y="4"/>
                  </a:lnTo>
                  <a:lnTo>
                    <a:pt x="16" y="4"/>
                  </a:lnTo>
                  <a:lnTo>
                    <a:pt x="13" y="1"/>
                  </a:lnTo>
                  <a:lnTo>
                    <a:pt x="12" y="1"/>
                  </a:lnTo>
                  <a:lnTo>
                    <a:pt x="6" y="0"/>
                  </a:lnTo>
                  <a:lnTo>
                    <a:pt x="6" y="1"/>
                  </a:lnTo>
                  <a:lnTo>
                    <a:pt x="6" y="4"/>
                  </a:lnTo>
                  <a:lnTo>
                    <a:pt x="6" y="4"/>
                  </a:lnTo>
                  <a:lnTo>
                    <a:pt x="6" y="4"/>
                  </a:lnTo>
                  <a:lnTo>
                    <a:pt x="6" y="4"/>
                  </a:lnTo>
                  <a:lnTo>
                    <a:pt x="6" y="4"/>
                  </a:lnTo>
                  <a:lnTo>
                    <a:pt x="6" y="4"/>
                  </a:lnTo>
                  <a:lnTo>
                    <a:pt x="6" y="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5" name="Freeform 57"/>
            <p:cNvSpPr>
              <a:spLocks/>
            </p:cNvSpPr>
            <p:nvPr/>
          </p:nvSpPr>
          <p:spPr bwMode="auto">
            <a:xfrm>
              <a:off x="4902200" y="4176713"/>
              <a:ext cx="269875" cy="469900"/>
            </a:xfrm>
            <a:custGeom>
              <a:avLst/>
              <a:gdLst>
                <a:gd name="T0" fmla="*/ 166 w 170"/>
                <a:gd name="T1" fmla="*/ 66 h 296"/>
                <a:gd name="T2" fmla="*/ 166 w 170"/>
                <a:gd name="T3" fmla="*/ 49 h 296"/>
                <a:gd name="T4" fmla="*/ 166 w 170"/>
                <a:gd name="T5" fmla="*/ 34 h 296"/>
                <a:gd name="T6" fmla="*/ 166 w 170"/>
                <a:gd name="T7" fmla="*/ 18 h 296"/>
                <a:gd name="T8" fmla="*/ 167 w 170"/>
                <a:gd name="T9" fmla="*/ 5 h 296"/>
                <a:gd name="T10" fmla="*/ 162 w 170"/>
                <a:gd name="T11" fmla="*/ 0 h 296"/>
                <a:gd name="T12" fmla="*/ 137 w 170"/>
                <a:gd name="T13" fmla="*/ 13 h 296"/>
                <a:gd name="T14" fmla="*/ 118 w 170"/>
                <a:gd name="T15" fmla="*/ 21 h 296"/>
                <a:gd name="T16" fmla="*/ 105 w 170"/>
                <a:gd name="T17" fmla="*/ 21 h 296"/>
                <a:gd name="T18" fmla="*/ 82 w 170"/>
                <a:gd name="T19" fmla="*/ 18 h 296"/>
                <a:gd name="T20" fmla="*/ 73 w 170"/>
                <a:gd name="T21" fmla="*/ 30 h 296"/>
                <a:gd name="T22" fmla="*/ 78 w 170"/>
                <a:gd name="T23" fmla="*/ 54 h 296"/>
                <a:gd name="T24" fmla="*/ 89 w 170"/>
                <a:gd name="T25" fmla="*/ 71 h 296"/>
                <a:gd name="T26" fmla="*/ 90 w 170"/>
                <a:gd name="T27" fmla="*/ 85 h 296"/>
                <a:gd name="T28" fmla="*/ 87 w 170"/>
                <a:gd name="T29" fmla="*/ 98 h 296"/>
                <a:gd name="T30" fmla="*/ 78 w 170"/>
                <a:gd name="T31" fmla="*/ 107 h 296"/>
                <a:gd name="T32" fmla="*/ 77 w 170"/>
                <a:gd name="T33" fmla="*/ 119 h 296"/>
                <a:gd name="T34" fmla="*/ 65 w 170"/>
                <a:gd name="T35" fmla="*/ 101 h 296"/>
                <a:gd name="T36" fmla="*/ 66 w 170"/>
                <a:gd name="T37" fmla="*/ 91 h 296"/>
                <a:gd name="T38" fmla="*/ 69 w 170"/>
                <a:gd name="T39" fmla="*/ 75 h 296"/>
                <a:gd name="T40" fmla="*/ 56 w 170"/>
                <a:gd name="T41" fmla="*/ 71 h 296"/>
                <a:gd name="T42" fmla="*/ 45 w 170"/>
                <a:gd name="T43" fmla="*/ 62 h 296"/>
                <a:gd name="T44" fmla="*/ 2 w 170"/>
                <a:gd name="T45" fmla="*/ 91 h 296"/>
                <a:gd name="T46" fmla="*/ 9 w 170"/>
                <a:gd name="T47" fmla="*/ 98 h 296"/>
                <a:gd name="T48" fmla="*/ 34 w 170"/>
                <a:gd name="T49" fmla="*/ 107 h 296"/>
                <a:gd name="T50" fmla="*/ 42 w 170"/>
                <a:gd name="T51" fmla="*/ 115 h 296"/>
                <a:gd name="T52" fmla="*/ 42 w 170"/>
                <a:gd name="T53" fmla="*/ 135 h 296"/>
                <a:gd name="T54" fmla="*/ 42 w 170"/>
                <a:gd name="T55" fmla="*/ 144 h 296"/>
                <a:gd name="T56" fmla="*/ 38 w 170"/>
                <a:gd name="T57" fmla="*/ 151 h 296"/>
                <a:gd name="T58" fmla="*/ 40 w 170"/>
                <a:gd name="T59" fmla="*/ 164 h 296"/>
                <a:gd name="T60" fmla="*/ 38 w 170"/>
                <a:gd name="T61" fmla="*/ 178 h 296"/>
                <a:gd name="T62" fmla="*/ 33 w 170"/>
                <a:gd name="T63" fmla="*/ 192 h 296"/>
                <a:gd name="T64" fmla="*/ 25 w 170"/>
                <a:gd name="T65" fmla="*/ 202 h 296"/>
                <a:gd name="T66" fmla="*/ 13 w 170"/>
                <a:gd name="T67" fmla="*/ 216 h 296"/>
                <a:gd name="T68" fmla="*/ 20 w 170"/>
                <a:gd name="T69" fmla="*/ 239 h 296"/>
                <a:gd name="T70" fmla="*/ 22 w 170"/>
                <a:gd name="T71" fmla="*/ 269 h 296"/>
                <a:gd name="T72" fmla="*/ 22 w 170"/>
                <a:gd name="T73" fmla="*/ 282 h 296"/>
                <a:gd name="T74" fmla="*/ 34 w 170"/>
                <a:gd name="T75" fmla="*/ 296 h 296"/>
                <a:gd name="T76" fmla="*/ 33 w 170"/>
                <a:gd name="T77" fmla="*/ 282 h 296"/>
                <a:gd name="T78" fmla="*/ 40 w 170"/>
                <a:gd name="T79" fmla="*/ 268 h 296"/>
                <a:gd name="T80" fmla="*/ 78 w 170"/>
                <a:gd name="T81" fmla="*/ 247 h 296"/>
                <a:gd name="T82" fmla="*/ 77 w 170"/>
                <a:gd name="T83" fmla="*/ 233 h 296"/>
                <a:gd name="T84" fmla="*/ 78 w 170"/>
                <a:gd name="T85" fmla="*/ 212 h 296"/>
                <a:gd name="T86" fmla="*/ 74 w 170"/>
                <a:gd name="T87" fmla="*/ 199 h 296"/>
                <a:gd name="T88" fmla="*/ 69 w 170"/>
                <a:gd name="T89" fmla="*/ 180 h 296"/>
                <a:gd name="T90" fmla="*/ 69 w 170"/>
                <a:gd name="T91" fmla="*/ 167 h 296"/>
                <a:gd name="T92" fmla="*/ 77 w 170"/>
                <a:gd name="T93" fmla="*/ 164 h 296"/>
                <a:gd name="T94" fmla="*/ 93 w 170"/>
                <a:gd name="T95" fmla="*/ 148 h 296"/>
                <a:gd name="T96" fmla="*/ 105 w 170"/>
                <a:gd name="T97" fmla="*/ 136 h 296"/>
                <a:gd name="T98" fmla="*/ 114 w 170"/>
                <a:gd name="T99" fmla="*/ 127 h 296"/>
                <a:gd name="T100" fmla="*/ 135 w 170"/>
                <a:gd name="T101" fmla="*/ 118 h 296"/>
                <a:gd name="T102" fmla="*/ 157 w 170"/>
                <a:gd name="T103" fmla="*/ 98 h 296"/>
                <a:gd name="T104" fmla="*/ 165 w 170"/>
                <a:gd name="T105" fmla="*/ 83 h 296"/>
                <a:gd name="T106" fmla="*/ 167 w 170"/>
                <a:gd name="T107" fmla="*/ 70 h 296"/>
                <a:gd name="T108" fmla="*/ 167 w 170"/>
                <a:gd name="T109" fmla="*/ 7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96">
                  <a:moveTo>
                    <a:pt x="167" y="70"/>
                  </a:moveTo>
                  <a:lnTo>
                    <a:pt x="166" y="71"/>
                  </a:lnTo>
                  <a:lnTo>
                    <a:pt x="167" y="67"/>
                  </a:lnTo>
                  <a:lnTo>
                    <a:pt x="167" y="66"/>
                  </a:lnTo>
                  <a:lnTo>
                    <a:pt x="166" y="66"/>
                  </a:lnTo>
                  <a:lnTo>
                    <a:pt x="166" y="58"/>
                  </a:lnTo>
                  <a:lnTo>
                    <a:pt x="166" y="54"/>
                  </a:lnTo>
                  <a:lnTo>
                    <a:pt x="166" y="53"/>
                  </a:lnTo>
                  <a:lnTo>
                    <a:pt x="165" y="50"/>
                  </a:lnTo>
                  <a:lnTo>
                    <a:pt x="166" y="49"/>
                  </a:lnTo>
                  <a:lnTo>
                    <a:pt x="166" y="45"/>
                  </a:lnTo>
                  <a:lnTo>
                    <a:pt x="165" y="44"/>
                  </a:lnTo>
                  <a:lnTo>
                    <a:pt x="166" y="40"/>
                  </a:lnTo>
                  <a:lnTo>
                    <a:pt x="166" y="37"/>
                  </a:lnTo>
                  <a:lnTo>
                    <a:pt x="166" y="34"/>
                  </a:lnTo>
                  <a:lnTo>
                    <a:pt x="166" y="32"/>
                  </a:lnTo>
                  <a:lnTo>
                    <a:pt x="166" y="30"/>
                  </a:lnTo>
                  <a:lnTo>
                    <a:pt x="166" y="28"/>
                  </a:lnTo>
                  <a:lnTo>
                    <a:pt x="166" y="22"/>
                  </a:lnTo>
                  <a:lnTo>
                    <a:pt x="166" y="18"/>
                  </a:lnTo>
                  <a:lnTo>
                    <a:pt x="165" y="14"/>
                  </a:lnTo>
                  <a:lnTo>
                    <a:pt x="165" y="13"/>
                  </a:lnTo>
                  <a:lnTo>
                    <a:pt x="166" y="10"/>
                  </a:lnTo>
                  <a:lnTo>
                    <a:pt x="166" y="6"/>
                  </a:lnTo>
                  <a:lnTo>
                    <a:pt x="167" y="5"/>
                  </a:lnTo>
                  <a:lnTo>
                    <a:pt x="166" y="4"/>
                  </a:lnTo>
                  <a:lnTo>
                    <a:pt x="167" y="1"/>
                  </a:lnTo>
                  <a:lnTo>
                    <a:pt x="166" y="0"/>
                  </a:lnTo>
                  <a:lnTo>
                    <a:pt x="165" y="0"/>
                  </a:lnTo>
                  <a:lnTo>
                    <a:pt x="162" y="0"/>
                  </a:lnTo>
                  <a:lnTo>
                    <a:pt x="153" y="6"/>
                  </a:lnTo>
                  <a:lnTo>
                    <a:pt x="149" y="9"/>
                  </a:lnTo>
                  <a:lnTo>
                    <a:pt x="145" y="10"/>
                  </a:lnTo>
                  <a:lnTo>
                    <a:pt x="141" y="10"/>
                  </a:lnTo>
                  <a:lnTo>
                    <a:pt x="137" y="13"/>
                  </a:lnTo>
                  <a:lnTo>
                    <a:pt x="134" y="14"/>
                  </a:lnTo>
                  <a:lnTo>
                    <a:pt x="130" y="13"/>
                  </a:lnTo>
                  <a:lnTo>
                    <a:pt x="126" y="13"/>
                  </a:lnTo>
                  <a:lnTo>
                    <a:pt x="123" y="14"/>
                  </a:lnTo>
                  <a:lnTo>
                    <a:pt x="118" y="21"/>
                  </a:lnTo>
                  <a:lnTo>
                    <a:pt x="114" y="21"/>
                  </a:lnTo>
                  <a:lnTo>
                    <a:pt x="110" y="18"/>
                  </a:lnTo>
                  <a:lnTo>
                    <a:pt x="109" y="18"/>
                  </a:lnTo>
                  <a:lnTo>
                    <a:pt x="107" y="18"/>
                  </a:lnTo>
                  <a:lnTo>
                    <a:pt x="105" y="21"/>
                  </a:lnTo>
                  <a:lnTo>
                    <a:pt x="97" y="21"/>
                  </a:lnTo>
                  <a:lnTo>
                    <a:pt x="93" y="17"/>
                  </a:lnTo>
                  <a:lnTo>
                    <a:pt x="90" y="17"/>
                  </a:lnTo>
                  <a:lnTo>
                    <a:pt x="86" y="18"/>
                  </a:lnTo>
                  <a:lnTo>
                    <a:pt x="82" y="18"/>
                  </a:lnTo>
                  <a:lnTo>
                    <a:pt x="78" y="18"/>
                  </a:lnTo>
                  <a:lnTo>
                    <a:pt x="77" y="18"/>
                  </a:lnTo>
                  <a:lnTo>
                    <a:pt x="77" y="24"/>
                  </a:lnTo>
                  <a:lnTo>
                    <a:pt x="77" y="26"/>
                  </a:lnTo>
                  <a:lnTo>
                    <a:pt x="73" y="30"/>
                  </a:lnTo>
                  <a:lnTo>
                    <a:pt x="74" y="37"/>
                  </a:lnTo>
                  <a:lnTo>
                    <a:pt x="74" y="41"/>
                  </a:lnTo>
                  <a:lnTo>
                    <a:pt x="74" y="45"/>
                  </a:lnTo>
                  <a:lnTo>
                    <a:pt x="74" y="53"/>
                  </a:lnTo>
                  <a:lnTo>
                    <a:pt x="78" y="54"/>
                  </a:lnTo>
                  <a:lnTo>
                    <a:pt x="80" y="58"/>
                  </a:lnTo>
                  <a:lnTo>
                    <a:pt x="83" y="63"/>
                  </a:lnTo>
                  <a:lnTo>
                    <a:pt x="86" y="67"/>
                  </a:lnTo>
                  <a:lnTo>
                    <a:pt x="87" y="70"/>
                  </a:lnTo>
                  <a:lnTo>
                    <a:pt x="89" y="71"/>
                  </a:lnTo>
                  <a:lnTo>
                    <a:pt x="90" y="74"/>
                  </a:lnTo>
                  <a:lnTo>
                    <a:pt x="90" y="75"/>
                  </a:lnTo>
                  <a:lnTo>
                    <a:pt x="90" y="79"/>
                  </a:lnTo>
                  <a:lnTo>
                    <a:pt x="90" y="81"/>
                  </a:lnTo>
                  <a:lnTo>
                    <a:pt x="90" y="85"/>
                  </a:lnTo>
                  <a:lnTo>
                    <a:pt x="90" y="87"/>
                  </a:lnTo>
                  <a:lnTo>
                    <a:pt x="90" y="91"/>
                  </a:lnTo>
                  <a:lnTo>
                    <a:pt x="90" y="94"/>
                  </a:lnTo>
                  <a:lnTo>
                    <a:pt x="90" y="97"/>
                  </a:lnTo>
                  <a:lnTo>
                    <a:pt x="87" y="98"/>
                  </a:lnTo>
                  <a:lnTo>
                    <a:pt x="86" y="101"/>
                  </a:lnTo>
                  <a:lnTo>
                    <a:pt x="85" y="101"/>
                  </a:lnTo>
                  <a:lnTo>
                    <a:pt x="82" y="102"/>
                  </a:lnTo>
                  <a:lnTo>
                    <a:pt x="80" y="105"/>
                  </a:lnTo>
                  <a:lnTo>
                    <a:pt x="78" y="107"/>
                  </a:lnTo>
                  <a:lnTo>
                    <a:pt x="80" y="111"/>
                  </a:lnTo>
                  <a:lnTo>
                    <a:pt x="80" y="114"/>
                  </a:lnTo>
                  <a:lnTo>
                    <a:pt x="80" y="118"/>
                  </a:lnTo>
                  <a:lnTo>
                    <a:pt x="80" y="119"/>
                  </a:lnTo>
                  <a:lnTo>
                    <a:pt x="77" y="119"/>
                  </a:lnTo>
                  <a:lnTo>
                    <a:pt x="77" y="118"/>
                  </a:lnTo>
                  <a:lnTo>
                    <a:pt x="77" y="115"/>
                  </a:lnTo>
                  <a:lnTo>
                    <a:pt x="74" y="111"/>
                  </a:lnTo>
                  <a:lnTo>
                    <a:pt x="69" y="106"/>
                  </a:lnTo>
                  <a:lnTo>
                    <a:pt x="65" y="101"/>
                  </a:lnTo>
                  <a:lnTo>
                    <a:pt x="65" y="98"/>
                  </a:lnTo>
                  <a:lnTo>
                    <a:pt x="65" y="97"/>
                  </a:lnTo>
                  <a:lnTo>
                    <a:pt x="65" y="94"/>
                  </a:lnTo>
                  <a:lnTo>
                    <a:pt x="65" y="93"/>
                  </a:lnTo>
                  <a:lnTo>
                    <a:pt x="66" y="91"/>
                  </a:lnTo>
                  <a:lnTo>
                    <a:pt x="66" y="87"/>
                  </a:lnTo>
                  <a:lnTo>
                    <a:pt x="69" y="85"/>
                  </a:lnTo>
                  <a:lnTo>
                    <a:pt x="69" y="81"/>
                  </a:lnTo>
                  <a:lnTo>
                    <a:pt x="69" y="78"/>
                  </a:lnTo>
                  <a:lnTo>
                    <a:pt x="69" y="75"/>
                  </a:lnTo>
                  <a:lnTo>
                    <a:pt x="66" y="70"/>
                  </a:lnTo>
                  <a:lnTo>
                    <a:pt x="65" y="70"/>
                  </a:lnTo>
                  <a:lnTo>
                    <a:pt x="61" y="71"/>
                  </a:lnTo>
                  <a:lnTo>
                    <a:pt x="57" y="71"/>
                  </a:lnTo>
                  <a:lnTo>
                    <a:pt x="56" y="71"/>
                  </a:lnTo>
                  <a:lnTo>
                    <a:pt x="46" y="62"/>
                  </a:lnTo>
                  <a:lnTo>
                    <a:pt x="46" y="63"/>
                  </a:lnTo>
                  <a:lnTo>
                    <a:pt x="46" y="63"/>
                  </a:lnTo>
                  <a:lnTo>
                    <a:pt x="45" y="62"/>
                  </a:lnTo>
                  <a:lnTo>
                    <a:pt x="45" y="62"/>
                  </a:lnTo>
                  <a:lnTo>
                    <a:pt x="22" y="71"/>
                  </a:lnTo>
                  <a:lnTo>
                    <a:pt x="0" y="79"/>
                  </a:lnTo>
                  <a:lnTo>
                    <a:pt x="2" y="85"/>
                  </a:lnTo>
                  <a:lnTo>
                    <a:pt x="2" y="89"/>
                  </a:lnTo>
                  <a:lnTo>
                    <a:pt x="2" y="91"/>
                  </a:lnTo>
                  <a:lnTo>
                    <a:pt x="2" y="91"/>
                  </a:lnTo>
                  <a:lnTo>
                    <a:pt x="2" y="94"/>
                  </a:lnTo>
                  <a:lnTo>
                    <a:pt x="4" y="97"/>
                  </a:lnTo>
                  <a:lnTo>
                    <a:pt x="6" y="98"/>
                  </a:lnTo>
                  <a:lnTo>
                    <a:pt x="9" y="98"/>
                  </a:lnTo>
                  <a:lnTo>
                    <a:pt x="13" y="98"/>
                  </a:lnTo>
                  <a:lnTo>
                    <a:pt x="21" y="102"/>
                  </a:lnTo>
                  <a:lnTo>
                    <a:pt x="22" y="102"/>
                  </a:lnTo>
                  <a:lnTo>
                    <a:pt x="29" y="106"/>
                  </a:lnTo>
                  <a:lnTo>
                    <a:pt x="34" y="107"/>
                  </a:lnTo>
                  <a:lnTo>
                    <a:pt x="38" y="110"/>
                  </a:lnTo>
                  <a:lnTo>
                    <a:pt x="40" y="111"/>
                  </a:lnTo>
                  <a:lnTo>
                    <a:pt x="44" y="111"/>
                  </a:lnTo>
                  <a:lnTo>
                    <a:pt x="42" y="114"/>
                  </a:lnTo>
                  <a:lnTo>
                    <a:pt x="42" y="115"/>
                  </a:lnTo>
                  <a:lnTo>
                    <a:pt x="42" y="118"/>
                  </a:lnTo>
                  <a:lnTo>
                    <a:pt x="42" y="119"/>
                  </a:lnTo>
                  <a:lnTo>
                    <a:pt x="44" y="127"/>
                  </a:lnTo>
                  <a:lnTo>
                    <a:pt x="44" y="129"/>
                  </a:lnTo>
                  <a:lnTo>
                    <a:pt x="42" y="135"/>
                  </a:lnTo>
                  <a:lnTo>
                    <a:pt x="42" y="136"/>
                  </a:lnTo>
                  <a:lnTo>
                    <a:pt x="42" y="138"/>
                  </a:lnTo>
                  <a:lnTo>
                    <a:pt x="44" y="140"/>
                  </a:lnTo>
                  <a:lnTo>
                    <a:pt x="42" y="142"/>
                  </a:lnTo>
                  <a:lnTo>
                    <a:pt x="42" y="144"/>
                  </a:lnTo>
                  <a:lnTo>
                    <a:pt x="42" y="146"/>
                  </a:lnTo>
                  <a:lnTo>
                    <a:pt x="40" y="148"/>
                  </a:lnTo>
                  <a:lnTo>
                    <a:pt x="40" y="148"/>
                  </a:lnTo>
                  <a:lnTo>
                    <a:pt x="40" y="150"/>
                  </a:lnTo>
                  <a:lnTo>
                    <a:pt x="38" y="151"/>
                  </a:lnTo>
                  <a:lnTo>
                    <a:pt x="38" y="154"/>
                  </a:lnTo>
                  <a:lnTo>
                    <a:pt x="40" y="155"/>
                  </a:lnTo>
                  <a:lnTo>
                    <a:pt x="40" y="158"/>
                  </a:lnTo>
                  <a:lnTo>
                    <a:pt x="38" y="159"/>
                  </a:lnTo>
                  <a:lnTo>
                    <a:pt x="40" y="164"/>
                  </a:lnTo>
                  <a:lnTo>
                    <a:pt x="42" y="164"/>
                  </a:lnTo>
                  <a:lnTo>
                    <a:pt x="40" y="171"/>
                  </a:lnTo>
                  <a:lnTo>
                    <a:pt x="40" y="172"/>
                  </a:lnTo>
                  <a:lnTo>
                    <a:pt x="40" y="175"/>
                  </a:lnTo>
                  <a:lnTo>
                    <a:pt x="38" y="178"/>
                  </a:lnTo>
                  <a:lnTo>
                    <a:pt x="34" y="182"/>
                  </a:lnTo>
                  <a:lnTo>
                    <a:pt x="33" y="182"/>
                  </a:lnTo>
                  <a:lnTo>
                    <a:pt x="33" y="184"/>
                  </a:lnTo>
                  <a:lnTo>
                    <a:pt x="33" y="188"/>
                  </a:lnTo>
                  <a:lnTo>
                    <a:pt x="33" y="192"/>
                  </a:lnTo>
                  <a:lnTo>
                    <a:pt x="33" y="194"/>
                  </a:lnTo>
                  <a:lnTo>
                    <a:pt x="33" y="195"/>
                  </a:lnTo>
                  <a:lnTo>
                    <a:pt x="30" y="195"/>
                  </a:lnTo>
                  <a:lnTo>
                    <a:pt x="29" y="198"/>
                  </a:lnTo>
                  <a:lnTo>
                    <a:pt x="25" y="202"/>
                  </a:lnTo>
                  <a:lnTo>
                    <a:pt x="21" y="205"/>
                  </a:lnTo>
                  <a:lnTo>
                    <a:pt x="20" y="208"/>
                  </a:lnTo>
                  <a:lnTo>
                    <a:pt x="17" y="211"/>
                  </a:lnTo>
                  <a:lnTo>
                    <a:pt x="13" y="215"/>
                  </a:lnTo>
                  <a:lnTo>
                    <a:pt x="13" y="216"/>
                  </a:lnTo>
                  <a:lnTo>
                    <a:pt x="14" y="223"/>
                  </a:lnTo>
                  <a:lnTo>
                    <a:pt x="16" y="225"/>
                  </a:lnTo>
                  <a:lnTo>
                    <a:pt x="17" y="233"/>
                  </a:lnTo>
                  <a:lnTo>
                    <a:pt x="20" y="239"/>
                  </a:lnTo>
                  <a:lnTo>
                    <a:pt x="20" y="239"/>
                  </a:lnTo>
                  <a:lnTo>
                    <a:pt x="21" y="247"/>
                  </a:lnTo>
                  <a:lnTo>
                    <a:pt x="22" y="255"/>
                  </a:lnTo>
                  <a:lnTo>
                    <a:pt x="22" y="264"/>
                  </a:lnTo>
                  <a:lnTo>
                    <a:pt x="22" y="265"/>
                  </a:lnTo>
                  <a:lnTo>
                    <a:pt x="22" y="269"/>
                  </a:lnTo>
                  <a:lnTo>
                    <a:pt x="21" y="273"/>
                  </a:lnTo>
                  <a:lnTo>
                    <a:pt x="21" y="276"/>
                  </a:lnTo>
                  <a:lnTo>
                    <a:pt x="21" y="277"/>
                  </a:lnTo>
                  <a:lnTo>
                    <a:pt x="21" y="281"/>
                  </a:lnTo>
                  <a:lnTo>
                    <a:pt x="22" y="282"/>
                  </a:lnTo>
                  <a:lnTo>
                    <a:pt x="22" y="286"/>
                  </a:lnTo>
                  <a:lnTo>
                    <a:pt x="22" y="290"/>
                  </a:lnTo>
                  <a:lnTo>
                    <a:pt x="25" y="294"/>
                  </a:lnTo>
                  <a:lnTo>
                    <a:pt x="25" y="294"/>
                  </a:lnTo>
                  <a:lnTo>
                    <a:pt x="34" y="296"/>
                  </a:lnTo>
                  <a:lnTo>
                    <a:pt x="36" y="294"/>
                  </a:lnTo>
                  <a:lnTo>
                    <a:pt x="36" y="290"/>
                  </a:lnTo>
                  <a:lnTo>
                    <a:pt x="36" y="282"/>
                  </a:lnTo>
                  <a:lnTo>
                    <a:pt x="34" y="282"/>
                  </a:lnTo>
                  <a:lnTo>
                    <a:pt x="33" y="282"/>
                  </a:lnTo>
                  <a:lnTo>
                    <a:pt x="29" y="278"/>
                  </a:lnTo>
                  <a:lnTo>
                    <a:pt x="33" y="277"/>
                  </a:lnTo>
                  <a:lnTo>
                    <a:pt x="34" y="273"/>
                  </a:lnTo>
                  <a:lnTo>
                    <a:pt x="36" y="272"/>
                  </a:lnTo>
                  <a:lnTo>
                    <a:pt x="40" y="268"/>
                  </a:lnTo>
                  <a:lnTo>
                    <a:pt x="50" y="264"/>
                  </a:lnTo>
                  <a:lnTo>
                    <a:pt x="60" y="260"/>
                  </a:lnTo>
                  <a:lnTo>
                    <a:pt x="66" y="256"/>
                  </a:lnTo>
                  <a:lnTo>
                    <a:pt x="74" y="252"/>
                  </a:lnTo>
                  <a:lnTo>
                    <a:pt x="78" y="247"/>
                  </a:lnTo>
                  <a:lnTo>
                    <a:pt x="78" y="243"/>
                  </a:lnTo>
                  <a:lnTo>
                    <a:pt x="78" y="241"/>
                  </a:lnTo>
                  <a:lnTo>
                    <a:pt x="77" y="241"/>
                  </a:lnTo>
                  <a:lnTo>
                    <a:pt x="77" y="237"/>
                  </a:lnTo>
                  <a:lnTo>
                    <a:pt x="77" y="233"/>
                  </a:lnTo>
                  <a:lnTo>
                    <a:pt x="80" y="224"/>
                  </a:lnTo>
                  <a:lnTo>
                    <a:pt x="78" y="219"/>
                  </a:lnTo>
                  <a:lnTo>
                    <a:pt x="80" y="211"/>
                  </a:lnTo>
                  <a:lnTo>
                    <a:pt x="80" y="208"/>
                  </a:lnTo>
                  <a:lnTo>
                    <a:pt x="78" y="212"/>
                  </a:lnTo>
                  <a:lnTo>
                    <a:pt x="78" y="216"/>
                  </a:lnTo>
                  <a:lnTo>
                    <a:pt x="77" y="212"/>
                  </a:lnTo>
                  <a:lnTo>
                    <a:pt x="77" y="211"/>
                  </a:lnTo>
                  <a:lnTo>
                    <a:pt x="77" y="203"/>
                  </a:lnTo>
                  <a:lnTo>
                    <a:pt x="74" y="199"/>
                  </a:lnTo>
                  <a:lnTo>
                    <a:pt x="74" y="194"/>
                  </a:lnTo>
                  <a:lnTo>
                    <a:pt x="74" y="190"/>
                  </a:lnTo>
                  <a:lnTo>
                    <a:pt x="73" y="186"/>
                  </a:lnTo>
                  <a:lnTo>
                    <a:pt x="73" y="184"/>
                  </a:lnTo>
                  <a:lnTo>
                    <a:pt x="69" y="180"/>
                  </a:lnTo>
                  <a:lnTo>
                    <a:pt x="69" y="176"/>
                  </a:lnTo>
                  <a:lnTo>
                    <a:pt x="69" y="175"/>
                  </a:lnTo>
                  <a:lnTo>
                    <a:pt x="69" y="172"/>
                  </a:lnTo>
                  <a:lnTo>
                    <a:pt x="69" y="168"/>
                  </a:lnTo>
                  <a:lnTo>
                    <a:pt x="69" y="167"/>
                  </a:lnTo>
                  <a:lnTo>
                    <a:pt x="69" y="164"/>
                  </a:lnTo>
                  <a:lnTo>
                    <a:pt x="70" y="167"/>
                  </a:lnTo>
                  <a:lnTo>
                    <a:pt x="73" y="168"/>
                  </a:lnTo>
                  <a:lnTo>
                    <a:pt x="74" y="167"/>
                  </a:lnTo>
                  <a:lnTo>
                    <a:pt x="77" y="164"/>
                  </a:lnTo>
                  <a:lnTo>
                    <a:pt x="83" y="158"/>
                  </a:lnTo>
                  <a:lnTo>
                    <a:pt x="87" y="154"/>
                  </a:lnTo>
                  <a:lnTo>
                    <a:pt x="91" y="150"/>
                  </a:lnTo>
                  <a:lnTo>
                    <a:pt x="93" y="150"/>
                  </a:lnTo>
                  <a:lnTo>
                    <a:pt x="93" y="148"/>
                  </a:lnTo>
                  <a:lnTo>
                    <a:pt x="95" y="150"/>
                  </a:lnTo>
                  <a:lnTo>
                    <a:pt x="95" y="146"/>
                  </a:lnTo>
                  <a:lnTo>
                    <a:pt x="97" y="144"/>
                  </a:lnTo>
                  <a:lnTo>
                    <a:pt x="101" y="140"/>
                  </a:lnTo>
                  <a:lnTo>
                    <a:pt x="105" y="136"/>
                  </a:lnTo>
                  <a:lnTo>
                    <a:pt x="105" y="135"/>
                  </a:lnTo>
                  <a:lnTo>
                    <a:pt x="103" y="132"/>
                  </a:lnTo>
                  <a:lnTo>
                    <a:pt x="107" y="132"/>
                  </a:lnTo>
                  <a:lnTo>
                    <a:pt x="109" y="131"/>
                  </a:lnTo>
                  <a:lnTo>
                    <a:pt x="114" y="127"/>
                  </a:lnTo>
                  <a:lnTo>
                    <a:pt x="118" y="125"/>
                  </a:lnTo>
                  <a:lnTo>
                    <a:pt x="123" y="121"/>
                  </a:lnTo>
                  <a:lnTo>
                    <a:pt x="126" y="121"/>
                  </a:lnTo>
                  <a:lnTo>
                    <a:pt x="131" y="119"/>
                  </a:lnTo>
                  <a:lnTo>
                    <a:pt x="135" y="118"/>
                  </a:lnTo>
                  <a:lnTo>
                    <a:pt x="139" y="115"/>
                  </a:lnTo>
                  <a:lnTo>
                    <a:pt x="141" y="114"/>
                  </a:lnTo>
                  <a:lnTo>
                    <a:pt x="145" y="111"/>
                  </a:lnTo>
                  <a:lnTo>
                    <a:pt x="150" y="106"/>
                  </a:lnTo>
                  <a:lnTo>
                    <a:pt x="157" y="98"/>
                  </a:lnTo>
                  <a:lnTo>
                    <a:pt x="161" y="93"/>
                  </a:lnTo>
                  <a:lnTo>
                    <a:pt x="165" y="89"/>
                  </a:lnTo>
                  <a:lnTo>
                    <a:pt x="166" y="85"/>
                  </a:lnTo>
                  <a:lnTo>
                    <a:pt x="166" y="83"/>
                  </a:lnTo>
                  <a:lnTo>
                    <a:pt x="165" y="83"/>
                  </a:lnTo>
                  <a:lnTo>
                    <a:pt x="166" y="81"/>
                  </a:lnTo>
                  <a:lnTo>
                    <a:pt x="166" y="79"/>
                  </a:lnTo>
                  <a:lnTo>
                    <a:pt x="167" y="75"/>
                  </a:lnTo>
                  <a:lnTo>
                    <a:pt x="170" y="71"/>
                  </a:lnTo>
                  <a:lnTo>
                    <a:pt x="167" y="70"/>
                  </a:lnTo>
                  <a:lnTo>
                    <a:pt x="167" y="70"/>
                  </a:lnTo>
                  <a:lnTo>
                    <a:pt x="167" y="70"/>
                  </a:lnTo>
                  <a:lnTo>
                    <a:pt x="167" y="70"/>
                  </a:lnTo>
                  <a:lnTo>
                    <a:pt x="167" y="70"/>
                  </a:lnTo>
                  <a:lnTo>
                    <a:pt x="167" y="70"/>
                  </a:lnTo>
                  <a:lnTo>
                    <a:pt x="167" y="7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6" name="Freeform 58"/>
            <p:cNvSpPr>
              <a:spLocks/>
            </p:cNvSpPr>
            <p:nvPr/>
          </p:nvSpPr>
          <p:spPr bwMode="auto">
            <a:xfrm>
              <a:off x="4376738" y="3803650"/>
              <a:ext cx="50800" cy="39688"/>
            </a:xfrm>
            <a:custGeom>
              <a:avLst/>
              <a:gdLst>
                <a:gd name="T0" fmla="*/ 7 w 24"/>
                <a:gd name="T1" fmla="*/ 19 h 19"/>
                <a:gd name="T2" fmla="*/ 10 w 24"/>
                <a:gd name="T3" fmla="*/ 19 h 19"/>
                <a:gd name="T4" fmla="*/ 24 w 24"/>
                <a:gd name="T5" fmla="*/ 19 h 19"/>
                <a:gd name="T6" fmla="*/ 24 w 24"/>
                <a:gd name="T7" fmla="*/ 3 h 19"/>
                <a:gd name="T8" fmla="*/ 18 w 24"/>
                <a:gd name="T9" fmla="*/ 3 h 19"/>
                <a:gd name="T10" fmla="*/ 11 w 24"/>
                <a:gd name="T11" fmla="*/ 3 h 19"/>
                <a:gd name="T12" fmla="*/ 8 w 24"/>
                <a:gd name="T13" fmla="*/ 3 h 19"/>
                <a:gd name="T14" fmla="*/ 7 w 24"/>
                <a:gd name="T15" fmla="*/ 2 h 19"/>
                <a:gd name="T16" fmla="*/ 6 w 24"/>
                <a:gd name="T17" fmla="*/ 0 h 19"/>
                <a:gd name="T18" fmla="*/ 6 w 24"/>
                <a:gd name="T19" fmla="*/ 0 h 19"/>
                <a:gd name="T20" fmla="*/ 6 w 24"/>
                <a:gd name="T21" fmla="*/ 5 h 19"/>
                <a:gd name="T22" fmla="*/ 4 w 24"/>
                <a:gd name="T23" fmla="*/ 8 h 19"/>
                <a:gd name="T24" fmla="*/ 4 w 24"/>
                <a:gd name="T25" fmla="*/ 10 h 19"/>
                <a:gd name="T26" fmla="*/ 3 w 24"/>
                <a:gd name="T27" fmla="*/ 10 h 19"/>
                <a:gd name="T28" fmla="*/ 1 w 24"/>
                <a:gd name="T29" fmla="*/ 13 h 19"/>
                <a:gd name="T30" fmla="*/ 0 w 24"/>
                <a:gd name="T31" fmla="*/ 15 h 19"/>
                <a:gd name="T32" fmla="*/ 0 w 24"/>
                <a:gd name="T33" fmla="*/ 16 h 19"/>
                <a:gd name="T34" fmla="*/ 1 w 24"/>
                <a:gd name="T35" fmla="*/ 18 h 19"/>
                <a:gd name="T36" fmla="*/ 3 w 24"/>
                <a:gd name="T37" fmla="*/ 18 h 19"/>
                <a:gd name="T38" fmla="*/ 6 w 24"/>
                <a:gd name="T39" fmla="*/ 18 h 19"/>
                <a:gd name="T40" fmla="*/ 6 w 24"/>
                <a:gd name="T41" fmla="*/ 19 h 19"/>
                <a:gd name="T42" fmla="*/ 6 w 24"/>
                <a:gd name="T43" fmla="*/ 19 h 19"/>
                <a:gd name="T44" fmla="*/ 7 w 24"/>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9">
                  <a:moveTo>
                    <a:pt x="7" y="19"/>
                  </a:moveTo>
                  <a:cubicBezTo>
                    <a:pt x="10" y="19"/>
                    <a:pt x="10" y="19"/>
                    <a:pt x="10" y="19"/>
                  </a:cubicBezTo>
                  <a:cubicBezTo>
                    <a:pt x="24" y="19"/>
                    <a:pt x="24" y="19"/>
                    <a:pt x="24" y="19"/>
                  </a:cubicBezTo>
                  <a:cubicBezTo>
                    <a:pt x="24" y="3"/>
                    <a:pt x="24" y="3"/>
                    <a:pt x="24" y="3"/>
                  </a:cubicBezTo>
                  <a:cubicBezTo>
                    <a:pt x="18" y="3"/>
                    <a:pt x="18" y="3"/>
                    <a:pt x="18" y="3"/>
                  </a:cubicBezTo>
                  <a:cubicBezTo>
                    <a:pt x="11" y="3"/>
                    <a:pt x="11" y="3"/>
                    <a:pt x="11" y="3"/>
                  </a:cubicBezTo>
                  <a:cubicBezTo>
                    <a:pt x="8" y="3"/>
                    <a:pt x="8" y="3"/>
                    <a:pt x="8" y="3"/>
                  </a:cubicBezTo>
                  <a:cubicBezTo>
                    <a:pt x="7" y="2"/>
                    <a:pt x="7" y="2"/>
                    <a:pt x="7" y="2"/>
                  </a:cubicBezTo>
                  <a:cubicBezTo>
                    <a:pt x="6" y="0"/>
                    <a:pt x="6" y="0"/>
                    <a:pt x="6" y="0"/>
                  </a:cubicBezTo>
                  <a:cubicBezTo>
                    <a:pt x="6" y="0"/>
                    <a:pt x="6" y="0"/>
                    <a:pt x="6" y="0"/>
                  </a:cubicBezTo>
                  <a:cubicBezTo>
                    <a:pt x="6" y="5"/>
                    <a:pt x="6" y="5"/>
                    <a:pt x="6" y="5"/>
                  </a:cubicBezTo>
                  <a:cubicBezTo>
                    <a:pt x="4" y="8"/>
                    <a:pt x="4" y="8"/>
                    <a:pt x="4" y="8"/>
                  </a:cubicBezTo>
                  <a:cubicBezTo>
                    <a:pt x="4" y="10"/>
                    <a:pt x="4" y="10"/>
                    <a:pt x="4" y="10"/>
                  </a:cubicBezTo>
                  <a:cubicBezTo>
                    <a:pt x="3" y="10"/>
                    <a:pt x="3" y="10"/>
                    <a:pt x="3" y="10"/>
                  </a:cubicBezTo>
                  <a:cubicBezTo>
                    <a:pt x="1" y="13"/>
                    <a:pt x="1" y="13"/>
                    <a:pt x="1" y="13"/>
                  </a:cubicBezTo>
                  <a:cubicBezTo>
                    <a:pt x="0" y="15"/>
                    <a:pt x="0" y="15"/>
                    <a:pt x="0" y="15"/>
                  </a:cubicBezTo>
                  <a:cubicBezTo>
                    <a:pt x="0" y="16"/>
                    <a:pt x="0" y="16"/>
                    <a:pt x="0" y="16"/>
                  </a:cubicBezTo>
                  <a:cubicBezTo>
                    <a:pt x="1" y="18"/>
                    <a:pt x="1" y="18"/>
                    <a:pt x="1" y="18"/>
                  </a:cubicBezTo>
                  <a:cubicBezTo>
                    <a:pt x="3" y="18"/>
                    <a:pt x="3" y="18"/>
                    <a:pt x="3" y="18"/>
                  </a:cubicBezTo>
                  <a:cubicBezTo>
                    <a:pt x="6" y="18"/>
                    <a:pt x="6" y="18"/>
                    <a:pt x="6" y="18"/>
                  </a:cubicBezTo>
                  <a:cubicBezTo>
                    <a:pt x="6" y="19"/>
                    <a:pt x="6" y="19"/>
                    <a:pt x="6" y="19"/>
                  </a:cubicBezTo>
                  <a:cubicBezTo>
                    <a:pt x="6" y="19"/>
                    <a:pt x="6" y="19"/>
                    <a:pt x="6" y="19"/>
                  </a:cubicBezTo>
                  <a:lnTo>
                    <a:pt x="7" y="1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7" name="Freeform 59"/>
            <p:cNvSpPr>
              <a:spLocks noEditPoints="1"/>
            </p:cNvSpPr>
            <p:nvPr/>
          </p:nvSpPr>
          <p:spPr bwMode="auto">
            <a:xfrm>
              <a:off x="4362450" y="3803650"/>
              <a:ext cx="147638" cy="180975"/>
            </a:xfrm>
            <a:custGeom>
              <a:avLst/>
              <a:gdLst>
                <a:gd name="T0" fmla="*/ 45 w 93"/>
                <a:gd name="T1" fmla="*/ 109 h 114"/>
                <a:gd name="T2" fmla="*/ 50 w 93"/>
                <a:gd name="T3" fmla="*/ 105 h 114"/>
                <a:gd name="T4" fmla="*/ 46 w 93"/>
                <a:gd name="T5" fmla="*/ 98 h 114"/>
                <a:gd name="T6" fmla="*/ 45 w 93"/>
                <a:gd name="T7" fmla="*/ 90 h 114"/>
                <a:gd name="T8" fmla="*/ 53 w 93"/>
                <a:gd name="T9" fmla="*/ 86 h 114"/>
                <a:gd name="T10" fmla="*/ 61 w 93"/>
                <a:gd name="T11" fmla="*/ 82 h 114"/>
                <a:gd name="T12" fmla="*/ 64 w 93"/>
                <a:gd name="T13" fmla="*/ 77 h 114"/>
                <a:gd name="T14" fmla="*/ 68 w 93"/>
                <a:gd name="T15" fmla="*/ 85 h 114"/>
                <a:gd name="T16" fmla="*/ 72 w 93"/>
                <a:gd name="T17" fmla="*/ 86 h 114"/>
                <a:gd name="T18" fmla="*/ 80 w 93"/>
                <a:gd name="T19" fmla="*/ 81 h 114"/>
                <a:gd name="T20" fmla="*/ 85 w 93"/>
                <a:gd name="T21" fmla="*/ 87 h 114"/>
                <a:gd name="T22" fmla="*/ 89 w 93"/>
                <a:gd name="T23" fmla="*/ 78 h 114"/>
                <a:gd name="T24" fmla="*/ 89 w 93"/>
                <a:gd name="T25" fmla="*/ 73 h 114"/>
                <a:gd name="T26" fmla="*/ 90 w 93"/>
                <a:gd name="T27" fmla="*/ 64 h 114"/>
                <a:gd name="T28" fmla="*/ 90 w 93"/>
                <a:gd name="T29" fmla="*/ 54 h 114"/>
                <a:gd name="T30" fmla="*/ 85 w 93"/>
                <a:gd name="T31" fmla="*/ 50 h 114"/>
                <a:gd name="T32" fmla="*/ 81 w 93"/>
                <a:gd name="T33" fmla="*/ 46 h 114"/>
                <a:gd name="T34" fmla="*/ 85 w 93"/>
                <a:gd name="T35" fmla="*/ 33 h 114"/>
                <a:gd name="T36" fmla="*/ 90 w 93"/>
                <a:gd name="T37" fmla="*/ 26 h 114"/>
                <a:gd name="T38" fmla="*/ 85 w 93"/>
                <a:gd name="T39" fmla="*/ 17 h 114"/>
                <a:gd name="T40" fmla="*/ 70 w 93"/>
                <a:gd name="T41" fmla="*/ 21 h 114"/>
                <a:gd name="T42" fmla="*/ 72 w 93"/>
                <a:gd name="T43" fmla="*/ 8 h 114"/>
                <a:gd name="T44" fmla="*/ 70 w 93"/>
                <a:gd name="T45" fmla="*/ 2 h 114"/>
                <a:gd name="T46" fmla="*/ 57 w 93"/>
                <a:gd name="T47" fmla="*/ 2 h 114"/>
                <a:gd name="T48" fmla="*/ 41 w 93"/>
                <a:gd name="T49" fmla="*/ 2 h 114"/>
                <a:gd name="T50" fmla="*/ 22 w 93"/>
                <a:gd name="T51" fmla="*/ 25 h 114"/>
                <a:gd name="T52" fmla="*/ 17 w 93"/>
                <a:gd name="T53" fmla="*/ 25 h 114"/>
                <a:gd name="T54" fmla="*/ 13 w 93"/>
                <a:gd name="T55" fmla="*/ 29 h 114"/>
                <a:gd name="T56" fmla="*/ 9 w 93"/>
                <a:gd name="T57" fmla="*/ 33 h 114"/>
                <a:gd name="T58" fmla="*/ 20 w 93"/>
                <a:gd name="T59" fmla="*/ 41 h 114"/>
                <a:gd name="T60" fmla="*/ 13 w 93"/>
                <a:gd name="T61" fmla="*/ 41 h 114"/>
                <a:gd name="T62" fmla="*/ 9 w 93"/>
                <a:gd name="T63" fmla="*/ 41 h 114"/>
                <a:gd name="T64" fmla="*/ 6 w 93"/>
                <a:gd name="T65" fmla="*/ 54 h 114"/>
                <a:gd name="T66" fmla="*/ 1 w 93"/>
                <a:gd name="T67" fmla="*/ 56 h 114"/>
                <a:gd name="T68" fmla="*/ 0 w 93"/>
                <a:gd name="T69" fmla="*/ 57 h 114"/>
                <a:gd name="T70" fmla="*/ 6 w 93"/>
                <a:gd name="T71" fmla="*/ 69 h 114"/>
                <a:gd name="T72" fmla="*/ 9 w 93"/>
                <a:gd name="T73" fmla="*/ 70 h 114"/>
                <a:gd name="T74" fmla="*/ 6 w 93"/>
                <a:gd name="T75" fmla="*/ 73 h 114"/>
                <a:gd name="T76" fmla="*/ 10 w 93"/>
                <a:gd name="T77" fmla="*/ 82 h 114"/>
                <a:gd name="T78" fmla="*/ 22 w 93"/>
                <a:gd name="T79" fmla="*/ 95 h 114"/>
                <a:gd name="T80" fmla="*/ 37 w 93"/>
                <a:gd name="T81" fmla="*/ 114 h 114"/>
                <a:gd name="T82" fmla="*/ 44 w 93"/>
                <a:gd name="T83" fmla="*/ 107 h 114"/>
                <a:gd name="T84" fmla="*/ 44 w 93"/>
                <a:gd name="T85" fmla="*/ 107 h 114"/>
                <a:gd name="T86" fmla="*/ 18 w 93"/>
                <a:gd name="T87" fmla="*/ 90 h 114"/>
                <a:gd name="T88" fmla="*/ 20 w 93"/>
                <a:gd name="T89" fmla="*/ 90 h 114"/>
                <a:gd name="T90" fmla="*/ 18 w 93"/>
                <a:gd name="T91" fmla="*/ 90 h 114"/>
                <a:gd name="T92" fmla="*/ 18 w 93"/>
                <a:gd name="T93"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14">
                  <a:moveTo>
                    <a:pt x="44" y="107"/>
                  </a:moveTo>
                  <a:lnTo>
                    <a:pt x="45" y="107"/>
                  </a:lnTo>
                  <a:lnTo>
                    <a:pt x="45" y="109"/>
                  </a:lnTo>
                  <a:lnTo>
                    <a:pt x="46" y="111"/>
                  </a:lnTo>
                  <a:lnTo>
                    <a:pt x="50" y="111"/>
                  </a:lnTo>
                  <a:lnTo>
                    <a:pt x="50" y="105"/>
                  </a:lnTo>
                  <a:lnTo>
                    <a:pt x="50" y="103"/>
                  </a:lnTo>
                  <a:lnTo>
                    <a:pt x="46" y="101"/>
                  </a:lnTo>
                  <a:lnTo>
                    <a:pt x="46" y="98"/>
                  </a:lnTo>
                  <a:lnTo>
                    <a:pt x="46" y="94"/>
                  </a:lnTo>
                  <a:lnTo>
                    <a:pt x="45" y="94"/>
                  </a:lnTo>
                  <a:lnTo>
                    <a:pt x="45" y="90"/>
                  </a:lnTo>
                  <a:lnTo>
                    <a:pt x="45" y="86"/>
                  </a:lnTo>
                  <a:lnTo>
                    <a:pt x="50" y="86"/>
                  </a:lnTo>
                  <a:lnTo>
                    <a:pt x="53" y="86"/>
                  </a:lnTo>
                  <a:lnTo>
                    <a:pt x="57" y="86"/>
                  </a:lnTo>
                  <a:lnTo>
                    <a:pt x="58" y="86"/>
                  </a:lnTo>
                  <a:lnTo>
                    <a:pt x="61" y="82"/>
                  </a:lnTo>
                  <a:lnTo>
                    <a:pt x="58" y="78"/>
                  </a:lnTo>
                  <a:lnTo>
                    <a:pt x="61" y="77"/>
                  </a:lnTo>
                  <a:lnTo>
                    <a:pt x="64" y="77"/>
                  </a:lnTo>
                  <a:lnTo>
                    <a:pt x="65" y="77"/>
                  </a:lnTo>
                  <a:lnTo>
                    <a:pt x="66" y="81"/>
                  </a:lnTo>
                  <a:lnTo>
                    <a:pt x="68" y="85"/>
                  </a:lnTo>
                  <a:lnTo>
                    <a:pt x="68" y="86"/>
                  </a:lnTo>
                  <a:lnTo>
                    <a:pt x="70" y="86"/>
                  </a:lnTo>
                  <a:lnTo>
                    <a:pt x="72" y="86"/>
                  </a:lnTo>
                  <a:lnTo>
                    <a:pt x="76" y="87"/>
                  </a:lnTo>
                  <a:lnTo>
                    <a:pt x="77" y="85"/>
                  </a:lnTo>
                  <a:lnTo>
                    <a:pt x="80" y="81"/>
                  </a:lnTo>
                  <a:lnTo>
                    <a:pt x="81" y="86"/>
                  </a:lnTo>
                  <a:lnTo>
                    <a:pt x="84" y="90"/>
                  </a:lnTo>
                  <a:lnTo>
                    <a:pt x="85" y="87"/>
                  </a:lnTo>
                  <a:lnTo>
                    <a:pt x="87" y="85"/>
                  </a:lnTo>
                  <a:lnTo>
                    <a:pt x="87" y="81"/>
                  </a:lnTo>
                  <a:lnTo>
                    <a:pt x="89" y="78"/>
                  </a:lnTo>
                  <a:lnTo>
                    <a:pt x="90" y="74"/>
                  </a:lnTo>
                  <a:lnTo>
                    <a:pt x="90" y="73"/>
                  </a:lnTo>
                  <a:lnTo>
                    <a:pt x="89" y="73"/>
                  </a:lnTo>
                  <a:lnTo>
                    <a:pt x="90" y="70"/>
                  </a:lnTo>
                  <a:lnTo>
                    <a:pt x="90" y="69"/>
                  </a:lnTo>
                  <a:lnTo>
                    <a:pt x="90" y="64"/>
                  </a:lnTo>
                  <a:lnTo>
                    <a:pt x="90" y="57"/>
                  </a:lnTo>
                  <a:lnTo>
                    <a:pt x="93" y="56"/>
                  </a:lnTo>
                  <a:lnTo>
                    <a:pt x="90" y="54"/>
                  </a:lnTo>
                  <a:lnTo>
                    <a:pt x="89" y="52"/>
                  </a:lnTo>
                  <a:lnTo>
                    <a:pt x="87" y="52"/>
                  </a:lnTo>
                  <a:lnTo>
                    <a:pt x="85" y="50"/>
                  </a:lnTo>
                  <a:lnTo>
                    <a:pt x="85" y="48"/>
                  </a:lnTo>
                  <a:lnTo>
                    <a:pt x="81" y="48"/>
                  </a:lnTo>
                  <a:lnTo>
                    <a:pt x="81" y="46"/>
                  </a:lnTo>
                  <a:lnTo>
                    <a:pt x="84" y="42"/>
                  </a:lnTo>
                  <a:lnTo>
                    <a:pt x="84" y="37"/>
                  </a:lnTo>
                  <a:lnTo>
                    <a:pt x="85" y="33"/>
                  </a:lnTo>
                  <a:lnTo>
                    <a:pt x="89" y="33"/>
                  </a:lnTo>
                  <a:lnTo>
                    <a:pt x="90" y="29"/>
                  </a:lnTo>
                  <a:lnTo>
                    <a:pt x="90" y="26"/>
                  </a:lnTo>
                  <a:lnTo>
                    <a:pt x="89" y="24"/>
                  </a:lnTo>
                  <a:lnTo>
                    <a:pt x="87" y="20"/>
                  </a:lnTo>
                  <a:lnTo>
                    <a:pt x="85" y="17"/>
                  </a:lnTo>
                  <a:lnTo>
                    <a:pt x="84" y="17"/>
                  </a:lnTo>
                  <a:lnTo>
                    <a:pt x="82" y="18"/>
                  </a:lnTo>
                  <a:lnTo>
                    <a:pt x="70" y="21"/>
                  </a:lnTo>
                  <a:lnTo>
                    <a:pt x="72" y="16"/>
                  </a:lnTo>
                  <a:lnTo>
                    <a:pt x="70" y="12"/>
                  </a:lnTo>
                  <a:lnTo>
                    <a:pt x="72" y="8"/>
                  </a:lnTo>
                  <a:lnTo>
                    <a:pt x="72" y="4"/>
                  </a:lnTo>
                  <a:lnTo>
                    <a:pt x="72" y="2"/>
                  </a:lnTo>
                  <a:lnTo>
                    <a:pt x="70" y="2"/>
                  </a:lnTo>
                  <a:lnTo>
                    <a:pt x="66" y="2"/>
                  </a:lnTo>
                  <a:lnTo>
                    <a:pt x="62" y="2"/>
                  </a:lnTo>
                  <a:lnTo>
                    <a:pt x="57" y="2"/>
                  </a:lnTo>
                  <a:lnTo>
                    <a:pt x="46" y="0"/>
                  </a:lnTo>
                  <a:lnTo>
                    <a:pt x="44" y="0"/>
                  </a:lnTo>
                  <a:lnTo>
                    <a:pt x="41" y="2"/>
                  </a:lnTo>
                  <a:lnTo>
                    <a:pt x="41" y="4"/>
                  </a:lnTo>
                  <a:lnTo>
                    <a:pt x="41" y="25"/>
                  </a:lnTo>
                  <a:lnTo>
                    <a:pt x="22" y="25"/>
                  </a:lnTo>
                  <a:lnTo>
                    <a:pt x="18" y="25"/>
                  </a:lnTo>
                  <a:lnTo>
                    <a:pt x="17" y="25"/>
                  </a:lnTo>
                  <a:lnTo>
                    <a:pt x="17" y="25"/>
                  </a:lnTo>
                  <a:lnTo>
                    <a:pt x="14" y="25"/>
                  </a:lnTo>
                  <a:lnTo>
                    <a:pt x="13" y="25"/>
                  </a:lnTo>
                  <a:lnTo>
                    <a:pt x="13" y="29"/>
                  </a:lnTo>
                  <a:lnTo>
                    <a:pt x="13" y="33"/>
                  </a:lnTo>
                  <a:lnTo>
                    <a:pt x="10" y="33"/>
                  </a:lnTo>
                  <a:lnTo>
                    <a:pt x="9" y="33"/>
                  </a:lnTo>
                  <a:lnTo>
                    <a:pt x="10" y="34"/>
                  </a:lnTo>
                  <a:lnTo>
                    <a:pt x="14" y="38"/>
                  </a:lnTo>
                  <a:lnTo>
                    <a:pt x="20" y="41"/>
                  </a:lnTo>
                  <a:lnTo>
                    <a:pt x="17" y="41"/>
                  </a:lnTo>
                  <a:lnTo>
                    <a:pt x="17" y="42"/>
                  </a:lnTo>
                  <a:lnTo>
                    <a:pt x="13" y="41"/>
                  </a:lnTo>
                  <a:lnTo>
                    <a:pt x="10" y="42"/>
                  </a:lnTo>
                  <a:lnTo>
                    <a:pt x="9" y="38"/>
                  </a:lnTo>
                  <a:lnTo>
                    <a:pt x="9" y="41"/>
                  </a:lnTo>
                  <a:lnTo>
                    <a:pt x="9" y="42"/>
                  </a:lnTo>
                  <a:lnTo>
                    <a:pt x="9" y="48"/>
                  </a:lnTo>
                  <a:lnTo>
                    <a:pt x="6" y="54"/>
                  </a:lnTo>
                  <a:lnTo>
                    <a:pt x="4" y="60"/>
                  </a:lnTo>
                  <a:lnTo>
                    <a:pt x="4" y="56"/>
                  </a:lnTo>
                  <a:lnTo>
                    <a:pt x="1" y="56"/>
                  </a:lnTo>
                  <a:lnTo>
                    <a:pt x="1" y="57"/>
                  </a:lnTo>
                  <a:lnTo>
                    <a:pt x="0" y="54"/>
                  </a:lnTo>
                  <a:lnTo>
                    <a:pt x="0" y="57"/>
                  </a:lnTo>
                  <a:lnTo>
                    <a:pt x="1" y="60"/>
                  </a:lnTo>
                  <a:lnTo>
                    <a:pt x="5" y="65"/>
                  </a:lnTo>
                  <a:lnTo>
                    <a:pt x="6" y="69"/>
                  </a:lnTo>
                  <a:lnTo>
                    <a:pt x="9" y="68"/>
                  </a:lnTo>
                  <a:lnTo>
                    <a:pt x="9" y="69"/>
                  </a:lnTo>
                  <a:lnTo>
                    <a:pt x="9" y="70"/>
                  </a:lnTo>
                  <a:lnTo>
                    <a:pt x="10" y="70"/>
                  </a:lnTo>
                  <a:lnTo>
                    <a:pt x="13" y="73"/>
                  </a:lnTo>
                  <a:lnTo>
                    <a:pt x="6" y="73"/>
                  </a:lnTo>
                  <a:lnTo>
                    <a:pt x="6" y="74"/>
                  </a:lnTo>
                  <a:lnTo>
                    <a:pt x="9" y="77"/>
                  </a:lnTo>
                  <a:lnTo>
                    <a:pt x="10" y="82"/>
                  </a:lnTo>
                  <a:lnTo>
                    <a:pt x="13" y="86"/>
                  </a:lnTo>
                  <a:lnTo>
                    <a:pt x="14" y="87"/>
                  </a:lnTo>
                  <a:lnTo>
                    <a:pt x="22" y="95"/>
                  </a:lnTo>
                  <a:lnTo>
                    <a:pt x="28" y="103"/>
                  </a:lnTo>
                  <a:lnTo>
                    <a:pt x="33" y="109"/>
                  </a:lnTo>
                  <a:lnTo>
                    <a:pt x="37" y="114"/>
                  </a:lnTo>
                  <a:lnTo>
                    <a:pt x="40" y="111"/>
                  </a:lnTo>
                  <a:lnTo>
                    <a:pt x="44" y="107"/>
                  </a:lnTo>
                  <a:lnTo>
                    <a:pt x="44" y="107"/>
                  </a:lnTo>
                  <a:lnTo>
                    <a:pt x="44" y="107"/>
                  </a:lnTo>
                  <a:lnTo>
                    <a:pt x="44" y="107"/>
                  </a:lnTo>
                  <a:lnTo>
                    <a:pt x="44" y="107"/>
                  </a:lnTo>
                  <a:lnTo>
                    <a:pt x="44" y="107"/>
                  </a:lnTo>
                  <a:lnTo>
                    <a:pt x="44" y="107"/>
                  </a:lnTo>
                  <a:close/>
                  <a:moveTo>
                    <a:pt x="18" y="90"/>
                  </a:moveTo>
                  <a:lnTo>
                    <a:pt x="17" y="87"/>
                  </a:lnTo>
                  <a:lnTo>
                    <a:pt x="18" y="87"/>
                  </a:lnTo>
                  <a:lnTo>
                    <a:pt x="20" y="90"/>
                  </a:lnTo>
                  <a:lnTo>
                    <a:pt x="18" y="90"/>
                  </a:lnTo>
                  <a:lnTo>
                    <a:pt x="18" y="90"/>
                  </a:lnTo>
                  <a:lnTo>
                    <a:pt x="18" y="90"/>
                  </a:lnTo>
                  <a:lnTo>
                    <a:pt x="18" y="90"/>
                  </a:lnTo>
                  <a:lnTo>
                    <a:pt x="18" y="90"/>
                  </a:lnTo>
                  <a:lnTo>
                    <a:pt x="18" y="90"/>
                  </a:lnTo>
                  <a:lnTo>
                    <a:pt x="18" y="90"/>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98" name="Freeform 60"/>
            <p:cNvSpPr>
              <a:spLocks noEditPoints="1"/>
            </p:cNvSpPr>
            <p:nvPr/>
          </p:nvSpPr>
          <p:spPr bwMode="auto">
            <a:xfrm>
              <a:off x="4541838" y="4511675"/>
              <a:ext cx="414338" cy="361950"/>
            </a:xfrm>
            <a:custGeom>
              <a:avLst/>
              <a:gdLst>
                <a:gd name="T0" fmla="*/ 160 w 197"/>
                <a:gd name="T1" fmla="*/ 0 h 172"/>
                <a:gd name="T2" fmla="*/ 151 w 197"/>
                <a:gd name="T3" fmla="*/ 4 h 172"/>
                <a:gd name="T4" fmla="*/ 141 w 197"/>
                <a:gd name="T5" fmla="*/ 10 h 172"/>
                <a:gd name="T6" fmla="*/ 130 w 197"/>
                <a:gd name="T7" fmla="*/ 21 h 172"/>
                <a:gd name="T8" fmla="*/ 121 w 197"/>
                <a:gd name="T9" fmla="*/ 34 h 172"/>
                <a:gd name="T10" fmla="*/ 114 w 197"/>
                <a:gd name="T11" fmla="*/ 44 h 172"/>
                <a:gd name="T12" fmla="*/ 104 w 197"/>
                <a:gd name="T13" fmla="*/ 50 h 172"/>
                <a:gd name="T14" fmla="*/ 90 w 197"/>
                <a:gd name="T15" fmla="*/ 44 h 172"/>
                <a:gd name="T16" fmla="*/ 79 w 197"/>
                <a:gd name="T17" fmla="*/ 49 h 172"/>
                <a:gd name="T18" fmla="*/ 69 w 197"/>
                <a:gd name="T19" fmla="*/ 60 h 172"/>
                <a:gd name="T20" fmla="*/ 64 w 197"/>
                <a:gd name="T21" fmla="*/ 64 h 172"/>
                <a:gd name="T22" fmla="*/ 54 w 197"/>
                <a:gd name="T23" fmla="*/ 60 h 172"/>
                <a:gd name="T24" fmla="*/ 52 w 197"/>
                <a:gd name="T25" fmla="*/ 40 h 172"/>
                <a:gd name="T26" fmla="*/ 48 w 197"/>
                <a:gd name="T27" fmla="*/ 25 h 172"/>
                <a:gd name="T28" fmla="*/ 45 w 197"/>
                <a:gd name="T29" fmla="*/ 86 h 172"/>
                <a:gd name="T30" fmla="*/ 38 w 197"/>
                <a:gd name="T31" fmla="*/ 90 h 172"/>
                <a:gd name="T32" fmla="*/ 28 w 197"/>
                <a:gd name="T33" fmla="*/ 92 h 172"/>
                <a:gd name="T34" fmla="*/ 15 w 197"/>
                <a:gd name="T35" fmla="*/ 84 h 172"/>
                <a:gd name="T36" fmla="*/ 11 w 197"/>
                <a:gd name="T37" fmla="*/ 80 h 172"/>
                <a:gd name="T38" fmla="*/ 6 w 197"/>
                <a:gd name="T39" fmla="*/ 87 h 172"/>
                <a:gd name="T40" fmla="*/ 8 w 197"/>
                <a:gd name="T41" fmla="*/ 114 h 172"/>
                <a:gd name="T42" fmla="*/ 25 w 197"/>
                <a:gd name="T43" fmla="*/ 139 h 172"/>
                <a:gd name="T44" fmla="*/ 21 w 197"/>
                <a:gd name="T45" fmla="*/ 146 h 172"/>
                <a:gd name="T46" fmla="*/ 22 w 197"/>
                <a:gd name="T47" fmla="*/ 150 h 172"/>
                <a:gd name="T48" fmla="*/ 25 w 197"/>
                <a:gd name="T49" fmla="*/ 162 h 172"/>
                <a:gd name="T50" fmla="*/ 28 w 197"/>
                <a:gd name="T51" fmla="*/ 162 h 172"/>
                <a:gd name="T52" fmla="*/ 35 w 197"/>
                <a:gd name="T53" fmla="*/ 166 h 172"/>
                <a:gd name="T54" fmla="*/ 42 w 197"/>
                <a:gd name="T55" fmla="*/ 172 h 172"/>
                <a:gd name="T56" fmla="*/ 54 w 197"/>
                <a:gd name="T57" fmla="*/ 166 h 172"/>
                <a:gd name="T58" fmla="*/ 67 w 197"/>
                <a:gd name="T59" fmla="*/ 163 h 172"/>
                <a:gd name="T60" fmla="*/ 78 w 197"/>
                <a:gd name="T61" fmla="*/ 162 h 172"/>
                <a:gd name="T62" fmla="*/ 94 w 197"/>
                <a:gd name="T63" fmla="*/ 162 h 172"/>
                <a:gd name="T64" fmla="*/ 105 w 197"/>
                <a:gd name="T65" fmla="*/ 160 h 172"/>
                <a:gd name="T66" fmla="*/ 108 w 197"/>
                <a:gd name="T67" fmla="*/ 159 h 172"/>
                <a:gd name="T68" fmla="*/ 125 w 197"/>
                <a:gd name="T69" fmla="*/ 155 h 172"/>
                <a:gd name="T70" fmla="*/ 154 w 197"/>
                <a:gd name="T71" fmla="*/ 129 h 172"/>
                <a:gd name="T72" fmla="*/ 173 w 197"/>
                <a:gd name="T73" fmla="*/ 106 h 172"/>
                <a:gd name="T74" fmla="*/ 183 w 197"/>
                <a:gd name="T75" fmla="*/ 92 h 172"/>
                <a:gd name="T76" fmla="*/ 190 w 197"/>
                <a:gd name="T77" fmla="*/ 87 h 172"/>
                <a:gd name="T78" fmla="*/ 190 w 197"/>
                <a:gd name="T79" fmla="*/ 63 h 172"/>
                <a:gd name="T80" fmla="*/ 184 w 197"/>
                <a:gd name="T81" fmla="*/ 69 h 172"/>
                <a:gd name="T82" fmla="*/ 177 w 197"/>
                <a:gd name="T83" fmla="*/ 54 h 172"/>
                <a:gd name="T84" fmla="*/ 187 w 197"/>
                <a:gd name="T85" fmla="*/ 53 h 172"/>
                <a:gd name="T86" fmla="*/ 188 w 197"/>
                <a:gd name="T87" fmla="*/ 44 h 172"/>
                <a:gd name="T88" fmla="*/ 187 w 197"/>
                <a:gd name="T89" fmla="*/ 27 h 172"/>
                <a:gd name="T90" fmla="*/ 183 w 197"/>
                <a:gd name="T91" fmla="*/ 11 h 172"/>
                <a:gd name="T92" fmla="*/ 180 w 197"/>
                <a:gd name="T93" fmla="*/ 1 h 172"/>
                <a:gd name="T94" fmla="*/ 151 w 197"/>
                <a:gd name="T95" fmla="*/ 105 h 172"/>
                <a:gd name="T96" fmla="*/ 141 w 197"/>
                <a:gd name="T97" fmla="*/ 110 h 172"/>
                <a:gd name="T98" fmla="*/ 131 w 197"/>
                <a:gd name="T99" fmla="*/ 110 h 172"/>
                <a:gd name="T100" fmla="*/ 127 w 197"/>
                <a:gd name="T101" fmla="*/ 102 h 172"/>
                <a:gd name="T102" fmla="*/ 137 w 197"/>
                <a:gd name="T103" fmla="*/ 92 h 172"/>
                <a:gd name="T104" fmla="*/ 145 w 197"/>
                <a:gd name="T105" fmla="*/ 87 h 172"/>
                <a:gd name="T106" fmla="*/ 155 w 197"/>
                <a:gd name="T107" fmla="*/ 9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7" h="172">
                  <a:moveTo>
                    <a:pt x="177" y="1"/>
                  </a:moveTo>
                  <a:cubicBezTo>
                    <a:pt x="171" y="1"/>
                    <a:pt x="171" y="1"/>
                    <a:pt x="171" y="1"/>
                  </a:cubicBezTo>
                  <a:cubicBezTo>
                    <a:pt x="166" y="0"/>
                    <a:pt x="166" y="0"/>
                    <a:pt x="166" y="0"/>
                  </a:cubicBezTo>
                  <a:cubicBezTo>
                    <a:pt x="160" y="0"/>
                    <a:pt x="160" y="0"/>
                    <a:pt x="160" y="0"/>
                  </a:cubicBezTo>
                  <a:cubicBezTo>
                    <a:pt x="158" y="0"/>
                    <a:pt x="158" y="0"/>
                    <a:pt x="158" y="0"/>
                  </a:cubicBezTo>
                  <a:cubicBezTo>
                    <a:pt x="154" y="1"/>
                    <a:pt x="154" y="1"/>
                    <a:pt x="154" y="1"/>
                  </a:cubicBezTo>
                  <a:cubicBezTo>
                    <a:pt x="153" y="3"/>
                    <a:pt x="153" y="3"/>
                    <a:pt x="153" y="3"/>
                  </a:cubicBezTo>
                  <a:cubicBezTo>
                    <a:pt x="151" y="4"/>
                    <a:pt x="151" y="4"/>
                    <a:pt x="151" y="4"/>
                  </a:cubicBezTo>
                  <a:cubicBezTo>
                    <a:pt x="148" y="4"/>
                    <a:pt x="148" y="4"/>
                    <a:pt x="148" y="4"/>
                  </a:cubicBezTo>
                  <a:cubicBezTo>
                    <a:pt x="147" y="6"/>
                    <a:pt x="147" y="6"/>
                    <a:pt x="147" y="6"/>
                  </a:cubicBezTo>
                  <a:cubicBezTo>
                    <a:pt x="144" y="7"/>
                    <a:pt x="144" y="7"/>
                    <a:pt x="144" y="7"/>
                  </a:cubicBezTo>
                  <a:cubicBezTo>
                    <a:pt x="141" y="10"/>
                    <a:pt x="141" y="10"/>
                    <a:pt x="141" y="10"/>
                  </a:cubicBezTo>
                  <a:cubicBezTo>
                    <a:pt x="138" y="14"/>
                    <a:pt x="138" y="14"/>
                    <a:pt x="138" y="14"/>
                  </a:cubicBezTo>
                  <a:cubicBezTo>
                    <a:pt x="137" y="16"/>
                    <a:pt x="137" y="16"/>
                    <a:pt x="137" y="16"/>
                  </a:cubicBezTo>
                  <a:cubicBezTo>
                    <a:pt x="131" y="19"/>
                    <a:pt x="131" y="19"/>
                    <a:pt x="131" y="19"/>
                  </a:cubicBezTo>
                  <a:cubicBezTo>
                    <a:pt x="130" y="21"/>
                    <a:pt x="130" y="21"/>
                    <a:pt x="130" y="21"/>
                  </a:cubicBezTo>
                  <a:cubicBezTo>
                    <a:pt x="130" y="24"/>
                    <a:pt x="130" y="24"/>
                    <a:pt x="130" y="24"/>
                  </a:cubicBezTo>
                  <a:cubicBezTo>
                    <a:pt x="127" y="29"/>
                    <a:pt x="127" y="29"/>
                    <a:pt x="127" y="29"/>
                  </a:cubicBezTo>
                  <a:cubicBezTo>
                    <a:pt x="124" y="31"/>
                    <a:pt x="124" y="31"/>
                    <a:pt x="124" y="31"/>
                  </a:cubicBezTo>
                  <a:cubicBezTo>
                    <a:pt x="121" y="34"/>
                    <a:pt x="121" y="34"/>
                    <a:pt x="121" y="34"/>
                  </a:cubicBezTo>
                  <a:cubicBezTo>
                    <a:pt x="117" y="34"/>
                    <a:pt x="117" y="34"/>
                    <a:pt x="117" y="34"/>
                  </a:cubicBezTo>
                  <a:cubicBezTo>
                    <a:pt x="117" y="36"/>
                    <a:pt x="117" y="36"/>
                    <a:pt x="117" y="36"/>
                  </a:cubicBezTo>
                  <a:cubicBezTo>
                    <a:pt x="117" y="37"/>
                    <a:pt x="117" y="37"/>
                    <a:pt x="117" y="37"/>
                  </a:cubicBezTo>
                  <a:cubicBezTo>
                    <a:pt x="114" y="44"/>
                    <a:pt x="114" y="44"/>
                    <a:pt x="114" y="44"/>
                  </a:cubicBezTo>
                  <a:cubicBezTo>
                    <a:pt x="111" y="47"/>
                    <a:pt x="111" y="47"/>
                    <a:pt x="111" y="47"/>
                  </a:cubicBezTo>
                  <a:cubicBezTo>
                    <a:pt x="108" y="49"/>
                    <a:pt x="108" y="49"/>
                    <a:pt x="108" y="49"/>
                  </a:cubicBezTo>
                  <a:cubicBezTo>
                    <a:pt x="105" y="49"/>
                    <a:pt x="105" y="49"/>
                    <a:pt x="105" y="49"/>
                  </a:cubicBezTo>
                  <a:cubicBezTo>
                    <a:pt x="104" y="50"/>
                    <a:pt x="104" y="50"/>
                    <a:pt x="104" y="50"/>
                  </a:cubicBezTo>
                  <a:cubicBezTo>
                    <a:pt x="101" y="49"/>
                    <a:pt x="101" y="49"/>
                    <a:pt x="101" y="49"/>
                  </a:cubicBezTo>
                  <a:cubicBezTo>
                    <a:pt x="94" y="47"/>
                    <a:pt x="94" y="47"/>
                    <a:pt x="94" y="47"/>
                  </a:cubicBezTo>
                  <a:cubicBezTo>
                    <a:pt x="92" y="46"/>
                    <a:pt x="92" y="46"/>
                    <a:pt x="92" y="46"/>
                  </a:cubicBezTo>
                  <a:cubicBezTo>
                    <a:pt x="90" y="44"/>
                    <a:pt x="90" y="44"/>
                    <a:pt x="90" y="44"/>
                  </a:cubicBezTo>
                  <a:cubicBezTo>
                    <a:pt x="87" y="41"/>
                    <a:pt x="87" y="41"/>
                    <a:pt x="87" y="41"/>
                  </a:cubicBezTo>
                  <a:cubicBezTo>
                    <a:pt x="84" y="43"/>
                    <a:pt x="84" y="43"/>
                    <a:pt x="84" y="43"/>
                  </a:cubicBezTo>
                  <a:cubicBezTo>
                    <a:pt x="81" y="44"/>
                    <a:pt x="81" y="44"/>
                    <a:pt x="81" y="44"/>
                  </a:cubicBezTo>
                  <a:cubicBezTo>
                    <a:pt x="79" y="49"/>
                    <a:pt x="79" y="49"/>
                    <a:pt x="79" y="49"/>
                  </a:cubicBezTo>
                  <a:cubicBezTo>
                    <a:pt x="78" y="53"/>
                    <a:pt x="78" y="53"/>
                    <a:pt x="78" y="53"/>
                  </a:cubicBezTo>
                  <a:cubicBezTo>
                    <a:pt x="75" y="56"/>
                    <a:pt x="75" y="56"/>
                    <a:pt x="75" y="56"/>
                  </a:cubicBezTo>
                  <a:cubicBezTo>
                    <a:pt x="71" y="60"/>
                    <a:pt x="71" y="60"/>
                    <a:pt x="71" y="60"/>
                  </a:cubicBezTo>
                  <a:cubicBezTo>
                    <a:pt x="69" y="60"/>
                    <a:pt x="69" y="60"/>
                    <a:pt x="69" y="60"/>
                  </a:cubicBezTo>
                  <a:cubicBezTo>
                    <a:pt x="68" y="62"/>
                    <a:pt x="68" y="62"/>
                    <a:pt x="68" y="62"/>
                  </a:cubicBezTo>
                  <a:cubicBezTo>
                    <a:pt x="68" y="63"/>
                    <a:pt x="68" y="63"/>
                    <a:pt x="68" y="63"/>
                  </a:cubicBezTo>
                  <a:cubicBezTo>
                    <a:pt x="67" y="63"/>
                    <a:pt x="67" y="63"/>
                    <a:pt x="67" y="63"/>
                  </a:cubicBezTo>
                  <a:cubicBezTo>
                    <a:pt x="64" y="64"/>
                    <a:pt x="64" y="64"/>
                    <a:pt x="64" y="64"/>
                  </a:cubicBezTo>
                  <a:cubicBezTo>
                    <a:pt x="59" y="63"/>
                    <a:pt x="59" y="63"/>
                    <a:pt x="59" y="63"/>
                  </a:cubicBezTo>
                  <a:cubicBezTo>
                    <a:pt x="58" y="63"/>
                    <a:pt x="58" y="63"/>
                    <a:pt x="58" y="63"/>
                  </a:cubicBezTo>
                  <a:cubicBezTo>
                    <a:pt x="55" y="64"/>
                    <a:pt x="55" y="64"/>
                    <a:pt x="55" y="64"/>
                  </a:cubicBezTo>
                  <a:cubicBezTo>
                    <a:pt x="54" y="60"/>
                    <a:pt x="54" y="60"/>
                    <a:pt x="54" y="60"/>
                  </a:cubicBezTo>
                  <a:cubicBezTo>
                    <a:pt x="55" y="57"/>
                    <a:pt x="55" y="57"/>
                    <a:pt x="55" y="57"/>
                  </a:cubicBezTo>
                  <a:cubicBezTo>
                    <a:pt x="57" y="53"/>
                    <a:pt x="57" y="53"/>
                    <a:pt x="57" y="53"/>
                  </a:cubicBezTo>
                  <a:cubicBezTo>
                    <a:pt x="55" y="49"/>
                    <a:pt x="55" y="49"/>
                    <a:pt x="55" y="49"/>
                  </a:cubicBezTo>
                  <a:cubicBezTo>
                    <a:pt x="52" y="40"/>
                    <a:pt x="52" y="40"/>
                    <a:pt x="52" y="40"/>
                  </a:cubicBezTo>
                  <a:cubicBezTo>
                    <a:pt x="49" y="37"/>
                    <a:pt x="49" y="37"/>
                    <a:pt x="49" y="37"/>
                  </a:cubicBezTo>
                  <a:cubicBezTo>
                    <a:pt x="48" y="34"/>
                    <a:pt x="48" y="34"/>
                    <a:pt x="48" y="34"/>
                  </a:cubicBezTo>
                  <a:cubicBezTo>
                    <a:pt x="48" y="33"/>
                    <a:pt x="48" y="33"/>
                    <a:pt x="48" y="33"/>
                  </a:cubicBezTo>
                  <a:cubicBezTo>
                    <a:pt x="48" y="25"/>
                    <a:pt x="48" y="25"/>
                    <a:pt x="48" y="25"/>
                  </a:cubicBezTo>
                  <a:cubicBezTo>
                    <a:pt x="48" y="25"/>
                    <a:pt x="48" y="25"/>
                    <a:pt x="47" y="25"/>
                  </a:cubicBezTo>
                  <a:cubicBezTo>
                    <a:pt x="47" y="83"/>
                    <a:pt x="47" y="83"/>
                    <a:pt x="47" y="83"/>
                  </a:cubicBezTo>
                  <a:cubicBezTo>
                    <a:pt x="47" y="84"/>
                    <a:pt x="47" y="84"/>
                    <a:pt x="47" y="84"/>
                  </a:cubicBezTo>
                  <a:cubicBezTo>
                    <a:pt x="45" y="86"/>
                    <a:pt x="45" y="86"/>
                    <a:pt x="45" y="86"/>
                  </a:cubicBezTo>
                  <a:cubicBezTo>
                    <a:pt x="41" y="87"/>
                    <a:pt x="41" y="87"/>
                    <a:pt x="41" y="87"/>
                  </a:cubicBezTo>
                  <a:cubicBezTo>
                    <a:pt x="41" y="89"/>
                    <a:pt x="41" y="89"/>
                    <a:pt x="41" y="89"/>
                  </a:cubicBezTo>
                  <a:cubicBezTo>
                    <a:pt x="39" y="89"/>
                    <a:pt x="39" y="89"/>
                    <a:pt x="39" y="89"/>
                  </a:cubicBezTo>
                  <a:cubicBezTo>
                    <a:pt x="38" y="90"/>
                    <a:pt x="38" y="90"/>
                    <a:pt x="38" y="90"/>
                  </a:cubicBezTo>
                  <a:cubicBezTo>
                    <a:pt x="38" y="92"/>
                    <a:pt x="38" y="92"/>
                    <a:pt x="38" y="92"/>
                  </a:cubicBezTo>
                  <a:cubicBezTo>
                    <a:pt x="35" y="92"/>
                    <a:pt x="35" y="92"/>
                    <a:pt x="35" y="92"/>
                  </a:cubicBezTo>
                  <a:cubicBezTo>
                    <a:pt x="32" y="90"/>
                    <a:pt x="32" y="90"/>
                    <a:pt x="32" y="90"/>
                  </a:cubicBezTo>
                  <a:cubicBezTo>
                    <a:pt x="28" y="92"/>
                    <a:pt x="28" y="92"/>
                    <a:pt x="28" y="92"/>
                  </a:cubicBezTo>
                  <a:cubicBezTo>
                    <a:pt x="24" y="92"/>
                    <a:pt x="24" y="92"/>
                    <a:pt x="24" y="92"/>
                  </a:cubicBezTo>
                  <a:cubicBezTo>
                    <a:pt x="18" y="89"/>
                    <a:pt x="18" y="89"/>
                    <a:pt x="18" y="89"/>
                  </a:cubicBezTo>
                  <a:cubicBezTo>
                    <a:pt x="15" y="87"/>
                    <a:pt x="15" y="87"/>
                    <a:pt x="15" y="87"/>
                  </a:cubicBezTo>
                  <a:cubicBezTo>
                    <a:pt x="15" y="84"/>
                    <a:pt x="15" y="84"/>
                    <a:pt x="15" y="84"/>
                  </a:cubicBezTo>
                  <a:cubicBezTo>
                    <a:pt x="15" y="83"/>
                    <a:pt x="15" y="83"/>
                    <a:pt x="15" y="83"/>
                  </a:cubicBezTo>
                  <a:cubicBezTo>
                    <a:pt x="14" y="82"/>
                    <a:pt x="14" y="82"/>
                    <a:pt x="14" y="82"/>
                  </a:cubicBezTo>
                  <a:cubicBezTo>
                    <a:pt x="12" y="80"/>
                    <a:pt x="12" y="80"/>
                    <a:pt x="12" y="80"/>
                  </a:cubicBezTo>
                  <a:cubicBezTo>
                    <a:pt x="11" y="80"/>
                    <a:pt x="11" y="80"/>
                    <a:pt x="11" y="80"/>
                  </a:cubicBezTo>
                  <a:cubicBezTo>
                    <a:pt x="9" y="82"/>
                    <a:pt x="9" y="82"/>
                    <a:pt x="9" y="82"/>
                  </a:cubicBezTo>
                  <a:cubicBezTo>
                    <a:pt x="9" y="83"/>
                    <a:pt x="9" y="83"/>
                    <a:pt x="9" y="83"/>
                  </a:cubicBezTo>
                  <a:cubicBezTo>
                    <a:pt x="8" y="86"/>
                    <a:pt x="8" y="86"/>
                    <a:pt x="8" y="86"/>
                  </a:cubicBezTo>
                  <a:cubicBezTo>
                    <a:pt x="6" y="87"/>
                    <a:pt x="6" y="87"/>
                    <a:pt x="6" y="87"/>
                  </a:cubicBezTo>
                  <a:cubicBezTo>
                    <a:pt x="5" y="87"/>
                    <a:pt x="5" y="87"/>
                    <a:pt x="5" y="87"/>
                  </a:cubicBezTo>
                  <a:cubicBezTo>
                    <a:pt x="4" y="86"/>
                    <a:pt x="4" y="86"/>
                    <a:pt x="4" y="86"/>
                  </a:cubicBezTo>
                  <a:cubicBezTo>
                    <a:pt x="0" y="82"/>
                    <a:pt x="0" y="82"/>
                    <a:pt x="0" y="82"/>
                  </a:cubicBezTo>
                  <a:cubicBezTo>
                    <a:pt x="3" y="95"/>
                    <a:pt x="6" y="110"/>
                    <a:pt x="8" y="114"/>
                  </a:cubicBezTo>
                  <a:cubicBezTo>
                    <a:pt x="9" y="116"/>
                    <a:pt x="13" y="118"/>
                    <a:pt x="18" y="119"/>
                  </a:cubicBezTo>
                  <a:cubicBezTo>
                    <a:pt x="22" y="126"/>
                    <a:pt x="22" y="126"/>
                    <a:pt x="22" y="126"/>
                  </a:cubicBezTo>
                  <a:cubicBezTo>
                    <a:pt x="25" y="132"/>
                    <a:pt x="25" y="132"/>
                    <a:pt x="25" y="132"/>
                  </a:cubicBezTo>
                  <a:cubicBezTo>
                    <a:pt x="25" y="139"/>
                    <a:pt x="25" y="139"/>
                    <a:pt x="25" y="139"/>
                  </a:cubicBezTo>
                  <a:cubicBezTo>
                    <a:pt x="25" y="143"/>
                    <a:pt x="25" y="143"/>
                    <a:pt x="25" y="143"/>
                  </a:cubicBezTo>
                  <a:cubicBezTo>
                    <a:pt x="24" y="145"/>
                    <a:pt x="24" y="145"/>
                    <a:pt x="24" y="145"/>
                  </a:cubicBezTo>
                  <a:cubicBezTo>
                    <a:pt x="21" y="143"/>
                    <a:pt x="21" y="143"/>
                    <a:pt x="21" y="143"/>
                  </a:cubicBezTo>
                  <a:cubicBezTo>
                    <a:pt x="21" y="146"/>
                    <a:pt x="21" y="146"/>
                    <a:pt x="21" y="146"/>
                  </a:cubicBezTo>
                  <a:cubicBezTo>
                    <a:pt x="19" y="148"/>
                    <a:pt x="19" y="148"/>
                    <a:pt x="19" y="148"/>
                  </a:cubicBezTo>
                  <a:cubicBezTo>
                    <a:pt x="21" y="148"/>
                    <a:pt x="21" y="148"/>
                    <a:pt x="21" y="148"/>
                  </a:cubicBezTo>
                  <a:cubicBezTo>
                    <a:pt x="22" y="149"/>
                    <a:pt x="22" y="149"/>
                    <a:pt x="22" y="149"/>
                  </a:cubicBezTo>
                  <a:cubicBezTo>
                    <a:pt x="22" y="150"/>
                    <a:pt x="22" y="150"/>
                    <a:pt x="22" y="150"/>
                  </a:cubicBezTo>
                  <a:cubicBezTo>
                    <a:pt x="25" y="153"/>
                    <a:pt x="25" y="153"/>
                    <a:pt x="25" y="153"/>
                  </a:cubicBezTo>
                  <a:cubicBezTo>
                    <a:pt x="26" y="156"/>
                    <a:pt x="26" y="156"/>
                    <a:pt x="26" y="156"/>
                  </a:cubicBezTo>
                  <a:cubicBezTo>
                    <a:pt x="26" y="159"/>
                    <a:pt x="26" y="159"/>
                    <a:pt x="26" y="159"/>
                  </a:cubicBezTo>
                  <a:cubicBezTo>
                    <a:pt x="25" y="162"/>
                    <a:pt x="25" y="162"/>
                    <a:pt x="25" y="162"/>
                  </a:cubicBezTo>
                  <a:cubicBezTo>
                    <a:pt x="25" y="165"/>
                    <a:pt x="25" y="165"/>
                    <a:pt x="25" y="165"/>
                  </a:cubicBezTo>
                  <a:cubicBezTo>
                    <a:pt x="26" y="166"/>
                    <a:pt x="26" y="166"/>
                    <a:pt x="26" y="166"/>
                  </a:cubicBezTo>
                  <a:cubicBezTo>
                    <a:pt x="26" y="163"/>
                    <a:pt x="26" y="163"/>
                    <a:pt x="26" y="163"/>
                  </a:cubicBezTo>
                  <a:cubicBezTo>
                    <a:pt x="28" y="162"/>
                    <a:pt x="28" y="162"/>
                    <a:pt x="28" y="162"/>
                  </a:cubicBezTo>
                  <a:cubicBezTo>
                    <a:pt x="29" y="162"/>
                    <a:pt x="29" y="162"/>
                    <a:pt x="29" y="162"/>
                  </a:cubicBezTo>
                  <a:cubicBezTo>
                    <a:pt x="31" y="163"/>
                    <a:pt x="31" y="163"/>
                    <a:pt x="31" y="163"/>
                  </a:cubicBezTo>
                  <a:cubicBezTo>
                    <a:pt x="31" y="166"/>
                    <a:pt x="31" y="166"/>
                    <a:pt x="31" y="166"/>
                  </a:cubicBezTo>
                  <a:cubicBezTo>
                    <a:pt x="35" y="166"/>
                    <a:pt x="35" y="166"/>
                    <a:pt x="35" y="166"/>
                  </a:cubicBezTo>
                  <a:cubicBezTo>
                    <a:pt x="36" y="168"/>
                    <a:pt x="36" y="168"/>
                    <a:pt x="36" y="168"/>
                  </a:cubicBezTo>
                  <a:cubicBezTo>
                    <a:pt x="36" y="169"/>
                    <a:pt x="36" y="169"/>
                    <a:pt x="36" y="169"/>
                  </a:cubicBezTo>
                  <a:cubicBezTo>
                    <a:pt x="39" y="170"/>
                    <a:pt x="39" y="170"/>
                    <a:pt x="39" y="170"/>
                  </a:cubicBezTo>
                  <a:cubicBezTo>
                    <a:pt x="42" y="172"/>
                    <a:pt x="42" y="172"/>
                    <a:pt x="42" y="172"/>
                  </a:cubicBezTo>
                  <a:cubicBezTo>
                    <a:pt x="44" y="172"/>
                    <a:pt x="44" y="172"/>
                    <a:pt x="44" y="172"/>
                  </a:cubicBezTo>
                  <a:cubicBezTo>
                    <a:pt x="45" y="170"/>
                    <a:pt x="45" y="170"/>
                    <a:pt x="45" y="170"/>
                  </a:cubicBezTo>
                  <a:cubicBezTo>
                    <a:pt x="49" y="168"/>
                    <a:pt x="49" y="168"/>
                    <a:pt x="49" y="168"/>
                  </a:cubicBezTo>
                  <a:cubicBezTo>
                    <a:pt x="54" y="166"/>
                    <a:pt x="54" y="166"/>
                    <a:pt x="54" y="166"/>
                  </a:cubicBezTo>
                  <a:cubicBezTo>
                    <a:pt x="59" y="166"/>
                    <a:pt x="59" y="166"/>
                    <a:pt x="59" y="166"/>
                  </a:cubicBezTo>
                  <a:cubicBezTo>
                    <a:pt x="64" y="166"/>
                    <a:pt x="64" y="166"/>
                    <a:pt x="64" y="166"/>
                  </a:cubicBezTo>
                  <a:cubicBezTo>
                    <a:pt x="65" y="166"/>
                    <a:pt x="65" y="166"/>
                    <a:pt x="65" y="166"/>
                  </a:cubicBezTo>
                  <a:cubicBezTo>
                    <a:pt x="67" y="163"/>
                    <a:pt x="67" y="163"/>
                    <a:pt x="67" y="163"/>
                  </a:cubicBezTo>
                  <a:cubicBezTo>
                    <a:pt x="69" y="162"/>
                    <a:pt x="69" y="162"/>
                    <a:pt x="69" y="162"/>
                  </a:cubicBezTo>
                  <a:cubicBezTo>
                    <a:pt x="75" y="162"/>
                    <a:pt x="75" y="162"/>
                    <a:pt x="75" y="162"/>
                  </a:cubicBezTo>
                  <a:cubicBezTo>
                    <a:pt x="75" y="160"/>
                    <a:pt x="75" y="160"/>
                    <a:pt x="75" y="160"/>
                  </a:cubicBezTo>
                  <a:cubicBezTo>
                    <a:pt x="78" y="162"/>
                    <a:pt x="78" y="162"/>
                    <a:pt x="78" y="162"/>
                  </a:cubicBezTo>
                  <a:cubicBezTo>
                    <a:pt x="79" y="162"/>
                    <a:pt x="79" y="162"/>
                    <a:pt x="79" y="162"/>
                  </a:cubicBezTo>
                  <a:cubicBezTo>
                    <a:pt x="82" y="162"/>
                    <a:pt x="82" y="162"/>
                    <a:pt x="82" y="162"/>
                  </a:cubicBezTo>
                  <a:cubicBezTo>
                    <a:pt x="88" y="160"/>
                    <a:pt x="88" y="160"/>
                    <a:pt x="88" y="160"/>
                  </a:cubicBezTo>
                  <a:cubicBezTo>
                    <a:pt x="94" y="162"/>
                    <a:pt x="94" y="162"/>
                    <a:pt x="94" y="162"/>
                  </a:cubicBezTo>
                  <a:cubicBezTo>
                    <a:pt x="98" y="163"/>
                    <a:pt x="98" y="163"/>
                    <a:pt x="98" y="163"/>
                  </a:cubicBezTo>
                  <a:cubicBezTo>
                    <a:pt x="101" y="160"/>
                    <a:pt x="101" y="160"/>
                    <a:pt x="101" y="160"/>
                  </a:cubicBezTo>
                  <a:cubicBezTo>
                    <a:pt x="102" y="160"/>
                    <a:pt x="102" y="160"/>
                    <a:pt x="102" y="160"/>
                  </a:cubicBezTo>
                  <a:cubicBezTo>
                    <a:pt x="105" y="160"/>
                    <a:pt x="105" y="160"/>
                    <a:pt x="105" y="160"/>
                  </a:cubicBezTo>
                  <a:cubicBezTo>
                    <a:pt x="107" y="162"/>
                    <a:pt x="107" y="162"/>
                    <a:pt x="107" y="162"/>
                  </a:cubicBezTo>
                  <a:cubicBezTo>
                    <a:pt x="110" y="162"/>
                    <a:pt x="110" y="162"/>
                    <a:pt x="110" y="162"/>
                  </a:cubicBezTo>
                  <a:cubicBezTo>
                    <a:pt x="108" y="160"/>
                    <a:pt x="108" y="160"/>
                    <a:pt x="108" y="160"/>
                  </a:cubicBezTo>
                  <a:cubicBezTo>
                    <a:pt x="108" y="159"/>
                    <a:pt x="108" y="159"/>
                    <a:pt x="108" y="159"/>
                  </a:cubicBezTo>
                  <a:cubicBezTo>
                    <a:pt x="111" y="158"/>
                    <a:pt x="111" y="158"/>
                    <a:pt x="111" y="158"/>
                  </a:cubicBezTo>
                  <a:cubicBezTo>
                    <a:pt x="114" y="158"/>
                    <a:pt x="114" y="158"/>
                    <a:pt x="114" y="158"/>
                  </a:cubicBezTo>
                  <a:cubicBezTo>
                    <a:pt x="118" y="158"/>
                    <a:pt x="118" y="158"/>
                    <a:pt x="118" y="158"/>
                  </a:cubicBezTo>
                  <a:cubicBezTo>
                    <a:pt x="125" y="155"/>
                    <a:pt x="125" y="155"/>
                    <a:pt x="125" y="155"/>
                  </a:cubicBezTo>
                  <a:cubicBezTo>
                    <a:pt x="131" y="150"/>
                    <a:pt x="131" y="150"/>
                    <a:pt x="131" y="150"/>
                  </a:cubicBezTo>
                  <a:cubicBezTo>
                    <a:pt x="145" y="139"/>
                    <a:pt x="145" y="139"/>
                    <a:pt x="145" y="139"/>
                  </a:cubicBezTo>
                  <a:cubicBezTo>
                    <a:pt x="150" y="135"/>
                    <a:pt x="150" y="135"/>
                    <a:pt x="150" y="135"/>
                  </a:cubicBezTo>
                  <a:cubicBezTo>
                    <a:pt x="154" y="129"/>
                    <a:pt x="154" y="129"/>
                    <a:pt x="154" y="129"/>
                  </a:cubicBezTo>
                  <a:cubicBezTo>
                    <a:pt x="160" y="123"/>
                    <a:pt x="160" y="123"/>
                    <a:pt x="160" y="123"/>
                  </a:cubicBezTo>
                  <a:cubicBezTo>
                    <a:pt x="166" y="117"/>
                    <a:pt x="166" y="117"/>
                    <a:pt x="166" y="117"/>
                  </a:cubicBezTo>
                  <a:cubicBezTo>
                    <a:pt x="171" y="109"/>
                    <a:pt x="171" y="109"/>
                    <a:pt x="171" y="109"/>
                  </a:cubicBezTo>
                  <a:cubicBezTo>
                    <a:pt x="173" y="106"/>
                    <a:pt x="173" y="106"/>
                    <a:pt x="173" y="106"/>
                  </a:cubicBezTo>
                  <a:cubicBezTo>
                    <a:pt x="174" y="105"/>
                    <a:pt x="174" y="105"/>
                    <a:pt x="174" y="105"/>
                  </a:cubicBezTo>
                  <a:cubicBezTo>
                    <a:pt x="177" y="99"/>
                    <a:pt x="177" y="99"/>
                    <a:pt x="177" y="99"/>
                  </a:cubicBezTo>
                  <a:cubicBezTo>
                    <a:pt x="180" y="94"/>
                    <a:pt x="180" y="94"/>
                    <a:pt x="180" y="94"/>
                  </a:cubicBezTo>
                  <a:cubicBezTo>
                    <a:pt x="183" y="92"/>
                    <a:pt x="183" y="92"/>
                    <a:pt x="183" y="92"/>
                  </a:cubicBezTo>
                  <a:cubicBezTo>
                    <a:pt x="186" y="92"/>
                    <a:pt x="186" y="92"/>
                    <a:pt x="186" y="92"/>
                  </a:cubicBezTo>
                  <a:cubicBezTo>
                    <a:pt x="186" y="90"/>
                    <a:pt x="186" y="90"/>
                    <a:pt x="186" y="90"/>
                  </a:cubicBezTo>
                  <a:cubicBezTo>
                    <a:pt x="188" y="89"/>
                    <a:pt x="188" y="89"/>
                    <a:pt x="188" y="89"/>
                  </a:cubicBezTo>
                  <a:cubicBezTo>
                    <a:pt x="190" y="87"/>
                    <a:pt x="190" y="87"/>
                    <a:pt x="190" y="87"/>
                  </a:cubicBezTo>
                  <a:cubicBezTo>
                    <a:pt x="193" y="82"/>
                    <a:pt x="193" y="82"/>
                    <a:pt x="193" y="82"/>
                  </a:cubicBezTo>
                  <a:cubicBezTo>
                    <a:pt x="197" y="64"/>
                    <a:pt x="197" y="64"/>
                    <a:pt x="197" y="64"/>
                  </a:cubicBezTo>
                  <a:cubicBezTo>
                    <a:pt x="190" y="63"/>
                    <a:pt x="190" y="63"/>
                    <a:pt x="190" y="63"/>
                  </a:cubicBezTo>
                  <a:cubicBezTo>
                    <a:pt x="190" y="63"/>
                    <a:pt x="190" y="63"/>
                    <a:pt x="190" y="63"/>
                  </a:cubicBezTo>
                  <a:cubicBezTo>
                    <a:pt x="187" y="63"/>
                    <a:pt x="187" y="63"/>
                    <a:pt x="187" y="63"/>
                  </a:cubicBezTo>
                  <a:cubicBezTo>
                    <a:pt x="186" y="67"/>
                    <a:pt x="186" y="67"/>
                    <a:pt x="186" y="67"/>
                  </a:cubicBezTo>
                  <a:cubicBezTo>
                    <a:pt x="186" y="69"/>
                    <a:pt x="186" y="69"/>
                    <a:pt x="186" y="69"/>
                  </a:cubicBezTo>
                  <a:cubicBezTo>
                    <a:pt x="184" y="69"/>
                    <a:pt x="184" y="69"/>
                    <a:pt x="184" y="69"/>
                  </a:cubicBezTo>
                  <a:cubicBezTo>
                    <a:pt x="181" y="69"/>
                    <a:pt x="181" y="69"/>
                    <a:pt x="181" y="69"/>
                  </a:cubicBezTo>
                  <a:cubicBezTo>
                    <a:pt x="177" y="66"/>
                    <a:pt x="177" y="66"/>
                    <a:pt x="177" y="66"/>
                  </a:cubicBezTo>
                  <a:cubicBezTo>
                    <a:pt x="173" y="62"/>
                    <a:pt x="173" y="62"/>
                    <a:pt x="173" y="62"/>
                  </a:cubicBezTo>
                  <a:cubicBezTo>
                    <a:pt x="177" y="54"/>
                    <a:pt x="177" y="54"/>
                    <a:pt x="177" y="54"/>
                  </a:cubicBezTo>
                  <a:cubicBezTo>
                    <a:pt x="178" y="51"/>
                    <a:pt x="178" y="51"/>
                    <a:pt x="178" y="51"/>
                  </a:cubicBezTo>
                  <a:cubicBezTo>
                    <a:pt x="180" y="50"/>
                    <a:pt x="180" y="50"/>
                    <a:pt x="180" y="50"/>
                  </a:cubicBezTo>
                  <a:cubicBezTo>
                    <a:pt x="184" y="50"/>
                    <a:pt x="184" y="50"/>
                    <a:pt x="184" y="50"/>
                  </a:cubicBezTo>
                  <a:cubicBezTo>
                    <a:pt x="187" y="53"/>
                    <a:pt x="187" y="53"/>
                    <a:pt x="187" y="53"/>
                  </a:cubicBezTo>
                  <a:cubicBezTo>
                    <a:pt x="187" y="50"/>
                    <a:pt x="187" y="50"/>
                    <a:pt x="187" y="50"/>
                  </a:cubicBezTo>
                  <a:cubicBezTo>
                    <a:pt x="187" y="49"/>
                    <a:pt x="187" y="49"/>
                    <a:pt x="187" y="49"/>
                  </a:cubicBezTo>
                  <a:cubicBezTo>
                    <a:pt x="187" y="47"/>
                    <a:pt x="187" y="47"/>
                    <a:pt x="187" y="47"/>
                  </a:cubicBezTo>
                  <a:cubicBezTo>
                    <a:pt x="188" y="44"/>
                    <a:pt x="188" y="44"/>
                    <a:pt x="188" y="44"/>
                  </a:cubicBezTo>
                  <a:cubicBezTo>
                    <a:pt x="188" y="41"/>
                    <a:pt x="188" y="41"/>
                    <a:pt x="188" y="41"/>
                  </a:cubicBezTo>
                  <a:cubicBezTo>
                    <a:pt x="188" y="40"/>
                    <a:pt x="188" y="40"/>
                    <a:pt x="188" y="40"/>
                  </a:cubicBezTo>
                  <a:cubicBezTo>
                    <a:pt x="188" y="33"/>
                    <a:pt x="188" y="33"/>
                    <a:pt x="188" y="33"/>
                  </a:cubicBezTo>
                  <a:cubicBezTo>
                    <a:pt x="187" y="27"/>
                    <a:pt x="187" y="27"/>
                    <a:pt x="187" y="27"/>
                  </a:cubicBezTo>
                  <a:cubicBezTo>
                    <a:pt x="186" y="21"/>
                    <a:pt x="186" y="21"/>
                    <a:pt x="186" y="21"/>
                  </a:cubicBezTo>
                  <a:cubicBezTo>
                    <a:pt x="186" y="21"/>
                    <a:pt x="186" y="21"/>
                    <a:pt x="186" y="21"/>
                  </a:cubicBezTo>
                  <a:cubicBezTo>
                    <a:pt x="184" y="17"/>
                    <a:pt x="184" y="17"/>
                    <a:pt x="184" y="17"/>
                  </a:cubicBezTo>
                  <a:cubicBezTo>
                    <a:pt x="183" y="11"/>
                    <a:pt x="183" y="11"/>
                    <a:pt x="183" y="11"/>
                  </a:cubicBezTo>
                  <a:cubicBezTo>
                    <a:pt x="182" y="9"/>
                    <a:pt x="182" y="9"/>
                    <a:pt x="182" y="9"/>
                  </a:cubicBezTo>
                  <a:cubicBezTo>
                    <a:pt x="181" y="4"/>
                    <a:pt x="181" y="4"/>
                    <a:pt x="181" y="4"/>
                  </a:cubicBezTo>
                  <a:cubicBezTo>
                    <a:pt x="181" y="3"/>
                    <a:pt x="181" y="3"/>
                    <a:pt x="181" y="3"/>
                  </a:cubicBezTo>
                  <a:cubicBezTo>
                    <a:pt x="180" y="1"/>
                    <a:pt x="180" y="1"/>
                    <a:pt x="180" y="1"/>
                  </a:cubicBezTo>
                  <a:lnTo>
                    <a:pt x="177" y="1"/>
                  </a:lnTo>
                  <a:close/>
                  <a:moveTo>
                    <a:pt x="155" y="99"/>
                  </a:moveTo>
                  <a:cubicBezTo>
                    <a:pt x="154" y="100"/>
                    <a:pt x="154" y="100"/>
                    <a:pt x="154" y="100"/>
                  </a:cubicBezTo>
                  <a:cubicBezTo>
                    <a:pt x="151" y="105"/>
                    <a:pt x="151" y="105"/>
                    <a:pt x="151" y="105"/>
                  </a:cubicBezTo>
                  <a:cubicBezTo>
                    <a:pt x="150" y="107"/>
                    <a:pt x="150" y="107"/>
                    <a:pt x="150" y="107"/>
                  </a:cubicBezTo>
                  <a:cubicBezTo>
                    <a:pt x="147" y="107"/>
                    <a:pt x="147" y="107"/>
                    <a:pt x="147" y="107"/>
                  </a:cubicBezTo>
                  <a:cubicBezTo>
                    <a:pt x="144" y="109"/>
                    <a:pt x="144" y="109"/>
                    <a:pt x="144" y="109"/>
                  </a:cubicBezTo>
                  <a:cubicBezTo>
                    <a:pt x="141" y="110"/>
                    <a:pt x="141" y="110"/>
                    <a:pt x="141" y="110"/>
                  </a:cubicBezTo>
                  <a:cubicBezTo>
                    <a:pt x="138" y="115"/>
                    <a:pt x="138" y="115"/>
                    <a:pt x="138" y="115"/>
                  </a:cubicBezTo>
                  <a:cubicBezTo>
                    <a:pt x="137" y="116"/>
                    <a:pt x="137" y="116"/>
                    <a:pt x="137" y="116"/>
                  </a:cubicBezTo>
                  <a:cubicBezTo>
                    <a:pt x="135" y="115"/>
                    <a:pt x="135" y="115"/>
                    <a:pt x="135" y="115"/>
                  </a:cubicBezTo>
                  <a:cubicBezTo>
                    <a:pt x="131" y="110"/>
                    <a:pt x="131" y="110"/>
                    <a:pt x="131" y="110"/>
                  </a:cubicBezTo>
                  <a:cubicBezTo>
                    <a:pt x="131" y="109"/>
                    <a:pt x="131" y="109"/>
                    <a:pt x="131" y="109"/>
                  </a:cubicBezTo>
                  <a:cubicBezTo>
                    <a:pt x="130" y="107"/>
                    <a:pt x="130" y="107"/>
                    <a:pt x="130" y="107"/>
                  </a:cubicBezTo>
                  <a:cubicBezTo>
                    <a:pt x="128" y="105"/>
                    <a:pt x="128" y="105"/>
                    <a:pt x="128" y="105"/>
                  </a:cubicBezTo>
                  <a:cubicBezTo>
                    <a:pt x="127" y="102"/>
                    <a:pt x="127" y="102"/>
                    <a:pt x="127" y="102"/>
                  </a:cubicBezTo>
                  <a:cubicBezTo>
                    <a:pt x="130" y="100"/>
                    <a:pt x="130" y="100"/>
                    <a:pt x="130" y="100"/>
                  </a:cubicBezTo>
                  <a:cubicBezTo>
                    <a:pt x="133" y="99"/>
                    <a:pt x="133" y="99"/>
                    <a:pt x="133" y="99"/>
                  </a:cubicBezTo>
                  <a:cubicBezTo>
                    <a:pt x="135" y="93"/>
                    <a:pt x="135" y="93"/>
                    <a:pt x="135" y="93"/>
                  </a:cubicBezTo>
                  <a:cubicBezTo>
                    <a:pt x="137" y="92"/>
                    <a:pt x="137" y="92"/>
                    <a:pt x="137" y="92"/>
                  </a:cubicBezTo>
                  <a:cubicBezTo>
                    <a:pt x="140" y="90"/>
                    <a:pt x="140" y="90"/>
                    <a:pt x="140" y="90"/>
                  </a:cubicBezTo>
                  <a:cubicBezTo>
                    <a:pt x="143" y="89"/>
                    <a:pt x="143" y="89"/>
                    <a:pt x="143" y="89"/>
                  </a:cubicBezTo>
                  <a:cubicBezTo>
                    <a:pt x="144" y="87"/>
                    <a:pt x="144" y="87"/>
                    <a:pt x="144" y="87"/>
                  </a:cubicBezTo>
                  <a:cubicBezTo>
                    <a:pt x="145" y="87"/>
                    <a:pt x="145" y="87"/>
                    <a:pt x="145" y="87"/>
                  </a:cubicBezTo>
                  <a:cubicBezTo>
                    <a:pt x="147" y="87"/>
                    <a:pt x="147" y="87"/>
                    <a:pt x="147" y="87"/>
                  </a:cubicBezTo>
                  <a:cubicBezTo>
                    <a:pt x="151" y="92"/>
                    <a:pt x="151" y="92"/>
                    <a:pt x="151" y="92"/>
                  </a:cubicBezTo>
                  <a:cubicBezTo>
                    <a:pt x="154" y="94"/>
                    <a:pt x="154" y="94"/>
                    <a:pt x="154" y="94"/>
                  </a:cubicBezTo>
                  <a:cubicBezTo>
                    <a:pt x="155" y="97"/>
                    <a:pt x="155" y="97"/>
                    <a:pt x="155" y="97"/>
                  </a:cubicBezTo>
                  <a:lnTo>
                    <a:pt x="155" y="9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99" name="Freeform 61"/>
            <p:cNvSpPr>
              <a:spLocks/>
            </p:cNvSpPr>
            <p:nvPr/>
          </p:nvSpPr>
          <p:spPr bwMode="auto">
            <a:xfrm>
              <a:off x="4775200" y="4321175"/>
              <a:ext cx="196850" cy="196850"/>
            </a:xfrm>
            <a:custGeom>
              <a:avLst/>
              <a:gdLst>
                <a:gd name="T0" fmla="*/ 71 w 124"/>
                <a:gd name="T1" fmla="*/ 2 h 124"/>
                <a:gd name="T2" fmla="*/ 67 w 124"/>
                <a:gd name="T3" fmla="*/ 2 h 124"/>
                <a:gd name="T4" fmla="*/ 59 w 124"/>
                <a:gd name="T5" fmla="*/ 7 h 124"/>
                <a:gd name="T6" fmla="*/ 57 w 124"/>
                <a:gd name="T7" fmla="*/ 15 h 124"/>
                <a:gd name="T8" fmla="*/ 52 w 124"/>
                <a:gd name="T9" fmla="*/ 19 h 124"/>
                <a:gd name="T10" fmla="*/ 40 w 124"/>
                <a:gd name="T11" fmla="*/ 28 h 124"/>
                <a:gd name="T12" fmla="*/ 27 w 124"/>
                <a:gd name="T13" fmla="*/ 44 h 124"/>
                <a:gd name="T14" fmla="*/ 21 w 124"/>
                <a:gd name="T15" fmla="*/ 44 h 124"/>
                <a:gd name="T16" fmla="*/ 13 w 124"/>
                <a:gd name="T17" fmla="*/ 44 h 124"/>
                <a:gd name="T18" fmla="*/ 9 w 124"/>
                <a:gd name="T19" fmla="*/ 41 h 124"/>
                <a:gd name="T20" fmla="*/ 4 w 124"/>
                <a:gd name="T21" fmla="*/ 40 h 124"/>
                <a:gd name="T22" fmla="*/ 0 w 124"/>
                <a:gd name="T23" fmla="*/ 44 h 124"/>
                <a:gd name="T24" fmla="*/ 5 w 124"/>
                <a:gd name="T25" fmla="*/ 53 h 124"/>
                <a:gd name="T26" fmla="*/ 12 w 124"/>
                <a:gd name="T27" fmla="*/ 64 h 124"/>
                <a:gd name="T28" fmla="*/ 13 w 124"/>
                <a:gd name="T29" fmla="*/ 71 h 124"/>
                <a:gd name="T30" fmla="*/ 19 w 124"/>
                <a:gd name="T31" fmla="*/ 76 h 124"/>
                <a:gd name="T32" fmla="*/ 31 w 124"/>
                <a:gd name="T33" fmla="*/ 84 h 124"/>
                <a:gd name="T34" fmla="*/ 35 w 124"/>
                <a:gd name="T35" fmla="*/ 89 h 124"/>
                <a:gd name="T36" fmla="*/ 39 w 124"/>
                <a:gd name="T37" fmla="*/ 91 h 124"/>
                <a:gd name="T38" fmla="*/ 39 w 124"/>
                <a:gd name="T39" fmla="*/ 97 h 124"/>
                <a:gd name="T40" fmla="*/ 40 w 124"/>
                <a:gd name="T41" fmla="*/ 104 h 124"/>
                <a:gd name="T42" fmla="*/ 49 w 124"/>
                <a:gd name="T43" fmla="*/ 111 h 124"/>
                <a:gd name="T44" fmla="*/ 57 w 124"/>
                <a:gd name="T45" fmla="*/ 112 h 124"/>
                <a:gd name="T46" fmla="*/ 57 w 124"/>
                <a:gd name="T47" fmla="*/ 116 h 124"/>
                <a:gd name="T48" fmla="*/ 61 w 124"/>
                <a:gd name="T49" fmla="*/ 117 h 124"/>
                <a:gd name="T50" fmla="*/ 65 w 124"/>
                <a:gd name="T51" fmla="*/ 120 h 124"/>
                <a:gd name="T52" fmla="*/ 80 w 124"/>
                <a:gd name="T53" fmla="*/ 121 h 124"/>
                <a:gd name="T54" fmla="*/ 92 w 124"/>
                <a:gd name="T55" fmla="*/ 121 h 124"/>
                <a:gd name="T56" fmla="*/ 97 w 124"/>
                <a:gd name="T57" fmla="*/ 120 h 124"/>
                <a:gd name="T58" fmla="*/ 101 w 124"/>
                <a:gd name="T59" fmla="*/ 114 h 124"/>
                <a:gd name="T60" fmla="*/ 109 w 124"/>
                <a:gd name="T61" fmla="*/ 107 h 124"/>
                <a:gd name="T62" fmla="*/ 113 w 124"/>
                <a:gd name="T63" fmla="*/ 104 h 124"/>
                <a:gd name="T64" fmla="*/ 113 w 124"/>
                <a:gd name="T65" fmla="*/ 101 h 124"/>
                <a:gd name="T66" fmla="*/ 113 w 124"/>
                <a:gd name="T67" fmla="*/ 93 h 124"/>
                <a:gd name="T68" fmla="*/ 114 w 124"/>
                <a:gd name="T69" fmla="*/ 91 h 124"/>
                <a:gd name="T70" fmla="*/ 120 w 124"/>
                <a:gd name="T71" fmla="*/ 84 h 124"/>
                <a:gd name="T72" fmla="*/ 120 w 124"/>
                <a:gd name="T73" fmla="*/ 80 h 124"/>
                <a:gd name="T74" fmla="*/ 120 w 124"/>
                <a:gd name="T75" fmla="*/ 73 h 124"/>
                <a:gd name="T76" fmla="*/ 120 w 124"/>
                <a:gd name="T77" fmla="*/ 67 h 124"/>
                <a:gd name="T78" fmla="*/ 118 w 124"/>
                <a:gd name="T79" fmla="*/ 63 h 124"/>
                <a:gd name="T80" fmla="*/ 120 w 124"/>
                <a:gd name="T81" fmla="*/ 59 h 124"/>
                <a:gd name="T82" fmla="*/ 120 w 124"/>
                <a:gd name="T83" fmla="*/ 57 h 124"/>
                <a:gd name="T84" fmla="*/ 122 w 124"/>
                <a:gd name="T85" fmla="*/ 53 h 124"/>
                <a:gd name="T86" fmla="*/ 124 w 124"/>
                <a:gd name="T87" fmla="*/ 49 h 124"/>
                <a:gd name="T88" fmla="*/ 122 w 124"/>
                <a:gd name="T89" fmla="*/ 45 h 124"/>
                <a:gd name="T90" fmla="*/ 124 w 124"/>
                <a:gd name="T91" fmla="*/ 38 h 124"/>
                <a:gd name="T92" fmla="*/ 122 w 124"/>
                <a:gd name="T93" fmla="*/ 28 h 124"/>
                <a:gd name="T94" fmla="*/ 122 w 124"/>
                <a:gd name="T95" fmla="*/ 24 h 124"/>
                <a:gd name="T96" fmla="*/ 124 w 124"/>
                <a:gd name="T97" fmla="*/ 20 h 124"/>
                <a:gd name="T98" fmla="*/ 118 w 124"/>
                <a:gd name="T99" fmla="*/ 19 h 124"/>
                <a:gd name="T100" fmla="*/ 109 w 124"/>
                <a:gd name="T101" fmla="*/ 15 h 124"/>
                <a:gd name="T102" fmla="*/ 101 w 124"/>
                <a:gd name="T103" fmla="*/ 11 h 124"/>
                <a:gd name="T104" fmla="*/ 89 w 124"/>
                <a:gd name="T105" fmla="*/ 7 h 124"/>
                <a:gd name="T106" fmla="*/ 84 w 124"/>
                <a:gd name="T107" fmla="*/ 6 h 124"/>
                <a:gd name="T108" fmla="*/ 82 w 124"/>
                <a:gd name="T109" fmla="*/ 0 h 124"/>
                <a:gd name="T110" fmla="*/ 76 w 124"/>
                <a:gd name="T111" fmla="*/ 2 h 124"/>
                <a:gd name="T112" fmla="*/ 73 w 124"/>
                <a:gd name="T113" fmla="*/ 2 h 124"/>
                <a:gd name="T114" fmla="*/ 73 w 124"/>
                <a:gd name="T115" fmla="*/ 2 h 124"/>
                <a:gd name="T116" fmla="*/ 73 w 124"/>
                <a:gd name="T117"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24">
                  <a:moveTo>
                    <a:pt x="73" y="2"/>
                  </a:moveTo>
                  <a:lnTo>
                    <a:pt x="71" y="2"/>
                  </a:lnTo>
                  <a:lnTo>
                    <a:pt x="71" y="2"/>
                  </a:lnTo>
                  <a:lnTo>
                    <a:pt x="67" y="2"/>
                  </a:lnTo>
                  <a:lnTo>
                    <a:pt x="61" y="6"/>
                  </a:lnTo>
                  <a:lnTo>
                    <a:pt x="59" y="7"/>
                  </a:lnTo>
                  <a:lnTo>
                    <a:pt x="57" y="10"/>
                  </a:lnTo>
                  <a:lnTo>
                    <a:pt x="57" y="15"/>
                  </a:lnTo>
                  <a:lnTo>
                    <a:pt x="53" y="19"/>
                  </a:lnTo>
                  <a:lnTo>
                    <a:pt x="52" y="19"/>
                  </a:lnTo>
                  <a:lnTo>
                    <a:pt x="44" y="23"/>
                  </a:lnTo>
                  <a:lnTo>
                    <a:pt x="40" y="28"/>
                  </a:lnTo>
                  <a:lnTo>
                    <a:pt x="32" y="40"/>
                  </a:lnTo>
                  <a:lnTo>
                    <a:pt x="27" y="44"/>
                  </a:lnTo>
                  <a:lnTo>
                    <a:pt x="25" y="45"/>
                  </a:lnTo>
                  <a:lnTo>
                    <a:pt x="21" y="44"/>
                  </a:lnTo>
                  <a:lnTo>
                    <a:pt x="17" y="41"/>
                  </a:lnTo>
                  <a:lnTo>
                    <a:pt x="13" y="44"/>
                  </a:lnTo>
                  <a:lnTo>
                    <a:pt x="12" y="44"/>
                  </a:lnTo>
                  <a:lnTo>
                    <a:pt x="9" y="41"/>
                  </a:lnTo>
                  <a:lnTo>
                    <a:pt x="8" y="40"/>
                  </a:lnTo>
                  <a:lnTo>
                    <a:pt x="4" y="40"/>
                  </a:lnTo>
                  <a:lnTo>
                    <a:pt x="0" y="40"/>
                  </a:lnTo>
                  <a:lnTo>
                    <a:pt x="0" y="44"/>
                  </a:lnTo>
                  <a:lnTo>
                    <a:pt x="1" y="47"/>
                  </a:lnTo>
                  <a:lnTo>
                    <a:pt x="5" y="53"/>
                  </a:lnTo>
                  <a:lnTo>
                    <a:pt x="11" y="60"/>
                  </a:lnTo>
                  <a:lnTo>
                    <a:pt x="12" y="64"/>
                  </a:lnTo>
                  <a:lnTo>
                    <a:pt x="12" y="67"/>
                  </a:lnTo>
                  <a:lnTo>
                    <a:pt x="13" y="71"/>
                  </a:lnTo>
                  <a:lnTo>
                    <a:pt x="15" y="72"/>
                  </a:lnTo>
                  <a:lnTo>
                    <a:pt x="19" y="76"/>
                  </a:lnTo>
                  <a:lnTo>
                    <a:pt x="25" y="80"/>
                  </a:lnTo>
                  <a:lnTo>
                    <a:pt x="31" y="84"/>
                  </a:lnTo>
                  <a:lnTo>
                    <a:pt x="31" y="89"/>
                  </a:lnTo>
                  <a:lnTo>
                    <a:pt x="35" y="89"/>
                  </a:lnTo>
                  <a:lnTo>
                    <a:pt x="36" y="89"/>
                  </a:lnTo>
                  <a:lnTo>
                    <a:pt x="39" y="91"/>
                  </a:lnTo>
                  <a:lnTo>
                    <a:pt x="39" y="95"/>
                  </a:lnTo>
                  <a:lnTo>
                    <a:pt x="39" y="97"/>
                  </a:lnTo>
                  <a:lnTo>
                    <a:pt x="39" y="101"/>
                  </a:lnTo>
                  <a:lnTo>
                    <a:pt x="40" y="104"/>
                  </a:lnTo>
                  <a:lnTo>
                    <a:pt x="44" y="108"/>
                  </a:lnTo>
                  <a:lnTo>
                    <a:pt x="49" y="111"/>
                  </a:lnTo>
                  <a:lnTo>
                    <a:pt x="51" y="111"/>
                  </a:lnTo>
                  <a:lnTo>
                    <a:pt x="57" y="112"/>
                  </a:lnTo>
                  <a:lnTo>
                    <a:pt x="57" y="114"/>
                  </a:lnTo>
                  <a:lnTo>
                    <a:pt x="57" y="116"/>
                  </a:lnTo>
                  <a:lnTo>
                    <a:pt x="59" y="117"/>
                  </a:lnTo>
                  <a:lnTo>
                    <a:pt x="61" y="117"/>
                  </a:lnTo>
                  <a:lnTo>
                    <a:pt x="63" y="120"/>
                  </a:lnTo>
                  <a:lnTo>
                    <a:pt x="65" y="120"/>
                  </a:lnTo>
                  <a:lnTo>
                    <a:pt x="73" y="120"/>
                  </a:lnTo>
                  <a:lnTo>
                    <a:pt x="80" y="121"/>
                  </a:lnTo>
                  <a:lnTo>
                    <a:pt x="88" y="121"/>
                  </a:lnTo>
                  <a:lnTo>
                    <a:pt x="92" y="121"/>
                  </a:lnTo>
                  <a:lnTo>
                    <a:pt x="93" y="124"/>
                  </a:lnTo>
                  <a:lnTo>
                    <a:pt x="97" y="120"/>
                  </a:lnTo>
                  <a:lnTo>
                    <a:pt x="100" y="117"/>
                  </a:lnTo>
                  <a:lnTo>
                    <a:pt x="101" y="114"/>
                  </a:lnTo>
                  <a:lnTo>
                    <a:pt x="105" y="111"/>
                  </a:lnTo>
                  <a:lnTo>
                    <a:pt x="109" y="107"/>
                  </a:lnTo>
                  <a:lnTo>
                    <a:pt x="110" y="104"/>
                  </a:lnTo>
                  <a:lnTo>
                    <a:pt x="113" y="104"/>
                  </a:lnTo>
                  <a:lnTo>
                    <a:pt x="113" y="103"/>
                  </a:lnTo>
                  <a:lnTo>
                    <a:pt x="113" y="101"/>
                  </a:lnTo>
                  <a:lnTo>
                    <a:pt x="113" y="97"/>
                  </a:lnTo>
                  <a:lnTo>
                    <a:pt x="113" y="93"/>
                  </a:lnTo>
                  <a:lnTo>
                    <a:pt x="113" y="91"/>
                  </a:lnTo>
                  <a:lnTo>
                    <a:pt x="114" y="91"/>
                  </a:lnTo>
                  <a:lnTo>
                    <a:pt x="118" y="87"/>
                  </a:lnTo>
                  <a:lnTo>
                    <a:pt x="120" y="84"/>
                  </a:lnTo>
                  <a:lnTo>
                    <a:pt x="120" y="81"/>
                  </a:lnTo>
                  <a:lnTo>
                    <a:pt x="120" y="80"/>
                  </a:lnTo>
                  <a:lnTo>
                    <a:pt x="122" y="73"/>
                  </a:lnTo>
                  <a:lnTo>
                    <a:pt x="120" y="73"/>
                  </a:lnTo>
                  <a:lnTo>
                    <a:pt x="118" y="68"/>
                  </a:lnTo>
                  <a:lnTo>
                    <a:pt x="120" y="67"/>
                  </a:lnTo>
                  <a:lnTo>
                    <a:pt x="120" y="64"/>
                  </a:lnTo>
                  <a:lnTo>
                    <a:pt x="118" y="63"/>
                  </a:lnTo>
                  <a:lnTo>
                    <a:pt x="118" y="60"/>
                  </a:lnTo>
                  <a:lnTo>
                    <a:pt x="120" y="59"/>
                  </a:lnTo>
                  <a:lnTo>
                    <a:pt x="120" y="57"/>
                  </a:lnTo>
                  <a:lnTo>
                    <a:pt x="120" y="57"/>
                  </a:lnTo>
                  <a:lnTo>
                    <a:pt x="122" y="55"/>
                  </a:lnTo>
                  <a:lnTo>
                    <a:pt x="122" y="53"/>
                  </a:lnTo>
                  <a:lnTo>
                    <a:pt x="122" y="51"/>
                  </a:lnTo>
                  <a:lnTo>
                    <a:pt x="124" y="49"/>
                  </a:lnTo>
                  <a:lnTo>
                    <a:pt x="122" y="47"/>
                  </a:lnTo>
                  <a:lnTo>
                    <a:pt x="122" y="45"/>
                  </a:lnTo>
                  <a:lnTo>
                    <a:pt x="122" y="44"/>
                  </a:lnTo>
                  <a:lnTo>
                    <a:pt x="124" y="38"/>
                  </a:lnTo>
                  <a:lnTo>
                    <a:pt x="124" y="36"/>
                  </a:lnTo>
                  <a:lnTo>
                    <a:pt x="122" y="28"/>
                  </a:lnTo>
                  <a:lnTo>
                    <a:pt x="122" y="27"/>
                  </a:lnTo>
                  <a:lnTo>
                    <a:pt x="122" y="24"/>
                  </a:lnTo>
                  <a:lnTo>
                    <a:pt x="122" y="23"/>
                  </a:lnTo>
                  <a:lnTo>
                    <a:pt x="124" y="20"/>
                  </a:lnTo>
                  <a:lnTo>
                    <a:pt x="120" y="20"/>
                  </a:lnTo>
                  <a:lnTo>
                    <a:pt x="118" y="19"/>
                  </a:lnTo>
                  <a:lnTo>
                    <a:pt x="114" y="16"/>
                  </a:lnTo>
                  <a:lnTo>
                    <a:pt x="109" y="15"/>
                  </a:lnTo>
                  <a:lnTo>
                    <a:pt x="102" y="11"/>
                  </a:lnTo>
                  <a:lnTo>
                    <a:pt x="101" y="11"/>
                  </a:lnTo>
                  <a:lnTo>
                    <a:pt x="93" y="7"/>
                  </a:lnTo>
                  <a:lnTo>
                    <a:pt x="89" y="7"/>
                  </a:lnTo>
                  <a:lnTo>
                    <a:pt x="86" y="7"/>
                  </a:lnTo>
                  <a:lnTo>
                    <a:pt x="84" y="6"/>
                  </a:lnTo>
                  <a:lnTo>
                    <a:pt x="82" y="3"/>
                  </a:lnTo>
                  <a:lnTo>
                    <a:pt x="82" y="0"/>
                  </a:lnTo>
                  <a:lnTo>
                    <a:pt x="82" y="0"/>
                  </a:lnTo>
                  <a:lnTo>
                    <a:pt x="76" y="2"/>
                  </a:lnTo>
                  <a:lnTo>
                    <a:pt x="73" y="2"/>
                  </a:lnTo>
                  <a:lnTo>
                    <a:pt x="73" y="2"/>
                  </a:lnTo>
                  <a:lnTo>
                    <a:pt x="73" y="2"/>
                  </a:lnTo>
                  <a:lnTo>
                    <a:pt x="73" y="2"/>
                  </a:lnTo>
                  <a:lnTo>
                    <a:pt x="73" y="2"/>
                  </a:lnTo>
                  <a:lnTo>
                    <a:pt x="73" y="2"/>
                  </a:lnTo>
                  <a:lnTo>
                    <a:pt x="73" y="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00" name="Freeform 62"/>
            <p:cNvSpPr>
              <a:spLocks/>
            </p:cNvSpPr>
            <p:nvPr/>
          </p:nvSpPr>
          <p:spPr bwMode="auto">
            <a:xfrm>
              <a:off x="4640263" y="4384675"/>
              <a:ext cx="234950" cy="261938"/>
            </a:xfrm>
            <a:custGeom>
              <a:avLst/>
              <a:gdLst>
                <a:gd name="T0" fmla="*/ 144 w 148"/>
                <a:gd name="T1" fmla="*/ 77 h 165"/>
                <a:gd name="T2" fmla="*/ 142 w 148"/>
                <a:gd name="T3" fmla="*/ 74 h 165"/>
                <a:gd name="T4" fmla="*/ 136 w 148"/>
                <a:gd name="T5" fmla="*/ 71 h 165"/>
                <a:gd name="T6" fmla="*/ 129 w 148"/>
                <a:gd name="T7" fmla="*/ 68 h 165"/>
                <a:gd name="T8" fmla="*/ 124 w 148"/>
                <a:gd name="T9" fmla="*/ 61 h 165"/>
                <a:gd name="T10" fmla="*/ 124 w 148"/>
                <a:gd name="T11" fmla="*/ 55 h 165"/>
                <a:gd name="T12" fmla="*/ 121 w 148"/>
                <a:gd name="T13" fmla="*/ 49 h 165"/>
                <a:gd name="T14" fmla="*/ 116 w 148"/>
                <a:gd name="T15" fmla="*/ 49 h 165"/>
                <a:gd name="T16" fmla="*/ 110 w 148"/>
                <a:gd name="T17" fmla="*/ 40 h 165"/>
                <a:gd name="T18" fmla="*/ 98 w 148"/>
                <a:gd name="T19" fmla="*/ 31 h 165"/>
                <a:gd name="T20" fmla="*/ 97 w 148"/>
                <a:gd name="T21" fmla="*/ 24 h 165"/>
                <a:gd name="T22" fmla="*/ 90 w 148"/>
                <a:gd name="T23" fmla="*/ 13 h 165"/>
                <a:gd name="T24" fmla="*/ 85 w 148"/>
                <a:gd name="T25" fmla="*/ 4 h 165"/>
                <a:gd name="T26" fmla="*/ 84 w 148"/>
                <a:gd name="T27" fmla="*/ 0 h 165"/>
                <a:gd name="T28" fmla="*/ 82 w 148"/>
                <a:gd name="T29" fmla="*/ 0 h 165"/>
                <a:gd name="T30" fmla="*/ 80 w 148"/>
                <a:gd name="T31" fmla="*/ 0 h 165"/>
                <a:gd name="T32" fmla="*/ 76 w 148"/>
                <a:gd name="T33" fmla="*/ 4 h 165"/>
                <a:gd name="T34" fmla="*/ 72 w 148"/>
                <a:gd name="T35" fmla="*/ 1 h 165"/>
                <a:gd name="T36" fmla="*/ 67 w 148"/>
                <a:gd name="T37" fmla="*/ 5 h 165"/>
                <a:gd name="T38" fmla="*/ 59 w 148"/>
                <a:gd name="T39" fmla="*/ 13 h 165"/>
                <a:gd name="T40" fmla="*/ 57 w 148"/>
                <a:gd name="T41" fmla="*/ 7 h 165"/>
                <a:gd name="T42" fmla="*/ 53 w 148"/>
                <a:gd name="T43" fmla="*/ 4 h 165"/>
                <a:gd name="T44" fmla="*/ 45 w 148"/>
                <a:gd name="T45" fmla="*/ 5 h 165"/>
                <a:gd name="T46" fmla="*/ 19 w 148"/>
                <a:gd name="T47" fmla="*/ 9 h 165"/>
                <a:gd name="T48" fmla="*/ 1 w 148"/>
                <a:gd name="T49" fmla="*/ 76 h 165"/>
                <a:gd name="T50" fmla="*/ 1 w 148"/>
                <a:gd name="T51" fmla="*/ 88 h 165"/>
                <a:gd name="T52" fmla="*/ 0 w 148"/>
                <a:gd name="T53" fmla="*/ 125 h 165"/>
                <a:gd name="T54" fmla="*/ 3 w 148"/>
                <a:gd name="T55" fmla="*/ 128 h 165"/>
                <a:gd name="T56" fmla="*/ 7 w 148"/>
                <a:gd name="T57" fmla="*/ 133 h 165"/>
                <a:gd name="T58" fmla="*/ 13 w 148"/>
                <a:gd name="T59" fmla="*/ 150 h 165"/>
                <a:gd name="T60" fmla="*/ 9 w 148"/>
                <a:gd name="T61" fmla="*/ 159 h 165"/>
                <a:gd name="T62" fmla="*/ 15 w 148"/>
                <a:gd name="T63" fmla="*/ 163 h 165"/>
                <a:gd name="T64" fmla="*/ 23 w 148"/>
                <a:gd name="T65" fmla="*/ 165 h 165"/>
                <a:gd name="T66" fmla="*/ 28 w 148"/>
                <a:gd name="T67" fmla="*/ 163 h 165"/>
                <a:gd name="T68" fmla="*/ 29 w 148"/>
                <a:gd name="T69" fmla="*/ 159 h 165"/>
                <a:gd name="T70" fmla="*/ 37 w 148"/>
                <a:gd name="T71" fmla="*/ 154 h 165"/>
                <a:gd name="T72" fmla="*/ 43 w 148"/>
                <a:gd name="T73" fmla="*/ 145 h 165"/>
                <a:gd name="T74" fmla="*/ 49 w 148"/>
                <a:gd name="T75" fmla="*/ 137 h 165"/>
                <a:gd name="T76" fmla="*/ 57 w 148"/>
                <a:gd name="T77" fmla="*/ 138 h 165"/>
                <a:gd name="T78" fmla="*/ 63 w 148"/>
                <a:gd name="T79" fmla="*/ 142 h 165"/>
                <a:gd name="T80" fmla="*/ 76 w 148"/>
                <a:gd name="T81" fmla="*/ 146 h 165"/>
                <a:gd name="T82" fmla="*/ 81 w 148"/>
                <a:gd name="T83" fmla="*/ 145 h 165"/>
                <a:gd name="T84" fmla="*/ 89 w 148"/>
                <a:gd name="T85" fmla="*/ 138 h 165"/>
                <a:gd name="T86" fmla="*/ 93 w 148"/>
                <a:gd name="T87" fmla="*/ 128 h 165"/>
                <a:gd name="T88" fmla="*/ 98 w 148"/>
                <a:gd name="T89" fmla="*/ 125 h 165"/>
                <a:gd name="T90" fmla="*/ 106 w 148"/>
                <a:gd name="T91" fmla="*/ 118 h 165"/>
                <a:gd name="T92" fmla="*/ 110 w 148"/>
                <a:gd name="T93" fmla="*/ 108 h 165"/>
                <a:gd name="T94" fmla="*/ 120 w 148"/>
                <a:gd name="T95" fmla="*/ 101 h 165"/>
                <a:gd name="T96" fmla="*/ 125 w 148"/>
                <a:gd name="T97" fmla="*/ 93 h 165"/>
                <a:gd name="T98" fmla="*/ 133 w 148"/>
                <a:gd name="T99" fmla="*/ 88 h 165"/>
                <a:gd name="T100" fmla="*/ 138 w 148"/>
                <a:gd name="T101" fmla="*/ 85 h 165"/>
                <a:gd name="T102" fmla="*/ 142 w 148"/>
                <a:gd name="T103" fmla="*/ 81 h 165"/>
                <a:gd name="T104" fmla="*/ 146 w 148"/>
                <a:gd name="T105" fmla="*/ 77 h 165"/>
                <a:gd name="T106" fmla="*/ 146 w 148"/>
                <a:gd name="T107" fmla="*/ 77 h 165"/>
                <a:gd name="T108" fmla="*/ 146 w 148"/>
                <a:gd name="T109" fmla="*/ 77 h 165"/>
                <a:gd name="T110" fmla="*/ 146 w 148"/>
                <a:gd name="T111" fmla="*/ 7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65">
                  <a:moveTo>
                    <a:pt x="146" y="77"/>
                  </a:moveTo>
                  <a:lnTo>
                    <a:pt x="144" y="77"/>
                  </a:lnTo>
                  <a:lnTo>
                    <a:pt x="142" y="76"/>
                  </a:lnTo>
                  <a:lnTo>
                    <a:pt x="142" y="74"/>
                  </a:lnTo>
                  <a:lnTo>
                    <a:pt x="142" y="72"/>
                  </a:lnTo>
                  <a:lnTo>
                    <a:pt x="136" y="71"/>
                  </a:lnTo>
                  <a:lnTo>
                    <a:pt x="134" y="71"/>
                  </a:lnTo>
                  <a:lnTo>
                    <a:pt x="129" y="68"/>
                  </a:lnTo>
                  <a:lnTo>
                    <a:pt x="125" y="64"/>
                  </a:lnTo>
                  <a:lnTo>
                    <a:pt x="124" y="61"/>
                  </a:lnTo>
                  <a:lnTo>
                    <a:pt x="124" y="57"/>
                  </a:lnTo>
                  <a:lnTo>
                    <a:pt x="124" y="55"/>
                  </a:lnTo>
                  <a:lnTo>
                    <a:pt x="124" y="51"/>
                  </a:lnTo>
                  <a:lnTo>
                    <a:pt x="121" y="49"/>
                  </a:lnTo>
                  <a:lnTo>
                    <a:pt x="120" y="49"/>
                  </a:lnTo>
                  <a:lnTo>
                    <a:pt x="116" y="49"/>
                  </a:lnTo>
                  <a:lnTo>
                    <a:pt x="116" y="44"/>
                  </a:lnTo>
                  <a:lnTo>
                    <a:pt x="110" y="40"/>
                  </a:lnTo>
                  <a:lnTo>
                    <a:pt x="104" y="36"/>
                  </a:lnTo>
                  <a:lnTo>
                    <a:pt x="98" y="31"/>
                  </a:lnTo>
                  <a:lnTo>
                    <a:pt x="97" y="27"/>
                  </a:lnTo>
                  <a:lnTo>
                    <a:pt x="97" y="24"/>
                  </a:lnTo>
                  <a:lnTo>
                    <a:pt x="96" y="20"/>
                  </a:lnTo>
                  <a:lnTo>
                    <a:pt x="90" y="13"/>
                  </a:lnTo>
                  <a:lnTo>
                    <a:pt x="86" y="7"/>
                  </a:lnTo>
                  <a:lnTo>
                    <a:pt x="85" y="4"/>
                  </a:lnTo>
                  <a:lnTo>
                    <a:pt x="85" y="0"/>
                  </a:lnTo>
                  <a:lnTo>
                    <a:pt x="84" y="0"/>
                  </a:lnTo>
                  <a:lnTo>
                    <a:pt x="82" y="0"/>
                  </a:lnTo>
                  <a:lnTo>
                    <a:pt x="82" y="0"/>
                  </a:lnTo>
                  <a:lnTo>
                    <a:pt x="81" y="0"/>
                  </a:lnTo>
                  <a:lnTo>
                    <a:pt x="80" y="0"/>
                  </a:lnTo>
                  <a:lnTo>
                    <a:pt x="80" y="1"/>
                  </a:lnTo>
                  <a:lnTo>
                    <a:pt x="76" y="4"/>
                  </a:lnTo>
                  <a:lnTo>
                    <a:pt x="73" y="4"/>
                  </a:lnTo>
                  <a:lnTo>
                    <a:pt x="72" y="1"/>
                  </a:lnTo>
                  <a:lnTo>
                    <a:pt x="71" y="4"/>
                  </a:lnTo>
                  <a:lnTo>
                    <a:pt x="67" y="5"/>
                  </a:lnTo>
                  <a:lnTo>
                    <a:pt x="60" y="12"/>
                  </a:lnTo>
                  <a:lnTo>
                    <a:pt x="59" y="13"/>
                  </a:lnTo>
                  <a:lnTo>
                    <a:pt x="57" y="9"/>
                  </a:lnTo>
                  <a:lnTo>
                    <a:pt x="57" y="7"/>
                  </a:lnTo>
                  <a:lnTo>
                    <a:pt x="55" y="5"/>
                  </a:lnTo>
                  <a:lnTo>
                    <a:pt x="53" y="4"/>
                  </a:lnTo>
                  <a:lnTo>
                    <a:pt x="48" y="4"/>
                  </a:lnTo>
                  <a:lnTo>
                    <a:pt x="45" y="5"/>
                  </a:lnTo>
                  <a:lnTo>
                    <a:pt x="37" y="7"/>
                  </a:lnTo>
                  <a:lnTo>
                    <a:pt x="19" y="9"/>
                  </a:lnTo>
                  <a:lnTo>
                    <a:pt x="16" y="76"/>
                  </a:lnTo>
                  <a:lnTo>
                    <a:pt x="1" y="76"/>
                  </a:lnTo>
                  <a:lnTo>
                    <a:pt x="1" y="88"/>
                  </a:lnTo>
                  <a:lnTo>
                    <a:pt x="1" y="88"/>
                  </a:lnTo>
                  <a:lnTo>
                    <a:pt x="0" y="113"/>
                  </a:lnTo>
                  <a:lnTo>
                    <a:pt x="0" y="125"/>
                  </a:lnTo>
                  <a:lnTo>
                    <a:pt x="3" y="128"/>
                  </a:lnTo>
                  <a:lnTo>
                    <a:pt x="3" y="128"/>
                  </a:lnTo>
                  <a:lnTo>
                    <a:pt x="3" y="129"/>
                  </a:lnTo>
                  <a:lnTo>
                    <a:pt x="7" y="133"/>
                  </a:lnTo>
                  <a:lnTo>
                    <a:pt x="11" y="145"/>
                  </a:lnTo>
                  <a:lnTo>
                    <a:pt x="13" y="150"/>
                  </a:lnTo>
                  <a:lnTo>
                    <a:pt x="11" y="155"/>
                  </a:lnTo>
                  <a:lnTo>
                    <a:pt x="9" y="159"/>
                  </a:lnTo>
                  <a:lnTo>
                    <a:pt x="11" y="165"/>
                  </a:lnTo>
                  <a:lnTo>
                    <a:pt x="15" y="163"/>
                  </a:lnTo>
                  <a:lnTo>
                    <a:pt x="16" y="163"/>
                  </a:lnTo>
                  <a:lnTo>
                    <a:pt x="23" y="165"/>
                  </a:lnTo>
                  <a:lnTo>
                    <a:pt x="27" y="163"/>
                  </a:lnTo>
                  <a:lnTo>
                    <a:pt x="28" y="163"/>
                  </a:lnTo>
                  <a:lnTo>
                    <a:pt x="28" y="162"/>
                  </a:lnTo>
                  <a:lnTo>
                    <a:pt x="29" y="159"/>
                  </a:lnTo>
                  <a:lnTo>
                    <a:pt x="32" y="159"/>
                  </a:lnTo>
                  <a:lnTo>
                    <a:pt x="37" y="154"/>
                  </a:lnTo>
                  <a:lnTo>
                    <a:pt x="41" y="150"/>
                  </a:lnTo>
                  <a:lnTo>
                    <a:pt x="43" y="145"/>
                  </a:lnTo>
                  <a:lnTo>
                    <a:pt x="45" y="138"/>
                  </a:lnTo>
                  <a:lnTo>
                    <a:pt x="49" y="137"/>
                  </a:lnTo>
                  <a:lnTo>
                    <a:pt x="53" y="134"/>
                  </a:lnTo>
                  <a:lnTo>
                    <a:pt x="57" y="138"/>
                  </a:lnTo>
                  <a:lnTo>
                    <a:pt x="60" y="141"/>
                  </a:lnTo>
                  <a:lnTo>
                    <a:pt x="63" y="142"/>
                  </a:lnTo>
                  <a:lnTo>
                    <a:pt x="72" y="145"/>
                  </a:lnTo>
                  <a:lnTo>
                    <a:pt x="76" y="146"/>
                  </a:lnTo>
                  <a:lnTo>
                    <a:pt x="77" y="145"/>
                  </a:lnTo>
                  <a:lnTo>
                    <a:pt x="81" y="145"/>
                  </a:lnTo>
                  <a:lnTo>
                    <a:pt x="85" y="142"/>
                  </a:lnTo>
                  <a:lnTo>
                    <a:pt x="89" y="138"/>
                  </a:lnTo>
                  <a:lnTo>
                    <a:pt x="93" y="129"/>
                  </a:lnTo>
                  <a:lnTo>
                    <a:pt x="93" y="128"/>
                  </a:lnTo>
                  <a:lnTo>
                    <a:pt x="93" y="125"/>
                  </a:lnTo>
                  <a:lnTo>
                    <a:pt x="98" y="125"/>
                  </a:lnTo>
                  <a:lnTo>
                    <a:pt x="102" y="121"/>
                  </a:lnTo>
                  <a:lnTo>
                    <a:pt x="106" y="118"/>
                  </a:lnTo>
                  <a:lnTo>
                    <a:pt x="110" y="112"/>
                  </a:lnTo>
                  <a:lnTo>
                    <a:pt x="110" y="108"/>
                  </a:lnTo>
                  <a:lnTo>
                    <a:pt x="112" y="105"/>
                  </a:lnTo>
                  <a:lnTo>
                    <a:pt x="120" y="101"/>
                  </a:lnTo>
                  <a:lnTo>
                    <a:pt x="121" y="98"/>
                  </a:lnTo>
                  <a:lnTo>
                    <a:pt x="125" y="93"/>
                  </a:lnTo>
                  <a:lnTo>
                    <a:pt x="129" y="89"/>
                  </a:lnTo>
                  <a:lnTo>
                    <a:pt x="133" y="88"/>
                  </a:lnTo>
                  <a:lnTo>
                    <a:pt x="134" y="85"/>
                  </a:lnTo>
                  <a:lnTo>
                    <a:pt x="138" y="85"/>
                  </a:lnTo>
                  <a:lnTo>
                    <a:pt x="141" y="84"/>
                  </a:lnTo>
                  <a:lnTo>
                    <a:pt x="142" y="81"/>
                  </a:lnTo>
                  <a:lnTo>
                    <a:pt x="148" y="80"/>
                  </a:lnTo>
                  <a:lnTo>
                    <a:pt x="146" y="77"/>
                  </a:lnTo>
                  <a:lnTo>
                    <a:pt x="146" y="77"/>
                  </a:lnTo>
                  <a:lnTo>
                    <a:pt x="146" y="77"/>
                  </a:lnTo>
                  <a:lnTo>
                    <a:pt x="146" y="77"/>
                  </a:lnTo>
                  <a:lnTo>
                    <a:pt x="146" y="77"/>
                  </a:lnTo>
                  <a:lnTo>
                    <a:pt x="146" y="77"/>
                  </a:lnTo>
                  <a:lnTo>
                    <a:pt x="146" y="7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01" name="Freeform 63"/>
            <p:cNvSpPr>
              <a:spLocks/>
            </p:cNvSpPr>
            <p:nvPr/>
          </p:nvSpPr>
          <p:spPr bwMode="auto">
            <a:xfrm>
              <a:off x="4891088" y="3900488"/>
              <a:ext cx="273050" cy="309563"/>
            </a:xfrm>
            <a:custGeom>
              <a:avLst/>
              <a:gdLst>
                <a:gd name="T0" fmla="*/ 164 w 172"/>
                <a:gd name="T1" fmla="*/ 164 h 195"/>
                <a:gd name="T2" fmla="*/ 161 w 172"/>
                <a:gd name="T3" fmla="*/ 157 h 195"/>
                <a:gd name="T4" fmla="*/ 157 w 172"/>
                <a:gd name="T5" fmla="*/ 147 h 195"/>
                <a:gd name="T6" fmla="*/ 156 w 172"/>
                <a:gd name="T7" fmla="*/ 141 h 195"/>
                <a:gd name="T8" fmla="*/ 157 w 172"/>
                <a:gd name="T9" fmla="*/ 123 h 195"/>
                <a:gd name="T10" fmla="*/ 156 w 172"/>
                <a:gd name="T11" fmla="*/ 117 h 195"/>
                <a:gd name="T12" fmla="*/ 156 w 172"/>
                <a:gd name="T13" fmla="*/ 107 h 195"/>
                <a:gd name="T14" fmla="*/ 148 w 172"/>
                <a:gd name="T15" fmla="*/ 95 h 195"/>
                <a:gd name="T16" fmla="*/ 150 w 172"/>
                <a:gd name="T17" fmla="*/ 80 h 195"/>
                <a:gd name="T18" fmla="*/ 152 w 172"/>
                <a:gd name="T19" fmla="*/ 65 h 195"/>
                <a:gd name="T20" fmla="*/ 129 w 172"/>
                <a:gd name="T21" fmla="*/ 46 h 195"/>
                <a:gd name="T22" fmla="*/ 125 w 172"/>
                <a:gd name="T23" fmla="*/ 34 h 195"/>
                <a:gd name="T24" fmla="*/ 68 w 172"/>
                <a:gd name="T25" fmla="*/ 8 h 195"/>
                <a:gd name="T26" fmla="*/ 67 w 172"/>
                <a:gd name="T27" fmla="*/ 12 h 195"/>
                <a:gd name="T28" fmla="*/ 60 w 172"/>
                <a:gd name="T29" fmla="*/ 17 h 195"/>
                <a:gd name="T30" fmla="*/ 59 w 172"/>
                <a:gd name="T31" fmla="*/ 20 h 195"/>
                <a:gd name="T32" fmla="*/ 67 w 172"/>
                <a:gd name="T33" fmla="*/ 24 h 195"/>
                <a:gd name="T34" fmla="*/ 55 w 172"/>
                <a:gd name="T35" fmla="*/ 25 h 195"/>
                <a:gd name="T36" fmla="*/ 49 w 172"/>
                <a:gd name="T37" fmla="*/ 25 h 195"/>
                <a:gd name="T38" fmla="*/ 41 w 172"/>
                <a:gd name="T39" fmla="*/ 25 h 195"/>
                <a:gd name="T40" fmla="*/ 37 w 172"/>
                <a:gd name="T41" fmla="*/ 30 h 195"/>
                <a:gd name="T42" fmla="*/ 33 w 172"/>
                <a:gd name="T43" fmla="*/ 21 h 195"/>
                <a:gd name="T44" fmla="*/ 36 w 172"/>
                <a:gd name="T45" fmla="*/ 8 h 195"/>
                <a:gd name="T46" fmla="*/ 27 w 172"/>
                <a:gd name="T47" fmla="*/ 0 h 195"/>
                <a:gd name="T48" fmla="*/ 15 w 172"/>
                <a:gd name="T49" fmla="*/ 3 h 195"/>
                <a:gd name="T50" fmla="*/ 20 w 172"/>
                <a:gd name="T51" fmla="*/ 16 h 195"/>
                <a:gd name="T52" fmla="*/ 19 w 172"/>
                <a:gd name="T53" fmla="*/ 25 h 195"/>
                <a:gd name="T54" fmla="*/ 15 w 172"/>
                <a:gd name="T55" fmla="*/ 33 h 195"/>
                <a:gd name="T56" fmla="*/ 20 w 172"/>
                <a:gd name="T57" fmla="*/ 37 h 195"/>
                <a:gd name="T58" fmla="*/ 16 w 172"/>
                <a:gd name="T59" fmla="*/ 44 h 195"/>
                <a:gd name="T60" fmla="*/ 15 w 172"/>
                <a:gd name="T61" fmla="*/ 52 h 195"/>
                <a:gd name="T62" fmla="*/ 5 w 172"/>
                <a:gd name="T63" fmla="*/ 61 h 195"/>
                <a:gd name="T64" fmla="*/ 3 w 172"/>
                <a:gd name="T65" fmla="*/ 74 h 195"/>
                <a:gd name="T66" fmla="*/ 5 w 172"/>
                <a:gd name="T67" fmla="*/ 90 h 195"/>
                <a:gd name="T68" fmla="*/ 5 w 172"/>
                <a:gd name="T69" fmla="*/ 99 h 195"/>
                <a:gd name="T70" fmla="*/ 16 w 172"/>
                <a:gd name="T71" fmla="*/ 118 h 195"/>
                <a:gd name="T72" fmla="*/ 32 w 172"/>
                <a:gd name="T73" fmla="*/ 143 h 195"/>
                <a:gd name="T74" fmla="*/ 43 w 172"/>
                <a:gd name="T75" fmla="*/ 147 h 195"/>
                <a:gd name="T76" fmla="*/ 51 w 172"/>
                <a:gd name="T77" fmla="*/ 151 h 195"/>
                <a:gd name="T78" fmla="*/ 63 w 172"/>
                <a:gd name="T79" fmla="*/ 157 h 195"/>
                <a:gd name="T80" fmla="*/ 68 w 172"/>
                <a:gd name="T81" fmla="*/ 158 h 195"/>
                <a:gd name="T82" fmla="*/ 72 w 172"/>
                <a:gd name="T83" fmla="*/ 154 h 195"/>
                <a:gd name="T84" fmla="*/ 80 w 172"/>
                <a:gd name="T85" fmla="*/ 179 h 195"/>
                <a:gd name="T86" fmla="*/ 85 w 172"/>
                <a:gd name="T87" fmla="*/ 192 h 195"/>
                <a:gd name="T88" fmla="*/ 100 w 172"/>
                <a:gd name="T89" fmla="*/ 191 h 195"/>
                <a:gd name="T90" fmla="*/ 116 w 172"/>
                <a:gd name="T91" fmla="*/ 192 h 195"/>
                <a:gd name="T92" fmla="*/ 130 w 172"/>
                <a:gd name="T93" fmla="*/ 188 h 195"/>
                <a:gd name="T94" fmla="*/ 144 w 172"/>
                <a:gd name="T95" fmla="*/ 187 h 195"/>
                <a:gd name="T96" fmla="*/ 160 w 172"/>
                <a:gd name="T97" fmla="*/ 180 h 195"/>
                <a:gd name="T98" fmla="*/ 169 w 172"/>
                <a:gd name="T99" fmla="*/ 167 h 195"/>
                <a:gd name="T100" fmla="*/ 169 w 172"/>
                <a:gd name="T101" fmla="*/ 1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95">
                  <a:moveTo>
                    <a:pt x="169" y="167"/>
                  </a:moveTo>
                  <a:lnTo>
                    <a:pt x="165" y="166"/>
                  </a:lnTo>
                  <a:lnTo>
                    <a:pt x="165" y="167"/>
                  </a:lnTo>
                  <a:lnTo>
                    <a:pt x="164" y="164"/>
                  </a:lnTo>
                  <a:lnTo>
                    <a:pt x="161" y="164"/>
                  </a:lnTo>
                  <a:lnTo>
                    <a:pt x="161" y="162"/>
                  </a:lnTo>
                  <a:lnTo>
                    <a:pt x="161" y="160"/>
                  </a:lnTo>
                  <a:lnTo>
                    <a:pt x="161" y="157"/>
                  </a:lnTo>
                  <a:lnTo>
                    <a:pt x="160" y="154"/>
                  </a:lnTo>
                  <a:lnTo>
                    <a:pt x="160" y="151"/>
                  </a:lnTo>
                  <a:lnTo>
                    <a:pt x="160" y="149"/>
                  </a:lnTo>
                  <a:lnTo>
                    <a:pt x="157" y="147"/>
                  </a:lnTo>
                  <a:lnTo>
                    <a:pt x="157" y="145"/>
                  </a:lnTo>
                  <a:lnTo>
                    <a:pt x="156" y="143"/>
                  </a:lnTo>
                  <a:lnTo>
                    <a:pt x="157" y="143"/>
                  </a:lnTo>
                  <a:lnTo>
                    <a:pt x="156" y="141"/>
                  </a:lnTo>
                  <a:lnTo>
                    <a:pt x="154" y="138"/>
                  </a:lnTo>
                  <a:lnTo>
                    <a:pt x="156" y="134"/>
                  </a:lnTo>
                  <a:lnTo>
                    <a:pt x="156" y="130"/>
                  </a:lnTo>
                  <a:lnTo>
                    <a:pt x="157" y="123"/>
                  </a:lnTo>
                  <a:lnTo>
                    <a:pt x="156" y="123"/>
                  </a:lnTo>
                  <a:lnTo>
                    <a:pt x="154" y="123"/>
                  </a:lnTo>
                  <a:lnTo>
                    <a:pt x="156" y="118"/>
                  </a:lnTo>
                  <a:lnTo>
                    <a:pt x="156" y="117"/>
                  </a:lnTo>
                  <a:lnTo>
                    <a:pt x="157" y="113"/>
                  </a:lnTo>
                  <a:lnTo>
                    <a:pt x="157" y="109"/>
                  </a:lnTo>
                  <a:lnTo>
                    <a:pt x="157" y="107"/>
                  </a:lnTo>
                  <a:lnTo>
                    <a:pt x="156" y="107"/>
                  </a:lnTo>
                  <a:lnTo>
                    <a:pt x="154" y="103"/>
                  </a:lnTo>
                  <a:lnTo>
                    <a:pt x="152" y="101"/>
                  </a:lnTo>
                  <a:lnTo>
                    <a:pt x="148" y="97"/>
                  </a:lnTo>
                  <a:lnTo>
                    <a:pt x="148" y="95"/>
                  </a:lnTo>
                  <a:lnTo>
                    <a:pt x="146" y="91"/>
                  </a:lnTo>
                  <a:lnTo>
                    <a:pt x="148" y="87"/>
                  </a:lnTo>
                  <a:lnTo>
                    <a:pt x="150" y="82"/>
                  </a:lnTo>
                  <a:lnTo>
                    <a:pt x="150" y="80"/>
                  </a:lnTo>
                  <a:lnTo>
                    <a:pt x="157" y="66"/>
                  </a:lnTo>
                  <a:lnTo>
                    <a:pt x="156" y="66"/>
                  </a:lnTo>
                  <a:lnTo>
                    <a:pt x="154" y="66"/>
                  </a:lnTo>
                  <a:lnTo>
                    <a:pt x="152" y="65"/>
                  </a:lnTo>
                  <a:lnTo>
                    <a:pt x="148" y="61"/>
                  </a:lnTo>
                  <a:lnTo>
                    <a:pt x="138" y="56"/>
                  </a:lnTo>
                  <a:lnTo>
                    <a:pt x="130" y="46"/>
                  </a:lnTo>
                  <a:lnTo>
                    <a:pt x="129" y="46"/>
                  </a:lnTo>
                  <a:lnTo>
                    <a:pt x="129" y="42"/>
                  </a:lnTo>
                  <a:lnTo>
                    <a:pt x="130" y="40"/>
                  </a:lnTo>
                  <a:lnTo>
                    <a:pt x="129" y="38"/>
                  </a:lnTo>
                  <a:lnTo>
                    <a:pt x="125" y="34"/>
                  </a:lnTo>
                  <a:lnTo>
                    <a:pt x="72" y="0"/>
                  </a:lnTo>
                  <a:lnTo>
                    <a:pt x="71" y="4"/>
                  </a:lnTo>
                  <a:lnTo>
                    <a:pt x="71" y="7"/>
                  </a:lnTo>
                  <a:lnTo>
                    <a:pt x="68" y="8"/>
                  </a:lnTo>
                  <a:lnTo>
                    <a:pt x="71" y="9"/>
                  </a:lnTo>
                  <a:lnTo>
                    <a:pt x="67" y="8"/>
                  </a:lnTo>
                  <a:lnTo>
                    <a:pt x="64" y="9"/>
                  </a:lnTo>
                  <a:lnTo>
                    <a:pt x="67" y="12"/>
                  </a:lnTo>
                  <a:lnTo>
                    <a:pt x="64" y="13"/>
                  </a:lnTo>
                  <a:lnTo>
                    <a:pt x="64" y="16"/>
                  </a:lnTo>
                  <a:lnTo>
                    <a:pt x="60" y="16"/>
                  </a:lnTo>
                  <a:lnTo>
                    <a:pt x="60" y="17"/>
                  </a:lnTo>
                  <a:lnTo>
                    <a:pt x="63" y="17"/>
                  </a:lnTo>
                  <a:lnTo>
                    <a:pt x="64" y="17"/>
                  </a:lnTo>
                  <a:lnTo>
                    <a:pt x="60" y="20"/>
                  </a:lnTo>
                  <a:lnTo>
                    <a:pt x="59" y="20"/>
                  </a:lnTo>
                  <a:lnTo>
                    <a:pt x="64" y="21"/>
                  </a:lnTo>
                  <a:lnTo>
                    <a:pt x="67" y="21"/>
                  </a:lnTo>
                  <a:lnTo>
                    <a:pt x="68" y="21"/>
                  </a:lnTo>
                  <a:lnTo>
                    <a:pt x="67" y="24"/>
                  </a:lnTo>
                  <a:lnTo>
                    <a:pt x="63" y="25"/>
                  </a:lnTo>
                  <a:lnTo>
                    <a:pt x="63" y="29"/>
                  </a:lnTo>
                  <a:lnTo>
                    <a:pt x="57" y="26"/>
                  </a:lnTo>
                  <a:lnTo>
                    <a:pt x="55" y="25"/>
                  </a:lnTo>
                  <a:lnTo>
                    <a:pt x="53" y="26"/>
                  </a:lnTo>
                  <a:lnTo>
                    <a:pt x="53" y="29"/>
                  </a:lnTo>
                  <a:lnTo>
                    <a:pt x="51" y="26"/>
                  </a:lnTo>
                  <a:lnTo>
                    <a:pt x="49" y="25"/>
                  </a:lnTo>
                  <a:lnTo>
                    <a:pt x="47" y="26"/>
                  </a:lnTo>
                  <a:lnTo>
                    <a:pt x="45" y="26"/>
                  </a:lnTo>
                  <a:lnTo>
                    <a:pt x="43" y="24"/>
                  </a:lnTo>
                  <a:lnTo>
                    <a:pt x="41" y="25"/>
                  </a:lnTo>
                  <a:lnTo>
                    <a:pt x="41" y="29"/>
                  </a:lnTo>
                  <a:lnTo>
                    <a:pt x="40" y="29"/>
                  </a:lnTo>
                  <a:lnTo>
                    <a:pt x="40" y="33"/>
                  </a:lnTo>
                  <a:lnTo>
                    <a:pt x="37" y="30"/>
                  </a:lnTo>
                  <a:lnTo>
                    <a:pt x="36" y="33"/>
                  </a:lnTo>
                  <a:lnTo>
                    <a:pt x="36" y="25"/>
                  </a:lnTo>
                  <a:lnTo>
                    <a:pt x="33" y="24"/>
                  </a:lnTo>
                  <a:lnTo>
                    <a:pt x="33" y="21"/>
                  </a:lnTo>
                  <a:lnTo>
                    <a:pt x="33" y="17"/>
                  </a:lnTo>
                  <a:lnTo>
                    <a:pt x="33" y="13"/>
                  </a:lnTo>
                  <a:lnTo>
                    <a:pt x="36" y="9"/>
                  </a:lnTo>
                  <a:lnTo>
                    <a:pt x="36" y="8"/>
                  </a:lnTo>
                  <a:lnTo>
                    <a:pt x="37" y="7"/>
                  </a:lnTo>
                  <a:lnTo>
                    <a:pt x="36" y="0"/>
                  </a:lnTo>
                  <a:lnTo>
                    <a:pt x="35" y="0"/>
                  </a:lnTo>
                  <a:lnTo>
                    <a:pt x="27" y="0"/>
                  </a:lnTo>
                  <a:lnTo>
                    <a:pt x="16" y="0"/>
                  </a:lnTo>
                  <a:lnTo>
                    <a:pt x="16" y="1"/>
                  </a:lnTo>
                  <a:lnTo>
                    <a:pt x="15" y="3"/>
                  </a:lnTo>
                  <a:lnTo>
                    <a:pt x="15" y="3"/>
                  </a:lnTo>
                  <a:lnTo>
                    <a:pt x="15" y="4"/>
                  </a:lnTo>
                  <a:lnTo>
                    <a:pt x="16" y="7"/>
                  </a:lnTo>
                  <a:lnTo>
                    <a:pt x="19" y="9"/>
                  </a:lnTo>
                  <a:lnTo>
                    <a:pt x="20" y="16"/>
                  </a:lnTo>
                  <a:lnTo>
                    <a:pt x="20" y="17"/>
                  </a:lnTo>
                  <a:lnTo>
                    <a:pt x="20" y="21"/>
                  </a:lnTo>
                  <a:lnTo>
                    <a:pt x="20" y="24"/>
                  </a:lnTo>
                  <a:lnTo>
                    <a:pt x="19" y="25"/>
                  </a:lnTo>
                  <a:lnTo>
                    <a:pt x="16" y="26"/>
                  </a:lnTo>
                  <a:lnTo>
                    <a:pt x="15" y="29"/>
                  </a:lnTo>
                  <a:lnTo>
                    <a:pt x="15" y="30"/>
                  </a:lnTo>
                  <a:lnTo>
                    <a:pt x="15" y="33"/>
                  </a:lnTo>
                  <a:lnTo>
                    <a:pt x="15" y="34"/>
                  </a:lnTo>
                  <a:lnTo>
                    <a:pt x="16" y="37"/>
                  </a:lnTo>
                  <a:lnTo>
                    <a:pt x="20" y="37"/>
                  </a:lnTo>
                  <a:lnTo>
                    <a:pt x="20" y="37"/>
                  </a:lnTo>
                  <a:lnTo>
                    <a:pt x="20" y="38"/>
                  </a:lnTo>
                  <a:lnTo>
                    <a:pt x="20" y="40"/>
                  </a:lnTo>
                  <a:lnTo>
                    <a:pt x="19" y="42"/>
                  </a:lnTo>
                  <a:lnTo>
                    <a:pt x="16" y="44"/>
                  </a:lnTo>
                  <a:lnTo>
                    <a:pt x="16" y="46"/>
                  </a:lnTo>
                  <a:lnTo>
                    <a:pt x="13" y="48"/>
                  </a:lnTo>
                  <a:lnTo>
                    <a:pt x="13" y="50"/>
                  </a:lnTo>
                  <a:lnTo>
                    <a:pt x="15" y="52"/>
                  </a:lnTo>
                  <a:lnTo>
                    <a:pt x="11" y="56"/>
                  </a:lnTo>
                  <a:lnTo>
                    <a:pt x="9" y="57"/>
                  </a:lnTo>
                  <a:lnTo>
                    <a:pt x="5" y="61"/>
                  </a:lnTo>
                  <a:lnTo>
                    <a:pt x="5" y="61"/>
                  </a:lnTo>
                  <a:lnTo>
                    <a:pt x="2" y="64"/>
                  </a:lnTo>
                  <a:lnTo>
                    <a:pt x="0" y="66"/>
                  </a:lnTo>
                  <a:lnTo>
                    <a:pt x="0" y="69"/>
                  </a:lnTo>
                  <a:lnTo>
                    <a:pt x="3" y="74"/>
                  </a:lnTo>
                  <a:lnTo>
                    <a:pt x="3" y="81"/>
                  </a:lnTo>
                  <a:lnTo>
                    <a:pt x="5" y="86"/>
                  </a:lnTo>
                  <a:lnTo>
                    <a:pt x="5" y="87"/>
                  </a:lnTo>
                  <a:lnTo>
                    <a:pt x="5" y="90"/>
                  </a:lnTo>
                  <a:lnTo>
                    <a:pt x="2" y="94"/>
                  </a:lnTo>
                  <a:lnTo>
                    <a:pt x="2" y="95"/>
                  </a:lnTo>
                  <a:lnTo>
                    <a:pt x="3" y="97"/>
                  </a:lnTo>
                  <a:lnTo>
                    <a:pt x="5" y="99"/>
                  </a:lnTo>
                  <a:lnTo>
                    <a:pt x="7" y="99"/>
                  </a:lnTo>
                  <a:lnTo>
                    <a:pt x="11" y="103"/>
                  </a:lnTo>
                  <a:lnTo>
                    <a:pt x="15" y="109"/>
                  </a:lnTo>
                  <a:lnTo>
                    <a:pt x="16" y="118"/>
                  </a:lnTo>
                  <a:lnTo>
                    <a:pt x="24" y="139"/>
                  </a:lnTo>
                  <a:lnTo>
                    <a:pt x="24" y="138"/>
                  </a:lnTo>
                  <a:lnTo>
                    <a:pt x="29" y="139"/>
                  </a:lnTo>
                  <a:lnTo>
                    <a:pt x="32" y="143"/>
                  </a:lnTo>
                  <a:lnTo>
                    <a:pt x="33" y="143"/>
                  </a:lnTo>
                  <a:lnTo>
                    <a:pt x="36" y="145"/>
                  </a:lnTo>
                  <a:lnTo>
                    <a:pt x="37" y="145"/>
                  </a:lnTo>
                  <a:lnTo>
                    <a:pt x="43" y="147"/>
                  </a:lnTo>
                  <a:lnTo>
                    <a:pt x="45" y="149"/>
                  </a:lnTo>
                  <a:lnTo>
                    <a:pt x="47" y="151"/>
                  </a:lnTo>
                  <a:lnTo>
                    <a:pt x="49" y="151"/>
                  </a:lnTo>
                  <a:lnTo>
                    <a:pt x="51" y="151"/>
                  </a:lnTo>
                  <a:lnTo>
                    <a:pt x="53" y="153"/>
                  </a:lnTo>
                  <a:lnTo>
                    <a:pt x="59" y="154"/>
                  </a:lnTo>
                  <a:lnTo>
                    <a:pt x="60" y="154"/>
                  </a:lnTo>
                  <a:lnTo>
                    <a:pt x="63" y="157"/>
                  </a:lnTo>
                  <a:lnTo>
                    <a:pt x="64" y="157"/>
                  </a:lnTo>
                  <a:lnTo>
                    <a:pt x="68" y="158"/>
                  </a:lnTo>
                  <a:lnTo>
                    <a:pt x="68" y="158"/>
                  </a:lnTo>
                  <a:lnTo>
                    <a:pt x="68" y="158"/>
                  </a:lnTo>
                  <a:lnTo>
                    <a:pt x="68" y="157"/>
                  </a:lnTo>
                  <a:lnTo>
                    <a:pt x="68" y="157"/>
                  </a:lnTo>
                  <a:lnTo>
                    <a:pt x="71" y="154"/>
                  </a:lnTo>
                  <a:lnTo>
                    <a:pt x="72" y="154"/>
                  </a:lnTo>
                  <a:lnTo>
                    <a:pt x="76" y="160"/>
                  </a:lnTo>
                  <a:lnTo>
                    <a:pt x="77" y="166"/>
                  </a:lnTo>
                  <a:lnTo>
                    <a:pt x="80" y="175"/>
                  </a:lnTo>
                  <a:lnTo>
                    <a:pt x="80" y="179"/>
                  </a:lnTo>
                  <a:lnTo>
                    <a:pt x="80" y="184"/>
                  </a:lnTo>
                  <a:lnTo>
                    <a:pt x="84" y="188"/>
                  </a:lnTo>
                  <a:lnTo>
                    <a:pt x="84" y="192"/>
                  </a:lnTo>
                  <a:lnTo>
                    <a:pt x="85" y="192"/>
                  </a:lnTo>
                  <a:lnTo>
                    <a:pt x="89" y="192"/>
                  </a:lnTo>
                  <a:lnTo>
                    <a:pt x="93" y="192"/>
                  </a:lnTo>
                  <a:lnTo>
                    <a:pt x="97" y="191"/>
                  </a:lnTo>
                  <a:lnTo>
                    <a:pt x="100" y="191"/>
                  </a:lnTo>
                  <a:lnTo>
                    <a:pt x="104" y="195"/>
                  </a:lnTo>
                  <a:lnTo>
                    <a:pt x="112" y="195"/>
                  </a:lnTo>
                  <a:lnTo>
                    <a:pt x="114" y="192"/>
                  </a:lnTo>
                  <a:lnTo>
                    <a:pt x="116" y="192"/>
                  </a:lnTo>
                  <a:lnTo>
                    <a:pt x="117" y="192"/>
                  </a:lnTo>
                  <a:lnTo>
                    <a:pt x="121" y="195"/>
                  </a:lnTo>
                  <a:lnTo>
                    <a:pt x="125" y="195"/>
                  </a:lnTo>
                  <a:lnTo>
                    <a:pt x="130" y="188"/>
                  </a:lnTo>
                  <a:lnTo>
                    <a:pt x="133" y="187"/>
                  </a:lnTo>
                  <a:lnTo>
                    <a:pt x="137" y="187"/>
                  </a:lnTo>
                  <a:lnTo>
                    <a:pt x="141" y="188"/>
                  </a:lnTo>
                  <a:lnTo>
                    <a:pt x="144" y="187"/>
                  </a:lnTo>
                  <a:lnTo>
                    <a:pt x="148" y="184"/>
                  </a:lnTo>
                  <a:lnTo>
                    <a:pt x="152" y="184"/>
                  </a:lnTo>
                  <a:lnTo>
                    <a:pt x="156" y="183"/>
                  </a:lnTo>
                  <a:lnTo>
                    <a:pt x="160" y="180"/>
                  </a:lnTo>
                  <a:lnTo>
                    <a:pt x="169" y="174"/>
                  </a:lnTo>
                  <a:lnTo>
                    <a:pt x="172" y="174"/>
                  </a:lnTo>
                  <a:lnTo>
                    <a:pt x="172" y="170"/>
                  </a:lnTo>
                  <a:lnTo>
                    <a:pt x="169" y="167"/>
                  </a:lnTo>
                  <a:lnTo>
                    <a:pt x="169" y="167"/>
                  </a:lnTo>
                  <a:lnTo>
                    <a:pt x="169" y="167"/>
                  </a:lnTo>
                  <a:lnTo>
                    <a:pt x="169" y="167"/>
                  </a:lnTo>
                  <a:lnTo>
                    <a:pt x="169" y="167"/>
                  </a:lnTo>
                  <a:lnTo>
                    <a:pt x="169" y="167"/>
                  </a:lnTo>
                  <a:lnTo>
                    <a:pt x="169" y="167"/>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02" name="Freeform 64"/>
            <p:cNvSpPr>
              <a:spLocks/>
            </p:cNvSpPr>
            <p:nvPr/>
          </p:nvSpPr>
          <p:spPr bwMode="auto">
            <a:xfrm>
              <a:off x="4505325" y="3557588"/>
              <a:ext cx="331788" cy="249238"/>
            </a:xfrm>
            <a:custGeom>
              <a:avLst/>
              <a:gdLst>
                <a:gd name="T0" fmla="*/ 202 w 209"/>
                <a:gd name="T1" fmla="*/ 92 h 157"/>
                <a:gd name="T2" fmla="*/ 193 w 209"/>
                <a:gd name="T3" fmla="*/ 84 h 157"/>
                <a:gd name="T4" fmla="*/ 191 w 209"/>
                <a:gd name="T5" fmla="*/ 82 h 157"/>
                <a:gd name="T6" fmla="*/ 187 w 209"/>
                <a:gd name="T7" fmla="*/ 74 h 157"/>
                <a:gd name="T8" fmla="*/ 174 w 209"/>
                <a:gd name="T9" fmla="*/ 63 h 157"/>
                <a:gd name="T10" fmla="*/ 171 w 209"/>
                <a:gd name="T11" fmla="*/ 57 h 157"/>
                <a:gd name="T12" fmla="*/ 162 w 209"/>
                <a:gd name="T13" fmla="*/ 49 h 157"/>
                <a:gd name="T14" fmla="*/ 157 w 209"/>
                <a:gd name="T15" fmla="*/ 45 h 157"/>
                <a:gd name="T16" fmla="*/ 145 w 209"/>
                <a:gd name="T17" fmla="*/ 39 h 157"/>
                <a:gd name="T18" fmla="*/ 148 w 209"/>
                <a:gd name="T19" fmla="*/ 30 h 157"/>
                <a:gd name="T20" fmla="*/ 142 w 209"/>
                <a:gd name="T21" fmla="*/ 7 h 157"/>
                <a:gd name="T22" fmla="*/ 134 w 209"/>
                <a:gd name="T23" fmla="*/ 1 h 157"/>
                <a:gd name="T24" fmla="*/ 125 w 209"/>
                <a:gd name="T25" fmla="*/ 1 h 157"/>
                <a:gd name="T26" fmla="*/ 117 w 209"/>
                <a:gd name="T27" fmla="*/ 9 h 157"/>
                <a:gd name="T28" fmla="*/ 112 w 209"/>
                <a:gd name="T29" fmla="*/ 17 h 157"/>
                <a:gd name="T30" fmla="*/ 100 w 209"/>
                <a:gd name="T31" fmla="*/ 30 h 157"/>
                <a:gd name="T32" fmla="*/ 77 w 209"/>
                <a:gd name="T33" fmla="*/ 35 h 157"/>
                <a:gd name="T34" fmla="*/ 75 w 209"/>
                <a:gd name="T35" fmla="*/ 41 h 157"/>
                <a:gd name="T36" fmla="*/ 64 w 209"/>
                <a:gd name="T37" fmla="*/ 53 h 157"/>
                <a:gd name="T38" fmla="*/ 44 w 209"/>
                <a:gd name="T39" fmla="*/ 57 h 157"/>
                <a:gd name="T40" fmla="*/ 35 w 209"/>
                <a:gd name="T41" fmla="*/ 54 h 157"/>
                <a:gd name="T42" fmla="*/ 29 w 209"/>
                <a:gd name="T43" fmla="*/ 59 h 157"/>
                <a:gd name="T44" fmla="*/ 17 w 209"/>
                <a:gd name="T45" fmla="*/ 62 h 157"/>
                <a:gd name="T46" fmla="*/ 8 w 209"/>
                <a:gd name="T47" fmla="*/ 78 h 157"/>
                <a:gd name="T48" fmla="*/ 0 w 209"/>
                <a:gd name="T49" fmla="*/ 91 h 157"/>
                <a:gd name="T50" fmla="*/ 4 w 209"/>
                <a:gd name="T51" fmla="*/ 106 h 157"/>
                <a:gd name="T52" fmla="*/ 11 w 209"/>
                <a:gd name="T53" fmla="*/ 122 h 157"/>
                <a:gd name="T54" fmla="*/ 15 w 209"/>
                <a:gd name="T55" fmla="*/ 132 h 157"/>
                <a:gd name="T56" fmla="*/ 28 w 209"/>
                <a:gd name="T57" fmla="*/ 146 h 157"/>
                <a:gd name="T58" fmla="*/ 33 w 209"/>
                <a:gd name="T59" fmla="*/ 148 h 157"/>
                <a:gd name="T60" fmla="*/ 41 w 209"/>
                <a:gd name="T61" fmla="*/ 135 h 157"/>
                <a:gd name="T62" fmla="*/ 56 w 209"/>
                <a:gd name="T63" fmla="*/ 135 h 157"/>
                <a:gd name="T64" fmla="*/ 68 w 209"/>
                <a:gd name="T65" fmla="*/ 124 h 157"/>
                <a:gd name="T66" fmla="*/ 69 w 209"/>
                <a:gd name="T67" fmla="*/ 118 h 157"/>
                <a:gd name="T68" fmla="*/ 85 w 209"/>
                <a:gd name="T69" fmla="*/ 106 h 157"/>
                <a:gd name="T70" fmla="*/ 98 w 209"/>
                <a:gd name="T71" fmla="*/ 118 h 157"/>
                <a:gd name="T72" fmla="*/ 108 w 209"/>
                <a:gd name="T73" fmla="*/ 119 h 157"/>
                <a:gd name="T74" fmla="*/ 122 w 209"/>
                <a:gd name="T75" fmla="*/ 123 h 157"/>
                <a:gd name="T76" fmla="*/ 132 w 209"/>
                <a:gd name="T77" fmla="*/ 118 h 157"/>
                <a:gd name="T78" fmla="*/ 142 w 209"/>
                <a:gd name="T79" fmla="*/ 114 h 157"/>
                <a:gd name="T80" fmla="*/ 156 w 209"/>
                <a:gd name="T81" fmla="*/ 110 h 157"/>
                <a:gd name="T82" fmla="*/ 170 w 209"/>
                <a:gd name="T83" fmla="*/ 108 h 157"/>
                <a:gd name="T84" fmla="*/ 175 w 209"/>
                <a:gd name="T85" fmla="*/ 102 h 157"/>
                <a:gd name="T86" fmla="*/ 186 w 209"/>
                <a:gd name="T87" fmla="*/ 104 h 157"/>
                <a:gd name="T88" fmla="*/ 195 w 209"/>
                <a:gd name="T89" fmla="*/ 106 h 157"/>
                <a:gd name="T90" fmla="*/ 202 w 209"/>
                <a:gd name="T91" fmla="*/ 104 h 157"/>
                <a:gd name="T92" fmla="*/ 207 w 209"/>
                <a:gd name="T93" fmla="*/ 107 h 157"/>
                <a:gd name="T94" fmla="*/ 206 w 209"/>
                <a:gd name="T95" fmla="*/ 98 h 157"/>
                <a:gd name="T96" fmla="*/ 206 w 209"/>
                <a:gd name="T97"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157">
                  <a:moveTo>
                    <a:pt x="206" y="98"/>
                  </a:moveTo>
                  <a:lnTo>
                    <a:pt x="206" y="96"/>
                  </a:lnTo>
                  <a:lnTo>
                    <a:pt x="205" y="95"/>
                  </a:lnTo>
                  <a:lnTo>
                    <a:pt x="202" y="92"/>
                  </a:lnTo>
                  <a:lnTo>
                    <a:pt x="199" y="91"/>
                  </a:lnTo>
                  <a:lnTo>
                    <a:pt x="195" y="88"/>
                  </a:lnTo>
                  <a:lnTo>
                    <a:pt x="193" y="87"/>
                  </a:lnTo>
                  <a:lnTo>
                    <a:pt x="193" y="84"/>
                  </a:lnTo>
                  <a:lnTo>
                    <a:pt x="193" y="83"/>
                  </a:lnTo>
                  <a:lnTo>
                    <a:pt x="193" y="83"/>
                  </a:lnTo>
                  <a:lnTo>
                    <a:pt x="191" y="83"/>
                  </a:lnTo>
                  <a:lnTo>
                    <a:pt x="191" y="82"/>
                  </a:lnTo>
                  <a:lnTo>
                    <a:pt x="191" y="79"/>
                  </a:lnTo>
                  <a:lnTo>
                    <a:pt x="191" y="78"/>
                  </a:lnTo>
                  <a:lnTo>
                    <a:pt x="189" y="75"/>
                  </a:lnTo>
                  <a:lnTo>
                    <a:pt x="187" y="74"/>
                  </a:lnTo>
                  <a:lnTo>
                    <a:pt x="186" y="71"/>
                  </a:lnTo>
                  <a:lnTo>
                    <a:pt x="183" y="70"/>
                  </a:lnTo>
                  <a:lnTo>
                    <a:pt x="178" y="66"/>
                  </a:lnTo>
                  <a:lnTo>
                    <a:pt x="174" y="63"/>
                  </a:lnTo>
                  <a:lnTo>
                    <a:pt x="171" y="62"/>
                  </a:lnTo>
                  <a:lnTo>
                    <a:pt x="171" y="61"/>
                  </a:lnTo>
                  <a:lnTo>
                    <a:pt x="174" y="58"/>
                  </a:lnTo>
                  <a:lnTo>
                    <a:pt x="171" y="57"/>
                  </a:lnTo>
                  <a:lnTo>
                    <a:pt x="170" y="54"/>
                  </a:lnTo>
                  <a:lnTo>
                    <a:pt x="169" y="53"/>
                  </a:lnTo>
                  <a:lnTo>
                    <a:pt x="169" y="51"/>
                  </a:lnTo>
                  <a:lnTo>
                    <a:pt x="162" y="49"/>
                  </a:lnTo>
                  <a:lnTo>
                    <a:pt x="161" y="49"/>
                  </a:lnTo>
                  <a:lnTo>
                    <a:pt x="158" y="49"/>
                  </a:lnTo>
                  <a:lnTo>
                    <a:pt x="157" y="47"/>
                  </a:lnTo>
                  <a:lnTo>
                    <a:pt x="157" y="45"/>
                  </a:lnTo>
                  <a:lnTo>
                    <a:pt x="157" y="43"/>
                  </a:lnTo>
                  <a:lnTo>
                    <a:pt x="157" y="41"/>
                  </a:lnTo>
                  <a:lnTo>
                    <a:pt x="152" y="39"/>
                  </a:lnTo>
                  <a:lnTo>
                    <a:pt x="145" y="39"/>
                  </a:lnTo>
                  <a:lnTo>
                    <a:pt x="145" y="38"/>
                  </a:lnTo>
                  <a:lnTo>
                    <a:pt x="145" y="35"/>
                  </a:lnTo>
                  <a:lnTo>
                    <a:pt x="145" y="34"/>
                  </a:lnTo>
                  <a:lnTo>
                    <a:pt x="148" y="30"/>
                  </a:lnTo>
                  <a:lnTo>
                    <a:pt x="148" y="27"/>
                  </a:lnTo>
                  <a:lnTo>
                    <a:pt x="148" y="22"/>
                  </a:lnTo>
                  <a:lnTo>
                    <a:pt x="145" y="14"/>
                  </a:lnTo>
                  <a:lnTo>
                    <a:pt x="142" y="7"/>
                  </a:lnTo>
                  <a:lnTo>
                    <a:pt x="140" y="6"/>
                  </a:lnTo>
                  <a:lnTo>
                    <a:pt x="138" y="5"/>
                  </a:lnTo>
                  <a:lnTo>
                    <a:pt x="134" y="1"/>
                  </a:lnTo>
                  <a:lnTo>
                    <a:pt x="134" y="1"/>
                  </a:lnTo>
                  <a:lnTo>
                    <a:pt x="132" y="0"/>
                  </a:lnTo>
                  <a:lnTo>
                    <a:pt x="130" y="0"/>
                  </a:lnTo>
                  <a:lnTo>
                    <a:pt x="128" y="0"/>
                  </a:lnTo>
                  <a:lnTo>
                    <a:pt x="125" y="1"/>
                  </a:lnTo>
                  <a:lnTo>
                    <a:pt x="121" y="4"/>
                  </a:lnTo>
                  <a:lnTo>
                    <a:pt x="117" y="5"/>
                  </a:lnTo>
                  <a:lnTo>
                    <a:pt x="117" y="7"/>
                  </a:lnTo>
                  <a:lnTo>
                    <a:pt x="117" y="9"/>
                  </a:lnTo>
                  <a:lnTo>
                    <a:pt x="114" y="10"/>
                  </a:lnTo>
                  <a:lnTo>
                    <a:pt x="114" y="13"/>
                  </a:lnTo>
                  <a:lnTo>
                    <a:pt x="113" y="14"/>
                  </a:lnTo>
                  <a:lnTo>
                    <a:pt x="112" y="17"/>
                  </a:lnTo>
                  <a:lnTo>
                    <a:pt x="109" y="18"/>
                  </a:lnTo>
                  <a:lnTo>
                    <a:pt x="108" y="21"/>
                  </a:lnTo>
                  <a:lnTo>
                    <a:pt x="104" y="26"/>
                  </a:lnTo>
                  <a:lnTo>
                    <a:pt x="100" y="30"/>
                  </a:lnTo>
                  <a:lnTo>
                    <a:pt x="94" y="31"/>
                  </a:lnTo>
                  <a:lnTo>
                    <a:pt x="88" y="34"/>
                  </a:lnTo>
                  <a:lnTo>
                    <a:pt x="82" y="35"/>
                  </a:lnTo>
                  <a:lnTo>
                    <a:pt x="77" y="35"/>
                  </a:lnTo>
                  <a:lnTo>
                    <a:pt x="73" y="35"/>
                  </a:lnTo>
                  <a:lnTo>
                    <a:pt x="71" y="38"/>
                  </a:lnTo>
                  <a:lnTo>
                    <a:pt x="73" y="39"/>
                  </a:lnTo>
                  <a:lnTo>
                    <a:pt x="75" y="41"/>
                  </a:lnTo>
                  <a:lnTo>
                    <a:pt x="69" y="49"/>
                  </a:lnTo>
                  <a:lnTo>
                    <a:pt x="68" y="51"/>
                  </a:lnTo>
                  <a:lnTo>
                    <a:pt x="65" y="53"/>
                  </a:lnTo>
                  <a:lnTo>
                    <a:pt x="64" y="53"/>
                  </a:lnTo>
                  <a:lnTo>
                    <a:pt x="60" y="53"/>
                  </a:lnTo>
                  <a:lnTo>
                    <a:pt x="56" y="53"/>
                  </a:lnTo>
                  <a:lnTo>
                    <a:pt x="51" y="54"/>
                  </a:lnTo>
                  <a:lnTo>
                    <a:pt x="44" y="57"/>
                  </a:lnTo>
                  <a:lnTo>
                    <a:pt x="41" y="58"/>
                  </a:lnTo>
                  <a:lnTo>
                    <a:pt x="39" y="62"/>
                  </a:lnTo>
                  <a:lnTo>
                    <a:pt x="37" y="58"/>
                  </a:lnTo>
                  <a:lnTo>
                    <a:pt x="35" y="54"/>
                  </a:lnTo>
                  <a:lnTo>
                    <a:pt x="33" y="57"/>
                  </a:lnTo>
                  <a:lnTo>
                    <a:pt x="33" y="57"/>
                  </a:lnTo>
                  <a:lnTo>
                    <a:pt x="31" y="58"/>
                  </a:lnTo>
                  <a:lnTo>
                    <a:pt x="29" y="59"/>
                  </a:lnTo>
                  <a:lnTo>
                    <a:pt x="28" y="61"/>
                  </a:lnTo>
                  <a:lnTo>
                    <a:pt x="24" y="62"/>
                  </a:lnTo>
                  <a:lnTo>
                    <a:pt x="20" y="62"/>
                  </a:lnTo>
                  <a:lnTo>
                    <a:pt x="17" y="62"/>
                  </a:lnTo>
                  <a:lnTo>
                    <a:pt x="17" y="63"/>
                  </a:lnTo>
                  <a:lnTo>
                    <a:pt x="16" y="65"/>
                  </a:lnTo>
                  <a:lnTo>
                    <a:pt x="12" y="71"/>
                  </a:lnTo>
                  <a:lnTo>
                    <a:pt x="8" y="78"/>
                  </a:lnTo>
                  <a:lnTo>
                    <a:pt x="7" y="82"/>
                  </a:lnTo>
                  <a:lnTo>
                    <a:pt x="4" y="84"/>
                  </a:lnTo>
                  <a:lnTo>
                    <a:pt x="0" y="88"/>
                  </a:lnTo>
                  <a:lnTo>
                    <a:pt x="0" y="91"/>
                  </a:lnTo>
                  <a:lnTo>
                    <a:pt x="3" y="91"/>
                  </a:lnTo>
                  <a:lnTo>
                    <a:pt x="3" y="96"/>
                  </a:lnTo>
                  <a:lnTo>
                    <a:pt x="3" y="102"/>
                  </a:lnTo>
                  <a:lnTo>
                    <a:pt x="4" y="106"/>
                  </a:lnTo>
                  <a:lnTo>
                    <a:pt x="4" y="111"/>
                  </a:lnTo>
                  <a:lnTo>
                    <a:pt x="7" y="114"/>
                  </a:lnTo>
                  <a:lnTo>
                    <a:pt x="8" y="118"/>
                  </a:lnTo>
                  <a:lnTo>
                    <a:pt x="11" y="122"/>
                  </a:lnTo>
                  <a:lnTo>
                    <a:pt x="12" y="124"/>
                  </a:lnTo>
                  <a:lnTo>
                    <a:pt x="12" y="127"/>
                  </a:lnTo>
                  <a:lnTo>
                    <a:pt x="13" y="132"/>
                  </a:lnTo>
                  <a:lnTo>
                    <a:pt x="15" y="132"/>
                  </a:lnTo>
                  <a:lnTo>
                    <a:pt x="20" y="140"/>
                  </a:lnTo>
                  <a:lnTo>
                    <a:pt x="24" y="142"/>
                  </a:lnTo>
                  <a:lnTo>
                    <a:pt x="25" y="144"/>
                  </a:lnTo>
                  <a:lnTo>
                    <a:pt x="28" y="146"/>
                  </a:lnTo>
                  <a:lnTo>
                    <a:pt x="29" y="156"/>
                  </a:lnTo>
                  <a:lnTo>
                    <a:pt x="29" y="157"/>
                  </a:lnTo>
                  <a:lnTo>
                    <a:pt x="31" y="153"/>
                  </a:lnTo>
                  <a:lnTo>
                    <a:pt x="33" y="148"/>
                  </a:lnTo>
                  <a:lnTo>
                    <a:pt x="35" y="139"/>
                  </a:lnTo>
                  <a:lnTo>
                    <a:pt x="35" y="136"/>
                  </a:lnTo>
                  <a:lnTo>
                    <a:pt x="37" y="135"/>
                  </a:lnTo>
                  <a:lnTo>
                    <a:pt x="41" y="135"/>
                  </a:lnTo>
                  <a:lnTo>
                    <a:pt x="43" y="135"/>
                  </a:lnTo>
                  <a:lnTo>
                    <a:pt x="47" y="132"/>
                  </a:lnTo>
                  <a:lnTo>
                    <a:pt x="51" y="132"/>
                  </a:lnTo>
                  <a:lnTo>
                    <a:pt x="56" y="135"/>
                  </a:lnTo>
                  <a:lnTo>
                    <a:pt x="60" y="135"/>
                  </a:lnTo>
                  <a:lnTo>
                    <a:pt x="65" y="132"/>
                  </a:lnTo>
                  <a:lnTo>
                    <a:pt x="68" y="135"/>
                  </a:lnTo>
                  <a:lnTo>
                    <a:pt x="68" y="124"/>
                  </a:lnTo>
                  <a:lnTo>
                    <a:pt x="68" y="123"/>
                  </a:lnTo>
                  <a:lnTo>
                    <a:pt x="68" y="119"/>
                  </a:lnTo>
                  <a:lnTo>
                    <a:pt x="69" y="119"/>
                  </a:lnTo>
                  <a:lnTo>
                    <a:pt x="69" y="118"/>
                  </a:lnTo>
                  <a:lnTo>
                    <a:pt x="73" y="111"/>
                  </a:lnTo>
                  <a:lnTo>
                    <a:pt x="79" y="106"/>
                  </a:lnTo>
                  <a:lnTo>
                    <a:pt x="82" y="106"/>
                  </a:lnTo>
                  <a:lnTo>
                    <a:pt x="85" y="106"/>
                  </a:lnTo>
                  <a:lnTo>
                    <a:pt x="90" y="108"/>
                  </a:lnTo>
                  <a:lnTo>
                    <a:pt x="94" y="111"/>
                  </a:lnTo>
                  <a:lnTo>
                    <a:pt x="96" y="115"/>
                  </a:lnTo>
                  <a:lnTo>
                    <a:pt x="98" y="118"/>
                  </a:lnTo>
                  <a:lnTo>
                    <a:pt x="100" y="118"/>
                  </a:lnTo>
                  <a:lnTo>
                    <a:pt x="104" y="118"/>
                  </a:lnTo>
                  <a:lnTo>
                    <a:pt x="105" y="118"/>
                  </a:lnTo>
                  <a:lnTo>
                    <a:pt x="108" y="119"/>
                  </a:lnTo>
                  <a:lnTo>
                    <a:pt x="109" y="119"/>
                  </a:lnTo>
                  <a:lnTo>
                    <a:pt x="112" y="122"/>
                  </a:lnTo>
                  <a:lnTo>
                    <a:pt x="117" y="122"/>
                  </a:lnTo>
                  <a:lnTo>
                    <a:pt x="122" y="123"/>
                  </a:lnTo>
                  <a:lnTo>
                    <a:pt x="126" y="123"/>
                  </a:lnTo>
                  <a:lnTo>
                    <a:pt x="128" y="123"/>
                  </a:lnTo>
                  <a:lnTo>
                    <a:pt x="130" y="119"/>
                  </a:lnTo>
                  <a:lnTo>
                    <a:pt x="132" y="118"/>
                  </a:lnTo>
                  <a:lnTo>
                    <a:pt x="134" y="114"/>
                  </a:lnTo>
                  <a:lnTo>
                    <a:pt x="136" y="111"/>
                  </a:lnTo>
                  <a:lnTo>
                    <a:pt x="138" y="111"/>
                  </a:lnTo>
                  <a:lnTo>
                    <a:pt x="142" y="114"/>
                  </a:lnTo>
                  <a:lnTo>
                    <a:pt x="144" y="115"/>
                  </a:lnTo>
                  <a:lnTo>
                    <a:pt x="145" y="114"/>
                  </a:lnTo>
                  <a:lnTo>
                    <a:pt x="152" y="111"/>
                  </a:lnTo>
                  <a:lnTo>
                    <a:pt x="156" y="110"/>
                  </a:lnTo>
                  <a:lnTo>
                    <a:pt x="161" y="106"/>
                  </a:lnTo>
                  <a:lnTo>
                    <a:pt x="165" y="108"/>
                  </a:lnTo>
                  <a:lnTo>
                    <a:pt x="166" y="110"/>
                  </a:lnTo>
                  <a:lnTo>
                    <a:pt x="170" y="108"/>
                  </a:lnTo>
                  <a:lnTo>
                    <a:pt x="174" y="108"/>
                  </a:lnTo>
                  <a:lnTo>
                    <a:pt x="175" y="106"/>
                  </a:lnTo>
                  <a:lnTo>
                    <a:pt x="175" y="104"/>
                  </a:lnTo>
                  <a:lnTo>
                    <a:pt x="175" y="102"/>
                  </a:lnTo>
                  <a:lnTo>
                    <a:pt x="178" y="102"/>
                  </a:lnTo>
                  <a:lnTo>
                    <a:pt x="182" y="104"/>
                  </a:lnTo>
                  <a:lnTo>
                    <a:pt x="183" y="104"/>
                  </a:lnTo>
                  <a:lnTo>
                    <a:pt x="186" y="104"/>
                  </a:lnTo>
                  <a:lnTo>
                    <a:pt x="189" y="104"/>
                  </a:lnTo>
                  <a:lnTo>
                    <a:pt x="191" y="106"/>
                  </a:lnTo>
                  <a:lnTo>
                    <a:pt x="193" y="106"/>
                  </a:lnTo>
                  <a:lnTo>
                    <a:pt x="195" y="106"/>
                  </a:lnTo>
                  <a:lnTo>
                    <a:pt x="197" y="106"/>
                  </a:lnTo>
                  <a:lnTo>
                    <a:pt x="199" y="106"/>
                  </a:lnTo>
                  <a:lnTo>
                    <a:pt x="201" y="106"/>
                  </a:lnTo>
                  <a:lnTo>
                    <a:pt x="202" y="104"/>
                  </a:lnTo>
                  <a:lnTo>
                    <a:pt x="205" y="104"/>
                  </a:lnTo>
                  <a:lnTo>
                    <a:pt x="207" y="107"/>
                  </a:lnTo>
                  <a:lnTo>
                    <a:pt x="209" y="108"/>
                  </a:lnTo>
                  <a:lnTo>
                    <a:pt x="207" y="107"/>
                  </a:lnTo>
                  <a:lnTo>
                    <a:pt x="206" y="104"/>
                  </a:lnTo>
                  <a:lnTo>
                    <a:pt x="206" y="100"/>
                  </a:lnTo>
                  <a:lnTo>
                    <a:pt x="206" y="98"/>
                  </a:lnTo>
                  <a:lnTo>
                    <a:pt x="206" y="98"/>
                  </a:lnTo>
                  <a:lnTo>
                    <a:pt x="206" y="98"/>
                  </a:lnTo>
                  <a:lnTo>
                    <a:pt x="206" y="98"/>
                  </a:lnTo>
                  <a:lnTo>
                    <a:pt x="206" y="98"/>
                  </a:lnTo>
                  <a:lnTo>
                    <a:pt x="206" y="98"/>
                  </a:lnTo>
                  <a:lnTo>
                    <a:pt x="206" y="9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03" name="Freeform 65"/>
            <p:cNvSpPr>
              <a:spLocks/>
            </p:cNvSpPr>
            <p:nvPr/>
          </p:nvSpPr>
          <p:spPr bwMode="auto">
            <a:xfrm>
              <a:off x="4691063" y="3206750"/>
              <a:ext cx="419100" cy="565150"/>
            </a:xfrm>
            <a:custGeom>
              <a:avLst/>
              <a:gdLst>
                <a:gd name="T0" fmla="*/ 256 w 264"/>
                <a:gd name="T1" fmla="*/ 88 h 356"/>
                <a:gd name="T2" fmla="*/ 243 w 264"/>
                <a:gd name="T3" fmla="*/ 73 h 356"/>
                <a:gd name="T4" fmla="*/ 238 w 264"/>
                <a:gd name="T5" fmla="*/ 40 h 356"/>
                <a:gd name="T6" fmla="*/ 238 w 264"/>
                <a:gd name="T7" fmla="*/ 32 h 356"/>
                <a:gd name="T8" fmla="*/ 226 w 264"/>
                <a:gd name="T9" fmla="*/ 13 h 356"/>
                <a:gd name="T10" fmla="*/ 207 w 264"/>
                <a:gd name="T11" fmla="*/ 6 h 356"/>
                <a:gd name="T12" fmla="*/ 199 w 264"/>
                <a:gd name="T13" fmla="*/ 15 h 356"/>
                <a:gd name="T14" fmla="*/ 189 w 264"/>
                <a:gd name="T15" fmla="*/ 24 h 356"/>
                <a:gd name="T16" fmla="*/ 159 w 264"/>
                <a:gd name="T17" fmla="*/ 20 h 356"/>
                <a:gd name="T18" fmla="*/ 145 w 264"/>
                <a:gd name="T19" fmla="*/ 20 h 356"/>
                <a:gd name="T20" fmla="*/ 49 w 264"/>
                <a:gd name="T21" fmla="*/ 57 h 356"/>
                <a:gd name="T22" fmla="*/ 32 w 264"/>
                <a:gd name="T23" fmla="*/ 69 h 356"/>
                <a:gd name="T24" fmla="*/ 23 w 264"/>
                <a:gd name="T25" fmla="*/ 134 h 356"/>
                <a:gd name="T26" fmla="*/ 19 w 264"/>
                <a:gd name="T27" fmla="*/ 142 h 356"/>
                <a:gd name="T28" fmla="*/ 9 w 264"/>
                <a:gd name="T29" fmla="*/ 155 h 356"/>
                <a:gd name="T30" fmla="*/ 5 w 264"/>
                <a:gd name="T31" fmla="*/ 171 h 356"/>
                <a:gd name="T32" fmla="*/ 0 w 264"/>
                <a:gd name="T33" fmla="*/ 186 h 356"/>
                <a:gd name="T34" fmla="*/ 11 w 264"/>
                <a:gd name="T35" fmla="*/ 190 h 356"/>
                <a:gd name="T36" fmla="*/ 13 w 264"/>
                <a:gd name="T37" fmla="*/ 199 h 356"/>
                <a:gd name="T38" fmla="*/ 13 w 264"/>
                <a:gd name="T39" fmla="*/ 209 h 356"/>
                <a:gd name="T40" fmla="*/ 17 w 264"/>
                <a:gd name="T41" fmla="*/ 221 h 356"/>
                <a:gd name="T42" fmla="*/ 25 w 264"/>
                <a:gd name="T43" fmla="*/ 228 h 356"/>
                <a:gd name="T44" fmla="*/ 28 w 264"/>
                <a:gd name="T45" fmla="*/ 255 h 356"/>
                <a:gd name="T46" fmla="*/ 40 w 264"/>
                <a:gd name="T47" fmla="*/ 262 h 356"/>
                <a:gd name="T48" fmla="*/ 44 w 264"/>
                <a:gd name="T49" fmla="*/ 270 h 356"/>
                <a:gd name="T50" fmla="*/ 54 w 264"/>
                <a:gd name="T51" fmla="*/ 278 h 356"/>
                <a:gd name="T52" fmla="*/ 61 w 264"/>
                <a:gd name="T53" fmla="*/ 287 h 356"/>
                <a:gd name="T54" fmla="*/ 74 w 264"/>
                <a:gd name="T55" fmla="*/ 299 h 356"/>
                <a:gd name="T56" fmla="*/ 76 w 264"/>
                <a:gd name="T57" fmla="*/ 304 h 356"/>
                <a:gd name="T58" fmla="*/ 85 w 264"/>
                <a:gd name="T59" fmla="*/ 313 h 356"/>
                <a:gd name="T60" fmla="*/ 89 w 264"/>
                <a:gd name="T61" fmla="*/ 325 h 356"/>
                <a:gd name="T62" fmla="*/ 101 w 264"/>
                <a:gd name="T63" fmla="*/ 339 h 356"/>
                <a:gd name="T64" fmla="*/ 114 w 264"/>
                <a:gd name="T65" fmla="*/ 336 h 356"/>
                <a:gd name="T66" fmla="*/ 124 w 264"/>
                <a:gd name="T67" fmla="*/ 336 h 356"/>
                <a:gd name="T68" fmla="*/ 133 w 264"/>
                <a:gd name="T69" fmla="*/ 344 h 356"/>
                <a:gd name="T70" fmla="*/ 145 w 264"/>
                <a:gd name="T71" fmla="*/ 353 h 356"/>
                <a:gd name="T72" fmla="*/ 154 w 264"/>
                <a:gd name="T73" fmla="*/ 349 h 356"/>
                <a:gd name="T74" fmla="*/ 162 w 264"/>
                <a:gd name="T75" fmla="*/ 352 h 356"/>
                <a:gd name="T76" fmla="*/ 175 w 264"/>
                <a:gd name="T77" fmla="*/ 351 h 356"/>
                <a:gd name="T78" fmla="*/ 186 w 264"/>
                <a:gd name="T79" fmla="*/ 351 h 356"/>
                <a:gd name="T80" fmla="*/ 197 w 264"/>
                <a:gd name="T81" fmla="*/ 343 h 356"/>
                <a:gd name="T82" fmla="*/ 226 w 264"/>
                <a:gd name="T83" fmla="*/ 335 h 356"/>
                <a:gd name="T84" fmla="*/ 224 w 264"/>
                <a:gd name="T85" fmla="*/ 325 h 356"/>
                <a:gd name="T86" fmla="*/ 215 w 264"/>
                <a:gd name="T87" fmla="*/ 319 h 356"/>
                <a:gd name="T88" fmla="*/ 202 w 264"/>
                <a:gd name="T89" fmla="*/ 292 h 356"/>
                <a:gd name="T90" fmla="*/ 181 w 264"/>
                <a:gd name="T91" fmla="*/ 278 h 356"/>
                <a:gd name="T92" fmla="*/ 185 w 264"/>
                <a:gd name="T93" fmla="*/ 266 h 356"/>
                <a:gd name="T94" fmla="*/ 198 w 264"/>
                <a:gd name="T95" fmla="*/ 252 h 356"/>
                <a:gd name="T96" fmla="*/ 202 w 264"/>
                <a:gd name="T97" fmla="*/ 228 h 356"/>
                <a:gd name="T98" fmla="*/ 211 w 264"/>
                <a:gd name="T99" fmla="*/ 221 h 356"/>
                <a:gd name="T100" fmla="*/ 213 w 264"/>
                <a:gd name="T101" fmla="*/ 209 h 356"/>
                <a:gd name="T102" fmla="*/ 223 w 264"/>
                <a:gd name="T103" fmla="*/ 190 h 356"/>
                <a:gd name="T104" fmla="*/ 230 w 264"/>
                <a:gd name="T105" fmla="*/ 182 h 356"/>
                <a:gd name="T106" fmla="*/ 234 w 264"/>
                <a:gd name="T107" fmla="*/ 161 h 356"/>
                <a:gd name="T108" fmla="*/ 238 w 264"/>
                <a:gd name="T109" fmla="*/ 129 h 356"/>
                <a:gd name="T110" fmla="*/ 243 w 264"/>
                <a:gd name="T111" fmla="*/ 110 h 356"/>
                <a:gd name="T112" fmla="*/ 256 w 264"/>
                <a:gd name="T113" fmla="*/ 102 h 356"/>
                <a:gd name="T114" fmla="*/ 263 w 264"/>
                <a:gd name="T115" fmla="*/ 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4" h="356">
                  <a:moveTo>
                    <a:pt x="263" y="90"/>
                  </a:moveTo>
                  <a:lnTo>
                    <a:pt x="260" y="90"/>
                  </a:lnTo>
                  <a:lnTo>
                    <a:pt x="260" y="89"/>
                  </a:lnTo>
                  <a:lnTo>
                    <a:pt x="259" y="88"/>
                  </a:lnTo>
                  <a:lnTo>
                    <a:pt x="256" y="88"/>
                  </a:lnTo>
                  <a:lnTo>
                    <a:pt x="255" y="85"/>
                  </a:lnTo>
                  <a:lnTo>
                    <a:pt x="251" y="81"/>
                  </a:lnTo>
                  <a:lnTo>
                    <a:pt x="250" y="80"/>
                  </a:lnTo>
                  <a:lnTo>
                    <a:pt x="246" y="77"/>
                  </a:lnTo>
                  <a:lnTo>
                    <a:pt x="243" y="73"/>
                  </a:lnTo>
                  <a:lnTo>
                    <a:pt x="242" y="64"/>
                  </a:lnTo>
                  <a:lnTo>
                    <a:pt x="240" y="57"/>
                  </a:lnTo>
                  <a:lnTo>
                    <a:pt x="240" y="47"/>
                  </a:lnTo>
                  <a:lnTo>
                    <a:pt x="240" y="44"/>
                  </a:lnTo>
                  <a:lnTo>
                    <a:pt x="238" y="40"/>
                  </a:lnTo>
                  <a:lnTo>
                    <a:pt x="238" y="37"/>
                  </a:lnTo>
                  <a:lnTo>
                    <a:pt x="240" y="36"/>
                  </a:lnTo>
                  <a:lnTo>
                    <a:pt x="242" y="37"/>
                  </a:lnTo>
                  <a:lnTo>
                    <a:pt x="240" y="33"/>
                  </a:lnTo>
                  <a:lnTo>
                    <a:pt x="238" y="32"/>
                  </a:lnTo>
                  <a:lnTo>
                    <a:pt x="234" y="27"/>
                  </a:lnTo>
                  <a:lnTo>
                    <a:pt x="234" y="20"/>
                  </a:lnTo>
                  <a:lnTo>
                    <a:pt x="234" y="19"/>
                  </a:lnTo>
                  <a:lnTo>
                    <a:pt x="230" y="16"/>
                  </a:lnTo>
                  <a:lnTo>
                    <a:pt x="226" y="13"/>
                  </a:lnTo>
                  <a:lnTo>
                    <a:pt x="223" y="7"/>
                  </a:lnTo>
                  <a:lnTo>
                    <a:pt x="216" y="6"/>
                  </a:lnTo>
                  <a:lnTo>
                    <a:pt x="213" y="0"/>
                  </a:lnTo>
                  <a:lnTo>
                    <a:pt x="211" y="3"/>
                  </a:lnTo>
                  <a:lnTo>
                    <a:pt x="207" y="6"/>
                  </a:lnTo>
                  <a:lnTo>
                    <a:pt x="206" y="6"/>
                  </a:lnTo>
                  <a:lnTo>
                    <a:pt x="206" y="6"/>
                  </a:lnTo>
                  <a:lnTo>
                    <a:pt x="203" y="7"/>
                  </a:lnTo>
                  <a:lnTo>
                    <a:pt x="202" y="11"/>
                  </a:lnTo>
                  <a:lnTo>
                    <a:pt x="199" y="15"/>
                  </a:lnTo>
                  <a:lnTo>
                    <a:pt x="198" y="15"/>
                  </a:lnTo>
                  <a:lnTo>
                    <a:pt x="194" y="16"/>
                  </a:lnTo>
                  <a:lnTo>
                    <a:pt x="193" y="19"/>
                  </a:lnTo>
                  <a:lnTo>
                    <a:pt x="190" y="23"/>
                  </a:lnTo>
                  <a:lnTo>
                    <a:pt x="189" y="24"/>
                  </a:lnTo>
                  <a:lnTo>
                    <a:pt x="186" y="24"/>
                  </a:lnTo>
                  <a:lnTo>
                    <a:pt x="183" y="24"/>
                  </a:lnTo>
                  <a:lnTo>
                    <a:pt x="179" y="23"/>
                  </a:lnTo>
                  <a:lnTo>
                    <a:pt x="173" y="20"/>
                  </a:lnTo>
                  <a:lnTo>
                    <a:pt x="159" y="20"/>
                  </a:lnTo>
                  <a:lnTo>
                    <a:pt x="149" y="20"/>
                  </a:lnTo>
                  <a:lnTo>
                    <a:pt x="150" y="16"/>
                  </a:lnTo>
                  <a:lnTo>
                    <a:pt x="149" y="16"/>
                  </a:lnTo>
                  <a:lnTo>
                    <a:pt x="146" y="19"/>
                  </a:lnTo>
                  <a:lnTo>
                    <a:pt x="145" y="20"/>
                  </a:lnTo>
                  <a:lnTo>
                    <a:pt x="139" y="20"/>
                  </a:lnTo>
                  <a:lnTo>
                    <a:pt x="131" y="20"/>
                  </a:lnTo>
                  <a:lnTo>
                    <a:pt x="88" y="20"/>
                  </a:lnTo>
                  <a:lnTo>
                    <a:pt x="49" y="20"/>
                  </a:lnTo>
                  <a:lnTo>
                    <a:pt x="49" y="57"/>
                  </a:lnTo>
                  <a:lnTo>
                    <a:pt x="32" y="57"/>
                  </a:lnTo>
                  <a:lnTo>
                    <a:pt x="32" y="67"/>
                  </a:lnTo>
                  <a:lnTo>
                    <a:pt x="17" y="57"/>
                  </a:lnTo>
                  <a:lnTo>
                    <a:pt x="32" y="69"/>
                  </a:lnTo>
                  <a:lnTo>
                    <a:pt x="32" y="69"/>
                  </a:lnTo>
                  <a:lnTo>
                    <a:pt x="35" y="134"/>
                  </a:lnTo>
                  <a:lnTo>
                    <a:pt x="31" y="133"/>
                  </a:lnTo>
                  <a:lnTo>
                    <a:pt x="27" y="134"/>
                  </a:lnTo>
                  <a:lnTo>
                    <a:pt x="25" y="134"/>
                  </a:lnTo>
                  <a:lnTo>
                    <a:pt x="23" y="134"/>
                  </a:lnTo>
                  <a:lnTo>
                    <a:pt x="21" y="134"/>
                  </a:lnTo>
                  <a:lnTo>
                    <a:pt x="19" y="136"/>
                  </a:lnTo>
                  <a:lnTo>
                    <a:pt x="17" y="137"/>
                  </a:lnTo>
                  <a:lnTo>
                    <a:pt x="17" y="141"/>
                  </a:lnTo>
                  <a:lnTo>
                    <a:pt x="19" y="142"/>
                  </a:lnTo>
                  <a:lnTo>
                    <a:pt x="19" y="142"/>
                  </a:lnTo>
                  <a:lnTo>
                    <a:pt x="17" y="146"/>
                  </a:lnTo>
                  <a:lnTo>
                    <a:pt x="15" y="150"/>
                  </a:lnTo>
                  <a:lnTo>
                    <a:pt x="11" y="154"/>
                  </a:lnTo>
                  <a:lnTo>
                    <a:pt x="9" y="155"/>
                  </a:lnTo>
                  <a:lnTo>
                    <a:pt x="9" y="158"/>
                  </a:lnTo>
                  <a:lnTo>
                    <a:pt x="11" y="163"/>
                  </a:lnTo>
                  <a:lnTo>
                    <a:pt x="5" y="167"/>
                  </a:lnTo>
                  <a:lnTo>
                    <a:pt x="5" y="169"/>
                  </a:lnTo>
                  <a:lnTo>
                    <a:pt x="5" y="171"/>
                  </a:lnTo>
                  <a:lnTo>
                    <a:pt x="8" y="174"/>
                  </a:lnTo>
                  <a:lnTo>
                    <a:pt x="8" y="178"/>
                  </a:lnTo>
                  <a:lnTo>
                    <a:pt x="4" y="181"/>
                  </a:lnTo>
                  <a:lnTo>
                    <a:pt x="1" y="185"/>
                  </a:lnTo>
                  <a:lnTo>
                    <a:pt x="0" y="186"/>
                  </a:lnTo>
                  <a:lnTo>
                    <a:pt x="1" y="190"/>
                  </a:lnTo>
                  <a:lnTo>
                    <a:pt x="5" y="190"/>
                  </a:lnTo>
                  <a:lnTo>
                    <a:pt x="8" y="189"/>
                  </a:lnTo>
                  <a:lnTo>
                    <a:pt x="9" y="190"/>
                  </a:lnTo>
                  <a:lnTo>
                    <a:pt x="11" y="190"/>
                  </a:lnTo>
                  <a:lnTo>
                    <a:pt x="11" y="191"/>
                  </a:lnTo>
                  <a:lnTo>
                    <a:pt x="9" y="194"/>
                  </a:lnTo>
                  <a:lnTo>
                    <a:pt x="11" y="198"/>
                  </a:lnTo>
                  <a:lnTo>
                    <a:pt x="11" y="202"/>
                  </a:lnTo>
                  <a:lnTo>
                    <a:pt x="13" y="199"/>
                  </a:lnTo>
                  <a:lnTo>
                    <a:pt x="13" y="202"/>
                  </a:lnTo>
                  <a:lnTo>
                    <a:pt x="13" y="203"/>
                  </a:lnTo>
                  <a:lnTo>
                    <a:pt x="13" y="205"/>
                  </a:lnTo>
                  <a:lnTo>
                    <a:pt x="13" y="207"/>
                  </a:lnTo>
                  <a:lnTo>
                    <a:pt x="13" y="209"/>
                  </a:lnTo>
                  <a:lnTo>
                    <a:pt x="15" y="211"/>
                  </a:lnTo>
                  <a:lnTo>
                    <a:pt x="19" y="213"/>
                  </a:lnTo>
                  <a:lnTo>
                    <a:pt x="19" y="215"/>
                  </a:lnTo>
                  <a:lnTo>
                    <a:pt x="19" y="217"/>
                  </a:lnTo>
                  <a:lnTo>
                    <a:pt x="17" y="221"/>
                  </a:lnTo>
                  <a:lnTo>
                    <a:pt x="17" y="222"/>
                  </a:lnTo>
                  <a:lnTo>
                    <a:pt x="17" y="222"/>
                  </a:lnTo>
                  <a:lnTo>
                    <a:pt x="21" y="226"/>
                  </a:lnTo>
                  <a:lnTo>
                    <a:pt x="23" y="227"/>
                  </a:lnTo>
                  <a:lnTo>
                    <a:pt x="25" y="228"/>
                  </a:lnTo>
                  <a:lnTo>
                    <a:pt x="28" y="235"/>
                  </a:lnTo>
                  <a:lnTo>
                    <a:pt x="31" y="243"/>
                  </a:lnTo>
                  <a:lnTo>
                    <a:pt x="31" y="248"/>
                  </a:lnTo>
                  <a:lnTo>
                    <a:pt x="31" y="251"/>
                  </a:lnTo>
                  <a:lnTo>
                    <a:pt x="28" y="255"/>
                  </a:lnTo>
                  <a:lnTo>
                    <a:pt x="28" y="256"/>
                  </a:lnTo>
                  <a:lnTo>
                    <a:pt x="28" y="259"/>
                  </a:lnTo>
                  <a:lnTo>
                    <a:pt x="28" y="260"/>
                  </a:lnTo>
                  <a:lnTo>
                    <a:pt x="35" y="260"/>
                  </a:lnTo>
                  <a:lnTo>
                    <a:pt x="40" y="262"/>
                  </a:lnTo>
                  <a:lnTo>
                    <a:pt x="40" y="264"/>
                  </a:lnTo>
                  <a:lnTo>
                    <a:pt x="40" y="266"/>
                  </a:lnTo>
                  <a:lnTo>
                    <a:pt x="40" y="268"/>
                  </a:lnTo>
                  <a:lnTo>
                    <a:pt x="41" y="270"/>
                  </a:lnTo>
                  <a:lnTo>
                    <a:pt x="44" y="270"/>
                  </a:lnTo>
                  <a:lnTo>
                    <a:pt x="45" y="270"/>
                  </a:lnTo>
                  <a:lnTo>
                    <a:pt x="52" y="272"/>
                  </a:lnTo>
                  <a:lnTo>
                    <a:pt x="52" y="274"/>
                  </a:lnTo>
                  <a:lnTo>
                    <a:pt x="53" y="275"/>
                  </a:lnTo>
                  <a:lnTo>
                    <a:pt x="54" y="278"/>
                  </a:lnTo>
                  <a:lnTo>
                    <a:pt x="57" y="279"/>
                  </a:lnTo>
                  <a:lnTo>
                    <a:pt x="54" y="282"/>
                  </a:lnTo>
                  <a:lnTo>
                    <a:pt x="54" y="283"/>
                  </a:lnTo>
                  <a:lnTo>
                    <a:pt x="57" y="284"/>
                  </a:lnTo>
                  <a:lnTo>
                    <a:pt x="61" y="287"/>
                  </a:lnTo>
                  <a:lnTo>
                    <a:pt x="66" y="291"/>
                  </a:lnTo>
                  <a:lnTo>
                    <a:pt x="69" y="292"/>
                  </a:lnTo>
                  <a:lnTo>
                    <a:pt x="70" y="295"/>
                  </a:lnTo>
                  <a:lnTo>
                    <a:pt x="72" y="296"/>
                  </a:lnTo>
                  <a:lnTo>
                    <a:pt x="74" y="299"/>
                  </a:lnTo>
                  <a:lnTo>
                    <a:pt x="74" y="300"/>
                  </a:lnTo>
                  <a:lnTo>
                    <a:pt x="74" y="303"/>
                  </a:lnTo>
                  <a:lnTo>
                    <a:pt x="74" y="304"/>
                  </a:lnTo>
                  <a:lnTo>
                    <a:pt x="76" y="304"/>
                  </a:lnTo>
                  <a:lnTo>
                    <a:pt x="76" y="304"/>
                  </a:lnTo>
                  <a:lnTo>
                    <a:pt x="76" y="305"/>
                  </a:lnTo>
                  <a:lnTo>
                    <a:pt x="76" y="308"/>
                  </a:lnTo>
                  <a:lnTo>
                    <a:pt x="78" y="309"/>
                  </a:lnTo>
                  <a:lnTo>
                    <a:pt x="82" y="312"/>
                  </a:lnTo>
                  <a:lnTo>
                    <a:pt x="85" y="313"/>
                  </a:lnTo>
                  <a:lnTo>
                    <a:pt x="88" y="316"/>
                  </a:lnTo>
                  <a:lnTo>
                    <a:pt x="89" y="317"/>
                  </a:lnTo>
                  <a:lnTo>
                    <a:pt x="89" y="319"/>
                  </a:lnTo>
                  <a:lnTo>
                    <a:pt x="89" y="321"/>
                  </a:lnTo>
                  <a:lnTo>
                    <a:pt x="89" y="325"/>
                  </a:lnTo>
                  <a:lnTo>
                    <a:pt x="93" y="329"/>
                  </a:lnTo>
                  <a:lnTo>
                    <a:pt x="96" y="331"/>
                  </a:lnTo>
                  <a:lnTo>
                    <a:pt x="96" y="332"/>
                  </a:lnTo>
                  <a:lnTo>
                    <a:pt x="98" y="336"/>
                  </a:lnTo>
                  <a:lnTo>
                    <a:pt x="101" y="339"/>
                  </a:lnTo>
                  <a:lnTo>
                    <a:pt x="105" y="340"/>
                  </a:lnTo>
                  <a:lnTo>
                    <a:pt x="106" y="340"/>
                  </a:lnTo>
                  <a:lnTo>
                    <a:pt x="109" y="340"/>
                  </a:lnTo>
                  <a:lnTo>
                    <a:pt x="110" y="339"/>
                  </a:lnTo>
                  <a:lnTo>
                    <a:pt x="114" y="336"/>
                  </a:lnTo>
                  <a:lnTo>
                    <a:pt x="116" y="339"/>
                  </a:lnTo>
                  <a:lnTo>
                    <a:pt x="118" y="339"/>
                  </a:lnTo>
                  <a:lnTo>
                    <a:pt x="120" y="339"/>
                  </a:lnTo>
                  <a:lnTo>
                    <a:pt x="122" y="339"/>
                  </a:lnTo>
                  <a:lnTo>
                    <a:pt x="124" y="336"/>
                  </a:lnTo>
                  <a:lnTo>
                    <a:pt x="126" y="335"/>
                  </a:lnTo>
                  <a:lnTo>
                    <a:pt x="128" y="335"/>
                  </a:lnTo>
                  <a:lnTo>
                    <a:pt x="129" y="336"/>
                  </a:lnTo>
                  <a:lnTo>
                    <a:pt x="131" y="340"/>
                  </a:lnTo>
                  <a:lnTo>
                    <a:pt x="133" y="344"/>
                  </a:lnTo>
                  <a:lnTo>
                    <a:pt x="139" y="348"/>
                  </a:lnTo>
                  <a:lnTo>
                    <a:pt x="142" y="349"/>
                  </a:lnTo>
                  <a:lnTo>
                    <a:pt x="141" y="353"/>
                  </a:lnTo>
                  <a:lnTo>
                    <a:pt x="143" y="353"/>
                  </a:lnTo>
                  <a:lnTo>
                    <a:pt x="145" y="353"/>
                  </a:lnTo>
                  <a:lnTo>
                    <a:pt x="146" y="356"/>
                  </a:lnTo>
                  <a:lnTo>
                    <a:pt x="149" y="352"/>
                  </a:lnTo>
                  <a:lnTo>
                    <a:pt x="150" y="352"/>
                  </a:lnTo>
                  <a:lnTo>
                    <a:pt x="153" y="351"/>
                  </a:lnTo>
                  <a:lnTo>
                    <a:pt x="154" y="349"/>
                  </a:lnTo>
                  <a:lnTo>
                    <a:pt x="155" y="352"/>
                  </a:lnTo>
                  <a:lnTo>
                    <a:pt x="158" y="352"/>
                  </a:lnTo>
                  <a:lnTo>
                    <a:pt x="159" y="352"/>
                  </a:lnTo>
                  <a:lnTo>
                    <a:pt x="162" y="349"/>
                  </a:lnTo>
                  <a:lnTo>
                    <a:pt x="162" y="352"/>
                  </a:lnTo>
                  <a:lnTo>
                    <a:pt x="166" y="353"/>
                  </a:lnTo>
                  <a:lnTo>
                    <a:pt x="167" y="356"/>
                  </a:lnTo>
                  <a:lnTo>
                    <a:pt x="169" y="353"/>
                  </a:lnTo>
                  <a:lnTo>
                    <a:pt x="171" y="352"/>
                  </a:lnTo>
                  <a:lnTo>
                    <a:pt x="175" y="351"/>
                  </a:lnTo>
                  <a:lnTo>
                    <a:pt x="179" y="349"/>
                  </a:lnTo>
                  <a:lnTo>
                    <a:pt x="181" y="349"/>
                  </a:lnTo>
                  <a:lnTo>
                    <a:pt x="183" y="349"/>
                  </a:lnTo>
                  <a:lnTo>
                    <a:pt x="186" y="351"/>
                  </a:lnTo>
                  <a:lnTo>
                    <a:pt x="186" y="351"/>
                  </a:lnTo>
                  <a:lnTo>
                    <a:pt x="187" y="352"/>
                  </a:lnTo>
                  <a:lnTo>
                    <a:pt x="189" y="352"/>
                  </a:lnTo>
                  <a:lnTo>
                    <a:pt x="193" y="348"/>
                  </a:lnTo>
                  <a:lnTo>
                    <a:pt x="194" y="347"/>
                  </a:lnTo>
                  <a:lnTo>
                    <a:pt x="197" y="343"/>
                  </a:lnTo>
                  <a:lnTo>
                    <a:pt x="198" y="340"/>
                  </a:lnTo>
                  <a:lnTo>
                    <a:pt x="202" y="339"/>
                  </a:lnTo>
                  <a:lnTo>
                    <a:pt x="203" y="336"/>
                  </a:lnTo>
                  <a:lnTo>
                    <a:pt x="216" y="335"/>
                  </a:lnTo>
                  <a:lnTo>
                    <a:pt x="226" y="335"/>
                  </a:lnTo>
                  <a:lnTo>
                    <a:pt x="228" y="335"/>
                  </a:lnTo>
                  <a:lnTo>
                    <a:pt x="226" y="332"/>
                  </a:lnTo>
                  <a:lnTo>
                    <a:pt x="224" y="331"/>
                  </a:lnTo>
                  <a:lnTo>
                    <a:pt x="226" y="327"/>
                  </a:lnTo>
                  <a:lnTo>
                    <a:pt x="224" y="325"/>
                  </a:lnTo>
                  <a:lnTo>
                    <a:pt x="224" y="321"/>
                  </a:lnTo>
                  <a:lnTo>
                    <a:pt x="220" y="321"/>
                  </a:lnTo>
                  <a:lnTo>
                    <a:pt x="219" y="321"/>
                  </a:lnTo>
                  <a:lnTo>
                    <a:pt x="216" y="319"/>
                  </a:lnTo>
                  <a:lnTo>
                    <a:pt x="215" y="319"/>
                  </a:lnTo>
                  <a:lnTo>
                    <a:pt x="213" y="316"/>
                  </a:lnTo>
                  <a:lnTo>
                    <a:pt x="211" y="305"/>
                  </a:lnTo>
                  <a:lnTo>
                    <a:pt x="210" y="303"/>
                  </a:lnTo>
                  <a:lnTo>
                    <a:pt x="207" y="299"/>
                  </a:lnTo>
                  <a:lnTo>
                    <a:pt x="202" y="292"/>
                  </a:lnTo>
                  <a:lnTo>
                    <a:pt x="199" y="288"/>
                  </a:lnTo>
                  <a:lnTo>
                    <a:pt x="197" y="286"/>
                  </a:lnTo>
                  <a:lnTo>
                    <a:pt x="194" y="283"/>
                  </a:lnTo>
                  <a:lnTo>
                    <a:pt x="190" y="279"/>
                  </a:lnTo>
                  <a:lnTo>
                    <a:pt x="181" y="278"/>
                  </a:lnTo>
                  <a:lnTo>
                    <a:pt x="181" y="275"/>
                  </a:lnTo>
                  <a:lnTo>
                    <a:pt x="181" y="274"/>
                  </a:lnTo>
                  <a:lnTo>
                    <a:pt x="183" y="272"/>
                  </a:lnTo>
                  <a:lnTo>
                    <a:pt x="183" y="268"/>
                  </a:lnTo>
                  <a:lnTo>
                    <a:pt x="185" y="266"/>
                  </a:lnTo>
                  <a:lnTo>
                    <a:pt x="186" y="266"/>
                  </a:lnTo>
                  <a:lnTo>
                    <a:pt x="194" y="266"/>
                  </a:lnTo>
                  <a:lnTo>
                    <a:pt x="198" y="264"/>
                  </a:lnTo>
                  <a:lnTo>
                    <a:pt x="198" y="260"/>
                  </a:lnTo>
                  <a:lnTo>
                    <a:pt x="198" y="252"/>
                  </a:lnTo>
                  <a:lnTo>
                    <a:pt x="198" y="247"/>
                  </a:lnTo>
                  <a:lnTo>
                    <a:pt x="198" y="242"/>
                  </a:lnTo>
                  <a:lnTo>
                    <a:pt x="199" y="238"/>
                  </a:lnTo>
                  <a:lnTo>
                    <a:pt x="202" y="231"/>
                  </a:lnTo>
                  <a:lnTo>
                    <a:pt x="202" y="228"/>
                  </a:lnTo>
                  <a:lnTo>
                    <a:pt x="203" y="225"/>
                  </a:lnTo>
                  <a:lnTo>
                    <a:pt x="203" y="222"/>
                  </a:lnTo>
                  <a:lnTo>
                    <a:pt x="206" y="222"/>
                  </a:lnTo>
                  <a:lnTo>
                    <a:pt x="207" y="226"/>
                  </a:lnTo>
                  <a:lnTo>
                    <a:pt x="211" y="221"/>
                  </a:lnTo>
                  <a:lnTo>
                    <a:pt x="211" y="218"/>
                  </a:lnTo>
                  <a:lnTo>
                    <a:pt x="211" y="217"/>
                  </a:lnTo>
                  <a:lnTo>
                    <a:pt x="211" y="215"/>
                  </a:lnTo>
                  <a:lnTo>
                    <a:pt x="211" y="211"/>
                  </a:lnTo>
                  <a:lnTo>
                    <a:pt x="213" y="209"/>
                  </a:lnTo>
                  <a:lnTo>
                    <a:pt x="213" y="205"/>
                  </a:lnTo>
                  <a:lnTo>
                    <a:pt x="215" y="203"/>
                  </a:lnTo>
                  <a:lnTo>
                    <a:pt x="216" y="198"/>
                  </a:lnTo>
                  <a:lnTo>
                    <a:pt x="220" y="191"/>
                  </a:lnTo>
                  <a:lnTo>
                    <a:pt x="223" y="190"/>
                  </a:lnTo>
                  <a:lnTo>
                    <a:pt x="224" y="190"/>
                  </a:lnTo>
                  <a:lnTo>
                    <a:pt x="228" y="190"/>
                  </a:lnTo>
                  <a:lnTo>
                    <a:pt x="228" y="189"/>
                  </a:lnTo>
                  <a:lnTo>
                    <a:pt x="230" y="186"/>
                  </a:lnTo>
                  <a:lnTo>
                    <a:pt x="230" y="182"/>
                  </a:lnTo>
                  <a:lnTo>
                    <a:pt x="230" y="177"/>
                  </a:lnTo>
                  <a:lnTo>
                    <a:pt x="230" y="177"/>
                  </a:lnTo>
                  <a:lnTo>
                    <a:pt x="232" y="171"/>
                  </a:lnTo>
                  <a:lnTo>
                    <a:pt x="234" y="163"/>
                  </a:lnTo>
                  <a:lnTo>
                    <a:pt x="234" y="161"/>
                  </a:lnTo>
                  <a:lnTo>
                    <a:pt x="232" y="155"/>
                  </a:lnTo>
                  <a:lnTo>
                    <a:pt x="232" y="150"/>
                  </a:lnTo>
                  <a:lnTo>
                    <a:pt x="232" y="145"/>
                  </a:lnTo>
                  <a:lnTo>
                    <a:pt x="236" y="137"/>
                  </a:lnTo>
                  <a:lnTo>
                    <a:pt x="238" y="129"/>
                  </a:lnTo>
                  <a:lnTo>
                    <a:pt x="240" y="124"/>
                  </a:lnTo>
                  <a:lnTo>
                    <a:pt x="240" y="117"/>
                  </a:lnTo>
                  <a:lnTo>
                    <a:pt x="240" y="114"/>
                  </a:lnTo>
                  <a:lnTo>
                    <a:pt x="242" y="110"/>
                  </a:lnTo>
                  <a:lnTo>
                    <a:pt x="243" y="110"/>
                  </a:lnTo>
                  <a:lnTo>
                    <a:pt x="246" y="110"/>
                  </a:lnTo>
                  <a:lnTo>
                    <a:pt x="247" y="110"/>
                  </a:lnTo>
                  <a:lnTo>
                    <a:pt x="247" y="106"/>
                  </a:lnTo>
                  <a:lnTo>
                    <a:pt x="251" y="104"/>
                  </a:lnTo>
                  <a:lnTo>
                    <a:pt x="256" y="102"/>
                  </a:lnTo>
                  <a:lnTo>
                    <a:pt x="260" y="98"/>
                  </a:lnTo>
                  <a:lnTo>
                    <a:pt x="264" y="93"/>
                  </a:lnTo>
                  <a:lnTo>
                    <a:pt x="263" y="90"/>
                  </a:lnTo>
                  <a:lnTo>
                    <a:pt x="263" y="90"/>
                  </a:lnTo>
                  <a:lnTo>
                    <a:pt x="263" y="90"/>
                  </a:lnTo>
                  <a:lnTo>
                    <a:pt x="263" y="90"/>
                  </a:lnTo>
                  <a:lnTo>
                    <a:pt x="263" y="90"/>
                  </a:lnTo>
                  <a:lnTo>
                    <a:pt x="263" y="90"/>
                  </a:lnTo>
                  <a:lnTo>
                    <a:pt x="263" y="9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04" name="Freeform 66"/>
            <p:cNvSpPr>
              <a:spLocks/>
            </p:cNvSpPr>
            <p:nvPr/>
          </p:nvSpPr>
          <p:spPr bwMode="auto">
            <a:xfrm>
              <a:off x="4448175" y="3719513"/>
              <a:ext cx="487363" cy="541338"/>
            </a:xfrm>
            <a:custGeom>
              <a:avLst/>
              <a:gdLst>
                <a:gd name="T0" fmla="*/ 214 w 231"/>
                <a:gd name="T1" fmla="*/ 13 h 257"/>
                <a:gd name="T2" fmla="*/ 205 w 231"/>
                <a:gd name="T3" fmla="*/ 12 h 257"/>
                <a:gd name="T4" fmla="*/ 195 w 231"/>
                <a:gd name="T5" fmla="*/ 13 h 257"/>
                <a:gd name="T6" fmla="*/ 185 w 231"/>
                <a:gd name="T7" fmla="*/ 5 h 257"/>
                <a:gd name="T8" fmla="*/ 179 w 231"/>
                <a:gd name="T9" fmla="*/ 2 h 257"/>
                <a:gd name="T10" fmla="*/ 171 w 231"/>
                <a:gd name="T11" fmla="*/ 3 h 257"/>
                <a:gd name="T12" fmla="*/ 159 w 231"/>
                <a:gd name="T13" fmla="*/ 0 h 257"/>
                <a:gd name="T14" fmla="*/ 151 w 231"/>
                <a:gd name="T15" fmla="*/ 5 h 257"/>
                <a:gd name="T16" fmla="*/ 134 w 231"/>
                <a:gd name="T17" fmla="*/ 9 h 257"/>
                <a:gd name="T18" fmla="*/ 123 w 231"/>
                <a:gd name="T19" fmla="*/ 16 h 257"/>
                <a:gd name="T20" fmla="*/ 108 w 231"/>
                <a:gd name="T21" fmla="*/ 13 h 257"/>
                <a:gd name="T22" fmla="*/ 98 w 231"/>
                <a:gd name="T23" fmla="*/ 7 h 257"/>
                <a:gd name="T24" fmla="*/ 79 w 231"/>
                <a:gd name="T25" fmla="*/ 12 h 257"/>
                <a:gd name="T26" fmla="*/ 78 w 231"/>
                <a:gd name="T27" fmla="*/ 26 h 257"/>
                <a:gd name="T28" fmla="*/ 69 w 231"/>
                <a:gd name="T29" fmla="*/ 62 h 257"/>
                <a:gd name="T30" fmla="*/ 60 w 231"/>
                <a:gd name="T31" fmla="*/ 88 h 257"/>
                <a:gd name="T32" fmla="*/ 49 w 231"/>
                <a:gd name="T33" fmla="*/ 105 h 257"/>
                <a:gd name="T34" fmla="*/ 40 w 231"/>
                <a:gd name="T35" fmla="*/ 131 h 257"/>
                <a:gd name="T36" fmla="*/ 26 w 231"/>
                <a:gd name="T37" fmla="*/ 136 h 257"/>
                <a:gd name="T38" fmla="*/ 22 w 231"/>
                <a:gd name="T39" fmla="*/ 134 h 257"/>
                <a:gd name="T40" fmla="*/ 12 w 231"/>
                <a:gd name="T41" fmla="*/ 135 h 257"/>
                <a:gd name="T42" fmla="*/ 3 w 231"/>
                <a:gd name="T43" fmla="*/ 136 h 257"/>
                <a:gd name="T44" fmla="*/ 3 w 231"/>
                <a:gd name="T45" fmla="*/ 154 h 257"/>
                <a:gd name="T46" fmla="*/ 29 w 231"/>
                <a:gd name="T47" fmla="*/ 152 h 257"/>
                <a:gd name="T48" fmla="*/ 55 w 231"/>
                <a:gd name="T49" fmla="*/ 158 h 257"/>
                <a:gd name="T50" fmla="*/ 58 w 231"/>
                <a:gd name="T51" fmla="*/ 171 h 257"/>
                <a:gd name="T52" fmla="*/ 66 w 231"/>
                <a:gd name="T53" fmla="*/ 182 h 257"/>
                <a:gd name="T54" fmla="*/ 86 w 231"/>
                <a:gd name="T55" fmla="*/ 177 h 257"/>
                <a:gd name="T56" fmla="*/ 93 w 231"/>
                <a:gd name="T57" fmla="*/ 168 h 257"/>
                <a:gd name="T58" fmla="*/ 103 w 231"/>
                <a:gd name="T59" fmla="*/ 172 h 257"/>
                <a:gd name="T60" fmla="*/ 115 w 231"/>
                <a:gd name="T61" fmla="*/ 181 h 257"/>
                <a:gd name="T62" fmla="*/ 116 w 231"/>
                <a:gd name="T63" fmla="*/ 204 h 257"/>
                <a:gd name="T64" fmla="*/ 121 w 231"/>
                <a:gd name="T65" fmla="*/ 224 h 257"/>
                <a:gd name="T66" fmla="*/ 132 w 231"/>
                <a:gd name="T67" fmla="*/ 224 h 257"/>
                <a:gd name="T68" fmla="*/ 144 w 231"/>
                <a:gd name="T69" fmla="*/ 222 h 257"/>
                <a:gd name="T70" fmla="*/ 151 w 231"/>
                <a:gd name="T71" fmla="*/ 227 h 257"/>
                <a:gd name="T72" fmla="*/ 164 w 231"/>
                <a:gd name="T73" fmla="*/ 234 h 257"/>
                <a:gd name="T74" fmla="*/ 179 w 231"/>
                <a:gd name="T75" fmla="*/ 231 h 257"/>
                <a:gd name="T76" fmla="*/ 191 w 231"/>
                <a:gd name="T77" fmla="*/ 241 h 257"/>
                <a:gd name="T78" fmla="*/ 198 w 231"/>
                <a:gd name="T79" fmla="*/ 250 h 257"/>
                <a:gd name="T80" fmla="*/ 210 w 231"/>
                <a:gd name="T81" fmla="*/ 255 h 257"/>
                <a:gd name="T82" fmla="*/ 207 w 231"/>
                <a:gd name="T83" fmla="*/ 241 h 257"/>
                <a:gd name="T84" fmla="*/ 195 w 231"/>
                <a:gd name="T85" fmla="*/ 225 h 257"/>
                <a:gd name="T86" fmla="*/ 195 w 231"/>
                <a:gd name="T87" fmla="*/ 200 h 257"/>
                <a:gd name="T88" fmla="*/ 221 w 231"/>
                <a:gd name="T89" fmla="*/ 182 h 257"/>
                <a:gd name="T90" fmla="*/ 212 w 231"/>
                <a:gd name="T91" fmla="*/ 168 h 257"/>
                <a:gd name="T92" fmla="*/ 205 w 231"/>
                <a:gd name="T93" fmla="*/ 147 h 257"/>
                <a:gd name="T94" fmla="*/ 205 w 231"/>
                <a:gd name="T95" fmla="*/ 128 h 257"/>
                <a:gd name="T96" fmla="*/ 204 w 231"/>
                <a:gd name="T97" fmla="*/ 111 h 257"/>
                <a:gd name="T98" fmla="*/ 205 w 231"/>
                <a:gd name="T99" fmla="*/ 101 h 257"/>
                <a:gd name="T100" fmla="*/ 211 w 231"/>
                <a:gd name="T101" fmla="*/ 79 h 257"/>
                <a:gd name="T102" fmla="*/ 217 w 231"/>
                <a:gd name="T103" fmla="*/ 60 h 257"/>
                <a:gd name="T104" fmla="*/ 227 w 231"/>
                <a:gd name="T105" fmla="*/ 40 h 257"/>
                <a:gd name="T106" fmla="*/ 225 w 231"/>
                <a:gd name="T10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05" name="Freeform 67"/>
            <p:cNvSpPr>
              <a:spLocks/>
            </p:cNvSpPr>
            <p:nvPr/>
          </p:nvSpPr>
          <p:spPr bwMode="auto">
            <a:xfrm>
              <a:off x="4891088" y="3751263"/>
              <a:ext cx="141288" cy="161925"/>
            </a:xfrm>
            <a:custGeom>
              <a:avLst/>
              <a:gdLst>
                <a:gd name="T0" fmla="*/ 20 w 89"/>
                <a:gd name="T1" fmla="*/ 26 h 102"/>
                <a:gd name="T2" fmla="*/ 20 w 89"/>
                <a:gd name="T3" fmla="*/ 33 h 102"/>
                <a:gd name="T4" fmla="*/ 27 w 89"/>
                <a:gd name="T5" fmla="*/ 35 h 102"/>
                <a:gd name="T6" fmla="*/ 27 w 89"/>
                <a:gd name="T7" fmla="*/ 43 h 102"/>
                <a:gd name="T8" fmla="*/ 15 w 89"/>
                <a:gd name="T9" fmla="*/ 53 h 102"/>
                <a:gd name="T10" fmla="*/ 7 w 89"/>
                <a:gd name="T11" fmla="*/ 59 h 102"/>
                <a:gd name="T12" fmla="*/ 7 w 89"/>
                <a:gd name="T13" fmla="*/ 66 h 102"/>
                <a:gd name="T14" fmla="*/ 3 w 89"/>
                <a:gd name="T15" fmla="*/ 77 h 102"/>
                <a:gd name="T16" fmla="*/ 2 w 89"/>
                <a:gd name="T17" fmla="*/ 94 h 102"/>
                <a:gd name="T18" fmla="*/ 0 w 89"/>
                <a:gd name="T19" fmla="*/ 101 h 102"/>
                <a:gd name="T20" fmla="*/ 3 w 89"/>
                <a:gd name="T21" fmla="*/ 101 h 102"/>
                <a:gd name="T22" fmla="*/ 5 w 89"/>
                <a:gd name="T23" fmla="*/ 102 h 102"/>
                <a:gd name="T24" fmla="*/ 11 w 89"/>
                <a:gd name="T25" fmla="*/ 98 h 102"/>
                <a:gd name="T26" fmla="*/ 15 w 89"/>
                <a:gd name="T27" fmla="*/ 97 h 102"/>
                <a:gd name="T28" fmla="*/ 16 w 89"/>
                <a:gd name="T29" fmla="*/ 94 h 102"/>
                <a:gd name="T30" fmla="*/ 35 w 89"/>
                <a:gd name="T31" fmla="*/ 94 h 102"/>
                <a:gd name="T32" fmla="*/ 36 w 89"/>
                <a:gd name="T33" fmla="*/ 93 h 102"/>
                <a:gd name="T34" fmla="*/ 37 w 89"/>
                <a:gd name="T35" fmla="*/ 85 h 102"/>
                <a:gd name="T36" fmla="*/ 37 w 89"/>
                <a:gd name="T37" fmla="*/ 79 h 102"/>
                <a:gd name="T38" fmla="*/ 41 w 89"/>
                <a:gd name="T39" fmla="*/ 77 h 102"/>
                <a:gd name="T40" fmla="*/ 47 w 89"/>
                <a:gd name="T41" fmla="*/ 75 h 102"/>
                <a:gd name="T42" fmla="*/ 49 w 89"/>
                <a:gd name="T43" fmla="*/ 74 h 102"/>
                <a:gd name="T44" fmla="*/ 55 w 89"/>
                <a:gd name="T45" fmla="*/ 74 h 102"/>
                <a:gd name="T46" fmla="*/ 59 w 89"/>
                <a:gd name="T47" fmla="*/ 71 h 102"/>
                <a:gd name="T48" fmla="*/ 59 w 89"/>
                <a:gd name="T49" fmla="*/ 67 h 102"/>
                <a:gd name="T50" fmla="*/ 63 w 89"/>
                <a:gd name="T51" fmla="*/ 70 h 102"/>
                <a:gd name="T52" fmla="*/ 64 w 89"/>
                <a:gd name="T53" fmla="*/ 71 h 102"/>
                <a:gd name="T54" fmla="*/ 67 w 89"/>
                <a:gd name="T55" fmla="*/ 71 h 102"/>
                <a:gd name="T56" fmla="*/ 71 w 89"/>
                <a:gd name="T57" fmla="*/ 74 h 102"/>
                <a:gd name="T58" fmla="*/ 77 w 89"/>
                <a:gd name="T59" fmla="*/ 62 h 102"/>
                <a:gd name="T60" fmla="*/ 81 w 89"/>
                <a:gd name="T61" fmla="*/ 57 h 102"/>
                <a:gd name="T62" fmla="*/ 84 w 89"/>
                <a:gd name="T63" fmla="*/ 53 h 102"/>
                <a:gd name="T64" fmla="*/ 87 w 89"/>
                <a:gd name="T65" fmla="*/ 46 h 102"/>
                <a:gd name="T66" fmla="*/ 87 w 89"/>
                <a:gd name="T67" fmla="*/ 37 h 102"/>
                <a:gd name="T68" fmla="*/ 84 w 89"/>
                <a:gd name="T69" fmla="*/ 26 h 102"/>
                <a:gd name="T70" fmla="*/ 77 w 89"/>
                <a:gd name="T71" fmla="*/ 17 h 102"/>
                <a:gd name="T72" fmla="*/ 77 w 89"/>
                <a:gd name="T73" fmla="*/ 9 h 102"/>
                <a:gd name="T74" fmla="*/ 73 w 89"/>
                <a:gd name="T75" fmla="*/ 6 h 102"/>
                <a:gd name="T76" fmla="*/ 72 w 89"/>
                <a:gd name="T77" fmla="*/ 2 h 102"/>
                <a:gd name="T78" fmla="*/ 68 w 89"/>
                <a:gd name="T79" fmla="*/ 4 h 102"/>
                <a:gd name="T80" fmla="*/ 63 w 89"/>
                <a:gd name="T81" fmla="*/ 9 h 102"/>
                <a:gd name="T82" fmla="*/ 60 w 89"/>
                <a:gd name="T83" fmla="*/ 8 h 102"/>
                <a:gd name="T84" fmla="*/ 57 w 89"/>
                <a:gd name="T85" fmla="*/ 6 h 102"/>
                <a:gd name="T86" fmla="*/ 53 w 89"/>
                <a:gd name="T87" fmla="*/ 6 h 102"/>
                <a:gd name="T88" fmla="*/ 45 w 89"/>
                <a:gd name="T89" fmla="*/ 9 h 102"/>
                <a:gd name="T90" fmla="*/ 41 w 89"/>
                <a:gd name="T91" fmla="*/ 13 h 102"/>
                <a:gd name="T92" fmla="*/ 36 w 89"/>
                <a:gd name="T93" fmla="*/ 9 h 102"/>
                <a:gd name="T94" fmla="*/ 33 w 89"/>
                <a:gd name="T95" fmla="*/ 9 h 102"/>
                <a:gd name="T96" fmla="*/ 29 w 89"/>
                <a:gd name="T97" fmla="*/ 9 h 102"/>
                <a:gd name="T98" fmla="*/ 27 w 89"/>
                <a:gd name="T99" fmla="*/ 8 h 102"/>
                <a:gd name="T100" fmla="*/ 23 w 89"/>
                <a:gd name="T101" fmla="*/ 9 h 102"/>
                <a:gd name="T102" fmla="*/ 23 w 89"/>
                <a:gd name="T103" fmla="*/ 14 h 102"/>
                <a:gd name="T104" fmla="*/ 20 w 89"/>
                <a:gd name="T105" fmla="*/ 20 h 102"/>
                <a:gd name="T106" fmla="*/ 20 w 89"/>
                <a:gd name="T107" fmla="*/ 20 h 102"/>
                <a:gd name="T108" fmla="*/ 20 w 89"/>
                <a:gd name="T109"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02">
                  <a:moveTo>
                    <a:pt x="20" y="20"/>
                  </a:moveTo>
                  <a:lnTo>
                    <a:pt x="20" y="26"/>
                  </a:lnTo>
                  <a:lnTo>
                    <a:pt x="19" y="31"/>
                  </a:lnTo>
                  <a:lnTo>
                    <a:pt x="20" y="33"/>
                  </a:lnTo>
                  <a:lnTo>
                    <a:pt x="23" y="33"/>
                  </a:lnTo>
                  <a:lnTo>
                    <a:pt x="27" y="35"/>
                  </a:lnTo>
                  <a:lnTo>
                    <a:pt x="28" y="37"/>
                  </a:lnTo>
                  <a:lnTo>
                    <a:pt x="27" y="43"/>
                  </a:lnTo>
                  <a:lnTo>
                    <a:pt x="23" y="46"/>
                  </a:lnTo>
                  <a:lnTo>
                    <a:pt x="15" y="53"/>
                  </a:lnTo>
                  <a:lnTo>
                    <a:pt x="9" y="59"/>
                  </a:lnTo>
                  <a:lnTo>
                    <a:pt x="7" y="59"/>
                  </a:lnTo>
                  <a:lnTo>
                    <a:pt x="7" y="62"/>
                  </a:lnTo>
                  <a:lnTo>
                    <a:pt x="7" y="66"/>
                  </a:lnTo>
                  <a:lnTo>
                    <a:pt x="5" y="67"/>
                  </a:lnTo>
                  <a:lnTo>
                    <a:pt x="3" y="77"/>
                  </a:lnTo>
                  <a:lnTo>
                    <a:pt x="2" y="85"/>
                  </a:lnTo>
                  <a:lnTo>
                    <a:pt x="2" y="94"/>
                  </a:lnTo>
                  <a:lnTo>
                    <a:pt x="2" y="98"/>
                  </a:lnTo>
                  <a:lnTo>
                    <a:pt x="0" y="101"/>
                  </a:lnTo>
                  <a:lnTo>
                    <a:pt x="2" y="101"/>
                  </a:lnTo>
                  <a:lnTo>
                    <a:pt x="3" y="101"/>
                  </a:lnTo>
                  <a:lnTo>
                    <a:pt x="5" y="101"/>
                  </a:lnTo>
                  <a:lnTo>
                    <a:pt x="5" y="102"/>
                  </a:lnTo>
                  <a:lnTo>
                    <a:pt x="7" y="102"/>
                  </a:lnTo>
                  <a:lnTo>
                    <a:pt x="11" y="98"/>
                  </a:lnTo>
                  <a:lnTo>
                    <a:pt x="13" y="97"/>
                  </a:lnTo>
                  <a:lnTo>
                    <a:pt x="15" y="97"/>
                  </a:lnTo>
                  <a:lnTo>
                    <a:pt x="16" y="95"/>
                  </a:lnTo>
                  <a:lnTo>
                    <a:pt x="16" y="94"/>
                  </a:lnTo>
                  <a:lnTo>
                    <a:pt x="27" y="94"/>
                  </a:lnTo>
                  <a:lnTo>
                    <a:pt x="35" y="94"/>
                  </a:lnTo>
                  <a:lnTo>
                    <a:pt x="36" y="94"/>
                  </a:lnTo>
                  <a:lnTo>
                    <a:pt x="36" y="93"/>
                  </a:lnTo>
                  <a:lnTo>
                    <a:pt x="36" y="89"/>
                  </a:lnTo>
                  <a:lnTo>
                    <a:pt x="37" y="85"/>
                  </a:lnTo>
                  <a:lnTo>
                    <a:pt x="40" y="81"/>
                  </a:lnTo>
                  <a:lnTo>
                    <a:pt x="37" y="79"/>
                  </a:lnTo>
                  <a:lnTo>
                    <a:pt x="40" y="77"/>
                  </a:lnTo>
                  <a:lnTo>
                    <a:pt x="41" y="77"/>
                  </a:lnTo>
                  <a:lnTo>
                    <a:pt x="45" y="75"/>
                  </a:lnTo>
                  <a:lnTo>
                    <a:pt x="47" y="75"/>
                  </a:lnTo>
                  <a:lnTo>
                    <a:pt x="49" y="71"/>
                  </a:lnTo>
                  <a:lnTo>
                    <a:pt x="49" y="74"/>
                  </a:lnTo>
                  <a:lnTo>
                    <a:pt x="53" y="75"/>
                  </a:lnTo>
                  <a:lnTo>
                    <a:pt x="55" y="74"/>
                  </a:lnTo>
                  <a:lnTo>
                    <a:pt x="57" y="71"/>
                  </a:lnTo>
                  <a:lnTo>
                    <a:pt x="59" y="71"/>
                  </a:lnTo>
                  <a:lnTo>
                    <a:pt x="59" y="70"/>
                  </a:lnTo>
                  <a:lnTo>
                    <a:pt x="59" y="67"/>
                  </a:lnTo>
                  <a:lnTo>
                    <a:pt x="60" y="67"/>
                  </a:lnTo>
                  <a:lnTo>
                    <a:pt x="63" y="70"/>
                  </a:lnTo>
                  <a:lnTo>
                    <a:pt x="63" y="71"/>
                  </a:lnTo>
                  <a:lnTo>
                    <a:pt x="64" y="71"/>
                  </a:lnTo>
                  <a:lnTo>
                    <a:pt x="67" y="70"/>
                  </a:lnTo>
                  <a:lnTo>
                    <a:pt x="67" y="71"/>
                  </a:lnTo>
                  <a:lnTo>
                    <a:pt x="68" y="74"/>
                  </a:lnTo>
                  <a:lnTo>
                    <a:pt x="71" y="74"/>
                  </a:lnTo>
                  <a:lnTo>
                    <a:pt x="73" y="66"/>
                  </a:lnTo>
                  <a:lnTo>
                    <a:pt x="77" y="62"/>
                  </a:lnTo>
                  <a:lnTo>
                    <a:pt x="77" y="58"/>
                  </a:lnTo>
                  <a:lnTo>
                    <a:pt x="81" y="57"/>
                  </a:lnTo>
                  <a:lnTo>
                    <a:pt x="84" y="54"/>
                  </a:lnTo>
                  <a:lnTo>
                    <a:pt x="84" y="53"/>
                  </a:lnTo>
                  <a:lnTo>
                    <a:pt x="85" y="49"/>
                  </a:lnTo>
                  <a:lnTo>
                    <a:pt x="87" y="46"/>
                  </a:lnTo>
                  <a:lnTo>
                    <a:pt x="89" y="41"/>
                  </a:lnTo>
                  <a:lnTo>
                    <a:pt x="87" y="37"/>
                  </a:lnTo>
                  <a:lnTo>
                    <a:pt x="85" y="30"/>
                  </a:lnTo>
                  <a:lnTo>
                    <a:pt x="84" y="26"/>
                  </a:lnTo>
                  <a:lnTo>
                    <a:pt x="80" y="18"/>
                  </a:lnTo>
                  <a:lnTo>
                    <a:pt x="77" y="17"/>
                  </a:lnTo>
                  <a:lnTo>
                    <a:pt x="77" y="13"/>
                  </a:lnTo>
                  <a:lnTo>
                    <a:pt x="77" y="9"/>
                  </a:lnTo>
                  <a:lnTo>
                    <a:pt x="76" y="9"/>
                  </a:lnTo>
                  <a:lnTo>
                    <a:pt x="73" y="6"/>
                  </a:lnTo>
                  <a:lnTo>
                    <a:pt x="72" y="5"/>
                  </a:lnTo>
                  <a:lnTo>
                    <a:pt x="72" y="2"/>
                  </a:lnTo>
                  <a:lnTo>
                    <a:pt x="71" y="0"/>
                  </a:lnTo>
                  <a:lnTo>
                    <a:pt x="68" y="4"/>
                  </a:lnTo>
                  <a:lnTo>
                    <a:pt x="67" y="5"/>
                  </a:lnTo>
                  <a:lnTo>
                    <a:pt x="63" y="9"/>
                  </a:lnTo>
                  <a:lnTo>
                    <a:pt x="61" y="9"/>
                  </a:lnTo>
                  <a:lnTo>
                    <a:pt x="60" y="8"/>
                  </a:lnTo>
                  <a:lnTo>
                    <a:pt x="60" y="8"/>
                  </a:lnTo>
                  <a:lnTo>
                    <a:pt x="57" y="6"/>
                  </a:lnTo>
                  <a:lnTo>
                    <a:pt x="55" y="6"/>
                  </a:lnTo>
                  <a:lnTo>
                    <a:pt x="53" y="6"/>
                  </a:lnTo>
                  <a:lnTo>
                    <a:pt x="49" y="8"/>
                  </a:lnTo>
                  <a:lnTo>
                    <a:pt x="45" y="9"/>
                  </a:lnTo>
                  <a:lnTo>
                    <a:pt x="43" y="10"/>
                  </a:lnTo>
                  <a:lnTo>
                    <a:pt x="41" y="13"/>
                  </a:lnTo>
                  <a:lnTo>
                    <a:pt x="40" y="10"/>
                  </a:lnTo>
                  <a:lnTo>
                    <a:pt x="36" y="9"/>
                  </a:lnTo>
                  <a:lnTo>
                    <a:pt x="36" y="6"/>
                  </a:lnTo>
                  <a:lnTo>
                    <a:pt x="33" y="9"/>
                  </a:lnTo>
                  <a:lnTo>
                    <a:pt x="32" y="9"/>
                  </a:lnTo>
                  <a:lnTo>
                    <a:pt x="29" y="9"/>
                  </a:lnTo>
                  <a:lnTo>
                    <a:pt x="28" y="6"/>
                  </a:lnTo>
                  <a:lnTo>
                    <a:pt x="27" y="8"/>
                  </a:lnTo>
                  <a:lnTo>
                    <a:pt x="24" y="9"/>
                  </a:lnTo>
                  <a:lnTo>
                    <a:pt x="23" y="9"/>
                  </a:lnTo>
                  <a:lnTo>
                    <a:pt x="20" y="13"/>
                  </a:lnTo>
                  <a:lnTo>
                    <a:pt x="23" y="14"/>
                  </a:lnTo>
                  <a:lnTo>
                    <a:pt x="20" y="20"/>
                  </a:lnTo>
                  <a:lnTo>
                    <a:pt x="20" y="20"/>
                  </a:lnTo>
                  <a:lnTo>
                    <a:pt x="20" y="20"/>
                  </a:lnTo>
                  <a:lnTo>
                    <a:pt x="20" y="20"/>
                  </a:lnTo>
                  <a:lnTo>
                    <a:pt x="20" y="20"/>
                  </a:lnTo>
                  <a:lnTo>
                    <a:pt x="20" y="20"/>
                  </a:lnTo>
                  <a:lnTo>
                    <a:pt x="20" y="20"/>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06" name="Freeform 68"/>
            <p:cNvSpPr>
              <a:spLocks/>
            </p:cNvSpPr>
            <p:nvPr/>
          </p:nvSpPr>
          <p:spPr bwMode="auto">
            <a:xfrm>
              <a:off x="4878388" y="3938588"/>
              <a:ext cx="44450" cy="63500"/>
            </a:xfrm>
            <a:custGeom>
              <a:avLst/>
              <a:gdLst>
                <a:gd name="T0" fmla="*/ 13 w 28"/>
                <a:gd name="T1" fmla="*/ 37 h 40"/>
                <a:gd name="T2" fmla="*/ 17 w 28"/>
                <a:gd name="T3" fmla="*/ 33 h 40"/>
                <a:gd name="T4" fmla="*/ 19 w 28"/>
                <a:gd name="T5" fmla="*/ 32 h 40"/>
                <a:gd name="T6" fmla="*/ 23 w 28"/>
                <a:gd name="T7" fmla="*/ 28 h 40"/>
                <a:gd name="T8" fmla="*/ 21 w 28"/>
                <a:gd name="T9" fmla="*/ 26 h 40"/>
                <a:gd name="T10" fmla="*/ 21 w 28"/>
                <a:gd name="T11" fmla="*/ 24 h 40"/>
                <a:gd name="T12" fmla="*/ 24 w 28"/>
                <a:gd name="T13" fmla="*/ 22 h 40"/>
                <a:gd name="T14" fmla="*/ 24 w 28"/>
                <a:gd name="T15" fmla="*/ 20 h 40"/>
                <a:gd name="T16" fmla="*/ 27 w 28"/>
                <a:gd name="T17" fmla="*/ 18 h 40"/>
                <a:gd name="T18" fmla="*/ 28 w 28"/>
                <a:gd name="T19" fmla="*/ 16 h 40"/>
                <a:gd name="T20" fmla="*/ 28 w 28"/>
                <a:gd name="T21" fmla="*/ 14 h 40"/>
                <a:gd name="T22" fmla="*/ 28 w 28"/>
                <a:gd name="T23" fmla="*/ 13 h 40"/>
                <a:gd name="T24" fmla="*/ 28 w 28"/>
                <a:gd name="T25" fmla="*/ 13 h 40"/>
                <a:gd name="T26" fmla="*/ 24 w 28"/>
                <a:gd name="T27" fmla="*/ 13 h 40"/>
                <a:gd name="T28" fmla="*/ 23 w 28"/>
                <a:gd name="T29" fmla="*/ 10 h 40"/>
                <a:gd name="T30" fmla="*/ 23 w 28"/>
                <a:gd name="T31" fmla="*/ 9 h 40"/>
                <a:gd name="T32" fmla="*/ 23 w 28"/>
                <a:gd name="T33" fmla="*/ 6 h 40"/>
                <a:gd name="T34" fmla="*/ 23 w 28"/>
                <a:gd name="T35" fmla="*/ 5 h 40"/>
                <a:gd name="T36" fmla="*/ 24 w 28"/>
                <a:gd name="T37" fmla="*/ 2 h 40"/>
                <a:gd name="T38" fmla="*/ 24 w 28"/>
                <a:gd name="T39" fmla="*/ 1 h 40"/>
                <a:gd name="T40" fmla="*/ 23 w 28"/>
                <a:gd name="T41" fmla="*/ 1 h 40"/>
                <a:gd name="T42" fmla="*/ 21 w 28"/>
                <a:gd name="T43" fmla="*/ 1 h 40"/>
                <a:gd name="T44" fmla="*/ 19 w 28"/>
                <a:gd name="T45" fmla="*/ 1 h 40"/>
                <a:gd name="T46" fmla="*/ 17 w 28"/>
                <a:gd name="T47" fmla="*/ 1 h 40"/>
                <a:gd name="T48" fmla="*/ 13 w 28"/>
                <a:gd name="T49" fmla="*/ 0 h 40"/>
                <a:gd name="T50" fmla="*/ 13 w 28"/>
                <a:gd name="T51" fmla="*/ 5 h 40"/>
                <a:gd name="T52" fmla="*/ 11 w 28"/>
                <a:gd name="T53" fmla="*/ 6 h 40"/>
                <a:gd name="T54" fmla="*/ 10 w 28"/>
                <a:gd name="T55" fmla="*/ 9 h 40"/>
                <a:gd name="T56" fmla="*/ 6 w 28"/>
                <a:gd name="T57" fmla="*/ 9 h 40"/>
                <a:gd name="T58" fmla="*/ 4 w 28"/>
                <a:gd name="T59" fmla="*/ 6 h 40"/>
                <a:gd name="T60" fmla="*/ 2 w 28"/>
                <a:gd name="T61" fmla="*/ 5 h 40"/>
                <a:gd name="T62" fmla="*/ 0 w 28"/>
                <a:gd name="T63" fmla="*/ 8 h 40"/>
                <a:gd name="T64" fmla="*/ 0 w 28"/>
                <a:gd name="T65" fmla="*/ 9 h 40"/>
                <a:gd name="T66" fmla="*/ 2 w 28"/>
                <a:gd name="T67" fmla="*/ 13 h 40"/>
                <a:gd name="T68" fmla="*/ 4 w 28"/>
                <a:gd name="T69" fmla="*/ 16 h 40"/>
                <a:gd name="T70" fmla="*/ 2 w 28"/>
                <a:gd name="T71" fmla="*/ 18 h 40"/>
                <a:gd name="T72" fmla="*/ 4 w 28"/>
                <a:gd name="T73" fmla="*/ 22 h 40"/>
                <a:gd name="T74" fmla="*/ 4 w 28"/>
                <a:gd name="T75" fmla="*/ 28 h 40"/>
                <a:gd name="T76" fmla="*/ 10 w 28"/>
                <a:gd name="T77" fmla="*/ 40 h 40"/>
                <a:gd name="T78" fmla="*/ 13 w 28"/>
                <a:gd name="T79" fmla="*/ 37 h 40"/>
                <a:gd name="T80" fmla="*/ 13 w 28"/>
                <a:gd name="T81" fmla="*/ 37 h 40"/>
                <a:gd name="T82" fmla="*/ 13 w 28"/>
                <a:gd name="T83" fmla="*/ 37 h 40"/>
                <a:gd name="T84" fmla="*/ 13 w 28"/>
                <a:gd name="T85" fmla="*/ 37 h 40"/>
                <a:gd name="T86" fmla="*/ 13 w 28"/>
                <a:gd name="T87" fmla="*/ 37 h 40"/>
                <a:gd name="T88" fmla="*/ 13 w 28"/>
                <a:gd name="T89" fmla="*/ 37 h 40"/>
                <a:gd name="T90" fmla="*/ 13 w 28"/>
                <a:gd name="T91" fmla="*/ 37 h 40"/>
                <a:gd name="T92" fmla="*/ 13 w 28"/>
                <a:gd name="T9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40">
                  <a:moveTo>
                    <a:pt x="13" y="37"/>
                  </a:moveTo>
                  <a:lnTo>
                    <a:pt x="17" y="33"/>
                  </a:lnTo>
                  <a:lnTo>
                    <a:pt x="19" y="32"/>
                  </a:lnTo>
                  <a:lnTo>
                    <a:pt x="23" y="28"/>
                  </a:lnTo>
                  <a:lnTo>
                    <a:pt x="21" y="26"/>
                  </a:lnTo>
                  <a:lnTo>
                    <a:pt x="21" y="24"/>
                  </a:lnTo>
                  <a:lnTo>
                    <a:pt x="24" y="22"/>
                  </a:lnTo>
                  <a:lnTo>
                    <a:pt x="24" y="20"/>
                  </a:lnTo>
                  <a:lnTo>
                    <a:pt x="27" y="18"/>
                  </a:lnTo>
                  <a:lnTo>
                    <a:pt x="28" y="16"/>
                  </a:lnTo>
                  <a:lnTo>
                    <a:pt x="28" y="14"/>
                  </a:lnTo>
                  <a:lnTo>
                    <a:pt x="28" y="13"/>
                  </a:lnTo>
                  <a:lnTo>
                    <a:pt x="28" y="13"/>
                  </a:lnTo>
                  <a:lnTo>
                    <a:pt x="24" y="13"/>
                  </a:lnTo>
                  <a:lnTo>
                    <a:pt x="23" y="10"/>
                  </a:lnTo>
                  <a:lnTo>
                    <a:pt x="23" y="9"/>
                  </a:lnTo>
                  <a:lnTo>
                    <a:pt x="23" y="6"/>
                  </a:lnTo>
                  <a:lnTo>
                    <a:pt x="23" y="5"/>
                  </a:lnTo>
                  <a:lnTo>
                    <a:pt x="24" y="2"/>
                  </a:lnTo>
                  <a:lnTo>
                    <a:pt x="24" y="1"/>
                  </a:lnTo>
                  <a:lnTo>
                    <a:pt x="23" y="1"/>
                  </a:lnTo>
                  <a:lnTo>
                    <a:pt x="21" y="1"/>
                  </a:lnTo>
                  <a:lnTo>
                    <a:pt x="19" y="1"/>
                  </a:lnTo>
                  <a:lnTo>
                    <a:pt x="17" y="1"/>
                  </a:lnTo>
                  <a:lnTo>
                    <a:pt x="13" y="0"/>
                  </a:lnTo>
                  <a:lnTo>
                    <a:pt x="13" y="5"/>
                  </a:lnTo>
                  <a:lnTo>
                    <a:pt x="11" y="6"/>
                  </a:lnTo>
                  <a:lnTo>
                    <a:pt x="10" y="9"/>
                  </a:lnTo>
                  <a:lnTo>
                    <a:pt x="6" y="9"/>
                  </a:lnTo>
                  <a:lnTo>
                    <a:pt x="4" y="6"/>
                  </a:lnTo>
                  <a:lnTo>
                    <a:pt x="2" y="5"/>
                  </a:lnTo>
                  <a:lnTo>
                    <a:pt x="0" y="8"/>
                  </a:lnTo>
                  <a:lnTo>
                    <a:pt x="0" y="9"/>
                  </a:lnTo>
                  <a:lnTo>
                    <a:pt x="2" y="13"/>
                  </a:lnTo>
                  <a:lnTo>
                    <a:pt x="4" y="16"/>
                  </a:lnTo>
                  <a:lnTo>
                    <a:pt x="2" y="18"/>
                  </a:lnTo>
                  <a:lnTo>
                    <a:pt x="4" y="22"/>
                  </a:lnTo>
                  <a:lnTo>
                    <a:pt x="4" y="28"/>
                  </a:lnTo>
                  <a:lnTo>
                    <a:pt x="10" y="40"/>
                  </a:lnTo>
                  <a:lnTo>
                    <a:pt x="13" y="37"/>
                  </a:lnTo>
                  <a:lnTo>
                    <a:pt x="13" y="37"/>
                  </a:lnTo>
                  <a:lnTo>
                    <a:pt x="13" y="37"/>
                  </a:lnTo>
                  <a:lnTo>
                    <a:pt x="13" y="37"/>
                  </a:lnTo>
                  <a:lnTo>
                    <a:pt x="13" y="37"/>
                  </a:lnTo>
                  <a:lnTo>
                    <a:pt x="13" y="37"/>
                  </a:lnTo>
                  <a:lnTo>
                    <a:pt x="13" y="37"/>
                  </a:lnTo>
                  <a:lnTo>
                    <a:pt x="13" y="3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lumMod val="75000"/>
                    <a:lumOff val="25000"/>
                  </a:prstClr>
                </a:solidFill>
                <a:effectLst/>
                <a:uLnTx/>
                <a:uFillTx/>
              </a:endParaRPr>
            </a:p>
          </p:txBody>
        </p:sp>
        <p:sp>
          <p:nvSpPr>
            <p:cNvPr id="108" name="Freeform 69"/>
            <p:cNvSpPr>
              <a:spLocks/>
            </p:cNvSpPr>
            <p:nvPr/>
          </p:nvSpPr>
          <p:spPr bwMode="auto">
            <a:xfrm>
              <a:off x="4875213" y="3905250"/>
              <a:ext cx="47625" cy="47625"/>
            </a:xfrm>
            <a:custGeom>
              <a:avLst/>
              <a:gdLst>
                <a:gd name="T0" fmla="*/ 16 w 23"/>
                <a:gd name="T1" fmla="*/ 1 h 23"/>
                <a:gd name="T2" fmla="*/ 13 w 23"/>
                <a:gd name="T3" fmla="*/ 4 h 23"/>
                <a:gd name="T4" fmla="*/ 12 w 23"/>
                <a:gd name="T5" fmla="*/ 4 h 23"/>
                <a:gd name="T6" fmla="*/ 12 w 23"/>
                <a:gd name="T7" fmla="*/ 3 h 23"/>
                <a:gd name="T8" fmla="*/ 10 w 23"/>
                <a:gd name="T9" fmla="*/ 3 h 23"/>
                <a:gd name="T10" fmla="*/ 9 w 23"/>
                <a:gd name="T11" fmla="*/ 3 h 23"/>
                <a:gd name="T12" fmla="*/ 9 w 23"/>
                <a:gd name="T13" fmla="*/ 3 h 23"/>
                <a:gd name="T14" fmla="*/ 8 w 23"/>
                <a:gd name="T15" fmla="*/ 3 h 23"/>
                <a:gd name="T16" fmla="*/ 5 w 23"/>
                <a:gd name="T17" fmla="*/ 4 h 23"/>
                <a:gd name="T18" fmla="*/ 5 w 23"/>
                <a:gd name="T19" fmla="*/ 7 h 23"/>
                <a:gd name="T20" fmla="*/ 3 w 23"/>
                <a:gd name="T21" fmla="*/ 13 h 23"/>
                <a:gd name="T22" fmla="*/ 3 w 23"/>
                <a:gd name="T23" fmla="*/ 13 h 23"/>
                <a:gd name="T24" fmla="*/ 2 w 23"/>
                <a:gd name="T25" fmla="*/ 14 h 23"/>
                <a:gd name="T26" fmla="*/ 0 w 23"/>
                <a:gd name="T27" fmla="*/ 17 h 23"/>
                <a:gd name="T28" fmla="*/ 0 w 23"/>
                <a:gd name="T29" fmla="*/ 18 h 23"/>
                <a:gd name="T30" fmla="*/ 0 w 23"/>
                <a:gd name="T31" fmla="*/ 20 h 23"/>
                <a:gd name="T32" fmla="*/ 2 w 23"/>
                <a:gd name="T33" fmla="*/ 22 h 23"/>
                <a:gd name="T34" fmla="*/ 3 w 23"/>
                <a:gd name="T35" fmla="*/ 20 h 23"/>
                <a:gd name="T36" fmla="*/ 5 w 23"/>
                <a:gd name="T37" fmla="*/ 21 h 23"/>
                <a:gd name="T38" fmla="*/ 6 w 23"/>
                <a:gd name="T39" fmla="*/ 23 h 23"/>
                <a:gd name="T40" fmla="*/ 9 w 23"/>
                <a:gd name="T41" fmla="*/ 23 h 23"/>
                <a:gd name="T42" fmla="*/ 10 w 23"/>
                <a:gd name="T43" fmla="*/ 21 h 23"/>
                <a:gd name="T44" fmla="*/ 12 w 23"/>
                <a:gd name="T45" fmla="*/ 20 h 23"/>
                <a:gd name="T46" fmla="*/ 12 w 23"/>
                <a:gd name="T47" fmla="*/ 16 h 23"/>
                <a:gd name="T48" fmla="*/ 15 w 23"/>
                <a:gd name="T49" fmla="*/ 17 h 23"/>
                <a:gd name="T50" fmla="*/ 16 w 23"/>
                <a:gd name="T51" fmla="*/ 17 h 23"/>
                <a:gd name="T52" fmla="*/ 18 w 23"/>
                <a:gd name="T53" fmla="*/ 17 h 23"/>
                <a:gd name="T54" fmla="*/ 19 w 23"/>
                <a:gd name="T55" fmla="*/ 17 h 23"/>
                <a:gd name="T56" fmla="*/ 20 w 23"/>
                <a:gd name="T57" fmla="*/ 17 h 23"/>
                <a:gd name="T58" fmla="*/ 20 w 23"/>
                <a:gd name="T59" fmla="*/ 18 h 23"/>
                <a:gd name="T60" fmla="*/ 22 w 23"/>
                <a:gd name="T61" fmla="*/ 17 h 23"/>
                <a:gd name="T62" fmla="*/ 23 w 23"/>
                <a:gd name="T63" fmla="*/ 16 h 23"/>
                <a:gd name="T64" fmla="*/ 23 w 23"/>
                <a:gd name="T65" fmla="*/ 14 h 23"/>
                <a:gd name="T66" fmla="*/ 23 w 23"/>
                <a:gd name="T67" fmla="*/ 11 h 23"/>
                <a:gd name="T68" fmla="*/ 23 w 23"/>
                <a:gd name="T69" fmla="*/ 10 h 23"/>
                <a:gd name="T70" fmla="*/ 22 w 23"/>
                <a:gd name="T71" fmla="*/ 5 h 23"/>
                <a:gd name="T72" fmla="*/ 20 w 23"/>
                <a:gd name="T73" fmla="*/ 3 h 23"/>
                <a:gd name="T74" fmla="*/ 19 w 23"/>
                <a:gd name="T75" fmla="*/ 1 h 23"/>
                <a:gd name="T76" fmla="*/ 19 w 23"/>
                <a:gd name="T77" fmla="*/ 0 h 23"/>
                <a:gd name="T78" fmla="*/ 19 w 23"/>
                <a:gd name="T79" fmla="*/ 0 h 23"/>
                <a:gd name="T80" fmla="*/ 18 w 23"/>
                <a:gd name="T81" fmla="*/ 0 h 23"/>
                <a:gd name="T82" fmla="*/ 16 w 23"/>
                <a:gd name="T8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3">
                  <a:moveTo>
                    <a:pt x="16" y="1"/>
                  </a:moveTo>
                  <a:cubicBezTo>
                    <a:pt x="13" y="4"/>
                    <a:pt x="13" y="4"/>
                    <a:pt x="13" y="4"/>
                  </a:cubicBezTo>
                  <a:cubicBezTo>
                    <a:pt x="12" y="4"/>
                    <a:pt x="12" y="4"/>
                    <a:pt x="12" y="4"/>
                  </a:cubicBezTo>
                  <a:cubicBezTo>
                    <a:pt x="12" y="3"/>
                    <a:pt x="12" y="3"/>
                    <a:pt x="12" y="3"/>
                  </a:cubicBezTo>
                  <a:cubicBezTo>
                    <a:pt x="10" y="3"/>
                    <a:pt x="10" y="3"/>
                    <a:pt x="10" y="3"/>
                  </a:cubicBezTo>
                  <a:cubicBezTo>
                    <a:pt x="9" y="3"/>
                    <a:pt x="9" y="3"/>
                    <a:pt x="9" y="3"/>
                  </a:cubicBezTo>
                  <a:cubicBezTo>
                    <a:pt x="9" y="3"/>
                    <a:pt x="9" y="3"/>
                    <a:pt x="9" y="3"/>
                  </a:cubicBezTo>
                  <a:cubicBezTo>
                    <a:pt x="8" y="3"/>
                    <a:pt x="8" y="3"/>
                    <a:pt x="8" y="3"/>
                  </a:cubicBezTo>
                  <a:cubicBezTo>
                    <a:pt x="5" y="4"/>
                    <a:pt x="5" y="4"/>
                    <a:pt x="5" y="4"/>
                  </a:cubicBezTo>
                  <a:cubicBezTo>
                    <a:pt x="5" y="7"/>
                    <a:pt x="5" y="7"/>
                    <a:pt x="5" y="7"/>
                  </a:cubicBezTo>
                  <a:cubicBezTo>
                    <a:pt x="3" y="8"/>
                    <a:pt x="2" y="10"/>
                    <a:pt x="3" y="13"/>
                  </a:cubicBezTo>
                  <a:cubicBezTo>
                    <a:pt x="3" y="13"/>
                    <a:pt x="3" y="13"/>
                    <a:pt x="3" y="13"/>
                  </a:cubicBezTo>
                  <a:cubicBezTo>
                    <a:pt x="2" y="14"/>
                    <a:pt x="2" y="14"/>
                    <a:pt x="2" y="14"/>
                  </a:cubicBezTo>
                  <a:cubicBezTo>
                    <a:pt x="0" y="17"/>
                    <a:pt x="0" y="17"/>
                    <a:pt x="0" y="17"/>
                  </a:cubicBezTo>
                  <a:cubicBezTo>
                    <a:pt x="0" y="18"/>
                    <a:pt x="0" y="18"/>
                    <a:pt x="0" y="18"/>
                  </a:cubicBezTo>
                  <a:cubicBezTo>
                    <a:pt x="0" y="20"/>
                    <a:pt x="0" y="20"/>
                    <a:pt x="0" y="20"/>
                  </a:cubicBezTo>
                  <a:cubicBezTo>
                    <a:pt x="2" y="22"/>
                    <a:pt x="2" y="22"/>
                    <a:pt x="2" y="22"/>
                  </a:cubicBezTo>
                  <a:cubicBezTo>
                    <a:pt x="3" y="20"/>
                    <a:pt x="3" y="20"/>
                    <a:pt x="3" y="20"/>
                  </a:cubicBezTo>
                  <a:cubicBezTo>
                    <a:pt x="5" y="21"/>
                    <a:pt x="5" y="21"/>
                    <a:pt x="5" y="21"/>
                  </a:cubicBezTo>
                  <a:cubicBezTo>
                    <a:pt x="6" y="23"/>
                    <a:pt x="6" y="23"/>
                    <a:pt x="6" y="23"/>
                  </a:cubicBezTo>
                  <a:cubicBezTo>
                    <a:pt x="9" y="23"/>
                    <a:pt x="9" y="23"/>
                    <a:pt x="9" y="23"/>
                  </a:cubicBezTo>
                  <a:cubicBezTo>
                    <a:pt x="10" y="21"/>
                    <a:pt x="10" y="21"/>
                    <a:pt x="10" y="21"/>
                  </a:cubicBezTo>
                  <a:cubicBezTo>
                    <a:pt x="12" y="20"/>
                    <a:pt x="12" y="20"/>
                    <a:pt x="12" y="20"/>
                  </a:cubicBezTo>
                  <a:cubicBezTo>
                    <a:pt x="12" y="16"/>
                    <a:pt x="12" y="16"/>
                    <a:pt x="12" y="16"/>
                  </a:cubicBezTo>
                  <a:cubicBezTo>
                    <a:pt x="15" y="17"/>
                    <a:pt x="15" y="17"/>
                    <a:pt x="15" y="17"/>
                  </a:cubicBezTo>
                  <a:cubicBezTo>
                    <a:pt x="16" y="17"/>
                    <a:pt x="16" y="17"/>
                    <a:pt x="16" y="17"/>
                  </a:cubicBezTo>
                  <a:cubicBezTo>
                    <a:pt x="18" y="17"/>
                    <a:pt x="18" y="17"/>
                    <a:pt x="18" y="17"/>
                  </a:cubicBezTo>
                  <a:cubicBezTo>
                    <a:pt x="19" y="17"/>
                    <a:pt x="19" y="17"/>
                    <a:pt x="19" y="17"/>
                  </a:cubicBezTo>
                  <a:cubicBezTo>
                    <a:pt x="20" y="17"/>
                    <a:pt x="20" y="17"/>
                    <a:pt x="20" y="17"/>
                  </a:cubicBezTo>
                  <a:cubicBezTo>
                    <a:pt x="20" y="18"/>
                    <a:pt x="20" y="18"/>
                    <a:pt x="20" y="18"/>
                  </a:cubicBezTo>
                  <a:cubicBezTo>
                    <a:pt x="22" y="17"/>
                    <a:pt x="22" y="17"/>
                    <a:pt x="22" y="17"/>
                  </a:cubicBezTo>
                  <a:cubicBezTo>
                    <a:pt x="23" y="16"/>
                    <a:pt x="23" y="16"/>
                    <a:pt x="23" y="16"/>
                  </a:cubicBezTo>
                  <a:cubicBezTo>
                    <a:pt x="23" y="14"/>
                    <a:pt x="23" y="14"/>
                    <a:pt x="23" y="14"/>
                  </a:cubicBezTo>
                  <a:cubicBezTo>
                    <a:pt x="23" y="11"/>
                    <a:pt x="23" y="11"/>
                    <a:pt x="23" y="11"/>
                  </a:cubicBezTo>
                  <a:cubicBezTo>
                    <a:pt x="23" y="10"/>
                    <a:pt x="23" y="10"/>
                    <a:pt x="23" y="10"/>
                  </a:cubicBezTo>
                  <a:cubicBezTo>
                    <a:pt x="22" y="5"/>
                    <a:pt x="22" y="5"/>
                    <a:pt x="22" y="5"/>
                  </a:cubicBezTo>
                  <a:cubicBezTo>
                    <a:pt x="20" y="3"/>
                    <a:pt x="20" y="3"/>
                    <a:pt x="20" y="3"/>
                  </a:cubicBezTo>
                  <a:cubicBezTo>
                    <a:pt x="19" y="1"/>
                    <a:pt x="19" y="1"/>
                    <a:pt x="19" y="1"/>
                  </a:cubicBezTo>
                  <a:cubicBezTo>
                    <a:pt x="19" y="0"/>
                    <a:pt x="19" y="0"/>
                    <a:pt x="19" y="0"/>
                  </a:cubicBezTo>
                  <a:cubicBezTo>
                    <a:pt x="19" y="0"/>
                    <a:pt x="19" y="0"/>
                    <a:pt x="19" y="0"/>
                  </a:cubicBezTo>
                  <a:cubicBezTo>
                    <a:pt x="18" y="0"/>
                    <a:pt x="18" y="0"/>
                    <a:pt x="18" y="0"/>
                  </a:cubicBezTo>
                  <a:lnTo>
                    <a:pt x="16" y="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09" name="Freeform 70"/>
            <p:cNvSpPr>
              <a:spLocks/>
            </p:cNvSpPr>
            <p:nvPr/>
          </p:nvSpPr>
          <p:spPr bwMode="auto">
            <a:xfrm>
              <a:off x="4435475" y="4359275"/>
              <a:ext cx="339725" cy="346075"/>
            </a:xfrm>
            <a:custGeom>
              <a:avLst/>
              <a:gdLst>
                <a:gd name="T0" fmla="*/ 154 w 161"/>
                <a:gd name="T1" fmla="*/ 9 h 164"/>
                <a:gd name="T2" fmla="*/ 145 w 161"/>
                <a:gd name="T3" fmla="*/ 9 h 164"/>
                <a:gd name="T4" fmla="*/ 139 w 161"/>
                <a:gd name="T5" fmla="*/ 9 h 164"/>
                <a:gd name="T6" fmla="*/ 119 w 161"/>
                <a:gd name="T7" fmla="*/ 13 h 164"/>
                <a:gd name="T8" fmla="*/ 112 w 161"/>
                <a:gd name="T9" fmla="*/ 13 h 164"/>
                <a:gd name="T10" fmla="*/ 108 w 161"/>
                <a:gd name="T11" fmla="*/ 15 h 164"/>
                <a:gd name="T12" fmla="*/ 104 w 161"/>
                <a:gd name="T13" fmla="*/ 13 h 164"/>
                <a:gd name="T14" fmla="*/ 91 w 161"/>
                <a:gd name="T15" fmla="*/ 12 h 164"/>
                <a:gd name="T16" fmla="*/ 84 w 161"/>
                <a:gd name="T17" fmla="*/ 10 h 164"/>
                <a:gd name="T18" fmla="*/ 79 w 161"/>
                <a:gd name="T19" fmla="*/ 6 h 164"/>
                <a:gd name="T20" fmla="*/ 76 w 161"/>
                <a:gd name="T21" fmla="*/ 6 h 164"/>
                <a:gd name="T22" fmla="*/ 52 w 161"/>
                <a:gd name="T23" fmla="*/ 6 h 164"/>
                <a:gd name="T24" fmla="*/ 31 w 161"/>
                <a:gd name="T25" fmla="*/ 6 h 164"/>
                <a:gd name="T26" fmla="*/ 23 w 161"/>
                <a:gd name="T27" fmla="*/ 3 h 164"/>
                <a:gd name="T28" fmla="*/ 18 w 161"/>
                <a:gd name="T29" fmla="*/ 0 h 164"/>
                <a:gd name="T30" fmla="*/ 12 w 161"/>
                <a:gd name="T31" fmla="*/ 3 h 164"/>
                <a:gd name="T32" fmla="*/ 8 w 161"/>
                <a:gd name="T33" fmla="*/ 3 h 164"/>
                <a:gd name="T34" fmla="*/ 3 w 161"/>
                <a:gd name="T35" fmla="*/ 3 h 164"/>
                <a:gd name="T36" fmla="*/ 0 w 161"/>
                <a:gd name="T37" fmla="*/ 4 h 164"/>
                <a:gd name="T38" fmla="*/ 2 w 161"/>
                <a:gd name="T39" fmla="*/ 15 h 164"/>
                <a:gd name="T40" fmla="*/ 6 w 161"/>
                <a:gd name="T41" fmla="*/ 23 h 164"/>
                <a:gd name="T42" fmla="*/ 12 w 161"/>
                <a:gd name="T43" fmla="*/ 32 h 164"/>
                <a:gd name="T44" fmla="*/ 19 w 161"/>
                <a:gd name="T45" fmla="*/ 52 h 164"/>
                <a:gd name="T46" fmla="*/ 25 w 161"/>
                <a:gd name="T47" fmla="*/ 62 h 164"/>
                <a:gd name="T48" fmla="*/ 29 w 161"/>
                <a:gd name="T49" fmla="*/ 70 h 164"/>
                <a:gd name="T50" fmla="*/ 33 w 161"/>
                <a:gd name="T51" fmla="*/ 79 h 164"/>
                <a:gd name="T52" fmla="*/ 32 w 161"/>
                <a:gd name="T53" fmla="*/ 85 h 164"/>
                <a:gd name="T54" fmla="*/ 32 w 161"/>
                <a:gd name="T55" fmla="*/ 96 h 164"/>
                <a:gd name="T56" fmla="*/ 36 w 161"/>
                <a:gd name="T57" fmla="*/ 111 h 164"/>
                <a:gd name="T58" fmla="*/ 38 w 161"/>
                <a:gd name="T59" fmla="*/ 121 h 164"/>
                <a:gd name="T60" fmla="*/ 38 w 161"/>
                <a:gd name="T61" fmla="*/ 128 h 164"/>
                <a:gd name="T62" fmla="*/ 39 w 161"/>
                <a:gd name="T63" fmla="*/ 132 h 164"/>
                <a:gd name="T64" fmla="*/ 42 w 161"/>
                <a:gd name="T65" fmla="*/ 139 h 164"/>
                <a:gd name="T66" fmla="*/ 46 w 161"/>
                <a:gd name="T67" fmla="*/ 151 h 164"/>
                <a:gd name="T68" fmla="*/ 54 w 161"/>
                <a:gd name="T69" fmla="*/ 158 h 164"/>
                <a:gd name="T70" fmla="*/ 56 w 161"/>
                <a:gd name="T71" fmla="*/ 159 h 164"/>
                <a:gd name="T72" fmla="*/ 59 w 161"/>
                <a:gd name="T73" fmla="*/ 155 h 164"/>
                <a:gd name="T74" fmla="*/ 61 w 161"/>
                <a:gd name="T75" fmla="*/ 152 h 164"/>
                <a:gd name="T76" fmla="*/ 64 w 161"/>
                <a:gd name="T77" fmla="*/ 154 h 164"/>
                <a:gd name="T78" fmla="*/ 65 w 161"/>
                <a:gd name="T79" fmla="*/ 156 h 164"/>
                <a:gd name="T80" fmla="*/ 68 w 161"/>
                <a:gd name="T81" fmla="*/ 161 h 164"/>
                <a:gd name="T82" fmla="*/ 78 w 161"/>
                <a:gd name="T83" fmla="*/ 164 h 164"/>
                <a:gd name="T84" fmla="*/ 85 w 161"/>
                <a:gd name="T85" fmla="*/ 164 h 164"/>
                <a:gd name="T86" fmla="*/ 88 w 161"/>
                <a:gd name="T87" fmla="*/ 162 h 164"/>
                <a:gd name="T88" fmla="*/ 91 w 161"/>
                <a:gd name="T89" fmla="*/ 161 h 164"/>
                <a:gd name="T90" fmla="*/ 95 w 161"/>
                <a:gd name="T91" fmla="*/ 158 h 164"/>
                <a:gd name="T92" fmla="*/ 97 w 161"/>
                <a:gd name="T93" fmla="*/ 155 h 164"/>
                <a:gd name="T94" fmla="*/ 97 w 161"/>
                <a:gd name="T95" fmla="*/ 97 h 164"/>
                <a:gd name="T96" fmla="*/ 98 w 161"/>
                <a:gd name="T97" fmla="*/ 69 h 164"/>
                <a:gd name="T98" fmla="*/ 111 w 161"/>
                <a:gd name="T99" fmla="*/ 19 h 164"/>
                <a:gd name="T100" fmla="*/ 131 w 161"/>
                <a:gd name="T101" fmla="*/ 16 h 164"/>
                <a:gd name="T102" fmla="*/ 137 w 161"/>
                <a:gd name="T103" fmla="*/ 15 h 164"/>
                <a:gd name="T104" fmla="*/ 140 w 161"/>
                <a:gd name="T105" fmla="*/ 17 h 164"/>
                <a:gd name="T106" fmla="*/ 141 w 161"/>
                <a:gd name="T107" fmla="*/ 22 h 164"/>
                <a:gd name="T108" fmla="*/ 147 w 161"/>
                <a:gd name="T109" fmla="*/ 16 h 164"/>
                <a:gd name="T110" fmla="*/ 151 w 161"/>
                <a:gd name="T111" fmla="*/ 13 h 164"/>
                <a:gd name="T112" fmla="*/ 154 w 161"/>
                <a:gd name="T113" fmla="*/ 15 h 164"/>
                <a:gd name="T114" fmla="*/ 157 w 161"/>
                <a:gd name="T115" fmla="*/ 12 h 164"/>
                <a:gd name="T116" fmla="*/ 159 w 161"/>
                <a:gd name="T117" fmla="*/ 12 h 164"/>
                <a:gd name="T118" fmla="*/ 161 w 161"/>
                <a:gd name="T119" fmla="*/ 12 h 164"/>
                <a:gd name="T120" fmla="*/ 157 w 161"/>
                <a:gd name="T121" fmla="*/ 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64">
                  <a:moveTo>
                    <a:pt x="157" y="7"/>
                  </a:moveTo>
                  <a:cubicBezTo>
                    <a:pt x="154" y="9"/>
                    <a:pt x="154" y="9"/>
                    <a:pt x="154" y="9"/>
                  </a:cubicBezTo>
                  <a:cubicBezTo>
                    <a:pt x="151" y="7"/>
                    <a:pt x="151" y="7"/>
                    <a:pt x="151" y="7"/>
                  </a:cubicBezTo>
                  <a:cubicBezTo>
                    <a:pt x="145" y="9"/>
                    <a:pt x="145" y="9"/>
                    <a:pt x="145" y="9"/>
                  </a:cubicBezTo>
                  <a:cubicBezTo>
                    <a:pt x="142" y="9"/>
                    <a:pt x="142" y="9"/>
                    <a:pt x="142" y="9"/>
                  </a:cubicBezTo>
                  <a:cubicBezTo>
                    <a:pt x="141" y="10"/>
                    <a:pt x="140" y="9"/>
                    <a:pt x="139" y="9"/>
                  </a:cubicBezTo>
                  <a:cubicBezTo>
                    <a:pt x="132" y="11"/>
                    <a:pt x="132" y="11"/>
                    <a:pt x="132" y="11"/>
                  </a:cubicBezTo>
                  <a:cubicBezTo>
                    <a:pt x="119" y="13"/>
                    <a:pt x="119" y="13"/>
                    <a:pt x="119" y="13"/>
                  </a:cubicBezTo>
                  <a:cubicBezTo>
                    <a:pt x="115" y="13"/>
                    <a:pt x="115" y="13"/>
                    <a:pt x="115" y="13"/>
                  </a:cubicBezTo>
                  <a:cubicBezTo>
                    <a:pt x="112" y="13"/>
                    <a:pt x="112" y="13"/>
                    <a:pt x="112" y="13"/>
                  </a:cubicBezTo>
                  <a:cubicBezTo>
                    <a:pt x="109" y="15"/>
                    <a:pt x="109" y="15"/>
                    <a:pt x="109" y="15"/>
                  </a:cubicBezTo>
                  <a:cubicBezTo>
                    <a:pt x="108" y="15"/>
                    <a:pt x="108" y="15"/>
                    <a:pt x="108" y="15"/>
                  </a:cubicBezTo>
                  <a:cubicBezTo>
                    <a:pt x="107" y="15"/>
                    <a:pt x="107" y="15"/>
                    <a:pt x="107" y="15"/>
                  </a:cubicBezTo>
                  <a:cubicBezTo>
                    <a:pt x="104" y="13"/>
                    <a:pt x="104" y="13"/>
                    <a:pt x="104" y="13"/>
                  </a:cubicBezTo>
                  <a:cubicBezTo>
                    <a:pt x="98" y="13"/>
                    <a:pt x="98" y="13"/>
                    <a:pt x="98" y="13"/>
                  </a:cubicBezTo>
                  <a:cubicBezTo>
                    <a:pt x="91" y="12"/>
                    <a:pt x="91" y="12"/>
                    <a:pt x="91" y="12"/>
                  </a:cubicBezTo>
                  <a:cubicBezTo>
                    <a:pt x="86" y="12"/>
                    <a:pt x="86" y="12"/>
                    <a:pt x="86" y="12"/>
                  </a:cubicBezTo>
                  <a:cubicBezTo>
                    <a:pt x="84" y="10"/>
                    <a:pt x="84" y="10"/>
                    <a:pt x="84" y="10"/>
                  </a:cubicBezTo>
                  <a:cubicBezTo>
                    <a:pt x="81" y="7"/>
                    <a:pt x="81" y="7"/>
                    <a:pt x="81" y="7"/>
                  </a:cubicBezTo>
                  <a:cubicBezTo>
                    <a:pt x="79" y="6"/>
                    <a:pt x="79" y="6"/>
                    <a:pt x="79" y="6"/>
                  </a:cubicBezTo>
                  <a:cubicBezTo>
                    <a:pt x="78" y="6"/>
                    <a:pt x="78" y="6"/>
                    <a:pt x="78" y="6"/>
                  </a:cubicBezTo>
                  <a:cubicBezTo>
                    <a:pt x="76" y="6"/>
                    <a:pt x="76" y="6"/>
                    <a:pt x="76" y="6"/>
                  </a:cubicBezTo>
                  <a:cubicBezTo>
                    <a:pt x="75" y="6"/>
                    <a:pt x="75" y="6"/>
                    <a:pt x="75" y="6"/>
                  </a:cubicBezTo>
                  <a:cubicBezTo>
                    <a:pt x="52" y="6"/>
                    <a:pt x="52" y="6"/>
                    <a:pt x="52" y="6"/>
                  </a:cubicBezTo>
                  <a:cubicBezTo>
                    <a:pt x="38" y="6"/>
                    <a:pt x="38" y="6"/>
                    <a:pt x="38" y="6"/>
                  </a:cubicBezTo>
                  <a:cubicBezTo>
                    <a:pt x="31" y="6"/>
                    <a:pt x="31" y="6"/>
                    <a:pt x="31" y="6"/>
                  </a:cubicBezTo>
                  <a:cubicBezTo>
                    <a:pt x="28" y="6"/>
                    <a:pt x="28" y="6"/>
                    <a:pt x="28" y="6"/>
                  </a:cubicBezTo>
                  <a:cubicBezTo>
                    <a:pt x="23" y="3"/>
                    <a:pt x="23" y="3"/>
                    <a:pt x="23" y="3"/>
                  </a:cubicBezTo>
                  <a:cubicBezTo>
                    <a:pt x="19" y="0"/>
                    <a:pt x="19" y="0"/>
                    <a:pt x="19" y="0"/>
                  </a:cubicBezTo>
                  <a:cubicBezTo>
                    <a:pt x="18" y="0"/>
                    <a:pt x="18" y="0"/>
                    <a:pt x="18" y="0"/>
                  </a:cubicBezTo>
                  <a:cubicBezTo>
                    <a:pt x="16" y="0"/>
                    <a:pt x="16" y="0"/>
                    <a:pt x="16" y="0"/>
                  </a:cubicBezTo>
                  <a:cubicBezTo>
                    <a:pt x="12" y="3"/>
                    <a:pt x="12" y="3"/>
                    <a:pt x="12" y="3"/>
                  </a:cubicBezTo>
                  <a:cubicBezTo>
                    <a:pt x="11" y="4"/>
                    <a:pt x="11" y="4"/>
                    <a:pt x="11" y="4"/>
                  </a:cubicBezTo>
                  <a:cubicBezTo>
                    <a:pt x="8" y="3"/>
                    <a:pt x="8" y="3"/>
                    <a:pt x="8" y="3"/>
                  </a:cubicBezTo>
                  <a:cubicBezTo>
                    <a:pt x="5" y="3"/>
                    <a:pt x="5" y="3"/>
                    <a:pt x="5" y="3"/>
                  </a:cubicBezTo>
                  <a:cubicBezTo>
                    <a:pt x="3" y="3"/>
                    <a:pt x="3" y="3"/>
                    <a:pt x="3" y="3"/>
                  </a:cubicBezTo>
                  <a:cubicBezTo>
                    <a:pt x="1" y="4"/>
                    <a:pt x="1" y="4"/>
                    <a:pt x="1" y="4"/>
                  </a:cubicBezTo>
                  <a:cubicBezTo>
                    <a:pt x="0" y="4"/>
                    <a:pt x="0" y="4"/>
                    <a:pt x="0" y="4"/>
                  </a:cubicBezTo>
                  <a:cubicBezTo>
                    <a:pt x="0" y="10"/>
                    <a:pt x="0" y="10"/>
                    <a:pt x="0" y="10"/>
                  </a:cubicBezTo>
                  <a:cubicBezTo>
                    <a:pt x="2" y="15"/>
                    <a:pt x="2" y="15"/>
                    <a:pt x="2" y="15"/>
                  </a:cubicBezTo>
                  <a:cubicBezTo>
                    <a:pt x="3" y="19"/>
                    <a:pt x="3" y="19"/>
                    <a:pt x="3" y="19"/>
                  </a:cubicBezTo>
                  <a:cubicBezTo>
                    <a:pt x="6" y="23"/>
                    <a:pt x="6" y="23"/>
                    <a:pt x="6" y="23"/>
                  </a:cubicBezTo>
                  <a:cubicBezTo>
                    <a:pt x="9" y="27"/>
                    <a:pt x="9" y="27"/>
                    <a:pt x="9" y="27"/>
                  </a:cubicBezTo>
                  <a:cubicBezTo>
                    <a:pt x="12" y="32"/>
                    <a:pt x="12" y="32"/>
                    <a:pt x="12" y="32"/>
                  </a:cubicBezTo>
                  <a:cubicBezTo>
                    <a:pt x="16" y="42"/>
                    <a:pt x="16" y="42"/>
                    <a:pt x="16" y="42"/>
                  </a:cubicBezTo>
                  <a:cubicBezTo>
                    <a:pt x="19" y="52"/>
                    <a:pt x="19" y="52"/>
                    <a:pt x="19" y="52"/>
                  </a:cubicBezTo>
                  <a:cubicBezTo>
                    <a:pt x="22" y="56"/>
                    <a:pt x="22" y="56"/>
                    <a:pt x="22" y="56"/>
                  </a:cubicBezTo>
                  <a:cubicBezTo>
                    <a:pt x="25" y="62"/>
                    <a:pt x="25" y="62"/>
                    <a:pt x="25" y="62"/>
                  </a:cubicBezTo>
                  <a:cubicBezTo>
                    <a:pt x="26" y="66"/>
                    <a:pt x="26" y="66"/>
                    <a:pt x="26" y="66"/>
                  </a:cubicBezTo>
                  <a:cubicBezTo>
                    <a:pt x="29" y="70"/>
                    <a:pt x="29" y="70"/>
                    <a:pt x="29" y="70"/>
                  </a:cubicBezTo>
                  <a:cubicBezTo>
                    <a:pt x="32" y="73"/>
                    <a:pt x="32" y="73"/>
                    <a:pt x="32" y="73"/>
                  </a:cubicBezTo>
                  <a:cubicBezTo>
                    <a:pt x="33" y="79"/>
                    <a:pt x="33" y="79"/>
                    <a:pt x="33" y="79"/>
                  </a:cubicBezTo>
                  <a:cubicBezTo>
                    <a:pt x="33" y="82"/>
                    <a:pt x="33" y="82"/>
                    <a:pt x="33" y="82"/>
                  </a:cubicBezTo>
                  <a:cubicBezTo>
                    <a:pt x="32" y="85"/>
                    <a:pt x="32" y="85"/>
                    <a:pt x="32" y="85"/>
                  </a:cubicBezTo>
                  <a:cubicBezTo>
                    <a:pt x="32" y="92"/>
                    <a:pt x="32" y="92"/>
                    <a:pt x="32" y="92"/>
                  </a:cubicBezTo>
                  <a:cubicBezTo>
                    <a:pt x="32" y="96"/>
                    <a:pt x="32" y="96"/>
                    <a:pt x="32" y="96"/>
                  </a:cubicBezTo>
                  <a:cubicBezTo>
                    <a:pt x="33" y="102"/>
                    <a:pt x="33" y="102"/>
                    <a:pt x="33" y="102"/>
                  </a:cubicBezTo>
                  <a:cubicBezTo>
                    <a:pt x="36" y="111"/>
                    <a:pt x="36" y="111"/>
                    <a:pt x="36" y="111"/>
                  </a:cubicBezTo>
                  <a:cubicBezTo>
                    <a:pt x="36" y="116"/>
                    <a:pt x="36" y="116"/>
                    <a:pt x="36" y="116"/>
                  </a:cubicBezTo>
                  <a:cubicBezTo>
                    <a:pt x="38" y="121"/>
                    <a:pt x="38" y="121"/>
                    <a:pt x="38" y="121"/>
                  </a:cubicBezTo>
                  <a:cubicBezTo>
                    <a:pt x="38" y="126"/>
                    <a:pt x="38" y="126"/>
                    <a:pt x="38" y="126"/>
                  </a:cubicBezTo>
                  <a:cubicBezTo>
                    <a:pt x="38" y="128"/>
                    <a:pt x="38" y="128"/>
                    <a:pt x="38" y="128"/>
                  </a:cubicBezTo>
                  <a:cubicBezTo>
                    <a:pt x="38" y="129"/>
                    <a:pt x="38" y="129"/>
                    <a:pt x="38" y="129"/>
                  </a:cubicBezTo>
                  <a:cubicBezTo>
                    <a:pt x="39" y="132"/>
                    <a:pt x="39" y="132"/>
                    <a:pt x="39" y="132"/>
                  </a:cubicBezTo>
                  <a:cubicBezTo>
                    <a:pt x="39" y="135"/>
                    <a:pt x="39" y="135"/>
                    <a:pt x="39" y="135"/>
                  </a:cubicBezTo>
                  <a:cubicBezTo>
                    <a:pt x="42" y="139"/>
                    <a:pt x="42" y="139"/>
                    <a:pt x="42" y="139"/>
                  </a:cubicBezTo>
                  <a:cubicBezTo>
                    <a:pt x="42" y="144"/>
                    <a:pt x="42" y="144"/>
                    <a:pt x="42" y="144"/>
                  </a:cubicBezTo>
                  <a:cubicBezTo>
                    <a:pt x="46" y="151"/>
                    <a:pt x="46" y="151"/>
                    <a:pt x="46" y="151"/>
                  </a:cubicBezTo>
                  <a:cubicBezTo>
                    <a:pt x="50" y="154"/>
                    <a:pt x="50" y="154"/>
                    <a:pt x="50" y="154"/>
                  </a:cubicBezTo>
                  <a:cubicBezTo>
                    <a:pt x="54" y="158"/>
                    <a:pt x="54" y="158"/>
                    <a:pt x="54" y="158"/>
                  </a:cubicBezTo>
                  <a:cubicBezTo>
                    <a:pt x="55" y="159"/>
                    <a:pt x="55" y="159"/>
                    <a:pt x="55" y="159"/>
                  </a:cubicBezTo>
                  <a:cubicBezTo>
                    <a:pt x="56" y="159"/>
                    <a:pt x="56" y="159"/>
                    <a:pt x="56" y="159"/>
                  </a:cubicBezTo>
                  <a:cubicBezTo>
                    <a:pt x="58" y="158"/>
                    <a:pt x="58" y="158"/>
                    <a:pt x="58" y="158"/>
                  </a:cubicBezTo>
                  <a:cubicBezTo>
                    <a:pt x="59" y="155"/>
                    <a:pt x="59" y="155"/>
                    <a:pt x="59" y="155"/>
                  </a:cubicBezTo>
                  <a:cubicBezTo>
                    <a:pt x="59" y="154"/>
                    <a:pt x="59" y="154"/>
                    <a:pt x="59" y="154"/>
                  </a:cubicBezTo>
                  <a:cubicBezTo>
                    <a:pt x="61" y="152"/>
                    <a:pt x="61" y="152"/>
                    <a:pt x="61" y="152"/>
                  </a:cubicBezTo>
                  <a:cubicBezTo>
                    <a:pt x="62" y="152"/>
                    <a:pt x="62" y="152"/>
                    <a:pt x="62" y="152"/>
                  </a:cubicBezTo>
                  <a:cubicBezTo>
                    <a:pt x="64" y="154"/>
                    <a:pt x="64" y="154"/>
                    <a:pt x="64" y="154"/>
                  </a:cubicBezTo>
                  <a:cubicBezTo>
                    <a:pt x="65" y="155"/>
                    <a:pt x="65" y="155"/>
                    <a:pt x="65" y="155"/>
                  </a:cubicBezTo>
                  <a:cubicBezTo>
                    <a:pt x="65" y="156"/>
                    <a:pt x="65" y="156"/>
                    <a:pt x="65" y="156"/>
                  </a:cubicBezTo>
                  <a:cubicBezTo>
                    <a:pt x="65" y="159"/>
                    <a:pt x="65" y="159"/>
                    <a:pt x="65" y="159"/>
                  </a:cubicBezTo>
                  <a:cubicBezTo>
                    <a:pt x="68" y="161"/>
                    <a:pt x="68" y="161"/>
                    <a:pt x="68" y="161"/>
                  </a:cubicBezTo>
                  <a:cubicBezTo>
                    <a:pt x="74" y="164"/>
                    <a:pt x="74" y="164"/>
                    <a:pt x="74" y="164"/>
                  </a:cubicBezTo>
                  <a:cubicBezTo>
                    <a:pt x="78" y="164"/>
                    <a:pt x="78" y="164"/>
                    <a:pt x="78" y="164"/>
                  </a:cubicBezTo>
                  <a:cubicBezTo>
                    <a:pt x="82" y="162"/>
                    <a:pt x="82" y="162"/>
                    <a:pt x="82" y="162"/>
                  </a:cubicBezTo>
                  <a:cubicBezTo>
                    <a:pt x="85" y="164"/>
                    <a:pt x="85" y="164"/>
                    <a:pt x="85" y="164"/>
                  </a:cubicBezTo>
                  <a:cubicBezTo>
                    <a:pt x="88" y="164"/>
                    <a:pt x="88" y="164"/>
                    <a:pt x="88" y="164"/>
                  </a:cubicBezTo>
                  <a:cubicBezTo>
                    <a:pt x="88" y="162"/>
                    <a:pt x="88" y="162"/>
                    <a:pt x="88" y="162"/>
                  </a:cubicBezTo>
                  <a:cubicBezTo>
                    <a:pt x="89" y="161"/>
                    <a:pt x="89" y="161"/>
                    <a:pt x="89" y="161"/>
                  </a:cubicBezTo>
                  <a:cubicBezTo>
                    <a:pt x="91" y="161"/>
                    <a:pt x="91" y="161"/>
                    <a:pt x="91" y="161"/>
                  </a:cubicBezTo>
                  <a:cubicBezTo>
                    <a:pt x="91" y="159"/>
                    <a:pt x="91" y="159"/>
                    <a:pt x="91" y="159"/>
                  </a:cubicBezTo>
                  <a:cubicBezTo>
                    <a:pt x="95" y="158"/>
                    <a:pt x="95" y="158"/>
                    <a:pt x="95" y="158"/>
                  </a:cubicBezTo>
                  <a:cubicBezTo>
                    <a:pt x="97" y="156"/>
                    <a:pt x="97" y="156"/>
                    <a:pt x="97" y="156"/>
                  </a:cubicBezTo>
                  <a:cubicBezTo>
                    <a:pt x="97" y="155"/>
                    <a:pt x="97" y="155"/>
                    <a:pt x="97" y="155"/>
                  </a:cubicBezTo>
                  <a:cubicBezTo>
                    <a:pt x="97" y="106"/>
                    <a:pt x="97" y="106"/>
                    <a:pt x="97" y="106"/>
                  </a:cubicBezTo>
                  <a:cubicBezTo>
                    <a:pt x="97" y="97"/>
                    <a:pt x="97" y="97"/>
                    <a:pt x="97" y="97"/>
                  </a:cubicBezTo>
                  <a:cubicBezTo>
                    <a:pt x="98" y="78"/>
                    <a:pt x="98" y="78"/>
                    <a:pt x="98" y="78"/>
                  </a:cubicBezTo>
                  <a:cubicBezTo>
                    <a:pt x="98" y="69"/>
                    <a:pt x="98" y="69"/>
                    <a:pt x="98" y="69"/>
                  </a:cubicBezTo>
                  <a:cubicBezTo>
                    <a:pt x="109" y="69"/>
                    <a:pt x="109" y="69"/>
                    <a:pt x="109" y="69"/>
                  </a:cubicBezTo>
                  <a:cubicBezTo>
                    <a:pt x="111" y="19"/>
                    <a:pt x="111" y="19"/>
                    <a:pt x="111" y="19"/>
                  </a:cubicBezTo>
                  <a:cubicBezTo>
                    <a:pt x="125" y="17"/>
                    <a:pt x="125" y="17"/>
                    <a:pt x="125" y="17"/>
                  </a:cubicBezTo>
                  <a:cubicBezTo>
                    <a:pt x="131" y="16"/>
                    <a:pt x="131" y="16"/>
                    <a:pt x="131" y="16"/>
                  </a:cubicBezTo>
                  <a:cubicBezTo>
                    <a:pt x="133" y="15"/>
                    <a:pt x="133" y="15"/>
                    <a:pt x="133" y="15"/>
                  </a:cubicBezTo>
                  <a:cubicBezTo>
                    <a:pt x="137" y="15"/>
                    <a:pt x="137" y="15"/>
                    <a:pt x="137" y="15"/>
                  </a:cubicBezTo>
                  <a:cubicBezTo>
                    <a:pt x="138" y="16"/>
                    <a:pt x="138" y="16"/>
                    <a:pt x="138" y="16"/>
                  </a:cubicBezTo>
                  <a:cubicBezTo>
                    <a:pt x="140" y="17"/>
                    <a:pt x="140" y="17"/>
                    <a:pt x="140" y="17"/>
                  </a:cubicBezTo>
                  <a:cubicBezTo>
                    <a:pt x="140" y="19"/>
                    <a:pt x="140" y="19"/>
                    <a:pt x="140" y="19"/>
                  </a:cubicBezTo>
                  <a:cubicBezTo>
                    <a:pt x="141" y="22"/>
                    <a:pt x="141" y="22"/>
                    <a:pt x="141" y="22"/>
                  </a:cubicBezTo>
                  <a:cubicBezTo>
                    <a:pt x="142" y="21"/>
                    <a:pt x="142" y="21"/>
                    <a:pt x="142" y="21"/>
                  </a:cubicBezTo>
                  <a:cubicBezTo>
                    <a:pt x="147" y="16"/>
                    <a:pt x="147" y="16"/>
                    <a:pt x="147" y="16"/>
                  </a:cubicBezTo>
                  <a:cubicBezTo>
                    <a:pt x="150" y="15"/>
                    <a:pt x="150" y="15"/>
                    <a:pt x="150" y="15"/>
                  </a:cubicBezTo>
                  <a:cubicBezTo>
                    <a:pt x="151" y="13"/>
                    <a:pt x="151" y="13"/>
                    <a:pt x="151" y="13"/>
                  </a:cubicBezTo>
                  <a:cubicBezTo>
                    <a:pt x="152" y="15"/>
                    <a:pt x="152" y="15"/>
                    <a:pt x="152" y="15"/>
                  </a:cubicBezTo>
                  <a:cubicBezTo>
                    <a:pt x="154" y="15"/>
                    <a:pt x="154" y="15"/>
                    <a:pt x="154" y="15"/>
                  </a:cubicBezTo>
                  <a:cubicBezTo>
                    <a:pt x="157" y="13"/>
                    <a:pt x="157" y="13"/>
                    <a:pt x="157" y="13"/>
                  </a:cubicBezTo>
                  <a:cubicBezTo>
                    <a:pt x="157" y="12"/>
                    <a:pt x="157" y="12"/>
                    <a:pt x="157" y="12"/>
                  </a:cubicBezTo>
                  <a:cubicBezTo>
                    <a:pt x="158" y="12"/>
                    <a:pt x="158" y="12"/>
                    <a:pt x="158" y="12"/>
                  </a:cubicBezTo>
                  <a:cubicBezTo>
                    <a:pt x="159" y="12"/>
                    <a:pt x="159" y="12"/>
                    <a:pt x="159" y="12"/>
                  </a:cubicBezTo>
                  <a:cubicBezTo>
                    <a:pt x="160" y="12"/>
                    <a:pt x="160" y="12"/>
                    <a:pt x="160" y="12"/>
                  </a:cubicBezTo>
                  <a:cubicBezTo>
                    <a:pt x="161" y="12"/>
                    <a:pt x="161" y="12"/>
                    <a:pt x="161" y="12"/>
                  </a:cubicBezTo>
                  <a:cubicBezTo>
                    <a:pt x="158" y="9"/>
                    <a:pt x="158" y="9"/>
                    <a:pt x="158" y="9"/>
                  </a:cubicBezTo>
                  <a:lnTo>
                    <a:pt x="157" y="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0" name="Freeform 71"/>
            <p:cNvSpPr>
              <a:spLocks/>
            </p:cNvSpPr>
            <p:nvPr/>
          </p:nvSpPr>
          <p:spPr bwMode="auto">
            <a:xfrm>
              <a:off x="4435475" y="4038600"/>
              <a:ext cx="312738" cy="352425"/>
            </a:xfrm>
            <a:custGeom>
              <a:avLst/>
              <a:gdLst>
                <a:gd name="T0" fmla="*/ 8 w 148"/>
                <a:gd name="T1" fmla="*/ 155 h 167"/>
                <a:gd name="T2" fmla="*/ 16 w 148"/>
                <a:gd name="T3" fmla="*/ 152 h 167"/>
                <a:gd name="T4" fmla="*/ 23 w 148"/>
                <a:gd name="T5" fmla="*/ 155 h 167"/>
                <a:gd name="T6" fmla="*/ 38 w 148"/>
                <a:gd name="T7" fmla="*/ 158 h 167"/>
                <a:gd name="T8" fmla="*/ 76 w 148"/>
                <a:gd name="T9" fmla="*/ 158 h 167"/>
                <a:gd name="T10" fmla="*/ 81 w 148"/>
                <a:gd name="T11" fmla="*/ 159 h 167"/>
                <a:gd name="T12" fmla="*/ 91 w 148"/>
                <a:gd name="T13" fmla="*/ 164 h 167"/>
                <a:gd name="T14" fmla="*/ 107 w 148"/>
                <a:gd name="T15" fmla="*/ 167 h 167"/>
                <a:gd name="T16" fmla="*/ 112 w 148"/>
                <a:gd name="T17" fmla="*/ 165 h 167"/>
                <a:gd name="T18" fmla="*/ 132 w 148"/>
                <a:gd name="T19" fmla="*/ 163 h 167"/>
                <a:gd name="T20" fmla="*/ 140 w 148"/>
                <a:gd name="T21" fmla="*/ 161 h 167"/>
                <a:gd name="T22" fmla="*/ 131 w 148"/>
                <a:gd name="T23" fmla="*/ 152 h 167"/>
                <a:gd name="T24" fmla="*/ 125 w 148"/>
                <a:gd name="T25" fmla="*/ 146 h 167"/>
                <a:gd name="T26" fmla="*/ 124 w 148"/>
                <a:gd name="T27" fmla="*/ 125 h 167"/>
                <a:gd name="T28" fmla="*/ 124 w 148"/>
                <a:gd name="T29" fmla="*/ 99 h 167"/>
                <a:gd name="T30" fmla="*/ 140 w 148"/>
                <a:gd name="T31" fmla="*/ 99 h 167"/>
                <a:gd name="T32" fmla="*/ 147 w 148"/>
                <a:gd name="T33" fmla="*/ 96 h 167"/>
                <a:gd name="T34" fmla="*/ 148 w 148"/>
                <a:gd name="T35" fmla="*/ 86 h 167"/>
                <a:gd name="T36" fmla="*/ 148 w 148"/>
                <a:gd name="T37" fmla="*/ 73 h 167"/>
                <a:gd name="T38" fmla="*/ 145 w 148"/>
                <a:gd name="T39" fmla="*/ 70 h 167"/>
                <a:gd name="T40" fmla="*/ 138 w 148"/>
                <a:gd name="T41" fmla="*/ 72 h 167"/>
                <a:gd name="T42" fmla="*/ 131 w 148"/>
                <a:gd name="T43" fmla="*/ 72 h 167"/>
                <a:gd name="T44" fmla="*/ 127 w 148"/>
                <a:gd name="T45" fmla="*/ 72 h 167"/>
                <a:gd name="T46" fmla="*/ 127 w 148"/>
                <a:gd name="T47" fmla="*/ 66 h 167"/>
                <a:gd name="T48" fmla="*/ 122 w 148"/>
                <a:gd name="T49" fmla="*/ 52 h 167"/>
                <a:gd name="T50" fmla="*/ 122 w 148"/>
                <a:gd name="T51" fmla="*/ 40 h 167"/>
                <a:gd name="T52" fmla="*/ 121 w 148"/>
                <a:gd name="T53" fmla="*/ 29 h 167"/>
                <a:gd name="T54" fmla="*/ 121 w 148"/>
                <a:gd name="T55" fmla="*/ 20 h 167"/>
                <a:gd name="T56" fmla="*/ 109 w 148"/>
                <a:gd name="T57" fmla="*/ 20 h 167"/>
                <a:gd name="T58" fmla="*/ 108 w 148"/>
                <a:gd name="T59" fmla="*/ 15 h 167"/>
                <a:gd name="T60" fmla="*/ 99 w 148"/>
                <a:gd name="T61" fmla="*/ 16 h 167"/>
                <a:gd name="T62" fmla="*/ 95 w 148"/>
                <a:gd name="T63" fmla="*/ 22 h 167"/>
                <a:gd name="T64" fmla="*/ 92 w 148"/>
                <a:gd name="T65" fmla="*/ 25 h 167"/>
                <a:gd name="T66" fmla="*/ 84 w 148"/>
                <a:gd name="T67" fmla="*/ 29 h 167"/>
                <a:gd name="T68" fmla="*/ 72 w 148"/>
                <a:gd name="T69" fmla="*/ 30 h 167"/>
                <a:gd name="T70" fmla="*/ 68 w 148"/>
                <a:gd name="T71" fmla="*/ 27 h 167"/>
                <a:gd name="T72" fmla="*/ 64 w 148"/>
                <a:gd name="T73" fmla="*/ 19 h 167"/>
                <a:gd name="T74" fmla="*/ 61 w 148"/>
                <a:gd name="T75" fmla="*/ 12 h 167"/>
                <a:gd name="T76" fmla="*/ 61 w 148"/>
                <a:gd name="T77" fmla="*/ 6 h 167"/>
                <a:gd name="T78" fmla="*/ 55 w 148"/>
                <a:gd name="T79" fmla="*/ 0 h 167"/>
                <a:gd name="T80" fmla="*/ 35 w 148"/>
                <a:gd name="T81" fmla="*/ 0 h 167"/>
                <a:gd name="T82" fmla="*/ 18 w 148"/>
                <a:gd name="T83" fmla="*/ 0 h 167"/>
                <a:gd name="T84" fmla="*/ 9 w 148"/>
                <a:gd name="T85" fmla="*/ 3 h 167"/>
                <a:gd name="T86" fmla="*/ 11 w 148"/>
                <a:gd name="T87" fmla="*/ 12 h 167"/>
                <a:gd name="T88" fmla="*/ 15 w 148"/>
                <a:gd name="T89" fmla="*/ 22 h 167"/>
                <a:gd name="T90" fmla="*/ 21 w 148"/>
                <a:gd name="T91" fmla="*/ 39 h 167"/>
                <a:gd name="T92" fmla="*/ 16 w 148"/>
                <a:gd name="T93" fmla="*/ 45 h 167"/>
                <a:gd name="T94" fmla="*/ 19 w 148"/>
                <a:gd name="T95" fmla="*/ 56 h 167"/>
                <a:gd name="T96" fmla="*/ 25 w 148"/>
                <a:gd name="T97" fmla="*/ 69 h 167"/>
                <a:gd name="T98" fmla="*/ 23 w 148"/>
                <a:gd name="T99" fmla="*/ 88 h 167"/>
                <a:gd name="T100" fmla="*/ 16 w 148"/>
                <a:gd name="T101" fmla="*/ 93 h 167"/>
                <a:gd name="T102" fmla="*/ 11 w 148"/>
                <a:gd name="T103" fmla="*/ 103 h 167"/>
                <a:gd name="T104" fmla="*/ 8 w 148"/>
                <a:gd name="T105" fmla="*/ 115 h 167"/>
                <a:gd name="T106" fmla="*/ 5 w 148"/>
                <a:gd name="T107" fmla="*/ 128 h 167"/>
                <a:gd name="T108" fmla="*/ 3 w 148"/>
                <a:gd name="T109" fmla="*/ 134 h 167"/>
                <a:gd name="T110" fmla="*/ 0 w 148"/>
                <a:gd name="T111" fmla="*/ 148 h 167"/>
                <a:gd name="T112" fmla="*/ 3 w 148"/>
                <a:gd name="T113"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67">
                  <a:moveTo>
                    <a:pt x="3" y="155"/>
                  </a:moveTo>
                  <a:cubicBezTo>
                    <a:pt x="5" y="155"/>
                    <a:pt x="5" y="155"/>
                    <a:pt x="5" y="155"/>
                  </a:cubicBezTo>
                  <a:cubicBezTo>
                    <a:pt x="8" y="155"/>
                    <a:pt x="8" y="155"/>
                    <a:pt x="8" y="155"/>
                  </a:cubicBezTo>
                  <a:cubicBezTo>
                    <a:pt x="11" y="156"/>
                    <a:pt x="11" y="156"/>
                    <a:pt x="11" y="156"/>
                  </a:cubicBezTo>
                  <a:cubicBezTo>
                    <a:pt x="12" y="155"/>
                    <a:pt x="12" y="155"/>
                    <a:pt x="12" y="155"/>
                  </a:cubicBezTo>
                  <a:cubicBezTo>
                    <a:pt x="16" y="152"/>
                    <a:pt x="16" y="152"/>
                    <a:pt x="16" y="152"/>
                  </a:cubicBezTo>
                  <a:cubicBezTo>
                    <a:pt x="18" y="152"/>
                    <a:pt x="18" y="152"/>
                    <a:pt x="18" y="152"/>
                  </a:cubicBezTo>
                  <a:cubicBezTo>
                    <a:pt x="19" y="152"/>
                    <a:pt x="19" y="152"/>
                    <a:pt x="19" y="152"/>
                  </a:cubicBezTo>
                  <a:cubicBezTo>
                    <a:pt x="23" y="155"/>
                    <a:pt x="23" y="155"/>
                    <a:pt x="23" y="155"/>
                  </a:cubicBezTo>
                  <a:cubicBezTo>
                    <a:pt x="28" y="158"/>
                    <a:pt x="28" y="158"/>
                    <a:pt x="28" y="158"/>
                  </a:cubicBezTo>
                  <a:cubicBezTo>
                    <a:pt x="31" y="158"/>
                    <a:pt x="31" y="158"/>
                    <a:pt x="31" y="158"/>
                  </a:cubicBezTo>
                  <a:cubicBezTo>
                    <a:pt x="38" y="158"/>
                    <a:pt x="38" y="158"/>
                    <a:pt x="38" y="158"/>
                  </a:cubicBezTo>
                  <a:cubicBezTo>
                    <a:pt x="52" y="158"/>
                    <a:pt x="52" y="158"/>
                    <a:pt x="52" y="158"/>
                  </a:cubicBezTo>
                  <a:cubicBezTo>
                    <a:pt x="75" y="158"/>
                    <a:pt x="75" y="158"/>
                    <a:pt x="75" y="158"/>
                  </a:cubicBezTo>
                  <a:cubicBezTo>
                    <a:pt x="76" y="158"/>
                    <a:pt x="76" y="158"/>
                    <a:pt x="76" y="158"/>
                  </a:cubicBezTo>
                  <a:cubicBezTo>
                    <a:pt x="78" y="158"/>
                    <a:pt x="78" y="158"/>
                    <a:pt x="78" y="158"/>
                  </a:cubicBezTo>
                  <a:cubicBezTo>
                    <a:pt x="79" y="158"/>
                    <a:pt x="79" y="158"/>
                    <a:pt x="79" y="158"/>
                  </a:cubicBezTo>
                  <a:cubicBezTo>
                    <a:pt x="81" y="159"/>
                    <a:pt x="81" y="159"/>
                    <a:pt x="81" y="159"/>
                  </a:cubicBezTo>
                  <a:cubicBezTo>
                    <a:pt x="84" y="162"/>
                    <a:pt x="84" y="162"/>
                    <a:pt x="84" y="162"/>
                  </a:cubicBezTo>
                  <a:cubicBezTo>
                    <a:pt x="86" y="164"/>
                    <a:pt x="86" y="164"/>
                    <a:pt x="86" y="164"/>
                  </a:cubicBezTo>
                  <a:cubicBezTo>
                    <a:pt x="91" y="164"/>
                    <a:pt x="91" y="164"/>
                    <a:pt x="91" y="164"/>
                  </a:cubicBezTo>
                  <a:cubicBezTo>
                    <a:pt x="98" y="165"/>
                    <a:pt x="98" y="165"/>
                    <a:pt x="98" y="165"/>
                  </a:cubicBezTo>
                  <a:cubicBezTo>
                    <a:pt x="104" y="165"/>
                    <a:pt x="104" y="165"/>
                    <a:pt x="104" y="165"/>
                  </a:cubicBezTo>
                  <a:cubicBezTo>
                    <a:pt x="107" y="167"/>
                    <a:pt x="107" y="167"/>
                    <a:pt x="107" y="167"/>
                  </a:cubicBezTo>
                  <a:cubicBezTo>
                    <a:pt x="108" y="167"/>
                    <a:pt x="108" y="167"/>
                    <a:pt x="108" y="167"/>
                  </a:cubicBezTo>
                  <a:cubicBezTo>
                    <a:pt x="109" y="167"/>
                    <a:pt x="109" y="167"/>
                    <a:pt x="109" y="167"/>
                  </a:cubicBezTo>
                  <a:cubicBezTo>
                    <a:pt x="112" y="165"/>
                    <a:pt x="112" y="165"/>
                    <a:pt x="112" y="165"/>
                  </a:cubicBezTo>
                  <a:cubicBezTo>
                    <a:pt x="115" y="165"/>
                    <a:pt x="115" y="165"/>
                    <a:pt x="115" y="165"/>
                  </a:cubicBezTo>
                  <a:cubicBezTo>
                    <a:pt x="119" y="165"/>
                    <a:pt x="119" y="165"/>
                    <a:pt x="119" y="165"/>
                  </a:cubicBezTo>
                  <a:cubicBezTo>
                    <a:pt x="132" y="163"/>
                    <a:pt x="132" y="163"/>
                    <a:pt x="132" y="163"/>
                  </a:cubicBezTo>
                  <a:cubicBezTo>
                    <a:pt x="139" y="161"/>
                    <a:pt x="139" y="161"/>
                    <a:pt x="139" y="161"/>
                  </a:cubicBezTo>
                  <a:cubicBezTo>
                    <a:pt x="139" y="161"/>
                    <a:pt x="139" y="161"/>
                    <a:pt x="139" y="161"/>
                  </a:cubicBezTo>
                  <a:cubicBezTo>
                    <a:pt x="140" y="161"/>
                    <a:pt x="140" y="161"/>
                    <a:pt x="140" y="161"/>
                  </a:cubicBezTo>
                  <a:cubicBezTo>
                    <a:pt x="134" y="156"/>
                    <a:pt x="134" y="156"/>
                    <a:pt x="134" y="156"/>
                  </a:cubicBezTo>
                  <a:cubicBezTo>
                    <a:pt x="131" y="152"/>
                    <a:pt x="131" y="152"/>
                    <a:pt x="131" y="152"/>
                  </a:cubicBezTo>
                  <a:cubicBezTo>
                    <a:pt x="131" y="152"/>
                    <a:pt x="131" y="152"/>
                    <a:pt x="131" y="152"/>
                  </a:cubicBezTo>
                  <a:cubicBezTo>
                    <a:pt x="131" y="152"/>
                    <a:pt x="131" y="152"/>
                    <a:pt x="131" y="152"/>
                  </a:cubicBezTo>
                  <a:cubicBezTo>
                    <a:pt x="129" y="151"/>
                    <a:pt x="129" y="151"/>
                    <a:pt x="129" y="151"/>
                  </a:cubicBezTo>
                  <a:cubicBezTo>
                    <a:pt x="125" y="146"/>
                    <a:pt x="125" y="146"/>
                    <a:pt x="125" y="146"/>
                  </a:cubicBezTo>
                  <a:cubicBezTo>
                    <a:pt x="124" y="144"/>
                    <a:pt x="124" y="144"/>
                    <a:pt x="124" y="144"/>
                  </a:cubicBezTo>
                  <a:cubicBezTo>
                    <a:pt x="122" y="141"/>
                    <a:pt x="122" y="141"/>
                    <a:pt x="122" y="141"/>
                  </a:cubicBezTo>
                  <a:cubicBezTo>
                    <a:pt x="124" y="125"/>
                    <a:pt x="124" y="125"/>
                    <a:pt x="124" y="125"/>
                  </a:cubicBezTo>
                  <a:cubicBezTo>
                    <a:pt x="124" y="109"/>
                    <a:pt x="124" y="109"/>
                    <a:pt x="124" y="109"/>
                  </a:cubicBezTo>
                  <a:cubicBezTo>
                    <a:pt x="124" y="102"/>
                    <a:pt x="124" y="102"/>
                    <a:pt x="124" y="102"/>
                  </a:cubicBezTo>
                  <a:cubicBezTo>
                    <a:pt x="124" y="99"/>
                    <a:pt x="124" y="99"/>
                    <a:pt x="124" y="99"/>
                  </a:cubicBezTo>
                  <a:cubicBezTo>
                    <a:pt x="124" y="98"/>
                    <a:pt x="124" y="98"/>
                    <a:pt x="124" y="98"/>
                  </a:cubicBezTo>
                  <a:cubicBezTo>
                    <a:pt x="132" y="99"/>
                    <a:pt x="132" y="99"/>
                    <a:pt x="132" y="99"/>
                  </a:cubicBezTo>
                  <a:cubicBezTo>
                    <a:pt x="140" y="99"/>
                    <a:pt x="140" y="99"/>
                    <a:pt x="140" y="99"/>
                  </a:cubicBezTo>
                  <a:cubicBezTo>
                    <a:pt x="144" y="99"/>
                    <a:pt x="144" y="99"/>
                    <a:pt x="144" y="99"/>
                  </a:cubicBezTo>
                  <a:cubicBezTo>
                    <a:pt x="148" y="98"/>
                    <a:pt x="148" y="98"/>
                    <a:pt x="148" y="98"/>
                  </a:cubicBezTo>
                  <a:cubicBezTo>
                    <a:pt x="147" y="96"/>
                    <a:pt x="147" y="96"/>
                    <a:pt x="147" y="96"/>
                  </a:cubicBezTo>
                  <a:cubicBezTo>
                    <a:pt x="147" y="93"/>
                    <a:pt x="147" y="93"/>
                    <a:pt x="147" y="93"/>
                  </a:cubicBezTo>
                  <a:cubicBezTo>
                    <a:pt x="148" y="91"/>
                    <a:pt x="148" y="91"/>
                    <a:pt x="148" y="91"/>
                  </a:cubicBezTo>
                  <a:cubicBezTo>
                    <a:pt x="148" y="86"/>
                    <a:pt x="148" y="86"/>
                    <a:pt x="148" y="86"/>
                  </a:cubicBezTo>
                  <a:cubicBezTo>
                    <a:pt x="148" y="83"/>
                    <a:pt x="148" y="83"/>
                    <a:pt x="148" y="83"/>
                  </a:cubicBezTo>
                  <a:cubicBezTo>
                    <a:pt x="148" y="76"/>
                    <a:pt x="148" y="76"/>
                    <a:pt x="148" y="76"/>
                  </a:cubicBezTo>
                  <a:cubicBezTo>
                    <a:pt x="148" y="73"/>
                    <a:pt x="148" y="73"/>
                    <a:pt x="148" y="73"/>
                  </a:cubicBezTo>
                  <a:cubicBezTo>
                    <a:pt x="148" y="69"/>
                    <a:pt x="148" y="69"/>
                    <a:pt x="148" y="69"/>
                  </a:cubicBezTo>
                  <a:cubicBezTo>
                    <a:pt x="147" y="70"/>
                    <a:pt x="147" y="70"/>
                    <a:pt x="147" y="70"/>
                  </a:cubicBezTo>
                  <a:cubicBezTo>
                    <a:pt x="145" y="70"/>
                    <a:pt x="145" y="70"/>
                    <a:pt x="145" y="70"/>
                  </a:cubicBezTo>
                  <a:cubicBezTo>
                    <a:pt x="142" y="70"/>
                    <a:pt x="142" y="70"/>
                    <a:pt x="142" y="70"/>
                  </a:cubicBezTo>
                  <a:cubicBezTo>
                    <a:pt x="140" y="72"/>
                    <a:pt x="140" y="72"/>
                    <a:pt x="140" y="72"/>
                  </a:cubicBezTo>
                  <a:cubicBezTo>
                    <a:pt x="138" y="72"/>
                    <a:pt x="138" y="72"/>
                    <a:pt x="138" y="72"/>
                  </a:cubicBezTo>
                  <a:cubicBezTo>
                    <a:pt x="135" y="72"/>
                    <a:pt x="135" y="72"/>
                    <a:pt x="135" y="72"/>
                  </a:cubicBezTo>
                  <a:cubicBezTo>
                    <a:pt x="134" y="72"/>
                    <a:pt x="134" y="72"/>
                    <a:pt x="134" y="72"/>
                  </a:cubicBezTo>
                  <a:cubicBezTo>
                    <a:pt x="131" y="72"/>
                    <a:pt x="131" y="72"/>
                    <a:pt x="131" y="72"/>
                  </a:cubicBezTo>
                  <a:cubicBezTo>
                    <a:pt x="128" y="73"/>
                    <a:pt x="128" y="73"/>
                    <a:pt x="128" y="73"/>
                  </a:cubicBezTo>
                  <a:cubicBezTo>
                    <a:pt x="127" y="75"/>
                    <a:pt x="127" y="75"/>
                    <a:pt x="127" y="75"/>
                  </a:cubicBezTo>
                  <a:cubicBezTo>
                    <a:pt x="127" y="72"/>
                    <a:pt x="127" y="72"/>
                    <a:pt x="127" y="72"/>
                  </a:cubicBezTo>
                  <a:cubicBezTo>
                    <a:pt x="127" y="70"/>
                    <a:pt x="127" y="70"/>
                    <a:pt x="127" y="70"/>
                  </a:cubicBezTo>
                  <a:cubicBezTo>
                    <a:pt x="127" y="69"/>
                    <a:pt x="127" y="69"/>
                    <a:pt x="127" y="69"/>
                  </a:cubicBezTo>
                  <a:cubicBezTo>
                    <a:pt x="127" y="66"/>
                    <a:pt x="127" y="66"/>
                    <a:pt x="127" y="66"/>
                  </a:cubicBezTo>
                  <a:cubicBezTo>
                    <a:pt x="127" y="60"/>
                    <a:pt x="127" y="60"/>
                    <a:pt x="127" y="60"/>
                  </a:cubicBezTo>
                  <a:cubicBezTo>
                    <a:pt x="125" y="56"/>
                    <a:pt x="125" y="56"/>
                    <a:pt x="125" y="56"/>
                  </a:cubicBezTo>
                  <a:cubicBezTo>
                    <a:pt x="122" y="52"/>
                    <a:pt x="122" y="52"/>
                    <a:pt x="122" y="52"/>
                  </a:cubicBezTo>
                  <a:cubicBezTo>
                    <a:pt x="122" y="48"/>
                    <a:pt x="122" y="48"/>
                    <a:pt x="122" y="48"/>
                  </a:cubicBezTo>
                  <a:cubicBezTo>
                    <a:pt x="122" y="46"/>
                    <a:pt x="122" y="46"/>
                    <a:pt x="122" y="46"/>
                  </a:cubicBezTo>
                  <a:cubicBezTo>
                    <a:pt x="122" y="40"/>
                    <a:pt x="122" y="40"/>
                    <a:pt x="122" y="40"/>
                  </a:cubicBezTo>
                  <a:cubicBezTo>
                    <a:pt x="122" y="35"/>
                    <a:pt x="122" y="35"/>
                    <a:pt x="122" y="35"/>
                  </a:cubicBezTo>
                  <a:cubicBezTo>
                    <a:pt x="122" y="33"/>
                    <a:pt x="122" y="33"/>
                    <a:pt x="122" y="33"/>
                  </a:cubicBezTo>
                  <a:cubicBezTo>
                    <a:pt x="121" y="29"/>
                    <a:pt x="121" y="29"/>
                    <a:pt x="121" y="29"/>
                  </a:cubicBezTo>
                  <a:cubicBezTo>
                    <a:pt x="122" y="23"/>
                    <a:pt x="122" y="23"/>
                    <a:pt x="122" y="23"/>
                  </a:cubicBezTo>
                  <a:cubicBezTo>
                    <a:pt x="122" y="22"/>
                    <a:pt x="122" y="22"/>
                    <a:pt x="122" y="22"/>
                  </a:cubicBezTo>
                  <a:cubicBezTo>
                    <a:pt x="121" y="20"/>
                    <a:pt x="121" y="20"/>
                    <a:pt x="121" y="20"/>
                  </a:cubicBezTo>
                  <a:cubicBezTo>
                    <a:pt x="118" y="20"/>
                    <a:pt x="118" y="20"/>
                    <a:pt x="118" y="20"/>
                  </a:cubicBezTo>
                  <a:cubicBezTo>
                    <a:pt x="111" y="20"/>
                    <a:pt x="111" y="20"/>
                    <a:pt x="111" y="20"/>
                  </a:cubicBezTo>
                  <a:cubicBezTo>
                    <a:pt x="109" y="20"/>
                    <a:pt x="109" y="20"/>
                    <a:pt x="109" y="20"/>
                  </a:cubicBezTo>
                  <a:cubicBezTo>
                    <a:pt x="108" y="20"/>
                    <a:pt x="108" y="20"/>
                    <a:pt x="108" y="20"/>
                  </a:cubicBezTo>
                  <a:cubicBezTo>
                    <a:pt x="107" y="19"/>
                    <a:pt x="107" y="19"/>
                    <a:pt x="107" y="19"/>
                  </a:cubicBezTo>
                  <a:cubicBezTo>
                    <a:pt x="108" y="15"/>
                    <a:pt x="108" y="15"/>
                    <a:pt x="108" y="15"/>
                  </a:cubicBezTo>
                  <a:cubicBezTo>
                    <a:pt x="105" y="15"/>
                    <a:pt x="105" y="15"/>
                    <a:pt x="105" y="15"/>
                  </a:cubicBezTo>
                  <a:cubicBezTo>
                    <a:pt x="104" y="16"/>
                    <a:pt x="104" y="16"/>
                    <a:pt x="104" y="16"/>
                  </a:cubicBezTo>
                  <a:cubicBezTo>
                    <a:pt x="99" y="16"/>
                    <a:pt x="99" y="16"/>
                    <a:pt x="99" y="16"/>
                  </a:cubicBezTo>
                  <a:cubicBezTo>
                    <a:pt x="95" y="16"/>
                    <a:pt x="95" y="16"/>
                    <a:pt x="95" y="16"/>
                  </a:cubicBezTo>
                  <a:cubicBezTo>
                    <a:pt x="95" y="19"/>
                    <a:pt x="95" y="19"/>
                    <a:pt x="95" y="19"/>
                  </a:cubicBezTo>
                  <a:cubicBezTo>
                    <a:pt x="95" y="22"/>
                    <a:pt x="95" y="22"/>
                    <a:pt x="95" y="22"/>
                  </a:cubicBezTo>
                  <a:cubicBezTo>
                    <a:pt x="95" y="23"/>
                    <a:pt x="95" y="23"/>
                    <a:pt x="95" y="23"/>
                  </a:cubicBezTo>
                  <a:cubicBezTo>
                    <a:pt x="94" y="25"/>
                    <a:pt x="94" y="25"/>
                    <a:pt x="94" y="25"/>
                  </a:cubicBezTo>
                  <a:cubicBezTo>
                    <a:pt x="92" y="25"/>
                    <a:pt x="92" y="25"/>
                    <a:pt x="92" y="25"/>
                  </a:cubicBezTo>
                  <a:cubicBezTo>
                    <a:pt x="92" y="27"/>
                    <a:pt x="92" y="27"/>
                    <a:pt x="92" y="27"/>
                  </a:cubicBezTo>
                  <a:cubicBezTo>
                    <a:pt x="92" y="30"/>
                    <a:pt x="92" y="30"/>
                    <a:pt x="92" y="30"/>
                  </a:cubicBezTo>
                  <a:cubicBezTo>
                    <a:pt x="84" y="29"/>
                    <a:pt x="84" y="29"/>
                    <a:pt x="84" y="29"/>
                  </a:cubicBezTo>
                  <a:cubicBezTo>
                    <a:pt x="81" y="30"/>
                    <a:pt x="81" y="30"/>
                    <a:pt x="81" y="30"/>
                  </a:cubicBezTo>
                  <a:cubicBezTo>
                    <a:pt x="78" y="30"/>
                    <a:pt x="78" y="30"/>
                    <a:pt x="78" y="30"/>
                  </a:cubicBezTo>
                  <a:cubicBezTo>
                    <a:pt x="72" y="30"/>
                    <a:pt x="72" y="30"/>
                    <a:pt x="72" y="30"/>
                  </a:cubicBezTo>
                  <a:cubicBezTo>
                    <a:pt x="71" y="30"/>
                    <a:pt x="71" y="30"/>
                    <a:pt x="71" y="30"/>
                  </a:cubicBezTo>
                  <a:cubicBezTo>
                    <a:pt x="69" y="29"/>
                    <a:pt x="69" y="29"/>
                    <a:pt x="69" y="29"/>
                  </a:cubicBezTo>
                  <a:cubicBezTo>
                    <a:pt x="68" y="27"/>
                    <a:pt x="68" y="27"/>
                    <a:pt x="68" y="27"/>
                  </a:cubicBezTo>
                  <a:cubicBezTo>
                    <a:pt x="65" y="22"/>
                    <a:pt x="65" y="22"/>
                    <a:pt x="65" y="22"/>
                  </a:cubicBezTo>
                  <a:cubicBezTo>
                    <a:pt x="64" y="20"/>
                    <a:pt x="64" y="20"/>
                    <a:pt x="64" y="20"/>
                  </a:cubicBezTo>
                  <a:cubicBezTo>
                    <a:pt x="64" y="19"/>
                    <a:pt x="64" y="19"/>
                    <a:pt x="64" y="19"/>
                  </a:cubicBezTo>
                  <a:cubicBezTo>
                    <a:pt x="64" y="16"/>
                    <a:pt x="64" y="16"/>
                    <a:pt x="64" y="16"/>
                  </a:cubicBezTo>
                  <a:cubicBezTo>
                    <a:pt x="62" y="13"/>
                    <a:pt x="62" y="13"/>
                    <a:pt x="62" y="13"/>
                  </a:cubicBezTo>
                  <a:cubicBezTo>
                    <a:pt x="61" y="12"/>
                    <a:pt x="61" y="12"/>
                    <a:pt x="61" y="12"/>
                  </a:cubicBezTo>
                  <a:cubicBezTo>
                    <a:pt x="61" y="10"/>
                    <a:pt x="61" y="10"/>
                    <a:pt x="61" y="10"/>
                  </a:cubicBezTo>
                  <a:cubicBezTo>
                    <a:pt x="61" y="9"/>
                    <a:pt x="61" y="9"/>
                    <a:pt x="61" y="9"/>
                  </a:cubicBezTo>
                  <a:cubicBezTo>
                    <a:pt x="61" y="6"/>
                    <a:pt x="61" y="6"/>
                    <a:pt x="61" y="6"/>
                  </a:cubicBezTo>
                  <a:cubicBezTo>
                    <a:pt x="59" y="3"/>
                    <a:pt x="59" y="3"/>
                    <a:pt x="59" y="3"/>
                  </a:cubicBezTo>
                  <a:cubicBezTo>
                    <a:pt x="58" y="2"/>
                    <a:pt x="58" y="2"/>
                    <a:pt x="58" y="2"/>
                  </a:cubicBezTo>
                  <a:cubicBezTo>
                    <a:pt x="55" y="0"/>
                    <a:pt x="55" y="0"/>
                    <a:pt x="55" y="0"/>
                  </a:cubicBezTo>
                  <a:cubicBezTo>
                    <a:pt x="54" y="0"/>
                    <a:pt x="54" y="0"/>
                    <a:pt x="54" y="0"/>
                  </a:cubicBezTo>
                  <a:cubicBezTo>
                    <a:pt x="46" y="0"/>
                    <a:pt x="46" y="0"/>
                    <a:pt x="46" y="0"/>
                  </a:cubicBezTo>
                  <a:cubicBezTo>
                    <a:pt x="35" y="0"/>
                    <a:pt x="35" y="0"/>
                    <a:pt x="35" y="0"/>
                  </a:cubicBezTo>
                  <a:cubicBezTo>
                    <a:pt x="32" y="0"/>
                    <a:pt x="32" y="0"/>
                    <a:pt x="32" y="0"/>
                  </a:cubicBezTo>
                  <a:cubicBezTo>
                    <a:pt x="26" y="0"/>
                    <a:pt x="26" y="0"/>
                    <a:pt x="26" y="0"/>
                  </a:cubicBezTo>
                  <a:cubicBezTo>
                    <a:pt x="18" y="0"/>
                    <a:pt x="18" y="0"/>
                    <a:pt x="18" y="0"/>
                  </a:cubicBezTo>
                  <a:cubicBezTo>
                    <a:pt x="15" y="2"/>
                    <a:pt x="15" y="2"/>
                    <a:pt x="15" y="2"/>
                  </a:cubicBezTo>
                  <a:cubicBezTo>
                    <a:pt x="13" y="3"/>
                    <a:pt x="13" y="3"/>
                    <a:pt x="13" y="3"/>
                  </a:cubicBezTo>
                  <a:cubicBezTo>
                    <a:pt x="9" y="3"/>
                    <a:pt x="9" y="3"/>
                    <a:pt x="9" y="3"/>
                  </a:cubicBezTo>
                  <a:cubicBezTo>
                    <a:pt x="8" y="5"/>
                    <a:pt x="8" y="5"/>
                    <a:pt x="8" y="5"/>
                  </a:cubicBezTo>
                  <a:cubicBezTo>
                    <a:pt x="8" y="7"/>
                    <a:pt x="8" y="7"/>
                    <a:pt x="8" y="7"/>
                  </a:cubicBezTo>
                  <a:cubicBezTo>
                    <a:pt x="11" y="12"/>
                    <a:pt x="11" y="12"/>
                    <a:pt x="11" y="12"/>
                  </a:cubicBezTo>
                  <a:cubicBezTo>
                    <a:pt x="12" y="15"/>
                    <a:pt x="12" y="15"/>
                    <a:pt x="12" y="15"/>
                  </a:cubicBezTo>
                  <a:cubicBezTo>
                    <a:pt x="13" y="17"/>
                    <a:pt x="13" y="17"/>
                    <a:pt x="13" y="17"/>
                  </a:cubicBezTo>
                  <a:cubicBezTo>
                    <a:pt x="15" y="22"/>
                    <a:pt x="15" y="22"/>
                    <a:pt x="15" y="22"/>
                  </a:cubicBezTo>
                  <a:cubicBezTo>
                    <a:pt x="19" y="30"/>
                    <a:pt x="19" y="30"/>
                    <a:pt x="19" y="30"/>
                  </a:cubicBezTo>
                  <a:cubicBezTo>
                    <a:pt x="21" y="35"/>
                    <a:pt x="21" y="35"/>
                    <a:pt x="21" y="35"/>
                  </a:cubicBezTo>
                  <a:cubicBezTo>
                    <a:pt x="21" y="39"/>
                    <a:pt x="21" y="39"/>
                    <a:pt x="21" y="39"/>
                  </a:cubicBezTo>
                  <a:cubicBezTo>
                    <a:pt x="19" y="40"/>
                    <a:pt x="19" y="40"/>
                    <a:pt x="19" y="40"/>
                  </a:cubicBezTo>
                  <a:cubicBezTo>
                    <a:pt x="19" y="42"/>
                    <a:pt x="19" y="42"/>
                    <a:pt x="19" y="42"/>
                  </a:cubicBezTo>
                  <a:cubicBezTo>
                    <a:pt x="16" y="45"/>
                    <a:pt x="16" y="45"/>
                    <a:pt x="16" y="45"/>
                  </a:cubicBezTo>
                  <a:cubicBezTo>
                    <a:pt x="18" y="48"/>
                    <a:pt x="18" y="48"/>
                    <a:pt x="18" y="48"/>
                  </a:cubicBezTo>
                  <a:cubicBezTo>
                    <a:pt x="18" y="52"/>
                    <a:pt x="18" y="52"/>
                    <a:pt x="18" y="52"/>
                  </a:cubicBezTo>
                  <a:cubicBezTo>
                    <a:pt x="19" y="56"/>
                    <a:pt x="19" y="56"/>
                    <a:pt x="19" y="56"/>
                  </a:cubicBezTo>
                  <a:cubicBezTo>
                    <a:pt x="21" y="59"/>
                    <a:pt x="21" y="59"/>
                    <a:pt x="21" y="59"/>
                  </a:cubicBezTo>
                  <a:cubicBezTo>
                    <a:pt x="22" y="62"/>
                    <a:pt x="22" y="62"/>
                    <a:pt x="22" y="62"/>
                  </a:cubicBezTo>
                  <a:cubicBezTo>
                    <a:pt x="25" y="69"/>
                    <a:pt x="25" y="69"/>
                    <a:pt x="25" y="69"/>
                  </a:cubicBezTo>
                  <a:cubicBezTo>
                    <a:pt x="26" y="79"/>
                    <a:pt x="26" y="79"/>
                    <a:pt x="26" y="79"/>
                  </a:cubicBezTo>
                  <a:cubicBezTo>
                    <a:pt x="25" y="83"/>
                    <a:pt x="25" y="83"/>
                    <a:pt x="25" y="83"/>
                  </a:cubicBezTo>
                  <a:cubicBezTo>
                    <a:pt x="23" y="88"/>
                    <a:pt x="23" y="88"/>
                    <a:pt x="23" y="88"/>
                  </a:cubicBezTo>
                  <a:cubicBezTo>
                    <a:pt x="22" y="91"/>
                    <a:pt x="22" y="91"/>
                    <a:pt x="22" y="91"/>
                  </a:cubicBezTo>
                  <a:cubicBezTo>
                    <a:pt x="19" y="92"/>
                    <a:pt x="19" y="92"/>
                    <a:pt x="19" y="92"/>
                  </a:cubicBezTo>
                  <a:cubicBezTo>
                    <a:pt x="16" y="93"/>
                    <a:pt x="16" y="93"/>
                    <a:pt x="16" y="93"/>
                  </a:cubicBezTo>
                  <a:cubicBezTo>
                    <a:pt x="16" y="95"/>
                    <a:pt x="16" y="95"/>
                    <a:pt x="16" y="95"/>
                  </a:cubicBezTo>
                  <a:cubicBezTo>
                    <a:pt x="15" y="99"/>
                    <a:pt x="15" y="99"/>
                    <a:pt x="15" y="99"/>
                  </a:cubicBezTo>
                  <a:cubicBezTo>
                    <a:pt x="11" y="103"/>
                    <a:pt x="11" y="103"/>
                    <a:pt x="11" y="103"/>
                  </a:cubicBezTo>
                  <a:cubicBezTo>
                    <a:pt x="9" y="106"/>
                    <a:pt x="9" y="106"/>
                    <a:pt x="9" y="106"/>
                  </a:cubicBezTo>
                  <a:cubicBezTo>
                    <a:pt x="9" y="111"/>
                    <a:pt x="9" y="111"/>
                    <a:pt x="9" y="111"/>
                  </a:cubicBezTo>
                  <a:cubicBezTo>
                    <a:pt x="8" y="115"/>
                    <a:pt x="8" y="115"/>
                    <a:pt x="8" y="115"/>
                  </a:cubicBezTo>
                  <a:cubicBezTo>
                    <a:pt x="8" y="119"/>
                    <a:pt x="8" y="119"/>
                    <a:pt x="8" y="119"/>
                  </a:cubicBezTo>
                  <a:cubicBezTo>
                    <a:pt x="6" y="124"/>
                    <a:pt x="6" y="124"/>
                    <a:pt x="6" y="124"/>
                  </a:cubicBezTo>
                  <a:cubicBezTo>
                    <a:pt x="5" y="128"/>
                    <a:pt x="5" y="128"/>
                    <a:pt x="5" y="128"/>
                  </a:cubicBezTo>
                  <a:cubicBezTo>
                    <a:pt x="5" y="129"/>
                    <a:pt x="5" y="129"/>
                    <a:pt x="5" y="129"/>
                  </a:cubicBezTo>
                  <a:cubicBezTo>
                    <a:pt x="5" y="131"/>
                    <a:pt x="5" y="131"/>
                    <a:pt x="5" y="131"/>
                  </a:cubicBezTo>
                  <a:cubicBezTo>
                    <a:pt x="3" y="134"/>
                    <a:pt x="3" y="134"/>
                    <a:pt x="3" y="134"/>
                  </a:cubicBezTo>
                  <a:cubicBezTo>
                    <a:pt x="0" y="136"/>
                    <a:pt x="0" y="136"/>
                    <a:pt x="0" y="136"/>
                  </a:cubicBezTo>
                  <a:cubicBezTo>
                    <a:pt x="2" y="139"/>
                    <a:pt x="2" y="139"/>
                    <a:pt x="2" y="139"/>
                  </a:cubicBezTo>
                  <a:cubicBezTo>
                    <a:pt x="0" y="148"/>
                    <a:pt x="0" y="148"/>
                    <a:pt x="0" y="148"/>
                  </a:cubicBezTo>
                  <a:cubicBezTo>
                    <a:pt x="0" y="156"/>
                    <a:pt x="0" y="156"/>
                    <a:pt x="0" y="156"/>
                  </a:cubicBezTo>
                  <a:cubicBezTo>
                    <a:pt x="1" y="156"/>
                    <a:pt x="1" y="156"/>
                    <a:pt x="1" y="156"/>
                  </a:cubicBezTo>
                  <a:lnTo>
                    <a:pt x="3" y="15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1" name="Freeform 72"/>
            <p:cNvSpPr>
              <a:spLocks/>
            </p:cNvSpPr>
            <p:nvPr/>
          </p:nvSpPr>
          <p:spPr bwMode="auto">
            <a:xfrm>
              <a:off x="4692650" y="4108450"/>
              <a:ext cx="298450" cy="284163"/>
            </a:xfrm>
            <a:custGeom>
              <a:avLst/>
              <a:gdLst>
                <a:gd name="T0" fmla="*/ 138 w 141"/>
                <a:gd name="T1" fmla="*/ 23 h 135"/>
                <a:gd name="T2" fmla="*/ 138 w 141"/>
                <a:gd name="T3" fmla="*/ 20 h 135"/>
                <a:gd name="T4" fmla="*/ 134 w 141"/>
                <a:gd name="T5" fmla="*/ 16 h 135"/>
                <a:gd name="T6" fmla="*/ 129 w 141"/>
                <a:gd name="T7" fmla="*/ 15 h 135"/>
                <a:gd name="T8" fmla="*/ 122 w 141"/>
                <a:gd name="T9" fmla="*/ 10 h 135"/>
                <a:gd name="T10" fmla="*/ 118 w 141"/>
                <a:gd name="T11" fmla="*/ 9 h 135"/>
                <a:gd name="T12" fmla="*/ 112 w 141"/>
                <a:gd name="T13" fmla="*/ 6 h 135"/>
                <a:gd name="T14" fmla="*/ 109 w 141"/>
                <a:gd name="T15" fmla="*/ 6 h 135"/>
                <a:gd name="T16" fmla="*/ 105 w 141"/>
                <a:gd name="T17" fmla="*/ 3 h 135"/>
                <a:gd name="T18" fmla="*/ 85 w 141"/>
                <a:gd name="T19" fmla="*/ 3 h 135"/>
                <a:gd name="T20" fmla="*/ 81 w 141"/>
                <a:gd name="T21" fmla="*/ 12 h 135"/>
                <a:gd name="T22" fmla="*/ 82 w 141"/>
                <a:gd name="T23" fmla="*/ 19 h 135"/>
                <a:gd name="T24" fmla="*/ 81 w 141"/>
                <a:gd name="T25" fmla="*/ 36 h 135"/>
                <a:gd name="T26" fmla="*/ 79 w 141"/>
                <a:gd name="T27" fmla="*/ 49 h 135"/>
                <a:gd name="T28" fmla="*/ 91 w 141"/>
                <a:gd name="T29" fmla="*/ 58 h 135"/>
                <a:gd name="T30" fmla="*/ 95 w 141"/>
                <a:gd name="T31" fmla="*/ 53 h 135"/>
                <a:gd name="T32" fmla="*/ 95 w 141"/>
                <a:gd name="T33" fmla="*/ 72 h 135"/>
                <a:gd name="T34" fmla="*/ 92 w 141"/>
                <a:gd name="T35" fmla="*/ 69 h 135"/>
                <a:gd name="T36" fmla="*/ 85 w 141"/>
                <a:gd name="T37" fmla="*/ 69 h 135"/>
                <a:gd name="T38" fmla="*/ 79 w 141"/>
                <a:gd name="T39" fmla="*/ 61 h 135"/>
                <a:gd name="T40" fmla="*/ 76 w 141"/>
                <a:gd name="T41" fmla="*/ 58 h 135"/>
                <a:gd name="T42" fmla="*/ 71 w 141"/>
                <a:gd name="T43" fmla="*/ 56 h 135"/>
                <a:gd name="T44" fmla="*/ 66 w 141"/>
                <a:gd name="T45" fmla="*/ 50 h 135"/>
                <a:gd name="T46" fmla="*/ 61 w 141"/>
                <a:gd name="T47" fmla="*/ 50 h 135"/>
                <a:gd name="T48" fmla="*/ 51 w 141"/>
                <a:gd name="T49" fmla="*/ 50 h 135"/>
                <a:gd name="T50" fmla="*/ 43 w 141"/>
                <a:gd name="T51" fmla="*/ 48 h 135"/>
                <a:gd name="T52" fmla="*/ 42 w 141"/>
                <a:gd name="T53" fmla="*/ 40 h 135"/>
                <a:gd name="T54" fmla="*/ 29 w 141"/>
                <a:gd name="T55" fmla="*/ 43 h 135"/>
                <a:gd name="T56" fmla="*/ 29 w 141"/>
                <a:gd name="T57" fmla="*/ 39 h 135"/>
                <a:gd name="T58" fmla="*/ 26 w 141"/>
                <a:gd name="T59" fmla="*/ 40 h 135"/>
                <a:gd name="T60" fmla="*/ 26 w 141"/>
                <a:gd name="T61" fmla="*/ 53 h 135"/>
                <a:gd name="T62" fmla="*/ 25 w 141"/>
                <a:gd name="T63" fmla="*/ 63 h 135"/>
                <a:gd name="T64" fmla="*/ 18 w 141"/>
                <a:gd name="T65" fmla="*/ 66 h 135"/>
                <a:gd name="T66" fmla="*/ 2 w 141"/>
                <a:gd name="T67" fmla="*/ 66 h 135"/>
                <a:gd name="T68" fmla="*/ 2 w 141"/>
                <a:gd name="T69" fmla="*/ 92 h 135"/>
                <a:gd name="T70" fmla="*/ 3 w 141"/>
                <a:gd name="T71" fmla="*/ 113 h 135"/>
                <a:gd name="T72" fmla="*/ 9 w 141"/>
                <a:gd name="T73" fmla="*/ 119 h 135"/>
                <a:gd name="T74" fmla="*/ 18 w 141"/>
                <a:gd name="T75" fmla="*/ 128 h 135"/>
                <a:gd name="T76" fmla="*/ 20 w 141"/>
                <a:gd name="T77" fmla="*/ 128 h 135"/>
                <a:gd name="T78" fmla="*/ 32 w 141"/>
                <a:gd name="T79" fmla="*/ 128 h 135"/>
                <a:gd name="T80" fmla="*/ 39 w 141"/>
                <a:gd name="T81" fmla="*/ 131 h 135"/>
                <a:gd name="T82" fmla="*/ 46 w 141"/>
                <a:gd name="T83" fmla="*/ 132 h 135"/>
                <a:gd name="T84" fmla="*/ 52 w 141"/>
                <a:gd name="T85" fmla="*/ 132 h 135"/>
                <a:gd name="T86" fmla="*/ 59 w 141"/>
                <a:gd name="T87" fmla="*/ 134 h 135"/>
                <a:gd name="T88" fmla="*/ 72 w 141"/>
                <a:gd name="T89" fmla="*/ 118 h 135"/>
                <a:gd name="T90" fmla="*/ 82 w 141"/>
                <a:gd name="T91" fmla="*/ 112 h 135"/>
                <a:gd name="T92" fmla="*/ 85 w 141"/>
                <a:gd name="T93" fmla="*/ 105 h 135"/>
                <a:gd name="T94" fmla="*/ 92 w 141"/>
                <a:gd name="T95" fmla="*/ 102 h 135"/>
                <a:gd name="T96" fmla="*/ 101 w 141"/>
                <a:gd name="T97" fmla="*/ 101 h 135"/>
                <a:gd name="T98" fmla="*/ 99 w 141"/>
                <a:gd name="T99" fmla="*/ 92 h 135"/>
                <a:gd name="T100" fmla="*/ 134 w 141"/>
                <a:gd name="T101" fmla="*/ 79 h 135"/>
                <a:gd name="T102" fmla="*/ 131 w 141"/>
                <a:gd name="T103" fmla="*/ 78 h 135"/>
                <a:gd name="T104" fmla="*/ 129 w 141"/>
                <a:gd name="T105" fmla="*/ 75 h 135"/>
                <a:gd name="T106" fmla="*/ 132 w 141"/>
                <a:gd name="T107" fmla="*/ 69 h 135"/>
                <a:gd name="T108" fmla="*/ 134 w 141"/>
                <a:gd name="T109" fmla="*/ 60 h 135"/>
                <a:gd name="T110" fmla="*/ 138 w 141"/>
                <a:gd name="T111" fmla="*/ 55 h 135"/>
                <a:gd name="T112" fmla="*/ 138 w 141"/>
                <a:gd name="T113" fmla="*/ 42 h 135"/>
                <a:gd name="T114" fmla="*/ 137 w 141"/>
                <a:gd name="T115" fmla="*/ 37 h 135"/>
                <a:gd name="T116" fmla="*/ 139 w 141"/>
                <a:gd name="T117" fmla="*/ 35 h 135"/>
                <a:gd name="T118" fmla="*/ 141 w 141"/>
                <a:gd name="T119"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12" name="Freeform 73"/>
            <p:cNvSpPr>
              <a:spLocks/>
            </p:cNvSpPr>
            <p:nvPr/>
          </p:nvSpPr>
          <p:spPr bwMode="auto">
            <a:xfrm>
              <a:off x="4356100" y="3495675"/>
              <a:ext cx="195263" cy="328613"/>
            </a:xfrm>
            <a:custGeom>
              <a:avLst/>
              <a:gdLst>
                <a:gd name="T0" fmla="*/ 107 w 123"/>
                <a:gd name="T1" fmla="*/ 88 h 207"/>
                <a:gd name="T2" fmla="*/ 91 w 123"/>
                <a:gd name="T3" fmla="*/ 66 h 207"/>
                <a:gd name="T4" fmla="*/ 88 w 123"/>
                <a:gd name="T5" fmla="*/ 60 h 207"/>
                <a:gd name="T6" fmla="*/ 98 w 123"/>
                <a:gd name="T7" fmla="*/ 57 h 207"/>
                <a:gd name="T8" fmla="*/ 110 w 123"/>
                <a:gd name="T9" fmla="*/ 57 h 207"/>
                <a:gd name="T10" fmla="*/ 110 w 123"/>
                <a:gd name="T11" fmla="*/ 52 h 207"/>
                <a:gd name="T12" fmla="*/ 105 w 123"/>
                <a:gd name="T13" fmla="*/ 33 h 207"/>
                <a:gd name="T14" fmla="*/ 105 w 123"/>
                <a:gd name="T15" fmla="*/ 17 h 207"/>
                <a:gd name="T16" fmla="*/ 101 w 123"/>
                <a:gd name="T17" fmla="*/ 9 h 207"/>
                <a:gd name="T18" fmla="*/ 94 w 123"/>
                <a:gd name="T19" fmla="*/ 4 h 207"/>
                <a:gd name="T20" fmla="*/ 91 w 123"/>
                <a:gd name="T21" fmla="*/ 0 h 207"/>
                <a:gd name="T22" fmla="*/ 89 w 123"/>
                <a:gd name="T23" fmla="*/ 3 h 207"/>
                <a:gd name="T24" fmla="*/ 94 w 123"/>
                <a:gd name="T25" fmla="*/ 13 h 207"/>
                <a:gd name="T26" fmla="*/ 97 w 123"/>
                <a:gd name="T27" fmla="*/ 23 h 207"/>
                <a:gd name="T28" fmla="*/ 94 w 123"/>
                <a:gd name="T29" fmla="*/ 31 h 207"/>
                <a:gd name="T30" fmla="*/ 84 w 123"/>
                <a:gd name="T31" fmla="*/ 39 h 207"/>
                <a:gd name="T32" fmla="*/ 78 w 123"/>
                <a:gd name="T33" fmla="*/ 53 h 207"/>
                <a:gd name="T34" fmla="*/ 74 w 123"/>
                <a:gd name="T35" fmla="*/ 64 h 207"/>
                <a:gd name="T36" fmla="*/ 70 w 123"/>
                <a:gd name="T37" fmla="*/ 70 h 207"/>
                <a:gd name="T38" fmla="*/ 62 w 123"/>
                <a:gd name="T39" fmla="*/ 80 h 207"/>
                <a:gd name="T40" fmla="*/ 58 w 123"/>
                <a:gd name="T41" fmla="*/ 88 h 207"/>
                <a:gd name="T42" fmla="*/ 53 w 123"/>
                <a:gd name="T43" fmla="*/ 104 h 207"/>
                <a:gd name="T44" fmla="*/ 53 w 123"/>
                <a:gd name="T45" fmla="*/ 109 h 207"/>
                <a:gd name="T46" fmla="*/ 49 w 123"/>
                <a:gd name="T47" fmla="*/ 117 h 207"/>
                <a:gd name="T48" fmla="*/ 41 w 123"/>
                <a:gd name="T49" fmla="*/ 121 h 207"/>
                <a:gd name="T50" fmla="*/ 37 w 123"/>
                <a:gd name="T51" fmla="*/ 114 h 207"/>
                <a:gd name="T52" fmla="*/ 34 w 123"/>
                <a:gd name="T53" fmla="*/ 106 h 207"/>
                <a:gd name="T54" fmla="*/ 28 w 123"/>
                <a:gd name="T55" fmla="*/ 113 h 207"/>
                <a:gd name="T56" fmla="*/ 21 w 123"/>
                <a:gd name="T57" fmla="*/ 114 h 207"/>
                <a:gd name="T58" fmla="*/ 8 w 123"/>
                <a:gd name="T59" fmla="*/ 131 h 207"/>
                <a:gd name="T60" fmla="*/ 5 w 123"/>
                <a:gd name="T61" fmla="*/ 137 h 207"/>
                <a:gd name="T62" fmla="*/ 1 w 123"/>
                <a:gd name="T63" fmla="*/ 150 h 207"/>
                <a:gd name="T64" fmla="*/ 0 w 123"/>
                <a:gd name="T65" fmla="*/ 154 h 207"/>
                <a:gd name="T66" fmla="*/ 4 w 123"/>
                <a:gd name="T67" fmla="*/ 154 h 207"/>
                <a:gd name="T68" fmla="*/ 8 w 123"/>
                <a:gd name="T69" fmla="*/ 162 h 207"/>
                <a:gd name="T70" fmla="*/ 13 w 123"/>
                <a:gd name="T71" fmla="*/ 163 h 207"/>
                <a:gd name="T72" fmla="*/ 14 w 123"/>
                <a:gd name="T73" fmla="*/ 163 h 207"/>
                <a:gd name="T74" fmla="*/ 17 w 123"/>
                <a:gd name="T75" fmla="*/ 166 h 207"/>
                <a:gd name="T76" fmla="*/ 17 w 123"/>
                <a:gd name="T77" fmla="*/ 170 h 207"/>
                <a:gd name="T78" fmla="*/ 18 w 123"/>
                <a:gd name="T79" fmla="*/ 174 h 207"/>
                <a:gd name="T80" fmla="*/ 21 w 123"/>
                <a:gd name="T81" fmla="*/ 189 h 207"/>
                <a:gd name="T82" fmla="*/ 22 w 123"/>
                <a:gd name="T83" fmla="*/ 196 h 207"/>
                <a:gd name="T84" fmla="*/ 37 w 123"/>
                <a:gd name="T85" fmla="*/ 198 h 207"/>
                <a:gd name="T86" fmla="*/ 48 w 123"/>
                <a:gd name="T87" fmla="*/ 194 h 207"/>
                <a:gd name="T88" fmla="*/ 66 w 123"/>
                <a:gd name="T89" fmla="*/ 196 h 207"/>
                <a:gd name="T90" fmla="*/ 76 w 123"/>
                <a:gd name="T91" fmla="*/ 196 h 207"/>
                <a:gd name="T92" fmla="*/ 80 w 123"/>
                <a:gd name="T93" fmla="*/ 198 h 207"/>
                <a:gd name="T94" fmla="*/ 93 w 123"/>
                <a:gd name="T95" fmla="*/ 198 h 207"/>
                <a:gd name="T96" fmla="*/ 106 w 123"/>
                <a:gd name="T97" fmla="*/ 200 h 207"/>
                <a:gd name="T98" fmla="*/ 122 w 123"/>
                <a:gd name="T99" fmla="*/ 207 h 207"/>
                <a:gd name="T100" fmla="*/ 122 w 123"/>
                <a:gd name="T101" fmla="*/ 196 h 207"/>
                <a:gd name="T102" fmla="*/ 119 w 123"/>
                <a:gd name="T103" fmla="*/ 183 h 207"/>
                <a:gd name="T104" fmla="*/ 109 w 123"/>
                <a:gd name="T105" fmla="*/ 171 h 207"/>
                <a:gd name="T106" fmla="*/ 106 w 123"/>
                <a:gd name="T107" fmla="*/ 163 h 207"/>
                <a:gd name="T108" fmla="*/ 101 w 123"/>
                <a:gd name="T109" fmla="*/ 153 h 207"/>
                <a:gd name="T110" fmla="*/ 97 w 123"/>
                <a:gd name="T111" fmla="*/ 141 h 207"/>
                <a:gd name="T112" fmla="*/ 94 w 123"/>
                <a:gd name="T113" fmla="*/ 130 h 207"/>
                <a:gd name="T114" fmla="*/ 101 w 123"/>
                <a:gd name="T115" fmla="*/ 121 h 207"/>
                <a:gd name="T116" fmla="*/ 110 w 123"/>
                <a:gd name="T117" fmla="*/ 104 h 207"/>
                <a:gd name="T118" fmla="*/ 111 w 123"/>
                <a:gd name="T119" fmla="*/ 100 h 207"/>
                <a:gd name="T120" fmla="*/ 111 w 123"/>
                <a:gd name="T121" fmla="*/ 97 h 207"/>
                <a:gd name="T122" fmla="*/ 111 w 123"/>
                <a:gd name="T123" fmla="*/ 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207">
                  <a:moveTo>
                    <a:pt x="111" y="97"/>
                  </a:moveTo>
                  <a:lnTo>
                    <a:pt x="110" y="93"/>
                  </a:lnTo>
                  <a:lnTo>
                    <a:pt x="107" y="88"/>
                  </a:lnTo>
                  <a:lnTo>
                    <a:pt x="106" y="82"/>
                  </a:lnTo>
                  <a:lnTo>
                    <a:pt x="97" y="74"/>
                  </a:lnTo>
                  <a:lnTo>
                    <a:pt x="91" y="66"/>
                  </a:lnTo>
                  <a:lnTo>
                    <a:pt x="89" y="65"/>
                  </a:lnTo>
                  <a:lnTo>
                    <a:pt x="88" y="61"/>
                  </a:lnTo>
                  <a:lnTo>
                    <a:pt x="88" y="60"/>
                  </a:lnTo>
                  <a:lnTo>
                    <a:pt x="91" y="57"/>
                  </a:lnTo>
                  <a:lnTo>
                    <a:pt x="94" y="56"/>
                  </a:lnTo>
                  <a:lnTo>
                    <a:pt x="98" y="57"/>
                  </a:lnTo>
                  <a:lnTo>
                    <a:pt x="105" y="56"/>
                  </a:lnTo>
                  <a:lnTo>
                    <a:pt x="107" y="56"/>
                  </a:lnTo>
                  <a:lnTo>
                    <a:pt x="110" y="57"/>
                  </a:lnTo>
                  <a:lnTo>
                    <a:pt x="111" y="57"/>
                  </a:lnTo>
                  <a:lnTo>
                    <a:pt x="114" y="56"/>
                  </a:lnTo>
                  <a:lnTo>
                    <a:pt x="110" y="52"/>
                  </a:lnTo>
                  <a:lnTo>
                    <a:pt x="106" y="46"/>
                  </a:lnTo>
                  <a:lnTo>
                    <a:pt x="105" y="40"/>
                  </a:lnTo>
                  <a:lnTo>
                    <a:pt x="105" y="33"/>
                  </a:lnTo>
                  <a:lnTo>
                    <a:pt x="105" y="29"/>
                  </a:lnTo>
                  <a:lnTo>
                    <a:pt x="105" y="23"/>
                  </a:lnTo>
                  <a:lnTo>
                    <a:pt x="105" y="17"/>
                  </a:lnTo>
                  <a:lnTo>
                    <a:pt x="102" y="17"/>
                  </a:lnTo>
                  <a:lnTo>
                    <a:pt x="102" y="16"/>
                  </a:lnTo>
                  <a:lnTo>
                    <a:pt x="101" y="9"/>
                  </a:lnTo>
                  <a:lnTo>
                    <a:pt x="98" y="8"/>
                  </a:lnTo>
                  <a:lnTo>
                    <a:pt x="97" y="7"/>
                  </a:lnTo>
                  <a:lnTo>
                    <a:pt x="94" y="4"/>
                  </a:lnTo>
                  <a:lnTo>
                    <a:pt x="94" y="3"/>
                  </a:lnTo>
                  <a:lnTo>
                    <a:pt x="94" y="0"/>
                  </a:lnTo>
                  <a:lnTo>
                    <a:pt x="91" y="0"/>
                  </a:lnTo>
                  <a:lnTo>
                    <a:pt x="89" y="0"/>
                  </a:lnTo>
                  <a:lnTo>
                    <a:pt x="88" y="0"/>
                  </a:lnTo>
                  <a:lnTo>
                    <a:pt x="89" y="3"/>
                  </a:lnTo>
                  <a:lnTo>
                    <a:pt x="89" y="8"/>
                  </a:lnTo>
                  <a:lnTo>
                    <a:pt x="91" y="13"/>
                  </a:lnTo>
                  <a:lnTo>
                    <a:pt x="94" y="13"/>
                  </a:lnTo>
                  <a:lnTo>
                    <a:pt x="97" y="16"/>
                  </a:lnTo>
                  <a:lnTo>
                    <a:pt x="98" y="20"/>
                  </a:lnTo>
                  <a:lnTo>
                    <a:pt x="97" y="23"/>
                  </a:lnTo>
                  <a:lnTo>
                    <a:pt x="97" y="25"/>
                  </a:lnTo>
                  <a:lnTo>
                    <a:pt x="97" y="29"/>
                  </a:lnTo>
                  <a:lnTo>
                    <a:pt x="94" y="31"/>
                  </a:lnTo>
                  <a:lnTo>
                    <a:pt x="89" y="33"/>
                  </a:lnTo>
                  <a:lnTo>
                    <a:pt x="85" y="35"/>
                  </a:lnTo>
                  <a:lnTo>
                    <a:pt x="84" y="39"/>
                  </a:lnTo>
                  <a:lnTo>
                    <a:pt x="81" y="46"/>
                  </a:lnTo>
                  <a:lnTo>
                    <a:pt x="80" y="52"/>
                  </a:lnTo>
                  <a:lnTo>
                    <a:pt x="78" y="53"/>
                  </a:lnTo>
                  <a:lnTo>
                    <a:pt x="76" y="57"/>
                  </a:lnTo>
                  <a:lnTo>
                    <a:pt x="76" y="61"/>
                  </a:lnTo>
                  <a:lnTo>
                    <a:pt x="74" y="64"/>
                  </a:lnTo>
                  <a:lnTo>
                    <a:pt x="68" y="66"/>
                  </a:lnTo>
                  <a:lnTo>
                    <a:pt x="70" y="69"/>
                  </a:lnTo>
                  <a:lnTo>
                    <a:pt x="70" y="70"/>
                  </a:lnTo>
                  <a:lnTo>
                    <a:pt x="68" y="74"/>
                  </a:lnTo>
                  <a:lnTo>
                    <a:pt x="66" y="80"/>
                  </a:lnTo>
                  <a:lnTo>
                    <a:pt x="62" y="80"/>
                  </a:lnTo>
                  <a:lnTo>
                    <a:pt x="62" y="84"/>
                  </a:lnTo>
                  <a:lnTo>
                    <a:pt x="61" y="84"/>
                  </a:lnTo>
                  <a:lnTo>
                    <a:pt x="58" y="88"/>
                  </a:lnTo>
                  <a:lnTo>
                    <a:pt x="58" y="90"/>
                  </a:lnTo>
                  <a:lnTo>
                    <a:pt x="57" y="97"/>
                  </a:lnTo>
                  <a:lnTo>
                    <a:pt x="53" y="104"/>
                  </a:lnTo>
                  <a:lnTo>
                    <a:pt x="53" y="105"/>
                  </a:lnTo>
                  <a:lnTo>
                    <a:pt x="53" y="106"/>
                  </a:lnTo>
                  <a:lnTo>
                    <a:pt x="53" y="109"/>
                  </a:lnTo>
                  <a:lnTo>
                    <a:pt x="50" y="110"/>
                  </a:lnTo>
                  <a:lnTo>
                    <a:pt x="49" y="113"/>
                  </a:lnTo>
                  <a:lnTo>
                    <a:pt x="49" y="117"/>
                  </a:lnTo>
                  <a:lnTo>
                    <a:pt x="45" y="121"/>
                  </a:lnTo>
                  <a:lnTo>
                    <a:pt x="44" y="121"/>
                  </a:lnTo>
                  <a:lnTo>
                    <a:pt x="41" y="121"/>
                  </a:lnTo>
                  <a:lnTo>
                    <a:pt x="41" y="118"/>
                  </a:lnTo>
                  <a:lnTo>
                    <a:pt x="41" y="117"/>
                  </a:lnTo>
                  <a:lnTo>
                    <a:pt x="37" y="114"/>
                  </a:lnTo>
                  <a:lnTo>
                    <a:pt x="36" y="113"/>
                  </a:lnTo>
                  <a:lnTo>
                    <a:pt x="34" y="110"/>
                  </a:lnTo>
                  <a:lnTo>
                    <a:pt x="34" y="106"/>
                  </a:lnTo>
                  <a:lnTo>
                    <a:pt x="32" y="110"/>
                  </a:lnTo>
                  <a:lnTo>
                    <a:pt x="30" y="113"/>
                  </a:lnTo>
                  <a:lnTo>
                    <a:pt x="28" y="113"/>
                  </a:lnTo>
                  <a:lnTo>
                    <a:pt x="24" y="110"/>
                  </a:lnTo>
                  <a:lnTo>
                    <a:pt x="22" y="113"/>
                  </a:lnTo>
                  <a:lnTo>
                    <a:pt x="21" y="114"/>
                  </a:lnTo>
                  <a:lnTo>
                    <a:pt x="18" y="121"/>
                  </a:lnTo>
                  <a:lnTo>
                    <a:pt x="10" y="126"/>
                  </a:lnTo>
                  <a:lnTo>
                    <a:pt x="8" y="131"/>
                  </a:lnTo>
                  <a:lnTo>
                    <a:pt x="5" y="134"/>
                  </a:lnTo>
                  <a:lnTo>
                    <a:pt x="8" y="135"/>
                  </a:lnTo>
                  <a:lnTo>
                    <a:pt x="5" y="137"/>
                  </a:lnTo>
                  <a:lnTo>
                    <a:pt x="5" y="143"/>
                  </a:lnTo>
                  <a:lnTo>
                    <a:pt x="4" y="147"/>
                  </a:lnTo>
                  <a:lnTo>
                    <a:pt x="1" y="150"/>
                  </a:lnTo>
                  <a:lnTo>
                    <a:pt x="0" y="151"/>
                  </a:lnTo>
                  <a:lnTo>
                    <a:pt x="1" y="151"/>
                  </a:lnTo>
                  <a:lnTo>
                    <a:pt x="0" y="154"/>
                  </a:lnTo>
                  <a:lnTo>
                    <a:pt x="4" y="157"/>
                  </a:lnTo>
                  <a:lnTo>
                    <a:pt x="1" y="153"/>
                  </a:lnTo>
                  <a:lnTo>
                    <a:pt x="4" y="154"/>
                  </a:lnTo>
                  <a:lnTo>
                    <a:pt x="5" y="153"/>
                  </a:lnTo>
                  <a:lnTo>
                    <a:pt x="8" y="157"/>
                  </a:lnTo>
                  <a:lnTo>
                    <a:pt x="8" y="162"/>
                  </a:lnTo>
                  <a:lnTo>
                    <a:pt x="9" y="163"/>
                  </a:lnTo>
                  <a:lnTo>
                    <a:pt x="10" y="163"/>
                  </a:lnTo>
                  <a:lnTo>
                    <a:pt x="13" y="163"/>
                  </a:lnTo>
                  <a:lnTo>
                    <a:pt x="13" y="166"/>
                  </a:lnTo>
                  <a:lnTo>
                    <a:pt x="14" y="166"/>
                  </a:lnTo>
                  <a:lnTo>
                    <a:pt x="14" y="163"/>
                  </a:lnTo>
                  <a:lnTo>
                    <a:pt x="17" y="163"/>
                  </a:lnTo>
                  <a:lnTo>
                    <a:pt x="18" y="162"/>
                  </a:lnTo>
                  <a:lnTo>
                    <a:pt x="17" y="166"/>
                  </a:lnTo>
                  <a:lnTo>
                    <a:pt x="18" y="166"/>
                  </a:lnTo>
                  <a:lnTo>
                    <a:pt x="17" y="167"/>
                  </a:lnTo>
                  <a:lnTo>
                    <a:pt x="17" y="170"/>
                  </a:lnTo>
                  <a:lnTo>
                    <a:pt x="17" y="171"/>
                  </a:lnTo>
                  <a:lnTo>
                    <a:pt x="18" y="171"/>
                  </a:lnTo>
                  <a:lnTo>
                    <a:pt x="18" y="174"/>
                  </a:lnTo>
                  <a:lnTo>
                    <a:pt x="21" y="178"/>
                  </a:lnTo>
                  <a:lnTo>
                    <a:pt x="22" y="183"/>
                  </a:lnTo>
                  <a:lnTo>
                    <a:pt x="21" y="189"/>
                  </a:lnTo>
                  <a:lnTo>
                    <a:pt x="21" y="192"/>
                  </a:lnTo>
                  <a:lnTo>
                    <a:pt x="21" y="194"/>
                  </a:lnTo>
                  <a:lnTo>
                    <a:pt x="22" y="196"/>
                  </a:lnTo>
                  <a:lnTo>
                    <a:pt x="24" y="198"/>
                  </a:lnTo>
                  <a:lnTo>
                    <a:pt x="28" y="198"/>
                  </a:lnTo>
                  <a:lnTo>
                    <a:pt x="37" y="198"/>
                  </a:lnTo>
                  <a:lnTo>
                    <a:pt x="45" y="198"/>
                  </a:lnTo>
                  <a:lnTo>
                    <a:pt x="45" y="196"/>
                  </a:lnTo>
                  <a:lnTo>
                    <a:pt x="48" y="194"/>
                  </a:lnTo>
                  <a:lnTo>
                    <a:pt x="50" y="194"/>
                  </a:lnTo>
                  <a:lnTo>
                    <a:pt x="61" y="196"/>
                  </a:lnTo>
                  <a:lnTo>
                    <a:pt x="66" y="196"/>
                  </a:lnTo>
                  <a:lnTo>
                    <a:pt x="70" y="196"/>
                  </a:lnTo>
                  <a:lnTo>
                    <a:pt x="74" y="196"/>
                  </a:lnTo>
                  <a:lnTo>
                    <a:pt x="76" y="196"/>
                  </a:lnTo>
                  <a:lnTo>
                    <a:pt x="76" y="198"/>
                  </a:lnTo>
                  <a:lnTo>
                    <a:pt x="78" y="198"/>
                  </a:lnTo>
                  <a:lnTo>
                    <a:pt x="80" y="198"/>
                  </a:lnTo>
                  <a:lnTo>
                    <a:pt x="85" y="198"/>
                  </a:lnTo>
                  <a:lnTo>
                    <a:pt x="90" y="198"/>
                  </a:lnTo>
                  <a:lnTo>
                    <a:pt x="93" y="198"/>
                  </a:lnTo>
                  <a:lnTo>
                    <a:pt x="101" y="198"/>
                  </a:lnTo>
                  <a:lnTo>
                    <a:pt x="102" y="200"/>
                  </a:lnTo>
                  <a:lnTo>
                    <a:pt x="106" y="200"/>
                  </a:lnTo>
                  <a:lnTo>
                    <a:pt x="110" y="200"/>
                  </a:lnTo>
                  <a:lnTo>
                    <a:pt x="114" y="202"/>
                  </a:lnTo>
                  <a:lnTo>
                    <a:pt x="122" y="207"/>
                  </a:lnTo>
                  <a:lnTo>
                    <a:pt x="122" y="204"/>
                  </a:lnTo>
                  <a:lnTo>
                    <a:pt x="122" y="200"/>
                  </a:lnTo>
                  <a:lnTo>
                    <a:pt x="122" y="196"/>
                  </a:lnTo>
                  <a:lnTo>
                    <a:pt x="123" y="195"/>
                  </a:lnTo>
                  <a:lnTo>
                    <a:pt x="122" y="185"/>
                  </a:lnTo>
                  <a:lnTo>
                    <a:pt x="119" y="183"/>
                  </a:lnTo>
                  <a:lnTo>
                    <a:pt x="118" y="181"/>
                  </a:lnTo>
                  <a:lnTo>
                    <a:pt x="114" y="179"/>
                  </a:lnTo>
                  <a:lnTo>
                    <a:pt x="109" y="171"/>
                  </a:lnTo>
                  <a:lnTo>
                    <a:pt x="107" y="171"/>
                  </a:lnTo>
                  <a:lnTo>
                    <a:pt x="106" y="166"/>
                  </a:lnTo>
                  <a:lnTo>
                    <a:pt x="106" y="163"/>
                  </a:lnTo>
                  <a:lnTo>
                    <a:pt x="105" y="161"/>
                  </a:lnTo>
                  <a:lnTo>
                    <a:pt x="102" y="157"/>
                  </a:lnTo>
                  <a:lnTo>
                    <a:pt x="101" y="153"/>
                  </a:lnTo>
                  <a:lnTo>
                    <a:pt x="98" y="150"/>
                  </a:lnTo>
                  <a:lnTo>
                    <a:pt x="98" y="145"/>
                  </a:lnTo>
                  <a:lnTo>
                    <a:pt x="97" y="141"/>
                  </a:lnTo>
                  <a:lnTo>
                    <a:pt x="97" y="135"/>
                  </a:lnTo>
                  <a:lnTo>
                    <a:pt x="97" y="130"/>
                  </a:lnTo>
                  <a:lnTo>
                    <a:pt x="94" y="130"/>
                  </a:lnTo>
                  <a:lnTo>
                    <a:pt x="94" y="127"/>
                  </a:lnTo>
                  <a:lnTo>
                    <a:pt x="98" y="123"/>
                  </a:lnTo>
                  <a:lnTo>
                    <a:pt x="101" y="121"/>
                  </a:lnTo>
                  <a:lnTo>
                    <a:pt x="102" y="117"/>
                  </a:lnTo>
                  <a:lnTo>
                    <a:pt x="106" y="110"/>
                  </a:lnTo>
                  <a:lnTo>
                    <a:pt x="110" y="104"/>
                  </a:lnTo>
                  <a:lnTo>
                    <a:pt x="111" y="102"/>
                  </a:lnTo>
                  <a:lnTo>
                    <a:pt x="111" y="101"/>
                  </a:lnTo>
                  <a:lnTo>
                    <a:pt x="111" y="100"/>
                  </a:lnTo>
                  <a:lnTo>
                    <a:pt x="111" y="97"/>
                  </a:lnTo>
                  <a:lnTo>
                    <a:pt x="111" y="97"/>
                  </a:lnTo>
                  <a:lnTo>
                    <a:pt x="111" y="97"/>
                  </a:lnTo>
                  <a:lnTo>
                    <a:pt x="111" y="97"/>
                  </a:lnTo>
                  <a:lnTo>
                    <a:pt x="111" y="97"/>
                  </a:lnTo>
                  <a:lnTo>
                    <a:pt x="111" y="97"/>
                  </a:lnTo>
                  <a:lnTo>
                    <a:pt x="111" y="9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3" name="Freeform 74"/>
            <p:cNvSpPr>
              <a:spLocks/>
            </p:cNvSpPr>
            <p:nvPr/>
          </p:nvSpPr>
          <p:spPr bwMode="auto">
            <a:xfrm>
              <a:off x="4146550" y="3194050"/>
              <a:ext cx="396875" cy="339725"/>
            </a:xfrm>
            <a:custGeom>
              <a:avLst/>
              <a:gdLst>
                <a:gd name="T0" fmla="*/ 243 w 250"/>
                <a:gd name="T1" fmla="*/ 49 h 214"/>
                <a:gd name="T2" fmla="*/ 238 w 250"/>
                <a:gd name="T3" fmla="*/ 39 h 214"/>
                <a:gd name="T4" fmla="*/ 235 w 250"/>
                <a:gd name="T5" fmla="*/ 24 h 214"/>
                <a:gd name="T6" fmla="*/ 223 w 250"/>
                <a:gd name="T7" fmla="*/ 17 h 214"/>
                <a:gd name="T8" fmla="*/ 220 w 250"/>
                <a:gd name="T9" fmla="*/ 15 h 214"/>
                <a:gd name="T10" fmla="*/ 212 w 250"/>
                <a:gd name="T11" fmla="*/ 8 h 214"/>
                <a:gd name="T12" fmla="*/ 197 w 250"/>
                <a:gd name="T13" fmla="*/ 4 h 214"/>
                <a:gd name="T14" fmla="*/ 185 w 250"/>
                <a:gd name="T15" fmla="*/ 2 h 214"/>
                <a:gd name="T16" fmla="*/ 99 w 250"/>
                <a:gd name="T17" fmla="*/ 65 h 214"/>
                <a:gd name="T18" fmla="*/ 84 w 250"/>
                <a:gd name="T19" fmla="*/ 76 h 214"/>
                <a:gd name="T20" fmla="*/ 65 w 250"/>
                <a:gd name="T21" fmla="*/ 80 h 214"/>
                <a:gd name="T22" fmla="*/ 63 w 250"/>
                <a:gd name="T23" fmla="*/ 129 h 214"/>
                <a:gd name="T24" fmla="*/ 57 w 250"/>
                <a:gd name="T25" fmla="*/ 142 h 214"/>
                <a:gd name="T26" fmla="*/ 52 w 250"/>
                <a:gd name="T27" fmla="*/ 149 h 214"/>
                <a:gd name="T28" fmla="*/ 42 w 250"/>
                <a:gd name="T29" fmla="*/ 149 h 214"/>
                <a:gd name="T30" fmla="*/ 18 w 250"/>
                <a:gd name="T31" fmla="*/ 150 h 214"/>
                <a:gd name="T32" fmla="*/ 8 w 250"/>
                <a:gd name="T33" fmla="*/ 156 h 214"/>
                <a:gd name="T34" fmla="*/ 0 w 250"/>
                <a:gd name="T35" fmla="*/ 158 h 214"/>
                <a:gd name="T36" fmla="*/ 2 w 250"/>
                <a:gd name="T37" fmla="*/ 166 h 214"/>
                <a:gd name="T38" fmla="*/ 4 w 250"/>
                <a:gd name="T39" fmla="*/ 173 h 214"/>
                <a:gd name="T40" fmla="*/ 18 w 250"/>
                <a:gd name="T41" fmla="*/ 185 h 214"/>
                <a:gd name="T42" fmla="*/ 14 w 250"/>
                <a:gd name="T43" fmla="*/ 189 h 214"/>
                <a:gd name="T44" fmla="*/ 26 w 250"/>
                <a:gd name="T45" fmla="*/ 198 h 214"/>
                <a:gd name="T46" fmla="*/ 31 w 250"/>
                <a:gd name="T47" fmla="*/ 198 h 214"/>
                <a:gd name="T48" fmla="*/ 31 w 250"/>
                <a:gd name="T49" fmla="*/ 206 h 214"/>
                <a:gd name="T50" fmla="*/ 35 w 250"/>
                <a:gd name="T51" fmla="*/ 211 h 214"/>
                <a:gd name="T52" fmla="*/ 35 w 250"/>
                <a:gd name="T53" fmla="*/ 206 h 214"/>
                <a:gd name="T54" fmla="*/ 40 w 250"/>
                <a:gd name="T55" fmla="*/ 203 h 214"/>
                <a:gd name="T56" fmla="*/ 42 w 250"/>
                <a:gd name="T57" fmla="*/ 203 h 214"/>
                <a:gd name="T58" fmla="*/ 48 w 250"/>
                <a:gd name="T59" fmla="*/ 207 h 214"/>
                <a:gd name="T60" fmla="*/ 53 w 250"/>
                <a:gd name="T61" fmla="*/ 213 h 214"/>
                <a:gd name="T62" fmla="*/ 55 w 250"/>
                <a:gd name="T63" fmla="*/ 199 h 214"/>
                <a:gd name="T64" fmla="*/ 61 w 250"/>
                <a:gd name="T65" fmla="*/ 190 h 214"/>
                <a:gd name="T66" fmla="*/ 65 w 250"/>
                <a:gd name="T67" fmla="*/ 181 h 214"/>
                <a:gd name="T68" fmla="*/ 75 w 250"/>
                <a:gd name="T69" fmla="*/ 177 h 214"/>
                <a:gd name="T70" fmla="*/ 84 w 250"/>
                <a:gd name="T71" fmla="*/ 175 h 214"/>
                <a:gd name="T72" fmla="*/ 96 w 250"/>
                <a:gd name="T73" fmla="*/ 179 h 214"/>
                <a:gd name="T74" fmla="*/ 105 w 250"/>
                <a:gd name="T75" fmla="*/ 189 h 214"/>
                <a:gd name="T76" fmla="*/ 111 w 250"/>
                <a:gd name="T77" fmla="*/ 190 h 214"/>
                <a:gd name="T78" fmla="*/ 120 w 250"/>
                <a:gd name="T79" fmla="*/ 186 h 214"/>
                <a:gd name="T80" fmla="*/ 132 w 250"/>
                <a:gd name="T81" fmla="*/ 190 h 214"/>
                <a:gd name="T82" fmla="*/ 141 w 250"/>
                <a:gd name="T83" fmla="*/ 194 h 214"/>
                <a:gd name="T84" fmla="*/ 152 w 250"/>
                <a:gd name="T85" fmla="*/ 193 h 214"/>
                <a:gd name="T86" fmla="*/ 166 w 250"/>
                <a:gd name="T87" fmla="*/ 185 h 214"/>
                <a:gd name="T88" fmla="*/ 177 w 250"/>
                <a:gd name="T89" fmla="*/ 185 h 214"/>
                <a:gd name="T90" fmla="*/ 189 w 250"/>
                <a:gd name="T91" fmla="*/ 190 h 214"/>
                <a:gd name="T92" fmla="*/ 197 w 250"/>
                <a:gd name="T93" fmla="*/ 186 h 214"/>
                <a:gd name="T94" fmla="*/ 206 w 250"/>
                <a:gd name="T95" fmla="*/ 181 h 214"/>
                <a:gd name="T96" fmla="*/ 212 w 250"/>
                <a:gd name="T97" fmla="*/ 179 h 214"/>
                <a:gd name="T98" fmla="*/ 212 w 250"/>
                <a:gd name="T99" fmla="*/ 171 h 214"/>
                <a:gd name="T100" fmla="*/ 213 w 250"/>
                <a:gd name="T101" fmla="*/ 163 h 214"/>
                <a:gd name="T102" fmla="*/ 226 w 250"/>
                <a:gd name="T103" fmla="*/ 140 h 214"/>
                <a:gd name="T104" fmla="*/ 242 w 250"/>
                <a:gd name="T105" fmla="*/ 120 h 214"/>
                <a:gd name="T106" fmla="*/ 243 w 250"/>
                <a:gd name="T107" fmla="*/ 97 h 214"/>
                <a:gd name="T108" fmla="*/ 247 w 250"/>
                <a:gd name="T109" fmla="*/ 63 h 214"/>
                <a:gd name="T110" fmla="*/ 246 w 250"/>
                <a:gd name="T111" fmla="*/ 53 h 214"/>
                <a:gd name="T112" fmla="*/ 246 w 250"/>
                <a:gd name="T113" fmla="*/ 53 h 214"/>
                <a:gd name="T114" fmla="*/ 246 w 250"/>
                <a:gd name="T115" fmla="*/ 5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14">
                  <a:moveTo>
                    <a:pt x="246" y="53"/>
                  </a:moveTo>
                  <a:lnTo>
                    <a:pt x="243" y="52"/>
                  </a:lnTo>
                  <a:lnTo>
                    <a:pt x="243" y="49"/>
                  </a:lnTo>
                  <a:lnTo>
                    <a:pt x="243" y="48"/>
                  </a:lnTo>
                  <a:lnTo>
                    <a:pt x="239" y="41"/>
                  </a:lnTo>
                  <a:lnTo>
                    <a:pt x="238" y="39"/>
                  </a:lnTo>
                  <a:lnTo>
                    <a:pt x="237" y="35"/>
                  </a:lnTo>
                  <a:lnTo>
                    <a:pt x="235" y="25"/>
                  </a:lnTo>
                  <a:lnTo>
                    <a:pt x="235" y="24"/>
                  </a:lnTo>
                  <a:lnTo>
                    <a:pt x="235" y="19"/>
                  </a:lnTo>
                  <a:lnTo>
                    <a:pt x="234" y="11"/>
                  </a:lnTo>
                  <a:lnTo>
                    <a:pt x="223" y="17"/>
                  </a:lnTo>
                  <a:lnTo>
                    <a:pt x="222" y="16"/>
                  </a:lnTo>
                  <a:lnTo>
                    <a:pt x="221" y="15"/>
                  </a:lnTo>
                  <a:lnTo>
                    <a:pt x="220" y="15"/>
                  </a:lnTo>
                  <a:lnTo>
                    <a:pt x="216" y="11"/>
                  </a:lnTo>
                  <a:lnTo>
                    <a:pt x="213" y="10"/>
                  </a:lnTo>
                  <a:lnTo>
                    <a:pt x="212" y="8"/>
                  </a:lnTo>
                  <a:lnTo>
                    <a:pt x="206" y="6"/>
                  </a:lnTo>
                  <a:lnTo>
                    <a:pt x="202" y="6"/>
                  </a:lnTo>
                  <a:lnTo>
                    <a:pt x="197" y="4"/>
                  </a:lnTo>
                  <a:lnTo>
                    <a:pt x="190" y="2"/>
                  </a:lnTo>
                  <a:lnTo>
                    <a:pt x="186" y="0"/>
                  </a:lnTo>
                  <a:lnTo>
                    <a:pt x="185" y="2"/>
                  </a:lnTo>
                  <a:lnTo>
                    <a:pt x="141" y="32"/>
                  </a:lnTo>
                  <a:lnTo>
                    <a:pt x="119" y="48"/>
                  </a:lnTo>
                  <a:lnTo>
                    <a:pt x="99" y="65"/>
                  </a:lnTo>
                  <a:lnTo>
                    <a:pt x="96" y="71"/>
                  </a:lnTo>
                  <a:lnTo>
                    <a:pt x="89" y="75"/>
                  </a:lnTo>
                  <a:lnTo>
                    <a:pt x="84" y="76"/>
                  </a:lnTo>
                  <a:lnTo>
                    <a:pt x="80" y="76"/>
                  </a:lnTo>
                  <a:lnTo>
                    <a:pt x="67" y="80"/>
                  </a:lnTo>
                  <a:lnTo>
                    <a:pt x="65" y="80"/>
                  </a:lnTo>
                  <a:lnTo>
                    <a:pt x="65" y="98"/>
                  </a:lnTo>
                  <a:lnTo>
                    <a:pt x="65" y="120"/>
                  </a:lnTo>
                  <a:lnTo>
                    <a:pt x="63" y="129"/>
                  </a:lnTo>
                  <a:lnTo>
                    <a:pt x="61" y="136"/>
                  </a:lnTo>
                  <a:lnTo>
                    <a:pt x="59" y="141"/>
                  </a:lnTo>
                  <a:lnTo>
                    <a:pt x="57" y="142"/>
                  </a:lnTo>
                  <a:lnTo>
                    <a:pt x="55" y="145"/>
                  </a:lnTo>
                  <a:lnTo>
                    <a:pt x="53" y="149"/>
                  </a:lnTo>
                  <a:lnTo>
                    <a:pt x="52" y="149"/>
                  </a:lnTo>
                  <a:lnTo>
                    <a:pt x="48" y="149"/>
                  </a:lnTo>
                  <a:lnTo>
                    <a:pt x="44" y="149"/>
                  </a:lnTo>
                  <a:lnTo>
                    <a:pt x="42" y="149"/>
                  </a:lnTo>
                  <a:lnTo>
                    <a:pt x="35" y="150"/>
                  </a:lnTo>
                  <a:lnTo>
                    <a:pt x="26" y="150"/>
                  </a:lnTo>
                  <a:lnTo>
                    <a:pt x="18" y="150"/>
                  </a:lnTo>
                  <a:lnTo>
                    <a:pt x="14" y="154"/>
                  </a:lnTo>
                  <a:lnTo>
                    <a:pt x="11" y="156"/>
                  </a:lnTo>
                  <a:lnTo>
                    <a:pt x="8" y="156"/>
                  </a:lnTo>
                  <a:lnTo>
                    <a:pt x="2" y="156"/>
                  </a:lnTo>
                  <a:lnTo>
                    <a:pt x="0" y="156"/>
                  </a:lnTo>
                  <a:lnTo>
                    <a:pt x="0" y="158"/>
                  </a:lnTo>
                  <a:lnTo>
                    <a:pt x="0" y="160"/>
                  </a:lnTo>
                  <a:lnTo>
                    <a:pt x="0" y="163"/>
                  </a:lnTo>
                  <a:lnTo>
                    <a:pt x="2" y="166"/>
                  </a:lnTo>
                  <a:lnTo>
                    <a:pt x="2" y="167"/>
                  </a:lnTo>
                  <a:lnTo>
                    <a:pt x="2" y="169"/>
                  </a:lnTo>
                  <a:lnTo>
                    <a:pt x="4" y="173"/>
                  </a:lnTo>
                  <a:lnTo>
                    <a:pt x="6" y="175"/>
                  </a:lnTo>
                  <a:lnTo>
                    <a:pt x="6" y="179"/>
                  </a:lnTo>
                  <a:lnTo>
                    <a:pt x="18" y="185"/>
                  </a:lnTo>
                  <a:lnTo>
                    <a:pt x="15" y="185"/>
                  </a:lnTo>
                  <a:lnTo>
                    <a:pt x="14" y="185"/>
                  </a:lnTo>
                  <a:lnTo>
                    <a:pt x="14" y="189"/>
                  </a:lnTo>
                  <a:lnTo>
                    <a:pt x="15" y="193"/>
                  </a:lnTo>
                  <a:lnTo>
                    <a:pt x="22" y="198"/>
                  </a:lnTo>
                  <a:lnTo>
                    <a:pt x="26" y="198"/>
                  </a:lnTo>
                  <a:lnTo>
                    <a:pt x="27" y="198"/>
                  </a:lnTo>
                  <a:lnTo>
                    <a:pt x="28" y="197"/>
                  </a:lnTo>
                  <a:lnTo>
                    <a:pt x="31" y="198"/>
                  </a:lnTo>
                  <a:lnTo>
                    <a:pt x="32" y="202"/>
                  </a:lnTo>
                  <a:lnTo>
                    <a:pt x="31" y="203"/>
                  </a:lnTo>
                  <a:lnTo>
                    <a:pt x="31" y="206"/>
                  </a:lnTo>
                  <a:lnTo>
                    <a:pt x="32" y="210"/>
                  </a:lnTo>
                  <a:lnTo>
                    <a:pt x="35" y="213"/>
                  </a:lnTo>
                  <a:lnTo>
                    <a:pt x="35" y="211"/>
                  </a:lnTo>
                  <a:lnTo>
                    <a:pt x="35" y="210"/>
                  </a:lnTo>
                  <a:lnTo>
                    <a:pt x="35" y="207"/>
                  </a:lnTo>
                  <a:lnTo>
                    <a:pt x="35" y="206"/>
                  </a:lnTo>
                  <a:lnTo>
                    <a:pt x="36" y="203"/>
                  </a:lnTo>
                  <a:lnTo>
                    <a:pt x="39" y="203"/>
                  </a:lnTo>
                  <a:lnTo>
                    <a:pt x="40" y="203"/>
                  </a:lnTo>
                  <a:lnTo>
                    <a:pt x="40" y="203"/>
                  </a:lnTo>
                  <a:lnTo>
                    <a:pt x="40" y="202"/>
                  </a:lnTo>
                  <a:lnTo>
                    <a:pt x="42" y="203"/>
                  </a:lnTo>
                  <a:lnTo>
                    <a:pt x="42" y="203"/>
                  </a:lnTo>
                  <a:lnTo>
                    <a:pt x="46" y="206"/>
                  </a:lnTo>
                  <a:lnTo>
                    <a:pt x="48" y="207"/>
                  </a:lnTo>
                  <a:lnTo>
                    <a:pt x="53" y="214"/>
                  </a:lnTo>
                  <a:lnTo>
                    <a:pt x="53" y="214"/>
                  </a:lnTo>
                  <a:lnTo>
                    <a:pt x="53" y="213"/>
                  </a:lnTo>
                  <a:lnTo>
                    <a:pt x="53" y="213"/>
                  </a:lnTo>
                  <a:lnTo>
                    <a:pt x="55" y="203"/>
                  </a:lnTo>
                  <a:lnTo>
                    <a:pt x="55" y="199"/>
                  </a:lnTo>
                  <a:lnTo>
                    <a:pt x="57" y="198"/>
                  </a:lnTo>
                  <a:lnTo>
                    <a:pt x="59" y="194"/>
                  </a:lnTo>
                  <a:lnTo>
                    <a:pt x="61" y="190"/>
                  </a:lnTo>
                  <a:lnTo>
                    <a:pt x="63" y="185"/>
                  </a:lnTo>
                  <a:lnTo>
                    <a:pt x="63" y="182"/>
                  </a:lnTo>
                  <a:lnTo>
                    <a:pt x="65" y="181"/>
                  </a:lnTo>
                  <a:lnTo>
                    <a:pt x="68" y="179"/>
                  </a:lnTo>
                  <a:lnTo>
                    <a:pt x="71" y="179"/>
                  </a:lnTo>
                  <a:lnTo>
                    <a:pt x="75" y="177"/>
                  </a:lnTo>
                  <a:lnTo>
                    <a:pt x="79" y="177"/>
                  </a:lnTo>
                  <a:lnTo>
                    <a:pt x="80" y="177"/>
                  </a:lnTo>
                  <a:lnTo>
                    <a:pt x="84" y="175"/>
                  </a:lnTo>
                  <a:lnTo>
                    <a:pt x="88" y="177"/>
                  </a:lnTo>
                  <a:lnTo>
                    <a:pt x="93" y="179"/>
                  </a:lnTo>
                  <a:lnTo>
                    <a:pt x="96" y="179"/>
                  </a:lnTo>
                  <a:lnTo>
                    <a:pt x="99" y="181"/>
                  </a:lnTo>
                  <a:lnTo>
                    <a:pt x="101" y="183"/>
                  </a:lnTo>
                  <a:lnTo>
                    <a:pt x="105" y="189"/>
                  </a:lnTo>
                  <a:lnTo>
                    <a:pt x="107" y="190"/>
                  </a:lnTo>
                  <a:lnTo>
                    <a:pt x="108" y="191"/>
                  </a:lnTo>
                  <a:lnTo>
                    <a:pt x="111" y="190"/>
                  </a:lnTo>
                  <a:lnTo>
                    <a:pt x="112" y="189"/>
                  </a:lnTo>
                  <a:lnTo>
                    <a:pt x="115" y="189"/>
                  </a:lnTo>
                  <a:lnTo>
                    <a:pt x="120" y="186"/>
                  </a:lnTo>
                  <a:lnTo>
                    <a:pt x="123" y="185"/>
                  </a:lnTo>
                  <a:lnTo>
                    <a:pt x="125" y="186"/>
                  </a:lnTo>
                  <a:lnTo>
                    <a:pt x="132" y="190"/>
                  </a:lnTo>
                  <a:lnTo>
                    <a:pt x="133" y="190"/>
                  </a:lnTo>
                  <a:lnTo>
                    <a:pt x="137" y="193"/>
                  </a:lnTo>
                  <a:lnTo>
                    <a:pt x="141" y="194"/>
                  </a:lnTo>
                  <a:lnTo>
                    <a:pt x="145" y="194"/>
                  </a:lnTo>
                  <a:lnTo>
                    <a:pt x="149" y="194"/>
                  </a:lnTo>
                  <a:lnTo>
                    <a:pt x="152" y="193"/>
                  </a:lnTo>
                  <a:lnTo>
                    <a:pt x="154" y="189"/>
                  </a:lnTo>
                  <a:lnTo>
                    <a:pt x="160" y="186"/>
                  </a:lnTo>
                  <a:lnTo>
                    <a:pt x="166" y="185"/>
                  </a:lnTo>
                  <a:lnTo>
                    <a:pt x="168" y="185"/>
                  </a:lnTo>
                  <a:lnTo>
                    <a:pt x="176" y="185"/>
                  </a:lnTo>
                  <a:lnTo>
                    <a:pt x="177" y="185"/>
                  </a:lnTo>
                  <a:lnTo>
                    <a:pt x="178" y="185"/>
                  </a:lnTo>
                  <a:lnTo>
                    <a:pt x="185" y="186"/>
                  </a:lnTo>
                  <a:lnTo>
                    <a:pt x="189" y="190"/>
                  </a:lnTo>
                  <a:lnTo>
                    <a:pt x="193" y="190"/>
                  </a:lnTo>
                  <a:lnTo>
                    <a:pt x="194" y="189"/>
                  </a:lnTo>
                  <a:lnTo>
                    <a:pt x="197" y="186"/>
                  </a:lnTo>
                  <a:lnTo>
                    <a:pt x="198" y="186"/>
                  </a:lnTo>
                  <a:lnTo>
                    <a:pt x="200" y="182"/>
                  </a:lnTo>
                  <a:lnTo>
                    <a:pt x="206" y="181"/>
                  </a:lnTo>
                  <a:lnTo>
                    <a:pt x="208" y="179"/>
                  </a:lnTo>
                  <a:lnTo>
                    <a:pt x="208" y="179"/>
                  </a:lnTo>
                  <a:lnTo>
                    <a:pt x="212" y="179"/>
                  </a:lnTo>
                  <a:lnTo>
                    <a:pt x="213" y="179"/>
                  </a:lnTo>
                  <a:lnTo>
                    <a:pt x="213" y="179"/>
                  </a:lnTo>
                  <a:lnTo>
                    <a:pt x="212" y="171"/>
                  </a:lnTo>
                  <a:lnTo>
                    <a:pt x="210" y="167"/>
                  </a:lnTo>
                  <a:lnTo>
                    <a:pt x="212" y="166"/>
                  </a:lnTo>
                  <a:lnTo>
                    <a:pt x="213" y="163"/>
                  </a:lnTo>
                  <a:lnTo>
                    <a:pt x="216" y="160"/>
                  </a:lnTo>
                  <a:lnTo>
                    <a:pt x="221" y="149"/>
                  </a:lnTo>
                  <a:lnTo>
                    <a:pt x="226" y="140"/>
                  </a:lnTo>
                  <a:lnTo>
                    <a:pt x="237" y="128"/>
                  </a:lnTo>
                  <a:lnTo>
                    <a:pt x="239" y="124"/>
                  </a:lnTo>
                  <a:lnTo>
                    <a:pt x="242" y="120"/>
                  </a:lnTo>
                  <a:lnTo>
                    <a:pt x="242" y="114"/>
                  </a:lnTo>
                  <a:lnTo>
                    <a:pt x="242" y="110"/>
                  </a:lnTo>
                  <a:lnTo>
                    <a:pt x="243" y="97"/>
                  </a:lnTo>
                  <a:lnTo>
                    <a:pt x="243" y="81"/>
                  </a:lnTo>
                  <a:lnTo>
                    <a:pt x="246" y="67"/>
                  </a:lnTo>
                  <a:lnTo>
                    <a:pt x="247" y="63"/>
                  </a:lnTo>
                  <a:lnTo>
                    <a:pt x="250" y="61"/>
                  </a:lnTo>
                  <a:lnTo>
                    <a:pt x="250" y="57"/>
                  </a:lnTo>
                  <a:lnTo>
                    <a:pt x="246" y="53"/>
                  </a:lnTo>
                  <a:lnTo>
                    <a:pt x="246" y="53"/>
                  </a:lnTo>
                  <a:lnTo>
                    <a:pt x="246" y="53"/>
                  </a:lnTo>
                  <a:lnTo>
                    <a:pt x="246" y="53"/>
                  </a:lnTo>
                  <a:lnTo>
                    <a:pt x="246" y="53"/>
                  </a:lnTo>
                  <a:lnTo>
                    <a:pt x="246" y="53"/>
                  </a:lnTo>
                  <a:lnTo>
                    <a:pt x="246" y="53"/>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14" name="Freeform 75"/>
            <p:cNvSpPr>
              <a:spLocks/>
            </p:cNvSpPr>
            <p:nvPr/>
          </p:nvSpPr>
          <p:spPr bwMode="auto">
            <a:xfrm>
              <a:off x="4159250" y="3514725"/>
              <a:ext cx="77788" cy="176213"/>
            </a:xfrm>
            <a:custGeom>
              <a:avLst/>
              <a:gdLst>
                <a:gd name="T0" fmla="*/ 32 w 49"/>
                <a:gd name="T1" fmla="*/ 97 h 111"/>
                <a:gd name="T2" fmla="*/ 32 w 49"/>
                <a:gd name="T3" fmla="*/ 85 h 111"/>
                <a:gd name="T4" fmla="*/ 32 w 49"/>
                <a:gd name="T5" fmla="*/ 68 h 111"/>
                <a:gd name="T6" fmla="*/ 34 w 49"/>
                <a:gd name="T7" fmla="*/ 61 h 111"/>
                <a:gd name="T8" fmla="*/ 38 w 49"/>
                <a:gd name="T9" fmla="*/ 58 h 111"/>
                <a:gd name="T10" fmla="*/ 38 w 49"/>
                <a:gd name="T11" fmla="*/ 54 h 111"/>
                <a:gd name="T12" fmla="*/ 42 w 49"/>
                <a:gd name="T13" fmla="*/ 48 h 111"/>
                <a:gd name="T14" fmla="*/ 47 w 49"/>
                <a:gd name="T15" fmla="*/ 41 h 111"/>
                <a:gd name="T16" fmla="*/ 45 w 49"/>
                <a:gd name="T17" fmla="*/ 37 h 111"/>
                <a:gd name="T18" fmla="*/ 49 w 49"/>
                <a:gd name="T19" fmla="*/ 36 h 111"/>
                <a:gd name="T20" fmla="*/ 47 w 49"/>
                <a:gd name="T21" fmla="*/ 31 h 111"/>
                <a:gd name="T22" fmla="*/ 47 w 49"/>
                <a:gd name="T23" fmla="*/ 23 h 111"/>
                <a:gd name="T24" fmla="*/ 44 w 49"/>
                <a:gd name="T25" fmla="*/ 17 h 111"/>
                <a:gd name="T26" fmla="*/ 45 w 49"/>
                <a:gd name="T27" fmla="*/ 13 h 111"/>
                <a:gd name="T28" fmla="*/ 45 w 49"/>
                <a:gd name="T29" fmla="*/ 12 h 111"/>
                <a:gd name="T30" fmla="*/ 38 w 49"/>
                <a:gd name="T31" fmla="*/ 4 h 111"/>
                <a:gd name="T32" fmla="*/ 34 w 49"/>
                <a:gd name="T33" fmla="*/ 1 h 111"/>
                <a:gd name="T34" fmla="*/ 32 w 49"/>
                <a:gd name="T35" fmla="*/ 1 h 111"/>
                <a:gd name="T36" fmla="*/ 31 w 49"/>
                <a:gd name="T37" fmla="*/ 1 h 111"/>
                <a:gd name="T38" fmla="*/ 27 w 49"/>
                <a:gd name="T39" fmla="*/ 4 h 111"/>
                <a:gd name="T40" fmla="*/ 27 w 49"/>
                <a:gd name="T41" fmla="*/ 8 h 111"/>
                <a:gd name="T42" fmla="*/ 27 w 49"/>
                <a:gd name="T43" fmla="*/ 11 h 111"/>
                <a:gd name="T44" fmla="*/ 24 w 49"/>
                <a:gd name="T45" fmla="*/ 13 h 111"/>
                <a:gd name="T46" fmla="*/ 20 w 49"/>
                <a:gd name="T47" fmla="*/ 17 h 111"/>
                <a:gd name="T48" fmla="*/ 14 w 49"/>
                <a:gd name="T49" fmla="*/ 19 h 111"/>
                <a:gd name="T50" fmla="*/ 10 w 49"/>
                <a:gd name="T51" fmla="*/ 19 h 111"/>
                <a:gd name="T52" fmla="*/ 3 w 49"/>
                <a:gd name="T53" fmla="*/ 24 h 111"/>
                <a:gd name="T54" fmla="*/ 0 w 49"/>
                <a:gd name="T55" fmla="*/ 36 h 111"/>
                <a:gd name="T56" fmla="*/ 6 w 49"/>
                <a:gd name="T57" fmla="*/ 41 h 111"/>
                <a:gd name="T58" fmla="*/ 10 w 49"/>
                <a:gd name="T59" fmla="*/ 45 h 111"/>
                <a:gd name="T60" fmla="*/ 11 w 49"/>
                <a:gd name="T61" fmla="*/ 57 h 111"/>
                <a:gd name="T62" fmla="*/ 15 w 49"/>
                <a:gd name="T63" fmla="*/ 68 h 111"/>
                <a:gd name="T64" fmla="*/ 15 w 49"/>
                <a:gd name="T65" fmla="*/ 94 h 111"/>
                <a:gd name="T66" fmla="*/ 14 w 49"/>
                <a:gd name="T67" fmla="*/ 98 h 111"/>
                <a:gd name="T68" fmla="*/ 16 w 49"/>
                <a:gd name="T69" fmla="*/ 111 h 111"/>
                <a:gd name="T70" fmla="*/ 23 w 49"/>
                <a:gd name="T71" fmla="*/ 110 h 111"/>
                <a:gd name="T72" fmla="*/ 32 w 49"/>
                <a:gd name="T73" fmla="*/ 105 h 111"/>
                <a:gd name="T74" fmla="*/ 32 w 49"/>
                <a:gd name="T75" fmla="*/ 101 h 111"/>
                <a:gd name="T76" fmla="*/ 32 w 49"/>
                <a:gd name="T77" fmla="*/ 101 h 111"/>
                <a:gd name="T78" fmla="*/ 32 w 49"/>
                <a:gd name="T79" fmla="*/ 10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111">
                  <a:moveTo>
                    <a:pt x="32" y="101"/>
                  </a:moveTo>
                  <a:lnTo>
                    <a:pt x="32" y="97"/>
                  </a:lnTo>
                  <a:lnTo>
                    <a:pt x="32" y="92"/>
                  </a:lnTo>
                  <a:lnTo>
                    <a:pt x="32" y="85"/>
                  </a:lnTo>
                  <a:lnTo>
                    <a:pt x="31" y="81"/>
                  </a:lnTo>
                  <a:lnTo>
                    <a:pt x="32" y="68"/>
                  </a:lnTo>
                  <a:lnTo>
                    <a:pt x="32" y="62"/>
                  </a:lnTo>
                  <a:lnTo>
                    <a:pt x="34" y="61"/>
                  </a:lnTo>
                  <a:lnTo>
                    <a:pt x="36" y="61"/>
                  </a:lnTo>
                  <a:lnTo>
                    <a:pt x="38" y="58"/>
                  </a:lnTo>
                  <a:lnTo>
                    <a:pt x="38" y="57"/>
                  </a:lnTo>
                  <a:lnTo>
                    <a:pt x="38" y="54"/>
                  </a:lnTo>
                  <a:lnTo>
                    <a:pt x="40" y="53"/>
                  </a:lnTo>
                  <a:lnTo>
                    <a:pt x="42" y="48"/>
                  </a:lnTo>
                  <a:lnTo>
                    <a:pt x="45" y="44"/>
                  </a:lnTo>
                  <a:lnTo>
                    <a:pt x="47" y="41"/>
                  </a:lnTo>
                  <a:lnTo>
                    <a:pt x="47" y="40"/>
                  </a:lnTo>
                  <a:lnTo>
                    <a:pt x="45" y="37"/>
                  </a:lnTo>
                  <a:lnTo>
                    <a:pt x="47" y="36"/>
                  </a:lnTo>
                  <a:lnTo>
                    <a:pt x="49" y="36"/>
                  </a:lnTo>
                  <a:lnTo>
                    <a:pt x="49" y="32"/>
                  </a:lnTo>
                  <a:lnTo>
                    <a:pt x="47" y="31"/>
                  </a:lnTo>
                  <a:lnTo>
                    <a:pt x="47" y="27"/>
                  </a:lnTo>
                  <a:lnTo>
                    <a:pt x="47" y="23"/>
                  </a:lnTo>
                  <a:lnTo>
                    <a:pt x="45" y="21"/>
                  </a:lnTo>
                  <a:lnTo>
                    <a:pt x="44" y="17"/>
                  </a:lnTo>
                  <a:lnTo>
                    <a:pt x="45" y="15"/>
                  </a:lnTo>
                  <a:lnTo>
                    <a:pt x="45" y="13"/>
                  </a:lnTo>
                  <a:lnTo>
                    <a:pt x="45" y="12"/>
                  </a:lnTo>
                  <a:lnTo>
                    <a:pt x="45" y="12"/>
                  </a:lnTo>
                  <a:lnTo>
                    <a:pt x="40" y="5"/>
                  </a:lnTo>
                  <a:lnTo>
                    <a:pt x="38" y="4"/>
                  </a:lnTo>
                  <a:lnTo>
                    <a:pt x="34" y="1"/>
                  </a:lnTo>
                  <a:lnTo>
                    <a:pt x="34" y="1"/>
                  </a:lnTo>
                  <a:lnTo>
                    <a:pt x="32" y="0"/>
                  </a:lnTo>
                  <a:lnTo>
                    <a:pt x="32" y="1"/>
                  </a:lnTo>
                  <a:lnTo>
                    <a:pt x="32" y="1"/>
                  </a:lnTo>
                  <a:lnTo>
                    <a:pt x="31" y="1"/>
                  </a:lnTo>
                  <a:lnTo>
                    <a:pt x="28" y="1"/>
                  </a:lnTo>
                  <a:lnTo>
                    <a:pt x="27" y="4"/>
                  </a:lnTo>
                  <a:lnTo>
                    <a:pt x="27" y="5"/>
                  </a:lnTo>
                  <a:lnTo>
                    <a:pt x="27" y="8"/>
                  </a:lnTo>
                  <a:lnTo>
                    <a:pt x="27" y="9"/>
                  </a:lnTo>
                  <a:lnTo>
                    <a:pt x="27" y="11"/>
                  </a:lnTo>
                  <a:lnTo>
                    <a:pt x="24" y="13"/>
                  </a:lnTo>
                  <a:lnTo>
                    <a:pt x="24" y="13"/>
                  </a:lnTo>
                  <a:lnTo>
                    <a:pt x="23" y="16"/>
                  </a:lnTo>
                  <a:lnTo>
                    <a:pt x="20" y="17"/>
                  </a:lnTo>
                  <a:lnTo>
                    <a:pt x="19" y="17"/>
                  </a:lnTo>
                  <a:lnTo>
                    <a:pt x="14" y="19"/>
                  </a:lnTo>
                  <a:lnTo>
                    <a:pt x="11" y="17"/>
                  </a:lnTo>
                  <a:lnTo>
                    <a:pt x="10" y="19"/>
                  </a:lnTo>
                  <a:lnTo>
                    <a:pt x="6" y="23"/>
                  </a:lnTo>
                  <a:lnTo>
                    <a:pt x="3" y="24"/>
                  </a:lnTo>
                  <a:lnTo>
                    <a:pt x="2" y="32"/>
                  </a:lnTo>
                  <a:lnTo>
                    <a:pt x="0" y="36"/>
                  </a:lnTo>
                  <a:lnTo>
                    <a:pt x="2" y="37"/>
                  </a:lnTo>
                  <a:lnTo>
                    <a:pt x="6" y="41"/>
                  </a:lnTo>
                  <a:lnTo>
                    <a:pt x="10" y="44"/>
                  </a:lnTo>
                  <a:lnTo>
                    <a:pt x="10" y="45"/>
                  </a:lnTo>
                  <a:lnTo>
                    <a:pt x="10" y="52"/>
                  </a:lnTo>
                  <a:lnTo>
                    <a:pt x="11" y="57"/>
                  </a:lnTo>
                  <a:lnTo>
                    <a:pt x="14" y="62"/>
                  </a:lnTo>
                  <a:lnTo>
                    <a:pt x="15" y="68"/>
                  </a:lnTo>
                  <a:lnTo>
                    <a:pt x="15" y="93"/>
                  </a:lnTo>
                  <a:lnTo>
                    <a:pt x="15" y="94"/>
                  </a:lnTo>
                  <a:lnTo>
                    <a:pt x="14" y="97"/>
                  </a:lnTo>
                  <a:lnTo>
                    <a:pt x="14" y="98"/>
                  </a:lnTo>
                  <a:lnTo>
                    <a:pt x="14" y="106"/>
                  </a:lnTo>
                  <a:lnTo>
                    <a:pt x="16" y="111"/>
                  </a:lnTo>
                  <a:lnTo>
                    <a:pt x="20" y="110"/>
                  </a:lnTo>
                  <a:lnTo>
                    <a:pt x="23" y="110"/>
                  </a:lnTo>
                  <a:lnTo>
                    <a:pt x="31" y="110"/>
                  </a:lnTo>
                  <a:lnTo>
                    <a:pt x="32" y="105"/>
                  </a:lnTo>
                  <a:lnTo>
                    <a:pt x="32" y="101"/>
                  </a:lnTo>
                  <a:lnTo>
                    <a:pt x="32" y="101"/>
                  </a:lnTo>
                  <a:lnTo>
                    <a:pt x="32" y="101"/>
                  </a:lnTo>
                  <a:lnTo>
                    <a:pt x="32" y="101"/>
                  </a:lnTo>
                  <a:lnTo>
                    <a:pt x="32" y="101"/>
                  </a:lnTo>
                  <a:lnTo>
                    <a:pt x="32" y="101"/>
                  </a:lnTo>
                  <a:lnTo>
                    <a:pt x="32" y="10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5" name="Freeform 76"/>
            <p:cNvSpPr>
              <a:spLocks/>
            </p:cNvSpPr>
            <p:nvPr/>
          </p:nvSpPr>
          <p:spPr bwMode="auto">
            <a:xfrm>
              <a:off x="4138613" y="3552825"/>
              <a:ext cx="49213" cy="142875"/>
            </a:xfrm>
            <a:custGeom>
              <a:avLst/>
              <a:gdLst>
                <a:gd name="T0" fmla="*/ 27 w 31"/>
                <a:gd name="T1" fmla="*/ 82 h 90"/>
                <a:gd name="T2" fmla="*/ 27 w 31"/>
                <a:gd name="T3" fmla="*/ 73 h 90"/>
                <a:gd name="T4" fmla="*/ 28 w 31"/>
                <a:gd name="T5" fmla="*/ 69 h 90"/>
                <a:gd name="T6" fmla="*/ 27 w 31"/>
                <a:gd name="T7" fmla="*/ 38 h 90"/>
                <a:gd name="T8" fmla="*/ 23 w 31"/>
                <a:gd name="T9" fmla="*/ 28 h 90"/>
                <a:gd name="T10" fmla="*/ 23 w 31"/>
                <a:gd name="T11" fmla="*/ 20 h 90"/>
                <a:gd name="T12" fmla="*/ 15 w 31"/>
                <a:gd name="T13" fmla="*/ 13 h 90"/>
                <a:gd name="T14" fmla="*/ 15 w 31"/>
                <a:gd name="T15" fmla="*/ 8 h 90"/>
                <a:gd name="T16" fmla="*/ 15 w 31"/>
                <a:gd name="T17" fmla="*/ 3 h 90"/>
                <a:gd name="T18" fmla="*/ 7 w 31"/>
                <a:gd name="T19" fmla="*/ 3 h 90"/>
                <a:gd name="T20" fmla="*/ 0 w 31"/>
                <a:gd name="T21" fmla="*/ 0 h 90"/>
                <a:gd name="T22" fmla="*/ 1 w 31"/>
                <a:gd name="T23" fmla="*/ 3 h 90"/>
                <a:gd name="T24" fmla="*/ 1 w 31"/>
                <a:gd name="T25" fmla="*/ 8 h 90"/>
                <a:gd name="T26" fmla="*/ 5 w 31"/>
                <a:gd name="T27" fmla="*/ 12 h 90"/>
                <a:gd name="T28" fmla="*/ 7 w 31"/>
                <a:gd name="T29" fmla="*/ 17 h 90"/>
                <a:gd name="T30" fmla="*/ 7 w 31"/>
                <a:gd name="T31" fmla="*/ 21 h 90"/>
                <a:gd name="T32" fmla="*/ 7 w 31"/>
                <a:gd name="T33" fmla="*/ 28 h 90"/>
                <a:gd name="T34" fmla="*/ 5 w 31"/>
                <a:gd name="T35" fmla="*/ 30 h 90"/>
                <a:gd name="T36" fmla="*/ 9 w 31"/>
                <a:gd name="T37" fmla="*/ 30 h 90"/>
                <a:gd name="T38" fmla="*/ 9 w 31"/>
                <a:gd name="T39" fmla="*/ 34 h 90"/>
                <a:gd name="T40" fmla="*/ 9 w 31"/>
                <a:gd name="T41" fmla="*/ 41 h 90"/>
                <a:gd name="T42" fmla="*/ 7 w 31"/>
                <a:gd name="T43" fmla="*/ 42 h 90"/>
                <a:gd name="T44" fmla="*/ 13 w 31"/>
                <a:gd name="T45" fmla="*/ 50 h 90"/>
                <a:gd name="T46" fmla="*/ 11 w 31"/>
                <a:gd name="T47" fmla="*/ 57 h 90"/>
                <a:gd name="T48" fmla="*/ 9 w 31"/>
                <a:gd name="T49" fmla="*/ 65 h 90"/>
                <a:gd name="T50" fmla="*/ 11 w 31"/>
                <a:gd name="T51" fmla="*/ 70 h 90"/>
                <a:gd name="T52" fmla="*/ 9 w 31"/>
                <a:gd name="T53" fmla="*/ 78 h 90"/>
                <a:gd name="T54" fmla="*/ 16 w 31"/>
                <a:gd name="T55" fmla="*/ 86 h 90"/>
                <a:gd name="T56" fmla="*/ 20 w 31"/>
                <a:gd name="T57" fmla="*/ 89 h 90"/>
                <a:gd name="T58" fmla="*/ 31 w 31"/>
                <a:gd name="T59" fmla="*/ 87 h 90"/>
                <a:gd name="T60" fmla="*/ 29 w 31"/>
                <a:gd name="T61" fmla="*/ 87 h 90"/>
                <a:gd name="T62" fmla="*/ 29 w 31"/>
                <a:gd name="T63" fmla="*/ 87 h 90"/>
                <a:gd name="T64" fmla="*/ 29 w 31"/>
                <a:gd name="T65"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90">
                  <a:moveTo>
                    <a:pt x="29" y="87"/>
                  </a:moveTo>
                  <a:lnTo>
                    <a:pt x="27" y="82"/>
                  </a:lnTo>
                  <a:lnTo>
                    <a:pt x="27" y="74"/>
                  </a:lnTo>
                  <a:lnTo>
                    <a:pt x="27" y="73"/>
                  </a:lnTo>
                  <a:lnTo>
                    <a:pt x="28" y="70"/>
                  </a:lnTo>
                  <a:lnTo>
                    <a:pt x="28" y="69"/>
                  </a:lnTo>
                  <a:lnTo>
                    <a:pt x="28" y="44"/>
                  </a:lnTo>
                  <a:lnTo>
                    <a:pt x="27" y="38"/>
                  </a:lnTo>
                  <a:lnTo>
                    <a:pt x="24" y="33"/>
                  </a:lnTo>
                  <a:lnTo>
                    <a:pt x="23" y="28"/>
                  </a:lnTo>
                  <a:lnTo>
                    <a:pt x="23" y="21"/>
                  </a:lnTo>
                  <a:lnTo>
                    <a:pt x="23" y="20"/>
                  </a:lnTo>
                  <a:lnTo>
                    <a:pt x="19" y="17"/>
                  </a:lnTo>
                  <a:lnTo>
                    <a:pt x="15" y="13"/>
                  </a:lnTo>
                  <a:lnTo>
                    <a:pt x="13" y="12"/>
                  </a:lnTo>
                  <a:lnTo>
                    <a:pt x="15" y="8"/>
                  </a:lnTo>
                  <a:lnTo>
                    <a:pt x="16" y="0"/>
                  </a:lnTo>
                  <a:lnTo>
                    <a:pt x="15" y="3"/>
                  </a:lnTo>
                  <a:lnTo>
                    <a:pt x="13" y="3"/>
                  </a:lnTo>
                  <a:lnTo>
                    <a:pt x="7" y="3"/>
                  </a:lnTo>
                  <a:lnTo>
                    <a:pt x="3" y="0"/>
                  </a:lnTo>
                  <a:lnTo>
                    <a:pt x="0" y="0"/>
                  </a:lnTo>
                  <a:lnTo>
                    <a:pt x="1" y="0"/>
                  </a:lnTo>
                  <a:lnTo>
                    <a:pt x="1" y="3"/>
                  </a:lnTo>
                  <a:lnTo>
                    <a:pt x="1" y="3"/>
                  </a:lnTo>
                  <a:lnTo>
                    <a:pt x="1" y="8"/>
                  </a:lnTo>
                  <a:lnTo>
                    <a:pt x="1" y="10"/>
                  </a:lnTo>
                  <a:lnTo>
                    <a:pt x="5" y="12"/>
                  </a:lnTo>
                  <a:lnTo>
                    <a:pt x="7" y="16"/>
                  </a:lnTo>
                  <a:lnTo>
                    <a:pt x="7" y="17"/>
                  </a:lnTo>
                  <a:lnTo>
                    <a:pt x="7" y="20"/>
                  </a:lnTo>
                  <a:lnTo>
                    <a:pt x="7" y="21"/>
                  </a:lnTo>
                  <a:lnTo>
                    <a:pt x="7" y="24"/>
                  </a:lnTo>
                  <a:lnTo>
                    <a:pt x="7" y="28"/>
                  </a:lnTo>
                  <a:lnTo>
                    <a:pt x="5" y="29"/>
                  </a:lnTo>
                  <a:lnTo>
                    <a:pt x="5" y="30"/>
                  </a:lnTo>
                  <a:lnTo>
                    <a:pt x="9" y="29"/>
                  </a:lnTo>
                  <a:lnTo>
                    <a:pt x="9" y="30"/>
                  </a:lnTo>
                  <a:lnTo>
                    <a:pt x="9" y="33"/>
                  </a:lnTo>
                  <a:lnTo>
                    <a:pt x="9" y="34"/>
                  </a:lnTo>
                  <a:lnTo>
                    <a:pt x="9" y="38"/>
                  </a:lnTo>
                  <a:lnTo>
                    <a:pt x="9" y="41"/>
                  </a:lnTo>
                  <a:lnTo>
                    <a:pt x="9" y="42"/>
                  </a:lnTo>
                  <a:lnTo>
                    <a:pt x="7" y="42"/>
                  </a:lnTo>
                  <a:lnTo>
                    <a:pt x="11" y="48"/>
                  </a:lnTo>
                  <a:lnTo>
                    <a:pt x="13" y="50"/>
                  </a:lnTo>
                  <a:lnTo>
                    <a:pt x="11" y="54"/>
                  </a:lnTo>
                  <a:lnTo>
                    <a:pt x="11" y="57"/>
                  </a:lnTo>
                  <a:lnTo>
                    <a:pt x="11" y="61"/>
                  </a:lnTo>
                  <a:lnTo>
                    <a:pt x="9" y="65"/>
                  </a:lnTo>
                  <a:lnTo>
                    <a:pt x="11" y="69"/>
                  </a:lnTo>
                  <a:lnTo>
                    <a:pt x="11" y="70"/>
                  </a:lnTo>
                  <a:lnTo>
                    <a:pt x="11" y="73"/>
                  </a:lnTo>
                  <a:lnTo>
                    <a:pt x="9" y="78"/>
                  </a:lnTo>
                  <a:lnTo>
                    <a:pt x="11" y="82"/>
                  </a:lnTo>
                  <a:lnTo>
                    <a:pt x="16" y="86"/>
                  </a:lnTo>
                  <a:lnTo>
                    <a:pt x="19" y="87"/>
                  </a:lnTo>
                  <a:lnTo>
                    <a:pt x="20" y="89"/>
                  </a:lnTo>
                  <a:lnTo>
                    <a:pt x="20" y="90"/>
                  </a:lnTo>
                  <a:lnTo>
                    <a:pt x="31" y="87"/>
                  </a:lnTo>
                  <a:lnTo>
                    <a:pt x="29" y="87"/>
                  </a:lnTo>
                  <a:lnTo>
                    <a:pt x="29" y="87"/>
                  </a:lnTo>
                  <a:lnTo>
                    <a:pt x="29" y="87"/>
                  </a:lnTo>
                  <a:lnTo>
                    <a:pt x="29" y="87"/>
                  </a:lnTo>
                  <a:lnTo>
                    <a:pt x="29" y="87"/>
                  </a:lnTo>
                  <a:lnTo>
                    <a:pt x="29" y="87"/>
                  </a:lnTo>
                  <a:lnTo>
                    <a:pt x="29" y="8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16" name="Freeform 77"/>
            <p:cNvSpPr>
              <a:spLocks/>
            </p:cNvSpPr>
            <p:nvPr/>
          </p:nvSpPr>
          <p:spPr bwMode="auto">
            <a:xfrm>
              <a:off x="4059238" y="3551238"/>
              <a:ext cx="111125" cy="182563"/>
            </a:xfrm>
            <a:custGeom>
              <a:avLst/>
              <a:gdLst>
                <a:gd name="T0" fmla="*/ 38 w 53"/>
                <a:gd name="T1" fmla="*/ 1 h 87"/>
                <a:gd name="T2" fmla="*/ 33 w 53"/>
                <a:gd name="T3" fmla="*/ 1 h 87"/>
                <a:gd name="T4" fmla="*/ 30 w 53"/>
                <a:gd name="T5" fmla="*/ 3 h 87"/>
                <a:gd name="T6" fmla="*/ 28 w 53"/>
                <a:gd name="T7" fmla="*/ 3 h 87"/>
                <a:gd name="T8" fmla="*/ 17 w 53"/>
                <a:gd name="T9" fmla="*/ 3 h 87"/>
                <a:gd name="T10" fmla="*/ 5 w 53"/>
                <a:gd name="T11" fmla="*/ 3 h 87"/>
                <a:gd name="T12" fmla="*/ 5 w 53"/>
                <a:gd name="T13" fmla="*/ 6 h 87"/>
                <a:gd name="T14" fmla="*/ 6 w 53"/>
                <a:gd name="T15" fmla="*/ 13 h 87"/>
                <a:gd name="T16" fmla="*/ 6 w 53"/>
                <a:gd name="T17" fmla="*/ 19 h 87"/>
                <a:gd name="T18" fmla="*/ 6 w 53"/>
                <a:gd name="T19" fmla="*/ 23 h 87"/>
                <a:gd name="T20" fmla="*/ 6 w 53"/>
                <a:gd name="T21" fmla="*/ 26 h 87"/>
                <a:gd name="T22" fmla="*/ 7 w 53"/>
                <a:gd name="T23" fmla="*/ 33 h 87"/>
                <a:gd name="T24" fmla="*/ 9 w 53"/>
                <a:gd name="T25" fmla="*/ 40 h 87"/>
                <a:gd name="T26" fmla="*/ 3 w 53"/>
                <a:gd name="T27" fmla="*/ 47 h 87"/>
                <a:gd name="T28" fmla="*/ 2 w 53"/>
                <a:gd name="T29" fmla="*/ 56 h 87"/>
                <a:gd name="T30" fmla="*/ 0 w 53"/>
                <a:gd name="T31" fmla="*/ 65 h 87"/>
                <a:gd name="T32" fmla="*/ 3 w 53"/>
                <a:gd name="T33" fmla="*/ 72 h 87"/>
                <a:gd name="T34" fmla="*/ 5 w 53"/>
                <a:gd name="T35" fmla="*/ 76 h 87"/>
                <a:gd name="T36" fmla="*/ 6 w 53"/>
                <a:gd name="T37" fmla="*/ 83 h 87"/>
                <a:gd name="T38" fmla="*/ 5 w 53"/>
                <a:gd name="T39" fmla="*/ 85 h 87"/>
                <a:gd name="T40" fmla="*/ 10 w 53"/>
                <a:gd name="T41" fmla="*/ 86 h 87"/>
                <a:gd name="T42" fmla="*/ 13 w 53"/>
                <a:gd name="T43" fmla="*/ 87 h 87"/>
                <a:gd name="T44" fmla="*/ 19 w 53"/>
                <a:gd name="T45" fmla="*/ 85 h 87"/>
                <a:gd name="T46" fmla="*/ 28 w 53"/>
                <a:gd name="T47" fmla="*/ 82 h 87"/>
                <a:gd name="T48" fmla="*/ 36 w 53"/>
                <a:gd name="T49" fmla="*/ 76 h 87"/>
                <a:gd name="T50" fmla="*/ 46 w 53"/>
                <a:gd name="T51" fmla="*/ 73 h 87"/>
                <a:gd name="T52" fmla="*/ 49 w 53"/>
                <a:gd name="T53" fmla="*/ 73 h 87"/>
                <a:gd name="T54" fmla="*/ 52 w 53"/>
                <a:gd name="T55" fmla="*/ 70 h 87"/>
                <a:gd name="T56" fmla="*/ 53 w 53"/>
                <a:gd name="T57" fmla="*/ 68 h 87"/>
                <a:gd name="T58" fmla="*/ 50 w 53"/>
                <a:gd name="T59" fmla="*/ 66 h 87"/>
                <a:gd name="T60" fmla="*/ 45 w 53"/>
                <a:gd name="T61" fmla="*/ 60 h 87"/>
                <a:gd name="T62" fmla="*/ 46 w 53"/>
                <a:gd name="T63" fmla="*/ 54 h 87"/>
                <a:gd name="T64" fmla="*/ 45 w 53"/>
                <a:gd name="T65" fmla="*/ 50 h 87"/>
                <a:gd name="T66" fmla="*/ 46 w 53"/>
                <a:gd name="T67" fmla="*/ 44 h 87"/>
                <a:gd name="T68" fmla="*/ 48 w 53"/>
                <a:gd name="T69" fmla="*/ 39 h 87"/>
                <a:gd name="T70" fmla="*/ 43 w 53"/>
                <a:gd name="T71" fmla="*/ 33 h 87"/>
                <a:gd name="T72" fmla="*/ 45 w 53"/>
                <a:gd name="T73" fmla="*/ 32 h 87"/>
                <a:gd name="T74" fmla="*/ 45 w 53"/>
                <a:gd name="T75" fmla="*/ 27 h 87"/>
                <a:gd name="T76" fmla="*/ 45 w 53"/>
                <a:gd name="T77" fmla="*/ 24 h 87"/>
                <a:gd name="T78" fmla="*/ 42 w 53"/>
                <a:gd name="T79" fmla="*/ 24 h 87"/>
                <a:gd name="T80" fmla="*/ 43 w 53"/>
                <a:gd name="T81" fmla="*/ 22 h 87"/>
                <a:gd name="T82" fmla="*/ 43 w 53"/>
                <a:gd name="T83" fmla="*/ 17 h 87"/>
                <a:gd name="T84" fmla="*/ 43 w 53"/>
                <a:gd name="T85" fmla="*/ 14 h 87"/>
                <a:gd name="T86" fmla="*/ 42 w 53"/>
                <a:gd name="T87" fmla="*/ 10 h 87"/>
                <a:gd name="T88" fmla="*/ 39 w 53"/>
                <a:gd name="T89" fmla="*/ 7 h 87"/>
                <a:gd name="T90" fmla="*/ 42 w 53"/>
                <a:gd name="T91" fmla="*/ 6 h 87"/>
                <a:gd name="T92" fmla="*/ 43 w 53"/>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17" name="Freeform 78"/>
            <p:cNvSpPr>
              <a:spLocks/>
            </p:cNvSpPr>
            <p:nvPr/>
          </p:nvSpPr>
          <p:spPr bwMode="auto">
            <a:xfrm>
              <a:off x="4208463" y="3471863"/>
              <a:ext cx="303213" cy="279400"/>
            </a:xfrm>
            <a:custGeom>
              <a:avLst/>
              <a:gdLst>
                <a:gd name="T0" fmla="*/ 167 w 191"/>
                <a:gd name="T1" fmla="*/ 6 h 176"/>
                <a:gd name="T2" fmla="*/ 155 w 191"/>
                <a:gd name="T3" fmla="*/ 14 h 176"/>
                <a:gd name="T4" fmla="*/ 139 w 191"/>
                <a:gd name="T5" fmla="*/ 10 h 176"/>
                <a:gd name="T6" fmla="*/ 127 w 191"/>
                <a:gd name="T7" fmla="*/ 10 h 176"/>
                <a:gd name="T8" fmla="*/ 110 w 191"/>
                <a:gd name="T9" fmla="*/ 19 h 176"/>
                <a:gd name="T10" fmla="*/ 94 w 191"/>
                <a:gd name="T11" fmla="*/ 15 h 176"/>
                <a:gd name="T12" fmla="*/ 81 w 191"/>
                <a:gd name="T13" fmla="*/ 11 h 176"/>
                <a:gd name="T14" fmla="*/ 69 w 191"/>
                <a:gd name="T15" fmla="*/ 16 h 176"/>
                <a:gd name="T16" fmla="*/ 60 w 191"/>
                <a:gd name="T17" fmla="*/ 6 h 176"/>
                <a:gd name="T18" fmla="*/ 45 w 191"/>
                <a:gd name="T19" fmla="*/ 0 h 176"/>
                <a:gd name="T20" fmla="*/ 32 w 191"/>
                <a:gd name="T21" fmla="*/ 4 h 176"/>
                <a:gd name="T22" fmla="*/ 24 w 191"/>
                <a:gd name="T23" fmla="*/ 10 h 176"/>
                <a:gd name="T24" fmla="*/ 16 w 191"/>
                <a:gd name="T25" fmla="*/ 24 h 176"/>
                <a:gd name="T26" fmla="*/ 14 w 191"/>
                <a:gd name="T27" fmla="*/ 39 h 176"/>
                <a:gd name="T28" fmla="*/ 14 w 191"/>
                <a:gd name="T29" fmla="*/ 48 h 176"/>
                <a:gd name="T30" fmla="*/ 18 w 191"/>
                <a:gd name="T31" fmla="*/ 59 h 176"/>
                <a:gd name="T32" fmla="*/ 16 w 191"/>
                <a:gd name="T33" fmla="*/ 67 h 176"/>
                <a:gd name="T34" fmla="*/ 9 w 191"/>
                <a:gd name="T35" fmla="*/ 80 h 176"/>
                <a:gd name="T36" fmla="*/ 5 w 191"/>
                <a:gd name="T37" fmla="*/ 88 h 176"/>
                <a:gd name="T38" fmla="*/ 0 w 191"/>
                <a:gd name="T39" fmla="*/ 108 h 176"/>
                <a:gd name="T40" fmla="*/ 1 w 191"/>
                <a:gd name="T41" fmla="*/ 128 h 176"/>
                <a:gd name="T42" fmla="*/ 11 w 191"/>
                <a:gd name="T43" fmla="*/ 136 h 176"/>
                <a:gd name="T44" fmla="*/ 18 w 191"/>
                <a:gd name="T45" fmla="*/ 132 h 176"/>
                <a:gd name="T46" fmla="*/ 29 w 191"/>
                <a:gd name="T47" fmla="*/ 138 h 176"/>
                <a:gd name="T48" fmla="*/ 41 w 191"/>
                <a:gd name="T49" fmla="*/ 150 h 176"/>
                <a:gd name="T50" fmla="*/ 40 w 191"/>
                <a:gd name="T51" fmla="*/ 152 h 176"/>
                <a:gd name="T52" fmla="*/ 45 w 191"/>
                <a:gd name="T53" fmla="*/ 154 h 176"/>
                <a:gd name="T54" fmla="*/ 45 w 191"/>
                <a:gd name="T55" fmla="*/ 164 h 176"/>
                <a:gd name="T56" fmla="*/ 53 w 191"/>
                <a:gd name="T57" fmla="*/ 173 h 176"/>
                <a:gd name="T58" fmla="*/ 57 w 191"/>
                <a:gd name="T59" fmla="*/ 173 h 176"/>
                <a:gd name="T60" fmla="*/ 64 w 191"/>
                <a:gd name="T61" fmla="*/ 168 h 176"/>
                <a:gd name="T62" fmla="*/ 68 w 191"/>
                <a:gd name="T63" fmla="*/ 169 h 176"/>
                <a:gd name="T64" fmla="*/ 72 w 191"/>
                <a:gd name="T65" fmla="*/ 168 h 176"/>
                <a:gd name="T66" fmla="*/ 77 w 191"/>
                <a:gd name="T67" fmla="*/ 169 h 176"/>
                <a:gd name="T68" fmla="*/ 89 w 191"/>
                <a:gd name="T69" fmla="*/ 168 h 176"/>
                <a:gd name="T70" fmla="*/ 90 w 191"/>
                <a:gd name="T71" fmla="*/ 165 h 176"/>
                <a:gd name="T72" fmla="*/ 97 w 191"/>
                <a:gd name="T73" fmla="*/ 162 h 176"/>
                <a:gd name="T74" fmla="*/ 98 w 191"/>
                <a:gd name="T75" fmla="*/ 149 h 176"/>
                <a:gd name="T76" fmla="*/ 114 w 191"/>
                <a:gd name="T77" fmla="*/ 129 h 176"/>
                <a:gd name="T78" fmla="*/ 123 w 191"/>
                <a:gd name="T79" fmla="*/ 128 h 176"/>
                <a:gd name="T80" fmla="*/ 129 w 191"/>
                <a:gd name="T81" fmla="*/ 128 h 176"/>
                <a:gd name="T82" fmla="*/ 134 w 191"/>
                <a:gd name="T83" fmla="*/ 136 h 176"/>
                <a:gd name="T84" fmla="*/ 142 w 191"/>
                <a:gd name="T85" fmla="*/ 128 h 176"/>
                <a:gd name="T86" fmla="*/ 146 w 191"/>
                <a:gd name="T87" fmla="*/ 120 h 176"/>
                <a:gd name="T88" fmla="*/ 151 w 191"/>
                <a:gd name="T89" fmla="*/ 103 h 176"/>
                <a:gd name="T90" fmla="*/ 159 w 191"/>
                <a:gd name="T91" fmla="*/ 95 h 176"/>
                <a:gd name="T92" fmla="*/ 161 w 191"/>
                <a:gd name="T93" fmla="*/ 81 h 176"/>
                <a:gd name="T94" fmla="*/ 171 w 191"/>
                <a:gd name="T95" fmla="*/ 68 h 176"/>
                <a:gd name="T96" fmla="*/ 178 w 191"/>
                <a:gd name="T97" fmla="*/ 50 h 176"/>
                <a:gd name="T98" fmla="*/ 190 w 191"/>
                <a:gd name="T99" fmla="*/ 40 h 176"/>
                <a:gd name="T100" fmla="*/ 187 w 191"/>
                <a:gd name="T101" fmla="*/ 28 h 176"/>
                <a:gd name="T102" fmla="*/ 181 w 191"/>
                <a:gd name="T103" fmla="*/ 15 h 176"/>
                <a:gd name="T104" fmla="*/ 174 w 191"/>
                <a:gd name="T105" fmla="*/ 4 h 176"/>
                <a:gd name="T106" fmla="*/ 173 w 191"/>
                <a:gd name="T10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76">
                  <a:moveTo>
                    <a:pt x="173" y="4"/>
                  </a:moveTo>
                  <a:lnTo>
                    <a:pt x="169" y="4"/>
                  </a:lnTo>
                  <a:lnTo>
                    <a:pt x="169" y="4"/>
                  </a:lnTo>
                  <a:lnTo>
                    <a:pt x="167" y="6"/>
                  </a:lnTo>
                  <a:lnTo>
                    <a:pt x="161" y="7"/>
                  </a:lnTo>
                  <a:lnTo>
                    <a:pt x="159" y="11"/>
                  </a:lnTo>
                  <a:lnTo>
                    <a:pt x="158" y="11"/>
                  </a:lnTo>
                  <a:lnTo>
                    <a:pt x="155" y="14"/>
                  </a:lnTo>
                  <a:lnTo>
                    <a:pt x="154" y="15"/>
                  </a:lnTo>
                  <a:lnTo>
                    <a:pt x="150" y="15"/>
                  </a:lnTo>
                  <a:lnTo>
                    <a:pt x="146" y="11"/>
                  </a:lnTo>
                  <a:lnTo>
                    <a:pt x="139" y="10"/>
                  </a:lnTo>
                  <a:lnTo>
                    <a:pt x="138" y="10"/>
                  </a:lnTo>
                  <a:lnTo>
                    <a:pt x="137" y="10"/>
                  </a:lnTo>
                  <a:lnTo>
                    <a:pt x="129" y="10"/>
                  </a:lnTo>
                  <a:lnTo>
                    <a:pt x="127" y="10"/>
                  </a:lnTo>
                  <a:lnTo>
                    <a:pt x="121" y="11"/>
                  </a:lnTo>
                  <a:lnTo>
                    <a:pt x="115" y="14"/>
                  </a:lnTo>
                  <a:lnTo>
                    <a:pt x="113" y="18"/>
                  </a:lnTo>
                  <a:lnTo>
                    <a:pt x="110" y="19"/>
                  </a:lnTo>
                  <a:lnTo>
                    <a:pt x="106" y="19"/>
                  </a:lnTo>
                  <a:lnTo>
                    <a:pt x="102" y="19"/>
                  </a:lnTo>
                  <a:lnTo>
                    <a:pt x="98" y="18"/>
                  </a:lnTo>
                  <a:lnTo>
                    <a:pt x="94" y="15"/>
                  </a:lnTo>
                  <a:lnTo>
                    <a:pt x="93" y="15"/>
                  </a:lnTo>
                  <a:lnTo>
                    <a:pt x="86" y="11"/>
                  </a:lnTo>
                  <a:lnTo>
                    <a:pt x="84" y="10"/>
                  </a:lnTo>
                  <a:lnTo>
                    <a:pt x="81" y="11"/>
                  </a:lnTo>
                  <a:lnTo>
                    <a:pt x="76" y="14"/>
                  </a:lnTo>
                  <a:lnTo>
                    <a:pt x="73" y="14"/>
                  </a:lnTo>
                  <a:lnTo>
                    <a:pt x="72" y="15"/>
                  </a:lnTo>
                  <a:lnTo>
                    <a:pt x="69" y="16"/>
                  </a:lnTo>
                  <a:lnTo>
                    <a:pt x="68" y="15"/>
                  </a:lnTo>
                  <a:lnTo>
                    <a:pt x="66" y="14"/>
                  </a:lnTo>
                  <a:lnTo>
                    <a:pt x="62" y="8"/>
                  </a:lnTo>
                  <a:lnTo>
                    <a:pt x="60" y="6"/>
                  </a:lnTo>
                  <a:lnTo>
                    <a:pt x="57" y="4"/>
                  </a:lnTo>
                  <a:lnTo>
                    <a:pt x="54" y="4"/>
                  </a:lnTo>
                  <a:lnTo>
                    <a:pt x="49" y="2"/>
                  </a:lnTo>
                  <a:lnTo>
                    <a:pt x="45" y="0"/>
                  </a:lnTo>
                  <a:lnTo>
                    <a:pt x="41" y="2"/>
                  </a:lnTo>
                  <a:lnTo>
                    <a:pt x="40" y="2"/>
                  </a:lnTo>
                  <a:lnTo>
                    <a:pt x="36" y="2"/>
                  </a:lnTo>
                  <a:lnTo>
                    <a:pt x="32" y="4"/>
                  </a:lnTo>
                  <a:lnTo>
                    <a:pt x="29" y="4"/>
                  </a:lnTo>
                  <a:lnTo>
                    <a:pt x="26" y="6"/>
                  </a:lnTo>
                  <a:lnTo>
                    <a:pt x="24" y="7"/>
                  </a:lnTo>
                  <a:lnTo>
                    <a:pt x="24" y="10"/>
                  </a:lnTo>
                  <a:lnTo>
                    <a:pt x="22" y="15"/>
                  </a:lnTo>
                  <a:lnTo>
                    <a:pt x="20" y="19"/>
                  </a:lnTo>
                  <a:lnTo>
                    <a:pt x="18" y="23"/>
                  </a:lnTo>
                  <a:lnTo>
                    <a:pt x="16" y="24"/>
                  </a:lnTo>
                  <a:lnTo>
                    <a:pt x="16" y="28"/>
                  </a:lnTo>
                  <a:lnTo>
                    <a:pt x="14" y="38"/>
                  </a:lnTo>
                  <a:lnTo>
                    <a:pt x="14" y="38"/>
                  </a:lnTo>
                  <a:lnTo>
                    <a:pt x="14" y="39"/>
                  </a:lnTo>
                  <a:lnTo>
                    <a:pt x="14" y="40"/>
                  </a:lnTo>
                  <a:lnTo>
                    <a:pt x="14" y="42"/>
                  </a:lnTo>
                  <a:lnTo>
                    <a:pt x="13" y="44"/>
                  </a:lnTo>
                  <a:lnTo>
                    <a:pt x="14" y="48"/>
                  </a:lnTo>
                  <a:lnTo>
                    <a:pt x="16" y="50"/>
                  </a:lnTo>
                  <a:lnTo>
                    <a:pt x="16" y="54"/>
                  </a:lnTo>
                  <a:lnTo>
                    <a:pt x="16" y="58"/>
                  </a:lnTo>
                  <a:lnTo>
                    <a:pt x="18" y="59"/>
                  </a:lnTo>
                  <a:lnTo>
                    <a:pt x="18" y="63"/>
                  </a:lnTo>
                  <a:lnTo>
                    <a:pt x="16" y="63"/>
                  </a:lnTo>
                  <a:lnTo>
                    <a:pt x="14" y="64"/>
                  </a:lnTo>
                  <a:lnTo>
                    <a:pt x="16" y="67"/>
                  </a:lnTo>
                  <a:lnTo>
                    <a:pt x="16" y="68"/>
                  </a:lnTo>
                  <a:lnTo>
                    <a:pt x="14" y="71"/>
                  </a:lnTo>
                  <a:lnTo>
                    <a:pt x="11" y="75"/>
                  </a:lnTo>
                  <a:lnTo>
                    <a:pt x="9" y="80"/>
                  </a:lnTo>
                  <a:lnTo>
                    <a:pt x="7" y="81"/>
                  </a:lnTo>
                  <a:lnTo>
                    <a:pt x="7" y="84"/>
                  </a:lnTo>
                  <a:lnTo>
                    <a:pt x="7" y="85"/>
                  </a:lnTo>
                  <a:lnTo>
                    <a:pt x="5" y="88"/>
                  </a:lnTo>
                  <a:lnTo>
                    <a:pt x="3" y="88"/>
                  </a:lnTo>
                  <a:lnTo>
                    <a:pt x="1" y="89"/>
                  </a:lnTo>
                  <a:lnTo>
                    <a:pt x="1" y="95"/>
                  </a:lnTo>
                  <a:lnTo>
                    <a:pt x="0" y="108"/>
                  </a:lnTo>
                  <a:lnTo>
                    <a:pt x="1" y="112"/>
                  </a:lnTo>
                  <a:lnTo>
                    <a:pt x="1" y="119"/>
                  </a:lnTo>
                  <a:lnTo>
                    <a:pt x="1" y="124"/>
                  </a:lnTo>
                  <a:lnTo>
                    <a:pt x="1" y="128"/>
                  </a:lnTo>
                  <a:lnTo>
                    <a:pt x="1" y="132"/>
                  </a:lnTo>
                  <a:lnTo>
                    <a:pt x="0" y="137"/>
                  </a:lnTo>
                  <a:lnTo>
                    <a:pt x="11" y="137"/>
                  </a:lnTo>
                  <a:lnTo>
                    <a:pt x="11" y="136"/>
                  </a:lnTo>
                  <a:lnTo>
                    <a:pt x="11" y="133"/>
                  </a:lnTo>
                  <a:lnTo>
                    <a:pt x="13" y="133"/>
                  </a:lnTo>
                  <a:lnTo>
                    <a:pt x="14" y="133"/>
                  </a:lnTo>
                  <a:lnTo>
                    <a:pt x="18" y="132"/>
                  </a:lnTo>
                  <a:lnTo>
                    <a:pt x="14" y="136"/>
                  </a:lnTo>
                  <a:lnTo>
                    <a:pt x="18" y="136"/>
                  </a:lnTo>
                  <a:lnTo>
                    <a:pt x="26" y="137"/>
                  </a:lnTo>
                  <a:lnTo>
                    <a:pt x="29" y="138"/>
                  </a:lnTo>
                  <a:lnTo>
                    <a:pt x="33" y="141"/>
                  </a:lnTo>
                  <a:lnTo>
                    <a:pt x="37" y="149"/>
                  </a:lnTo>
                  <a:lnTo>
                    <a:pt x="40" y="150"/>
                  </a:lnTo>
                  <a:lnTo>
                    <a:pt x="41" y="150"/>
                  </a:lnTo>
                  <a:lnTo>
                    <a:pt x="44" y="150"/>
                  </a:lnTo>
                  <a:lnTo>
                    <a:pt x="45" y="150"/>
                  </a:lnTo>
                  <a:lnTo>
                    <a:pt x="41" y="152"/>
                  </a:lnTo>
                  <a:lnTo>
                    <a:pt x="40" y="152"/>
                  </a:lnTo>
                  <a:lnTo>
                    <a:pt x="41" y="154"/>
                  </a:lnTo>
                  <a:lnTo>
                    <a:pt x="44" y="152"/>
                  </a:lnTo>
                  <a:lnTo>
                    <a:pt x="46" y="152"/>
                  </a:lnTo>
                  <a:lnTo>
                    <a:pt x="45" y="154"/>
                  </a:lnTo>
                  <a:lnTo>
                    <a:pt x="44" y="156"/>
                  </a:lnTo>
                  <a:lnTo>
                    <a:pt x="44" y="158"/>
                  </a:lnTo>
                  <a:lnTo>
                    <a:pt x="44" y="160"/>
                  </a:lnTo>
                  <a:lnTo>
                    <a:pt x="45" y="164"/>
                  </a:lnTo>
                  <a:lnTo>
                    <a:pt x="45" y="168"/>
                  </a:lnTo>
                  <a:lnTo>
                    <a:pt x="46" y="169"/>
                  </a:lnTo>
                  <a:lnTo>
                    <a:pt x="50" y="172"/>
                  </a:lnTo>
                  <a:lnTo>
                    <a:pt x="53" y="173"/>
                  </a:lnTo>
                  <a:lnTo>
                    <a:pt x="53" y="172"/>
                  </a:lnTo>
                  <a:lnTo>
                    <a:pt x="54" y="176"/>
                  </a:lnTo>
                  <a:lnTo>
                    <a:pt x="57" y="172"/>
                  </a:lnTo>
                  <a:lnTo>
                    <a:pt x="57" y="173"/>
                  </a:lnTo>
                  <a:lnTo>
                    <a:pt x="60" y="173"/>
                  </a:lnTo>
                  <a:lnTo>
                    <a:pt x="62" y="173"/>
                  </a:lnTo>
                  <a:lnTo>
                    <a:pt x="64" y="169"/>
                  </a:lnTo>
                  <a:lnTo>
                    <a:pt x="64" y="168"/>
                  </a:lnTo>
                  <a:lnTo>
                    <a:pt x="66" y="165"/>
                  </a:lnTo>
                  <a:lnTo>
                    <a:pt x="66" y="169"/>
                  </a:lnTo>
                  <a:lnTo>
                    <a:pt x="68" y="173"/>
                  </a:lnTo>
                  <a:lnTo>
                    <a:pt x="68" y="169"/>
                  </a:lnTo>
                  <a:lnTo>
                    <a:pt x="70" y="172"/>
                  </a:lnTo>
                  <a:lnTo>
                    <a:pt x="72" y="169"/>
                  </a:lnTo>
                  <a:lnTo>
                    <a:pt x="70" y="168"/>
                  </a:lnTo>
                  <a:lnTo>
                    <a:pt x="72" y="168"/>
                  </a:lnTo>
                  <a:lnTo>
                    <a:pt x="73" y="169"/>
                  </a:lnTo>
                  <a:lnTo>
                    <a:pt x="76" y="169"/>
                  </a:lnTo>
                  <a:lnTo>
                    <a:pt x="77" y="168"/>
                  </a:lnTo>
                  <a:lnTo>
                    <a:pt x="77" y="169"/>
                  </a:lnTo>
                  <a:lnTo>
                    <a:pt x="80" y="169"/>
                  </a:lnTo>
                  <a:lnTo>
                    <a:pt x="85" y="169"/>
                  </a:lnTo>
                  <a:lnTo>
                    <a:pt x="89" y="169"/>
                  </a:lnTo>
                  <a:lnTo>
                    <a:pt x="89" y="168"/>
                  </a:lnTo>
                  <a:lnTo>
                    <a:pt x="89" y="164"/>
                  </a:lnTo>
                  <a:lnTo>
                    <a:pt x="90" y="164"/>
                  </a:lnTo>
                  <a:lnTo>
                    <a:pt x="90" y="164"/>
                  </a:lnTo>
                  <a:lnTo>
                    <a:pt x="90" y="165"/>
                  </a:lnTo>
                  <a:lnTo>
                    <a:pt x="93" y="168"/>
                  </a:lnTo>
                  <a:lnTo>
                    <a:pt x="93" y="166"/>
                  </a:lnTo>
                  <a:lnTo>
                    <a:pt x="94" y="165"/>
                  </a:lnTo>
                  <a:lnTo>
                    <a:pt x="97" y="162"/>
                  </a:lnTo>
                  <a:lnTo>
                    <a:pt x="98" y="158"/>
                  </a:lnTo>
                  <a:lnTo>
                    <a:pt x="98" y="152"/>
                  </a:lnTo>
                  <a:lnTo>
                    <a:pt x="101" y="150"/>
                  </a:lnTo>
                  <a:lnTo>
                    <a:pt x="98" y="149"/>
                  </a:lnTo>
                  <a:lnTo>
                    <a:pt x="101" y="146"/>
                  </a:lnTo>
                  <a:lnTo>
                    <a:pt x="103" y="141"/>
                  </a:lnTo>
                  <a:lnTo>
                    <a:pt x="111" y="136"/>
                  </a:lnTo>
                  <a:lnTo>
                    <a:pt x="114" y="129"/>
                  </a:lnTo>
                  <a:lnTo>
                    <a:pt x="115" y="128"/>
                  </a:lnTo>
                  <a:lnTo>
                    <a:pt x="117" y="125"/>
                  </a:lnTo>
                  <a:lnTo>
                    <a:pt x="121" y="128"/>
                  </a:lnTo>
                  <a:lnTo>
                    <a:pt x="123" y="128"/>
                  </a:lnTo>
                  <a:lnTo>
                    <a:pt x="125" y="125"/>
                  </a:lnTo>
                  <a:lnTo>
                    <a:pt x="127" y="121"/>
                  </a:lnTo>
                  <a:lnTo>
                    <a:pt x="127" y="125"/>
                  </a:lnTo>
                  <a:lnTo>
                    <a:pt x="129" y="128"/>
                  </a:lnTo>
                  <a:lnTo>
                    <a:pt x="130" y="129"/>
                  </a:lnTo>
                  <a:lnTo>
                    <a:pt x="134" y="132"/>
                  </a:lnTo>
                  <a:lnTo>
                    <a:pt x="134" y="133"/>
                  </a:lnTo>
                  <a:lnTo>
                    <a:pt x="134" y="136"/>
                  </a:lnTo>
                  <a:lnTo>
                    <a:pt x="137" y="136"/>
                  </a:lnTo>
                  <a:lnTo>
                    <a:pt x="138" y="136"/>
                  </a:lnTo>
                  <a:lnTo>
                    <a:pt x="142" y="132"/>
                  </a:lnTo>
                  <a:lnTo>
                    <a:pt x="142" y="128"/>
                  </a:lnTo>
                  <a:lnTo>
                    <a:pt x="143" y="125"/>
                  </a:lnTo>
                  <a:lnTo>
                    <a:pt x="146" y="124"/>
                  </a:lnTo>
                  <a:lnTo>
                    <a:pt x="146" y="121"/>
                  </a:lnTo>
                  <a:lnTo>
                    <a:pt x="146" y="120"/>
                  </a:lnTo>
                  <a:lnTo>
                    <a:pt x="146" y="119"/>
                  </a:lnTo>
                  <a:lnTo>
                    <a:pt x="150" y="112"/>
                  </a:lnTo>
                  <a:lnTo>
                    <a:pt x="151" y="105"/>
                  </a:lnTo>
                  <a:lnTo>
                    <a:pt x="151" y="103"/>
                  </a:lnTo>
                  <a:lnTo>
                    <a:pt x="154" y="99"/>
                  </a:lnTo>
                  <a:lnTo>
                    <a:pt x="155" y="99"/>
                  </a:lnTo>
                  <a:lnTo>
                    <a:pt x="155" y="95"/>
                  </a:lnTo>
                  <a:lnTo>
                    <a:pt x="159" y="95"/>
                  </a:lnTo>
                  <a:lnTo>
                    <a:pt x="161" y="89"/>
                  </a:lnTo>
                  <a:lnTo>
                    <a:pt x="163" y="85"/>
                  </a:lnTo>
                  <a:lnTo>
                    <a:pt x="163" y="84"/>
                  </a:lnTo>
                  <a:lnTo>
                    <a:pt x="161" y="81"/>
                  </a:lnTo>
                  <a:lnTo>
                    <a:pt x="167" y="79"/>
                  </a:lnTo>
                  <a:lnTo>
                    <a:pt x="169" y="76"/>
                  </a:lnTo>
                  <a:lnTo>
                    <a:pt x="169" y="72"/>
                  </a:lnTo>
                  <a:lnTo>
                    <a:pt x="171" y="68"/>
                  </a:lnTo>
                  <a:lnTo>
                    <a:pt x="173" y="67"/>
                  </a:lnTo>
                  <a:lnTo>
                    <a:pt x="174" y="61"/>
                  </a:lnTo>
                  <a:lnTo>
                    <a:pt x="177" y="54"/>
                  </a:lnTo>
                  <a:lnTo>
                    <a:pt x="178" y="50"/>
                  </a:lnTo>
                  <a:lnTo>
                    <a:pt x="182" y="48"/>
                  </a:lnTo>
                  <a:lnTo>
                    <a:pt x="187" y="46"/>
                  </a:lnTo>
                  <a:lnTo>
                    <a:pt x="190" y="44"/>
                  </a:lnTo>
                  <a:lnTo>
                    <a:pt x="190" y="40"/>
                  </a:lnTo>
                  <a:lnTo>
                    <a:pt x="190" y="38"/>
                  </a:lnTo>
                  <a:lnTo>
                    <a:pt x="191" y="35"/>
                  </a:lnTo>
                  <a:lnTo>
                    <a:pt x="190" y="31"/>
                  </a:lnTo>
                  <a:lnTo>
                    <a:pt x="187" y="28"/>
                  </a:lnTo>
                  <a:lnTo>
                    <a:pt x="184" y="28"/>
                  </a:lnTo>
                  <a:lnTo>
                    <a:pt x="182" y="23"/>
                  </a:lnTo>
                  <a:lnTo>
                    <a:pt x="182" y="18"/>
                  </a:lnTo>
                  <a:lnTo>
                    <a:pt x="181" y="15"/>
                  </a:lnTo>
                  <a:lnTo>
                    <a:pt x="181" y="15"/>
                  </a:lnTo>
                  <a:lnTo>
                    <a:pt x="175" y="7"/>
                  </a:lnTo>
                  <a:lnTo>
                    <a:pt x="174" y="4"/>
                  </a:lnTo>
                  <a:lnTo>
                    <a:pt x="174" y="4"/>
                  </a:lnTo>
                  <a:lnTo>
                    <a:pt x="173" y="4"/>
                  </a:lnTo>
                  <a:lnTo>
                    <a:pt x="173" y="4"/>
                  </a:lnTo>
                  <a:lnTo>
                    <a:pt x="173" y="4"/>
                  </a:lnTo>
                  <a:lnTo>
                    <a:pt x="173" y="4"/>
                  </a:lnTo>
                  <a:lnTo>
                    <a:pt x="173" y="4"/>
                  </a:lnTo>
                  <a:lnTo>
                    <a:pt x="173" y="4"/>
                  </a:lnTo>
                  <a:lnTo>
                    <a:pt x="173" y="4"/>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18" name="Freeform 79"/>
            <p:cNvSpPr>
              <a:spLocks/>
            </p:cNvSpPr>
            <p:nvPr/>
          </p:nvSpPr>
          <p:spPr bwMode="auto">
            <a:xfrm>
              <a:off x="4479925" y="3197225"/>
              <a:ext cx="266700" cy="458788"/>
            </a:xfrm>
            <a:custGeom>
              <a:avLst/>
              <a:gdLst>
                <a:gd name="T0" fmla="*/ 165 w 168"/>
                <a:gd name="T1" fmla="*/ 73 h 289"/>
                <a:gd name="T2" fmla="*/ 41 w 168"/>
                <a:gd name="T3" fmla="*/ 0 h 289"/>
                <a:gd name="T4" fmla="*/ 25 w 168"/>
                <a:gd name="T5" fmla="*/ 22 h 289"/>
                <a:gd name="T6" fmla="*/ 28 w 168"/>
                <a:gd name="T7" fmla="*/ 37 h 289"/>
                <a:gd name="T8" fmla="*/ 33 w 168"/>
                <a:gd name="T9" fmla="*/ 47 h 289"/>
                <a:gd name="T10" fmla="*/ 40 w 168"/>
                <a:gd name="T11" fmla="*/ 55 h 289"/>
                <a:gd name="T12" fmla="*/ 36 w 168"/>
                <a:gd name="T13" fmla="*/ 65 h 289"/>
                <a:gd name="T14" fmla="*/ 32 w 168"/>
                <a:gd name="T15" fmla="*/ 108 h 289"/>
                <a:gd name="T16" fmla="*/ 29 w 168"/>
                <a:gd name="T17" fmla="*/ 122 h 289"/>
                <a:gd name="T18" fmla="*/ 11 w 168"/>
                <a:gd name="T19" fmla="*/ 147 h 289"/>
                <a:gd name="T20" fmla="*/ 2 w 168"/>
                <a:gd name="T21" fmla="*/ 164 h 289"/>
                <a:gd name="T22" fmla="*/ 3 w 168"/>
                <a:gd name="T23" fmla="*/ 177 h 289"/>
                <a:gd name="T24" fmla="*/ 10 w 168"/>
                <a:gd name="T25" fmla="*/ 188 h 289"/>
                <a:gd name="T26" fmla="*/ 16 w 168"/>
                <a:gd name="T27" fmla="*/ 188 h 289"/>
                <a:gd name="T28" fmla="*/ 19 w 168"/>
                <a:gd name="T29" fmla="*/ 195 h 289"/>
                <a:gd name="T30" fmla="*/ 24 w 168"/>
                <a:gd name="T31" fmla="*/ 204 h 289"/>
                <a:gd name="T32" fmla="*/ 27 w 168"/>
                <a:gd name="T33" fmla="*/ 211 h 289"/>
                <a:gd name="T34" fmla="*/ 27 w 168"/>
                <a:gd name="T35" fmla="*/ 228 h 289"/>
                <a:gd name="T36" fmla="*/ 36 w 168"/>
                <a:gd name="T37" fmla="*/ 244 h 289"/>
                <a:gd name="T38" fmla="*/ 29 w 168"/>
                <a:gd name="T39" fmla="*/ 244 h 289"/>
                <a:gd name="T40" fmla="*/ 16 w 168"/>
                <a:gd name="T41" fmla="*/ 244 h 289"/>
                <a:gd name="T42" fmla="*/ 10 w 168"/>
                <a:gd name="T43" fmla="*/ 249 h 289"/>
                <a:gd name="T44" fmla="*/ 19 w 168"/>
                <a:gd name="T45" fmla="*/ 262 h 289"/>
                <a:gd name="T46" fmla="*/ 32 w 168"/>
                <a:gd name="T47" fmla="*/ 281 h 289"/>
                <a:gd name="T48" fmla="*/ 33 w 168"/>
                <a:gd name="T49" fmla="*/ 289 h 289"/>
                <a:gd name="T50" fmla="*/ 44 w 168"/>
                <a:gd name="T51" fmla="*/ 288 h 289"/>
                <a:gd name="T52" fmla="*/ 49 w 168"/>
                <a:gd name="T53" fmla="*/ 284 h 289"/>
                <a:gd name="T54" fmla="*/ 53 w 168"/>
                <a:gd name="T55" fmla="*/ 285 h 289"/>
                <a:gd name="T56" fmla="*/ 60 w 168"/>
                <a:gd name="T57" fmla="*/ 284 h 289"/>
                <a:gd name="T58" fmla="*/ 76 w 168"/>
                <a:gd name="T59" fmla="*/ 280 h 289"/>
                <a:gd name="T60" fmla="*/ 84 w 168"/>
                <a:gd name="T61" fmla="*/ 278 h 289"/>
                <a:gd name="T62" fmla="*/ 89 w 168"/>
                <a:gd name="T63" fmla="*/ 266 h 289"/>
                <a:gd name="T64" fmla="*/ 93 w 168"/>
                <a:gd name="T65" fmla="*/ 262 h 289"/>
                <a:gd name="T66" fmla="*/ 110 w 168"/>
                <a:gd name="T67" fmla="*/ 258 h 289"/>
                <a:gd name="T68" fmla="*/ 124 w 168"/>
                <a:gd name="T69" fmla="*/ 248 h 289"/>
                <a:gd name="T70" fmla="*/ 129 w 168"/>
                <a:gd name="T71" fmla="*/ 241 h 289"/>
                <a:gd name="T72" fmla="*/ 133 w 168"/>
                <a:gd name="T73" fmla="*/ 236 h 289"/>
                <a:gd name="T74" fmla="*/ 137 w 168"/>
                <a:gd name="T75" fmla="*/ 231 h 289"/>
                <a:gd name="T76" fmla="*/ 146 w 168"/>
                <a:gd name="T77" fmla="*/ 227 h 289"/>
                <a:gd name="T78" fmla="*/ 150 w 168"/>
                <a:gd name="T79" fmla="*/ 227 h 289"/>
                <a:gd name="T80" fmla="*/ 152 w 168"/>
                <a:gd name="T81" fmla="*/ 219 h 289"/>
                <a:gd name="T82" fmla="*/ 146 w 168"/>
                <a:gd name="T83" fmla="*/ 213 h 289"/>
                <a:gd name="T84" fmla="*/ 146 w 168"/>
                <a:gd name="T85" fmla="*/ 208 h 289"/>
                <a:gd name="T86" fmla="*/ 144 w 168"/>
                <a:gd name="T87" fmla="*/ 204 h 289"/>
                <a:gd name="T88" fmla="*/ 144 w 168"/>
                <a:gd name="T89" fmla="*/ 196 h 289"/>
                <a:gd name="T90" fmla="*/ 138 w 168"/>
                <a:gd name="T91" fmla="*/ 196 h 289"/>
                <a:gd name="T92" fmla="*/ 134 w 168"/>
                <a:gd name="T93" fmla="*/ 191 h 289"/>
                <a:gd name="T94" fmla="*/ 141 w 168"/>
                <a:gd name="T95" fmla="*/ 180 h 289"/>
                <a:gd name="T96" fmla="*/ 138 w 168"/>
                <a:gd name="T97" fmla="*/ 173 h 289"/>
                <a:gd name="T98" fmla="*/ 142 w 168"/>
                <a:gd name="T99" fmla="*/ 161 h 289"/>
                <a:gd name="T100" fmla="*/ 150 w 168"/>
                <a:gd name="T101" fmla="*/ 152 h 289"/>
                <a:gd name="T102" fmla="*/ 150 w 168"/>
                <a:gd name="T103" fmla="*/ 147 h 289"/>
                <a:gd name="T104" fmla="*/ 154 w 168"/>
                <a:gd name="T105" fmla="*/ 140 h 289"/>
                <a:gd name="T106" fmla="*/ 160 w 168"/>
                <a:gd name="T107" fmla="*/ 140 h 289"/>
                <a:gd name="T108" fmla="*/ 165 w 168"/>
                <a:gd name="T109" fmla="*/ 75 h 289"/>
                <a:gd name="T110" fmla="*/ 165 w 168"/>
                <a:gd name="T111" fmla="*/ 75 h 289"/>
                <a:gd name="T112" fmla="*/ 165 w 168"/>
                <a:gd name="T113"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89">
                  <a:moveTo>
                    <a:pt x="165" y="75"/>
                  </a:moveTo>
                  <a:lnTo>
                    <a:pt x="165" y="66"/>
                  </a:lnTo>
                  <a:lnTo>
                    <a:pt x="165" y="73"/>
                  </a:lnTo>
                  <a:lnTo>
                    <a:pt x="150" y="63"/>
                  </a:lnTo>
                  <a:lnTo>
                    <a:pt x="130" y="51"/>
                  </a:lnTo>
                  <a:lnTo>
                    <a:pt x="41" y="0"/>
                  </a:lnTo>
                  <a:lnTo>
                    <a:pt x="24" y="9"/>
                  </a:lnTo>
                  <a:lnTo>
                    <a:pt x="25" y="17"/>
                  </a:lnTo>
                  <a:lnTo>
                    <a:pt x="25" y="22"/>
                  </a:lnTo>
                  <a:lnTo>
                    <a:pt x="25" y="23"/>
                  </a:lnTo>
                  <a:lnTo>
                    <a:pt x="27" y="33"/>
                  </a:lnTo>
                  <a:lnTo>
                    <a:pt x="28" y="37"/>
                  </a:lnTo>
                  <a:lnTo>
                    <a:pt x="29" y="39"/>
                  </a:lnTo>
                  <a:lnTo>
                    <a:pt x="33" y="46"/>
                  </a:lnTo>
                  <a:lnTo>
                    <a:pt x="33" y="47"/>
                  </a:lnTo>
                  <a:lnTo>
                    <a:pt x="33" y="50"/>
                  </a:lnTo>
                  <a:lnTo>
                    <a:pt x="36" y="51"/>
                  </a:lnTo>
                  <a:lnTo>
                    <a:pt x="40" y="55"/>
                  </a:lnTo>
                  <a:lnTo>
                    <a:pt x="40" y="59"/>
                  </a:lnTo>
                  <a:lnTo>
                    <a:pt x="37" y="61"/>
                  </a:lnTo>
                  <a:lnTo>
                    <a:pt x="36" y="65"/>
                  </a:lnTo>
                  <a:lnTo>
                    <a:pt x="33" y="79"/>
                  </a:lnTo>
                  <a:lnTo>
                    <a:pt x="33" y="95"/>
                  </a:lnTo>
                  <a:lnTo>
                    <a:pt x="32" y="108"/>
                  </a:lnTo>
                  <a:lnTo>
                    <a:pt x="32" y="112"/>
                  </a:lnTo>
                  <a:lnTo>
                    <a:pt x="32" y="118"/>
                  </a:lnTo>
                  <a:lnTo>
                    <a:pt x="29" y="122"/>
                  </a:lnTo>
                  <a:lnTo>
                    <a:pt x="27" y="126"/>
                  </a:lnTo>
                  <a:lnTo>
                    <a:pt x="16" y="138"/>
                  </a:lnTo>
                  <a:lnTo>
                    <a:pt x="11" y="147"/>
                  </a:lnTo>
                  <a:lnTo>
                    <a:pt x="6" y="158"/>
                  </a:lnTo>
                  <a:lnTo>
                    <a:pt x="3" y="161"/>
                  </a:lnTo>
                  <a:lnTo>
                    <a:pt x="2" y="164"/>
                  </a:lnTo>
                  <a:lnTo>
                    <a:pt x="0" y="165"/>
                  </a:lnTo>
                  <a:lnTo>
                    <a:pt x="2" y="169"/>
                  </a:lnTo>
                  <a:lnTo>
                    <a:pt x="3" y="177"/>
                  </a:lnTo>
                  <a:lnTo>
                    <a:pt x="4" y="180"/>
                  </a:lnTo>
                  <a:lnTo>
                    <a:pt x="10" y="188"/>
                  </a:lnTo>
                  <a:lnTo>
                    <a:pt x="10" y="188"/>
                  </a:lnTo>
                  <a:lnTo>
                    <a:pt x="11" y="188"/>
                  </a:lnTo>
                  <a:lnTo>
                    <a:pt x="13" y="188"/>
                  </a:lnTo>
                  <a:lnTo>
                    <a:pt x="16" y="188"/>
                  </a:lnTo>
                  <a:lnTo>
                    <a:pt x="16" y="191"/>
                  </a:lnTo>
                  <a:lnTo>
                    <a:pt x="16" y="192"/>
                  </a:lnTo>
                  <a:lnTo>
                    <a:pt x="19" y="195"/>
                  </a:lnTo>
                  <a:lnTo>
                    <a:pt x="20" y="196"/>
                  </a:lnTo>
                  <a:lnTo>
                    <a:pt x="23" y="197"/>
                  </a:lnTo>
                  <a:lnTo>
                    <a:pt x="24" y="204"/>
                  </a:lnTo>
                  <a:lnTo>
                    <a:pt x="24" y="205"/>
                  </a:lnTo>
                  <a:lnTo>
                    <a:pt x="27" y="205"/>
                  </a:lnTo>
                  <a:lnTo>
                    <a:pt x="27" y="211"/>
                  </a:lnTo>
                  <a:lnTo>
                    <a:pt x="27" y="217"/>
                  </a:lnTo>
                  <a:lnTo>
                    <a:pt x="27" y="221"/>
                  </a:lnTo>
                  <a:lnTo>
                    <a:pt x="27" y="228"/>
                  </a:lnTo>
                  <a:lnTo>
                    <a:pt x="28" y="234"/>
                  </a:lnTo>
                  <a:lnTo>
                    <a:pt x="32" y="240"/>
                  </a:lnTo>
                  <a:lnTo>
                    <a:pt x="36" y="244"/>
                  </a:lnTo>
                  <a:lnTo>
                    <a:pt x="33" y="245"/>
                  </a:lnTo>
                  <a:lnTo>
                    <a:pt x="32" y="245"/>
                  </a:lnTo>
                  <a:lnTo>
                    <a:pt x="29" y="244"/>
                  </a:lnTo>
                  <a:lnTo>
                    <a:pt x="27" y="244"/>
                  </a:lnTo>
                  <a:lnTo>
                    <a:pt x="20" y="245"/>
                  </a:lnTo>
                  <a:lnTo>
                    <a:pt x="16" y="244"/>
                  </a:lnTo>
                  <a:lnTo>
                    <a:pt x="13" y="245"/>
                  </a:lnTo>
                  <a:lnTo>
                    <a:pt x="10" y="248"/>
                  </a:lnTo>
                  <a:lnTo>
                    <a:pt x="10" y="249"/>
                  </a:lnTo>
                  <a:lnTo>
                    <a:pt x="11" y="253"/>
                  </a:lnTo>
                  <a:lnTo>
                    <a:pt x="13" y="254"/>
                  </a:lnTo>
                  <a:lnTo>
                    <a:pt x="19" y="262"/>
                  </a:lnTo>
                  <a:lnTo>
                    <a:pt x="28" y="270"/>
                  </a:lnTo>
                  <a:lnTo>
                    <a:pt x="29" y="276"/>
                  </a:lnTo>
                  <a:lnTo>
                    <a:pt x="32" y="281"/>
                  </a:lnTo>
                  <a:lnTo>
                    <a:pt x="33" y="285"/>
                  </a:lnTo>
                  <a:lnTo>
                    <a:pt x="33" y="288"/>
                  </a:lnTo>
                  <a:lnTo>
                    <a:pt x="33" y="289"/>
                  </a:lnTo>
                  <a:lnTo>
                    <a:pt x="36" y="289"/>
                  </a:lnTo>
                  <a:lnTo>
                    <a:pt x="40" y="289"/>
                  </a:lnTo>
                  <a:lnTo>
                    <a:pt x="44" y="288"/>
                  </a:lnTo>
                  <a:lnTo>
                    <a:pt x="45" y="286"/>
                  </a:lnTo>
                  <a:lnTo>
                    <a:pt x="47" y="285"/>
                  </a:lnTo>
                  <a:lnTo>
                    <a:pt x="49" y="284"/>
                  </a:lnTo>
                  <a:lnTo>
                    <a:pt x="49" y="284"/>
                  </a:lnTo>
                  <a:lnTo>
                    <a:pt x="51" y="281"/>
                  </a:lnTo>
                  <a:lnTo>
                    <a:pt x="53" y="285"/>
                  </a:lnTo>
                  <a:lnTo>
                    <a:pt x="55" y="289"/>
                  </a:lnTo>
                  <a:lnTo>
                    <a:pt x="57" y="285"/>
                  </a:lnTo>
                  <a:lnTo>
                    <a:pt x="60" y="284"/>
                  </a:lnTo>
                  <a:lnTo>
                    <a:pt x="67" y="281"/>
                  </a:lnTo>
                  <a:lnTo>
                    <a:pt x="72" y="280"/>
                  </a:lnTo>
                  <a:lnTo>
                    <a:pt x="76" y="280"/>
                  </a:lnTo>
                  <a:lnTo>
                    <a:pt x="80" y="280"/>
                  </a:lnTo>
                  <a:lnTo>
                    <a:pt x="81" y="280"/>
                  </a:lnTo>
                  <a:lnTo>
                    <a:pt x="84" y="278"/>
                  </a:lnTo>
                  <a:lnTo>
                    <a:pt x="85" y="276"/>
                  </a:lnTo>
                  <a:lnTo>
                    <a:pt x="91" y="268"/>
                  </a:lnTo>
                  <a:lnTo>
                    <a:pt x="89" y="266"/>
                  </a:lnTo>
                  <a:lnTo>
                    <a:pt x="87" y="265"/>
                  </a:lnTo>
                  <a:lnTo>
                    <a:pt x="89" y="262"/>
                  </a:lnTo>
                  <a:lnTo>
                    <a:pt x="93" y="262"/>
                  </a:lnTo>
                  <a:lnTo>
                    <a:pt x="98" y="262"/>
                  </a:lnTo>
                  <a:lnTo>
                    <a:pt x="104" y="261"/>
                  </a:lnTo>
                  <a:lnTo>
                    <a:pt x="110" y="258"/>
                  </a:lnTo>
                  <a:lnTo>
                    <a:pt x="116" y="257"/>
                  </a:lnTo>
                  <a:lnTo>
                    <a:pt x="120" y="253"/>
                  </a:lnTo>
                  <a:lnTo>
                    <a:pt x="124" y="248"/>
                  </a:lnTo>
                  <a:lnTo>
                    <a:pt x="125" y="245"/>
                  </a:lnTo>
                  <a:lnTo>
                    <a:pt x="128" y="244"/>
                  </a:lnTo>
                  <a:lnTo>
                    <a:pt x="129" y="241"/>
                  </a:lnTo>
                  <a:lnTo>
                    <a:pt x="130" y="240"/>
                  </a:lnTo>
                  <a:lnTo>
                    <a:pt x="130" y="237"/>
                  </a:lnTo>
                  <a:lnTo>
                    <a:pt x="133" y="236"/>
                  </a:lnTo>
                  <a:lnTo>
                    <a:pt x="133" y="234"/>
                  </a:lnTo>
                  <a:lnTo>
                    <a:pt x="133" y="232"/>
                  </a:lnTo>
                  <a:lnTo>
                    <a:pt x="137" y="231"/>
                  </a:lnTo>
                  <a:lnTo>
                    <a:pt x="141" y="228"/>
                  </a:lnTo>
                  <a:lnTo>
                    <a:pt x="144" y="227"/>
                  </a:lnTo>
                  <a:lnTo>
                    <a:pt x="146" y="227"/>
                  </a:lnTo>
                  <a:lnTo>
                    <a:pt x="148" y="227"/>
                  </a:lnTo>
                  <a:lnTo>
                    <a:pt x="150" y="228"/>
                  </a:lnTo>
                  <a:lnTo>
                    <a:pt x="150" y="227"/>
                  </a:lnTo>
                  <a:lnTo>
                    <a:pt x="152" y="223"/>
                  </a:lnTo>
                  <a:lnTo>
                    <a:pt x="152" y="221"/>
                  </a:lnTo>
                  <a:lnTo>
                    <a:pt x="152" y="219"/>
                  </a:lnTo>
                  <a:lnTo>
                    <a:pt x="148" y="217"/>
                  </a:lnTo>
                  <a:lnTo>
                    <a:pt x="146" y="215"/>
                  </a:lnTo>
                  <a:lnTo>
                    <a:pt x="146" y="213"/>
                  </a:lnTo>
                  <a:lnTo>
                    <a:pt x="146" y="211"/>
                  </a:lnTo>
                  <a:lnTo>
                    <a:pt x="146" y="209"/>
                  </a:lnTo>
                  <a:lnTo>
                    <a:pt x="146" y="208"/>
                  </a:lnTo>
                  <a:lnTo>
                    <a:pt x="146" y="205"/>
                  </a:lnTo>
                  <a:lnTo>
                    <a:pt x="144" y="208"/>
                  </a:lnTo>
                  <a:lnTo>
                    <a:pt x="144" y="204"/>
                  </a:lnTo>
                  <a:lnTo>
                    <a:pt x="142" y="200"/>
                  </a:lnTo>
                  <a:lnTo>
                    <a:pt x="144" y="197"/>
                  </a:lnTo>
                  <a:lnTo>
                    <a:pt x="144" y="196"/>
                  </a:lnTo>
                  <a:lnTo>
                    <a:pt x="142" y="196"/>
                  </a:lnTo>
                  <a:lnTo>
                    <a:pt x="141" y="195"/>
                  </a:lnTo>
                  <a:lnTo>
                    <a:pt x="138" y="196"/>
                  </a:lnTo>
                  <a:lnTo>
                    <a:pt x="134" y="196"/>
                  </a:lnTo>
                  <a:lnTo>
                    <a:pt x="133" y="192"/>
                  </a:lnTo>
                  <a:lnTo>
                    <a:pt x="134" y="191"/>
                  </a:lnTo>
                  <a:lnTo>
                    <a:pt x="137" y="187"/>
                  </a:lnTo>
                  <a:lnTo>
                    <a:pt x="141" y="184"/>
                  </a:lnTo>
                  <a:lnTo>
                    <a:pt x="141" y="180"/>
                  </a:lnTo>
                  <a:lnTo>
                    <a:pt x="138" y="177"/>
                  </a:lnTo>
                  <a:lnTo>
                    <a:pt x="138" y="175"/>
                  </a:lnTo>
                  <a:lnTo>
                    <a:pt x="138" y="173"/>
                  </a:lnTo>
                  <a:lnTo>
                    <a:pt x="144" y="169"/>
                  </a:lnTo>
                  <a:lnTo>
                    <a:pt x="142" y="164"/>
                  </a:lnTo>
                  <a:lnTo>
                    <a:pt x="142" y="161"/>
                  </a:lnTo>
                  <a:lnTo>
                    <a:pt x="144" y="160"/>
                  </a:lnTo>
                  <a:lnTo>
                    <a:pt x="148" y="156"/>
                  </a:lnTo>
                  <a:lnTo>
                    <a:pt x="150" y="152"/>
                  </a:lnTo>
                  <a:lnTo>
                    <a:pt x="152" y="148"/>
                  </a:lnTo>
                  <a:lnTo>
                    <a:pt x="152" y="148"/>
                  </a:lnTo>
                  <a:lnTo>
                    <a:pt x="150" y="147"/>
                  </a:lnTo>
                  <a:lnTo>
                    <a:pt x="150" y="143"/>
                  </a:lnTo>
                  <a:lnTo>
                    <a:pt x="152" y="142"/>
                  </a:lnTo>
                  <a:lnTo>
                    <a:pt x="154" y="140"/>
                  </a:lnTo>
                  <a:lnTo>
                    <a:pt x="156" y="140"/>
                  </a:lnTo>
                  <a:lnTo>
                    <a:pt x="158" y="140"/>
                  </a:lnTo>
                  <a:lnTo>
                    <a:pt x="160" y="140"/>
                  </a:lnTo>
                  <a:lnTo>
                    <a:pt x="164" y="139"/>
                  </a:lnTo>
                  <a:lnTo>
                    <a:pt x="168" y="140"/>
                  </a:lnTo>
                  <a:lnTo>
                    <a:pt x="165" y="75"/>
                  </a:lnTo>
                  <a:lnTo>
                    <a:pt x="165" y="75"/>
                  </a:lnTo>
                  <a:lnTo>
                    <a:pt x="165" y="75"/>
                  </a:lnTo>
                  <a:lnTo>
                    <a:pt x="165" y="75"/>
                  </a:lnTo>
                  <a:lnTo>
                    <a:pt x="165" y="75"/>
                  </a:lnTo>
                  <a:lnTo>
                    <a:pt x="165" y="75"/>
                  </a:lnTo>
                  <a:lnTo>
                    <a:pt x="165" y="75"/>
                  </a:lnTo>
                  <a:lnTo>
                    <a:pt x="165" y="75"/>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19" name="Freeform 80"/>
            <p:cNvSpPr>
              <a:spLocks/>
            </p:cNvSpPr>
            <p:nvPr/>
          </p:nvSpPr>
          <p:spPr bwMode="auto">
            <a:xfrm>
              <a:off x="3822700" y="2840038"/>
              <a:ext cx="303213" cy="236538"/>
            </a:xfrm>
            <a:custGeom>
              <a:avLst/>
              <a:gdLst>
                <a:gd name="T0" fmla="*/ 73 w 191"/>
                <a:gd name="T1" fmla="*/ 128 h 149"/>
                <a:gd name="T2" fmla="*/ 82 w 191"/>
                <a:gd name="T3" fmla="*/ 122 h 149"/>
                <a:gd name="T4" fmla="*/ 90 w 191"/>
                <a:gd name="T5" fmla="*/ 117 h 149"/>
                <a:gd name="T6" fmla="*/ 95 w 191"/>
                <a:gd name="T7" fmla="*/ 113 h 149"/>
                <a:gd name="T8" fmla="*/ 103 w 191"/>
                <a:gd name="T9" fmla="*/ 113 h 149"/>
                <a:gd name="T10" fmla="*/ 109 w 191"/>
                <a:gd name="T11" fmla="*/ 109 h 149"/>
                <a:gd name="T12" fmla="*/ 121 w 191"/>
                <a:gd name="T13" fmla="*/ 106 h 149"/>
                <a:gd name="T14" fmla="*/ 126 w 191"/>
                <a:gd name="T15" fmla="*/ 101 h 149"/>
                <a:gd name="T16" fmla="*/ 131 w 191"/>
                <a:gd name="T17" fmla="*/ 96 h 149"/>
                <a:gd name="T18" fmla="*/ 142 w 191"/>
                <a:gd name="T19" fmla="*/ 92 h 149"/>
                <a:gd name="T20" fmla="*/ 149 w 191"/>
                <a:gd name="T21" fmla="*/ 88 h 149"/>
                <a:gd name="T22" fmla="*/ 151 w 191"/>
                <a:gd name="T23" fmla="*/ 87 h 149"/>
                <a:gd name="T24" fmla="*/ 147 w 191"/>
                <a:gd name="T25" fmla="*/ 83 h 149"/>
                <a:gd name="T26" fmla="*/ 147 w 191"/>
                <a:gd name="T27" fmla="*/ 79 h 149"/>
                <a:gd name="T28" fmla="*/ 149 w 191"/>
                <a:gd name="T29" fmla="*/ 76 h 149"/>
                <a:gd name="T30" fmla="*/ 158 w 191"/>
                <a:gd name="T31" fmla="*/ 75 h 149"/>
                <a:gd name="T32" fmla="*/ 162 w 191"/>
                <a:gd name="T33" fmla="*/ 69 h 149"/>
                <a:gd name="T34" fmla="*/ 174 w 191"/>
                <a:gd name="T35" fmla="*/ 67 h 149"/>
                <a:gd name="T36" fmla="*/ 188 w 191"/>
                <a:gd name="T37" fmla="*/ 69 h 149"/>
                <a:gd name="T38" fmla="*/ 188 w 191"/>
                <a:gd name="T39" fmla="*/ 63 h 149"/>
                <a:gd name="T40" fmla="*/ 188 w 191"/>
                <a:gd name="T41" fmla="*/ 60 h 149"/>
                <a:gd name="T42" fmla="*/ 183 w 191"/>
                <a:gd name="T43" fmla="*/ 52 h 149"/>
                <a:gd name="T44" fmla="*/ 182 w 191"/>
                <a:gd name="T45" fmla="*/ 47 h 149"/>
                <a:gd name="T46" fmla="*/ 182 w 191"/>
                <a:gd name="T47" fmla="*/ 40 h 149"/>
                <a:gd name="T48" fmla="*/ 182 w 191"/>
                <a:gd name="T49" fmla="*/ 31 h 149"/>
                <a:gd name="T50" fmla="*/ 183 w 191"/>
                <a:gd name="T51" fmla="*/ 25 h 149"/>
                <a:gd name="T52" fmla="*/ 182 w 191"/>
                <a:gd name="T53" fmla="*/ 19 h 149"/>
                <a:gd name="T54" fmla="*/ 174 w 191"/>
                <a:gd name="T55" fmla="*/ 14 h 149"/>
                <a:gd name="T56" fmla="*/ 169 w 191"/>
                <a:gd name="T57" fmla="*/ 14 h 149"/>
                <a:gd name="T58" fmla="*/ 166 w 191"/>
                <a:gd name="T59" fmla="*/ 14 h 149"/>
                <a:gd name="T60" fmla="*/ 165 w 191"/>
                <a:gd name="T61" fmla="*/ 8 h 149"/>
                <a:gd name="T62" fmla="*/ 158 w 191"/>
                <a:gd name="T63" fmla="*/ 12 h 149"/>
                <a:gd name="T64" fmla="*/ 142 w 191"/>
                <a:gd name="T65" fmla="*/ 12 h 149"/>
                <a:gd name="T66" fmla="*/ 134 w 191"/>
                <a:gd name="T67" fmla="*/ 10 h 149"/>
                <a:gd name="T68" fmla="*/ 130 w 191"/>
                <a:gd name="T69" fmla="*/ 3 h 149"/>
                <a:gd name="T70" fmla="*/ 126 w 191"/>
                <a:gd name="T71" fmla="*/ 0 h 149"/>
                <a:gd name="T72" fmla="*/ 118 w 191"/>
                <a:gd name="T73" fmla="*/ 4 h 149"/>
                <a:gd name="T74" fmla="*/ 111 w 191"/>
                <a:gd name="T75" fmla="*/ 23 h 149"/>
                <a:gd name="T76" fmla="*/ 99 w 191"/>
                <a:gd name="T77" fmla="*/ 36 h 149"/>
                <a:gd name="T78" fmla="*/ 77 w 191"/>
                <a:gd name="T79" fmla="*/ 49 h 149"/>
                <a:gd name="T80" fmla="*/ 68 w 191"/>
                <a:gd name="T81" fmla="*/ 57 h 149"/>
                <a:gd name="T82" fmla="*/ 65 w 191"/>
                <a:gd name="T83" fmla="*/ 65 h 149"/>
                <a:gd name="T84" fmla="*/ 57 w 191"/>
                <a:gd name="T85" fmla="*/ 76 h 149"/>
                <a:gd name="T86" fmla="*/ 54 w 191"/>
                <a:gd name="T87" fmla="*/ 93 h 149"/>
                <a:gd name="T88" fmla="*/ 56 w 191"/>
                <a:gd name="T89" fmla="*/ 96 h 149"/>
                <a:gd name="T90" fmla="*/ 57 w 191"/>
                <a:gd name="T91" fmla="*/ 104 h 149"/>
                <a:gd name="T92" fmla="*/ 48 w 191"/>
                <a:gd name="T93" fmla="*/ 118 h 149"/>
                <a:gd name="T94" fmla="*/ 29 w 191"/>
                <a:gd name="T95" fmla="*/ 136 h 149"/>
                <a:gd name="T96" fmla="*/ 14 w 191"/>
                <a:gd name="T97" fmla="*/ 141 h 149"/>
                <a:gd name="T98" fmla="*/ 0 w 191"/>
                <a:gd name="T99" fmla="*/ 149 h 149"/>
                <a:gd name="T100" fmla="*/ 72 w 191"/>
                <a:gd name="T101" fmla="*/ 132 h 149"/>
                <a:gd name="T102" fmla="*/ 72 w 191"/>
                <a:gd name="T103" fmla="*/ 132 h 149"/>
                <a:gd name="T104" fmla="*/ 72 w 191"/>
                <a:gd name="T105" fmla="*/ 132 h 149"/>
                <a:gd name="T106" fmla="*/ 72 w 191"/>
                <a:gd name="T107" fmla="*/ 13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49">
                  <a:moveTo>
                    <a:pt x="72" y="132"/>
                  </a:moveTo>
                  <a:lnTo>
                    <a:pt x="73" y="128"/>
                  </a:lnTo>
                  <a:lnTo>
                    <a:pt x="74" y="126"/>
                  </a:lnTo>
                  <a:lnTo>
                    <a:pt x="82" y="122"/>
                  </a:lnTo>
                  <a:lnTo>
                    <a:pt x="86" y="118"/>
                  </a:lnTo>
                  <a:lnTo>
                    <a:pt x="90" y="117"/>
                  </a:lnTo>
                  <a:lnTo>
                    <a:pt x="91" y="114"/>
                  </a:lnTo>
                  <a:lnTo>
                    <a:pt x="95" y="113"/>
                  </a:lnTo>
                  <a:lnTo>
                    <a:pt x="101" y="114"/>
                  </a:lnTo>
                  <a:lnTo>
                    <a:pt x="103" y="113"/>
                  </a:lnTo>
                  <a:lnTo>
                    <a:pt x="105" y="110"/>
                  </a:lnTo>
                  <a:lnTo>
                    <a:pt x="109" y="109"/>
                  </a:lnTo>
                  <a:lnTo>
                    <a:pt x="111" y="109"/>
                  </a:lnTo>
                  <a:lnTo>
                    <a:pt x="121" y="106"/>
                  </a:lnTo>
                  <a:lnTo>
                    <a:pt x="125" y="105"/>
                  </a:lnTo>
                  <a:lnTo>
                    <a:pt x="126" y="101"/>
                  </a:lnTo>
                  <a:lnTo>
                    <a:pt x="129" y="100"/>
                  </a:lnTo>
                  <a:lnTo>
                    <a:pt x="131" y="96"/>
                  </a:lnTo>
                  <a:lnTo>
                    <a:pt x="139" y="93"/>
                  </a:lnTo>
                  <a:lnTo>
                    <a:pt x="142" y="92"/>
                  </a:lnTo>
                  <a:lnTo>
                    <a:pt x="145" y="90"/>
                  </a:lnTo>
                  <a:lnTo>
                    <a:pt x="149" y="88"/>
                  </a:lnTo>
                  <a:lnTo>
                    <a:pt x="151" y="88"/>
                  </a:lnTo>
                  <a:lnTo>
                    <a:pt x="151" y="87"/>
                  </a:lnTo>
                  <a:lnTo>
                    <a:pt x="147" y="84"/>
                  </a:lnTo>
                  <a:lnTo>
                    <a:pt x="147" y="83"/>
                  </a:lnTo>
                  <a:lnTo>
                    <a:pt x="149" y="80"/>
                  </a:lnTo>
                  <a:lnTo>
                    <a:pt x="147" y="79"/>
                  </a:lnTo>
                  <a:lnTo>
                    <a:pt x="147" y="76"/>
                  </a:lnTo>
                  <a:lnTo>
                    <a:pt x="149" y="76"/>
                  </a:lnTo>
                  <a:lnTo>
                    <a:pt x="153" y="75"/>
                  </a:lnTo>
                  <a:lnTo>
                    <a:pt x="158" y="75"/>
                  </a:lnTo>
                  <a:lnTo>
                    <a:pt x="161" y="71"/>
                  </a:lnTo>
                  <a:lnTo>
                    <a:pt x="162" y="69"/>
                  </a:lnTo>
                  <a:lnTo>
                    <a:pt x="166" y="67"/>
                  </a:lnTo>
                  <a:lnTo>
                    <a:pt x="174" y="67"/>
                  </a:lnTo>
                  <a:lnTo>
                    <a:pt x="183" y="69"/>
                  </a:lnTo>
                  <a:lnTo>
                    <a:pt x="188" y="69"/>
                  </a:lnTo>
                  <a:lnTo>
                    <a:pt x="187" y="65"/>
                  </a:lnTo>
                  <a:lnTo>
                    <a:pt x="188" y="63"/>
                  </a:lnTo>
                  <a:lnTo>
                    <a:pt x="191" y="61"/>
                  </a:lnTo>
                  <a:lnTo>
                    <a:pt x="188" y="60"/>
                  </a:lnTo>
                  <a:lnTo>
                    <a:pt x="186" y="56"/>
                  </a:lnTo>
                  <a:lnTo>
                    <a:pt x="183" y="52"/>
                  </a:lnTo>
                  <a:lnTo>
                    <a:pt x="183" y="48"/>
                  </a:lnTo>
                  <a:lnTo>
                    <a:pt x="182" y="47"/>
                  </a:lnTo>
                  <a:lnTo>
                    <a:pt x="183" y="43"/>
                  </a:lnTo>
                  <a:lnTo>
                    <a:pt x="182" y="40"/>
                  </a:lnTo>
                  <a:lnTo>
                    <a:pt x="182" y="39"/>
                  </a:lnTo>
                  <a:lnTo>
                    <a:pt x="182" y="31"/>
                  </a:lnTo>
                  <a:lnTo>
                    <a:pt x="182" y="27"/>
                  </a:lnTo>
                  <a:lnTo>
                    <a:pt x="183" y="25"/>
                  </a:lnTo>
                  <a:lnTo>
                    <a:pt x="182" y="23"/>
                  </a:lnTo>
                  <a:lnTo>
                    <a:pt x="182" y="19"/>
                  </a:lnTo>
                  <a:lnTo>
                    <a:pt x="178" y="17"/>
                  </a:lnTo>
                  <a:lnTo>
                    <a:pt x="174" y="14"/>
                  </a:lnTo>
                  <a:lnTo>
                    <a:pt x="171" y="14"/>
                  </a:lnTo>
                  <a:lnTo>
                    <a:pt x="169" y="14"/>
                  </a:lnTo>
                  <a:lnTo>
                    <a:pt x="166" y="12"/>
                  </a:lnTo>
                  <a:lnTo>
                    <a:pt x="166" y="14"/>
                  </a:lnTo>
                  <a:lnTo>
                    <a:pt x="165" y="12"/>
                  </a:lnTo>
                  <a:lnTo>
                    <a:pt x="165" y="8"/>
                  </a:lnTo>
                  <a:lnTo>
                    <a:pt x="161" y="10"/>
                  </a:lnTo>
                  <a:lnTo>
                    <a:pt x="158" y="12"/>
                  </a:lnTo>
                  <a:lnTo>
                    <a:pt x="149" y="12"/>
                  </a:lnTo>
                  <a:lnTo>
                    <a:pt x="142" y="12"/>
                  </a:lnTo>
                  <a:lnTo>
                    <a:pt x="138" y="12"/>
                  </a:lnTo>
                  <a:lnTo>
                    <a:pt x="134" y="10"/>
                  </a:lnTo>
                  <a:lnTo>
                    <a:pt x="131" y="6"/>
                  </a:lnTo>
                  <a:lnTo>
                    <a:pt x="130" y="3"/>
                  </a:lnTo>
                  <a:lnTo>
                    <a:pt x="129" y="0"/>
                  </a:lnTo>
                  <a:lnTo>
                    <a:pt x="126" y="0"/>
                  </a:lnTo>
                  <a:lnTo>
                    <a:pt x="121" y="0"/>
                  </a:lnTo>
                  <a:lnTo>
                    <a:pt x="118" y="4"/>
                  </a:lnTo>
                  <a:lnTo>
                    <a:pt x="117" y="8"/>
                  </a:lnTo>
                  <a:lnTo>
                    <a:pt x="111" y="23"/>
                  </a:lnTo>
                  <a:lnTo>
                    <a:pt x="105" y="31"/>
                  </a:lnTo>
                  <a:lnTo>
                    <a:pt x="99" y="36"/>
                  </a:lnTo>
                  <a:lnTo>
                    <a:pt x="82" y="44"/>
                  </a:lnTo>
                  <a:lnTo>
                    <a:pt x="77" y="49"/>
                  </a:lnTo>
                  <a:lnTo>
                    <a:pt x="72" y="56"/>
                  </a:lnTo>
                  <a:lnTo>
                    <a:pt x="68" y="57"/>
                  </a:lnTo>
                  <a:lnTo>
                    <a:pt x="65" y="61"/>
                  </a:lnTo>
                  <a:lnTo>
                    <a:pt x="65" y="65"/>
                  </a:lnTo>
                  <a:lnTo>
                    <a:pt x="64" y="71"/>
                  </a:lnTo>
                  <a:lnTo>
                    <a:pt x="57" y="76"/>
                  </a:lnTo>
                  <a:lnTo>
                    <a:pt x="56" y="87"/>
                  </a:lnTo>
                  <a:lnTo>
                    <a:pt x="54" y="93"/>
                  </a:lnTo>
                  <a:lnTo>
                    <a:pt x="54" y="96"/>
                  </a:lnTo>
                  <a:lnTo>
                    <a:pt x="56" y="96"/>
                  </a:lnTo>
                  <a:lnTo>
                    <a:pt x="57" y="100"/>
                  </a:lnTo>
                  <a:lnTo>
                    <a:pt x="57" y="104"/>
                  </a:lnTo>
                  <a:lnTo>
                    <a:pt x="54" y="110"/>
                  </a:lnTo>
                  <a:lnTo>
                    <a:pt x="48" y="118"/>
                  </a:lnTo>
                  <a:lnTo>
                    <a:pt x="42" y="124"/>
                  </a:lnTo>
                  <a:lnTo>
                    <a:pt x="29" y="136"/>
                  </a:lnTo>
                  <a:lnTo>
                    <a:pt x="21" y="140"/>
                  </a:lnTo>
                  <a:lnTo>
                    <a:pt x="14" y="141"/>
                  </a:lnTo>
                  <a:lnTo>
                    <a:pt x="4" y="144"/>
                  </a:lnTo>
                  <a:lnTo>
                    <a:pt x="0" y="149"/>
                  </a:lnTo>
                  <a:lnTo>
                    <a:pt x="72" y="149"/>
                  </a:lnTo>
                  <a:lnTo>
                    <a:pt x="72" y="132"/>
                  </a:lnTo>
                  <a:lnTo>
                    <a:pt x="72" y="132"/>
                  </a:lnTo>
                  <a:lnTo>
                    <a:pt x="72" y="132"/>
                  </a:lnTo>
                  <a:lnTo>
                    <a:pt x="72" y="132"/>
                  </a:lnTo>
                  <a:lnTo>
                    <a:pt x="72" y="132"/>
                  </a:lnTo>
                  <a:lnTo>
                    <a:pt x="72" y="132"/>
                  </a:lnTo>
                  <a:lnTo>
                    <a:pt x="72" y="13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0" name="Freeform 81"/>
            <p:cNvSpPr>
              <a:spLocks/>
            </p:cNvSpPr>
            <p:nvPr/>
          </p:nvSpPr>
          <p:spPr bwMode="auto">
            <a:xfrm>
              <a:off x="3932238" y="2805113"/>
              <a:ext cx="509588" cy="522288"/>
            </a:xfrm>
            <a:custGeom>
              <a:avLst/>
              <a:gdLst>
                <a:gd name="T0" fmla="*/ 237 w 242"/>
                <a:gd name="T1" fmla="*/ 176 h 248"/>
                <a:gd name="T2" fmla="*/ 227 w 242"/>
                <a:gd name="T3" fmla="*/ 171 h 248"/>
                <a:gd name="T4" fmla="*/ 222 w 242"/>
                <a:gd name="T5" fmla="*/ 172 h 248"/>
                <a:gd name="T6" fmla="*/ 217 w 242"/>
                <a:gd name="T7" fmla="*/ 158 h 248"/>
                <a:gd name="T8" fmla="*/ 214 w 242"/>
                <a:gd name="T9" fmla="*/ 146 h 248"/>
                <a:gd name="T10" fmla="*/ 217 w 242"/>
                <a:gd name="T11" fmla="*/ 139 h 248"/>
                <a:gd name="T12" fmla="*/ 217 w 242"/>
                <a:gd name="T13" fmla="*/ 123 h 248"/>
                <a:gd name="T14" fmla="*/ 217 w 242"/>
                <a:gd name="T15" fmla="*/ 109 h 248"/>
                <a:gd name="T16" fmla="*/ 212 w 242"/>
                <a:gd name="T17" fmla="*/ 96 h 248"/>
                <a:gd name="T18" fmla="*/ 212 w 242"/>
                <a:gd name="T19" fmla="*/ 85 h 248"/>
                <a:gd name="T20" fmla="*/ 202 w 242"/>
                <a:gd name="T21" fmla="*/ 64 h 248"/>
                <a:gd name="T22" fmla="*/ 195 w 242"/>
                <a:gd name="T23" fmla="*/ 54 h 248"/>
                <a:gd name="T24" fmla="*/ 191 w 242"/>
                <a:gd name="T25" fmla="*/ 44 h 248"/>
                <a:gd name="T26" fmla="*/ 198 w 242"/>
                <a:gd name="T27" fmla="*/ 33 h 248"/>
                <a:gd name="T28" fmla="*/ 199 w 242"/>
                <a:gd name="T29" fmla="*/ 16 h 248"/>
                <a:gd name="T30" fmla="*/ 201 w 242"/>
                <a:gd name="T31" fmla="*/ 6 h 248"/>
                <a:gd name="T32" fmla="*/ 196 w 242"/>
                <a:gd name="T33" fmla="*/ 3 h 248"/>
                <a:gd name="T34" fmla="*/ 189 w 242"/>
                <a:gd name="T35" fmla="*/ 0 h 248"/>
                <a:gd name="T36" fmla="*/ 181 w 242"/>
                <a:gd name="T37" fmla="*/ 1 h 248"/>
                <a:gd name="T38" fmla="*/ 176 w 242"/>
                <a:gd name="T39" fmla="*/ 3 h 248"/>
                <a:gd name="T40" fmla="*/ 166 w 242"/>
                <a:gd name="T41" fmla="*/ 6 h 248"/>
                <a:gd name="T42" fmla="*/ 152 w 242"/>
                <a:gd name="T43" fmla="*/ 3 h 248"/>
                <a:gd name="T44" fmla="*/ 139 w 242"/>
                <a:gd name="T45" fmla="*/ 4 h 248"/>
                <a:gd name="T46" fmla="*/ 128 w 242"/>
                <a:gd name="T47" fmla="*/ 7 h 248"/>
                <a:gd name="T48" fmla="*/ 106 w 242"/>
                <a:gd name="T49" fmla="*/ 16 h 248"/>
                <a:gd name="T50" fmla="*/ 100 w 242"/>
                <a:gd name="T51" fmla="*/ 17 h 248"/>
                <a:gd name="T52" fmla="*/ 93 w 242"/>
                <a:gd name="T53" fmla="*/ 20 h 248"/>
                <a:gd name="T54" fmla="*/ 85 w 242"/>
                <a:gd name="T55" fmla="*/ 27 h 248"/>
                <a:gd name="T56" fmla="*/ 85 w 242"/>
                <a:gd name="T57" fmla="*/ 34 h 248"/>
                <a:gd name="T58" fmla="*/ 85 w 242"/>
                <a:gd name="T59" fmla="*/ 46 h 248"/>
                <a:gd name="T60" fmla="*/ 86 w 242"/>
                <a:gd name="T61" fmla="*/ 53 h 248"/>
                <a:gd name="T62" fmla="*/ 92 w 242"/>
                <a:gd name="T63" fmla="*/ 63 h 248"/>
                <a:gd name="T64" fmla="*/ 86 w 242"/>
                <a:gd name="T65" fmla="*/ 69 h 248"/>
                <a:gd name="T66" fmla="*/ 69 w 242"/>
                <a:gd name="T67" fmla="*/ 70 h 248"/>
                <a:gd name="T68" fmla="*/ 59 w 242"/>
                <a:gd name="T69" fmla="*/ 74 h 248"/>
                <a:gd name="T70" fmla="*/ 59 w 242"/>
                <a:gd name="T71" fmla="*/ 80 h 248"/>
                <a:gd name="T72" fmla="*/ 57 w 242"/>
                <a:gd name="T73" fmla="*/ 85 h 248"/>
                <a:gd name="T74" fmla="*/ 45 w 242"/>
                <a:gd name="T75" fmla="*/ 92 h 248"/>
                <a:gd name="T76" fmla="*/ 32 w 242"/>
                <a:gd name="T77" fmla="*/ 99 h 248"/>
                <a:gd name="T78" fmla="*/ 24 w 242"/>
                <a:gd name="T79" fmla="*/ 103 h 248"/>
                <a:gd name="T80" fmla="*/ 13 w 242"/>
                <a:gd name="T81" fmla="*/ 106 h 248"/>
                <a:gd name="T82" fmla="*/ 2 w 242"/>
                <a:gd name="T83" fmla="*/ 116 h 248"/>
                <a:gd name="T84" fmla="*/ 1 w 242"/>
                <a:gd name="T85" fmla="*/ 133 h 248"/>
                <a:gd name="T86" fmla="*/ 45 w 242"/>
                <a:gd name="T87" fmla="*/ 165 h 248"/>
                <a:gd name="T88" fmla="*/ 102 w 242"/>
                <a:gd name="T89" fmla="*/ 209 h 248"/>
                <a:gd name="T90" fmla="*/ 113 w 242"/>
                <a:gd name="T91" fmla="*/ 219 h 248"/>
                <a:gd name="T92" fmla="*/ 119 w 242"/>
                <a:gd name="T93" fmla="*/ 225 h 248"/>
                <a:gd name="T94" fmla="*/ 123 w 242"/>
                <a:gd name="T95" fmla="*/ 229 h 248"/>
                <a:gd name="T96" fmla="*/ 131 w 242"/>
                <a:gd name="T97" fmla="*/ 234 h 248"/>
                <a:gd name="T98" fmla="*/ 138 w 242"/>
                <a:gd name="T99" fmla="*/ 245 h 248"/>
                <a:gd name="T100" fmla="*/ 145 w 242"/>
                <a:gd name="T101" fmla="*/ 246 h 248"/>
                <a:gd name="T102" fmla="*/ 151 w 242"/>
                <a:gd name="T103" fmla="*/ 245 h 248"/>
                <a:gd name="T104" fmla="*/ 169 w 242"/>
                <a:gd name="T105" fmla="*/ 241 h 248"/>
                <a:gd name="T106" fmla="*/ 208 w 242"/>
                <a:gd name="T107" fmla="*/ 2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48">
                  <a:moveTo>
                    <a:pt x="241" y="183"/>
                  </a:moveTo>
                  <a:cubicBezTo>
                    <a:pt x="241" y="183"/>
                    <a:pt x="241" y="183"/>
                    <a:pt x="241" y="183"/>
                  </a:cubicBezTo>
                  <a:cubicBezTo>
                    <a:pt x="239" y="181"/>
                    <a:pt x="239" y="181"/>
                    <a:pt x="239" y="181"/>
                  </a:cubicBezTo>
                  <a:cubicBezTo>
                    <a:pt x="237" y="176"/>
                    <a:pt x="237" y="176"/>
                    <a:pt x="237" y="176"/>
                  </a:cubicBezTo>
                  <a:cubicBezTo>
                    <a:pt x="237" y="175"/>
                    <a:pt x="237" y="175"/>
                    <a:pt x="237" y="175"/>
                  </a:cubicBezTo>
                  <a:cubicBezTo>
                    <a:pt x="231" y="173"/>
                    <a:pt x="231" y="173"/>
                    <a:pt x="231" y="173"/>
                  </a:cubicBezTo>
                  <a:cubicBezTo>
                    <a:pt x="229" y="172"/>
                    <a:pt x="229" y="172"/>
                    <a:pt x="229" y="172"/>
                  </a:cubicBezTo>
                  <a:cubicBezTo>
                    <a:pt x="227" y="171"/>
                    <a:pt x="227" y="171"/>
                    <a:pt x="227" y="171"/>
                  </a:cubicBezTo>
                  <a:cubicBezTo>
                    <a:pt x="227" y="171"/>
                    <a:pt x="227" y="171"/>
                    <a:pt x="227" y="171"/>
                  </a:cubicBezTo>
                  <a:cubicBezTo>
                    <a:pt x="225" y="172"/>
                    <a:pt x="225" y="172"/>
                    <a:pt x="225" y="172"/>
                  </a:cubicBezTo>
                  <a:cubicBezTo>
                    <a:pt x="224" y="172"/>
                    <a:pt x="224" y="172"/>
                    <a:pt x="224" y="172"/>
                  </a:cubicBezTo>
                  <a:cubicBezTo>
                    <a:pt x="222" y="172"/>
                    <a:pt x="222" y="172"/>
                    <a:pt x="222" y="172"/>
                  </a:cubicBezTo>
                  <a:cubicBezTo>
                    <a:pt x="221" y="169"/>
                    <a:pt x="221" y="169"/>
                    <a:pt x="221" y="169"/>
                  </a:cubicBezTo>
                  <a:cubicBezTo>
                    <a:pt x="219" y="165"/>
                    <a:pt x="219" y="165"/>
                    <a:pt x="219" y="165"/>
                  </a:cubicBezTo>
                  <a:cubicBezTo>
                    <a:pt x="219" y="160"/>
                    <a:pt x="219" y="160"/>
                    <a:pt x="219" y="160"/>
                  </a:cubicBezTo>
                  <a:cubicBezTo>
                    <a:pt x="217" y="158"/>
                    <a:pt x="217" y="158"/>
                    <a:pt x="217" y="158"/>
                  </a:cubicBezTo>
                  <a:cubicBezTo>
                    <a:pt x="214" y="152"/>
                    <a:pt x="214" y="152"/>
                    <a:pt x="214" y="152"/>
                  </a:cubicBezTo>
                  <a:cubicBezTo>
                    <a:pt x="212" y="149"/>
                    <a:pt x="212" y="149"/>
                    <a:pt x="212" y="149"/>
                  </a:cubicBezTo>
                  <a:cubicBezTo>
                    <a:pt x="212" y="148"/>
                    <a:pt x="212" y="148"/>
                    <a:pt x="212" y="148"/>
                  </a:cubicBezTo>
                  <a:cubicBezTo>
                    <a:pt x="214" y="146"/>
                    <a:pt x="214" y="146"/>
                    <a:pt x="214" y="146"/>
                  </a:cubicBezTo>
                  <a:cubicBezTo>
                    <a:pt x="215" y="145"/>
                    <a:pt x="215" y="145"/>
                    <a:pt x="215" y="145"/>
                  </a:cubicBezTo>
                  <a:cubicBezTo>
                    <a:pt x="217" y="143"/>
                    <a:pt x="217" y="143"/>
                    <a:pt x="217" y="143"/>
                  </a:cubicBezTo>
                  <a:cubicBezTo>
                    <a:pt x="218" y="142"/>
                    <a:pt x="218" y="142"/>
                    <a:pt x="218" y="142"/>
                  </a:cubicBezTo>
                  <a:cubicBezTo>
                    <a:pt x="217" y="139"/>
                    <a:pt x="217" y="139"/>
                    <a:pt x="217" y="139"/>
                  </a:cubicBezTo>
                  <a:cubicBezTo>
                    <a:pt x="217" y="135"/>
                    <a:pt x="217" y="135"/>
                    <a:pt x="217" y="135"/>
                  </a:cubicBezTo>
                  <a:cubicBezTo>
                    <a:pt x="217" y="130"/>
                    <a:pt x="217" y="130"/>
                    <a:pt x="217" y="130"/>
                  </a:cubicBezTo>
                  <a:cubicBezTo>
                    <a:pt x="218" y="126"/>
                    <a:pt x="218" y="126"/>
                    <a:pt x="218" y="126"/>
                  </a:cubicBezTo>
                  <a:cubicBezTo>
                    <a:pt x="217" y="123"/>
                    <a:pt x="217" y="123"/>
                    <a:pt x="217" y="123"/>
                  </a:cubicBezTo>
                  <a:cubicBezTo>
                    <a:pt x="217" y="119"/>
                    <a:pt x="217" y="119"/>
                    <a:pt x="217" y="119"/>
                  </a:cubicBezTo>
                  <a:cubicBezTo>
                    <a:pt x="217" y="116"/>
                    <a:pt x="217" y="116"/>
                    <a:pt x="217" y="116"/>
                  </a:cubicBezTo>
                  <a:cubicBezTo>
                    <a:pt x="217" y="115"/>
                    <a:pt x="217" y="115"/>
                    <a:pt x="217" y="115"/>
                  </a:cubicBezTo>
                  <a:cubicBezTo>
                    <a:pt x="217" y="109"/>
                    <a:pt x="217" y="109"/>
                    <a:pt x="217" y="109"/>
                  </a:cubicBezTo>
                  <a:cubicBezTo>
                    <a:pt x="217" y="106"/>
                    <a:pt x="217" y="106"/>
                    <a:pt x="217" y="106"/>
                  </a:cubicBezTo>
                  <a:cubicBezTo>
                    <a:pt x="217" y="105"/>
                    <a:pt x="217" y="105"/>
                    <a:pt x="217" y="105"/>
                  </a:cubicBezTo>
                  <a:cubicBezTo>
                    <a:pt x="215" y="102"/>
                    <a:pt x="215" y="102"/>
                    <a:pt x="215" y="102"/>
                  </a:cubicBezTo>
                  <a:cubicBezTo>
                    <a:pt x="212" y="96"/>
                    <a:pt x="212" y="96"/>
                    <a:pt x="212" y="96"/>
                  </a:cubicBezTo>
                  <a:cubicBezTo>
                    <a:pt x="211" y="96"/>
                    <a:pt x="211" y="96"/>
                    <a:pt x="211" y="96"/>
                  </a:cubicBezTo>
                  <a:cubicBezTo>
                    <a:pt x="212" y="95"/>
                    <a:pt x="212" y="95"/>
                    <a:pt x="212" y="95"/>
                  </a:cubicBezTo>
                  <a:cubicBezTo>
                    <a:pt x="214" y="93"/>
                    <a:pt x="214" y="93"/>
                    <a:pt x="214" y="93"/>
                  </a:cubicBezTo>
                  <a:cubicBezTo>
                    <a:pt x="212" y="85"/>
                    <a:pt x="212" y="85"/>
                    <a:pt x="212" y="85"/>
                  </a:cubicBezTo>
                  <a:cubicBezTo>
                    <a:pt x="209" y="76"/>
                    <a:pt x="209" y="76"/>
                    <a:pt x="209" y="76"/>
                  </a:cubicBezTo>
                  <a:cubicBezTo>
                    <a:pt x="209" y="72"/>
                    <a:pt x="209" y="72"/>
                    <a:pt x="209" y="72"/>
                  </a:cubicBezTo>
                  <a:cubicBezTo>
                    <a:pt x="207" y="67"/>
                    <a:pt x="207" y="67"/>
                    <a:pt x="207" y="67"/>
                  </a:cubicBezTo>
                  <a:cubicBezTo>
                    <a:pt x="202" y="64"/>
                    <a:pt x="202" y="64"/>
                    <a:pt x="202" y="64"/>
                  </a:cubicBezTo>
                  <a:cubicBezTo>
                    <a:pt x="201" y="62"/>
                    <a:pt x="201" y="62"/>
                    <a:pt x="201" y="62"/>
                  </a:cubicBezTo>
                  <a:cubicBezTo>
                    <a:pt x="199" y="59"/>
                    <a:pt x="199" y="59"/>
                    <a:pt x="199" y="59"/>
                  </a:cubicBezTo>
                  <a:cubicBezTo>
                    <a:pt x="198" y="56"/>
                    <a:pt x="198" y="56"/>
                    <a:pt x="198" y="56"/>
                  </a:cubicBezTo>
                  <a:cubicBezTo>
                    <a:pt x="195" y="54"/>
                    <a:pt x="195" y="54"/>
                    <a:pt x="195" y="54"/>
                  </a:cubicBezTo>
                  <a:cubicBezTo>
                    <a:pt x="194" y="53"/>
                    <a:pt x="194" y="53"/>
                    <a:pt x="194" y="53"/>
                  </a:cubicBezTo>
                  <a:cubicBezTo>
                    <a:pt x="192" y="52"/>
                    <a:pt x="192" y="52"/>
                    <a:pt x="192" y="52"/>
                  </a:cubicBezTo>
                  <a:cubicBezTo>
                    <a:pt x="191" y="47"/>
                    <a:pt x="191" y="47"/>
                    <a:pt x="191" y="47"/>
                  </a:cubicBezTo>
                  <a:cubicBezTo>
                    <a:pt x="191" y="44"/>
                    <a:pt x="191" y="44"/>
                    <a:pt x="191" y="44"/>
                  </a:cubicBezTo>
                  <a:cubicBezTo>
                    <a:pt x="191" y="42"/>
                    <a:pt x="191" y="42"/>
                    <a:pt x="191" y="42"/>
                  </a:cubicBezTo>
                  <a:cubicBezTo>
                    <a:pt x="191" y="40"/>
                    <a:pt x="191" y="40"/>
                    <a:pt x="191" y="40"/>
                  </a:cubicBezTo>
                  <a:cubicBezTo>
                    <a:pt x="196" y="36"/>
                    <a:pt x="196" y="36"/>
                    <a:pt x="196" y="36"/>
                  </a:cubicBezTo>
                  <a:cubicBezTo>
                    <a:pt x="198" y="33"/>
                    <a:pt x="198" y="33"/>
                    <a:pt x="198" y="33"/>
                  </a:cubicBezTo>
                  <a:cubicBezTo>
                    <a:pt x="199" y="31"/>
                    <a:pt x="199" y="31"/>
                    <a:pt x="199" y="31"/>
                  </a:cubicBezTo>
                  <a:cubicBezTo>
                    <a:pt x="201" y="24"/>
                    <a:pt x="201" y="24"/>
                    <a:pt x="201" y="24"/>
                  </a:cubicBezTo>
                  <a:cubicBezTo>
                    <a:pt x="199" y="17"/>
                    <a:pt x="199" y="17"/>
                    <a:pt x="199" y="17"/>
                  </a:cubicBezTo>
                  <a:cubicBezTo>
                    <a:pt x="199" y="16"/>
                    <a:pt x="199" y="16"/>
                    <a:pt x="199" y="16"/>
                  </a:cubicBezTo>
                  <a:cubicBezTo>
                    <a:pt x="201" y="13"/>
                    <a:pt x="201" y="13"/>
                    <a:pt x="201" y="13"/>
                  </a:cubicBezTo>
                  <a:cubicBezTo>
                    <a:pt x="201" y="10"/>
                    <a:pt x="201" y="10"/>
                    <a:pt x="201" y="10"/>
                  </a:cubicBezTo>
                  <a:cubicBezTo>
                    <a:pt x="198" y="9"/>
                    <a:pt x="198" y="9"/>
                    <a:pt x="198" y="9"/>
                  </a:cubicBezTo>
                  <a:cubicBezTo>
                    <a:pt x="201" y="6"/>
                    <a:pt x="201" y="6"/>
                    <a:pt x="201" y="6"/>
                  </a:cubicBezTo>
                  <a:cubicBezTo>
                    <a:pt x="202" y="5"/>
                    <a:pt x="202" y="5"/>
                    <a:pt x="202" y="5"/>
                  </a:cubicBezTo>
                  <a:cubicBezTo>
                    <a:pt x="202" y="4"/>
                    <a:pt x="202" y="4"/>
                    <a:pt x="202" y="4"/>
                  </a:cubicBezTo>
                  <a:cubicBezTo>
                    <a:pt x="204" y="3"/>
                    <a:pt x="204" y="3"/>
                    <a:pt x="204" y="3"/>
                  </a:cubicBezTo>
                  <a:cubicBezTo>
                    <a:pt x="196" y="3"/>
                    <a:pt x="196" y="3"/>
                    <a:pt x="196" y="3"/>
                  </a:cubicBezTo>
                  <a:cubicBezTo>
                    <a:pt x="195" y="3"/>
                    <a:pt x="195" y="3"/>
                    <a:pt x="195" y="3"/>
                  </a:cubicBezTo>
                  <a:cubicBezTo>
                    <a:pt x="194" y="3"/>
                    <a:pt x="194" y="3"/>
                    <a:pt x="194" y="3"/>
                  </a:cubicBezTo>
                  <a:cubicBezTo>
                    <a:pt x="194" y="1"/>
                    <a:pt x="194" y="1"/>
                    <a:pt x="194" y="1"/>
                  </a:cubicBezTo>
                  <a:cubicBezTo>
                    <a:pt x="189" y="0"/>
                    <a:pt x="189" y="0"/>
                    <a:pt x="189" y="0"/>
                  </a:cubicBezTo>
                  <a:cubicBezTo>
                    <a:pt x="188" y="0"/>
                    <a:pt x="188" y="0"/>
                    <a:pt x="188" y="0"/>
                  </a:cubicBezTo>
                  <a:cubicBezTo>
                    <a:pt x="188" y="1"/>
                    <a:pt x="188" y="1"/>
                    <a:pt x="188" y="1"/>
                  </a:cubicBezTo>
                  <a:cubicBezTo>
                    <a:pt x="184" y="3"/>
                    <a:pt x="184" y="3"/>
                    <a:pt x="184" y="3"/>
                  </a:cubicBezTo>
                  <a:cubicBezTo>
                    <a:pt x="181" y="1"/>
                    <a:pt x="181" y="1"/>
                    <a:pt x="181" y="1"/>
                  </a:cubicBezTo>
                  <a:cubicBezTo>
                    <a:pt x="178" y="0"/>
                    <a:pt x="178" y="0"/>
                    <a:pt x="178" y="0"/>
                  </a:cubicBezTo>
                  <a:cubicBezTo>
                    <a:pt x="176" y="0"/>
                    <a:pt x="176" y="0"/>
                    <a:pt x="176" y="0"/>
                  </a:cubicBezTo>
                  <a:cubicBezTo>
                    <a:pt x="176" y="1"/>
                    <a:pt x="176" y="1"/>
                    <a:pt x="176" y="1"/>
                  </a:cubicBezTo>
                  <a:cubicBezTo>
                    <a:pt x="176" y="3"/>
                    <a:pt x="176" y="3"/>
                    <a:pt x="176" y="3"/>
                  </a:cubicBezTo>
                  <a:cubicBezTo>
                    <a:pt x="174" y="3"/>
                    <a:pt x="174" y="3"/>
                    <a:pt x="174" y="3"/>
                  </a:cubicBezTo>
                  <a:cubicBezTo>
                    <a:pt x="171" y="4"/>
                    <a:pt x="171" y="4"/>
                    <a:pt x="171" y="4"/>
                  </a:cubicBezTo>
                  <a:cubicBezTo>
                    <a:pt x="168" y="6"/>
                    <a:pt x="168" y="6"/>
                    <a:pt x="168" y="6"/>
                  </a:cubicBezTo>
                  <a:cubicBezTo>
                    <a:pt x="166" y="6"/>
                    <a:pt x="166" y="6"/>
                    <a:pt x="166" y="6"/>
                  </a:cubicBezTo>
                  <a:cubicBezTo>
                    <a:pt x="164" y="6"/>
                    <a:pt x="164" y="6"/>
                    <a:pt x="164" y="6"/>
                  </a:cubicBezTo>
                  <a:cubicBezTo>
                    <a:pt x="161" y="3"/>
                    <a:pt x="161" y="3"/>
                    <a:pt x="161" y="3"/>
                  </a:cubicBezTo>
                  <a:cubicBezTo>
                    <a:pt x="158" y="3"/>
                    <a:pt x="158" y="3"/>
                    <a:pt x="158" y="3"/>
                  </a:cubicBezTo>
                  <a:cubicBezTo>
                    <a:pt x="152" y="3"/>
                    <a:pt x="152" y="3"/>
                    <a:pt x="152" y="3"/>
                  </a:cubicBezTo>
                  <a:cubicBezTo>
                    <a:pt x="146" y="4"/>
                    <a:pt x="146" y="4"/>
                    <a:pt x="146" y="4"/>
                  </a:cubicBezTo>
                  <a:cubicBezTo>
                    <a:pt x="142" y="4"/>
                    <a:pt x="142" y="4"/>
                    <a:pt x="142" y="4"/>
                  </a:cubicBezTo>
                  <a:cubicBezTo>
                    <a:pt x="141" y="4"/>
                    <a:pt x="141" y="4"/>
                    <a:pt x="141" y="4"/>
                  </a:cubicBezTo>
                  <a:cubicBezTo>
                    <a:pt x="139" y="4"/>
                    <a:pt x="139" y="4"/>
                    <a:pt x="139" y="4"/>
                  </a:cubicBezTo>
                  <a:cubicBezTo>
                    <a:pt x="138" y="6"/>
                    <a:pt x="138" y="6"/>
                    <a:pt x="138" y="6"/>
                  </a:cubicBezTo>
                  <a:cubicBezTo>
                    <a:pt x="136" y="6"/>
                    <a:pt x="136" y="6"/>
                    <a:pt x="136" y="6"/>
                  </a:cubicBezTo>
                  <a:cubicBezTo>
                    <a:pt x="133" y="7"/>
                    <a:pt x="133" y="7"/>
                    <a:pt x="133" y="7"/>
                  </a:cubicBezTo>
                  <a:cubicBezTo>
                    <a:pt x="128" y="7"/>
                    <a:pt x="128" y="7"/>
                    <a:pt x="128" y="7"/>
                  </a:cubicBezTo>
                  <a:cubicBezTo>
                    <a:pt x="123" y="7"/>
                    <a:pt x="123" y="7"/>
                    <a:pt x="123" y="7"/>
                  </a:cubicBezTo>
                  <a:cubicBezTo>
                    <a:pt x="113" y="10"/>
                    <a:pt x="113" y="10"/>
                    <a:pt x="113" y="10"/>
                  </a:cubicBezTo>
                  <a:cubicBezTo>
                    <a:pt x="109" y="13"/>
                    <a:pt x="109" y="13"/>
                    <a:pt x="109" y="13"/>
                  </a:cubicBezTo>
                  <a:cubicBezTo>
                    <a:pt x="106" y="16"/>
                    <a:pt x="106" y="16"/>
                    <a:pt x="106" y="16"/>
                  </a:cubicBezTo>
                  <a:cubicBezTo>
                    <a:pt x="105" y="17"/>
                    <a:pt x="105" y="17"/>
                    <a:pt x="105" y="17"/>
                  </a:cubicBezTo>
                  <a:cubicBezTo>
                    <a:pt x="103" y="17"/>
                    <a:pt x="103" y="17"/>
                    <a:pt x="103" y="17"/>
                  </a:cubicBezTo>
                  <a:cubicBezTo>
                    <a:pt x="102" y="17"/>
                    <a:pt x="102" y="17"/>
                    <a:pt x="102" y="17"/>
                  </a:cubicBezTo>
                  <a:cubicBezTo>
                    <a:pt x="100" y="17"/>
                    <a:pt x="100" y="17"/>
                    <a:pt x="100" y="17"/>
                  </a:cubicBezTo>
                  <a:cubicBezTo>
                    <a:pt x="99" y="19"/>
                    <a:pt x="99" y="19"/>
                    <a:pt x="99" y="19"/>
                  </a:cubicBezTo>
                  <a:cubicBezTo>
                    <a:pt x="98" y="19"/>
                    <a:pt x="98" y="19"/>
                    <a:pt x="98" y="19"/>
                  </a:cubicBezTo>
                  <a:cubicBezTo>
                    <a:pt x="96" y="19"/>
                    <a:pt x="96" y="19"/>
                    <a:pt x="96" y="19"/>
                  </a:cubicBezTo>
                  <a:cubicBezTo>
                    <a:pt x="93" y="20"/>
                    <a:pt x="93" y="20"/>
                    <a:pt x="93" y="20"/>
                  </a:cubicBezTo>
                  <a:cubicBezTo>
                    <a:pt x="92" y="23"/>
                    <a:pt x="92" y="23"/>
                    <a:pt x="92" y="23"/>
                  </a:cubicBezTo>
                  <a:cubicBezTo>
                    <a:pt x="90" y="24"/>
                    <a:pt x="90" y="24"/>
                    <a:pt x="90" y="24"/>
                  </a:cubicBezTo>
                  <a:cubicBezTo>
                    <a:pt x="88" y="24"/>
                    <a:pt x="88" y="24"/>
                    <a:pt x="88" y="24"/>
                  </a:cubicBezTo>
                  <a:cubicBezTo>
                    <a:pt x="85" y="27"/>
                    <a:pt x="85" y="27"/>
                    <a:pt x="85" y="27"/>
                  </a:cubicBezTo>
                  <a:cubicBezTo>
                    <a:pt x="79" y="27"/>
                    <a:pt x="79" y="27"/>
                    <a:pt x="79" y="27"/>
                  </a:cubicBezTo>
                  <a:cubicBezTo>
                    <a:pt x="82" y="30"/>
                    <a:pt x="82" y="30"/>
                    <a:pt x="82" y="30"/>
                  </a:cubicBezTo>
                  <a:cubicBezTo>
                    <a:pt x="85" y="31"/>
                    <a:pt x="85" y="31"/>
                    <a:pt x="85" y="31"/>
                  </a:cubicBezTo>
                  <a:cubicBezTo>
                    <a:pt x="85" y="34"/>
                    <a:pt x="85" y="34"/>
                    <a:pt x="85" y="34"/>
                  </a:cubicBezTo>
                  <a:cubicBezTo>
                    <a:pt x="86" y="36"/>
                    <a:pt x="86" y="36"/>
                    <a:pt x="86" y="36"/>
                  </a:cubicBezTo>
                  <a:cubicBezTo>
                    <a:pt x="85" y="37"/>
                    <a:pt x="85" y="37"/>
                    <a:pt x="85" y="37"/>
                  </a:cubicBezTo>
                  <a:cubicBezTo>
                    <a:pt x="85" y="40"/>
                    <a:pt x="85" y="40"/>
                    <a:pt x="85" y="40"/>
                  </a:cubicBezTo>
                  <a:cubicBezTo>
                    <a:pt x="85" y="46"/>
                    <a:pt x="85" y="46"/>
                    <a:pt x="85" y="46"/>
                  </a:cubicBezTo>
                  <a:cubicBezTo>
                    <a:pt x="85" y="47"/>
                    <a:pt x="85" y="47"/>
                    <a:pt x="85" y="47"/>
                  </a:cubicBezTo>
                  <a:cubicBezTo>
                    <a:pt x="86" y="49"/>
                    <a:pt x="86" y="49"/>
                    <a:pt x="86" y="49"/>
                  </a:cubicBezTo>
                  <a:cubicBezTo>
                    <a:pt x="85" y="52"/>
                    <a:pt x="85" y="52"/>
                    <a:pt x="85" y="52"/>
                  </a:cubicBezTo>
                  <a:cubicBezTo>
                    <a:pt x="86" y="53"/>
                    <a:pt x="86" y="53"/>
                    <a:pt x="86" y="53"/>
                  </a:cubicBezTo>
                  <a:cubicBezTo>
                    <a:pt x="86" y="56"/>
                    <a:pt x="86" y="56"/>
                    <a:pt x="86" y="56"/>
                  </a:cubicBezTo>
                  <a:cubicBezTo>
                    <a:pt x="88" y="59"/>
                    <a:pt x="88" y="59"/>
                    <a:pt x="88" y="59"/>
                  </a:cubicBezTo>
                  <a:cubicBezTo>
                    <a:pt x="90" y="62"/>
                    <a:pt x="90" y="62"/>
                    <a:pt x="90" y="62"/>
                  </a:cubicBezTo>
                  <a:cubicBezTo>
                    <a:pt x="92" y="63"/>
                    <a:pt x="92" y="63"/>
                    <a:pt x="92" y="63"/>
                  </a:cubicBezTo>
                  <a:cubicBezTo>
                    <a:pt x="90" y="64"/>
                    <a:pt x="90" y="64"/>
                    <a:pt x="90" y="64"/>
                  </a:cubicBezTo>
                  <a:cubicBezTo>
                    <a:pt x="89" y="66"/>
                    <a:pt x="89" y="66"/>
                    <a:pt x="89" y="66"/>
                  </a:cubicBezTo>
                  <a:cubicBezTo>
                    <a:pt x="90" y="69"/>
                    <a:pt x="90" y="69"/>
                    <a:pt x="90" y="69"/>
                  </a:cubicBezTo>
                  <a:cubicBezTo>
                    <a:pt x="86" y="69"/>
                    <a:pt x="86" y="69"/>
                    <a:pt x="86" y="69"/>
                  </a:cubicBezTo>
                  <a:cubicBezTo>
                    <a:pt x="79" y="67"/>
                    <a:pt x="79" y="67"/>
                    <a:pt x="79" y="67"/>
                  </a:cubicBezTo>
                  <a:cubicBezTo>
                    <a:pt x="73" y="67"/>
                    <a:pt x="73" y="67"/>
                    <a:pt x="73" y="67"/>
                  </a:cubicBezTo>
                  <a:cubicBezTo>
                    <a:pt x="70" y="69"/>
                    <a:pt x="70" y="69"/>
                    <a:pt x="70" y="69"/>
                  </a:cubicBezTo>
                  <a:cubicBezTo>
                    <a:pt x="69" y="70"/>
                    <a:pt x="69" y="70"/>
                    <a:pt x="69" y="70"/>
                  </a:cubicBezTo>
                  <a:cubicBezTo>
                    <a:pt x="67" y="73"/>
                    <a:pt x="67" y="73"/>
                    <a:pt x="67" y="73"/>
                  </a:cubicBezTo>
                  <a:cubicBezTo>
                    <a:pt x="63" y="73"/>
                    <a:pt x="63" y="73"/>
                    <a:pt x="63" y="73"/>
                  </a:cubicBezTo>
                  <a:cubicBezTo>
                    <a:pt x="60" y="74"/>
                    <a:pt x="60" y="74"/>
                    <a:pt x="60" y="74"/>
                  </a:cubicBezTo>
                  <a:cubicBezTo>
                    <a:pt x="59" y="74"/>
                    <a:pt x="59" y="74"/>
                    <a:pt x="59" y="74"/>
                  </a:cubicBezTo>
                  <a:cubicBezTo>
                    <a:pt x="59" y="76"/>
                    <a:pt x="59" y="76"/>
                    <a:pt x="59" y="76"/>
                  </a:cubicBezTo>
                  <a:cubicBezTo>
                    <a:pt x="60" y="77"/>
                    <a:pt x="60" y="77"/>
                    <a:pt x="60" y="77"/>
                  </a:cubicBezTo>
                  <a:cubicBezTo>
                    <a:pt x="59" y="79"/>
                    <a:pt x="59" y="79"/>
                    <a:pt x="59" y="79"/>
                  </a:cubicBezTo>
                  <a:cubicBezTo>
                    <a:pt x="59" y="80"/>
                    <a:pt x="59" y="80"/>
                    <a:pt x="59" y="80"/>
                  </a:cubicBezTo>
                  <a:cubicBezTo>
                    <a:pt x="62" y="82"/>
                    <a:pt x="62" y="82"/>
                    <a:pt x="62" y="82"/>
                  </a:cubicBezTo>
                  <a:cubicBezTo>
                    <a:pt x="62" y="83"/>
                    <a:pt x="62" y="83"/>
                    <a:pt x="62" y="83"/>
                  </a:cubicBezTo>
                  <a:cubicBezTo>
                    <a:pt x="60" y="83"/>
                    <a:pt x="60" y="83"/>
                    <a:pt x="60" y="83"/>
                  </a:cubicBezTo>
                  <a:cubicBezTo>
                    <a:pt x="57" y="85"/>
                    <a:pt x="57" y="85"/>
                    <a:pt x="57" y="85"/>
                  </a:cubicBezTo>
                  <a:cubicBezTo>
                    <a:pt x="55" y="86"/>
                    <a:pt x="55" y="86"/>
                    <a:pt x="55" y="86"/>
                  </a:cubicBezTo>
                  <a:cubicBezTo>
                    <a:pt x="53" y="87"/>
                    <a:pt x="53" y="87"/>
                    <a:pt x="53" y="87"/>
                  </a:cubicBezTo>
                  <a:cubicBezTo>
                    <a:pt x="47" y="89"/>
                    <a:pt x="47" y="89"/>
                    <a:pt x="47" y="89"/>
                  </a:cubicBezTo>
                  <a:cubicBezTo>
                    <a:pt x="45" y="92"/>
                    <a:pt x="45" y="92"/>
                    <a:pt x="45" y="92"/>
                  </a:cubicBezTo>
                  <a:cubicBezTo>
                    <a:pt x="43" y="93"/>
                    <a:pt x="43" y="93"/>
                    <a:pt x="43" y="93"/>
                  </a:cubicBezTo>
                  <a:cubicBezTo>
                    <a:pt x="42" y="96"/>
                    <a:pt x="42" y="96"/>
                    <a:pt x="42" y="96"/>
                  </a:cubicBezTo>
                  <a:cubicBezTo>
                    <a:pt x="39" y="97"/>
                    <a:pt x="39" y="97"/>
                    <a:pt x="39" y="97"/>
                  </a:cubicBezTo>
                  <a:cubicBezTo>
                    <a:pt x="32" y="99"/>
                    <a:pt x="32" y="99"/>
                    <a:pt x="32" y="99"/>
                  </a:cubicBezTo>
                  <a:cubicBezTo>
                    <a:pt x="30" y="99"/>
                    <a:pt x="30" y="99"/>
                    <a:pt x="30" y="99"/>
                  </a:cubicBezTo>
                  <a:cubicBezTo>
                    <a:pt x="27" y="100"/>
                    <a:pt x="27" y="100"/>
                    <a:pt x="27" y="100"/>
                  </a:cubicBezTo>
                  <a:cubicBezTo>
                    <a:pt x="26" y="102"/>
                    <a:pt x="26" y="102"/>
                    <a:pt x="26" y="102"/>
                  </a:cubicBezTo>
                  <a:cubicBezTo>
                    <a:pt x="24" y="103"/>
                    <a:pt x="24" y="103"/>
                    <a:pt x="24" y="103"/>
                  </a:cubicBezTo>
                  <a:cubicBezTo>
                    <a:pt x="20" y="102"/>
                    <a:pt x="20" y="102"/>
                    <a:pt x="20" y="102"/>
                  </a:cubicBezTo>
                  <a:cubicBezTo>
                    <a:pt x="17" y="103"/>
                    <a:pt x="17" y="103"/>
                    <a:pt x="17" y="103"/>
                  </a:cubicBezTo>
                  <a:cubicBezTo>
                    <a:pt x="16" y="105"/>
                    <a:pt x="16" y="105"/>
                    <a:pt x="16" y="105"/>
                  </a:cubicBezTo>
                  <a:cubicBezTo>
                    <a:pt x="13" y="106"/>
                    <a:pt x="13" y="106"/>
                    <a:pt x="13" y="106"/>
                  </a:cubicBezTo>
                  <a:cubicBezTo>
                    <a:pt x="10" y="109"/>
                    <a:pt x="10" y="109"/>
                    <a:pt x="10" y="109"/>
                  </a:cubicBezTo>
                  <a:cubicBezTo>
                    <a:pt x="4" y="112"/>
                    <a:pt x="4" y="112"/>
                    <a:pt x="4" y="112"/>
                  </a:cubicBezTo>
                  <a:cubicBezTo>
                    <a:pt x="3" y="113"/>
                    <a:pt x="3" y="113"/>
                    <a:pt x="3" y="113"/>
                  </a:cubicBezTo>
                  <a:cubicBezTo>
                    <a:pt x="2" y="116"/>
                    <a:pt x="2" y="116"/>
                    <a:pt x="2" y="116"/>
                  </a:cubicBezTo>
                  <a:cubicBezTo>
                    <a:pt x="2" y="129"/>
                    <a:pt x="2" y="129"/>
                    <a:pt x="2" y="129"/>
                  </a:cubicBezTo>
                  <a:cubicBezTo>
                    <a:pt x="2" y="131"/>
                    <a:pt x="2" y="131"/>
                    <a:pt x="2" y="131"/>
                  </a:cubicBezTo>
                  <a:cubicBezTo>
                    <a:pt x="1" y="131"/>
                    <a:pt x="1" y="131"/>
                    <a:pt x="1" y="131"/>
                  </a:cubicBezTo>
                  <a:cubicBezTo>
                    <a:pt x="1" y="133"/>
                    <a:pt x="1" y="133"/>
                    <a:pt x="1" y="133"/>
                  </a:cubicBezTo>
                  <a:cubicBezTo>
                    <a:pt x="0" y="151"/>
                    <a:pt x="0" y="151"/>
                    <a:pt x="0" y="151"/>
                  </a:cubicBezTo>
                  <a:cubicBezTo>
                    <a:pt x="0" y="151"/>
                    <a:pt x="0" y="151"/>
                    <a:pt x="0" y="151"/>
                  </a:cubicBezTo>
                  <a:cubicBezTo>
                    <a:pt x="2" y="133"/>
                    <a:pt x="2" y="133"/>
                    <a:pt x="2" y="133"/>
                  </a:cubicBezTo>
                  <a:cubicBezTo>
                    <a:pt x="45" y="165"/>
                    <a:pt x="45" y="165"/>
                    <a:pt x="45" y="165"/>
                  </a:cubicBezTo>
                  <a:cubicBezTo>
                    <a:pt x="44" y="165"/>
                    <a:pt x="44" y="165"/>
                    <a:pt x="44" y="165"/>
                  </a:cubicBezTo>
                  <a:cubicBezTo>
                    <a:pt x="52" y="171"/>
                    <a:pt x="52" y="171"/>
                    <a:pt x="52" y="171"/>
                  </a:cubicBezTo>
                  <a:cubicBezTo>
                    <a:pt x="85" y="196"/>
                    <a:pt x="85" y="196"/>
                    <a:pt x="85" y="196"/>
                  </a:cubicBezTo>
                  <a:cubicBezTo>
                    <a:pt x="102" y="209"/>
                    <a:pt x="102" y="209"/>
                    <a:pt x="102" y="209"/>
                  </a:cubicBezTo>
                  <a:cubicBezTo>
                    <a:pt x="103" y="210"/>
                    <a:pt x="103" y="210"/>
                    <a:pt x="103" y="210"/>
                  </a:cubicBezTo>
                  <a:cubicBezTo>
                    <a:pt x="108" y="214"/>
                    <a:pt x="108" y="214"/>
                    <a:pt x="108" y="214"/>
                  </a:cubicBezTo>
                  <a:cubicBezTo>
                    <a:pt x="111" y="216"/>
                    <a:pt x="111" y="216"/>
                    <a:pt x="111" y="216"/>
                  </a:cubicBezTo>
                  <a:cubicBezTo>
                    <a:pt x="113" y="219"/>
                    <a:pt x="113" y="219"/>
                    <a:pt x="113" y="219"/>
                  </a:cubicBezTo>
                  <a:cubicBezTo>
                    <a:pt x="115" y="221"/>
                    <a:pt x="115" y="221"/>
                    <a:pt x="115" y="221"/>
                  </a:cubicBezTo>
                  <a:cubicBezTo>
                    <a:pt x="115" y="222"/>
                    <a:pt x="115" y="222"/>
                    <a:pt x="115" y="222"/>
                  </a:cubicBezTo>
                  <a:cubicBezTo>
                    <a:pt x="115" y="224"/>
                    <a:pt x="115" y="224"/>
                    <a:pt x="115" y="224"/>
                  </a:cubicBezTo>
                  <a:cubicBezTo>
                    <a:pt x="119" y="225"/>
                    <a:pt x="119" y="225"/>
                    <a:pt x="119" y="225"/>
                  </a:cubicBezTo>
                  <a:cubicBezTo>
                    <a:pt x="121" y="228"/>
                    <a:pt x="121" y="228"/>
                    <a:pt x="121" y="228"/>
                  </a:cubicBezTo>
                  <a:cubicBezTo>
                    <a:pt x="121" y="228"/>
                    <a:pt x="121" y="228"/>
                    <a:pt x="121" y="228"/>
                  </a:cubicBezTo>
                  <a:cubicBezTo>
                    <a:pt x="122" y="229"/>
                    <a:pt x="122" y="229"/>
                    <a:pt x="122" y="229"/>
                  </a:cubicBezTo>
                  <a:cubicBezTo>
                    <a:pt x="123" y="229"/>
                    <a:pt x="123" y="229"/>
                    <a:pt x="123" y="229"/>
                  </a:cubicBezTo>
                  <a:cubicBezTo>
                    <a:pt x="125" y="231"/>
                    <a:pt x="125" y="231"/>
                    <a:pt x="125" y="231"/>
                  </a:cubicBezTo>
                  <a:cubicBezTo>
                    <a:pt x="126" y="231"/>
                    <a:pt x="126" y="231"/>
                    <a:pt x="126" y="231"/>
                  </a:cubicBezTo>
                  <a:cubicBezTo>
                    <a:pt x="128" y="232"/>
                    <a:pt x="128" y="232"/>
                    <a:pt x="128" y="232"/>
                  </a:cubicBezTo>
                  <a:cubicBezTo>
                    <a:pt x="131" y="234"/>
                    <a:pt x="131" y="234"/>
                    <a:pt x="131" y="234"/>
                  </a:cubicBezTo>
                  <a:cubicBezTo>
                    <a:pt x="138" y="235"/>
                    <a:pt x="138" y="235"/>
                    <a:pt x="138" y="235"/>
                  </a:cubicBezTo>
                  <a:cubicBezTo>
                    <a:pt x="139" y="238"/>
                    <a:pt x="139" y="238"/>
                    <a:pt x="139" y="238"/>
                  </a:cubicBezTo>
                  <a:cubicBezTo>
                    <a:pt x="138" y="242"/>
                    <a:pt x="138" y="242"/>
                    <a:pt x="138" y="242"/>
                  </a:cubicBezTo>
                  <a:cubicBezTo>
                    <a:pt x="138" y="245"/>
                    <a:pt x="138" y="245"/>
                    <a:pt x="138" y="245"/>
                  </a:cubicBezTo>
                  <a:cubicBezTo>
                    <a:pt x="138" y="246"/>
                    <a:pt x="138" y="246"/>
                    <a:pt x="138" y="246"/>
                  </a:cubicBezTo>
                  <a:cubicBezTo>
                    <a:pt x="139" y="246"/>
                    <a:pt x="139" y="246"/>
                    <a:pt x="139" y="246"/>
                  </a:cubicBezTo>
                  <a:cubicBezTo>
                    <a:pt x="143" y="246"/>
                    <a:pt x="143" y="246"/>
                    <a:pt x="143" y="246"/>
                  </a:cubicBezTo>
                  <a:cubicBezTo>
                    <a:pt x="145" y="246"/>
                    <a:pt x="145" y="246"/>
                    <a:pt x="145" y="246"/>
                  </a:cubicBezTo>
                  <a:cubicBezTo>
                    <a:pt x="148" y="246"/>
                    <a:pt x="148" y="246"/>
                    <a:pt x="148" y="246"/>
                  </a:cubicBezTo>
                  <a:cubicBezTo>
                    <a:pt x="151" y="245"/>
                    <a:pt x="151" y="245"/>
                    <a:pt x="151" y="245"/>
                  </a:cubicBezTo>
                  <a:cubicBezTo>
                    <a:pt x="151" y="248"/>
                    <a:pt x="151" y="248"/>
                    <a:pt x="151" y="248"/>
                  </a:cubicBezTo>
                  <a:cubicBezTo>
                    <a:pt x="151" y="245"/>
                    <a:pt x="151" y="245"/>
                    <a:pt x="151" y="245"/>
                  </a:cubicBezTo>
                  <a:cubicBezTo>
                    <a:pt x="152" y="245"/>
                    <a:pt x="152" y="245"/>
                    <a:pt x="152" y="245"/>
                  </a:cubicBezTo>
                  <a:cubicBezTo>
                    <a:pt x="162" y="242"/>
                    <a:pt x="162" y="242"/>
                    <a:pt x="162" y="242"/>
                  </a:cubicBezTo>
                  <a:cubicBezTo>
                    <a:pt x="165" y="242"/>
                    <a:pt x="165" y="242"/>
                    <a:pt x="165" y="242"/>
                  </a:cubicBezTo>
                  <a:cubicBezTo>
                    <a:pt x="169" y="241"/>
                    <a:pt x="169" y="241"/>
                    <a:pt x="169" y="241"/>
                  </a:cubicBezTo>
                  <a:cubicBezTo>
                    <a:pt x="174" y="238"/>
                    <a:pt x="174" y="238"/>
                    <a:pt x="174" y="238"/>
                  </a:cubicBezTo>
                  <a:cubicBezTo>
                    <a:pt x="176" y="234"/>
                    <a:pt x="176" y="234"/>
                    <a:pt x="176" y="234"/>
                  </a:cubicBezTo>
                  <a:cubicBezTo>
                    <a:pt x="191" y="221"/>
                    <a:pt x="191" y="221"/>
                    <a:pt x="191" y="221"/>
                  </a:cubicBezTo>
                  <a:cubicBezTo>
                    <a:pt x="208" y="209"/>
                    <a:pt x="208" y="209"/>
                    <a:pt x="208" y="209"/>
                  </a:cubicBezTo>
                  <a:cubicBezTo>
                    <a:pt x="241" y="186"/>
                    <a:pt x="241" y="186"/>
                    <a:pt x="241" y="186"/>
                  </a:cubicBezTo>
                  <a:cubicBezTo>
                    <a:pt x="242" y="185"/>
                    <a:pt x="242" y="185"/>
                    <a:pt x="242" y="185"/>
                  </a:cubicBezTo>
                  <a:lnTo>
                    <a:pt x="241" y="18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1" name="Freeform 82"/>
            <p:cNvSpPr>
              <a:spLocks/>
            </p:cNvSpPr>
            <p:nvPr/>
          </p:nvSpPr>
          <p:spPr bwMode="auto">
            <a:xfrm>
              <a:off x="3998913" y="3438525"/>
              <a:ext cx="203200" cy="161925"/>
            </a:xfrm>
            <a:custGeom>
              <a:avLst/>
              <a:gdLst>
                <a:gd name="T0" fmla="*/ 80 w 128"/>
                <a:gd name="T1" fmla="*/ 0 h 102"/>
                <a:gd name="T2" fmla="*/ 63 w 128"/>
                <a:gd name="T3" fmla="*/ 9 h 102"/>
                <a:gd name="T4" fmla="*/ 58 w 128"/>
                <a:gd name="T5" fmla="*/ 15 h 102"/>
                <a:gd name="T6" fmla="*/ 47 w 128"/>
                <a:gd name="T7" fmla="*/ 15 h 102"/>
                <a:gd name="T8" fmla="*/ 44 w 128"/>
                <a:gd name="T9" fmla="*/ 23 h 102"/>
                <a:gd name="T10" fmla="*/ 38 w 128"/>
                <a:gd name="T11" fmla="*/ 28 h 102"/>
                <a:gd name="T12" fmla="*/ 34 w 128"/>
                <a:gd name="T13" fmla="*/ 35 h 102"/>
                <a:gd name="T14" fmla="*/ 27 w 128"/>
                <a:gd name="T15" fmla="*/ 28 h 102"/>
                <a:gd name="T16" fmla="*/ 20 w 128"/>
                <a:gd name="T17" fmla="*/ 35 h 102"/>
                <a:gd name="T18" fmla="*/ 20 w 128"/>
                <a:gd name="T19" fmla="*/ 43 h 102"/>
                <a:gd name="T20" fmla="*/ 19 w 128"/>
                <a:gd name="T21" fmla="*/ 45 h 102"/>
                <a:gd name="T22" fmla="*/ 14 w 128"/>
                <a:gd name="T23" fmla="*/ 56 h 102"/>
                <a:gd name="T24" fmla="*/ 6 w 128"/>
                <a:gd name="T25" fmla="*/ 57 h 102"/>
                <a:gd name="T26" fmla="*/ 6 w 128"/>
                <a:gd name="T27" fmla="*/ 61 h 102"/>
                <a:gd name="T28" fmla="*/ 6 w 128"/>
                <a:gd name="T29" fmla="*/ 67 h 102"/>
                <a:gd name="T30" fmla="*/ 2 w 128"/>
                <a:gd name="T31" fmla="*/ 75 h 102"/>
                <a:gd name="T32" fmla="*/ 2 w 128"/>
                <a:gd name="T33" fmla="*/ 82 h 102"/>
                <a:gd name="T34" fmla="*/ 2 w 128"/>
                <a:gd name="T35" fmla="*/ 85 h 102"/>
                <a:gd name="T36" fmla="*/ 7 w 128"/>
                <a:gd name="T37" fmla="*/ 89 h 102"/>
                <a:gd name="T38" fmla="*/ 14 w 128"/>
                <a:gd name="T39" fmla="*/ 96 h 102"/>
                <a:gd name="T40" fmla="*/ 20 w 128"/>
                <a:gd name="T41" fmla="*/ 97 h 102"/>
                <a:gd name="T42" fmla="*/ 34 w 128"/>
                <a:gd name="T43" fmla="*/ 93 h 102"/>
                <a:gd name="T44" fmla="*/ 38 w 128"/>
                <a:gd name="T45" fmla="*/ 93 h 102"/>
                <a:gd name="T46" fmla="*/ 46 w 128"/>
                <a:gd name="T47" fmla="*/ 101 h 102"/>
                <a:gd name="T48" fmla="*/ 46 w 128"/>
                <a:gd name="T49" fmla="*/ 89 h 102"/>
                <a:gd name="T50" fmla="*/ 44 w 128"/>
                <a:gd name="T51" fmla="*/ 79 h 102"/>
                <a:gd name="T52" fmla="*/ 58 w 128"/>
                <a:gd name="T53" fmla="*/ 75 h 102"/>
                <a:gd name="T54" fmla="*/ 75 w 128"/>
                <a:gd name="T55" fmla="*/ 75 h 102"/>
                <a:gd name="T56" fmla="*/ 80 w 128"/>
                <a:gd name="T57" fmla="*/ 75 h 102"/>
                <a:gd name="T58" fmla="*/ 88 w 128"/>
                <a:gd name="T59" fmla="*/ 72 h 102"/>
                <a:gd name="T60" fmla="*/ 95 w 128"/>
                <a:gd name="T61" fmla="*/ 75 h 102"/>
                <a:gd name="T62" fmla="*/ 104 w 128"/>
                <a:gd name="T63" fmla="*/ 72 h 102"/>
                <a:gd name="T64" fmla="*/ 112 w 128"/>
                <a:gd name="T65" fmla="*/ 65 h 102"/>
                <a:gd name="T66" fmla="*/ 121 w 128"/>
                <a:gd name="T67" fmla="*/ 65 h 102"/>
                <a:gd name="T68" fmla="*/ 125 w 128"/>
                <a:gd name="T69" fmla="*/ 61 h 102"/>
                <a:gd name="T70" fmla="*/ 124 w 128"/>
                <a:gd name="T71" fmla="*/ 52 h 102"/>
                <a:gd name="T72" fmla="*/ 124 w 128"/>
                <a:gd name="T73" fmla="*/ 44 h 102"/>
                <a:gd name="T74" fmla="*/ 119 w 128"/>
                <a:gd name="T75" fmla="*/ 44 h 102"/>
                <a:gd name="T76" fmla="*/ 107 w 128"/>
                <a:gd name="T77" fmla="*/ 35 h 102"/>
                <a:gd name="T78" fmla="*/ 111 w 128"/>
                <a:gd name="T79" fmla="*/ 31 h 102"/>
                <a:gd name="T80" fmla="*/ 97 w 128"/>
                <a:gd name="T81" fmla="*/ 19 h 102"/>
                <a:gd name="T82" fmla="*/ 95 w 128"/>
                <a:gd name="T83" fmla="*/ 12 h 102"/>
                <a:gd name="T84" fmla="*/ 93 w 128"/>
                <a:gd name="T85" fmla="*/ 4 h 102"/>
                <a:gd name="T86" fmla="*/ 85 w 128"/>
                <a:gd name="T87" fmla="*/ 0 h 102"/>
                <a:gd name="T88" fmla="*/ 85 w 128"/>
                <a:gd name="T89" fmla="*/ 0 h 102"/>
                <a:gd name="T90" fmla="*/ 85 w 12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2">
                  <a:moveTo>
                    <a:pt x="85" y="0"/>
                  </a:moveTo>
                  <a:lnTo>
                    <a:pt x="84" y="0"/>
                  </a:lnTo>
                  <a:lnTo>
                    <a:pt x="80" y="0"/>
                  </a:lnTo>
                  <a:lnTo>
                    <a:pt x="76" y="2"/>
                  </a:lnTo>
                  <a:lnTo>
                    <a:pt x="67" y="8"/>
                  </a:lnTo>
                  <a:lnTo>
                    <a:pt x="63" y="9"/>
                  </a:lnTo>
                  <a:lnTo>
                    <a:pt x="59" y="12"/>
                  </a:lnTo>
                  <a:lnTo>
                    <a:pt x="58" y="13"/>
                  </a:lnTo>
                  <a:lnTo>
                    <a:pt x="58" y="15"/>
                  </a:lnTo>
                  <a:lnTo>
                    <a:pt x="55" y="15"/>
                  </a:lnTo>
                  <a:lnTo>
                    <a:pt x="51" y="15"/>
                  </a:lnTo>
                  <a:lnTo>
                    <a:pt x="47" y="15"/>
                  </a:lnTo>
                  <a:lnTo>
                    <a:pt x="46" y="17"/>
                  </a:lnTo>
                  <a:lnTo>
                    <a:pt x="44" y="21"/>
                  </a:lnTo>
                  <a:lnTo>
                    <a:pt x="44" y="23"/>
                  </a:lnTo>
                  <a:lnTo>
                    <a:pt x="42" y="27"/>
                  </a:lnTo>
                  <a:lnTo>
                    <a:pt x="38" y="25"/>
                  </a:lnTo>
                  <a:lnTo>
                    <a:pt x="38" y="28"/>
                  </a:lnTo>
                  <a:lnTo>
                    <a:pt x="38" y="32"/>
                  </a:lnTo>
                  <a:lnTo>
                    <a:pt x="36" y="32"/>
                  </a:lnTo>
                  <a:lnTo>
                    <a:pt x="34" y="35"/>
                  </a:lnTo>
                  <a:lnTo>
                    <a:pt x="31" y="32"/>
                  </a:lnTo>
                  <a:lnTo>
                    <a:pt x="27" y="31"/>
                  </a:lnTo>
                  <a:lnTo>
                    <a:pt x="27" y="28"/>
                  </a:lnTo>
                  <a:lnTo>
                    <a:pt x="24" y="32"/>
                  </a:lnTo>
                  <a:lnTo>
                    <a:pt x="23" y="35"/>
                  </a:lnTo>
                  <a:lnTo>
                    <a:pt x="20" y="35"/>
                  </a:lnTo>
                  <a:lnTo>
                    <a:pt x="20" y="36"/>
                  </a:lnTo>
                  <a:lnTo>
                    <a:pt x="23" y="40"/>
                  </a:lnTo>
                  <a:lnTo>
                    <a:pt x="20" y="43"/>
                  </a:lnTo>
                  <a:lnTo>
                    <a:pt x="19" y="43"/>
                  </a:lnTo>
                  <a:lnTo>
                    <a:pt x="19" y="44"/>
                  </a:lnTo>
                  <a:lnTo>
                    <a:pt x="19" y="45"/>
                  </a:lnTo>
                  <a:lnTo>
                    <a:pt x="19" y="49"/>
                  </a:lnTo>
                  <a:lnTo>
                    <a:pt x="15" y="56"/>
                  </a:lnTo>
                  <a:lnTo>
                    <a:pt x="14" y="56"/>
                  </a:lnTo>
                  <a:lnTo>
                    <a:pt x="11" y="56"/>
                  </a:lnTo>
                  <a:lnTo>
                    <a:pt x="10" y="56"/>
                  </a:lnTo>
                  <a:lnTo>
                    <a:pt x="6" y="57"/>
                  </a:lnTo>
                  <a:lnTo>
                    <a:pt x="3" y="59"/>
                  </a:lnTo>
                  <a:lnTo>
                    <a:pt x="6" y="59"/>
                  </a:lnTo>
                  <a:lnTo>
                    <a:pt x="6" y="61"/>
                  </a:lnTo>
                  <a:lnTo>
                    <a:pt x="6" y="63"/>
                  </a:lnTo>
                  <a:lnTo>
                    <a:pt x="6" y="65"/>
                  </a:lnTo>
                  <a:lnTo>
                    <a:pt x="6" y="67"/>
                  </a:lnTo>
                  <a:lnTo>
                    <a:pt x="6" y="71"/>
                  </a:lnTo>
                  <a:lnTo>
                    <a:pt x="2" y="72"/>
                  </a:lnTo>
                  <a:lnTo>
                    <a:pt x="2" y="75"/>
                  </a:lnTo>
                  <a:lnTo>
                    <a:pt x="2" y="75"/>
                  </a:lnTo>
                  <a:lnTo>
                    <a:pt x="2" y="80"/>
                  </a:lnTo>
                  <a:lnTo>
                    <a:pt x="2" y="82"/>
                  </a:lnTo>
                  <a:lnTo>
                    <a:pt x="0" y="84"/>
                  </a:lnTo>
                  <a:lnTo>
                    <a:pt x="2" y="84"/>
                  </a:lnTo>
                  <a:lnTo>
                    <a:pt x="2" y="85"/>
                  </a:lnTo>
                  <a:lnTo>
                    <a:pt x="3" y="85"/>
                  </a:lnTo>
                  <a:lnTo>
                    <a:pt x="6" y="85"/>
                  </a:lnTo>
                  <a:lnTo>
                    <a:pt x="7" y="89"/>
                  </a:lnTo>
                  <a:lnTo>
                    <a:pt x="10" y="93"/>
                  </a:lnTo>
                  <a:lnTo>
                    <a:pt x="11" y="96"/>
                  </a:lnTo>
                  <a:lnTo>
                    <a:pt x="14" y="96"/>
                  </a:lnTo>
                  <a:lnTo>
                    <a:pt x="15" y="97"/>
                  </a:lnTo>
                  <a:lnTo>
                    <a:pt x="20" y="100"/>
                  </a:lnTo>
                  <a:lnTo>
                    <a:pt x="20" y="97"/>
                  </a:lnTo>
                  <a:lnTo>
                    <a:pt x="23" y="96"/>
                  </a:lnTo>
                  <a:lnTo>
                    <a:pt x="28" y="93"/>
                  </a:lnTo>
                  <a:lnTo>
                    <a:pt x="34" y="93"/>
                  </a:lnTo>
                  <a:lnTo>
                    <a:pt x="36" y="93"/>
                  </a:lnTo>
                  <a:lnTo>
                    <a:pt x="38" y="93"/>
                  </a:lnTo>
                  <a:lnTo>
                    <a:pt x="38" y="93"/>
                  </a:lnTo>
                  <a:lnTo>
                    <a:pt x="42" y="100"/>
                  </a:lnTo>
                  <a:lnTo>
                    <a:pt x="46" y="102"/>
                  </a:lnTo>
                  <a:lnTo>
                    <a:pt x="46" y="101"/>
                  </a:lnTo>
                  <a:lnTo>
                    <a:pt x="46" y="100"/>
                  </a:lnTo>
                  <a:lnTo>
                    <a:pt x="46" y="96"/>
                  </a:lnTo>
                  <a:lnTo>
                    <a:pt x="46" y="89"/>
                  </a:lnTo>
                  <a:lnTo>
                    <a:pt x="46" y="88"/>
                  </a:lnTo>
                  <a:lnTo>
                    <a:pt x="42" y="80"/>
                  </a:lnTo>
                  <a:lnTo>
                    <a:pt x="44" y="79"/>
                  </a:lnTo>
                  <a:lnTo>
                    <a:pt x="44" y="76"/>
                  </a:lnTo>
                  <a:lnTo>
                    <a:pt x="44" y="75"/>
                  </a:lnTo>
                  <a:lnTo>
                    <a:pt x="58" y="75"/>
                  </a:lnTo>
                  <a:lnTo>
                    <a:pt x="60" y="75"/>
                  </a:lnTo>
                  <a:lnTo>
                    <a:pt x="71" y="75"/>
                  </a:lnTo>
                  <a:lnTo>
                    <a:pt x="75" y="75"/>
                  </a:lnTo>
                  <a:lnTo>
                    <a:pt x="76" y="75"/>
                  </a:lnTo>
                  <a:lnTo>
                    <a:pt x="77" y="75"/>
                  </a:lnTo>
                  <a:lnTo>
                    <a:pt x="80" y="75"/>
                  </a:lnTo>
                  <a:lnTo>
                    <a:pt x="81" y="72"/>
                  </a:lnTo>
                  <a:lnTo>
                    <a:pt x="85" y="71"/>
                  </a:lnTo>
                  <a:lnTo>
                    <a:pt x="88" y="72"/>
                  </a:lnTo>
                  <a:lnTo>
                    <a:pt x="91" y="72"/>
                  </a:lnTo>
                  <a:lnTo>
                    <a:pt x="95" y="75"/>
                  </a:lnTo>
                  <a:lnTo>
                    <a:pt x="95" y="75"/>
                  </a:lnTo>
                  <a:lnTo>
                    <a:pt x="101" y="75"/>
                  </a:lnTo>
                  <a:lnTo>
                    <a:pt x="103" y="75"/>
                  </a:lnTo>
                  <a:lnTo>
                    <a:pt x="104" y="72"/>
                  </a:lnTo>
                  <a:lnTo>
                    <a:pt x="107" y="71"/>
                  </a:lnTo>
                  <a:lnTo>
                    <a:pt x="111" y="67"/>
                  </a:lnTo>
                  <a:lnTo>
                    <a:pt x="112" y="65"/>
                  </a:lnTo>
                  <a:lnTo>
                    <a:pt x="115" y="67"/>
                  </a:lnTo>
                  <a:lnTo>
                    <a:pt x="120" y="65"/>
                  </a:lnTo>
                  <a:lnTo>
                    <a:pt x="121" y="65"/>
                  </a:lnTo>
                  <a:lnTo>
                    <a:pt x="124" y="64"/>
                  </a:lnTo>
                  <a:lnTo>
                    <a:pt x="125" y="61"/>
                  </a:lnTo>
                  <a:lnTo>
                    <a:pt x="125" y="61"/>
                  </a:lnTo>
                  <a:lnTo>
                    <a:pt x="128" y="59"/>
                  </a:lnTo>
                  <a:lnTo>
                    <a:pt x="125" y="56"/>
                  </a:lnTo>
                  <a:lnTo>
                    <a:pt x="124" y="52"/>
                  </a:lnTo>
                  <a:lnTo>
                    <a:pt x="124" y="49"/>
                  </a:lnTo>
                  <a:lnTo>
                    <a:pt x="125" y="48"/>
                  </a:lnTo>
                  <a:lnTo>
                    <a:pt x="124" y="44"/>
                  </a:lnTo>
                  <a:lnTo>
                    <a:pt x="121" y="43"/>
                  </a:lnTo>
                  <a:lnTo>
                    <a:pt x="120" y="44"/>
                  </a:lnTo>
                  <a:lnTo>
                    <a:pt x="119" y="44"/>
                  </a:lnTo>
                  <a:lnTo>
                    <a:pt x="115" y="44"/>
                  </a:lnTo>
                  <a:lnTo>
                    <a:pt x="108" y="39"/>
                  </a:lnTo>
                  <a:lnTo>
                    <a:pt x="107" y="35"/>
                  </a:lnTo>
                  <a:lnTo>
                    <a:pt x="107" y="31"/>
                  </a:lnTo>
                  <a:lnTo>
                    <a:pt x="108" y="31"/>
                  </a:lnTo>
                  <a:lnTo>
                    <a:pt x="111" y="31"/>
                  </a:lnTo>
                  <a:lnTo>
                    <a:pt x="99" y="25"/>
                  </a:lnTo>
                  <a:lnTo>
                    <a:pt x="99" y="21"/>
                  </a:lnTo>
                  <a:lnTo>
                    <a:pt x="97" y="19"/>
                  </a:lnTo>
                  <a:lnTo>
                    <a:pt x="95" y="15"/>
                  </a:lnTo>
                  <a:lnTo>
                    <a:pt x="95" y="13"/>
                  </a:lnTo>
                  <a:lnTo>
                    <a:pt x="95" y="12"/>
                  </a:lnTo>
                  <a:lnTo>
                    <a:pt x="93" y="9"/>
                  </a:lnTo>
                  <a:lnTo>
                    <a:pt x="93" y="6"/>
                  </a:lnTo>
                  <a:lnTo>
                    <a:pt x="93" y="4"/>
                  </a:lnTo>
                  <a:lnTo>
                    <a:pt x="93" y="2"/>
                  </a:lnTo>
                  <a:lnTo>
                    <a:pt x="88" y="0"/>
                  </a:lnTo>
                  <a:lnTo>
                    <a:pt x="85" y="0"/>
                  </a:lnTo>
                  <a:lnTo>
                    <a:pt x="85" y="0"/>
                  </a:lnTo>
                  <a:lnTo>
                    <a:pt x="85" y="0"/>
                  </a:lnTo>
                  <a:lnTo>
                    <a:pt x="85" y="0"/>
                  </a:lnTo>
                  <a:lnTo>
                    <a:pt x="85" y="0"/>
                  </a:lnTo>
                  <a:lnTo>
                    <a:pt x="85" y="0"/>
                  </a:lnTo>
                  <a:lnTo>
                    <a:pt x="85" y="0"/>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2" name="Freeform 83"/>
            <p:cNvSpPr>
              <a:spLocks/>
            </p:cNvSpPr>
            <p:nvPr/>
          </p:nvSpPr>
          <p:spPr bwMode="auto">
            <a:xfrm>
              <a:off x="3848100" y="3625850"/>
              <a:ext cx="103188" cy="120650"/>
            </a:xfrm>
            <a:custGeom>
              <a:avLst/>
              <a:gdLst>
                <a:gd name="T0" fmla="*/ 65 w 65"/>
                <a:gd name="T1" fmla="*/ 61 h 76"/>
                <a:gd name="T2" fmla="*/ 65 w 65"/>
                <a:gd name="T3" fmla="*/ 52 h 76"/>
                <a:gd name="T4" fmla="*/ 61 w 65"/>
                <a:gd name="T5" fmla="*/ 48 h 76"/>
                <a:gd name="T6" fmla="*/ 58 w 65"/>
                <a:gd name="T7" fmla="*/ 41 h 76"/>
                <a:gd name="T8" fmla="*/ 57 w 65"/>
                <a:gd name="T9" fmla="*/ 40 h 76"/>
                <a:gd name="T10" fmla="*/ 52 w 65"/>
                <a:gd name="T11" fmla="*/ 40 h 76"/>
                <a:gd name="T12" fmla="*/ 48 w 65"/>
                <a:gd name="T13" fmla="*/ 39 h 76"/>
                <a:gd name="T14" fmla="*/ 48 w 65"/>
                <a:gd name="T15" fmla="*/ 35 h 76"/>
                <a:gd name="T16" fmla="*/ 52 w 65"/>
                <a:gd name="T17" fmla="*/ 31 h 76"/>
                <a:gd name="T18" fmla="*/ 49 w 65"/>
                <a:gd name="T19" fmla="*/ 19 h 76"/>
                <a:gd name="T20" fmla="*/ 48 w 65"/>
                <a:gd name="T21" fmla="*/ 15 h 76"/>
                <a:gd name="T22" fmla="*/ 45 w 65"/>
                <a:gd name="T23" fmla="*/ 18 h 76"/>
                <a:gd name="T24" fmla="*/ 41 w 65"/>
                <a:gd name="T25" fmla="*/ 23 h 76"/>
                <a:gd name="T26" fmla="*/ 38 w 65"/>
                <a:gd name="T27" fmla="*/ 23 h 76"/>
                <a:gd name="T28" fmla="*/ 32 w 65"/>
                <a:gd name="T29" fmla="*/ 22 h 76"/>
                <a:gd name="T30" fmla="*/ 32 w 65"/>
                <a:gd name="T31" fmla="*/ 10 h 76"/>
                <a:gd name="T32" fmla="*/ 32 w 65"/>
                <a:gd name="T33" fmla="*/ 6 h 76"/>
                <a:gd name="T34" fmla="*/ 30 w 65"/>
                <a:gd name="T35" fmla="*/ 2 h 76"/>
                <a:gd name="T36" fmla="*/ 26 w 65"/>
                <a:gd name="T37" fmla="*/ 0 h 76"/>
                <a:gd name="T38" fmla="*/ 22 w 65"/>
                <a:gd name="T39" fmla="*/ 0 h 76"/>
                <a:gd name="T40" fmla="*/ 20 w 65"/>
                <a:gd name="T41" fmla="*/ 2 h 76"/>
                <a:gd name="T42" fmla="*/ 18 w 65"/>
                <a:gd name="T43" fmla="*/ 2 h 76"/>
                <a:gd name="T44" fmla="*/ 18 w 65"/>
                <a:gd name="T45" fmla="*/ 6 h 76"/>
                <a:gd name="T46" fmla="*/ 14 w 65"/>
                <a:gd name="T47" fmla="*/ 10 h 76"/>
                <a:gd name="T48" fmla="*/ 13 w 65"/>
                <a:gd name="T49" fmla="*/ 14 h 76"/>
                <a:gd name="T50" fmla="*/ 5 w 65"/>
                <a:gd name="T51" fmla="*/ 22 h 76"/>
                <a:gd name="T52" fmla="*/ 1 w 65"/>
                <a:gd name="T53" fmla="*/ 28 h 76"/>
                <a:gd name="T54" fmla="*/ 1 w 65"/>
                <a:gd name="T55" fmla="*/ 32 h 76"/>
                <a:gd name="T56" fmla="*/ 9 w 65"/>
                <a:gd name="T57" fmla="*/ 39 h 76"/>
                <a:gd name="T58" fmla="*/ 12 w 65"/>
                <a:gd name="T59" fmla="*/ 40 h 76"/>
                <a:gd name="T60" fmla="*/ 21 w 65"/>
                <a:gd name="T61" fmla="*/ 45 h 76"/>
                <a:gd name="T62" fmla="*/ 41 w 65"/>
                <a:gd name="T63" fmla="*/ 65 h 76"/>
                <a:gd name="T64" fmla="*/ 53 w 65"/>
                <a:gd name="T65" fmla="*/ 72 h 76"/>
                <a:gd name="T66" fmla="*/ 58 w 65"/>
                <a:gd name="T67" fmla="*/ 76 h 76"/>
                <a:gd name="T68" fmla="*/ 62 w 65"/>
                <a:gd name="T69" fmla="*/ 76 h 76"/>
                <a:gd name="T70" fmla="*/ 62 w 65"/>
                <a:gd name="T71" fmla="*/ 68 h 76"/>
                <a:gd name="T72" fmla="*/ 62 w 65"/>
                <a:gd name="T73" fmla="*/ 68 h 76"/>
                <a:gd name="T74" fmla="*/ 62 w 65"/>
                <a:gd name="T75" fmla="*/ 68 h 76"/>
                <a:gd name="T76" fmla="*/ 62 w 65"/>
                <a:gd name="T7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6">
                  <a:moveTo>
                    <a:pt x="62" y="68"/>
                  </a:moveTo>
                  <a:lnTo>
                    <a:pt x="65" y="61"/>
                  </a:lnTo>
                  <a:lnTo>
                    <a:pt x="65" y="57"/>
                  </a:lnTo>
                  <a:lnTo>
                    <a:pt x="65" y="52"/>
                  </a:lnTo>
                  <a:lnTo>
                    <a:pt x="62" y="49"/>
                  </a:lnTo>
                  <a:lnTo>
                    <a:pt x="61" y="48"/>
                  </a:lnTo>
                  <a:lnTo>
                    <a:pt x="58" y="44"/>
                  </a:lnTo>
                  <a:lnTo>
                    <a:pt x="58" y="41"/>
                  </a:lnTo>
                  <a:lnTo>
                    <a:pt x="57" y="40"/>
                  </a:lnTo>
                  <a:lnTo>
                    <a:pt x="57" y="40"/>
                  </a:lnTo>
                  <a:lnTo>
                    <a:pt x="53" y="40"/>
                  </a:lnTo>
                  <a:lnTo>
                    <a:pt x="52" y="40"/>
                  </a:lnTo>
                  <a:lnTo>
                    <a:pt x="49" y="39"/>
                  </a:lnTo>
                  <a:lnTo>
                    <a:pt x="48" y="39"/>
                  </a:lnTo>
                  <a:lnTo>
                    <a:pt x="45" y="36"/>
                  </a:lnTo>
                  <a:lnTo>
                    <a:pt x="48" y="35"/>
                  </a:lnTo>
                  <a:lnTo>
                    <a:pt x="49" y="35"/>
                  </a:lnTo>
                  <a:lnTo>
                    <a:pt x="52" y="31"/>
                  </a:lnTo>
                  <a:lnTo>
                    <a:pt x="52" y="24"/>
                  </a:lnTo>
                  <a:lnTo>
                    <a:pt x="49" y="19"/>
                  </a:lnTo>
                  <a:lnTo>
                    <a:pt x="48" y="18"/>
                  </a:lnTo>
                  <a:lnTo>
                    <a:pt x="48" y="15"/>
                  </a:lnTo>
                  <a:lnTo>
                    <a:pt x="45" y="15"/>
                  </a:lnTo>
                  <a:lnTo>
                    <a:pt x="45" y="18"/>
                  </a:lnTo>
                  <a:lnTo>
                    <a:pt x="44" y="19"/>
                  </a:lnTo>
                  <a:lnTo>
                    <a:pt x="41" y="23"/>
                  </a:lnTo>
                  <a:lnTo>
                    <a:pt x="38" y="24"/>
                  </a:lnTo>
                  <a:lnTo>
                    <a:pt x="38" y="23"/>
                  </a:lnTo>
                  <a:lnTo>
                    <a:pt x="36" y="22"/>
                  </a:lnTo>
                  <a:lnTo>
                    <a:pt x="32" y="22"/>
                  </a:lnTo>
                  <a:lnTo>
                    <a:pt x="34" y="15"/>
                  </a:lnTo>
                  <a:lnTo>
                    <a:pt x="32" y="10"/>
                  </a:lnTo>
                  <a:lnTo>
                    <a:pt x="32" y="8"/>
                  </a:lnTo>
                  <a:lnTo>
                    <a:pt x="32" y="6"/>
                  </a:lnTo>
                  <a:lnTo>
                    <a:pt x="32" y="4"/>
                  </a:lnTo>
                  <a:lnTo>
                    <a:pt x="30" y="2"/>
                  </a:lnTo>
                  <a:lnTo>
                    <a:pt x="28" y="0"/>
                  </a:lnTo>
                  <a:lnTo>
                    <a:pt x="26" y="0"/>
                  </a:lnTo>
                  <a:lnTo>
                    <a:pt x="25" y="2"/>
                  </a:lnTo>
                  <a:lnTo>
                    <a:pt x="22" y="0"/>
                  </a:lnTo>
                  <a:lnTo>
                    <a:pt x="21" y="0"/>
                  </a:lnTo>
                  <a:lnTo>
                    <a:pt x="20" y="2"/>
                  </a:lnTo>
                  <a:lnTo>
                    <a:pt x="17" y="2"/>
                  </a:lnTo>
                  <a:lnTo>
                    <a:pt x="18" y="2"/>
                  </a:lnTo>
                  <a:lnTo>
                    <a:pt x="21" y="2"/>
                  </a:lnTo>
                  <a:lnTo>
                    <a:pt x="18" y="6"/>
                  </a:lnTo>
                  <a:lnTo>
                    <a:pt x="17" y="8"/>
                  </a:lnTo>
                  <a:lnTo>
                    <a:pt x="14" y="10"/>
                  </a:lnTo>
                  <a:lnTo>
                    <a:pt x="14" y="11"/>
                  </a:lnTo>
                  <a:lnTo>
                    <a:pt x="13" y="14"/>
                  </a:lnTo>
                  <a:lnTo>
                    <a:pt x="12" y="18"/>
                  </a:lnTo>
                  <a:lnTo>
                    <a:pt x="5" y="22"/>
                  </a:lnTo>
                  <a:lnTo>
                    <a:pt x="1" y="27"/>
                  </a:lnTo>
                  <a:lnTo>
                    <a:pt x="1" y="28"/>
                  </a:lnTo>
                  <a:lnTo>
                    <a:pt x="0" y="28"/>
                  </a:lnTo>
                  <a:lnTo>
                    <a:pt x="1" y="32"/>
                  </a:lnTo>
                  <a:lnTo>
                    <a:pt x="5" y="36"/>
                  </a:lnTo>
                  <a:lnTo>
                    <a:pt x="9" y="39"/>
                  </a:lnTo>
                  <a:lnTo>
                    <a:pt x="12" y="39"/>
                  </a:lnTo>
                  <a:lnTo>
                    <a:pt x="12" y="40"/>
                  </a:lnTo>
                  <a:lnTo>
                    <a:pt x="14" y="44"/>
                  </a:lnTo>
                  <a:lnTo>
                    <a:pt x="21" y="45"/>
                  </a:lnTo>
                  <a:lnTo>
                    <a:pt x="34" y="61"/>
                  </a:lnTo>
                  <a:lnTo>
                    <a:pt x="41" y="65"/>
                  </a:lnTo>
                  <a:lnTo>
                    <a:pt x="49" y="71"/>
                  </a:lnTo>
                  <a:lnTo>
                    <a:pt x="53" y="72"/>
                  </a:lnTo>
                  <a:lnTo>
                    <a:pt x="57" y="75"/>
                  </a:lnTo>
                  <a:lnTo>
                    <a:pt x="58" y="76"/>
                  </a:lnTo>
                  <a:lnTo>
                    <a:pt x="61" y="76"/>
                  </a:lnTo>
                  <a:lnTo>
                    <a:pt x="62" y="76"/>
                  </a:lnTo>
                  <a:lnTo>
                    <a:pt x="62" y="72"/>
                  </a:lnTo>
                  <a:lnTo>
                    <a:pt x="62" y="68"/>
                  </a:lnTo>
                  <a:lnTo>
                    <a:pt x="62" y="68"/>
                  </a:lnTo>
                  <a:lnTo>
                    <a:pt x="62" y="68"/>
                  </a:lnTo>
                  <a:lnTo>
                    <a:pt x="62" y="68"/>
                  </a:lnTo>
                  <a:lnTo>
                    <a:pt x="62" y="68"/>
                  </a:lnTo>
                  <a:lnTo>
                    <a:pt x="62" y="68"/>
                  </a:lnTo>
                  <a:lnTo>
                    <a:pt x="62" y="68"/>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3" name="Freeform 84"/>
            <p:cNvSpPr>
              <a:spLocks/>
            </p:cNvSpPr>
            <p:nvPr/>
          </p:nvSpPr>
          <p:spPr bwMode="auto">
            <a:xfrm>
              <a:off x="3802063" y="3584575"/>
              <a:ext cx="79375" cy="85725"/>
            </a:xfrm>
            <a:custGeom>
              <a:avLst/>
              <a:gdLst>
                <a:gd name="T0" fmla="*/ 43 w 50"/>
                <a:gd name="T1" fmla="*/ 26 h 54"/>
                <a:gd name="T2" fmla="*/ 43 w 50"/>
                <a:gd name="T3" fmla="*/ 22 h 54"/>
                <a:gd name="T4" fmla="*/ 43 w 50"/>
                <a:gd name="T5" fmla="*/ 18 h 54"/>
                <a:gd name="T6" fmla="*/ 42 w 50"/>
                <a:gd name="T7" fmla="*/ 14 h 54"/>
                <a:gd name="T8" fmla="*/ 37 w 50"/>
                <a:gd name="T9" fmla="*/ 4 h 54"/>
                <a:gd name="T10" fmla="*/ 29 w 50"/>
                <a:gd name="T11" fmla="*/ 0 h 54"/>
                <a:gd name="T12" fmla="*/ 21 w 50"/>
                <a:gd name="T13" fmla="*/ 1 h 54"/>
                <a:gd name="T14" fmla="*/ 17 w 50"/>
                <a:gd name="T15" fmla="*/ 1 h 54"/>
                <a:gd name="T16" fmla="*/ 13 w 50"/>
                <a:gd name="T17" fmla="*/ 5 h 54"/>
                <a:gd name="T18" fmla="*/ 8 w 50"/>
                <a:gd name="T19" fmla="*/ 13 h 54"/>
                <a:gd name="T20" fmla="*/ 6 w 50"/>
                <a:gd name="T21" fmla="*/ 17 h 54"/>
                <a:gd name="T22" fmla="*/ 4 w 50"/>
                <a:gd name="T23" fmla="*/ 17 h 54"/>
                <a:gd name="T24" fmla="*/ 0 w 50"/>
                <a:gd name="T25" fmla="*/ 17 h 54"/>
                <a:gd name="T26" fmla="*/ 4 w 50"/>
                <a:gd name="T27" fmla="*/ 21 h 54"/>
                <a:gd name="T28" fmla="*/ 2 w 50"/>
                <a:gd name="T29" fmla="*/ 24 h 54"/>
                <a:gd name="T30" fmla="*/ 8 w 50"/>
                <a:gd name="T31" fmla="*/ 24 h 54"/>
                <a:gd name="T32" fmla="*/ 6 w 50"/>
                <a:gd name="T33" fmla="*/ 26 h 54"/>
                <a:gd name="T34" fmla="*/ 4 w 50"/>
                <a:gd name="T35" fmla="*/ 28 h 54"/>
                <a:gd name="T36" fmla="*/ 2 w 50"/>
                <a:gd name="T37" fmla="*/ 28 h 54"/>
                <a:gd name="T38" fmla="*/ 2 w 50"/>
                <a:gd name="T39" fmla="*/ 30 h 54"/>
                <a:gd name="T40" fmla="*/ 6 w 50"/>
                <a:gd name="T41" fmla="*/ 36 h 54"/>
                <a:gd name="T42" fmla="*/ 10 w 50"/>
                <a:gd name="T43" fmla="*/ 41 h 54"/>
                <a:gd name="T44" fmla="*/ 13 w 50"/>
                <a:gd name="T45" fmla="*/ 40 h 54"/>
                <a:gd name="T46" fmla="*/ 13 w 50"/>
                <a:gd name="T47" fmla="*/ 44 h 54"/>
                <a:gd name="T48" fmla="*/ 13 w 50"/>
                <a:gd name="T49" fmla="*/ 45 h 54"/>
                <a:gd name="T50" fmla="*/ 13 w 50"/>
                <a:gd name="T51" fmla="*/ 48 h 54"/>
                <a:gd name="T52" fmla="*/ 30 w 50"/>
                <a:gd name="T53" fmla="*/ 54 h 54"/>
                <a:gd name="T54" fmla="*/ 34 w 50"/>
                <a:gd name="T55" fmla="*/ 48 h 54"/>
                <a:gd name="T56" fmla="*/ 42 w 50"/>
                <a:gd name="T57" fmla="*/ 40 h 54"/>
                <a:gd name="T58" fmla="*/ 43 w 50"/>
                <a:gd name="T59" fmla="*/ 36 h 54"/>
                <a:gd name="T60" fmla="*/ 47 w 50"/>
                <a:gd name="T61" fmla="*/ 32 h 54"/>
                <a:gd name="T62" fmla="*/ 47 w 50"/>
                <a:gd name="T63" fmla="*/ 28 h 54"/>
                <a:gd name="T64" fmla="*/ 46 w 50"/>
                <a:gd name="T65" fmla="*/ 28 h 54"/>
                <a:gd name="T66" fmla="*/ 42 w 50"/>
                <a:gd name="T67" fmla="*/ 32 h 54"/>
                <a:gd name="T68" fmla="*/ 42 w 50"/>
                <a:gd name="T69" fmla="*/ 32 h 54"/>
                <a:gd name="T70" fmla="*/ 42 w 50"/>
                <a:gd name="T7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4">
                  <a:moveTo>
                    <a:pt x="42" y="32"/>
                  </a:moveTo>
                  <a:lnTo>
                    <a:pt x="43" y="26"/>
                  </a:lnTo>
                  <a:lnTo>
                    <a:pt x="43" y="24"/>
                  </a:lnTo>
                  <a:lnTo>
                    <a:pt x="43" y="22"/>
                  </a:lnTo>
                  <a:lnTo>
                    <a:pt x="43" y="21"/>
                  </a:lnTo>
                  <a:lnTo>
                    <a:pt x="43" y="18"/>
                  </a:lnTo>
                  <a:lnTo>
                    <a:pt x="42" y="17"/>
                  </a:lnTo>
                  <a:lnTo>
                    <a:pt x="42" y="14"/>
                  </a:lnTo>
                  <a:lnTo>
                    <a:pt x="42" y="13"/>
                  </a:lnTo>
                  <a:lnTo>
                    <a:pt x="37" y="4"/>
                  </a:lnTo>
                  <a:lnTo>
                    <a:pt x="34" y="1"/>
                  </a:lnTo>
                  <a:lnTo>
                    <a:pt x="29" y="0"/>
                  </a:lnTo>
                  <a:lnTo>
                    <a:pt x="23" y="1"/>
                  </a:lnTo>
                  <a:lnTo>
                    <a:pt x="21" y="1"/>
                  </a:lnTo>
                  <a:lnTo>
                    <a:pt x="19" y="1"/>
                  </a:lnTo>
                  <a:lnTo>
                    <a:pt x="17" y="1"/>
                  </a:lnTo>
                  <a:lnTo>
                    <a:pt x="16" y="1"/>
                  </a:lnTo>
                  <a:lnTo>
                    <a:pt x="13" y="5"/>
                  </a:lnTo>
                  <a:lnTo>
                    <a:pt x="12" y="9"/>
                  </a:lnTo>
                  <a:lnTo>
                    <a:pt x="8" y="13"/>
                  </a:lnTo>
                  <a:lnTo>
                    <a:pt x="6" y="14"/>
                  </a:lnTo>
                  <a:lnTo>
                    <a:pt x="6" y="17"/>
                  </a:lnTo>
                  <a:lnTo>
                    <a:pt x="4" y="17"/>
                  </a:lnTo>
                  <a:lnTo>
                    <a:pt x="4" y="17"/>
                  </a:lnTo>
                  <a:lnTo>
                    <a:pt x="2" y="17"/>
                  </a:lnTo>
                  <a:lnTo>
                    <a:pt x="0" y="17"/>
                  </a:lnTo>
                  <a:lnTo>
                    <a:pt x="2" y="18"/>
                  </a:lnTo>
                  <a:lnTo>
                    <a:pt x="4" y="21"/>
                  </a:lnTo>
                  <a:lnTo>
                    <a:pt x="2" y="22"/>
                  </a:lnTo>
                  <a:lnTo>
                    <a:pt x="2" y="24"/>
                  </a:lnTo>
                  <a:lnTo>
                    <a:pt x="6" y="26"/>
                  </a:lnTo>
                  <a:lnTo>
                    <a:pt x="8" y="24"/>
                  </a:lnTo>
                  <a:lnTo>
                    <a:pt x="8" y="26"/>
                  </a:lnTo>
                  <a:lnTo>
                    <a:pt x="6" y="26"/>
                  </a:lnTo>
                  <a:lnTo>
                    <a:pt x="4" y="26"/>
                  </a:lnTo>
                  <a:lnTo>
                    <a:pt x="4" y="28"/>
                  </a:lnTo>
                  <a:lnTo>
                    <a:pt x="4" y="30"/>
                  </a:lnTo>
                  <a:lnTo>
                    <a:pt x="2" y="28"/>
                  </a:lnTo>
                  <a:lnTo>
                    <a:pt x="0" y="30"/>
                  </a:lnTo>
                  <a:lnTo>
                    <a:pt x="2" y="30"/>
                  </a:lnTo>
                  <a:lnTo>
                    <a:pt x="6" y="32"/>
                  </a:lnTo>
                  <a:lnTo>
                    <a:pt x="6" y="36"/>
                  </a:lnTo>
                  <a:lnTo>
                    <a:pt x="8" y="40"/>
                  </a:lnTo>
                  <a:lnTo>
                    <a:pt x="10" y="41"/>
                  </a:lnTo>
                  <a:lnTo>
                    <a:pt x="12" y="41"/>
                  </a:lnTo>
                  <a:lnTo>
                    <a:pt x="13" y="40"/>
                  </a:lnTo>
                  <a:lnTo>
                    <a:pt x="13" y="41"/>
                  </a:lnTo>
                  <a:lnTo>
                    <a:pt x="13" y="44"/>
                  </a:lnTo>
                  <a:lnTo>
                    <a:pt x="17" y="44"/>
                  </a:lnTo>
                  <a:lnTo>
                    <a:pt x="13" y="45"/>
                  </a:lnTo>
                  <a:lnTo>
                    <a:pt x="16" y="48"/>
                  </a:lnTo>
                  <a:lnTo>
                    <a:pt x="13" y="48"/>
                  </a:lnTo>
                  <a:lnTo>
                    <a:pt x="29" y="54"/>
                  </a:lnTo>
                  <a:lnTo>
                    <a:pt x="30" y="54"/>
                  </a:lnTo>
                  <a:lnTo>
                    <a:pt x="30" y="53"/>
                  </a:lnTo>
                  <a:lnTo>
                    <a:pt x="34" y="48"/>
                  </a:lnTo>
                  <a:lnTo>
                    <a:pt x="41" y="44"/>
                  </a:lnTo>
                  <a:lnTo>
                    <a:pt x="42" y="40"/>
                  </a:lnTo>
                  <a:lnTo>
                    <a:pt x="43" y="37"/>
                  </a:lnTo>
                  <a:lnTo>
                    <a:pt x="43" y="36"/>
                  </a:lnTo>
                  <a:lnTo>
                    <a:pt x="46" y="34"/>
                  </a:lnTo>
                  <a:lnTo>
                    <a:pt x="47" y="32"/>
                  </a:lnTo>
                  <a:lnTo>
                    <a:pt x="50" y="28"/>
                  </a:lnTo>
                  <a:lnTo>
                    <a:pt x="47" y="28"/>
                  </a:lnTo>
                  <a:lnTo>
                    <a:pt x="46" y="28"/>
                  </a:lnTo>
                  <a:lnTo>
                    <a:pt x="46" y="28"/>
                  </a:lnTo>
                  <a:lnTo>
                    <a:pt x="42" y="32"/>
                  </a:lnTo>
                  <a:lnTo>
                    <a:pt x="42" y="32"/>
                  </a:lnTo>
                  <a:lnTo>
                    <a:pt x="42" y="32"/>
                  </a:lnTo>
                  <a:lnTo>
                    <a:pt x="42" y="32"/>
                  </a:lnTo>
                  <a:lnTo>
                    <a:pt x="42" y="32"/>
                  </a:lnTo>
                  <a:lnTo>
                    <a:pt x="42" y="32"/>
                  </a:lnTo>
                  <a:lnTo>
                    <a:pt x="42" y="32"/>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4" name="Freeform 85"/>
            <p:cNvSpPr>
              <a:spLocks noEditPoints="1"/>
            </p:cNvSpPr>
            <p:nvPr/>
          </p:nvSpPr>
          <p:spPr bwMode="auto">
            <a:xfrm>
              <a:off x="3919538" y="3563938"/>
              <a:ext cx="158750" cy="182563"/>
            </a:xfrm>
            <a:custGeom>
              <a:avLst/>
              <a:gdLst>
                <a:gd name="T0" fmla="*/ 96 w 100"/>
                <a:gd name="T1" fmla="*/ 26 h 115"/>
                <a:gd name="T2" fmla="*/ 88 w 100"/>
                <a:gd name="T3" fmla="*/ 14 h 115"/>
                <a:gd name="T4" fmla="*/ 84 w 100"/>
                <a:gd name="T5" fmla="*/ 14 h 115"/>
                <a:gd name="T6" fmla="*/ 70 w 100"/>
                <a:gd name="T7" fmla="*/ 18 h 115"/>
                <a:gd name="T8" fmla="*/ 64 w 100"/>
                <a:gd name="T9" fmla="*/ 17 h 115"/>
                <a:gd name="T10" fmla="*/ 57 w 100"/>
                <a:gd name="T11" fmla="*/ 10 h 115"/>
                <a:gd name="T12" fmla="*/ 52 w 100"/>
                <a:gd name="T13" fmla="*/ 6 h 115"/>
                <a:gd name="T14" fmla="*/ 46 w 100"/>
                <a:gd name="T15" fmla="*/ 5 h 115"/>
                <a:gd name="T16" fmla="*/ 42 w 100"/>
                <a:gd name="T17" fmla="*/ 9 h 115"/>
                <a:gd name="T18" fmla="*/ 40 w 100"/>
                <a:gd name="T19" fmla="*/ 6 h 115"/>
                <a:gd name="T20" fmla="*/ 38 w 100"/>
                <a:gd name="T21" fmla="*/ 1 h 115"/>
                <a:gd name="T22" fmla="*/ 33 w 100"/>
                <a:gd name="T23" fmla="*/ 1 h 115"/>
                <a:gd name="T24" fmla="*/ 30 w 100"/>
                <a:gd name="T25" fmla="*/ 6 h 115"/>
                <a:gd name="T26" fmla="*/ 24 w 100"/>
                <a:gd name="T27" fmla="*/ 9 h 115"/>
                <a:gd name="T28" fmla="*/ 17 w 100"/>
                <a:gd name="T29" fmla="*/ 5 h 115"/>
                <a:gd name="T30" fmla="*/ 12 w 100"/>
                <a:gd name="T31" fmla="*/ 10 h 115"/>
                <a:gd name="T32" fmla="*/ 8 w 100"/>
                <a:gd name="T33" fmla="*/ 17 h 115"/>
                <a:gd name="T34" fmla="*/ 13 w 100"/>
                <a:gd name="T35" fmla="*/ 23 h 115"/>
                <a:gd name="T36" fmla="*/ 13 w 100"/>
                <a:gd name="T37" fmla="*/ 31 h 115"/>
                <a:gd name="T38" fmla="*/ 16 w 100"/>
                <a:gd name="T39" fmla="*/ 37 h 115"/>
                <a:gd name="T40" fmla="*/ 8 w 100"/>
                <a:gd name="T41" fmla="*/ 41 h 115"/>
                <a:gd name="T42" fmla="*/ 12 w 100"/>
                <a:gd name="T43" fmla="*/ 49 h 115"/>
                <a:gd name="T44" fmla="*/ 11 w 100"/>
                <a:gd name="T45" fmla="*/ 53 h 115"/>
                <a:gd name="T46" fmla="*/ 4 w 100"/>
                <a:gd name="T47" fmla="*/ 57 h 115"/>
                <a:gd name="T48" fmla="*/ 7 w 100"/>
                <a:gd name="T49" fmla="*/ 63 h 115"/>
                <a:gd name="T50" fmla="*/ 3 w 100"/>
                <a:gd name="T51" fmla="*/ 74 h 115"/>
                <a:gd name="T52" fmla="*/ 4 w 100"/>
                <a:gd name="T53" fmla="*/ 78 h 115"/>
                <a:gd name="T54" fmla="*/ 12 w 100"/>
                <a:gd name="T55" fmla="*/ 79 h 115"/>
                <a:gd name="T56" fmla="*/ 13 w 100"/>
                <a:gd name="T57" fmla="*/ 83 h 115"/>
                <a:gd name="T58" fmla="*/ 20 w 100"/>
                <a:gd name="T59" fmla="*/ 91 h 115"/>
                <a:gd name="T60" fmla="*/ 17 w 100"/>
                <a:gd name="T61" fmla="*/ 107 h 115"/>
                <a:gd name="T62" fmla="*/ 20 w 100"/>
                <a:gd name="T63" fmla="*/ 115 h 115"/>
                <a:gd name="T64" fmla="*/ 30 w 100"/>
                <a:gd name="T65" fmla="*/ 110 h 115"/>
                <a:gd name="T66" fmla="*/ 50 w 100"/>
                <a:gd name="T67" fmla="*/ 102 h 115"/>
                <a:gd name="T68" fmla="*/ 60 w 100"/>
                <a:gd name="T69" fmla="*/ 100 h 115"/>
                <a:gd name="T70" fmla="*/ 69 w 100"/>
                <a:gd name="T71" fmla="*/ 98 h 115"/>
                <a:gd name="T72" fmla="*/ 70 w 100"/>
                <a:gd name="T73" fmla="*/ 98 h 115"/>
                <a:gd name="T74" fmla="*/ 77 w 100"/>
                <a:gd name="T75" fmla="*/ 100 h 115"/>
                <a:gd name="T76" fmla="*/ 86 w 100"/>
                <a:gd name="T77" fmla="*/ 100 h 115"/>
                <a:gd name="T78" fmla="*/ 92 w 100"/>
                <a:gd name="T79" fmla="*/ 102 h 115"/>
                <a:gd name="T80" fmla="*/ 94 w 100"/>
                <a:gd name="T81" fmla="*/ 92 h 115"/>
                <a:gd name="T82" fmla="*/ 90 w 100"/>
                <a:gd name="T83" fmla="*/ 83 h 115"/>
                <a:gd name="T84" fmla="*/ 90 w 100"/>
                <a:gd name="T85" fmla="*/ 66 h 115"/>
                <a:gd name="T86" fmla="*/ 96 w 100"/>
                <a:gd name="T87" fmla="*/ 50 h 115"/>
                <a:gd name="T88" fmla="*/ 97 w 100"/>
                <a:gd name="T89" fmla="*/ 35 h 115"/>
                <a:gd name="T90" fmla="*/ 97 w 100"/>
                <a:gd name="T91" fmla="*/ 35 h 115"/>
                <a:gd name="T92" fmla="*/ 97 w 100"/>
                <a:gd name="T93" fmla="*/ 35 h 115"/>
                <a:gd name="T94" fmla="*/ 78 w 100"/>
                <a:gd name="T95" fmla="*/ 96 h 115"/>
                <a:gd name="T96" fmla="*/ 78 w 100"/>
                <a:gd name="T97" fmla="*/ 98 h 115"/>
                <a:gd name="T98" fmla="*/ 78 w 100"/>
                <a:gd name="T99"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15">
                  <a:moveTo>
                    <a:pt x="97" y="35"/>
                  </a:moveTo>
                  <a:lnTo>
                    <a:pt x="96" y="30"/>
                  </a:lnTo>
                  <a:lnTo>
                    <a:pt x="96" y="26"/>
                  </a:lnTo>
                  <a:lnTo>
                    <a:pt x="96" y="23"/>
                  </a:lnTo>
                  <a:lnTo>
                    <a:pt x="92" y="21"/>
                  </a:lnTo>
                  <a:lnTo>
                    <a:pt x="88" y="14"/>
                  </a:lnTo>
                  <a:lnTo>
                    <a:pt x="88" y="14"/>
                  </a:lnTo>
                  <a:lnTo>
                    <a:pt x="86" y="14"/>
                  </a:lnTo>
                  <a:lnTo>
                    <a:pt x="84" y="14"/>
                  </a:lnTo>
                  <a:lnTo>
                    <a:pt x="78" y="14"/>
                  </a:lnTo>
                  <a:lnTo>
                    <a:pt x="73" y="17"/>
                  </a:lnTo>
                  <a:lnTo>
                    <a:pt x="70" y="18"/>
                  </a:lnTo>
                  <a:lnTo>
                    <a:pt x="70" y="21"/>
                  </a:lnTo>
                  <a:lnTo>
                    <a:pt x="65" y="18"/>
                  </a:lnTo>
                  <a:lnTo>
                    <a:pt x="64" y="17"/>
                  </a:lnTo>
                  <a:lnTo>
                    <a:pt x="61" y="17"/>
                  </a:lnTo>
                  <a:lnTo>
                    <a:pt x="60" y="14"/>
                  </a:lnTo>
                  <a:lnTo>
                    <a:pt x="57" y="10"/>
                  </a:lnTo>
                  <a:lnTo>
                    <a:pt x="56" y="6"/>
                  </a:lnTo>
                  <a:lnTo>
                    <a:pt x="53" y="6"/>
                  </a:lnTo>
                  <a:lnTo>
                    <a:pt x="52" y="6"/>
                  </a:lnTo>
                  <a:lnTo>
                    <a:pt x="52" y="5"/>
                  </a:lnTo>
                  <a:lnTo>
                    <a:pt x="50" y="5"/>
                  </a:lnTo>
                  <a:lnTo>
                    <a:pt x="46" y="5"/>
                  </a:lnTo>
                  <a:lnTo>
                    <a:pt x="44" y="6"/>
                  </a:lnTo>
                  <a:lnTo>
                    <a:pt x="44" y="9"/>
                  </a:lnTo>
                  <a:lnTo>
                    <a:pt x="42" y="9"/>
                  </a:lnTo>
                  <a:lnTo>
                    <a:pt x="42" y="9"/>
                  </a:lnTo>
                  <a:lnTo>
                    <a:pt x="40" y="9"/>
                  </a:lnTo>
                  <a:lnTo>
                    <a:pt x="40" y="6"/>
                  </a:lnTo>
                  <a:lnTo>
                    <a:pt x="40" y="5"/>
                  </a:lnTo>
                  <a:lnTo>
                    <a:pt x="40" y="0"/>
                  </a:lnTo>
                  <a:lnTo>
                    <a:pt x="38" y="1"/>
                  </a:lnTo>
                  <a:lnTo>
                    <a:pt x="37" y="3"/>
                  </a:lnTo>
                  <a:lnTo>
                    <a:pt x="34" y="3"/>
                  </a:lnTo>
                  <a:lnTo>
                    <a:pt x="33" y="1"/>
                  </a:lnTo>
                  <a:lnTo>
                    <a:pt x="33" y="5"/>
                  </a:lnTo>
                  <a:lnTo>
                    <a:pt x="33" y="6"/>
                  </a:lnTo>
                  <a:lnTo>
                    <a:pt x="30" y="6"/>
                  </a:lnTo>
                  <a:lnTo>
                    <a:pt x="29" y="6"/>
                  </a:lnTo>
                  <a:lnTo>
                    <a:pt x="27" y="9"/>
                  </a:lnTo>
                  <a:lnTo>
                    <a:pt x="24" y="9"/>
                  </a:lnTo>
                  <a:lnTo>
                    <a:pt x="21" y="6"/>
                  </a:lnTo>
                  <a:lnTo>
                    <a:pt x="20" y="5"/>
                  </a:lnTo>
                  <a:lnTo>
                    <a:pt x="17" y="5"/>
                  </a:lnTo>
                  <a:lnTo>
                    <a:pt x="16" y="5"/>
                  </a:lnTo>
                  <a:lnTo>
                    <a:pt x="13" y="9"/>
                  </a:lnTo>
                  <a:lnTo>
                    <a:pt x="12" y="10"/>
                  </a:lnTo>
                  <a:lnTo>
                    <a:pt x="11" y="13"/>
                  </a:lnTo>
                  <a:lnTo>
                    <a:pt x="8" y="14"/>
                  </a:lnTo>
                  <a:lnTo>
                    <a:pt x="8" y="17"/>
                  </a:lnTo>
                  <a:lnTo>
                    <a:pt x="11" y="22"/>
                  </a:lnTo>
                  <a:lnTo>
                    <a:pt x="12" y="23"/>
                  </a:lnTo>
                  <a:lnTo>
                    <a:pt x="13" y="23"/>
                  </a:lnTo>
                  <a:lnTo>
                    <a:pt x="13" y="27"/>
                  </a:lnTo>
                  <a:lnTo>
                    <a:pt x="16" y="30"/>
                  </a:lnTo>
                  <a:lnTo>
                    <a:pt x="13" y="31"/>
                  </a:lnTo>
                  <a:lnTo>
                    <a:pt x="12" y="35"/>
                  </a:lnTo>
                  <a:lnTo>
                    <a:pt x="13" y="35"/>
                  </a:lnTo>
                  <a:lnTo>
                    <a:pt x="16" y="37"/>
                  </a:lnTo>
                  <a:lnTo>
                    <a:pt x="17" y="43"/>
                  </a:lnTo>
                  <a:lnTo>
                    <a:pt x="12" y="41"/>
                  </a:lnTo>
                  <a:lnTo>
                    <a:pt x="8" y="41"/>
                  </a:lnTo>
                  <a:lnTo>
                    <a:pt x="8" y="43"/>
                  </a:lnTo>
                  <a:lnTo>
                    <a:pt x="8" y="45"/>
                  </a:lnTo>
                  <a:lnTo>
                    <a:pt x="12" y="49"/>
                  </a:lnTo>
                  <a:lnTo>
                    <a:pt x="11" y="49"/>
                  </a:lnTo>
                  <a:lnTo>
                    <a:pt x="11" y="50"/>
                  </a:lnTo>
                  <a:lnTo>
                    <a:pt x="11" y="53"/>
                  </a:lnTo>
                  <a:lnTo>
                    <a:pt x="8" y="57"/>
                  </a:lnTo>
                  <a:lnTo>
                    <a:pt x="7" y="57"/>
                  </a:lnTo>
                  <a:lnTo>
                    <a:pt x="4" y="57"/>
                  </a:lnTo>
                  <a:lnTo>
                    <a:pt x="3" y="57"/>
                  </a:lnTo>
                  <a:lnTo>
                    <a:pt x="4" y="58"/>
                  </a:lnTo>
                  <a:lnTo>
                    <a:pt x="7" y="63"/>
                  </a:lnTo>
                  <a:lnTo>
                    <a:pt x="7" y="70"/>
                  </a:lnTo>
                  <a:lnTo>
                    <a:pt x="4" y="74"/>
                  </a:lnTo>
                  <a:lnTo>
                    <a:pt x="3" y="74"/>
                  </a:lnTo>
                  <a:lnTo>
                    <a:pt x="0" y="75"/>
                  </a:lnTo>
                  <a:lnTo>
                    <a:pt x="3" y="78"/>
                  </a:lnTo>
                  <a:lnTo>
                    <a:pt x="4" y="78"/>
                  </a:lnTo>
                  <a:lnTo>
                    <a:pt x="7" y="79"/>
                  </a:lnTo>
                  <a:lnTo>
                    <a:pt x="8" y="79"/>
                  </a:lnTo>
                  <a:lnTo>
                    <a:pt x="12" y="79"/>
                  </a:lnTo>
                  <a:lnTo>
                    <a:pt x="12" y="79"/>
                  </a:lnTo>
                  <a:lnTo>
                    <a:pt x="13" y="80"/>
                  </a:lnTo>
                  <a:lnTo>
                    <a:pt x="13" y="83"/>
                  </a:lnTo>
                  <a:lnTo>
                    <a:pt x="16" y="87"/>
                  </a:lnTo>
                  <a:lnTo>
                    <a:pt x="17" y="88"/>
                  </a:lnTo>
                  <a:lnTo>
                    <a:pt x="20" y="91"/>
                  </a:lnTo>
                  <a:lnTo>
                    <a:pt x="20" y="96"/>
                  </a:lnTo>
                  <a:lnTo>
                    <a:pt x="20" y="100"/>
                  </a:lnTo>
                  <a:lnTo>
                    <a:pt x="17" y="107"/>
                  </a:lnTo>
                  <a:lnTo>
                    <a:pt x="17" y="111"/>
                  </a:lnTo>
                  <a:lnTo>
                    <a:pt x="17" y="115"/>
                  </a:lnTo>
                  <a:lnTo>
                    <a:pt x="20" y="115"/>
                  </a:lnTo>
                  <a:lnTo>
                    <a:pt x="21" y="114"/>
                  </a:lnTo>
                  <a:lnTo>
                    <a:pt x="25" y="111"/>
                  </a:lnTo>
                  <a:lnTo>
                    <a:pt x="30" y="110"/>
                  </a:lnTo>
                  <a:lnTo>
                    <a:pt x="37" y="107"/>
                  </a:lnTo>
                  <a:lnTo>
                    <a:pt x="42" y="104"/>
                  </a:lnTo>
                  <a:lnTo>
                    <a:pt x="50" y="102"/>
                  </a:lnTo>
                  <a:lnTo>
                    <a:pt x="57" y="102"/>
                  </a:lnTo>
                  <a:lnTo>
                    <a:pt x="56" y="100"/>
                  </a:lnTo>
                  <a:lnTo>
                    <a:pt x="60" y="100"/>
                  </a:lnTo>
                  <a:lnTo>
                    <a:pt x="60" y="102"/>
                  </a:lnTo>
                  <a:lnTo>
                    <a:pt x="61" y="100"/>
                  </a:lnTo>
                  <a:lnTo>
                    <a:pt x="69" y="98"/>
                  </a:lnTo>
                  <a:lnTo>
                    <a:pt x="65" y="100"/>
                  </a:lnTo>
                  <a:lnTo>
                    <a:pt x="74" y="100"/>
                  </a:lnTo>
                  <a:lnTo>
                    <a:pt x="70" y="98"/>
                  </a:lnTo>
                  <a:lnTo>
                    <a:pt x="73" y="98"/>
                  </a:lnTo>
                  <a:lnTo>
                    <a:pt x="74" y="98"/>
                  </a:lnTo>
                  <a:lnTo>
                    <a:pt x="77" y="100"/>
                  </a:lnTo>
                  <a:lnTo>
                    <a:pt x="78" y="100"/>
                  </a:lnTo>
                  <a:lnTo>
                    <a:pt x="84" y="100"/>
                  </a:lnTo>
                  <a:lnTo>
                    <a:pt x="86" y="100"/>
                  </a:lnTo>
                  <a:lnTo>
                    <a:pt x="88" y="98"/>
                  </a:lnTo>
                  <a:lnTo>
                    <a:pt x="90" y="100"/>
                  </a:lnTo>
                  <a:lnTo>
                    <a:pt x="92" y="102"/>
                  </a:lnTo>
                  <a:lnTo>
                    <a:pt x="96" y="102"/>
                  </a:lnTo>
                  <a:lnTo>
                    <a:pt x="96" y="94"/>
                  </a:lnTo>
                  <a:lnTo>
                    <a:pt x="94" y="92"/>
                  </a:lnTo>
                  <a:lnTo>
                    <a:pt x="92" y="92"/>
                  </a:lnTo>
                  <a:lnTo>
                    <a:pt x="92" y="87"/>
                  </a:lnTo>
                  <a:lnTo>
                    <a:pt x="90" y="83"/>
                  </a:lnTo>
                  <a:lnTo>
                    <a:pt x="88" y="78"/>
                  </a:lnTo>
                  <a:lnTo>
                    <a:pt x="88" y="70"/>
                  </a:lnTo>
                  <a:lnTo>
                    <a:pt x="90" y="66"/>
                  </a:lnTo>
                  <a:lnTo>
                    <a:pt x="90" y="61"/>
                  </a:lnTo>
                  <a:lnTo>
                    <a:pt x="92" y="54"/>
                  </a:lnTo>
                  <a:lnTo>
                    <a:pt x="96" y="50"/>
                  </a:lnTo>
                  <a:lnTo>
                    <a:pt x="100" y="45"/>
                  </a:lnTo>
                  <a:lnTo>
                    <a:pt x="100" y="41"/>
                  </a:lnTo>
                  <a:lnTo>
                    <a:pt x="97" y="35"/>
                  </a:lnTo>
                  <a:lnTo>
                    <a:pt x="97" y="35"/>
                  </a:lnTo>
                  <a:lnTo>
                    <a:pt x="97" y="35"/>
                  </a:lnTo>
                  <a:lnTo>
                    <a:pt x="97" y="35"/>
                  </a:lnTo>
                  <a:lnTo>
                    <a:pt x="97" y="35"/>
                  </a:lnTo>
                  <a:lnTo>
                    <a:pt x="97" y="35"/>
                  </a:lnTo>
                  <a:lnTo>
                    <a:pt x="97" y="35"/>
                  </a:lnTo>
                  <a:close/>
                  <a:moveTo>
                    <a:pt x="78" y="98"/>
                  </a:moveTo>
                  <a:lnTo>
                    <a:pt x="77" y="98"/>
                  </a:lnTo>
                  <a:lnTo>
                    <a:pt x="78" y="96"/>
                  </a:lnTo>
                  <a:lnTo>
                    <a:pt x="78" y="98"/>
                  </a:lnTo>
                  <a:lnTo>
                    <a:pt x="78" y="98"/>
                  </a:lnTo>
                  <a:lnTo>
                    <a:pt x="78" y="98"/>
                  </a:lnTo>
                  <a:lnTo>
                    <a:pt x="78" y="98"/>
                  </a:lnTo>
                  <a:lnTo>
                    <a:pt x="78" y="98"/>
                  </a:lnTo>
                  <a:lnTo>
                    <a:pt x="78" y="98"/>
                  </a:lnTo>
                  <a:lnTo>
                    <a:pt x="78" y="9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5" name="Freeform 86"/>
            <p:cNvSpPr>
              <a:spLocks/>
            </p:cNvSpPr>
            <p:nvPr/>
          </p:nvSpPr>
          <p:spPr bwMode="auto">
            <a:xfrm>
              <a:off x="3759200" y="3508375"/>
              <a:ext cx="187325" cy="155575"/>
            </a:xfrm>
            <a:custGeom>
              <a:avLst/>
              <a:gdLst>
                <a:gd name="T0" fmla="*/ 113 w 118"/>
                <a:gd name="T1" fmla="*/ 41 h 98"/>
                <a:gd name="T2" fmla="*/ 108 w 118"/>
                <a:gd name="T3" fmla="*/ 36 h 98"/>
                <a:gd name="T4" fmla="*/ 105 w 118"/>
                <a:gd name="T5" fmla="*/ 28 h 98"/>
                <a:gd name="T6" fmla="*/ 104 w 118"/>
                <a:gd name="T7" fmla="*/ 25 h 98"/>
                <a:gd name="T8" fmla="*/ 108 w 118"/>
                <a:gd name="T9" fmla="*/ 23 h 98"/>
                <a:gd name="T10" fmla="*/ 101 w 118"/>
                <a:gd name="T11" fmla="*/ 17 h 98"/>
                <a:gd name="T12" fmla="*/ 100 w 118"/>
                <a:gd name="T13" fmla="*/ 13 h 98"/>
                <a:gd name="T14" fmla="*/ 97 w 118"/>
                <a:gd name="T15" fmla="*/ 5 h 98"/>
                <a:gd name="T16" fmla="*/ 92 w 118"/>
                <a:gd name="T17" fmla="*/ 1 h 98"/>
                <a:gd name="T18" fmla="*/ 92 w 118"/>
                <a:gd name="T19" fmla="*/ 8 h 98"/>
                <a:gd name="T20" fmla="*/ 81 w 118"/>
                <a:gd name="T21" fmla="*/ 9 h 98"/>
                <a:gd name="T22" fmla="*/ 70 w 118"/>
                <a:gd name="T23" fmla="*/ 13 h 98"/>
                <a:gd name="T24" fmla="*/ 68 w 118"/>
                <a:gd name="T25" fmla="*/ 8 h 98"/>
                <a:gd name="T26" fmla="*/ 61 w 118"/>
                <a:gd name="T27" fmla="*/ 12 h 98"/>
                <a:gd name="T28" fmla="*/ 60 w 118"/>
                <a:gd name="T29" fmla="*/ 5 h 98"/>
                <a:gd name="T30" fmla="*/ 52 w 118"/>
                <a:gd name="T31" fmla="*/ 4 h 98"/>
                <a:gd name="T32" fmla="*/ 39 w 118"/>
                <a:gd name="T33" fmla="*/ 4 h 98"/>
                <a:gd name="T34" fmla="*/ 33 w 118"/>
                <a:gd name="T35" fmla="*/ 4 h 98"/>
                <a:gd name="T36" fmla="*/ 29 w 118"/>
                <a:gd name="T37" fmla="*/ 0 h 98"/>
                <a:gd name="T38" fmla="*/ 24 w 118"/>
                <a:gd name="T39" fmla="*/ 4 h 98"/>
                <a:gd name="T40" fmla="*/ 17 w 118"/>
                <a:gd name="T41" fmla="*/ 8 h 98"/>
                <a:gd name="T42" fmla="*/ 21 w 118"/>
                <a:gd name="T43" fmla="*/ 13 h 98"/>
                <a:gd name="T44" fmla="*/ 13 w 118"/>
                <a:gd name="T45" fmla="*/ 17 h 98"/>
                <a:gd name="T46" fmla="*/ 3 w 118"/>
                <a:gd name="T47" fmla="*/ 27 h 98"/>
                <a:gd name="T48" fmla="*/ 7 w 118"/>
                <a:gd name="T49" fmla="*/ 28 h 98"/>
                <a:gd name="T50" fmla="*/ 7 w 118"/>
                <a:gd name="T51" fmla="*/ 35 h 98"/>
                <a:gd name="T52" fmla="*/ 7 w 118"/>
                <a:gd name="T53" fmla="*/ 40 h 98"/>
                <a:gd name="T54" fmla="*/ 11 w 118"/>
                <a:gd name="T55" fmla="*/ 44 h 98"/>
                <a:gd name="T56" fmla="*/ 16 w 118"/>
                <a:gd name="T57" fmla="*/ 45 h 98"/>
                <a:gd name="T58" fmla="*/ 20 w 118"/>
                <a:gd name="T59" fmla="*/ 49 h 98"/>
                <a:gd name="T60" fmla="*/ 24 w 118"/>
                <a:gd name="T61" fmla="*/ 56 h 98"/>
                <a:gd name="T62" fmla="*/ 25 w 118"/>
                <a:gd name="T63" fmla="*/ 57 h 98"/>
                <a:gd name="T64" fmla="*/ 27 w 118"/>
                <a:gd name="T65" fmla="*/ 62 h 98"/>
                <a:gd name="T66" fmla="*/ 27 w 118"/>
                <a:gd name="T67" fmla="*/ 62 h 98"/>
                <a:gd name="T68" fmla="*/ 31 w 118"/>
                <a:gd name="T69" fmla="*/ 65 h 98"/>
                <a:gd name="T70" fmla="*/ 33 w 118"/>
                <a:gd name="T71" fmla="*/ 62 h 98"/>
                <a:gd name="T72" fmla="*/ 40 w 118"/>
                <a:gd name="T73" fmla="*/ 53 h 98"/>
                <a:gd name="T74" fmla="*/ 46 w 118"/>
                <a:gd name="T75" fmla="*/ 49 h 98"/>
                <a:gd name="T76" fmla="*/ 56 w 118"/>
                <a:gd name="T77" fmla="*/ 48 h 98"/>
                <a:gd name="T78" fmla="*/ 69 w 118"/>
                <a:gd name="T79" fmla="*/ 61 h 98"/>
                <a:gd name="T80" fmla="*/ 70 w 118"/>
                <a:gd name="T81" fmla="*/ 66 h 98"/>
                <a:gd name="T82" fmla="*/ 70 w 118"/>
                <a:gd name="T83" fmla="*/ 72 h 98"/>
                <a:gd name="T84" fmla="*/ 73 w 118"/>
                <a:gd name="T85" fmla="*/ 76 h 98"/>
                <a:gd name="T86" fmla="*/ 76 w 118"/>
                <a:gd name="T87" fmla="*/ 76 h 98"/>
                <a:gd name="T88" fmla="*/ 81 w 118"/>
                <a:gd name="T89" fmla="*/ 76 h 98"/>
                <a:gd name="T90" fmla="*/ 86 w 118"/>
                <a:gd name="T91" fmla="*/ 76 h 98"/>
                <a:gd name="T92" fmla="*/ 88 w 118"/>
                <a:gd name="T93" fmla="*/ 82 h 98"/>
                <a:gd name="T94" fmla="*/ 88 w 118"/>
                <a:gd name="T95" fmla="*/ 96 h 98"/>
                <a:gd name="T96" fmla="*/ 94 w 118"/>
                <a:gd name="T97" fmla="*/ 98 h 98"/>
                <a:gd name="T98" fmla="*/ 101 w 118"/>
                <a:gd name="T99" fmla="*/ 92 h 98"/>
                <a:gd name="T100" fmla="*/ 104 w 118"/>
                <a:gd name="T101" fmla="*/ 92 h 98"/>
                <a:gd name="T102" fmla="*/ 109 w 118"/>
                <a:gd name="T103" fmla="*/ 92 h 98"/>
                <a:gd name="T104" fmla="*/ 112 w 118"/>
                <a:gd name="T105" fmla="*/ 84 h 98"/>
                <a:gd name="T106" fmla="*/ 109 w 118"/>
                <a:gd name="T107" fmla="*/ 78 h 98"/>
                <a:gd name="T108" fmla="*/ 118 w 118"/>
                <a:gd name="T109" fmla="*/ 78 h 98"/>
                <a:gd name="T110" fmla="*/ 113 w 118"/>
                <a:gd name="T111" fmla="*/ 70 h 98"/>
                <a:gd name="T112" fmla="*/ 114 w 118"/>
                <a:gd name="T113" fmla="*/ 62 h 98"/>
                <a:gd name="T114" fmla="*/ 112 w 118"/>
                <a:gd name="T115" fmla="*/ 57 h 98"/>
                <a:gd name="T116" fmla="*/ 112 w 118"/>
                <a:gd name="T117" fmla="*/ 48 h 98"/>
                <a:gd name="T118" fmla="*/ 113 w 118"/>
                <a:gd name="T119" fmla="*/ 45 h 98"/>
                <a:gd name="T120" fmla="*/ 113 w 118"/>
                <a:gd name="T121" fmla="*/ 45 h 98"/>
                <a:gd name="T122" fmla="*/ 113 w 118"/>
                <a:gd name="T123"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13" y="45"/>
                  </a:moveTo>
                  <a:lnTo>
                    <a:pt x="113" y="44"/>
                  </a:lnTo>
                  <a:lnTo>
                    <a:pt x="113" y="41"/>
                  </a:lnTo>
                  <a:lnTo>
                    <a:pt x="112" y="40"/>
                  </a:lnTo>
                  <a:lnTo>
                    <a:pt x="109" y="40"/>
                  </a:lnTo>
                  <a:lnTo>
                    <a:pt x="108" y="36"/>
                  </a:lnTo>
                  <a:lnTo>
                    <a:pt x="108" y="31"/>
                  </a:lnTo>
                  <a:lnTo>
                    <a:pt x="108" y="28"/>
                  </a:lnTo>
                  <a:lnTo>
                    <a:pt x="105" y="28"/>
                  </a:lnTo>
                  <a:lnTo>
                    <a:pt x="101" y="31"/>
                  </a:lnTo>
                  <a:lnTo>
                    <a:pt x="104" y="27"/>
                  </a:lnTo>
                  <a:lnTo>
                    <a:pt x="104" y="25"/>
                  </a:lnTo>
                  <a:lnTo>
                    <a:pt x="105" y="25"/>
                  </a:lnTo>
                  <a:lnTo>
                    <a:pt x="108" y="25"/>
                  </a:lnTo>
                  <a:lnTo>
                    <a:pt x="108" y="23"/>
                  </a:lnTo>
                  <a:lnTo>
                    <a:pt x="105" y="21"/>
                  </a:lnTo>
                  <a:lnTo>
                    <a:pt x="104" y="19"/>
                  </a:lnTo>
                  <a:lnTo>
                    <a:pt x="101" y="17"/>
                  </a:lnTo>
                  <a:lnTo>
                    <a:pt x="100" y="17"/>
                  </a:lnTo>
                  <a:lnTo>
                    <a:pt x="100" y="15"/>
                  </a:lnTo>
                  <a:lnTo>
                    <a:pt x="100" y="13"/>
                  </a:lnTo>
                  <a:lnTo>
                    <a:pt x="100" y="12"/>
                  </a:lnTo>
                  <a:lnTo>
                    <a:pt x="97" y="9"/>
                  </a:lnTo>
                  <a:lnTo>
                    <a:pt x="97" y="5"/>
                  </a:lnTo>
                  <a:lnTo>
                    <a:pt x="96" y="4"/>
                  </a:lnTo>
                  <a:lnTo>
                    <a:pt x="94" y="4"/>
                  </a:lnTo>
                  <a:lnTo>
                    <a:pt x="92" y="1"/>
                  </a:lnTo>
                  <a:lnTo>
                    <a:pt x="92" y="4"/>
                  </a:lnTo>
                  <a:lnTo>
                    <a:pt x="92" y="5"/>
                  </a:lnTo>
                  <a:lnTo>
                    <a:pt x="92" y="8"/>
                  </a:lnTo>
                  <a:lnTo>
                    <a:pt x="84" y="12"/>
                  </a:lnTo>
                  <a:lnTo>
                    <a:pt x="82" y="9"/>
                  </a:lnTo>
                  <a:lnTo>
                    <a:pt x="81" y="9"/>
                  </a:lnTo>
                  <a:lnTo>
                    <a:pt x="77" y="8"/>
                  </a:lnTo>
                  <a:lnTo>
                    <a:pt x="73" y="9"/>
                  </a:lnTo>
                  <a:lnTo>
                    <a:pt x="70" y="13"/>
                  </a:lnTo>
                  <a:lnTo>
                    <a:pt x="69" y="12"/>
                  </a:lnTo>
                  <a:lnTo>
                    <a:pt x="69" y="9"/>
                  </a:lnTo>
                  <a:lnTo>
                    <a:pt x="68" y="8"/>
                  </a:lnTo>
                  <a:lnTo>
                    <a:pt x="65" y="8"/>
                  </a:lnTo>
                  <a:lnTo>
                    <a:pt x="64" y="9"/>
                  </a:lnTo>
                  <a:lnTo>
                    <a:pt x="61" y="12"/>
                  </a:lnTo>
                  <a:lnTo>
                    <a:pt x="60" y="12"/>
                  </a:lnTo>
                  <a:lnTo>
                    <a:pt x="57" y="9"/>
                  </a:lnTo>
                  <a:lnTo>
                    <a:pt x="60" y="5"/>
                  </a:lnTo>
                  <a:lnTo>
                    <a:pt x="60" y="4"/>
                  </a:lnTo>
                  <a:lnTo>
                    <a:pt x="56" y="4"/>
                  </a:lnTo>
                  <a:lnTo>
                    <a:pt x="52" y="4"/>
                  </a:lnTo>
                  <a:lnTo>
                    <a:pt x="48" y="5"/>
                  </a:lnTo>
                  <a:lnTo>
                    <a:pt x="44" y="5"/>
                  </a:lnTo>
                  <a:lnTo>
                    <a:pt x="39" y="4"/>
                  </a:lnTo>
                  <a:lnTo>
                    <a:pt x="37" y="1"/>
                  </a:lnTo>
                  <a:lnTo>
                    <a:pt x="35" y="4"/>
                  </a:lnTo>
                  <a:lnTo>
                    <a:pt x="33" y="4"/>
                  </a:lnTo>
                  <a:lnTo>
                    <a:pt x="33" y="1"/>
                  </a:lnTo>
                  <a:lnTo>
                    <a:pt x="33" y="0"/>
                  </a:lnTo>
                  <a:lnTo>
                    <a:pt x="29" y="0"/>
                  </a:lnTo>
                  <a:lnTo>
                    <a:pt x="21" y="0"/>
                  </a:lnTo>
                  <a:lnTo>
                    <a:pt x="24" y="1"/>
                  </a:lnTo>
                  <a:lnTo>
                    <a:pt x="24" y="4"/>
                  </a:lnTo>
                  <a:lnTo>
                    <a:pt x="21" y="5"/>
                  </a:lnTo>
                  <a:lnTo>
                    <a:pt x="20" y="8"/>
                  </a:lnTo>
                  <a:lnTo>
                    <a:pt x="17" y="8"/>
                  </a:lnTo>
                  <a:lnTo>
                    <a:pt x="20" y="9"/>
                  </a:lnTo>
                  <a:lnTo>
                    <a:pt x="21" y="12"/>
                  </a:lnTo>
                  <a:lnTo>
                    <a:pt x="21" y="13"/>
                  </a:lnTo>
                  <a:lnTo>
                    <a:pt x="21" y="17"/>
                  </a:lnTo>
                  <a:lnTo>
                    <a:pt x="17" y="17"/>
                  </a:lnTo>
                  <a:lnTo>
                    <a:pt x="13" y="17"/>
                  </a:lnTo>
                  <a:lnTo>
                    <a:pt x="7" y="21"/>
                  </a:lnTo>
                  <a:lnTo>
                    <a:pt x="4" y="23"/>
                  </a:lnTo>
                  <a:lnTo>
                    <a:pt x="3" y="27"/>
                  </a:lnTo>
                  <a:lnTo>
                    <a:pt x="3" y="28"/>
                  </a:lnTo>
                  <a:lnTo>
                    <a:pt x="0" y="31"/>
                  </a:lnTo>
                  <a:lnTo>
                    <a:pt x="7" y="28"/>
                  </a:lnTo>
                  <a:lnTo>
                    <a:pt x="4" y="32"/>
                  </a:lnTo>
                  <a:lnTo>
                    <a:pt x="4" y="36"/>
                  </a:lnTo>
                  <a:lnTo>
                    <a:pt x="7" y="35"/>
                  </a:lnTo>
                  <a:lnTo>
                    <a:pt x="7" y="36"/>
                  </a:lnTo>
                  <a:lnTo>
                    <a:pt x="8" y="32"/>
                  </a:lnTo>
                  <a:lnTo>
                    <a:pt x="7" y="40"/>
                  </a:lnTo>
                  <a:lnTo>
                    <a:pt x="8" y="38"/>
                  </a:lnTo>
                  <a:lnTo>
                    <a:pt x="8" y="41"/>
                  </a:lnTo>
                  <a:lnTo>
                    <a:pt x="11" y="44"/>
                  </a:lnTo>
                  <a:lnTo>
                    <a:pt x="13" y="45"/>
                  </a:lnTo>
                  <a:lnTo>
                    <a:pt x="13" y="48"/>
                  </a:lnTo>
                  <a:lnTo>
                    <a:pt x="16" y="45"/>
                  </a:lnTo>
                  <a:lnTo>
                    <a:pt x="17" y="48"/>
                  </a:lnTo>
                  <a:lnTo>
                    <a:pt x="17" y="49"/>
                  </a:lnTo>
                  <a:lnTo>
                    <a:pt x="20" y="49"/>
                  </a:lnTo>
                  <a:lnTo>
                    <a:pt x="21" y="49"/>
                  </a:lnTo>
                  <a:lnTo>
                    <a:pt x="21" y="52"/>
                  </a:lnTo>
                  <a:lnTo>
                    <a:pt x="24" y="56"/>
                  </a:lnTo>
                  <a:lnTo>
                    <a:pt x="24" y="57"/>
                  </a:lnTo>
                  <a:lnTo>
                    <a:pt x="25" y="56"/>
                  </a:lnTo>
                  <a:lnTo>
                    <a:pt x="25" y="57"/>
                  </a:lnTo>
                  <a:lnTo>
                    <a:pt x="25" y="61"/>
                  </a:lnTo>
                  <a:lnTo>
                    <a:pt x="27" y="58"/>
                  </a:lnTo>
                  <a:lnTo>
                    <a:pt x="27" y="62"/>
                  </a:lnTo>
                  <a:lnTo>
                    <a:pt x="29" y="61"/>
                  </a:lnTo>
                  <a:lnTo>
                    <a:pt x="29" y="62"/>
                  </a:lnTo>
                  <a:lnTo>
                    <a:pt x="27" y="62"/>
                  </a:lnTo>
                  <a:lnTo>
                    <a:pt x="27" y="65"/>
                  </a:lnTo>
                  <a:lnTo>
                    <a:pt x="29" y="65"/>
                  </a:lnTo>
                  <a:lnTo>
                    <a:pt x="31" y="65"/>
                  </a:lnTo>
                  <a:lnTo>
                    <a:pt x="31" y="65"/>
                  </a:lnTo>
                  <a:lnTo>
                    <a:pt x="33" y="65"/>
                  </a:lnTo>
                  <a:lnTo>
                    <a:pt x="33" y="62"/>
                  </a:lnTo>
                  <a:lnTo>
                    <a:pt x="35" y="61"/>
                  </a:lnTo>
                  <a:lnTo>
                    <a:pt x="39" y="57"/>
                  </a:lnTo>
                  <a:lnTo>
                    <a:pt x="40" y="53"/>
                  </a:lnTo>
                  <a:lnTo>
                    <a:pt x="43" y="49"/>
                  </a:lnTo>
                  <a:lnTo>
                    <a:pt x="44" y="49"/>
                  </a:lnTo>
                  <a:lnTo>
                    <a:pt x="46" y="49"/>
                  </a:lnTo>
                  <a:lnTo>
                    <a:pt x="48" y="49"/>
                  </a:lnTo>
                  <a:lnTo>
                    <a:pt x="50" y="49"/>
                  </a:lnTo>
                  <a:lnTo>
                    <a:pt x="56" y="48"/>
                  </a:lnTo>
                  <a:lnTo>
                    <a:pt x="61" y="49"/>
                  </a:lnTo>
                  <a:lnTo>
                    <a:pt x="64" y="52"/>
                  </a:lnTo>
                  <a:lnTo>
                    <a:pt x="69" y="61"/>
                  </a:lnTo>
                  <a:lnTo>
                    <a:pt x="69" y="62"/>
                  </a:lnTo>
                  <a:lnTo>
                    <a:pt x="69" y="65"/>
                  </a:lnTo>
                  <a:lnTo>
                    <a:pt x="70" y="66"/>
                  </a:lnTo>
                  <a:lnTo>
                    <a:pt x="70" y="69"/>
                  </a:lnTo>
                  <a:lnTo>
                    <a:pt x="70" y="70"/>
                  </a:lnTo>
                  <a:lnTo>
                    <a:pt x="70" y="72"/>
                  </a:lnTo>
                  <a:lnTo>
                    <a:pt x="70" y="74"/>
                  </a:lnTo>
                  <a:lnTo>
                    <a:pt x="69" y="80"/>
                  </a:lnTo>
                  <a:lnTo>
                    <a:pt x="73" y="76"/>
                  </a:lnTo>
                  <a:lnTo>
                    <a:pt x="73" y="76"/>
                  </a:lnTo>
                  <a:lnTo>
                    <a:pt x="73" y="76"/>
                  </a:lnTo>
                  <a:lnTo>
                    <a:pt x="76" y="76"/>
                  </a:lnTo>
                  <a:lnTo>
                    <a:pt x="77" y="74"/>
                  </a:lnTo>
                  <a:lnTo>
                    <a:pt x="78" y="74"/>
                  </a:lnTo>
                  <a:lnTo>
                    <a:pt x="81" y="76"/>
                  </a:lnTo>
                  <a:lnTo>
                    <a:pt x="82" y="74"/>
                  </a:lnTo>
                  <a:lnTo>
                    <a:pt x="84" y="74"/>
                  </a:lnTo>
                  <a:lnTo>
                    <a:pt x="86" y="76"/>
                  </a:lnTo>
                  <a:lnTo>
                    <a:pt x="88" y="78"/>
                  </a:lnTo>
                  <a:lnTo>
                    <a:pt x="88" y="80"/>
                  </a:lnTo>
                  <a:lnTo>
                    <a:pt x="88" y="82"/>
                  </a:lnTo>
                  <a:lnTo>
                    <a:pt x="88" y="84"/>
                  </a:lnTo>
                  <a:lnTo>
                    <a:pt x="90" y="89"/>
                  </a:lnTo>
                  <a:lnTo>
                    <a:pt x="88" y="96"/>
                  </a:lnTo>
                  <a:lnTo>
                    <a:pt x="92" y="96"/>
                  </a:lnTo>
                  <a:lnTo>
                    <a:pt x="94" y="97"/>
                  </a:lnTo>
                  <a:lnTo>
                    <a:pt x="94" y="98"/>
                  </a:lnTo>
                  <a:lnTo>
                    <a:pt x="97" y="97"/>
                  </a:lnTo>
                  <a:lnTo>
                    <a:pt x="100" y="93"/>
                  </a:lnTo>
                  <a:lnTo>
                    <a:pt x="101" y="92"/>
                  </a:lnTo>
                  <a:lnTo>
                    <a:pt x="101" y="89"/>
                  </a:lnTo>
                  <a:lnTo>
                    <a:pt x="104" y="89"/>
                  </a:lnTo>
                  <a:lnTo>
                    <a:pt x="104" y="92"/>
                  </a:lnTo>
                  <a:lnTo>
                    <a:pt x="105" y="92"/>
                  </a:lnTo>
                  <a:lnTo>
                    <a:pt x="108" y="92"/>
                  </a:lnTo>
                  <a:lnTo>
                    <a:pt x="109" y="92"/>
                  </a:lnTo>
                  <a:lnTo>
                    <a:pt x="112" y="88"/>
                  </a:lnTo>
                  <a:lnTo>
                    <a:pt x="112" y="85"/>
                  </a:lnTo>
                  <a:lnTo>
                    <a:pt x="112" y="84"/>
                  </a:lnTo>
                  <a:lnTo>
                    <a:pt x="113" y="84"/>
                  </a:lnTo>
                  <a:lnTo>
                    <a:pt x="109" y="80"/>
                  </a:lnTo>
                  <a:lnTo>
                    <a:pt x="109" y="78"/>
                  </a:lnTo>
                  <a:lnTo>
                    <a:pt x="109" y="76"/>
                  </a:lnTo>
                  <a:lnTo>
                    <a:pt x="113" y="76"/>
                  </a:lnTo>
                  <a:lnTo>
                    <a:pt x="118" y="78"/>
                  </a:lnTo>
                  <a:lnTo>
                    <a:pt x="117" y="72"/>
                  </a:lnTo>
                  <a:lnTo>
                    <a:pt x="114" y="70"/>
                  </a:lnTo>
                  <a:lnTo>
                    <a:pt x="113" y="70"/>
                  </a:lnTo>
                  <a:lnTo>
                    <a:pt x="114" y="66"/>
                  </a:lnTo>
                  <a:lnTo>
                    <a:pt x="117" y="65"/>
                  </a:lnTo>
                  <a:lnTo>
                    <a:pt x="114" y="62"/>
                  </a:lnTo>
                  <a:lnTo>
                    <a:pt x="114" y="58"/>
                  </a:lnTo>
                  <a:lnTo>
                    <a:pt x="113" y="58"/>
                  </a:lnTo>
                  <a:lnTo>
                    <a:pt x="112" y="57"/>
                  </a:lnTo>
                  <a:lnTo>
                    <a:pt x="109" y="52"/>
                  </a:lnTo>
                  <a:lnTo>
                    <a:pt x="109" y="49"/>
                  </a:lnTo>
                  <a:lnTo>
                    <a:pt x="112" y="48"/>
                  </a:lnTo>
                  <a:lnTo>
                    <a:pt x="113" y="45"/>
                  </a:lnTo>
                  <a:lnTo>
                    <a:pt x="113" y="45"/>
                  </a:lnTo>
                  <a:lnTo>
                    <a:pt x="113" y="45"/>
                  </a:lnTo>
                  <a:lnTo>
                    <a:pt x="113" y="45"/>
                  </a:lnTo>
                  <a:lnTo>
                    <a:pt x="113" y="45"/>
                  </a:lnTo>
                  <a:lnTo>
                    <a:pt x="113" y="45"/>
                  </a:lnTo>
                  <a:lnTo>
                    <a:pt x="113" y="45"/>
                  </a:lnTo>
                  <a:lnTo>
                    <a:pt x="113" y="45"/>
                  </a:lnTo>
                  <a:lnTo>
                    <a:pt x="113" y="45"/>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6" name="Freeform 87"/>
            <p:cNvSpPr>
              <a:spLocks/>
            </p:cNvSpPr>
            <p:nvPr/>
          </p:nvSpPr>
          <p:spPr bwMode="auto">
            <a:xfrm>
              <a:off x="3716338" y="3508375"/>
              <a:ext cx="80963" cy="49213"/>
            </a:xfrm>
            <a:custGeom>
              <a:avLst/>
              <a:gdLst>
                <a:gd name="T0" fmla="*/ 30 w 51"/>
                <a:gd name="T1" fmla="*/ 27 h 31"/>
                <a:gd name="T2" fmla="*/ 31 w 51"/>
                <a:gd name="T3" fmla="*/ 23 h 31"/>
                <a:gd name="T4" fmla="*/ 34 w 51"/>
                <a:gd name="T5" fmla="*/ 21 h 31"/>
                <a:gd name="T6" fmla="*/ 40 w 51"/>
                <a:gd name="T7" fmla="*/ 17 h 31"/>
                <a:gd name="T8" fmla="*/ 44 w 51"/>
                <a:gd name="T9" fmla="*/ 17 h 31"/>
                <a:gd name="T10" fmla="*/ 48 w 51"/>
                <a:gd name="T11" fmla="*/ 17 h 31"/>
                <a:gd name="T12" fmla="*/ 48 w 51"/>
                <a:gd name="T13" fmla="*/ 13 h 31"/>
                <a:gd name="T14" fmla="*/ 48 w 51"/>
                <a:gd name="T15" fmla="*/ 12 h 31"/>
                <a:gd name="T16" fmla="*/ 47 w 51"/>
                <a:gd name="T17" fmla="*/ 9 h 31"/>
                <a:gd name="T18" fmla="*/ 44 w 51"/>
                <a:gd name="T19" fmla="*/ 8 h 31"/>
                <a:gd name="T20" fmla="*/ 47 w 51"/>
                <a:gd name="T21" fmla="*/ 8 h 31"/>
                <a:gd name="T22" fmla="*/ 48 w 51"/>
                <a:gd name="T23" fmla="*/ 5 h 31"/>
                <a:gd name="T24" fmla="*/ 51 w 51"/>
                <a:gd name="T25" fmla="*/ 4 h 31"/>
                <a:gd name="T26" fmla="*/ 51 w 51"/>
                <a:gd name="T27" fmla="*/ 1 h 31"/>
                <a:gd name="T28" fmla="*/ 48 w 51"/>
                <a:gd name="T29" fmla="*/ 0 h 31"/>
                <a:gd name="T30" fmla="*/ 34 w 51"/>
                <a:gd name="T31" fmla="*/ 0 h 31"/>
                <a:gd name="T32" fmla="*/ 30 w 51"/>
                <a:gd name="T33" fmla="*/ 0 h 31"/>
                <a:gd name="T34" fmla="*/ 27 w 51"/>
                <a:gd name="T35" fmla="*/ 0 h 31"/>
                <a:gd name="T36" fmla="*/ 22 w 51"/>
                <a:gd name="T37" fmla="*/ 1 h 31"/>
                <a:gd name="T38" fmla="*/ 18 w 51"/>
                <a:gd name="T39" fmla="*/ 4 h 31"/>
                <a:gd name="T40" fmla="*/ 12 w 51"/>
                <a:gd name="T41" fmla="*/ 4 h 31"/>
                <a:gd name="T42" fmla="*/ 7 w 51"/>
                <a:gd name="T43" fmla="*/ 5 h 31"/>
                <a:gd name="T44" fmla="*/ 4 w 51"/>
                <a:gd name="T45" fmla="*/ 5 h 31"/>
                <a:gd name="T46" fmla="*/ 0 w 51"/>
                <a:gd name="T47" fmla="*/ 5 h 31"/>
                <a:gd name="T48" fmla="*/ 3 w 51"/>
                <a:gd name="T49" fmla="*/ 8 h 31"/>
                <a:gd name="T50" fmla="*/ 7 w 51"/>
                <a:gd name="T51" fmla="*/ 8 h 31"/>
                <a:gd name="T52" fmla="*/ 8 w 51"/>
                <a:gd name="T53" fmla="*/ 5 h 31"/>
                <a:gd name="T54" fmla="*/ 10 w 51"/>
                <a:gd name="T55" fmla="*/ 5 h 31"/>
                <a:gd name="T56" fmla="*/ 7 w 51"/>
                <a:gd name="T57" fmla="*/ 9 h 31"/>
                <a:gd name="T58" fmla="*/ 8 w 51"/>
                <a:gd name="T59" fmla="*/ 12 h 31"/>
                <a:gd name="T60" fmla="*/ 10 w 51"/>
                <a:gd name="T61" fmla="*/ 13 h 31"/>
                <a:gd name="T62" fmla="*/ 14 w 51"/>
                <a:gd name="T63" fmla="*/ 13 h 31"/>
                <a:gd name="T64" fmla="*/ 12 w 51"/>
                <a:gd name="T65" fmla="*/ 17 h 31"/>
                <a:gd name="T66" fmla="*/ 18 w 51"/>
                <a:gd name="T67" fmla="*/ 15 h 31"/>
                <a:gd name="T68" fmla="*/ 22 w 51"/>
                <a:gd name="T69" fmla="*/ 13 h 31"/>
                <a:gd name="T70" fmla="*/ 24 w 51"/>
                <a:gd name="T71" fmla="*/ 13 h 31"/>
                <a:gd name="T72" fmla="*/ 26 w 51"/>
                <a:gd name="T73" fmla="*/ 13 h 31"/>
                <a:gd name="T74" fmla="*/ 30 w 51"/>
                <a:gd name="T75" fmla="*/ 13 h 31"/>
                <a:gd name="T76" fmla="*/ 27 w 51"/>
                <a:gd name="T77" fmla="*/ 15 h 31"/>
                <a:gd name="T78" fmla="*/ 26 w 51"/>
                <a:gd name="T79" fmla="*/ 15 h 31"/>
                <a:gd name="T80" fmla="*/ 24 w 51"/>
                <a:gd name="T81" fmla="*/ 13 h 31"/>
                <a:gd name="T82" fmla="*/ 20 w 51"/>
                <a:gd name="T83" fmla="*/ 17 h 31"/>
                <a:gd name="T84" fmla="*/ 22 w 51"/>
                <a:gd name="T85" fmla="*/ 19 h 31"/>
                <a:gd name="T86" fmla="*/ 24 w 51"/>
                <a:gd name="T87" fmla="*/ 17 h 31"/>
                <a:gd name="T88" fmla="*/ 26 w 51"/>
                <a:gd name="T89" fmla="*/ 17 h 31"/>
                <a:gd name="T90" fmla="*/ 27 w 51"/>
                <a:gd name="T91" fmla="*/ 19 h 31"/>
                <a:gd name="T92" fmla="*/ 24 w 51"/>
                <a:gd name="T93" fmla="*/ 19 h 31"/>
                <a:gd name="T94" fmla="*/ 22 w 51"/>
                <a:gd name="T95" fmla="*/ 21 h 31"/>
                <a:gd name="T96" fmla="*/ 22 w 51"/>
                <a:gd name="T97" fmla="*/ 23 h 31"/>
                <a:gd name="T98" fmla="*/ 24 w 51"/>
                <a:gd name="T99" fmla="*/ 23 h 31"/>
                <a:gd name="T100" fmla="*/ 22 w 51"/>
                <a:gd name="T101" fmla="*/ 25 h 31"/>
                <a:gd name="T102" fmla="*/ 26 w 51"/>
                <a:gd name="T103" fmla="*/ 27 h 31"/>
                <a:gd name="T104" fmla="*/ 27 w 51"/>
                <a:gd name="T105" fmla="*/ 31 h 31"/>
                <a:gd name="T106" fmla="*/ 30 w 51"/>
                <a:gd name="T107" fmla="*/ 28 h 31"/>
                <a:gd name="T108" fmla="*/ 30 w 51"/>
                <a:gd name="T109" fmla="*/ 27 h 31"/>
                <a:gd name="T110" fmla="*/ 30 w 51"/>
                <a:gd name="T111" fmla="*/ 27 h 31"/>
                <a:gd name="T112" fmla="*/ 30 w 51"/>
                <a:gd name="T113" fmla="*/ 27 h 31"/>
                <a:gd name="T114" fmla="*/ 30 w 51"/>
                <a:gd name="T115" fmla="*/ 27 h 31"/>
                <a:gd name="T116" fmla="*/ 30 w 51"/>
                <a:gd name="T117" fmla="*/ 27 h 31"/>
                <a:gd name="T118" fmla="*/ 30 w 51"/>
                <a:gd name="T119" fmla="*/ 27 h 31"/>
                <a:gd name="T120" fmla="*/ 30 w 51"/>
                <a:gd name="T12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31">
                  <a:moveTo>
                    <a:pt x="30" y="27"/>
                  </a:moveTo>
                  <a:lnTo>
                    <a:pt x="31" y="23"/>
                  </a:lnTo>
                  <a:lnTo>
                    <a:pt x="34" y="21"/>
                  </a:lnTo>
                  <a:lnTo>
                    <a:pt x="40" y="17"/>
                  </a:lnTo>
                  <a:lnTo>
                    <a:pt x="44" y="17"/>
                  </a:lnTo>
                  <a:lnTo>
                    <a:pt x="48" y="17"/>
                  </a:lnTo>
                  <a:lnTo>
                    <a:pt x="48" y="13"/>
                  </a:lnTo>
                  <a:lnTo>
                    <a:pt x="48" y="12"/>
                  </a:lnTo>
                  <a:lnTo>
                    <a:pt x="47" y="9"/>
                  </a:lnTo>
                  <a:lnTo>
                    <a:pt x="44" y="8"/>
                  </a:lnTo>
                  <a:lnTo>
                    <a:pt x="47" y="8"/>
                  </a:lnTo>
                  <a:lnTo>
                    <a:pt x="48" y="5"/>
                  </a:lnTo>
                  <a:lnTo>
                    <a:pt x="51" y="4"/>
                  </a:lnTo>
                  <a:lnTo>
                    <a:pt x="51" y="1"/>
                  </a:lnTo>
                  <a:lnTo>
                    <a:pt x="48" y="0"/>
                  </a:lnTo>
                  <a:lnTo>
                    <a:pt x="34" y="0"/>
                  </a:lnTo>
                  <a:lnTo>
                    <a:pt x="30" y="0"/>
                  </a:lnTo>
                  <a:lnTo>
                    <a:pt x="27" y="0"/>
                  </a:lnTo>
                  <a:lnTo>
                    <a:pt x="22" y="1"/>
                  </a:lnTo>
                  <a:lnTo>
                    <a:pt x="18" y="4"/>
                  </a:lnTo>
                  <a:lnTo>
                    <a:pt x="12" y="4"/>
                  </a:lnTo>
                  <a:lnTo>
                    <a:pt x="7" y="5"/>
                  </a:lnTo>
                  <a:lnTo>
                    <a:pt x="4" y="5"/>
                  </a:lnTo>
                  <a:lnTo>
                    <a:pt x="0" y="5"/>
                  </a:lnTo>
                  <a:lnTo>
                    <a:pt x="3" y="8"/>
                  </a:lnTo>
                  <a:lnTo>
                    <a:pt x="7" y="8"/>
                  </a:lnTo>
                  <a:lnTo>
                    <a:pt x="8" y="5"/>
                  </a:lnTo>
                  <a:lnTo>
                    <a:pt x="10" y="5"/>
                  </a:lnTo>
                  <a:lnTo>
                    <a:pt x="7" y="9"/>
                  </a:lnTo>
                  <a:lnTo>
                    <a:pt x="8" y="12"/>
                  </a:lnTo>
                  <a:lnTo>
                    <a:pt x="10" y="13"/>
                  </a:lnTo>
                  <a:lnTo>
                    <a:pt x="14" y="13"/>
                  </a:lnTo>
                  <a:lnTo>
                    <a:pt x="12" y="17"/>
                  </a:lnTo>
                  <a:lnTo>
                    <a:pt x="18" y="15"/>
                  </a:lnTo>
                  <a:lnTo>
                    <a:pt x="22" y="13"/>
                  </a:lnTo>
                  <a:lnTo>
                    <a:pt x="24" y="13"/>
                  </a:lnTo>
                  <a:lnTo>
                    <a:pt x="26" y="13"/>
                  </a:lnTo>
                  <a:lnTo>
                    <a:pt x="30" y="13"/>
                  </a:lnTo>
                  <a:lnTo>
                    <a:pt x="27" y="15"/>
                  </a:lnTo>
                  <a:lnTo>
                    <a:pt x="26" y="15"/>
                  </a:lnTo>
                  <a:lnTo>
                    <a:pt x="24" y="13"/>
                  </a:lnTo>
                  <a:lnTo>
                    <a:pt x="20" y="17"/>
                  </a:lnTo>
                  <a:lnTo>
                    <a:pt x="22" y="19"/>
                  </a:lnTo>
                  <a:lnTo>
                    <a:pt x="24" y="17"/>
                  </a:lnTo>
                  <a:lnTo>
                    <a:pt x="26" y="17"/>
                  </a:lnTo>
                  <a:lnTo>
                    <a:pt x="27" y="19"/>
                  </a:lnTo>
                  <a:lnTo>
                    <a:pt x="24" y="19"/>
                  </a:lnTo>
                  <a:lnTo>
                    <a:pt x="22" y="21"/>
                  </a:lnTo>
                  <a:lnTo>
                    <a:pt x="22" y="23"/>
                  </a:lnTo>
                  <a:lnTo>
                    <a:pt x="24" y="23"/>
                  </a:lnTo>
                  <a:lnTo>
                    <a:pt x="22" y="25"/>
                  </a:lnTo>
                  <a:lnTo>
                    <a:pt x="26" y="27"/>
                  </a:lnTo>
                  <a:lnTo>
                    <a:pt x="27" y="31"/>
                  </a:lnTo>
                  <a:lnTo>
                    <a:pt x="30" y="28"/>
                  </a:lnTo>
                  <a:lnTo>
                    <a:pt x="30" y="27"/>
                  </a:lnTo>
                  <a:lnTo>
                    <a:pt x="30" y="27"/>
                  </a:lnTo>
                  <a:lnTo>
                    <a:pt x="30" y="27"/>
                  </a:lnTo>
                  <a:lnTo>
                    <a:pt x="30" y="27"/>
                  </a:lnTo>
                  <a:lnTo>
                    <a:pt x="30" y="27"/>
                  </a:lnTo>
                  <a:lnTo>
                    <a:pt x="30" y="27"/>
                  </a:lnTo>
                  <a:lnTo>
                    <a:pt x="30" y="2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7" name="Freeform 88"/>
            <p:cNvSpPr>
              <a:spLocks noEditPoints="1"/>
            </p:cNvSpPr>
            <p:nvPr/>
          </p:nvSpPr>
          <p:spPr bwMode="auto">
            <a:xfrm>
              <a:off x="3700463" y="3392488"/>
              <a:ext cx="153988" cy="123825"/>
            </a:xfrm>
            <a:custGeom>
              <a:avLst/>
              <a:gdLst>
                <a:gd name="T0" fmla="*/ 95 w 97"/>
                <a:gd name="T1" fmla="*/ 66 h 78"/>
                <a:gd name="T2" fmla="*/ 89 w 97"/>
                <a:gd name="T3" fmla="*/ 58 h 78"/>
                <a:gd name="T4" fmla="*/ 87 w 97"/>
                <a:gd name="T5" fmla="*/ 52 h 78"/>
                <a:gd name="T6" fmla="*/ 87 w 97"/>
                <a:gd name="T7" fmla="*/ 46 h 78"/>
                <a:gd name="T8" fmla="*/ 83 w 97"/>
                <a:gd name="T9" fmla="*/ 38 h 78"/>
                <a:gd name="T10" fmla="*/ 80 w 97"/>
                <a:gd name="T11" fmla="*/ 31 h 78"/>
                <a:gd name="T12" fmla="*/ 74 w 97"/>
                <a:gd name="T13" fmla="*/ 24 h 78"/>
                <a:gd name="T14" fmla="*/ 68 w 97"/>
                <a:gd name="T15" fmla="*/ 16 h 78"/>
                <a:gd name="T16" fmla="*/ 64 w 97"/>
                <a:gd name="T17" fmla="*/ 11 h 78"/>
                <a:gd name="T18" fmla="*/ 54 w 97"/>
                <a:gd name="T19" fmla="*/ 4 h 78"/>
                <a:gd name="T20" fmla="*/ 41 w 97"/>
                <a:gd name="T21" fmla="*/ 0 h 78"/>
                <a:gd name="T22" fmla="*/ 26 w 97"/>
                <a:gd name="T23" fmla="*/ 4 h 78"/>
                <a:gd name="T24" fmla="*/ 18 w 97"/>
                <a:gd name="T25" fmla="*/ 7 h 78"/>
                <a:gd name="T26" fmla="*/ 14 w 97"/>
                <a:gd name="T27" fmla="*/ 20 h 78"/>
                <a:gd name="T28" fmla="*/ 4 w 97"/>
                <a:gd name="T29" fmla="*/ 33 h 78"/>
                <a:gd name="T30" fmla="*/ 4 w 97"/>
                <a:gd name="T31" fmla="*/ 35 h 78"/>
                <a:gd name="T32" fmla="*/ 10 w 97"/>
                <a:gd name="T33" fmla="*/ 50 h 78"/>
                <a:gd name="T34" fmla="*/ 14 w 97"/>
                <a:gd name="T35" fmla="*/ 48 h 78"/>
                <a:gd name="T36" fmla="*/ 17 w 97"/>
                <a:gd name="T37" fmla="*/ 48 h 78"/>
                <a:gd name="T38" fmla="*/ 14 w 97"/>
                <a:gd name="T39" fmla="*/ 54 h 78"/>
                <a:gd name="T40" fmla="*/ 32 w 97"/>
                <a:gd name="T41" fmla="*/ 56 h 78"/>
                <a:gd name="T42" fmla="*/ 37 w 97"/>
                <a:gd name="T43" fmla="*/ 52 h 78"/>
                <a:gd name="T44" fmla="*/ 44 w 97"/>
                <a:gd name="T45" fmla="*/ 54 h 78"/>
                <a:gd name="T46" fmla="*/ 49 w 97"/>
                <a:gd name="T47" fmla="*/ 57 h 78"/>
                <a:gd name="T48" fmla="*/ 57 w 97"/>
                <a:gd name="T49" fmla="*/ 56 h 78"/>
                <a:gd name="T50" fmla="*/ 57 w 97"/>
                <a:gd name="T51" fmla="*/ 61 h 78"/>
                <a:gd name="T52" fmla="*/ 50 w 97"/>
                <a:gd name="T53" fmla="*/ 61 h 78"/>
                <a:gd name="T54" fmla="*/ 37 w 97"/>
                <a:gd name="T55" fmla="*/ 56 h 78"/>
                <a:gd name="T56" fmla="*/ 32 w 97"/>
                <a:gd name="T57" fmla="*/ 60 h 78"/>
                <a:gd name="T58" fmla="*/ 26 w 97"/>
                <a:gd name="T59" fmla="*/ 64 h 78"/>
                <a:gd name="T60" fmla="*/ 14 w 97"/>
                <a:gd name="T61" fmla="*/ 64 h 78"/>
                <a:gd name="T62" fmla="*/ 10 w 97"/>
                <a:gd name="T63" fmla="*/ 72 h 78"/>
                <a:gd name="T64" fmla="*/ 10 w 97"/>
                <a:gd name="T65" fmla="*/ 78 h 78"/>
                <a:gd name="T66" fmla="*/ 22 w 97"/>
                <a:gd name="T67" fmla="*/ 77 h 78"/>
                <a:gd name="T68" fmla="*/ 37 w 97"/>
                <a:gd name="T69" fmla="*/ 73 h 78"/>
                <a:gd name="T70" fmla="*/ 58 w 97"/>
                <a:gd name="T71" fmla="*/ 73 h 78"/>
                <a:gd name="T72" fmla="*/ 70 w 97"/>
                <a:gd name="T73" fmla="*/ 74 h 78"/>
                <a:gd name="T74" fmla="*/ 74 w 97"/>
                <a:gd name="T75" fmla="*/ 74 h 78"/>
                <a:gd name="T76" fmla="*/ 85 w 97"/>
                <a:gd name="T77" fmla="*/ 78 h 78"/>
                <a:gd name="T78" fmla="*/ 97 w 97"/>
                <a:gd name="T79" fmla="*/ 77 h 78"/>
                <a:gd name="T80" fmla="*/ 94 w 97"/>
                <a:gd name="T81" fmla="*/ 72 h 78"/>
                <a:gd name="T82" fmla="*/ 94 w 97"/>
                <a:gd name="T83" fmla="*/ 72 h 78"/>
                <a:gd name="T84" fmla="*/ 30 w 97"/>
                <a:gd name="T85" fmla="*/ 73 h 78"/>
                <a:gd name="T86" fmla="*/ 26 w 97"/>
                <a:gd name="T87" fmla="*/ 74 h 78"/>
                <a:gd name="T88" fmla="*/ 17 w 97"/>
                <a:gd name="T89" fmla="*/ 74 h 78"/>
                <a:gd name="T90" fmla="*/ 14 w 97"/>
                <a:gd name="T91" fmla="*/ 73 h 78"/>
                <a:gd name="T92" fmla="*/ 22 w 97"/>
                <a:gd name="T93" fmla="*/ 72 h 78"/>
                <a:gd name="T94" fmla="*/ 30 w 97"/>
                <a:gd name="T95" fmla="*/ 72 h 78"/>
                <a:gd name="T96" fmla="*/ 30 w 97"/>
                <a:gd name="T97" fmla="*/ 73 h 78"/>
                <a:gd name="T98" fmla="*/ 30 w 97"/>
                <a:gd name="T99"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8">
                  <a:moveTo>
                    <a:pt x="94" y="72"/>
                  </a:moveTo>
                  <a:lnTo>
                    <a:pt x="97" y="69"/>
                  </a:lnTo>
                  <a:lnTo>
                    <a:pt x="95" y="66"/>
                  </a:lnTo>
                  <a:lnTo>
                    <a:pt x="94" y="61"/>
                  </a:lnTo>
                  <a:lnTo>
                    <a:pt x="91" y="60"/>
                  </a:lnTo>
                  <a:lnTo>
                    <a:pt x="89" y="58"/>
                  </a:lnTo>
                  <a:lnTo>
                    <a:pt x="87" y="57"/>
                  </a:lnTo>
                  <a:lnTo>
                    <a:pt x="87" y="56"/>
                  </a:lnTo>
                  <a:lnTo>
                    <a:pt x="87" y="52"/>
                  </a:lnTo>
                  <a:lnTo>
                    <a:pt x="87" y="50"/>
                  </a:lnTo>
                  <a:lnTo>
                    <a:pt x="87" y="48"/>
                  </a:lnTo>
                  <a:lnTo>
                    <a:pt x="87" y="46"/>
                  </a:lnTo>
                  <a:lnTo>
                    <a:pt x="85" y="42"/>
                  </a:lnTo>
                  <a:lnTo>
                    <a:pt x="83" y="41"/>
                  </a:lnTo>
                  <a:lnTo>
                    <a:pt x="83" y="38"/>
                  </a:lnTo>
                  <a:lnTo>
                    <a:pt x="85" y="37"/>
                  </a:lnTo>
                  <a:lnTo>
                    <a:pt x="83" y="35"/>
                  </a:lnTo>
                  <a:lnTo>
                    <a:pt x="80" y="31"/>
                  </a:lnTo>
                  <a:lnTo>
                    <a:pt x="77" y="29"/>
                  </a:lnTo>
                  <a:lnTo>
                    <a:pt x="76" y="28"/>
                  </a:lnTo>
                  <a:lnTo>
                    <a:pt x="74" y="24"/>
                  </a:lnTo>
                  <a:lnTo>
                    <a:pt x="72" y="21"/>
                  </a:lnTo>
                  <a:lnTo>
                    <a:pt x="68" y="17"/>
                  </a:lnTo>
                  <a:lnTo>
                    <a:pt x="68" y="16"/>
                  </a:lnTo>
                  <a:lnTo>
                    <a:pt x="66" y="12"/>
                  </a:lnTo>
                  <a:lnTo>
                    <a:pt x="65" y="11"/>
                  </a:lnTo>
                  <a:lnTo>
                    <a:pt x="64" y="11"/>
                  </a:lnTo>
                  <a:lnTo>
                    <a:pt x="58" y="8"/>
                  </a:lnTo>
                  <a:lnTo>
                    <a:pt x="57" y="7"/>
                  </a:lnTo>
                  <a:lnTo>
                    <a:pt x="54" y="4"/>
                  </a:lnTo>
                  <a:lnTo>
                    <a:pt x="50" y="3"/>
                  </a:lnTo>
                  <a:lnTo>
                    <a:pt x="44" y="0"/>
                  </a:lnTo>
                  <a:lnTo>
                    <a:pt x="41" y="0"/>
                  </a:lnTo>
                  <a:lnTo>
                    <a:pt x="37" y="3"/>
                  </a:lnTo>
                  <a:lnTo>
                    <a:pt x="32" y="3"/>
                  </a:lnTo>
                  <a:lnTo>
                    <a:pt x="26" y="4"/>
                  </a:lnTo>
                  <a:lnTo>
                    <a:pt x="24" y="3"/>
                  </a:lnTo>
                  <a:lnTo>
                    <a:pt x="22" y="3"/>
                  </a:lnTo>
                  <a:lnTo>
                    <a:pt x="18" y="7"/>
                  </a:lnTo>
                  <a:lnTo>
                    <a:pt x="17" y="9"/>
                  </a:lnTo>
                  <a:lnTo>
                    <a:pt x="16" y="15"/>
                  </a:lnTo>
                  <a:lnTo>
                    <a:pt x="14" y="20"/>
                  </a:lnTo>
                  <a:lnTo>
                    <a:pt x="10" y="25"/>
                  </a:lnTo>
                  <a:lnTo>
                    <a:pt x="6" y="31"/>
                  </a:lnTo>
                  <a:lnTo>
                    <a:pt x="4" y="33"/>
                  </a:lnTo>
                  <a:lnTo>
                    <a:pt x="1" y="35"/>
                  </a:lnTo>
                  <a:lnTo>
                    <a:pt x="0" y="37"/>
                  </a:lnTo>
                  <a:lnTo>
                    <a:pt x="4" y="35"/>
                  </a:lnTo>
                  <a:lnTo>
                    <a:pt x="6" y="37"/>
                  </a:lnTo>
                  <a:lnTo>
                    <a:pt x="9" y="42"/>
                  </a:lnTo>
                  <a:lnTo>
                    <a:pt x="10" y="50"/>
                  </a:lnTo>
                  <a:lnTo>
                    <a:pt x="14" y="46"/>
                  </a:lnTo>
                  <a:lnTo>
                    <a:pt x="18" y="46"/>
                  </a:lnTo>
                  <a:lnTo>
                    <a:pt x="14" y="48"/>
                  </a:lnTo>
                  <a:lnTo>
                    <a:pt x="10" y="52"/>
                  </a:lnTo>
                  <a:lnTo>
                    <a:pt x="14" y="50"/>
                  </a:lnTo>
                  <a:lnTo>
                    <a:pt x="17" y="48"/>
                  </a:lnTo>
                  <a:lnTo>
                    <a:pt x="14" y="52"/>
                  </a:lnTo>
                  <a:lnTo>
                    <a:pt x="13" y="54"/>
                  </a:lnTo>
                  <a:lnTo>
                    <a:pt x="14" y="54"/>
                  </a:lnTo>
                  <a:lnTo>
                    <a:pt x="14" y="56"/>
                  </a:lnTo>
                  <a:lnTo>
                    <a:pt x="18" y="56"/>
                  </a:lnTo>
                  <a:lnTo>
                    <a:pt x="32" y="56"/>
                  </a:lnTo>
                  <a:lnTo>
                    <a:pt x="32" y="54"/>
                  </a:lnTo>
                  <a:lnTo>
                    <a:pt x="34" y="52"/>
                  </a:lnTo>
                  <a:lnTo>
                    <a:pt x="37" y="52"/>
                  </a:lnTo>
                  <a:lnTo>
                    <a:pt x="40" y="52"/>
                  </a:lnTo>
                  <a:lnTo>
                    <a:pt x="41" y="52"/>
                  </a:lnTo>
                  <a:lnTo>
                    <a:pt x="44" y="54"/>
                  </a:lnTo>
                  <a:lnTo>
                    <a:pt x="45" y="54"/>
                  </a:lnTo>
                  <a:lnTo>
                    <a:pt x="48" y="54"/>
                  </a:lnTo>
                  <a:lnTo>
                    <a:pt x="49" y="57"/>
                  </a:lnTo>
                  <a:lnTo>
                    <a:pt x="50" y="57"/>
                  </a:lnTo>
                  <a:lnTo>
                    <a:pt x="53" y="56"/>
                  </a:lnTo>
                  <a:lnTo>
                    <a:pt x="57" y="56"/>
                  </a:lnTo>
                  <a:lnTo>
                    <a:pt x="58" y="57"/>
                  </a:lnTo>
                  <a:lnTo>
                    <a:pt x="58" y="60"/>
                  </a:lnTo>
                  <a:lnTo>
                    <a:pt x="57" y="61"/>
                  </a:lnTo>
                  <a:lnTo>
                    <a:pt x="54" y="61"/>
                  </a:lnTo>
                  <a:lnTo>
                    <a:pt x="53" y="61"/>
                  </a:lnTo>
                  <a:lnTo>
                    <a:pt x="50" y="61"/>
                  </a:lnTo>
                  <a:lnTo>
                    <a:pt x="48" y="61"/>
                  </a:lnTo>
                  <a:lnTo>
                    <a:pt x="40" y="57"/>
                  </a:lnTo>
                  <a:lnTo>
                    <a:pt x="37" y="56"/>
                  </a:lnTo>
                  <a:lnTo>
                    <a:pt x="36" y="60"/>
                  </a:lnTo>
                  <a:lnTo>
                    <a:pt x="34" y="60"/>
                  </a:lnTo>
                  <a:lnTo>
                    <a:pt x="32" y="60"/>
                  </a:lnTo>
                  <a:lnTo>
                    <a:pt x="30" y="60"/>
                  </a:lnTo>
                  <a:lnTo>
                    <a:pt x="26" y="61"/>
                  </a:lnTo>
                  <a:lnTo>
                    <a:pt x="26" y="64"/>
                  </a:lnTo>
                  <a:lnTo>
                    <a:pt x="18" y="64"/>
                  </a:lnTo>
                  <a:lnTo>
                    <a:pt x="17" y="64"/>
                  </a:lnTo>
                  <a:lnTo>
                    <a:pt x="14" y="64"/>
                  </a:lnTo>
                  <a:lnTo>
                    <a:pt x="10" y="65"/>
                  </a:lnTo>
                  <a:lnTo>
                    <a:pt x="10" y="69"/>
                  </a:lnTo>
                  <a:lnTo>
                    <a:pt x="10" y="72"/>
                  </a:lnTo>
                  <a:lnTo>
                    <a:pt x="10" y="74"/>
                  </a:lnTo>
                  <a:lnTo>
                    <a:pt x="10" y="77"/>
                  </a:lnTo>
                  <a:lnTo>
                    <a:pt x="10" y="78"/>
                  </a:lnTo>
                  <a:lnTo>
                    <a:pt x="14" y="78"/>
                  </a:lnTo>
                  <a:lnTo>
                    <a:pt x="18" y="77"/>
                  </a:lnTo>
                  <a:lnTo>
                    <a:pt x="22" y="77"/>
                  </a:lnTo>
                  <a:lnTo>
                    <a:pt x="28" y="77"/>
                  </a:lnTo>
                  <a:lnTo>
                    <a:pt x="32" y="74"/>
                  </a:lnTo>
                  <a:lnTo>
                    <a:pt x="37" y="73"/>
                  </a:lnTo>
                  <a:lnTo>
                    <a:pt x="40" y="73"/>
                  </a:lnTo>
                  <a:lnTo>
                    <a:pt x="44" y="73"/>
                  </a:lnTo>
                  <a:lnTo>
                    <a:pt x="58" y="73"/>
                  </a:lnTo>
                  <a:lnTo>
                    <a:pt x="66" y="73"/>
                  </a:lnTo>
                  <a:lnTo>
                    <a:pt x="70" y="73"/>
                  </a:lnTo>
                  <a:lnTo>
                    <a:pt x="70" y="74"/>
                  </a:lnTo>
                  <a:lnTo>
                    <a:pt x="70" y="77"/>
                  </a:lnTo>
                  <a:lnTo>
                    <a:pt x="72" y="77"/>
                  </a:lnTo>
                  <a:lnTo>
                    <a:pt x="74" y="74"/>
                  </a:lnTo>
                  <a:lnTo>
                    <a:pt x="76" y="77"/>
                  </a:lnTo>
                  <a:lnTo>
                    <a:pt x="81" y="78"/>
                  </a:lnTo>
                  <a:lnTo>
                    <a:pt x="85" y="78"/>
                  </a:lnTo>
                  <a:lnTo>
                    <a:pt x="89" y="77"/>
                  </a:lnTo>
                  <a:lnTo>
                    <a:pt x="93" y="77"/>
                  </a:lnTo>
                  <a:lnTo>
                    <a:pt x="97" y="77"/>
                  </a:lnTo>
                  <a:lnTo>
                    <a:pt x="97" y="74"/>
                  </a:lnTo>
                  <a:lnTo>
                    <a:pt x="94" y="72"/>
                  </a:lnTo>
                  <a:lnTo>
                    <a:pt x="94" y="72"/>
                  </a:lnTo>
                  <a:lnTo>
                    <a:pt x="94" y="72"/>
                  </a:lnTo>
                  <a:lnTo>
                    <a:pt x="94" y="72"/>
                  </a:lnTo>
                  <a:lnTo>
                    <a:pt x="94" y="72"/>
                  </a:lnTo>
                  <a:lnTo>
                    <a:pt x="94" y="72"/>
                  </a:lnTo>
                  <a:lnTo>
                    <a:pt x="94" y="72"/>
                  </a:lnTo>
                  <a:close/>
                  <a:moveTo>
                    <a:pt x="30" y="73"/>
                  </a:moveTo>
                  <a:lnTo>
                    <a:pt x="30" y="74"/>
                  </a:lnTo>
                  <a:lnTo>
                    <a:pt x="28" y="74"/>
                  </a:lnTo>
                  <a:lnTo>
                    <a:pt x="26" y="74"/>
                  </a:lnTo>
                  <a:lnTo>
                    <a:pt x="22" y="73"/>
                  </a:lnTo>
                  <a:lnTo>
                    <a:pt x="18" y="74"/>
                  </a:lnTo>
                  <a:lnTo>
                    <a:pt x="17" y="74"/>
                  </a:lnTo>
                  <a:lnTo>
                    <a:pt x="13" y="73"/>
                  </a:lnTo>
                  <a:lnTo>
                    <a:pt x="13" y="72"/>
                  </a:lnTo>
                  <a:lnTo>
                    <a:pt x="14" y="73"/>
                  </a:lnTo>
                  <a:lnTo>
                    <a:pt x="17" y="73"/>
                  </a:lnTo>
                  <a:lnTo>
                    <a:pt x="20" y="73"/>
                  </a:lnTo>
                  <a:lnTo>
                    <a:pt x="22" y="72"/>
                  </a:lnTo>
                  <a:lnTo>
                    <a:pt x="26" y="73"/>
                  </a:lnTo>
                  <a:lnTo>
                    <a:pt x="30" y="73"/>
                  </a:lnTo>
                  <a:lnTo>
                    <a:pt x="30" y="72"/>
                  </a:lnTo>
                  <a:lnTo>
                    <a:pt x="32" y="69"/>
                  </a:lnTo>
                  <a:lnTo>
                    <a:pt x="30" y="73"/>
                  </a:lnTo>
                  <a:lnTo>
                    <a:pt x="30" y="73"/>
                  </a:lnTo>
                  <a:lnTo>
                    <a:pt x="30" y="73"/>
                  </a:lnTo>
                  <a:lnTo>
                    <a:pt x="30" y="73"/>
                  </a:lnTo>
                  <a:lnTo>
                    <a:pt x="30" y="73"/>
                  </a:lnTo>
                  <a:lnTo>
                    <a:pt x="30" y="73"/>
                  </a:lnTo>
                  <a:lnTo>
                    <a:pt x="30" y="7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8" name="Freeform 89"/>
            <p:cNvSpPr>
              <a:spLocks/>
            </p:cNvSpPr>
            <p:nvPr/>
          </p:nvSpPr>
          <p:spPr bwMode="auto">
            <a:xfrm>
              <a:off x="3832225" y="3152775"/>
              <a:ext cx="417513" cy="427038"/>
            </a:xfrm>
            <a:custGeom>
              <a:avLst/>
              <a:gdLst>
                <a:gd name="T0" fmla="*/ 248 w 263"/>
                <a:gd name="T1" fmla="*/ 107 h 269"/>
                <a:gd name="T2" fmla="*/ 248 w 263"/>
                <a:gd name="T3" fmla="*/ 97 h 269"/>
                <a:gd name="T4" fmla="*/ 230 w 263"/>
                <a:gd name="T5" fmla="*/ 87 h 269"/>
                <a:gd name="T6" fmla="*/ 224 w 263"/>
                <a:gd name="T7" fmla="*/ 83 h 269"/>
                <a:gd name="T8" fmla="*/ 216 w 263"/>
                <a:gd name="T9" fmla="*/ 75 h 269"/>
                <a:gd name="T10" fmla="*/ 206 w 263"/>
                <a:gd name="T11" fmla="*/ 65 h 269"/>
                <a:gd name="T12" fmla="*/ 132 w 263"/>
                <a:gd name="T13" fmla="*/ 8 h 269"/>
                <a:gd name="T14" fmla="*/ 97 w 263"/>
                <a:gd name="T15" fmla="*/ 28 h 269"/>
                <a:gd name="T16" fmla="*/ 108 w 263"/>
                <a:gd name="T17" fmla="*/ 155 h 269"/>
                <a:gd name="T18" fmla="*/ 108 w 263"/>
                <a:gd name="T19" fmla="*/ 168 h 269"/>
                <a:gd name="T20" fmla="*/ 75 w 263"/>
                <a:gd name="T21" fmla="*/ 172 h 269"/>
                <a:gd name="T22" fmla="*/ 46 w 263"/>
                <a:gd name="T23" fmla="*/ 168 h 269"/>
                <a:gd name="T24" fmla="*/ 32 w 263"/>
                <a:gd name="T25" fmla="*/ 175 h 269"/>
                <a:gd name="T26" fmla="*/ 22 w 263"/>
                <a:gd name="T27" fmla="*/ 178 h 269"/>
                <a:gd name="T28" fmla="*/ 11 w 263"/>
                <a:gd name="T29" fmla="*/ 171 h 269"/>
                <a:gd name="T30" fmla="*/ 8 w 263"/>
                <a:gd name="T31" fmla="*/ 180 h 269"/>
                <a:gd name="T32" fmla="*/ 0 w 263"/>
                <a:gd name="T33" fmla="*/ 186 h 269"/>
                <a:gd name="T34" fmla="*/ 2 w 263"/>
                <a:gd name="T35" fmla="*/ 193 h 269"/>
                <a:gd name="T36" fmla="*/ 4 w 263"/>
                <a:gd name="T37" fmla="*/ 203 h 269"/>
                <a:gd name="T38" fmla="*/ 8 w 263"/>
                <a:gd name="T39" fmla="*/ 211 h 269"/>
                <a:gd name="T40" fmla="*/ 11 w 263"/>
                <a:gd name="T41" fmla="*/ 223 h 269"/>
                <a:gd name="T42" fmla="*/ 11 w 263"/>
                <a:gd name="T43" fmla="*/ 233 h 269"/>
                <a:gd name="T44" fmla="*/ 19 w 263"/>
                <a:gd name="T45" fmla="*/ 232 h 269"/>
                <a:gd name="T46" fmla="*/ 24 w 263"/>
                <a:gd name="T47" fmla="*/ 237 h 269"/>
                <a:gd name="T48" fmla="*/ 36 w 263"/>
                <a:gd name="T49" fmla="*/ 233 h 269"/>
                <a:gd name="T50" fmla="*/ 46 w 263"/>
                <a:gd name="T51" fmla="*/ 228 h 269"/>
                <a:gd name="T52" fmla="*/ 51 w 263"/>
                <a:gd name="T53" fmla="*/ 229 h 269"/>
                <a:gd name="T54" fmla="*/ 54 w 263"/>
                <a:gd name="T55" fmla="*/ 239 h 269"/>
                <a:gd name="T56" fmla="*/ 59 w 263"/>
                <a:gd name="T57" fmla="*/ 245 h 269"/>
                <a:gd name="T58" fmla="*/ 58 w 263"/>
                <a:gd name="T59" fmla="*/ 249 h 269"/>
                <a:gd name="T60" fmla="*/ 62 w 263"/>
                <a:gd name="T61" fmla="*/ 252 h 269"/>
                <a:gd name="T62" fmla="*/ 66 w 263"/>
                <a:gd name="T63" fmla="*/ 264 h 269"/>
                <a:gd name="T64" fmla="*/ 67 w 263"/>
                <a:gd name="T65" fmla="*/ 269 h 269"/>
                <a:gd name="T66" fmla="*/ 72 w 263"/>
                <a:gd name="T67" fmla="*/ 264 h 269"/>
                <a:gd name="T68" fmla="*/ 82 w 263"/>
                <a:gd name="T69" fmla="*/ 268 h 269"/>
                <a:gd name="T70" fmla="*/ 88 w 263"/>
                <a:gd name="T71" fmla="*/ 264 h 269"/>
                <a:gd name="T72" fmla="*/ 93 w 263"/>
                <a:gd name="T73" fmla="*/ 260 h 269"/>
                <a:gd name="T74" fmla="*/ 95 w 263"/>
                <a:gd name="T75" fmla="*/ 268 h 269"/>
                <a:gd name="T76" fmla="*/ 99 w 263"/>
                <a:gd name="T77" fmla="*/ 265 h 269"/>
                <a:gd name="T78" fmla="*/ 107 w 263"/>
                <a:gd name="T79" fmla="*/ 260 h 269"/>
                <a:gd name="T80" fmla="*/ 111 w 263"/>
                <a:gd name="T81" fmla="*/ 251 h 269"/>
                <a:gd name="T82" fmla="*/ 111 w 263"/>
                <a:gd name="T83" fmla="*/ 241 h 269"/>
                <a:gd name="T84" fmla="*/ 115 w 263"/>
                <a:gd name="T85" fmla="*/ 236 h 269"/>
                <a:gd name="T86" fmla="*/ 124 w 263"/>
                <a:gd name="T87" fmla="*/ 229 h 269"/>
                <a:gd name="T88" fmla="*/ 125 w 263"/>
                <a:gd name="T89" fmla="*/ 223 h 269"/>
                <a:gd name="T90" fmla="*/ 128 w 263"/>
                <a:gd name="T91" fmla="*/ 215 h 269"/>
                <a:gd name="T92" fmla="*/ 136 w 263"/>
                <a:gd name="T93" fmla="*/ 212 h 269"/>
                <a:gd name="T94" fmla="*/ 143 w 263"/>
                <a:gd name="T95" fmla="*/ 208 h 269"/>
                <a:gd name="T96" fmla="*/ 149 w 263"/>
                <a:gd name="T97" fmla="*/ 201 h 269"/>
                <a:gd name="T98" fmla="*/ 160 w 263"/>
                <a:gd name="T99" fmla="*/ 195 h 269"/>
                <a:gd name="T100" fmla="*/ 168 w 263"/>
                <a:gd name="T101" fmla="*/ 189 h 269"/>
                <a:gd name="T102" fmla="*/ 189 w 263"/>
                <a:gd name="T103" fmla="*/ 180 h 269"/>
                <a:gd name="T104" fmla="*/ 198 w 263"/>
                <a:gd name="T105" fmla="*/ 182 h 269"/>
                <a:gd name="T106" fmla="*/ 212 w 263"/>
                <a:gd name="T107" fmla="*/ 180 h 269"/>
                <a:gd name="T108" fmla="*/ 240 w 263"/>
                <a:gd name="T109" fmla="*/ 175 h 269"/>
                <a:gd name="T110" fmla="*/ 251 w 263"/>
                <a:gd name="T111" fmla="*/ 175 h 269"/>
                <a:gd name="T112" fmla="*/ 259 w 263"/>
                <a:gd name="T113" fmla="*/ 162 h 269"/>
                <a:gd name="T114" fmla="*/ 263 w 263"/>
                <a:gd name="T115" fmla="*/ 110 h 269"/>
                <a:gd name="T116" fmla="*/ 259 w 263"/>
                <a:gd name="T117" fmla="*/ 107 h 269"/>
                <a:gd name="T118" fmla="*/ 259 w 263"/>
                <a:gd name="T119" fmla="*/ 10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269">
                  <a:moveTo>
                    <a:pt x="259" y="107"/>
                  </a:moveTo>
                  <a:lnTo>
                    <a:pt x="255" y="107"/>
                  </a:lnTo>
                  <a:lnTo>
                    <a:pt x="253" y="107"/>
                  </a:lnTo>
                  <a:lnTo>
                    <a:pt x="248" y="107"/>
                  </a:lnTo>
                  <a:lnTo>
                    <a:pt x="246" y="107"/>
                  </a:lnTo>
                  <a:lnTo>
                    <a:pt x="246" y="106"/>
                  </a:lnTo>
                  <a:lnTo>
                    <a:pt x="246" y="102"/>
                  </a:lnTo>
                  <a:lnTo>
                    <a:pt x="248" y="97"/>
                  </a:lnTo>
                  <a:lnTo>
                    <a:pt x="246" y="93"/>
                  </a:lnTo>
                  <a:lnTo>
                    <a:pt x="237" y="91"/>
                  </a:lnTo>
                  <a:lnTo>
                    <a:pt x="233" y="89"/>
                  </a:lnTo>
                  <a:lnTo>
                    <a:pt x="230" y="87"/>
                  </a:lnTo>
                  <a:lnTo>
                    <a:pt x="229" y="87"/>
                  </a:lnTo>
                  <a:lnTo>
                    <a:pt x="226" y="85"/>
                  </a:lnTo>
                  <a:lnTo>
                    <a:pt x="225" y="85"/>
                  </a:lnTo>
                  <a:lnTo>
                    <a:pt x="224" y="83"/>
                  </a:lnTo>
                  <a:lnTo>
                    <a:pt x="224" y="83"/>
                  </a:lnTo>
                  <a:lnTo>
                    <a:pt x="221" y="79"/>
                  </a:lnTo>
                  <a:lnTo>
                    <a:pt x="216" y="78"/>
                  </a:lnTo>
                  <a:lnTo>
                    <a:pt x="216" y="75"/>
                  </a:lnTo>
                  <a:lnTo>
                    <a:pt x="216" y="74"/>
                  </a:lnTo>
                  <a:lnTo>
                    <a:pt x="213" y="71"/>
                  </a:lnTo>
                  <a:lnTo>
                    <a:pt x="210" y="67"/>
                  </a:lnTo>
                  <a:lnTo>
                    <a:pt x="206" y="65"/>
                  </a:lnTo>
                  <a:lnTo>
                    <a:pt x="200" y="59"/>
                  </a:lnTo>
                  <a:lnTo>
                    <a:pt x="198" y="58"/>
                  </a:lnTo>
                  <a:lnTo>
                    <a:pt x="176" y="41"/>
                  </a:lnTo>
                  <a:lnTo>
                    <a:pt x="132" y="8"/>
                  </a:lnTo>
                  <a:lnTo>
                    <a:pt x="121" y="0"/>
                  </a:lnTo>
                  <a:lnTo>
                    <a:pt x="96" y="0"/>
                  </a:lnTo>
                  <a:lnTo>
                    <a:pt x="95" y="0"/>
                  </a:lnTo>
                  <a:lnTo>
                    <a:pt x="97" y="28"/>
                  </a:lnTo>
                  <a:lnTo>
                    <a:pt x="107" y="146"/>
                  </a:lnTo>
                  <a:lnTo>
                    <a:pt x="107" y="151"/>
                  </a:lnTo>
                  <a:lnTo>
                    <a:pt x="107" y="154"/>
                  </a:lnTo>
                  <a:lnTo>
                    <a:pt x="108" y="155"/>
                  </a:lnTo>
                  <a:lnTo>
                    <a:pt x="111" y="158"/>
                  </a:lnTo>
                  <a:lnTo>
                    <a:pt x="111" y="162"/>
                  </a:lnTo>
                  <a:lnTo>
                    <a:pt x="108" y="166"/>
                  </a:lnTo>
                  <a:lnTo>
                    <a:pt x="108" y="168"/>
                  </a:lnTo>
                  <a:lnTo>
                    <a:pt x="108" y="171"/>
                  </a:lnTo>
                  <a:lnTo>
                    <a:pt x="107" y="172"/>
                  </a:lnTo>
                  <a:lnTo>
                    <a:pt x="95" y="172"/>
                  </a:lnTo>
                  <a:lnTo>
                    <a:pt x="75" y="172"/>
                  </a:lnTo>
                  <a:lnTo>
                    <a:pt x="63" y="172"/>
                  </a:lnTo>
                  <a:lnTo>
                    <a:pt x="54" y="172"/>
                  </a:lnTo>
                  <a:lnTo>
                    <a:pt x="50" y="172"/>
                  </a:lnTo>
                  <a:lnTo>
                    <a:pt x="46" y="168"/>
                  </a:lnTo>
                  <a:lnTo>
                    <a:pt x="44" y="172"/>
                  </a:lnTo>
                  <a:lnTo>
                    <a:pt x="40" y="175"/>
                  </a:lnTo>
                  <a:lnTo>
                    <a:pt x="35" y="175"/>
                  </a:lnTo>
                  <a:lnTo>
                    <a:pt x="32" y="175"/>
                  </a:lnTo>
                  <a:lnTo>
                    <a:pt x="28" y="172"/>
                  </a:lnTo>
                  <a:lnTo>
                    <a:pt x="24" y="175"/>
                  </a:lnTo>
                  <a:lnTo>
                    <a:pt x="23" y="176"/>
                  </a:lnTo>
                  <a:lnTo>
                    <a:pt x="22" y="178"/>
                  </a:lnTo>
                  <a:lnTo>
                    <a:pt x="22" y="179"/>
                  </a:lnTo>
                  <a:lnTo>
                    <a:pt x="19" y="176"/>
                  </a:lnTo>
                  <a:lnTo>
                    <a:pt x="15" y="172"/>
                  </a:lnTo>
                  <a:lnTo>
                    <a:pt x="11" y="171"/>
                  </a:lnTo>
                  <a:lnTo>
                    <a:pt x="10" y="171"/>
                  </a:lnTo>
                  <a:lnTo>
                    <a:pt x="10" y="172"/>
                  </a:lnTo>
                  <a:lnTo>
                    <a:pt x="8" y="179"/>
                  </a:lnTo>
                  <a:lnTo>
                    <a:pt x="8" y="180"/>
                  </a:lnTo>
                  <a:lnTo>
                    <a:pt x="8" y="184"/>
                  </a:lnTo>
                  <a:lnTo>
                    <a:pt x="4" y="186"/>
                  </a:lnTo>
                  <a:lnTo>
                    <a:pt x="0" y="186"/>
                  </a:lnTo>
                  <a:lnTo>
                    <a:pt x="0" y="186"/>
                  </a:lnTo>
                  <a:lnTo>
                    <a:pt x="2" y="188"/>
                  </a:lnTo>
                  <a:lnTo>
                    <a:pt x="0" y="189"/>
                  </a:lnTo>
                  <a:lnTo>
                    <a:pt x="0" y="192"/>
                  </a:lnTo>
                  <a:lnTo>
                    <a:pt x="2" y="193"/>
                  </a:lnTo>
                  <a:lnTo>
                    <a:pt x="4" y="197"/>
                  </a:lnTo>
                  <a:lnTo>
                    <a:pt x="4" y="199"/>
                  </a:lnTo>
                  <a:lnTo>
                    <a:pt x="4" y="201"/>
                  </a:lnTo>
                  <a:lnTo>
                    <a:pt x="4" y="203"/>
                  </a:lnTo>
                  <a:lnTo>
                    <a:pt x="4" y="207"/>
                  </a:lnTo>
                  <a:lnTo>
                    <a:pt x="4" y="208"/>
                  </a:lnTo>
                  <a:lnTo>
                    <a:pt x="6" y="209"/>
                  </a:lnTo>
                  <a:lnTo>
                    <a:pt x="8" y="211"/>
                  </a:lnTo>
                  <a:lnTo>
                    <a:pt x="11" y="212"/>
                  </a:lnTo>
                  <a:lnTo>
                    <a:pt x="12" y="217"/>
                  </a:lnTo>
                  <a:lnTo>
                    <a:pt x="14" y="220"/>
                  </a:lnTo>
                  <a:lnTo>
                    <a:pt x="11" y="223"/>
                  </a:lnTo>
                  <a:lnTo>
                    <a:pt x="14" y="225"/>
                  </a:lnTo>
                  <a:lnTo>
                    <a:pt x="14" y="228"/>
                  </a:lnTo>
                  <a:lnTo>
                    <a:pt x="14" y="229"/>
                  </a:lnTo>
                  <a:lnTo>
                    <a:pt x="11" y="233"/>
                  </a:lnTo>
                  <a:lnTo>
                    <a:pt x="14" y="236"/>
                  </a:lnTo>
                  <a:lnTo>
                    <a:pt x="15" y="236"/>
                  </a:lnTo>
                  <a:lnTo>
                    <a:pt x="18" y="233"/>
                  </a:lnTo>
                  <a:lnTo>
                    <a:pt x="19" y="232"/>
                  </a:lnTo>
                  <a:lnTo>
                    <a:pt x="22" y="232"/>
                  </a:lnTo>
                  <a:lnTo>
                    <a:pt x="23" y="233"/>
                  </a:lnTo>
                  <a:lnTo>
                    <a:pt x="23" y="236"/>
                  </a:lnTo>
                  <a:lnTo>
                    <a:pt x="24" y="237"/>
                  </a:lnTo>
                  <a:lnTo>
                    <a:pt x="27" y="233"/>
                  </a:lnTo>
                  <a:lnTo>
                    <a:pt x="31" y="232"/>
                  </a:lnTo>
                  <a:lnTo>
                    <a:pt x="35" y="233"/>
                  </a:lnTo>
                  <a:lnTo>
                    <a:pt x="36" y="233"/>
                  </a:lnTo>
                  <a:lnTo>
                    <a:pt x="38" y="236"/>
                  </a:lnTo>
                  <a:lnTo>
                    <a:pt x="46" y="232"/>
                  </a:lnTo>
                  <a:lnTo>
                    <a:pt x="46" y="229"/>
                  </a:lnTo>
                  <a:lnTo>
                    <a:pt x="46" y="228"/>
                  </a:lnTo>
                  <a:lnTo>
                    <a:pt x="46" y="225"/>
                  </a:lnTo>
                  <a:lnTo>
                    <a:pt x="48" y="228"/>
                  </a:lnTo>
                  <a:lnTo>
                    <a:pt x="50" y="228"/>
                  </a:lnTo>
                  <a:lnTo>
                    <a:pt x="51" y="229"/>
                  </a:lnTo>
                  <a:lnTo>
                    <a:pt x="51" y="233"/>
                  </a:lnTo>
                  <a:lnTo>
                    <a:pt x="54" y="236"/>
                  </a:lnTo>
                  <a:lnTo>
                    <a:pt x="54" y="237"/>
                  </a:lnTo>
                  <a:lnTo>
                    <a:pt x="54" y="239"/>
                  </a:lnTo>
                  <a:lnTo>
                    <a:pt x="54" y="241"/>
                  </a:lnTo>
                  <a:lnTo>
                    <a:pt x="55" y="241"/>
                  </a:lnTo>
                  <a:lnTo>
                    <a:pt x="58" y="243"/>
                  </a:lnTo>
                  <a:lnTo>
                    <a:pt x="59" y="245"/>
                  </a:lnTo>
                  <a:lnTo>
                    <a:pt x="62" y="247"/>
                  </a:lnTo>
                  <a:lnTo>
                    <a:pt x="62" y="249"/>
                  </a:lnTo>
                  <a:lnTo>
                    <a:pt x="59" y="249"/>
                  </a:lnTo>
                  <a:lnTo>
                    <a:pt x="58" y="249"/>
                  </a:lnTo>
                  <a:lnTo>
                    <a:pt x="58" y="251"/>
                  </a:lnTo>
                  <a:lnTo>
                    <a:pt x="55" y="255"/>
                  </a:lnTo>
                  <a:lnTo>
                    <a:pt x="59" y="252"/>
                  </a:lnTo>
                  <a:lnTo>
                    <a:pt x="62" y="252"/>
                  </a:lnTo>
                  <a:lnTo>
                    <a:pt x="62" y="255"/>
                  </a:lnTo>
                  <a:lnTo>
                    <a:pt x="62" y="260"/>
                  </a:lnTo>
                  <a:lnTo>
                    <a:pt x="63" y="264"/>
                  </a:lnTo>
                  <a:lnTo>
                    <a:pt x="66" y="264"/>
                  </a:lnTo>
                  <a:lnTo>
                    <a:pt x="67" y="265"/>
                  </a:lnTo>
                  <a:lnTo>
                    <a:pt x="67" y="268"/>
                  </a:lnTo>
                  <a:lnTo>
                    <a:pt x="67" y="269"/>
                  </a:lnTo>
                  <a:lnTo>
                    <a:pt x="67" y="269"/>
                  </a:lnTo>
                  <a:lnTo>
                    <a:pt x="67" y="269"/>
                  </a:lnTo>
                  <a:lnTo>
                    <a:pt x="68" y="268"/>
                  </a:lnTo>
                  <a:lnTo>
                    <a:pt x="71" y="264"/>
                  </a:lnTo>
                  <a:lnTo>
                    <a:pt x="72" y="264"/>
                  </a:lnTo>
                  <a:lnTo>
                    <a:pt x="75" y="264"/>
                  </a:lnTo>
                  <a:lnTo>
                    <a:pt x="76" y="265"/>
                  </a:lnTo>
                  <a:lnTo>
                    <a:pt x="79" y="268"/>
                  </a:lnTo>
                  <a:lnTo>
                    <a:pt x="82" y="268"/>
                  </a:lnTo>
                  <a:lnTo>
                    <a:pt x="84" y="265"/>
                  </a:lnTo>
                  <a:lnTo>
                    <a:pt x="85" y="265"/>
                  </a:lnTo>
                  <a:lnTo>
                    <a:pt x="88" y="265"/>
                  </a:lnTo>
                  <a:lnTo>
                    <a:pt x="88" y="264"/>
                  </a:lnTo>
                  <a:lnTo>
                    <a:pt x="88" y="260"/>
                  </a:lnTo>
                  <a:lnTo>
                    <a:pt x="89" y="262"/>
                  </a:lnTo>
                  <a:lnTo>
                    <a:pt x="92" y="262"/>
                  </a:lnTo>
                  <a:lnTo>
                    <a:pt x="93" y="260"/>
                  </a:lnTo>
                  <a:lnTo>
                    <a:pt x="95" y="259"/>
                  </a:lnTo>
                  <a:lnTo>
                    <a:pt x="95" y="264"/>
                  </a:lnTo>
                  <a:lnTo>
                    <a:pt x="95" y="265"/>
                  </a:lnTo>
                  <a:lnTo>
                    <a:pt x="95" y="268"/>
                  </a:lnTo>
                  <a:lnTo>
                    <a:pt x="97" y="268"/>
                  </a:lnTo>
                  <a:lnTo>
                    <a:pt x="97" y="268"/>
                  </a:lnTo>
                  <a:lnTo>
                    <a:pt x="99" y="268"/>
                  </a:lnTo>
                  <a:lnTo>
                    <a:pt x="99" y="265"/>
                  </a:lnTo>
                  <a:lnTo>
                    <a:pt x="101" y="264"/>
                  </a:lnTo>
                  <a:lnTo>
                    <a:pt x="105" y="264"/>
                  </a:lnTo>
                  <a:lnTo>
                    <a:pt x="107" y="262"/>
                  </a:lnTo>
                  <a:lnTo>
                    <a:pt x="107" y="260"/>
                  </a:lnTo>
                  <a:lnTo>
                    <a:pt x="107" y="255"/>
                  </a:lnTo>
                  <a:lnTo>
                    <a:pt x="107" y="255"/>
                  </a:lnTo>
                  <a:lnTo>
                    <a:pt x="107" y="252"/>
                  </a:lnTo>
                  <a:lnTo>
                    <a:pt x="111" y="251"/>
                  </a:lnTo>
                  <a:lnTo>
                    <a:pt x="111" y="247"/>
                  </a:lnTo>
                  <a:lnTo>
                    <a:pt x="111" y="245"/>
                  </a:lnTo>
                  <a:lnTo>
                    <a:pt x="111" y="243"/>
                  </a:lnTo>
                  <a:lnTo>
                    <a:pt x="111" y="241"/>
                  </a:lnTo>
                  <a:lnTo>
                    <a:pt x="111" y="239"/>
                  </a:lnTo>
                  <a:lnTo>
                    <a:pt x="108" y="239"/>
                  </a:lnTo>
                  <a:lnTo>
                    <a:pt x="111" y="237"/>
                  </a:lnTo>
                  <a:lnTo>
                    <a:pt x="115" y="236"/>
                  </a:lnTo>
                  <a:lnTo>
                    <a:pt x="116" y="236"/>
                  </a:lnTo>
                  <a:lnTo>
                    <a:pt x="119" y="236"/>
                  </a:lnTo>
                  <a:lnTo>
                    <a:pt x="120" y="236"/>
                  </a:lnTo>
                  <a:lnTo>
                    <a:pt x="124" y="229"/>
                  </a:lnTo>
                  <a:lnTo>
                    <a:pt x="124" y="225"/>
                  </a:lnTo>
                  <a:lnTo>
                    <a:pt x="124" y="224"/>
                  </a:lnTo>
                  <a:lnTo>
                    <a:pt x="124" y="223"/>
                  </a:lnTo>
                  <a:lnTo>
                    <a:pt x="125" y="223"/>
                  </a:lnTo>
                  <a:lnTo>
                    <a:pt x="128" y="220"/>
                  </a:lnTo>
                  <a:lnTo>
                    <a:pt x="125" y="216"/>
                  </a:lnTo>
                  <a:lnTo>
                    <a:pt x="125" y="215"/>
                  </a:lnTo>
                  <a:lnTo>
                    <a:pt x="128" y="215"/>
                  </a:lnTo>
                  <a:lnTo>
                    <a:pt x="129" y="212"/>
                  </a:lnTo>
                  <a:lnTo>
                    <a:pt x="132" y="208"/>
                  </a:lnTo>
                  <a:lnTo>
                    <a:pt x="132" y="211"/>
                  </a:lnTo>
                  <a:lnTo>
                    <a:pt x="136" y="212"/>
                  </a:lnTo>
                  <a:lnTo>
                    <a:pt x="139" y="215"/>
                  </a:lnTo>
                  <a:lnTo>
                    <a:pt x="141" y="212"/>
                  </a:lnTo>
                  <a:lnTo>
                    <a:pt x="143" y="212"/>
                  </a:lnTo>
                  <a:lnTo>
                    <a:pt x="143" y="208"/>
                  </a:lnTo>
                  <a:lnTo>
                    <a:pt x="143" y="205"/>
                  </a:lnTo>
                  <a:lnTo>
                    <a:pt x="147" y="207"/>
                  </a:lnTo>
                  <a:lnTo>
                    <a:pt x="149" y="203"/>
                  </a:lnTo>
                  <a:lnTo>
                    <a:pt x="149" y="201"/>
                  </a:lnTo>
                  <a:lnTo>
                    <a:pt x="151" y="197"/>
                  </a:lnTo>
                  <a:lnTo>
                    <a:pt x="152" y="195"/>
                  </a:lnTo>
                  <a:lnTo>
                    <a:pt x="156" y="195"/>
                  </a:lnTo>
                  <a:lnTo>
                    <a:pt x="160" y="195"/>
                  </a:lnTo>
                  <a:lnTo>
                    <a:pt x="163" y="195"/>
                  </a:lnTo>
                  <a:lnTo>
                    <a:pt x="163" y="193"/>
                  </a:lnTo>
                  <a:lnTo>
                    <a:pt x="164" y="192"/>
                  </a:lnTo>
                  <a:lnTo>
                    <a:pt x="168" y="189"/>
                  </a:lnTo>
                  <a:lnTo>
                    <a:pt x="172" y="188"/>
                  </a:lnTo>
                  <a:lnTo>
                    <a:pt x="181" y="182"/>
                  </a:lnTo>
                  <a:lnTo>
                    <a:pt x="185" y="180"/>
                  </a:lnTo>
                  <a:lnTo>
                    <a:pt x="189" y="180"/>
                  </a:lnTo>
                  <a:lnTo>
                    <a:pt x="190" y="180"/>
                  </a:lnTo>
                  <a:lnTo>
                    <a:pt x="193" y="180"/>
                  </a:lnTo>
                  <a:lnTo>
                    <a:pt x="194" y="180"/>
                  </a:lnTo>
                  <a:lnTo>
                    <a:pt x="198" y="182"/>
                  </a:lnTo>
                  <a:lnTo>
                    <a:pt x="200" y="182"/>
                  </a:lnTo>
                  <a:lnTo>
                    <a:pt x="206" y="182"/>
                  </a:lnTo>
                  <a:lnTo>
                    <a:pt x="209" y="182"/>
                  </a:lnTo>
                  <a:lnTo>
                    <a:pt x="212" y="180"/>
                  </a:lnTo>
                  <a:lnTo>
                    <a:pt x="216" y="176"/>
                  </a:lnTo>
                  <a:lnTo>
                    <a:pt x="224" y="176"/>
                  </a:lnTo>
                  <a:lnTo>
                    <a:pt x="233" y="176"/>
                  </a:lnTo>
                  <a:lnTo>
                    <a:pt x="240" y="175"/>
                  </a:lnTo>
                  <a:lnTo>
                    <a:pt x="242" y="175"/>
                  </a:lnTo>
                  <a:lnTo>
                    <a:pt x="246" y="175"/>
                  </a:lnTo>
                  <a:lnTo>
                    <a:pt x="250" y="175"/>
                  </a:lnTo>
                  <a:lnTo>
                    <a:pt x="251" y="175"/>
                  </a:lnTo>
                  <a:lnTo>
                    <a:pt x="253" y="171"/>
                  </a:lnTo>
                  <a:lnTo>
                    <a:pt x="255" y="168"/>
                  </a:lnTo>
                  <a:lnTo>
                    <a:pt x="257" y="167"/>
                  </a:lnTo>
                  <a:lnTo>
                    <a:pt x="259" y="162"/>
                  </a:lnTo>
                  <a:lnTo>
                    <a:pt x="261" y="155"/>
                  </a:lnTo>
                  <a:lnTo>
                    <a:pt x="263" y="146"/>
                  </a:lnTo>
                  <a:lnTo>
                    <a:pt x="263" y="124"/>
                  </a:lnTo>
                  <a:lnTo>
                    <a:pt x="263" y="110"/>
                  </a:lnTo>
                  <a:lnTo>
                    <a:pt x="263" y="106"/>
                  </a:lnTo>
                  <a:lnTo>
                    <a:pt x="259" y="107"/>
                  </a:lnTo>
                  <a:lnTo>
                    <a:pt x="259" y="107"/>
                  </a:lnTo>
                  <a:lnTo>
                    <a:pt x="259" y="107"/>
                  </a:lnTo>
                  <a:lnTo>
                    <a:pt x="259" y="107"/>
                  </a:lnTo>
                  <a:lnTo>
                    <a:pt x="259" y="107"/>
                  </a:lnTo>
                  <a:lnTo>
                    <a:pt x="259" y="107"/>
                  </a:lnTo>
                  <a:lnTo>
                    <a:pt x="259" y="107"/>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29" name="Freeform 90"/>
            <p:cNvSpPr>
              <a:spLocks/>
            </p:cNvSpPr>
            <p:nvPr/>
          </p:nvSpPr>
          <p:spPr bwMode="auto">
            <a:xfrm>
              <a:off x="4335463" y="2798763"/>
              <a:ext cx="96838" cy="201613"/>
            </a:xfrm>
            <a:custGeom>
              <a:avLst/>
              <a:gdLst>
                <a:gd name="T0" fmla="*/ 13 w 61"/>
                <a:gd name="T1" fmla="*/ 12 h 127"/>
                <a:gd name="T2" fmla="*/ 13 w 61"/>
                <a:gd name="T3" fmla="*/ 17 h 127"/>
                <a:gd name="T4" fmla="*/ 10 w 61"/>
                <a:gd name="T5" fmla="*/ 25 h 127"/>
                <a:gd name="T6" fmla="*/ 13 w 61"/>
                <a:gd name="T7" fmla="*/ 36 h 127"/>
                <a:gd name="T8" fmla="*/ 9 w 61"/>
                <a:gd name="T9" fmla="*/ 47 h 127"/>
                <a:gd name="T10" fmla="*/ 0 w 61"/>
                <a:gd name="T11" fmla="*/ 57 h 127"/>
                <a:gd name="T12" fmla="*/ 0 w 61"/>
                <a:gd name="T13" fmla="*/ 62 h 127"/>
                <a:gd name="T14" fmla="*/ 1 w 61"/>
                <a:gd name="T15" fmla="*/ 73 h 127"/>
                <a:gd name="T16" fmla="*/ 5 w 61"/>
                <a:gd name="T17" fmla="*/ 75 h 127"/>
                <a:gd name="T18" fmla="*/ 10 w 61"/>
                <a:gd name="T19" fmla="*/ 82 h 127"/>
                <a:gd name="T20" fmla="*/ 14 w 61"/>
                <a:gd name="T21" fmla="*/ 89 h 127"/>
                <a:gd name="T22" fmla="*/ 23 w 61"/>
                <a:gd name="T23" fmla="*/ 99 h 127"/>
                <a:gd name="T24" fmla="*/ 27 w 61"/>
                <a:gd name="T25" fmla="*/ 116 h 127"/>
                <a:gd name="T26" fmla="*/ 35 w 61"/>
                <a:gd name="T27" fmla="*/ 126 h 127"/>
                <a:gd name="T28" fmla="*/ 39 w 61"/>
                <a:gd name="T29" fmla="*/ 118 h 127"/>
                <a:gd name="T30" fmla="*/ 39 w 61"/>
                <a:gd name="T31" fmla="*/ 110 h 127"/>
                <a:gd name="T32" fmla="*/ 39 w 61"/>
                <a:gd name="T33" fmla="*/ 102 h 127"/>
                <a:gd name="T34" fmla="*/ 43 w 61"/>
                <a:gd name="T35" fmla="*/ 101 h 127"/>
                <a:gd name="T36" fmla="*/ 47 w 61"/>
                <a:gd name="T37" fmla="*/ 95 h 127"/>
                <a:gd name="T38" fmla="*/ 57 w 61"/>
                <a:gd name="T39" fmla="*/ 91 h 127"/>
                <a:gd name="T40" fmla="*/ 61 w 61"/>
                <a:gd name="T41" fmla="*/ 87 h 127"/>
                <a:gd name="T42" fmla="*/ 61 w 61"/>
                <a:gd name="T43" fmla="*/ 74 h 127"/>
                <a:gd name="T44" fmla="*/ 54 w 61"/>
                <a:gd name="T45" fmla="*/ 73 h 127"/>
                <a:gd name="T46" fmla="*/ 53 w 61"/>
                <a:gd name="T47" fmla="*/ 69 h 127"/>
                <a:gd name="T48" fmla="*/ 50 w 61"/>
                <a:gd name="T49" fmla="*/ 69 h 127"/>
                <a:gd name="T50" fmla="*/ 47 w 61"/>
                <a:gd name="T51" fmla="*/ 69 h 127"/>
                <a:gd name="T52" fmla="*/ 45 w 61"/>
                <a:gd name="T53" fmla="*/ 66 h 127"/>
                <a:gd name="T54" fmla="*/ 39 w 61"/>
                <a:gd name="T55" fmla="*/ 62 h 127"/>
                <a:gd name="T56" fmla="*/ 39 w 61"/>
                <a:gd name="T57" fmla="*/ 55 h 127"/>
                <a:gd name="T58" fmla="*/ 50 w 61"/>
                <a:gd name="T59" fmla="*/ 43 h 127"/>
                <a:gd name="T60" fmla="*/ 53 w 61"/>
                <a:gd name="T61" fmla="*/ 34 h 127"/>
                <a:gd name="T62" fmla="*/ 47 w 61"/>
                <a:gd name="T63" fmla="*/ 29 h 127"/>
                <a:gd name="T64" fmla="*/ 43 w 61"/>
                <a:gd name="T65" fmla="*/ 21 h 127"/>
                <a:gd name="T66" fmla="*/ 47 w 61"/>
                <a:gd name="T67" fmla="*/ 16 h 127"/>
                <a:gd name="T68" fmla="*/ 53 w 61"/>
                <a:gd name="T69" fmla="*/ 8 h 127"/>
                <a:gd name="T70" fmla="*/ 49 w 61"/>
                <a:gd name="T71" fmla="*/ 5 h 127"/>
                <a:gd name="T72" fmla="*/ 43 w 61"/>
                <a:gd name="T73" fmla="*/ 9 h 127"/>
                <a:gd name="T74" fmla="*/ 41 w 61"/>
                <a:gd name="T75" fmla="*/ 8 h 127"/>
                <a:gd name="T76" fmla="*/ 39 w 61"/>
                <a:gd name="T77" fmla="*/ 4 h 127"/>
                <a:gd name="T78" fmla="*/ 35 w 61"/>
                <a:gd name="T79" fmla="*/ 0 h 127"/>
                <a:gd name="T80" fmla="*/ 34 w 61"/>
                <a:gd name="T81" fmla="*/ 4 h 127"/>
                <a:gd name="T82" fmla="*/ 34 w 61"/>
                <a:gd name="T83" fmla="*/ 0 h 127"/>
                <a:gd name="T84" fmla="*/ 27 w 61"/>
                <a:gd name="T85" fmla="*/ 0 h 127"/>
                <a:gd name="T86" fmla="*/ 21 w 61"/>
                <a:gd name="T87" fmla="*/ 5 h 127"/>
                <a:gd name="T88" fmla="*/ 17 w 61"/>
                <a:gd name="T89" fmla="*/ 8 h 127"/>
                <a:gd name="T90" fmla="*/ 14 w 61"/>
                <a:gd name="T91" fmla="*/ 10 h 127"/>
                <a:gd name="T92" fmla="*/ 14 w 61"/>
                <a:gd name="T93" fmla="*/ 10 h 127"/>
                <a:gd name="T94" fmla="*/ 14 w 61"/>
                <a:gd name="T95" fmla="*/ 10 h 127"/>
                <a:gd name="T96" fmla="*/ 14 w 61"/>
                <a:gd name="T97"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127">
                  <a:moveTo>
                    <a:pt x="14" y="10"/>
                  </a:moveTo>
                  <a:lnTo>
                    <a:pt x="13" y="12"/>
                  </a:lnTo>
                  <a:lnTo>
                    <a:pt x="9" y="16"/>
                  </a:lnTo>
                  <a:lnTo>
                    <a:pt x="13" y="17"/>
                  </a:lnTo>
                  <a:lnTo>
                    <a:pt x="13" y="21"/>
                  </a:lnTo>
                  <a:lnTo>
                    <a:pt x="10" y="25"/>
                  </a:lnTo>
                  <a:lnTo>
                    <a:pt x="10" y="26"/>
                  </a:lnTo>
                  <a:lnTo>
                    <a:pt x="13" y="36"/>
                  </a:lnTo>
                  <a:lnTo>
                    <a:pt x="10" y="45"/>
                  </a:lnTo>
                  <a:lnTo>
                    <a:pt x="9" y="47"/>
                  </a:lnTo>
                  <a:lnTo>
                    <a:pt x="6" y="51"/>
                  </a:lnTo>
                  <a:lnTo>
                    <a:pt x="0" y="57"/>
                  </a:lnTo>
                  <a:lnTo>
                    <a:pt x="0" y="59"/>
                  </a:lnTo>
                  <a:lnTo>
                    <a:pt x="0" y="62"/>
                  </a:lnTo>
                  <a:lnTo>
                    <a:pt x="0" y="66"/>
                  </a:lnTo>
                  <a:lnTo>
                    <a:pt x="1" y="73"/>
                  </a:lnTo>
                  <a:lnTo>
                    <a:pt x="4" y="74"/>
                  </a:lnTo>
                  <a:lnTo>
                    <a:pt x="5" y="75"/>
                  </a:lnTo>
                  <a:lnTo>
                    <a:pt x="9" y="78"/>
                  </a:lnTo>
                  <a:lnTo>
                    <a:pt x="10" y="82"/>
                  </a:lnTo>
                  <a:lnTo>
                    <a:pt x="13" y="86"/>
                  </a:lnTo>
                  <a:lnTo>
                    <a:pt x="14" y="89"/>
                  </a:lnTo>
                  <a:lnTo>
                    <a:pt x="21" y="93"/>
                  </a:lnTo>
                  <a:lnTo>
                    <a:pt x="23" y="99"/>
                  </a:lnTo>
                  <a:lnTo>
                    <a:pt x="23" y="105"/>
                  </a:lnTo>
                  <a:lnTo>
                    <a:pt x="27" y="116"/>
                  </a:lnTo>
                  <a:lnTo>
                    <a:pt x="30" y="127"/>
                  </a:lnTo>
                  <a:lnTo>
                    <a:pt x="35" y="126"/>
                  </a:lnTo>
                  <a:lnTo>
                    <a:pt x="37" y="122"/>
                  </a:lnTo>
                  <a:lnTo>
                    <a:pt x="39" y="118"/>
                  </a:lnTo>
                  <a:lnTo>
                    <a:pt x="41" y="114"/>
                  </a:lnTo>
                  <a:lnTo>
                    <a:pt x="39" y="110"/>
                  </a:lnTo>
                  <a:lnTo>
                    <a:pt x="39" y="105"/>
                  </a:lnTo>
                  <a:lnTo>
                    <a:pt x="39" y="102"/>
                  </a:lnTo>
                  <a:lnTo>
                    <a:pt x="41" y="102"/>
                  </a:lnTo>
                  <a:lnTo>
                    <a:pt x="43" y="101"/>
                  </a:lnTo>
                  <a:lnTo>
                    <a:pt x="45" y="99"/>
                  </a:lnTo>
                  <a:lnTo>
                    <a:pt x="47" y="95"/>
                  </a:lnTo>
                  <a:lnTo>
                    <a:pt x="50" y="93"/>
                  </a:lnTo>
                  <a:lnTo>
                    <a:pt x="57" y="91"/>
                  </a:lnTo>
                  <a:lnTo>
                    <a:pt x="58" y="89"/>
                  </a:lnTo>
                  <a:lnTo>
                    <a:pt x="61" y="87"/>
                  </a:lnTo>
                  <a:lnTo>
                    <a:pt x="58" y="83"/>
                  </a:lnTo>
                  <a:lnTo>
                    <a:pt x="61" y="74"/>
                  </a:lnTo>
                  <a:lnTo>
                    <a:pt x="57" y="74"/>
                  </a:lnTo>
                  <a:lnTo>
                    <a:pt x="54" y="73"/>
                  </a:lnTo>
                  <a:lnTo>
                    <a:pt x="53" y="70"/>
                  </a:lnTo>
                  <a:lnTo>
                    <a:pt x="53" y="69"/>
                  </a:lnTo>
                  <a:lnTo>
                    <a:pt x="53" y="66"/>
                  </a:lnTo>
                  <a:lnTo>
                    <a:pt x="50" y="69"/>
                  </a:lnTo>
                  <a:lnTo>
                    <a:pt x="49" y="69"/>
                  </a:lnTo>
                  <a:lnTo>
                    <a:pt x="47" y="69"/>
                  </a:lnTo>
                  <a:lnTo>
                    <a:pt x="47" y="65"/>
                  </a:lnTo>
                  <a:lnTo>
                    <a:pt x="45" y="66"/>
                  </a:lnTo>
                  <a:lnTo>
                    <a:pt x="43" y="66"/>
                  </a:lnTo>
                  <a:lnTo>
                    <a:pt x="39" y="62"/>
                  </a:lnTo>
                  <a:lnTo>
                    <a:pt x="37" y="57"/>
                  </a:lnTo>
                  <a:lnTo>
                    <a:pt x="39" y="55"/>
                  </a:lnTo>
                  <a:lnTo>
                    <a:pt x="45" y="49"/>
                  </a:lnTo>
                  <a:lnTo>
                    <a:pt x="50" y="43"/>
                  </a:lnTo>
                  <a:lnTo>
                    <a:pt x="53" y="40"/>
                  </a:lnTo>
                  <a:lnTo>
                    <a:pt x="53" y="34"/>
                  </a:lnTo>
                  <a:lnTo>
                    <a:pt x="50" y="30"/>
                  </a:lnTo>
                  <a:lnTo>
                    <a:pt x="47" y="29"/>
                  </a:lnTo>
                  <a:lnTo>
                    <a:pt x="45" y="25"/>
                  </a:lnTo>
                  <a:lnTo>
                    <a:pt x="43" y="21"/>
                  </a:lnTo>
                  <a:lnTo>
                    <a:pt x="45" y="17"/>
                  </a:lnTo>
                  <a:lnTo>
                    <a:pt x="47" y="16"/>
                  </a:lnTo>
                  <a:lnTo>
                    <a:pt x="53" y="9"/>
                  </a:lnTo>
                  <a:lnTo>
                    <a:pt x="53" y="8"/>
                  </a:lnTo>
                  <a:lnTo>
                    <a:pt x="50" y="5"/>
                  </a:lnTo>
                  <a:lnTo>
                    <a:pt x="49" y="5"/>
                  </a:lnTo>
                  <a:lnTo>
                    <a:pt x="47" y="8"/>
                  </a:lnTo>
                  <a:lnTo>
                    <a:pt x="43" y="9"/>
                  </a:lnTo>
                  <a:lnTo>
                    <a:pt x="41" y="9"/>
                  </a:lnTo>
                  <a:lnTo>
                    <a:pt x="41" y="8"/>
                  </a:lnTo>
                  <a:lnTo>
                    <a:pt x="39" y="5"/>
                  </a:lnTo>
                  <a:lnTo>
                    <a:pt x="39" y="4"/>
                  </a:lnTo>
                  <a:lnTo>
                    <a:pt x="37" y="1"/>
                  </a:lnTo>
                  <a:lnTo>
                    <a:pt x="35" y="0"/>
                  </a:lnTo>
                  <a:lnTo>
                    <a:pt x="35" y="1"/>
                  </a:lnTo>
                  <a:lnTo>
                    <a:pt x="34" y="4"/>
                  </a:lnTo>
                  <a:lnTo>
                    <a:pt x="34" y="1"/>
                  </a:lnTo>
                  <a:lnTo>
                    <a:pt x="34" y="0"/>
                  </a:lnTo>
                  <a:lnTo>
                    <a:pt x="31" y="0"/>
                  </a:lnTo>
                  <a:lnTo>
                    <a:pt x="27" y="0"/>
                  </a:lnTo>
                  <a:lnTo>
                    <a:pt x="23" y="1"/>
                  </a:lnTo>
                  <a:lnTo>
                    <a:pt x="21" y="5"/>
                  </a:lnTo>
                  <a:lnTo>
                    <a:pt x="17" y="5"/>
                  </a:lnTo>
                  <a:lnTo>
                    <a:pt x="17" y="8"/>
                  </a:lnTo>
                  <a:lnTo>
                    <a:pt x="14" y="9"/>
                  </a:lnTo>
                  <a:lnTo>
                    <a:pt x="14" y="10"/>
                  </a:lnTo>
                  <a:lnTo>
                    <a:pt x="14" y="10"/>
                  </a:lnTo>
                  <a:lnTo>
                    <a:pt x="14" y="10"/>
                  </a:lnTo>
                  <a:lnTo>
                    <a:pt x="14" y="10"/>
                  </a:lnTo>
                  <a:lnTo>
                    <a:pt x="14" y="10"/>
                  </a:lnTo>
                  <a:lnTo>
                    <a:pt x="14" y="10"/>
                  </a:lnTo>
                  <a:lnTo>
                    <a:pt x="14" y="1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0" name="Freeform 91"/>
            <p:cNvSpPr>
              <a:spLocks/>
            </p:cNvSpPr>
            <p:nvPr/>
          </p:nvSpPr>
          <p:spPr bwMode="auto">
            <a:xfrm>
              <a:off x="4376738" y="2916238"/>
              <a:ext cx="392113" cy="396875"/>
            </a:xfrm>
            <a:custGeom>
              <a:avLst/>
              <a:gdLst>
                <a:gd name="T0" fmla="*/ 239 w 247"/>
                <a:gd name="T1" fmla="*/ 65 h 250"/>
                <a:gd name="T2" fmla="*/ 238 w 247"/>
                <a:gd name="T3" fmla="*/ 53 h 250"/>
                <a:gd name="T4" fmla="*/ 239 w 247"/>
                <a:gd name="T5" fmla="*/ 39 h 250"/>
                <a:gd name="T6" fmla="*/ 242 w 247"/>
                <a:gd name="T7" fmla="*/ 28 h 250"/>
                <a:gd name="T8" fmla="*/ 233 w 247"/>
                <a:gd name="T9" fmla="*/ 23 h 250"/>
                <a:gd name="T10" fmla="*/ 217 w 247"/>
                <a:gd name="T11" fmla="*/ 19 h 250"/>
                <a:gd name="T12" fmla="*/ 211 w 247"/>
                <a:gd name="T13" fmla="*/ 15 h 250"/>
                <a:gd name="T14" fmla="*/ 198 w 247"/>
                <a:gd name="T15" fmla="*/ 5 h 250"/>
                <a:gd name="T16" fmla="*/ 181 w 247"/>
                <a:gd name="T17" fmla="*/ 8 h 250"/>
                <a:gd name="T18" fmla="*/ 166 w 247"/>
                <a:gd name="T19" fmla="*/ 17 h 250"/>
                <a:gd name="T20" fmla="*/ 163 w 247"/>
                <a:gd name="T21" fmla="*/ 32 h 250"/>
                <a:gd name="T22" fmla="*/ 163 w 247"/>
                <a:gd name="T23" fmla="*/ 45 h 250"/>
                <a:gd name="T24" fmla="*/ 150 w 247"/>
                <a:gd name="T25" fmla="*/ 53 h 250"/>
                <a:gd name="T26" fmla="*/ 137 w 247"/>
                <a:gd name="T27" fmla="*/ 45 h 250"/>
                <a:gd name="T28" fmla="*/ 106 w 247"/>
                <a:gd name="T29" fmla="*/ 36 h 250"/>
                <a:gd name="T30" fmla="*/ 94 w 247"/>
                <a:gd name="T31" fmla="*/ 28 h 250"/>
                <a:gd name="T32" fmla="*/ 89 w 247"/>
                <a:gd name="T33" fmla="*/ 15 h 250"/>
                <a:gd name="T34" fmla="*/ 72 w 247"/>
                <a:gd name="T35" fmla="*/ 9 h 250"/>
                <a:gd name="T36" fmla="*/ 53 w 247"/>
                <a:gd name="T37" fmla="*/ 8 h 250"/>
                <a:gd name="T38" fmla="*/ 35 w 247"/>
                <a:gd name="T39" fmla="*/ 0 h 250"/>
                <a:gd name="T40" fmla="*/ 32 w 247"/>
                <a:gd name="T41" fmla="*/ 15 h 250"/>
                <a:gd name="T42" fmla="*/ 21 w 247"/>
                <a:gd name="T43" fmla="*/ 21 h 250"/>
                <a:gd name="T44" fmla="*/ 15 w 247"/>
                <a:gd name="T45" fmla="*/ 28 h 250"/>
                <a:gd name="T46" fmla="*/ 13 w 247"/>
                <a:gd name="T47" fmla="*/ 36 h 250"/>
                <a:gd name="T48" fmla="*/ 11 w 247"/>
                <a:gd name="T49" fmla="*/ 48 h 250"/>
                <a:gd name="T50" fmla="*/ 1 w 247"/>
                <a:gd name="T51" fmla="*/ 56 h 250"/>
                <a:gd name="T52" fmla="*/ 5 w 247"/>
                <a:gd name="T53" fmla="*/ 65 h 250"/>
                <a:gd name="T54" fmla="*/ 8 w 247"/>
                <a:gd name="T55" fmla="*/ 74 h 250"/>
                <a:gd name="T56" fmla="*/ 8 w 247"/>
                <a:gd name="T57" fmla="*/ 88 h 250"/>
                <a:gd name="T58" fmla="*/ 8 w 247"/>
                <a:gd name="T59" fmla="*/ 102 h 250"/>
                <a:gd name="T60" fmla="*/ 9 w 247"/>
                <a:gd name="T61" fmla="*/ 118 h 250"/>
                <a:gd name="T62" fmla="*/ 4 w 247"/>
                <a:gd name="T63" fmla="*/ 123 h 250"/>
                <a:gd name="T64" fmla="*/ 4 w 247"/>
                <a:gd name="T65" fmla="*/ 131 h 250"/>
                <a:gd name="T66" fmla="*/ 11 w 247"/>
                <a:gd name="T67" fmla="*/ 149 h 250"/>
                <a:gd name="T68" fmla="*/ 17 w 247"/>
                <a:gd name="T69" fmla="*/ 158 h 250"/>
                <a:gd name="T70" fmla="*/ 21 w 247"/>
                <a:gd name="T71" fmla="*/ 157 h 250"/>
                <a:gd name="T72" fmla="*/ 35 w 247"/>
                <a:gd name="T73" fmla="*/ 162 h 250"/>
                <a:gd name="T74" fmla="*/ 40 w 247"/>
                <a:gd name="T75" fmla="*/ 173 h 250"/>
                <a:gd name="T76" fmla="*/ 45 w 247"/>
                <a:gd name="T77" fmla="*/ 177 h 250"/>
                <a:gd name="T78" fmla="*/ 61 w 247"/>
                <a:gd name="T79" fmla="*/ 181 h 250"/>
                <a:gd name="T80" fmla="*/ 71 w 247"/>
                <a:gd name="T81" fmla="*/ 186 h 250"/>
                <a:gd name="T82" fmla="*/ 77 w 247"/>
                <a:gd name="T83" fmla="*/ 191 h 250"/>
                <a:gd name="T84" fmla="*/ 106 w 247"/>
                <a:gd name="T85" fmla="*/ 177 h 250"/>
                <a:gd name="T86" fmla="*/ 230 w 247"/>
                <a:gd name="T87" fmla="*/ 250 h 250"/>
                <a:gd name="T88" fmla="*/ 247 w 247"/>
                <a:gd name="T89" fmla="*/ 240 h 250"/>
                <a:gd name="T90" fmla="*/ 247 w 247"/>
                <a:gd name="T91" fmla="*/ 203 h 250"/>
                <a:gd name="T92" fmla="*/ 247 w 247"/>
                <a:gd name="T93" fmla="*/ 2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250">
                  <a:moveTo>
                    <a:pt x="247" y="203"/>
                  </a:moveTo>
                  <a:lnTo>
                    <a:pt x="243" y="82"/>
                  </a:lnTo>
                  <a:lnTo>
                    <a:pt x="239" y="65"/>
                  </a:lnTo>
                  <a:lnTo>
                    <a:pt x="238" y="58"/>
                  </a:lnTo>
                  <a:lnTo>
                    <a:pt x="238" y="56"/>
                  </a:lnTo>
                  <a:lnTo>
                    <a:pt x="238" y="53"/>
                  </a:lnTo>
                  <a:lnTo>
                    <a:pt x="239" y="48"/>
                  </a:lnTo>
                  <a:lnTo>
                    <a:pt x="239" y="44"/>
                  </a:lnTo>
                  <a:lnTo>
                    <a:pt x="239" y="39"/>
                  </a:lnTo>
                  <a:lnTo>
                    <a:pt x="238" y="35"/>
                  </a:lnTo>
                  <a:lnTo>
                    <a:pt x="239" y="31"/>
                  </a:lnTo>
                  <a:lnTo>
                    <a:pt x="242" y="28"/>
                  </a:lnTo>
                  <a:lnTo>
                    <a:pt x="242" y="25"/>
                  </a:lnTo>
                  <a:lnTo>
                    <a:pt x="238" y="23"/>
                  </a:lnTo>
                  <a:lnTo>
                    <a:pt x="233" y="23"/>
                  </a:lnTo>
                  <a:lnTo>
                    <a:pt x="226" y="21"/>
                  </a:lnTo>
                  <a:lnTo>
                    <a:pt x="223" y="19"/>
                  </a:lnTo>
                  <a:lnTo>
                    <a:pt x="217" y="19"/>
                  </a:lnTo>
                  <a:lnTo>
                    <a:pt x="213" y="17"/>
                  </a:lnTo>
                  <a:lnTo>
                    <a:pt x="211" y="17"/>
                  </a:lnTo>
                  <a:lnTo>
                    <a:pt x="211" y="15"/>
                  </a:lnTo>
                  <a:lnTo>
                    <a:pt x="211" y="12"/>
                  </a:lnTo>
                  <a:lnTo>
                    <a:pt x="207" y="9"/>
                  </a:lnTo>
                  <a:lnTo>
                    <a:pt x="198" y="5"/>
                  </a:lnTo>
                  <a:lnTo>
                    <a:pt x="189" y="5"/>
                  </a:lnTo>
                  <a:lnTo>
                    <a:pt x="185" y="8"/>
                  </a:lnTo>
                  <a:lnTo>
                    <a:pt x="181" y="8"/>
                  </a:lnTo>
                  <a:lnTo>
                    <a:pt x="175" y="9"/>
                  </a:lnTo>
                  <a:lnTo>
                    <a:pt x="169" y="13"/>
                  </a:lnTo>
                  <a:lnTo>
                    <a:pt x="166" y="17"/>
                  </a:lnTo>
                  <a:lnTo>
                    <a:pt x="163" y="21"/>
                  </a:lnTo>
                  <a:lnTo>
                    <a:pt x="162" y="27"/>
                  </a:lnTo>
                  <a:lnTo>
                    <a:pt x="163" y="32"/>
                  </a:lnTo>
                  <a:lnTo>
                    <a:pt x="166" y="36"/>
                  </a:lnTo>
                  <a:lnTo>
                    <a:pt x="166" y="40"/>
                  </a:lnTo>
                  <a:lnTo>
                    <a:pt x="163" y="45"/>
                  </a:lnTo>
                  <a:lnTo>
                    <a:pt x="160" y="49"/>
                  </a:lnTo>
                  <a:lnTo>
                    <a:pt x="156" y="52"/>
                  </a:lnTo>
                  <a:lnTo>
                    <a:pt x="150" y="53"/>
                  </a:lnTo>
                  <a:lnTo>
                    <a:pt x="146" y="53"/>
                  </a:lnTo>
                  <a:lnTo>
                    <a:pt x="142" y="52"/>
                  </a:lnTo>
                  <a:lnTo>
                    <a:pt x="137" y="45"/>
                  </a:lnTo>
                  <a:lnTo>
                    <a:pt x="128" y="40"/>
                  </a:lnTo>
                  <a:lnTo>
                    <a:pt x="116" y="36"/>
                  </a:lnTo>
                  <a:lnTo>
                    <a:pt x="106" y="36"/>
                  </a:lnTo>
                  <a:lnTo>
                    <a:pt x="102" y="35"/>
                  </a:lnTo>
                  <a:lnTo>
                    <a:pt x="97" y="32"/>
                  </a:lnTo>
                  <a:lnTo>
                    <a:pt x="94" y="28"/>
                  </a:lnTo>
                  <a:lnTo>
                    <a:pt x="93" y="23"/>
                  </a:lnTo>
                  <a:lnTo>
                    <a:pt x="92" y="19"/>
                  </a:lnTo>
                  <a:lnTo>
                    <a:pt x="89" y="15"/>
                  </a:lnTo>
                  <a:lnTo>
                    <a:pt x="85" y="13"/>
                  </a:lnTo>
                  <a:lnTo>
                    <a:pt x="81" y="13"/>
                  </a:lnTo>
                  <a:lnTo>
                    <a:pt x="72" y="9"/>
                  </a:lnTo>
                  <a:lnTo>
                    <a:pt x="63" y="5"/>
                  </a:lnTo>
                  <a:lnTo>
                    <a:pt x="59" y="5"/>
                  </a:lnTo>
                  <a:lnTo>
                    <a:pt x="53" y="8"/>
                  </a:lnTo>
                  <a:lnTo>
                    <a:pt x="48" y="8"/>
                  </a:lnTo>
                  <a:lnTo>
                    <a:pt x="44" y="5"/>
                  </a:lnTo>
                  <a:lnTo>
                    <a:pt x="35" y="0"/>
                  </a:lnTo>
                  <a:lnTo>
                    <a:pt x="32" y="9"/>
                  </a:lnTo>
                  <a:lnTo>
                    <a:pt x="35" y="13"/>
                  </a:lnTo>
                  <a:lnTo>
                    <a:pt x="32" y="15"/>
                  </a:lnTo>
                  <a:lnTo>
                    <a:pt x="31" y="17"/>
                  </a:lnTo>
                  <a:lnTo>
                    <a:pt x="24" y="19"/>
                  </a:lnTo>
                  <a:lnTo>
                    <a:pt x="21" y="21"/>
                  </a:lnTo>
                  <a:lnTo>
                    <a:pt x="19" y="25"/>
                  </a:lnTo>
                  <a:lnTo>
                    <a:pt x="17" y="27"/>
                  </a:lnTo>
                  <a:lnTo>
                    <a:pt x="15" y="28"/>
                  </a:lnTo>
                  <a:lnTo>
                    <a:pt x="13" y="28"/>
                  </a:lnTo>
                  <a:lnTo>
                    <a:pt x="13" y="31"/>
                  </a:lnTo>
                  <a:lnTo>
                    <a:pt x="13" y="36"/>
                  </a:lnTo>
                  <a:lnTo>
                    <a:pt x="15" y="40"/>
                  </a:lnTo>
                  <a:lnTo>
                    <a:pt x="13" y="44"/>
                  </a:lnTo>
                  <a:lnTo>
                    <a:pt x="11" y="48"/>
                  </a:lnTo>
                  <a:lnTo>
                    <a:pt x="9" y="52"/>
                  </a:lnTo>
                  <a:lnTo>
                    <a:pt x="4" y="53"/>
                  </a:lnTo>
                  <a:lnTo>
                    <a:pt x="1" y="56"/>
                  </a:lnTo>
                  <a:lnTo>
                    <a:pt x="0" y="57"/>
                  </a:lnTo>
                  <a:lnTo>
                    <a:pt x="1" y="57"/>
                  </a:lnTo>
                  <a:lnTo>
                    <a:pt x="5" y="65"/>
                  </a:lnTo>
                  <a:lnTo>
                    <a:pt x="8" y="69"/>
                  </a:lnTo>
                  <a:lnTo>
                    <a:pt x="8" y="70"/>
                  </a:lnTo>
                  <a:lnTo>
                    <a:pt x="8" y="74"/>
                  </a:lnTo>
                  <a:lnTo>
                    <a:pt x="8" y="82"/>
                  </a:lnTo>
                  <a:lnTo>
                    <a:pt x="8" y="84"/>
                  </a:lnTo>
                  <a:lnTo>
                    <a:pt x="8" y="88"/>
                  </a:lnTo>
                  <a:lnTo>
                    <a:pt x="8" y="93"/>
                  </a:lnTo>
                  <a:lnTo>
                    <a:pt x="9" y="97"/>
                  </a:lnTo>
                  <a:lnTo>
                    <a:pt x="8" y="102"/>
                  </a:lnTo>
                  <a:lnTo>
                    <a:pt x="8" y="109"/>
                  </a:lnTo>
                  <a:lnTo>
                    <a:pt x="8" y="114"/>
                  </a:lnTo>
                  <a:lnTo>
                    <a:pt x="9" y="118"/>
                  </a:lnTo>
                  <a:lnTo>
                    <a:pt x="8" y="119"/>
                  </a:lnTo>
                  <a:lnTo>
                    <a:pt x="5" y="122"/>
                  </a:lnTo>
                  <a:lnTo>
                    <a:pt x="4" y="123"/>
                  </a:lnTo>
                  <a:lnTo>
                    <a:pt x="1" y="126"/>
                  </a:lnTo>
                  <a:lnTo>
                    <a:pt x="1" y="127"/>
                  </a:lnTo>
                  <a:lnTo>
                    <a:pt x="4" y="131"/>
                  </a:lnTo>
                  <a:lnTo>
                    <a:pt x="8" y="139"/>
                  </a:lnTo>
                  <a:lnTo>
                    <a:pt x="11" y="142"/>
                  </a:lnTo>
                  <a:lnTo>
                    <a:pt x="11" y="149"/>
                  </a:lnTo>
                  <a:lnTo>
                    <a:pt x="13" y="154"/>
                  </a:lnTo>
                  <a:lnTo>
                    <a:pt x="15" y="158"/>
                  </a:lnTo>
                  <a:lnTo>
                    <a:pt x="17" y="158"/>
                  </a:lnTo>
                  <a:lnTo>
                    <a:pt x="19" y="158"/>
                  </a:lnTo>
                  <a:lnTo>
                    <a:pt x="21" y="157"/>
                  </a:lnTo>
                  <a:lnTo>
                    <a:pt x="21" y="157"/>
                  </a:lnTo>
                  <a:lnTo>
                    <a:pt x="24" y="158"/>
                  </a:lnTo>
                  <a:lnTo>
                    <a:pt x="27" y="159"/>
                  </a:lnTo>
                  <a:lnTo>
                    <a:pt x="35" y="162"/>
                  </a:lnTo>
                  <a:lnTo>
                    <a:pt x="35" y="163"/>
                  </a:lnTo>
                  <a:lnTo>
                    <a:pt x="37" y="170"/>
                  </a:lnTo>
                  <a:lnTo>
                    <a:pt x="40" y="173"/>
                  </a:lnTo>
                  <a:lnTo>
                    <a:pt x="40" y="173"/>
                  </a:lnTo>
                  <a:lnTo>
                    <a:pt x="41" y="175"/>
                  </a:lnTo>
                  <a:lnTo>
                    <a:pt x="45" y="177"/>
                  </a:lnTo>
                  <a:lnTo>
                    <a:pt x="52" y="179"/>
                  </a:lnTo>
                  <a:lnTo>
                    <a:pt x="57" y="181"/>
                  </a:lnTo>
                  <a:lnTo>
                    <a:pt x="61" y="181"/>
                  </a:lnTo>
                  <a:lnTo>
                    <a:pt x="67" y="183"/>
                  </a:lnTo>
                  <a:lnTo>
                    <a:pt x="68" y="185"/>
                  </a:lnTo>
                  <a:lnTo>
                    <a:pt x="71" y="186"/>
                  </a:lnTo>
                  <a:lnTo>
                    <a:pt x="75" y="190"/>
                  </a:lnTo>
                  <a:lnTo>
                    <a:pt x="76" y="190"/>
                  </a:lnTo>
                  <a:lnTo>
                    <a:pt x="77" y="191"/>
                  </a:lnTo>
                  <a:lnTo>
                    <a:pt x="78" y="192"/>
                  </a:lnTo>
                  <a:lnTo>
                    <a:pt x="89" y="186"/>
                  </a:lnTo>
                  <a:lnTo>
                    <a:pt x="106" y="177"/>
                  </a:lnTo>
                  <a:lnTo>
                    <a:pt x="195" y="228"/>
                  </a:lnTo>
                  <a:lnTo>
                    <a:pt x="215" y="240"/>
                  </a:lnTo>
                  <a:lnTo>
                    <a:pt x="230" y="250"/>
                  </a:lnTo>
                  <a:lnTo>
                    <a:pt x="230" y="243"/>
                  </a:lnTo>
                  <a:lnTo>
                    <a:pt x="230" y="240"/>
                  </a:lnTo>
                  <a:lnTo>
                    <a:pt x="247" y="240"/>
                  </a:lnTo>
                  <a:lnTo>
                    <a:pt x="247" y="203"/>
                  </a:lnTo>
                  <a:lnTo>
                    <a:pt x="247" y="203"/>
                  </a:lnTo>
                  <a:lnTo>
                    <a:pt x="247" y="203"/>
                  </a:lnTo>
                  <a:lnTo>
                    <a:pt x="247" y="203"/>
                  </a:lnTo>
                  <a:lnTo>
                    <a:pt x="247" y="203"/>
                  </a:lnTo>
                  <a:lnTo>
                    <a:pt x="247" y="203"/>
                  </a:lnTo>
                  <a:lnTo>
                    <a:pt x="247" y="20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1" name="Freeform 92"/>
            <p:cNvSpPr>
              <a:spLocks/>
            </p:cNvSpPr>
            <p:nvPr/>
          </p:nvSpPr>
          <p:spPr bwMode="auto">
            <a:xfrm>
              <a:off x="3721100" y="3084513"/>
              <a:ext cx="306388" cy="363538"/>
            </a:xfrm>
            <a:custGeom>
              <a:avLst/>
              <a:gdLst>
                <a:gd name="T0" fmla="*/ 193 w 193"/>
                <a:gd name="T1" fmla="*/ 43 h 229"/>
                <a:gd name="T2" fmla="*/ 134 w 193"/>
                <a:gd name="T3" fmla="*/ 15 h 229"/>
                <a:gd name="T4" fmla="*/ 133 w 193"/>
                <a:gd name="T5" fmla="*/ 25 h 229"/>
                <a:gd name="T6" fmla="*/ 80 w 193"/>
                <a:gd name="T7" fmla="*/ 71 h 229"/>
                <a:gd name="T8" fmla="*/ 64 w 193"/>
                <a:gd name="T9" fmla="*/ 79 h 229"/>
                <a:gd name="T10" fmla="*/ 63 w 193"/>
                <a:gd name="T11" fmla="*/ 83 h 229"/>
                <a:gd name="T12" fmla="*/ 63 w 193"/>
                <a:gd name="T13" fmla="*/ 90 h 229"/>
                <a:gd name="T14" fmla="*/ 63 w 193"/>
                <a:gd name="T15" fmla="*/ 101 h 229"/>
                <a:gd name="T16" fmla="*/ 61 w 193"/>
                <a:gd name="T17" fmla="*/ 109 h 229"/>
                <a:gd name="T18" fmla="*/ 0 w 193"/>
                <a:gd name="T19" fmla="*/ 110 h 229"/>
                <a:gd name="T20" fmla="*/ 1 w 193"/>
                <a:gd name="T21" fmla="*/ 114 h 229"/>
                <a:gd name="T22" fmla="*/ 4 w 193"/>
                <a:gd name="T23" fmla="*/ 121 h 229"/>
                <a:gd name="T24" fmla="*/ 7 w 193"/>
                <a:gd name="T25" fmla="*/ 121 h 229"/>
                <a:gd name="T26" fmla="*/ 11 w 193"/>
                <a:gd name="T27" fmla="*/ 132 h 229"/>
                <a:gd name="T28" fmla="*/ 9 w 193"/>
                <a:gd name="T29" fmla="*/ 140 h 229"/>
                <a:gd name="T30" fmla="*/ 7 w 193"/>
                <a:gd name="T31" fmla="*/ 144 h 229"/>
                <a:gd name="T32" fmla="*/ 7 w 193"/>
                <a:gd name="T33" fmla="*/ 148 h 229"/>
                <a:gd name="T34" fmla="*/ 11 w 193"/>
                <a:gd name="T35" fmla="*/ 153 h 229"/>
                <a:gd name="T36" fmla="*/ 11 w 193"/>
                <a:gd name="T37" fmla="*/ 166 h 229"/>
                <a:gd name="T38" fmla="*/ 11 w 193"/>
                <a:gd name="T39" fmla="*/ 183 h 229"/>
                <a:gd name="T40" fmla="*/ 5 w 193"/>
                <a:gd name="T41" fmla="*/ 197 h 229"/>
                <a:gd name="T42" fmla="*/ 4 w 193"/>
                <a:gd name="T43" fmla="*/ 203 h 229"/>
                <a:gd name="T44" fmla="*/ 9 w 193"/>
                <a:gd name="T45" fmla="*/ 197 h 229"/>
                <a:gd name="T46" fmla="*/ 13 w 193"/>
                <a:gd name="T47" fmla="*/ 198 h 229"/>
                <a:gd name="T48" fmla="*/ 24 w 193"/>
                <a:gd name="T49" fmla="*/ 197 h 229"/>
                <a:gd name="T50" fmla="*/ 31 w 193"/>
                <a:gd name="T51" fmla="*/ 194 h 229"/>
                <a:gd name="T52" fmla="*/ 41 w 193"/>
                <a:gd name="T53" fmla="*/ 198 h 229"/>
                <a:gd name="T54" fmla="*/ 45 w 193"/>
                <a:gd name="T55" fmla="*/ 202 h 229"/>
                <a:gd name="T56" fmla="*/ 52 w 193"/>
                <a:gd name="T57" fmla="*/ 205 h 229"/>
                <a:gd name="T58" fmla="*/ 55 w 193"/>
                <a:gd name="T59" fmla="*/ 210 h 229"/>
                <a:gd name="T60" fmla="*/ 59 w 193"/>
                <a:gd name="T61" fmla="*/ 215 h 229"/>
                <a:gd name="T62" fmla="*/ 63 w 193"/>
                <a:gd name="T63" fmla="*/ 222 h 229"/>
                <a:gd name="T64" fmla="*/ 67 w 193"/>
                <a:gd name="T65" fmla="*/ 225 h 229"/>
                <a:gd name="T66" fmla="*/ 70 w 193"/>
                <a:gd name="T67" fmla="*/ 229 h 229"/>
                <a:gd name="T68" fmla="*/ 78 w 193"/>
                <a:gd name="T69" fmla="*/ 227 h 229"/>
                <a:gd name="T70" fmla="*/ 78 w 193"/>
                <a:gd name="T71" fmla="*/ 222 h 229"/>
                <a:gd name="T72" fmla="*/ 80 w 193"/>
                <a:gd name="T73" fmla="*/ 214 h 229"/>
                <a:gd name="T74" fmla="*/ 85 w 193"/>
                <a:gd name="T75" fmla="*/ 215 h 229"/>
                <a:gd name="T76" fmla="*/ 92 w 193"/>
                <a:gd name="T77" fmla="*/ 222 h 229"/>
                <a:gd name="T78" fmla="*/ 93 w 193"/>
                <a:gd name="T79" fmla="*/ 219 h 229"/>
                <a:gd name="T80" fmla="*/ 98 w 193"/>
                <a:gd name="T81" fmla="*/ 215 h 229"/>
                <a:gd name="T82" fmla="*/ 105 w 193"/>
                <a:gd name="T83" fmla="*/ 218 h 229"/>
                <a:gd name="T84" fmla="*/ 114 w 193"/>
                <a:gd name="T85" fmla="*/ 215 h 229"/>
                <a:gd name="T86" fmla="*/ 120 w 193"/>
                <a:gd name="T87" fmla="*/ 215 h 229"/>
                <a:gd name="T88" fmla="*/ 133 w 193"/>
                <a:gd name="T89" fmla="*/ 215 h 229"/>
                <a:gd name="T90" fmla="*/ 165 w 193"/>
                <a:gd name="T91" fmla="*/ 215 h 229"/>
                <a:gd name="T92" fmla="*/ 178 w 193"/>
                <a:gd name="T93" fmla="*/ 214 h 229"/>
                <a:gd name="T94" fmla="*/ 178 w 193"/>
                <a:gd name="T95" fmla="*/ 209 h 229"/>
                <a:gd name="T96" fmla="*/ 181 w 193"/>
                <a:gd name="T97" fmla="*/ 201 h 229"/>
                <a:gd name="T98" fmla="*/ 177 w 193"/>
                <a:gd name="T99" fmla="*/ 197 h 229"/>
                <a:gd name="T100" fmla="*/ 177 w 193"/>
                <a:gd name="T101" fmla="*/ 189 h 229"/>
                <a:gd name="T102" fmla="*/ 165 w 193"/>
                <a:gd name="T103" fmla="*/ 43 h 229"/>
                <a:gd name="T104" fmla="*/ 191 w 193"/>
                <a:gd name="T105" fmla="*/ 43 h 229"/>
                <a:gd name="T106" fmla="*/ 191 w 193"/>
                <a:gd name="T107" fmla="*/ 43 h 229"/>
                <a:gd name="T108" fmla="*/ 191 w 193"/>
                <a:gd name="T109" fmla="*/ 43 h 229"/>
                <a:gd name="T110" fmla="*/ 191 w 193"/>
                <a:gd name="T111" fmla="*/ 4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3" h="229">
                  <a:moveTo>
                    <a:pt x="191" y="43"/>
                  </a:moveTo>
                  <a:lnTo>
                    <a:pt x="193" y="43"/>
                  </a:lnTo>
                  <a:lnTo>
                    <a:pt x="136" y="0"/>
                  </a:lnTo>
                  <a:lnTo>
                    <a:pt x="134" y="15"/>
                  </a:lnTo>
                  <a:lnTo>
                    <a:pt x="133" y="24"/>
                  </a:lnTo>
                  <a:lnTo>
                    <a:pt x="133" y="25"/>
                  </a:lnTo>
                  <a:lnTo>
                    <a:pt x="81" y="25"/>
                  </a:lnTo>
                  <a:lnTo>
                    <a:pt x="80" y="71"/>
                  </a:lnTo>
                  <a:lnTo>
                    <a:pt x="70" y="75"/>
                  </a:lnTo>
                  <a:lnTo>
                    <a:pt x="64" y="79"/>
                  </a:lnTo>
                  <a:lnTo>
                    <a:pt x="63" y="80"/>
                  </a:lnTo>
                  <a:lnTo>
                    <a:pt x="63" y="83"/>
                  </a:lnTo>
                  <a:lnTo>
                    <a:pt x="63" y="88"/>
                  </a:lnTo>
                  <a:lnTo>
                    <a:pt x="63" y="90"/>
                  </a:lnTo>
                  <a:lnTo>
                    <a:pt x="63" y="100"/>
                  </a:lnTo>
                  <a:lnTo>
                    <a:pt x="63" y="101"/>
                  </a:lnTo>
                  <a:lnTo>
                    <a:pt x="63" y="105"/>
                  </a:lnTo>
                  <a:lnTo>
                    <a:pt x="61" y="109"/>
                  </a:lnTo>
                  <a:lnTo>
                    <a:pt x="4" y="109"/>
                  </a:lnTo>
                  <a:lnTo>
                    <a:pt x="0" y="110"/>
                  </a:lnTo>
                  <a:lnTo>
                    <a:pt x="0" y="110"/>
                  </a:lnTo>
                  <a:lnTo>
                    <a:pt x="1" y="114"/>
                  </a:lnTo>
                  <a:lnTo>
                    <a:pt x="4" y="118"/>
                  </a:lnTo>
                  <a:lnTo>
                    <a:pt x="4" y="121"/>
                  </a:lnTo>
                  <a:lnTo>
                    <a:pt x="5" y="122"/>
                  </a:lnTo>
                  <a:lnTo>
                    <a:pt x="7" y="121"/>
                  </a:lnTo>
                  <a:lnTo>
                    <a:pt x="11" y="128"/>
                  </a:lnTo>
                  <a:lnTo>
                    <a:pt x="11" y="132"/>
                  </a:lnTo>
                  <a:lnTo>
                    <a:pt x="9" y="134"/>
                  </a:lnTo>
                  <a:lnTo>
                    <a:pt x="9" y="140"/>
                  </a:lnTo>
                  <a:lnTo>
                    <a:pt x="8" y="142"/>
                  </a:lnTo>
                  <a:lnTo>
                    <a:pt x="7" y="144"/>
                  </a:lnTo>
                  <a:lnTo>
                    <a:pt x="5" y="145"/>
                  </a:lnTo>
                  <a:lnTo>
                    <a:pt x="7" y="148"/>
                  </a:lnTo>
                  <a:lnTo>
                    <a:pt x="9" y="149"/>
                  </a:lnTo>
                  <a:lnTo>
                    <a:pt x="11" y="153"/>
                  </a:lnTo>
                  <a:lnTo>
                    <a:pt x="11" y="157"/>
                  </a:lnTo>
                  <a:lnTo>
                    <a:pt x="11" y="166"/>
                  </a:lnTo>
                  <a:lnTo>
                    <a:pt x="11" y="174"/>
                  </a:lnTo>
                  <a:lnTo>
                    <a:pt x="11" y="183"/>
                  </a:lnTo>
                  <a:lnTo>
                    <a:pt x="7" y="189"/>
                  </a:lnTo>
                  <a:lnTo>
                    <a:pt x="5" y="197"/>
                  </a:lnTo>
                  <a:lnTo>
                    <a:pt x="4" y="205"/>
                  </a:lnTo>
                  <a:lnTo>
                    <a:pt x="4" y="203"/>
                  </a:lnTo>
                  <a:lnTo>
                    <a:pt x="5" y="201"/>
                  </a:lnTo>
                  <a:lnTo>
                    <a:pt x="9" y="197"/>
                  </a:lnTo>
                  <a:lnTo>
                    <a:pt x="11" y="197"/>
                  </a:lnTo>
                  <a:lnTo>
                    <a:pt x="13" y="198"/>
                  </a:lnTo>
                  <a:lnTo>
                    <a:pt x="19" y="197"/>
                  </a:lnTo>
                  <a:lnTo>
                    <a:pt x="24" y="197"/>
                  </a:lnTo>
                  <a:lnTo>
                    <a:pt x="28" y="194"/>
                  </a:lnTo>
                  <a:lnTo>
                    <a:pt x="31" y="194"/>
                  </a:lnTo>
                  <a:lnTo>
                    <a:pt x="37" y="197"/>
                  </a:lnTo>
                  <a:lnTo>
                    <a:pt x="41" y="198"/>
                  </a:lnTo>
                  <a:lnTo>
                    <a:pt x="44" y="201"/>
                  </a:lnTo>
                  <a:lnTo>
                    <a:pt x="45" y="202"/>
                  </a:lnTo>
                  <a:lnTo>
                    <a:pt x="51" y="205"/>
                  </a:lnTo>
                  <a:lnTo>
                    <a:pt x="52" y="205"/>
                  </a:lnTo>
                  <a:lnTo>
                    <a:pt x="53" y="206"/>
                  </a:lnTo>
                  <a:lnTo>
                    <a:pt x="55" y="210"/>
                  </a:lnTo>
                  <a:lnTo>
                    <a:pt x="55" y="211"/>
                  </a:lnTo>
                  <a:lnTo>
                    <a:pt x="59" y="215"/>
                  </a:lnTo>
                  <a:lnTo>
                    <a:pt x="61" y="218"/>
                  </a:lnTo>
                  <a:lnTo>
                    <a:pt x="63" y="222"/>
                  </a:lnTo>
                  <a:lnTo>
                    <a:pt x="64" y="223"/>
                  </a:lnTo>
                  <a:lnTo>
                    <a:pt x="67" y="225"/>
                  </a:lnTo>
                  <a:lnTo>
                    <a:pt x="70" y="229"/>
                  </a:lnTo>
                  <a:lnTo>
                    <a:pt x="70" y="229"/>
                  </a:lnTo>
                  <a:lnTo>
                    <a:pt x="74" y="229"/>
                  </a:lnTo>
                  <a:lnTo>
                    <a:pt x="78" y="227"/>
                  </a:lnTo>
                  <a:lnTo>
                    <a:pt x="78" y="223"/>
                  </a:lnTo>
                  <a:lnTo>
                    <a:pt x="78" y="222"/>
                  </a:lnTo>
                  <a:lnTo>
                    <a:pt x="80" y="215"/>
                  </a:lnTo>
                  <a:lnTo>
                    <a:pt x="80" y="214"/>
                  </a:lnTo>
                  <a:lnTo>
                    <a:pt x="81" y="214"/>
                  </a:lnTo>
                  <a:lnTo>
                    <a:pt x="85" y="215"/>
                  </a:lnTo>
                  <a:lnTo>
                    <a:pt x="89" y="219"/>
                  </a:lnTo>
                  <a:lnTo>
                    <a:pt x="92" y="222"/>
                  </a:lnTo>
                  <a:lnTo>
                    <a:pt x="92" y="221"/>
                  </a:lnTo>
                  <a:lnTo>
                    <a:pt x="93" y="219"/>
                  </a:lnTo>
                  <a:lnTo>
                    <a:pt x="94" y="218"/>
                  </a:lnTo>
                  <a:lnTo>
                    <a:pt x="98" y="215"/>
                  </a:lnTo>
                  <a:lnTo>
                    <a:pt x="102" y="218"/>
                  </a:lnTo>
                  <a:lnTo>
                    <a:pt x="105" y="218"/>
                  </a:lnTo>
                  <a:lnTo>
                    <a:pt x="110" y="218"/>
                  </a:lnTo>
                  <a:lnTo>
                    <a:pt x="114" y="215"/>
                  </a:lnTo>
                  <a:lnTo>
                    <a:pt x="116" y="211"/>
                  </a:lnTo>
                  <a:lnTo>
                    <a:pt x="120" y="215"/>
                  </a:lnTo>
                  <a:lnTo>
                    <a:pt x="124" y="215"/>
                  </a:lnTo>
                  <a:lnTo>
                    <a:pt x="133" y="215"/>
                  </a:lnTo>
                  <a:lnTo>
                    <a:pt x="145" y="215"/>
                  </a:lnTo>
                  <a:lnTo>
                    <a:pt x="165" y="215"/>
                  </a:lnTo>
                  <a:lnTo>
                    <a:pt x="177" y="215"/>
                  </a:lnTo>
                  <a:lnTo>
                    <a:pt x="178" y="214"/>
                  </a:lnTo>
                  <a:lnTo>
                    <a:pt x="178" y="211"/>
                  </a:lnTo>
                  <a:lnTo>
                    <a:pt x="178" y="209"/>
                  </a:lnTo>
                  <a:lnTo>
                    <a:pt x="181" y="205"/>
                  </a:lnTo>
                  <a:lnTo>
                    <a:pt x="181" y="201"/>
                  </a:lnTo>
                  <a:lnTo>
                    <a:pt x="178" y="198"/>
                  </a:lnTo>
                  <a:lnTo>
                    <a:pt x="177" y="197"/>
                  </a:lnTo>
                  <a:lnTo>
                    <a:pt x="177" y="194"/>
                  </a:lnTo>
                  <a:lnTo>
                    <a:pt x="177" y="189"/>
                  </a:lnTo>
                  <a:lnTo>
                    <a:pt x="167" y="71"/>
                  </a:lnTo>
                  <a:lnTo>
                    <a:pt x="165" y="43"/>
                  </a:lnTo>
                  <a:lnTo>
                    <a:pt x="166" y="43"/>
                  </a:lnTo>
                  <a:lnTo>
                    <a:pt x="191" y="43"/>
                  </a:lnTo>
                  <a:lnTo>
                    <a:pt x="191" y="43"/>
                  </a:lnTo>
                  <a:lnTo>
                    <a:pt x="191" y="43"/>
                  </a:lnTo>
                  <a:lnTo>
                    <a:pt x="191" y="43"/>
                  </a:lnTo>
                  <a:lnTo>
                    <a:pt x="191" y="43"/>
                  </a:lnTo>
                  <a:lnTo>
                    <a:pt x="191" y="43"/>
                  </a:lnTo>
                  <a:lnTo>
                    <a:pt x="191" y="4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2" name="Freeform 93"/>
            <p:cNvSpPr>
              <a:spLocks/>
            </p:cNvSpPr>
            <p:nvPr/>
          </p:nvSpPr>
          <p:spPr bwMode="auto">
            <a:xfrm>
              <a:off x="3719513" y="3076575"/>
              <a:ext cx="217488" cy="182563"/>
            </a:xfrm>
            <a:custGeom>
              <a:avLst/>
              <a:gdLst>
                <a:gd name="T0" fmla="*/ 1 w 103"/>
                <a:gd name="T1" fmla="*/ 87 h 87"/>
                <a:gd name="T2" fmla="*/ 4 w 103"/>
                <a:gd name="T3" fmla="*/ 86 h 87"/>
                <a:gd name="T4" fmla="*/ 47 w 103"/>
                <a:gd name="T5" fmla="*/ 86 h 87"/>
                <a:gd name="T6" fmla="*/ 48 w 103"/>
                <a:gd name="T7" fmla="*/ 83 h 87"/>
                <a:gd name="T8" fmla="*/ 48 w 103"/>
                <a:gd name="T9" fmla="*/ 80 h 87"/>
                <a:gd name="T10" fmla="*/ 48 w 103"/>
                <a:gd name="T11" fmla="*/ 79 h 87"/>
                <a:gd name="T12" fmla="*/ 48 w 103"/>
                <a:gd name="T13" fmla="*/ 72 h 87"/>
                <a:gd name="T14" fmla="*/ 48 w 103"/>
                <a:gd name="T15" fmla="*/ 70 h 87"/>
                <a:gd name="T16" fmla="*/ 48 w 103"/>
                <a:gd name="T17" fmla="*/ 66 h 87"/>
                <a:gd name="T18" fmla="*/ 48 w 103"/>
                <a:gd name="T19" fmla="*/ 64 h 87"/>
                <a:gd name="T20" fmla="*/ 49 w 103"/>
                <a:gd name="T21" fmla="*/ 63 h 87"/>
                <a:gd name="T22" fmla="*/ 54 w 103"/>
                <a:gd name="T23" fmla="*/ 60 h 87"/>
                <a:gd name="T24" fmla="*/ 61 w 103"/>
                <a:gd name="T25" fmla="*/ 57 h 87"/>
                <a:gd name="T26" fmla="*/ 62 w 103"/>
                <a:gd name="T27" fmla="*/ 23 h 87"/>
                <a:gd name="T28" fmla="*/ 101 w 103"/>
                <a:gd name="T29" fmla="*/ 23 h 87"/>
                <a:gd name="T30" fmla="*/ 101 w 103"/>
                <a:gd name="T31" fmla="*/ 22 h 87"/>
                <a:gd name="T32" fmla="*/ 102 w 103"/>
                <a:gd name="T33" fmla="*/ 15 h 87"/>
                <a:gd name="T34" fmla="*/ 102 w 103"/>
                <a:gd name="T35" fmla="*/ 15 h 87"/>
                <a:gd name="T36" fmla="*/ 102 w 103"/>
                <a:gd name="T37" fmla="*/ 4 h 87"/>
                <a:gd name="T38" fmla="*/ 102 w 103"/>
                <a:gd name="T39" fmla="*/ 2 h 87"/>
                <a:gd name="T40" fmla="*/ 103 w 103"/>
                <a:gd name="T41" fmla="*/ 0 h 87"/>
                <a:gd name="T42" fmla="*/ 49 w 103"/>
                <a:gd name="T43" fmla="*/ 0 h 87"/>
                <a:gd name="T44" fmla="*/ 47 w 103"/>
                <a:gd name="T45" fmla="*/ 7 h 87"/>
                <a:gd name="T46" fmla="*/ 42 w 103"/>
                <a:gd name="T47" fmla="*/ 13 h 87"/>
                <a:gd name="T48" fmla="*/ 37 w 103"/>
                <a:gd name="T49" fmla="*/ 17 h 87"/>
                <a:gd name="T50" fmla="*/ 35 w 103"/>
                <a:gd name="T51" fmla="*/ 19 h 87"/>
                <a:gd name="T52" fmla="*/ 32 w 103"/>
                <a:gd name="T53" fmla="*/ 21 h 87"/>
                <a:gd name="T54" fmla="*/ 29 w 103"/>
                <a:gd name="T55" fmla="*/ 29 h 87"/>
                <a:gd name="T56" fmla="*/ 28 w 103"/>
                <a:gd name="T57" fmla="*/ 36 h 87"/>
                <a:gd name="T58" fmla="*/ 27 w 103"/>
                <a:gd name="T59" fmla="*/ 40 h 87"/>
                <a:gd name="T60" fmla="*/ 24 w 103"/>
                <a:gd name="T61" fmla="*/ 43 h 87"/>
                <a:gd name="T62" fmla="*/ 18 w 103"/>
                <a:gd name="T63" fmla="*/ 49 h 87"/>
                <a:gd name="T64" fmla="*/ 17 w 103"/>
                <a:gd name="T65" fmla="*/ 52 h 87"/>
                <a:gd name="T66" fmla="*/ 17 w 103"/>
                <a:gd name="T67" fmla="*/ 54 h 87"/>
                <a:gd name="T68" fmla="*/ 15 w 103"/>
                <a:gd name="T69" fmla="*/ 57 h 87"/>
                <a:gd name="T70" fmla="*/ 12 w 103"/>
                <a:gd name="T71" fmla="*/ 62 h 87"/>
                <a:gd name="T72" fmla="*/ 11 w 103"/>
                <a:gd name="T73" fmla="*/ 63 h 87"/>
                <a:gd name="T74" fmla="*/ 11 w 103"/>
                <a:gd name="T75" fmla="*/ 64 h 87"/>
                <a:gd name="T76" fmla="*/ 9 w 103"/>
                <a:gd name="T77" fmla="*/ 67 h 87"/>
                <a:gd name="T78" fmla="*/ 8 w 103"/>
                <a:gd name="T79" fmla="*/ 70 h 87"/>
                <a:gd name="T80" fmla="*/ 8 w 103"/>
                <a:gd name="T81" fmla="*/ 72 h 87"/>
                <a:gd name="T82" fmla="*/ 6 w 103"/>
                <a:gd name="T83" fmla="*/ 73 h 87"/>
                <a:gd name="T84" fmla="*/ 4 w 103"/>
                <a:gd name="T85" fmla="*/ 74 h 87"/>
                <a:gd name="T86" fmla="*/ 1 w 103"/>
                <a:gd name="T87" fmla="*/ 82 h 87"/>
                <a:gd name="T88" fmla="*/ 0 w 103"/>
                <a:gd name="T89" fmla="*/ 84 h 87"/>
                <a:gd name="T90" fmla="*/ 1 w 103"/>
                <a:gd name="T9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87">
                  <a:moveTo>
                    <a:pt x="1" y="87"/>
                  </a:moveTo>
                  <a:cubicBezTo>
                    <a:pt x="4" y="86"/>
                    <a:pt x="4" y="86"/>
                    <a:pt x="4" y="86"/>
                  </a:cubicBezTo>
                  <a:cubicBezTo>
                    <a:pt x="47" y="86"/>
                    <a:pt x="47" y="86"/>
                    <a:pt x="47" y="86"/>
                  </a:cubicBezTo>
                  <a:cubicBezTo>
                    <a:pt x="48" y="83"/>
                    <a:pt x="48" y="83"/>
                    <a:pt x="48" y="83"/>
                  </a:cubicBezTo>
                  <a:cubicBezTo>
                    <a:pt x="48" y="80"/>
                    <a:pt x="48" y="80"/>
                    <a:pt x="48" y="80"/>
                  </a:cubicBezTo>
                  <a:cubicBezTo>
                    <a:pt x="48" y="79"/>
                    <a:pt x="48" y="79"/>
                    <a:pt x="48" y="79"/>
                  </a:cubicBezTo>
                  <a:cubicBezTo>
                    <a:pt x="48" y="72"/>
                    <a:pt x="48" y="72"/>
                    <a:pt x="48" y="72"/>
                  </a:cubicBezTo>
                  <a:cubicBezTo>
                    <a:pt x="48" y="70"/>
                    <a:pt x="48" y="70"/>
                    <a:pt x="48" y="70"/>
                  </a:cubicBezTo>
                  <a:cubicBezTo>
                    <a:pt x="48" y="66"/>
                    <a:pt x="48" y="66"/>
                    <a:pt x="48" y="66"/>
                  </a:cubicBezTo>
                  <a:cubicBezTo>
                    <a:pt x="48" y="64"/>
                    <a:pt x="48" y="64"/>
                    <a:pt x="48" y="64"/>
                  </a:cubicBezTo>
                  <a:cubicBezTo>
                    <a:pt x="49" y="63"/>
                    <a:pt x="49" y="63"/>
                    <a:pt x="49" y="63"/>
                  </a:cubicBezTo>
                  <a:cubicBezTo>
                    <a:pt x="54" y="60"/>
                    <a:pt x="54" y="60"/>
                    <a:pt x="54" y="60"/>
                  </a:cubicBezTo>
                  <a:cubicBezTo>
                    <a:pt x="61" y="57"/>
                    <a:pt x="61" y="57"/>
                    <a:pt x="61" y="57"/>
                  </a:cubicBezTo>
                  <a:cubicBezTo>
                    <a:pt x="62" y="23"/>
                    <a:pt x="62" y="23"/>
                    <a:pt x="62" y="23"/>
                  </a:cubicBezTo>
                  <a:cubicBezTo>
                    <a:pt x="101" y="23"/>
                    <a:pt x="101" y="23"/>
                    <a:pt x="101" y="23"/>
                  </a:cubicBezTo>
                  <a:cubicBezTo>
                    <a:pt x="101" y="22"/>
                    <a:pt x="101" y="22"/>
                    <a:pt x="101" y="22"/>
                  </a:cubicBezTo>
                  <a:cubicBezTo>
                    <a:pt x="102" y="15"/>
                    <a:pt x="102" y="15"/>
                    <a:pt x="102" y="15"/>
                  </a:cubicBezTo>
                  <a:cubicBezTo>
                    <a:pt x="102" y="15"/>
                    <a:pt x="102" y="15"/>
                    <a:pt x="102" y="15"/>
                  </a:cubicBezTo>
                  <a:cubicBezTo>
                    <a:pt x="102" y="4"/>
                    <a:pt x="102" y="4"/>
                    <a:pt x="102" y="4"/>
                  </a:cubicBezTo>
                  <a:cubicBezTo>
                    <a:pt x="102" y="2"/>
                    <a:pt x="102" y="2"/>
                    <a:pt x="102" y="2"/>
                  </a:cubicBezTo>
                  <a:cubicBezTo>
                    <a:pt x="103" y="0"/>
                    <a:pt x="103" y="0"/>
                    <a:pt x="103" y="0"/>
                  </a:cubicBezTo>
                  <a:cubicBezTo>
                    <a:pt x="49" y="0"/>
                    <a:pt x="49" y="0"/>
                    <a:pt x="49" y="0"/>
                  </a:cubicBezTo>
                  <a:cubicBezTo>
                    <a:pt x="47" y="7"/>
                    <a:pt x="47" y="7"/>
                    <a:pt x="47" y="7"/>
                  </a:cubicBezTo>
                  <a:cubicBezTo>
                    <a:pt x="42" y="13"/>
                    <a:pt x="42" y="13"/>
                    <a:pt x="42" y="13"/>
                  </a:cubicBezTo>
                  <a:cubicBezTo>
                    <a:pt x="37" y="17"/>
                    <a:pt x="37" y="17"/>
                    <a:pt x="37" y="17"/>
                  </a:cubicBezTo>
                  <a:cubicBezTo>
                    <a:pt x="35" y="19"/>
                    <a:pt x="35" y="19"/>
                    <a:pt x="35" y="19"/>
                  </a:cubicBezTo>
                  <a:cubicBezTo>
                    <a:pt x="32" y="21"/>
                    <a:pt x="32" y="21"/>
                    <a:pt x="32" y="21"/>
                  </a:cubicBezTo>
                  <a:cubicBezTo>
                    <a:pt x="29" y="29"/>
                    <a:pt x="29" y="29"/>
                    <a:pt x="29" y="29"/>
                  </a:cubicBezTo>
                  <a:cubicBezTo>
                    <a:pt x="28" y="36"/>
                    <a:pt x="28" y="36"/>
                    <a:pt x="28" y="36"/>
                  </a:cubicBezTo>
                  <a:cubicBezTo>
                    <a:pt x="27" y="40"/>
                    <a:pt x="27" y="40"/>
                    <a:pt x="27" y="40"/>
                  </a:cubicBezTo>
                  <a:cubicBezTo>
                    <a:pt x="24" y="43"/>
                    <a:pt x="24" y="43"/>
                    <a:pt x="24" y="43"/>
                  </a:cubicBezTo>
                  <a:cubicBezTo>
                    <a:pt x="18" y="49"/>
                    <a:pt x="18" y="49"/>
                    <a:pt x="18" y="49"/>
                  </a:cubicBezTo>
                  <a:cubicBezTo>
                    <a:pt x="17" y="52"/>
                    <a:pt x="17" y="52"/>
                    <a:pt x="17" y="52"/>
                  </a:cubicBezTo>
                  <a:cubicBezTo>
                    <a:pt x="17" y="54"/>
                    <a:pt x="17" y="54"/>
                    <a:pt x="17" y="54"/>
                  </a:cubicBezTo>
                  <a:cubicBezTo>
                    <a:pt x="15" y="57"/>
                    <a:pt x="15" y="57"/>
                    <a:pt x="15" y="57"/>
                  </a:cubicBezTo>
                  <a:cubicBezTo>
                    <a:pt x="12" y="62"/>
                    <a:pt x="12" y="62"/>
                    <a:pt x="12" y="62"/>
                  </a:cubicBezTo>
                  <a:cubicBezTo>
                    <a:pt x="11" y="63"/>
                    <a:pt x="11" y="63"/>
                    <a:pt x="11" y="63"/>
                  </a:cubicBezTo>
                  <a:cubicBezTo>
                    <a:pt x="11" y="64"/>
                    <a:pt x="11" y="64"/>
                    <a:pt x="11" y="64"/>
                  </a:cubicBezTo>
                  <a:cubicBezTo>
                    <a:pt x="9" y="67"/>
                    <a:pt x="9" y="67"/>
                    <a:pt x="9" y="67"/>
                  </a:cubicBezTo>
                  <a:cubicBezTo>
                    <a:pt x="8" y="70"/>
                    <a:pt x="8" y="70"/>
                    <a:pt x="8" y="70"/>
                  </a:cubicBezTo>
                  <a:cubicBezTo>
                    <a:pt x="8" y="72"/>
                    <a:pt x="8" y="72"/>
                    <a:pt x="8" y="72"/>
                  </a:cubicBezTo>
                  <a:cubicBezTo>
                    <a:pt x="6" y="73"/>
                    <a:pt x="6" y="73"/>
                    <a:pt x="6" y="73"/>
                  </a:cubicBezTo>
                  <a:cubicBezTo>
                    <a:pt x="4" y="74"/>
                    <a:pt x="4" y="74"/>
                    <a:pt x="4" y="74"/>
                  </a:cubicBezTo>
                  <a:cubicBezTo>
                    <a:pt x="1" y="82"/>
                    <a:pt x="1" y="82"/>
                    <a:pt x="1" y="82"/>
                  </a:cubicBezTo>
                  <a:cubicBezTo>
                    <a:pt x="0" y="84"/>
                    <a:pt x="0" y="84"/>
                    <a:pt x="0" y="84"/>
                  </a:cubicBezTo>
                  <a:cubicBezTo>
                    <a:pt x="1" y="87"/>
                    <a:pt x="1" y="87"/>
                    <a:pt x="1" y="87"/>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3" name="Freeform 94"/>
            <p:cNvSpPr>
              <a:spLocks/>
            </p:cNvSpPr>
            <p:nvPr/>
          </p:nvSpPr>
          <p:spPr bwMode="auto">
            <a:xfrm>
              <a:off x="3932238" y="2659063"/>
              <a:ext cx="84138" cy="147638"/>
            </a:xfrm>
            <a:custGeom>
              <a:avLst/>
              <a:gdLst>
                <a:gd name="T0" fmla="*/ 30 w 53"/>
                <a:gd name="T1" fmla="*/ 80 h 93"/>
                <a:gd name="T2" fmla="*/ 34 w 53"/>
                <a:gd name="T3" fmla="*/ 76 h 93"/>
                <a:gd name="T4" fmla="*/ 38 w 53"/>
                <a:gd name="T5" fmla="*/ 70 h 93"/>
                <a:gd name="T6" fmla="*/ 34 w 53"/>
                <a:gd name="T7" fmla="*/ 70 h 93"/>
                <a:gd name="T8" fmla="*/ 33 w 53"/>
                <a:gd name="T9" fmla="*/ 66 h 93"/>
                <a:gd name="T10" fmla="*/ 34 w 53"/>
                <a:gd name="T11" fmla="*/ 62 h 93"/>
                <a:gd name="T12" fmla="*/ 38 w 53"/>
                <a:gd name="T13" fmla="*/ 57 h 93"/>
                <a:gd name="T14" fmla="*/ 34 w 53"/>
                <a:gd name="T15" fmla="*/ 52 h 93"/>
                <a:gd name="T16" fmla="*/ 34 w 53"/>
                <a:gd name="T17" fmla="*/ 48 h 93"/>
                <a:gd name="T18" fmla="*/ 34 w 53"/>
                <a:gd name="T19" fmla="*/ 47 h 93"/>
                <a:gd name="T20" fmla="*/ 38 w 53"/>
                <a:gd name="T21" fmla="*/ 44 h 93"/>
                <a:gd name="T22" fmla="*/ 40 w 53"/>
                <a:gd name="T23" fmla="*/ 40 h 93"/>
                <a:gd name="T24" fmla="*/ 40 w 53"/>
                <a:gd name="T25" fmla="*/ 36 h 93"/>
                <a:gd name="T26" fmla="*/ 42 w 53"/>
                <a:gd name="T27" fmla="*/ 35 h 93"/>
                <a:gd name="T28" fmla="*/ 42 w 53"/>
                <a:gd name="T29" fmla="*/ 29 h 93"/>
                <a:gd name="T30" fmla="*/ 42 w 53"/>
                <a:gd name="T31" fmla="*/ 21 h 93"/>
                <a:gd name="T32" fmla="*/ 45 w 53"/>
                <a:gd name="T33" fmla="*/ 19 h 93"/>
                <a:gd name="T34" fmla="*/ 52 w 53"/>
                <a:gd name="T35" fmla="*/ 12 h 93"/>
                <a:gd name="T36" fmla="*/ 49 w 53"/>
                <a:gd name="T37" fmla="*/ 9 h 93"/>
                <a:gd name="T38" fmla="*/ 48 w 53"/>
                <a:gd name="T39" fmla="*/ 5 h 93"/>
                <a:gd name="T40" fmla="*/ 44 w 53"/>
                <a:gd name="T41" fmla="*/ 4 h 93"/>
                <a:gd name="T42" fmla="*/ 40 w 53"/>
                <a:gd name="T43" fmla="*/ 4 h 93"/>
                <a:gd name="T44" fmla="*/ 36 w 53"/>
                <a:gd name="T45" fmla="*/ 5 h 93"/>
                <a:gd name="T46" fmla="*/ 30 w 53"/>
                <a:gd name="T47" fmla="*/ 5 h 93"/>
                <a:gd name="T48" fmla="*/ 26 w 53"/>
                <a:gd name="T49" fmla="*/ 5 h 93"/>
                <a:gd name="T50" fmla="*/ 25 w 53"/>
                <a:gd name="T51" fmla="*/ 4 h 93"/>
                <a:gd name="T52" fmla="*/ 25 w 53"/>
                <a:gd name="T53" fmla="*/ 3 h 93"/>
                <a:gd name="T54" fmla="*/ 22 w 53"/>
                <a:gd name="T55" fmla="*/ 3 h 93"/>
                <a:gd name="T56" fmla="*/ 17 w 53"/>
                <a:gd name="T57" fmla="*/ 4 h 93"/>
                <a:gd name="T58" fmla="*/ 16 w 53"/>
                <a:gd name="T59" fmla="*/ 5 h 93"/>
                <a:gd name="T60" fmla="*/ 16 w 53"/>
                <a:gd name="T61" fmla="*/ 9 h 93"/>
                <a:gd name="T62" fmla="*/ 16 w 53"/>
                <a:gd name="T63" fmla="*/ 17 h 93"/>
                <a:gd name="T64" fmla="*/ 16 w 53"/>
                <a:gd name="T65" fmla="*/ 25 h 93"/>
                <a:gd name="T66" fmla="*/ 13 w 53"/>
                <a:gd name="T67" fmla="*/ 29 h 93"/>
                <a:gd name="T68" fmla="*/ 9 w 53"/>
                <a:gd name="T69" fmla="*/ 47 h 93"/>
                <a:gd name="T70" fmla="*/ 4 w 53"/>
                <a:gd name="T71" fmla="*/ 49 h 93"/>
                <a:gd name="T72" fmla="*/ 3 w 53"/>
                <a:gd name="T73" fmla="*/ 57 h 93"/>
                <a:gd name="T74" fmla="*/ 3 w 53"/>
                <a:gd name="T75" fmla="*/ 62 h 93"/>
                <a:gd name="T76" fmla="*/ 5 w 53"/>
                <a:gd name="T77" fmla="*/ 61 h 93"/>
                <a:gd name="T78" fmla="*/ 9 w 53"/>
                <a:gd name="T79" fmla="*/ 60 h 93"/>
                <a:gd name="T80" fmla="*/ 8 w 53"/>
                <a:gd name="T81" fmla="*/ 62 h 93"/>
                <a:gd name="T82" fmla="*/ 4 w 53"/>
                <a:gd name="T83" fmla="*/ 66 h 93"/>
                <a:gd name="T84" fmla="*/ 12 w 53"/>
                <a:gd name="T85" fmla="*/ 65 h 93"/>
                <a:gd name="T86" fmla="*/ 12 w 53"/>
                <a:gd name="T87" fmla="*/ 69 h 93"/>
                <a:gd name="T88" fmla="*/ 12 w 53"/>
                <a:gd name="T89" fmla="*/ 70 h 93"/>
                <a:gd name="T90" fmla="*/ 9 w 53"/>
                <a:gd name="T91" fmla="*/ 78 h 93"/>
                <a:gd name="T92" fmla="*/ 8 w 53"/>
                <a:gd name="T93" fmla="*/ 88 h 93"/>
                <a:gd name="T94" fmla="*/ 8 w 53"/>
                <a:gd name="T95" fmla="*/ 93 h 93"/>
                <a:gd name="T96" fmla="*/ 19 w 53"/>
                <a:gd name="T97" fmla="*/ 92 h 93"/>
                <a:gd name="T98" fmla="*/ 26 w 53"/>
                <a:gd name="T99" fmla="*/ 92 h 93"/>
                <a:gd name="T100" fmla="*/ 29 w 53"/>
                <a:gd name="T101" fmla="*/ 86 h 93"/>
                <a:gd name="T102" fmla="*/ 29 w 53"/>
                <a:gd name="T103" fmla="*/ 82 h 93"/>
                <a:gd name="T104" fmla="*/ 29 w 53"/>
                <a:gd name="T105" fmla="*/ 82 h 93"/>
                <a:gd name="T106" fmla="*/ 29 w 53"/>
                <a:gd name="T107" fmla="*/ 82 h 93"/>
                <a:gd name="T108" fmla="*/ 29 w 53"/>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93">
                  <a:moveTo>
                    <a:pt x="29" y="82"/>
                  </a:moveTo>
                  <a:lnTo>
                    <a:pt x="30" y="80"/>
                  </a:lnTo>
                  <a:lnTo>
                    <a:pt x="32" y="78"/>
                  </a:lnTo>
                  <a:lnTo>
                    <a:pt x="34" y="76"/>
                  </a:lnTo>
                  <a:lnTo>
                    <a:pt x="36" y="74"/>
                  </a:lnTo>
                  <a:lnTo>
                    <a:pt x="38" y="70"/>
                  </a:lnTo>
                  <a:lnTo>
                    <a:pt x="36" y="70"/>
                  </a:lnTo>
                  <a:lnTo>
                    <a:pt x="34" y="70"/>
                  </a:lnTo>
                  <a:lnTo>
                    <a:pt x="32" y="66"/>
                  </a:lnTo>
                  <a:lnTo>
                    <a:pt x="33" y="66"/>
                  </a:lnTo>
                  <a:lnTo>
                    <a:pt x="32" y="65"/>
                  </a:lnTo>
                  <a:lnTo>
                    <a:pt x="34" y="62"/>
                  </a:lnTo>
                  <a:lnTo>
                    <a:pt x="34" y="61"/>
                  </a:lnTo>
                  <a:lnTo>
                    <a:pt x="38" y="57"/>
                  </a:lnTo>
                  <a:lnTo>
                    <a:pt x="36" y="53"/>
                  </a:lnTo>
                  <a:lnTo>
                    <a:pt x="34" y="52"/>
                  </a:lnTo>
                  <a:lnTo>
                    <a:pt x="34" y="49"/>
                  </a:lnTo>
                  <a:lnTo>
                    <a:pt x="34" y="48"/>
                  </a:lnTo>
                  <a:lnTo>
                    <a:pt x="30" y="47"/>
                  </a:lnTo>
                  <a:lnTo>
                    <a:pt x="34" y="47"/>
                  </a:lnTo>
                  <a:lnTo>
                    <a:pt x="36" y="47"/>
                  </a:lnTo>
                  <a:lnTo>
                    <a:pt x="38" y="44"/>
                  </a:lnTo>
                  <a:lnTo>
                    <a:pt x="40" y="43"/>
                  </a:lnTo>
                  <a:lnTo>
                    <a:pt x="40" y="40"/>
                  </a:lnTo>
                  <a:lnTo>
                    <a:pt x="40" y="39"/>
                  </a:lnTo>
                  <a:lnTo>
                    <a:pt x="40" y="36"/>
                  </a:lnTo>
                  <a:lnTo>
                    <a:pt x="40" y="35"/>
                  </a:lnTo>
                  <a:lnTo>
                    <a:pt x="42" y="35"/>
                  </a:lnTo>
                  <a:lnTo>
                    <a:pt x="42" y="32"/>
                  </a:lnTo>
                  <a:lnTo>
                    <a:pt x="42" y="29"/>
                  </a:lnTo>
                  <a:lnTo>
                    <a:pt x="44" y="25"/>
                  </a:lnTo>
                  <a:lnTo>
                    <a:pt x="42" y="21"/>
                  </a:lnTo>
                  <a:lnTo>
                    <a:pt x="44" y="19"/>
                  </a:lnTo>
                  <a:lnTo>
                    <a:pt x="45" y="19"/>
                  </a:lnTo>
                  <a:lnTo>
                    <a:pt x="49" y="16"/>
                  </a:lnTo>
                  <a:lnTo>
                    <a:pt x="52" y="12"/>
                  </a:lnTo>
                  <a:lnTo>
                    <a:pt x="53" y="9"/>
                  </a:lnTo>
                  <a:lnTo>
                    <a:pt x="49" y="9"/>
                  </a:lnTo>
                  <a:lnTo>
                    <a:pt x="48" y="8"/>
                  </a:lnTo>
                  <a:lnTo>
                    <a:pt x="48" y="5"/>
                  </a:lnTo>
                  <a:lnTo>
                    <a:pt x="48" y="4"/>
                  </a:lnTo>
                  <a:lnTo>
                    <a:pt x="44" y="4"/>
                  </a:lnTo>
                  <a:lnTo>
                    <a:pt x="42" y="4"/>
                  </a:lnTo>
                  <a:lnTo>
                    <a:pt x="40" y="4"/>
                  </a:lnTo>
                  <a:lnTo>
                    <a:pt x="38" y="5"/>
                  </a:lnTo>
                  <a:lnTo>
                    <a:pt x="36" y="5"/>
                  </a:lnTo>
                  <a:lnTo>
                    <a:pt x="32" y="5"/>
                  </a:lnTo>
                  <a:lnTo>
                    <a:pt x="30" y="5"/>
                  </a:lnTo>
                  <a:lnTo>
                    <a:pt x="29" y="5"/>
                  </a:lnTo>
                  <a:lnTo>
                    <a:pt x="26" y="5"/>
                  </a:lnTo>
                  <a:lnTo>
                    <a:pt x="25" y="5"/>
                  </a:lnTo>
                  <a:lnTo>
                    <a:pt x="25" y="4"/>
                  </a:lnTo>
                  <a:lnTo>
                    <a:pt x="26" y="3"/>
                  </a:lnTo>
                  <a:lnTo>
                    <a:pt x="25" y="3"/>
                  </a:lnTo>
                  <a:lnTo>
                    <a:pt x="25" y="0"/>
                  </a:lnTo>
                  <a:lnTo>
                    <a:pt x="22" y="3"/>
                  </a:lnTo>
                  <a:lnTo>
                    <a:pt x="21" y="3"/>
                  </a:lnTo>
                  <a:lnTo>
                    <a:pt x="17" y="4"/>
                  </a:lnTo>
                  <a:lnTo>
                    <a:pt x="17" y="4"/>
                  </a:lnTo>
                  <a:lnTo>
                    <a:pt x="16" y="5"/>
                  </a:lnTo>
                  <a:lnTo>
                    <a:pt x="16" y="8"/>
                  </a:lnTo>
                  <a:lnTo>
                    <a:pt x="16" y="9"/>
                  </a:lnTo>
                  <a:lnTo>
                    <a:pt x="16" y="12"/>
                  </a:lnTo>
                  <a:lnTo>
                    <a:pt x="16" y="17"/>
                  </a:lnTo>
                  <a:lnTo>
                    <a:pt x="16" y="21"/>
                  </a:lnTo>
                  <a:lnTo>
                    <a:pt x="16" y="25"/>
                  </a:lnTo>
                  <a:lnTo>
                    <a:pt x="16" y="27"/>
                  </a:lnTo>
                  <a:lnTo>
                    <a:pt x="13" y="29"/>
                  </a:lnTo>
                  <a:lnTo>
                    <a:pt x="12" y="39"/>
                  </a:lnTo>
                  <a:lnTo>
                    <a:pt x="9" y="47"/>
                  </a:lnTo>
                  <a:lnTo>
                    <a:pt x="5" y="49"/>
                  </a:lnTo>
                  <a:lnTo>
                    <a:pt x="4" y="49"/>
                  </a:lnTo>
                  <a:lnTo>
                    <a:pt x="4" y="52"/>
                  </a:lnTo>
                  <a:lnTo>
                    <a:pt x="3" y="57"/>
                  </a:lnTo>
                  <a:lnTo>
                    <a:pt x="0" y="61"/>
                  </a:lnTo>
                  <a:lnTo>
                    <a:pt x="3" y="62"/>
                  </a:lnTo>
                  <a:lnTo>
                    <a:pt x="4" y="62"/>
                  </a:lnTo>
                  <a:lnTo>
                    <a:pt x="5" y="61"/>
                  </a:lnTo>
                  <a:lnTo>
                    <a:pt x="9" y="57"/>
                  </a:lnTo>
                  <a:lnTo>
                    <a:pt x="9" y="60"/>
                  </a:lnTo>
                  <a:lnTo>
                    <a:pt x="9" y="61"/>
                  </a:lnTo>
                  <a:lnTo>
                    <a:pt x="8" y="62"/>
                  </a:lnTo>
                  <a:lnTo>
                    <a:pt x="5" y="62"/>
                  </a:lnTo>
                  <a:lnTo>
                    <a:pt x="4" y="66"/>
                  </a:lnTo>
                  <a:lnTo>
                    <a:pt x="9" y="66"/>
                  </a:lnTo>
                  <a:lnTo>
                    <a:pt x="12" y="65"/>
                  </a:lnTo>
                  <a:lnTo>
                    <a:pt x="12" y="66"/>
                  </a:lnTo>
                  <a:lnTo>
                    <a:pt x="12" y="69"/>
                  </a:lnTo>
                  <a:lnTo>
                    <a:pt x="9" y="66"/>
                  </a:lnTo>
                  <a:lnTo>
                    <a:pt x="12" y="70"/>
                  </a:lnTo>
                  <a:lnTo>
                    <a:pt x="9" y="76"/>
                  </a:lnTo>
                  <a:lnTo>
                    <a:pt x="9" y="78"/>
                  </a:lnTo>
                  <a:lnTo>
                    <a:pt x="9" y="82"/>
                  </a:lnTo>
                  <a:lnTo>
                    <a:pt x="8" y="88"/>
                  </a:lnTo>
                  <a:lnTo>
                    <a:pt x="8" y="92"/>
                  </a:lnTo>
                  <a:lnTo>
                    <a:pt x="8" y="93"/>
                  </a:lnTo>
                  <a:lnTo>
                    <a:pt x="13" y="92"/>
                  </a:lnTo>
                  <a:lnTo>
                    <a:pt x="19" y="92"/>
                  </a:lnTo>
                  <a:lnTo>
                    <a:pt x="25" y="93"/>
                  </a:lnTo>
                  <a:lnTo>
                    <a:pt x="26" y="92"/>
                  </a:lnTo>
                  <a:lnTo>
                    <a:pt x="29" y="89"/>
                  </a:lnTo>
                  <a:lnTo>
                    <a:pt x="29" y="86"/>
                  </a:lnTo>
                  <a:lnTo>
                    <a:pt x="29" y="82"/>
                  </a:lnTo>
                  <a:lnTo>
                    <a:pt x="29" y="82"/>
                  </a:lnTo>
                  <a:lnTo>
                    <a:pt x="29" y="82"/>
                  </a:lnTo>
                  <a:lnTo>
                    <a:pt x="29" y="82"/>
                  </a:lnTo>
                  <a:lnTo>
                    <a:pt x="29" y="82"/>
                  </a:lnTo>
                  <a:lnTo>
                    <a:pt x="29" y="82"/>
                  </a:lnTo>
                  <a:lnTo>
                    <a:pt x="29" y="82"/>
                  </a:lnTo>
                  <a:lnTo>
                    <a:pt x="29" y="8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4" name="Freeform 95"/>
            <p:cNvSpPr>
              <a:spLocks/>
            </p:cNvSpPr>
            <p:nvPr/>
          </p:nvSpPr>
          <p:spPr bwMode="auto">
            <a:xfrm>
              <a:off x="4300538" y="2503488"/>
              <a:ext cx="112713" cy="50800"/>
            </a:xfrm>
            <a:custGeom>
              <a:avLst/>
              <a:gdLst>
                <a:gd name="T0" fmla="*/ 63 w 71"/>
                <a:gd name="T1" fmla="*/ 13 h 32"/>
                <a:gd name="T2" fmla="*/ 59 w 71"/>
                <a:gd name="T3" fmla="*/ 14 h 32"/>
                <a:gd name="T4" fmla="*/ 52 w 71"/>
                <a:gd name="T5" fmla="*/ 10 h 32"/>
                <a:gd name="T6" fmla="*/ 52 w 71"/>
                <a:gd name="T7" fmla="*/ 7 h 32"/>
                <a:gd name="T8" fmla="*/ 52 w 71"/>
                <a:gd name="T9" fmla="*/ 3 h 32"/>
                <a:gd name="T10" fmla="*/ 49 w 71"/>
                <a:gd name="T11" fmla="*/ 1 h 32"/>
                <a:gd name="T12" fmla="*/ 40 w 71"/>
                <a:gd name="T13" fmla="*/ 0 h 32"/>
                <a:gd name="T14" fmla="*/ 36 w 71"/>
                <a:gd name="T15" fmla="*/ 0 h 32"/>
                <a:gd name="T16" fmla="*/ 36 w 71"/>
                <a:gd name="T17" fmla="*/ 1 h 32"/>
                <a:gd name="T18" fmla="*/ 28 w 71"/>
                <a:gd name="T19" fmla="*/ 3 h 32"/>
                <a:gd name="T20" fmla="*/ 23 w 71"/>
                <a:gd name="T21" fmla="*/ 3 h 32"/>
                <a:gd name="T22" fmla="*/ 19 w 71"/>
                <a:gd name="T23" fmla="*/ 5 h 32"/>
                <a:gd name="T24" fmla="*/ 15 w 71"/>
                <a:gd name="T25" fmla="*/ 3 h 32"/>
                <a:gd name="T26" fmla="*/ 18 w 71"/>
                <a:gd name="T27" fmla="*/ 5 h 32"/>
                <a:gd name="T28" fmla="*/ 8 w 71"/>
                <a:gd name="T29" fmla="*/ 14 h 32"/>
                <a:gd name="T30" fmla="*/ 4 w 71"/>
                <a:gd name="T31" fmla="*/ 18 h 32"/>
                <a:gd name="T32" fmla="*/ 2 w 71"/>
                <a:gd name="T33" fmla="*/ 24 h 32"/>
                <a:gd name="T34" fmla="*/ 4 w 71"/>
                <a:gd name="T35" fmla="*/ 26 h 32"/>
                <a:gd name="T36" fmla="*/ 6 w 71"/>
                <a:gd name="T37" fmla="*/ 22 h 32"/>
                <a:gd name="T38" fmla="*/ 10 w 71"/>
                <a:gd name="T39" fmla="*/ 22 h 32"/>
                <a:gd name="T40" fmla="*/ 14 w 71"/>
                <a:gd name="T41" fmla="*/ 24 h 32"/>
                <a:gd name="T42" fmla="*/ 15 w 71"/>
                <a:gd name="T43" fmla="*/ 30 h 32"/>
                <a:gd name="T44" fmla="*/ 22 w 71"/>
                <a:gd name="T45" fmla="*/ 32 h 32"/>
                <a:gd name="T46" fmla="*/ 28 w 71"/>
                <a:gd name="T47" fmla="*/ 30 h 32"/>
                <a:gd name="T48" fmla="*/ 32 w 71"/>
                <a:gd name="T49" fmla="*/ 26 h 32"/>
                <a:gd name="T50" fmla="*/ 35 w 71"/>
                <a:gd name="T51" fmla="*/ 22 h 32"/>
                <a:gd name="T52" fmla="*/ 39 w 71"/>
                <a:gd name="T53" fmla="*/ 28 h 32"/>
                <a:gd name="T54" fmla="*/ 44 w 71"/>
                <a:gd name="T55" fmla="*/ 32 h 32"/>
                <a:gd name="T56" fmla="*/ 45 w 71"/>
                <a:gd name="T57" fmla="*/ 28 h 32"/>
                <a:gd name="T58" fmla="*/ 48 w 71"/>
                <a:gd name="T59" fmla="*/ 24 h 32"/>
                <a:gd name="T60" fmla="*/ 48 w 71"/>
                <a:gd name="T61" fmla="*/ 20 h 32"/>
                <a:gd name="T62" fmla="*/ 52 w 71"/>
                <a:gd name="T63" fmla="*/ 22 h 32"/>
                <a:gd name="T64" fmla="*/ 53 w 71"/>
                <a:gd name="T65" fmla="*/ 24 h 32"/>
                <a:gd name="T66" fmla="*/ 57 w 71"/>
                <a:gd name="T67" fmla="*/ 24 h 32"/>
                <a:gd name="T68" fmla="*/ 61 w 71"/>
                <a:gd name="T69" fmla="*/ 24 h 32"/>
                <a:gd name="T70" fmla="*/ 59 w 71"/>
                <a:gd name="T71" fmla="*/ 20 h 32"/>
                <a:gd name="T72" fmla="*/ 65 w 71"/>
                <a:gd name="T73" fmla="*/ 20 h 32"/>
                <a:gd name="T74" fmla="*/ 65 w 71"/>
                <a:gd name="T75" fmla="*/ 16 h 32"/>
                <a:gd name="T76" fmla="*/ 71 w 71"/>
                <a:gd name="T77" fmla="*/ 16 h 32"/>
                <a:gd name="T78" fmla="*/ 65 w 71"/>
                <a:gd name="T79" fmla="*/ 13 h 32"/>
                <a:gd name="T80" fmla="*/ 65 w 71"/>
                <a:gd name="T81" fmla="*/ 13 h 32"/>
                <a:gd name="T82" fmla="*/ 65 w 71"/>
                <a:gd name="T83" fmla="*/ 13 h 32"/>
                <a:gd name="T84" fmla="*/ 65 w 71"/>
                <a:gd name="T85"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32">
                  <a:moveTo>
                    <a:pt x="65" y="13"/>
                  </a:moveTo>
                  <a:lnTo>
                    <a:pt x="63" y="13"/>
                  </a:lnTo>
                  <a:lnTo>
                    <a:pt x="61" y="14"/>
                  </a:lnTo>
                  <a:lnTo>
                    <a:pt x="59" y="14"/>
                  </a:lnTo>
                  <a:lnTo>
                    <a:pt x="56" y="13"/>
                  </a:lnTo>
                  <a:lnTo>
                    <a:pt x="52" y="10"/>
                  </a:lnTo>
                  <a:lnTo>
                    <a:pt x="53" y="9"/>
                  </a:lnTo>
                  <a:lnTo>
                    <a:pt x="52" y="7"/>
                  </a:lnTo>
                  <a:lnTo>
                    <a:pt x="53" y="5"/>
                  </a:lnTo>
                  <a:lnTo>
                    <a:pt x="52" y="3"/>
                  </a:lnTo>
                  <a:lnTo>
                    <a:pt x="53" y="3"/>
                  </a:lnTo>
                  <a:lnTo>
                    <a:pt x="49" y="1"/>
                  </a:lnTo>
                  <a:lnTo>
                    <a:pt x="45" y="0"/>
                  </a:lnTo>
                  <a:lnTo>
                    <a:pt x="40" y="0"/>
                  </a:lnTo>
                  <a:lnTo>
                    <a:pt x="39" y="0"/>
                  </a:lnTo>
                  <a:lnTo>
                    <a:pt x="36" y="0"/>
                  </a:lnTo>
                  <a:lnTo>
                    <a:pt x="38" y="0"/>
                  </a:lnTo>
                  <a:lnTo>
                    <a:pt x="36" y="1"/>
                  </a:lnTo>
                  <a:lnTo>
                    <a:pt x="32" y="1"/>
                  </a:lnTo>
                  <a:lnTo>
                    <a:pt x="28" y="3"/>
                  </a:lnTo>
                  <a:lnTo>
                    <a:pt x="26" y="1"/>
                  </a:lnTo>
                  <a:lnTo>
                    <a:pt x="23" y="3"/>
                  </a:lnTo>
                  <a:lnTo>
                    <a:pt x="22" y="3"/>
                  </a:lnTo>
                  <a:lnTo>
                    <a:pt x="19" y="5"/>
                  </a:lnTo>
                  <a:lnTo>
                    <a:pt x="18" y="3"/>
                  </a:lnTo>
                  <a:lnTo>
                    <a:pt x="15" y="3"/>
                  </a:lnTo>
                  <a:lnTo>
                    <a:pt x="15" y="5"/>
                  </a:lnTo>
                  <a:lnTo>
                    <a:pt x="18" y="5"/>
                  </a:lnTo>
                  <a:lnTo>
                    <a:pt x="12" y="10"/>
                  </a:lnTo>
                  <a:lnTo>
                    <a:pt x="8" y="14"/>
                  </a:lnTo>
                  <a:lnTo>
                    <a:pt x="6" y="16"/>
                  </a:lnTo>
                  <a:lnTo>
                    <a:pt x="4" y="18"/>
                  </a:lnTo>
                  <a:lnTo>
                    <a:pt x="2" y="20"/>
                  </a:lnTo>
                  <a:lnTo>
                    <a:pt x="2" y="24"/>
                  </a:lnTo>
                  <a:lnTo>
                    <a:pt x="0" y="28"/>
                  </a:lnTo>
                  <a:lnTo>
                    <a:pt x="4" y="26"/>
                  </a:lnTo>
                  <a:lnTo>
                    <a:pt x="6" y="24"/>
                  </a:lnTo>
                  <a:lnTo>
                    <a:pt x="6" y="22"/>
                  </a:lnTo>
                  <a:lnTo>
                    <a:pt x="8" y="22"/>
                  </a:lnTo>
                  <a:lnTo>
                    <a:pt x="10" y="22"/>
                  </a:lnTo>
                  <a:lnTo>
                    <a:pt x="12" y="22"/>
                  </a:lnTo>
                  <a:lnTo>
                    <a:pt x="14" y="24"/>
                  </a:lnTo>
                  <a:lnTo>
                    <a:pt x="14" y="28"/>
                  </a:lnTo>
                  <a:lnTo>
                    <a:pt x="15" y="30"/>
                  </a:lnTo>
                  <a:lnTo>
                    <a:pt x="18" y="32"/>
                  </a:lnTo>
                  <a:lnTo>
                    <a:pt x="22" y="32"/>
                  </a:lnTo>
                  <a:lnTo>
                    <a:pt x="27" y="30"/>
                  </a:lnTo>
                  <a:lnTo>
                    <a:pt x="28" y="30"/>
                  </a:lnTo>
                  <a:lnTo>
                    <a:pt x="31" y="28"/>
                  </a:lnTo>
                  <a:lnTo>
                    <a:pt x="32" y="26"/>
                  </a:lnTo>
                  <a:lnTo>
                    <a:pt x="31" y="24"/>
                  </a:lnTo>
                  <a:lnTo>
                    <a:pt x="35" y="22"/>
                  </a:lnTo>
                  <a:lnTo>
                    <a:pt x="36" y="24"/>
                  </a:lnTo>
                  <a:lnTo>
                    <a:pt x="39" y="28"/>
                  </a:lnTo>
                  <a:lnTo>
                    <a:pt x="43" y="30"/>
                  </a:lnTo>
                  <a:lnTo>
                    <a:pt x="44" y="32"/>
                  </a:lnTo>
                  <a:lnTo>
                    <a:pt x="44" y="30"/>
                  </a:lnTo>
                  <a:lnTo>
                    <a:pt x="45" y="28"/>
                  </a:lnTo>
                  <a:lnTo>
                    <a:pt x="48" y="26"/>
                  </a:lnTo>
                  <a:lnTo>
                    <a:pt x="48" y="24"/>
                  </a:lnTo>
                  <a:lnTo>
                    <a:pt x="48" y="22"/>
                  </a:lnTo>
                  <a:lnTo>
                    <a:pt x="48" y="20"/>
                  </a:lnTo>
                  <a:lnTo>
                    <a:pt x="49" y="20"/>
                  </a:lnTo>
                  <a:lnTo>
                    <a:pt x="52" y="22"/>
                  </a:lnTo>
                  <a:lnTo>
                    <a:pt x="52" y="24"/>
                  </a:lnTo>
                  <a:lnTo>
                    <a:pt x="53" y="24"/>
                  </a:lnTo>
                  <a:lnTo>
                    <a:pt x="56" y="24"/>
                  </a:lnTo>
                  <a:lnTo>
                    <a:pt x="57" y="24"/>
                  </a:lnTo>
                  <a:lnTo>
                    <a:pt x="59" y="26"/>
                  </a:lnTo>
                  <a:lnTo>
                    <a:pt x="61" y="24"/>
                  </a:lnTo>
                  <a:lnTo>
                    <a:pt x="59" y="22"/>
                  </a:lnTo>
                  <a:lnTo>
                    <a:pt x="59" y="20"/>
                  </a:lnTo>
                  <a:lnTo>
                    <a:pt x="61" y="18"/>
                  </a:lnTo>
                  <a:lnTo>
                    <a:pt x="65" y="20"/>
                  </a:lnTo>
                  <a:lnTo>
                    <a:pt x="65" y="18"/>
                  </a:lnTo>
                  <a:lnTo>
                    <a:pt x="65" y="16"/>
                  </a:lnTo>
                  <a:lnTo>
                    <a:pt x="65" y="14"/>
                  </a:lnTo>
                  <a:lnTo>
                    <a:pt x="71" y="16"/>
                  </a:lnTo>
                  <a:lnTo>
                    <a:pt x="67" y="14"/>
                  </a:lnTo>
                  <a:lnTo>
                    <a:pt x="65" y="13"/>
                  </a:lnTo>
                  <a:lnTo>
                    <a:pt x="65" y="13"/>
                  </a:lnTo>
                  <a:lnTo>
                    <a:pt x="65" y="13"/>
                  </a:lnTo>
                  <a:lnTo>
                    <a:pt x="65" y="13"/>
                  </a:lnTo>
                  <a:lnTo>
                    <a:pt x="65" y="13"/>
                  </a:lnTo>
                  <a:lnTo>
                    <a:pt x="65" y="13"/>
                  </a:lnTo>
                  <a:lnTo>
                    <a:pt x="65" y="1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5" name="Freeform 96"/>
            <p:cNvSpPr>
              <a:spLocks/>
            </p:cNvSpPr>
            <p:nvPr/>
          </p:nvSpPr>
          <p:spPr bwMode="auto">
            <a:xfrm>
              <a:off x="4470400" y="2525713"/>
              <a:ext cx="73025" cy="4127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6" name="Freeform 97"/>
            <p:cNvSpPr>
              <a:spLocks/>
            </p:cNvSpPr>
            <p:nvPr/>
          </p:nvSpPr>
          <p:spPr bwMode="auto">
            <a:xfrm>
              <a:off x="4383088" y="2465388"/>
              <a:ext cx="171450" cy="73025"/>
            </a:xfrm>
            <a:custGeom>
              <a:avLst/>
              <a:gdLst>
                <a:gd name="T0" fmla="*/ 27 w 108"/>
                <a:gd name="T1" fmla="*/ 37 h 46"/>
                <a:gd name="T2" fmla="*/ 32 w 108"/>
                <a:gd name="T3" fmla="*/ 37 h 46"/>
                <a:gd name="T4" fmla="*/ 37 w 108"/>
                <a:gd name="T5" fmla="*/ 34 h 46"/>
                <a:gd name="T6" fmla="*/ 40 w 108"/>
                <a:gd name="T7" fmla="*/ 38 h 46"/>
                <a:gd name="T8" fmla="*/ 53 w 108"/>
                <a:gd name="T9" fmla="*/ 44 h 46"/>
                <a:gd name="T10" fmla="*/ 59 w 108"/>
                <a:gd name="T11" fmla="*/ 44 h 46"/>
                <a:gd name="T12" fmla="*/ 67 w 108"/>
                <a:gd name="T13" fmla="*/ 46 h 46"/>
                <a:gd name="T14" fmla="*/ 77 w 108"/>
                <a:gd name="T15" fmla="*/ 42 h 46"/>
                <a:gd name="T16" fmla="*/ 84 w 108"/>
                <a:gd name="T17" fmla="*/ 42 h 46"/>
                <a:gd name="T18" fmla="*/ 88 w 108"/>
                <a:gd name="T19" fmla="*/ 42 h 46"/>
                <a:gd name="T20" fmla="*/ 90 w 108"/>
                <a:gd name="T21" fmla="*/ 41 h 46"/>
                <a:gd name="T22" fmla="*/ 93 w 108"/>
                <a:gd name="T23" fmla="*/ 38 h 46"/>
                <a:gd name="T24" fmla="*/ 98 w 108"/>
                <a:gd name="T25" fmla="*/ 37 h 46"/>
                <a:gd name="T26" fmla="*/ 98 w 108"/>
                <a:gd name="T27" fmla="*/ 29 h 46"/>
                <a:gd name="T28" fmla="*/ 101 w 108"/>
                <a:gd name="T29" fmla="*/ 25 h 46"/>
                <a:gd name="T30" fmla="*/ 101 w 108"/>
                <a:gd name="T31" fmla="*/ 24 h 46"/>
                <a:gd name="T32" fmla="*/ 105 w 108"/>
                <a:gd name="T33" fmla="*/ 25 h 46"/>
                <a:gd name="T34" fmla="*/ 106 w 108"/>
                <a:gd name="T35" fmla="*/ 20 h 46"/>
                <a:gd name="T36" fmla="*/ 105 w 108"/>
                <a:gd name="T37" fmla="*/ 16 h 46"/>
                <a:gd name="T38" fmla="*/ 105 w 108"/>
                <a:gd name="T39" fmla="*/ 11 h 46"/>
                <a:gd name="T40" fmla="*/ 102 w 108"/>
                <a:gd name="T41" fmla="*/ 7 h 46"/>
                <a:gd name="T42" fmla="*/ 101 w 108"/>
                <a:gd name="T43" fmla="*/ 4 h 46"/>
                <a:gd name="T44" fmla="*/ 94 w 108"/>
                <a:gd name="T45" fmla="*/ 4 h 46"/>
                <a:gd name="T46" fmla="*/ 89 w 108"/>
                <a:gd name="T47" fmla="*/ 4 h 46"/>
                <a:gd name="T48" fmla="*/ 81 w 108"/>
                <a:gd name="T49" fmla="*/ 0 h 46"/>
                <a:gd name="T50" fmla="*/ 76 w 108"/>
                <a:gd name="T51" fmla="*/ 3 h 46"/>
                <a:gd name="T52" fmla="*/ 74 w 108"/>
                <a:gd name="T53" fmla="*/ 7 h 46"/>
                <a:gd name="T54" fmla="*/ 71 w 108"/>
                <a:gd name="T55" fmla="*/ 8 h 46"/>
                <a:gd name="T56" fmla="*/ 63 w 108"/>
                <a:gd name="T57" fmla="*/ 7 h 46"/>
                <a:gd name="T58" fmla="*/ 59 w 108"/>
                <a:gd name="T59" fmla="*/ 3 h 46"/>
                <a:gd name="T60" fmla="*/ 59 w 108"/>
                <a:gd name="T61" fmla="*/ 4 h 46"/>
                <a:gd name="T62" fmla="*/ 59 w 108"/>
                <a:gd name="T63" fmla="*/ 8 h 46"/>
                <a:gd name="T64" fmla="*/ 57 w 108"/>
                <a:gd name="T65" fmla="*/ 8 h 46"/>
                <a:gd name="T66" fmla="*/ 55 w 108"/>
                <a:gd name="T67" fmla="*/ 11 h 46"/>
                <a:gd name="T68" fmla="*/ 51 w 108"/>
                <a:gd name="T69" fmla="*/ 13 h 46"/>
                <a:gd name="T70" fmla="*/ 47 w 108"/>
                <a:gd name="T71" fmla="*/ 17 h 46"/>
                <a:gd name="T72" fmla="*/ 48 w 108"/>
                <a:gd name="T73" fmla="*/ 20 h 46"/>
                <a:gd name="T74" fmla="*/ 49 w 108"/>
                <a:gd name="T75" fmla="*/ 24 h 46"/>
                <a:gd name="T76" fmla="*/ 49 w 108"/>
                <a:gd name="T77" fmla="*/ 27 h 46"/>
                <a:gd name="T78" fmla="*/ 45 w 108"/>
                <a:gd name="T79" fmla="*/ 25 h 46"/>
                <a:gd name="T80" fmla="*/ 44 w 108"/>
                <a:gd name="T81" fmla="*/ 25 h 46"/>
                <a:gd name="T82" fmla="*/ 41 w 108"/>
                <a:gd name="T83" fmla="*/ 25 h 46"/>
                <a:gd name="T84" fmla="*/ 37 w 108"/>
                <a:gd name="T85" fmla="*/ 25 h 46"/>
                <a:gd name="T86" fmla="*/ 28 w 108"/>
                <a:gd name="T87" fmla="*/ 27 h 46"/>
                <a:gd name="T88" fmla="*/ 24 w 108"/>
                <a:gd name="T89" fmla="*/ 29 h 46"/>
                <a:gd name="T90" fmla="*/ 20 w 108"/>
                <a:gd name="T91" fmla="*/ 27 h 46"/>
                <a:gd name="T92" fmla="*/ 17 w 108"/>
                <a:gd name="T93" fmla="*/ 27 h 46"/>
                <a:gd name="T94" fmla="*/ 11 w 108"/>
                <a:gd name="T95" fmla="*/ 29 h 46"/>
                <a:gd name="T96" fmla="*/ 9 w 108"/>
                <a:gd name="T97" fmla="*/ 31 h 46"/>
                <a:gd name="T98" fmla="*/ 5 w 108"/>
                <a:gd name="T99" fmla="*/ 27 h 46"/>
                <a:gd name="T100" fmla="*/ 1 w 108"/>
                <a:gd name="T101" fmla="*/ 27 h 46"/>
                <a:gd name="T102" fmla="*/ 1 w 108"/>
                <a:gd name="T103" fmla="*/ 29 h 46"/>
                <a:gd name="T104" fmla="*/ 1 w 108"/>
                <a:gd name="T105" fmla="*/ 33 h 46"/>
                <a:gd name="T106" fmla="*/ 4 w 108"/>
                <a:gd name="T107" fmla="*/ 37 h 46"/>
                <a:gd name="T108" fmla="*/ 9 w 108"/>
                <a:gd name="T109" fmla="*/ 38 h 46"/>
                <a:gd name="T110" fmla="*/ 13 w 108"/>
                <a:gd name="T111" fmla="*/ 37 h 46"/>
                <a:gd name="T112" fmla="*/ 19 w 108"/>
                <a:gd name="T113" fmla="*/ 40 h 46"/>
                <a:gd name="T114" fmla="*/ 24 w 108"/>
                <a:gd name="T115" fmla="*/ 37 h 46"/>
                <a:gd name="T116" fmla="*/ 24 w 108"/>
                <a:gd name="T117" fmla="*/ 37 h 46"/>
                <a:gd name="T118" fmla="*/ 24 w 108"/>
                <a:gd name="T119" fmla="*/ 37 h 46"/>
                <a:gd name="T120" fmla="*/ 24 w 108"/>
                <a:gd name="T12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46">
                  <a:moveTo>
                    <a:pt x="24" y="37"/>
                  </a:moveTo>
                  <a:lnTo>
                    <a:pt x="27" y="37"/>
                  </a:lnTo>
                  <a:lnTo>
                    <a:pt x="28" y="37"/>
                  </a:lnTo>
                  <a:lnTo>
                    <a:pt x="32" y="37"/>
                  </a:lnTo>
                  <a:lnTo>
                    <a:pt x="36" y="34"/>
                  </a:lnTo>
                  <a:lnTo>
                    <a:pt x="37" y="34"/>
                  </a:lnTo>
                  <a:lnTo>
                    <a:pt x="37" y="37"/>
                  </a:lnTo>
                  <a:lnTo>
                    <a:pt x="40" y="38"/>
                  </a:lnTo>
                  <a:lnTo>
                    <a:pt x="44" y="42"/>
                  </a:lnTo>
                  <a:lnTo>
                    <a:pt x="53" y="44"/>
                  </a:lnTo>
                  <a:lnTo>
                    <a:pt x="57" y="44"/>
                  </a:lnTo>
                  <a:lnTo>
                    <a:pt x="59" y="44"/>
                  </a:lnTo>
                  <a:lnTo>
                    <a:pt x="61" y="44"/>
                  </a:lnTo>
                  <a:lnTo>
                    <a:pt x="67" y="46"/>
                  </a:lnTo>
                  <a:lnTo>
                    <a:pt x="72" y="46"/>
                  </a:lnTo>
                  <a:lnTo>
                    <a:pt x="77" y="42"/>
                  </a:lnTo>
                  <a:lnTo>
                    <a:pt x="80" y="42"/>
                  </a:lnTo>
                  <a:lnTo>
                    <a:pt x="84" y="42"/>
                  </a:lnTo>
                  <a:lnTo>
                    <a:pt x="85" y="42"/>
                  </a:lnTo>
                  <a:lnTo>
                    <a:pt x="88" y="42"/>
                  </a:lnTo>
                  <a:lnTo>
                    <a:pt x="89" y="40"/>
                  </a:lnTo>
                  <a:lnTo>
                    <a:pt x="90" y="41"/>
                  </a:lnTo>
                  <a:lnTo>
                    <a:pt x="90" y="40"/>
                  </a:lnTo>
                  <a:lnTo>
                    <a:pt x="93" y="38"/>
                  </a:lnTo>
                  <a:lnTo>
                    <a:pt x="94" y="38"/>
                  </a:lnTo>
                  <a:lnTo>
                    <a:pt x="98" y="37"/>
                  </a:lnTo>
                  <a:lnTo>
                    <a:pt x="98" y="31"/>
                  </a:lnTo>
                  <a:lnTo>
                    <a:pt x="98" y="29"/>
                  </a:lnTo>
                  <a:lnTo>
                    <a:pt x="101" y="27"/>
                  </a:lnTo>
                  <a:lnTo>
                    <a:pt x="101" y="25"/>
                  </a:lnTo>
                  <a:lnTo>
                    <a:pt x="98" y="24"/>
                  </a:lnTo>
                  <a:lnTo>
                    <a:pt x="101" y="24"/>
                  </a:lnTo>
                  <a:lnTo>
                    <a:pt x="102" y="24"/>
                  </a:lnTo>
                  <a:lnTo>
                    <a:pt x="105" y="25"/>
                  </a:lnTo>
                  <a:lnTo>
                    <a:pt x="105" y="24"/>
                  </a:lnTo>
                  <a:lnTo>
                    <a:pt x="106" y="20"/>
                  </a:lnTo>
                  <a:lnTo>
                    <a:pt x="108" y="17"/>
                  </a:lnTo>
                  <a:lnTo>
                    <a:pt x="105" y="16"/>
                  </a:lnTo>
                  <a:lnTo>
                    <a:pt x="105" y="12"/>
                  </a:lnTo>
                  <a:lnTo>
                    <a:pt x="105" y="11"/>
                  </a:lnTo>
                  <a:lnTo>
                    <a:pt x="105" y="8"/>
                  </a:lnTo>
                  <a:lnTo>
                    <a:pt x="102" y="7"/>
                  </a:lnTo>
                  <a:lnTo>
                    <a:pt x="101" y="5"/>
                  </a:lnTo>
                  <a:lnTo>
                    <a:pt x="101" y="4"/>
                  </a:lnTo>
                  <a:lnTo>
                    <a:pt x="98" y="4"/>
                  </a:lnTo>
                  <a:lnTo>
                    <a:pt x="94" y="4"/>
                  </a:lnTo>
                  <a:lnTo>
                    <a:pt x="93" y="4"/>
                  </a:lnTo>
                  <a:lnTo>
                    <a:pt x="89" y="4"/>
                  </a:lnTo>
                  <a:lnTo>
                    <a:pt x="85" y="3"/>
                  </a:lnTo>
                  <a:lnTo>
                    <a:pt x="81" y="0"/>
                  </a:lnTo>
                  <a:lnTo>
                    <a:pt x="76" y="0"/>
                  </a:lnTo>
                  <a:lnTo>
                    <a:pt x="76" y="3"/>
                  </a:lnTo>
                  <a:lnTo>
                    <a:pt x="74" y="4"/>
                  </a:lnTo>
                  <a:lnTo>
                    <a:pt x="74" y="7"/>
                  </a:lnTo>
                  <a:lnTo>
                    <a:pt x="72" y="8"/>
                  </a:lnTo>
                  <a:lnTo>
                    <a:pt x="71" y="8"/>
                  </a:lnTo>
                  <a:lnTo>
                    <a:pt x="67" y="8"/>
                  </a:lnTo>
                  <a:lnTo>
                    <a:pt x="63" y="7"/>
                  </a:lnTo>
                  <a:lnTo>
                    <a:pt x="61" y="4"/>
                  </a:lnTo>
                  <a:lnTo>
                    <a:pt x="59" y="3"/>
                  </a:lnTo>
                  <a:lnTo>
                    <a:pt x="59" y="3"/>
                  </a:lnTo>
                  <a:lnTo>
                    <a:pt x="59" y="4"/>
                  </a:lnTo>
                  <a:lnTo>
                    <a:pt x="61" y="7"/>
                  </a:lnTo>
                  <a:lnTo>
                    <a:pt x="59" y="8"/>
                  </a:lnTo>
                  <a:lnTo>
                    <a:pt x="57" y="8"/>
                  </a:lnTo>
                  <a:lnTo>
                    <a:pt x="57" y="8"/>
                  </a:lnTo>
                  <a:lnTo>
                    <a:pt x="55" y="8"/>
                  </a:lnTo>
                  <a:lnTo>
                    <a:pt x="55" y="11"/>
                  </a:lnTo>
                  <a:lnTo>
                    <a:pt x="53" y="12"/>
                  </a:lnTo>
                  <a:lnTo>
                    <a:pt x="51" y="13"/>
                  </a:lnTo>
                  <a:lnTo>
                    <a:pt x="48" y="16"/>
                  </a:lnTo>
                  <a:lnTo>
                    <a:pt x="47" y="17"/>
                  </a:lnTo>
                  <a:lnTo>
                    <a:pt x="48" y="17"/>
                  </a:lnTo>
                  <a:lnTo>
                    <a:pt x="48" y="20"/>
                  </a:lnTo>
                  <a:lnTo>
                    <a:pt x="48" y="21"/>
                  </a:lnTo>
                  <a:lnTo>
                    <a:pt x="49" y="24"/>
                  </a:lnTo>
                  <a:lnTo>
                    <a:pt x="49" y="25"/>
                  </a:lnTo>
                  <a:lnTo>
                    <a:pt x="49" y="27"/>
                  </a:lnTo>
                  <a:lnTo>
                    <a:pt x="48" y="27"/>
                  </a:lnTo>
                  <a:lnTo>
                    <a:pt x="45" y="25"/>
                  </a:lnTo>
                  <a:lnTo>
                    <a:pt x="45" y="24"/>
                  </a:lnTo>
                  <a:lnTo>
                    <a:pt x="44" y="25"/>
                  </a:lnTo>
                  <a:lnTo>
                    <a:pt x="43" y="25"/>
                  </a:lnTo>
                  <a:lnTo>
                    <a:pt x="41" y="25"/>
                  </a:lnTo>
                  <a:lnTo>
                    <a:pt x="37" y="24"/>
                  </a:lnTo>
                  <a:lnTo>
                    <a:pt x="37" y="25"/>
                  </a:lnTo>
                  <a:lnTo>
                    <a:pt x="32" y="25"/>
                  </a:lnTo>
                  <a:lnTo>
                    <a:pt x="28" y="27"/>
                  </a:lnTo>
                  <a:lnTo>
                    <a:pt x="25" y="28"/>
                  </a:lnTo>
                  <a:lnTo>
                    <a:pt x="24" y="29"/>
                  </a:lnTo>
                  <a:lnTo>
                    <a:pt x="23" y="29"/>
                  </a:lnTo>
                  <a:lnTo>
                    <a:pt x="20" y="27"/>
                  </a:lnTo>
                  <a:lnTo>
                    <a:pt x="19" y="27"/>
                  </a:lnTo>
                  <a:lnTo>
                    <a:pt x="17" y="27"/>
                  </a:lnTo>
                  <a:lnTo>
                    <a:pt x="13" y="25"/>
                  </a:lnTo>
                  <a:lnTo>
                    <a:pt x="11" y="29"/>
                  </a:lnTo>
                  <a:lnTo>
                    <a:pt x="11" y="31"/>
                  </a:lnTo>
                  <a:lnTo>
                    <a:pt x="9" y="31"/>
                  </a:lnTo>
                  <a:lnTo>
                    <a:pt x="9" y="29"/>
                  </a:lnTo>
                  <a:lnTo>
                    <a:pt x="5" y="27"/>
                  </a:lnTo>
                  <a:lnTo>
                    <a:pt x="4" y="27"/>
                  </a:lnTo>
                  <a:lnTo>
                    <a:pt x="1" y="27"/>
                  </a:lnTo>
                  <a:lnTo>
                    <a:pt x="0" y="27"/>
                  </a:lnTo>
                  <a:lnTo>
                    <a:pt x="1" y="29"/>
                  </a:lnTo>
                  <a:lnTo>
                    <a:pt x="0" y="31"/>
                  </a:lnTo>
                  <a:lnTo>
                    <a:pt x="1" y="33"/>
                  </a:lnTo>
                  <a:lnTo>
                    <a:pt x="0" y="34"/>
                  </a:lnTo>
                  <a:lnTo>
                    <a:pt x="4" y="37"/>
                  </a:lnTo>
                  <a:lnTo>
                    <a:pt x="7" y="38"/>
                  </a:lnTo>
                  <a:lnTo>
                    <a:pt x="9" y="38"/>
                  </a:lnTo>
                  <a:lnTo>
                    <a:pt x="11" y="37"/>
                  </a:lnTo>
                  <a:lnTo>
                    <a:pt x="13" y="37"/>
                  </a:lnTo>
                  <a:lnTo>
                    <a:pt x="15" y="38"/>
                  </a:lnTo>
                  <a:lnTo>
                    <a:pt x="19" y="40"/>
                  </a:lnTo>
                  <a:lnTo>
                    <a:pt x="23" y="38"/>
                  </a:lnTo>
                  <a:lnTo>
                    <a:pt x="24" y="37"/>
                  </a:lnTo>
                  <a:lnTo>
                    <a:pt x="24" y="37"/>
                  </a:lnTo>
                  <a:lnTo>
                    <a:pt x="24" y="37"/>
                  </a:lnTo>
                  <a:lnTo>
                    <a:pt x="24" y="37"/>
                  </a:lnTo>
                  <a:lnTo>
                    <a:pt x="24" y="37"/>
                  </a:lnTo>
                  <a:lnTo>
                    <a:pt x="24" y="37"/>
                  </a:lnTo>
                  <a:lnTo>
                    <a:pt x="24" y="3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7" name="Freeform 98"/>
            <p:cNvSpPr>
              <a:spLocks/>
            </p:cNvSpPr>
            <p:nvPr/>
          </p:nvSpPr>
          <p:spPr bwMode="auto">
            <a:xfrm>
              <a:off x="4441825" y="2408238"/>
              <a:ext cx="150813" cy="69850"/>
            </a:xfrm>
            <a:custGeom>
              <a:avLst/>
              <a:gdLst>
                <a:gd name="T0" fmla="*/ 88 w 95"/>
                <a:gd name="T1" fmla="*/ 21 h 44"/>
                <a:gd name="T2" fmla="*/ 83 w 95"/>
                <a:gd name="T3" fmla="*/ 19 h 44"/>
                <a:gd name="T4" fmla="*/ 77 w 95"/>
                <a:gd name="T5" fmla="*/ 19 h 44"/>
                <a:gd name="T6" fmla="*/ 77 w 95"/>
                <a:gd name="T7" fmla="*/ 13 h 44"/>
                <a:gd name="T8" fmla="*/ 71 w 95"/>
                <a:gd name="T9" fmla="*/ 13 h 44"/>
                <a:gd name="T10" fmla="*/ 68 w 95"/>
                <a:gd name="T11" fmla="*/ 13 h 44"/>
                <a:gd name="T12" fmla="*/ 61 w 95"/>
                <a:gd name="T13" fmla="*/ 17 h 44"/>
                <a:gd name="T14" fmla="*/ 57 w 95"/>
                <a:gd name="T15" fmla="*/ 13 h 44"/>
                <a:gd name="T16" fmla="*/ 57 w 95"/>
                <a:gd name="T17" fmla="*/ 9 h 44"/>
                <a:gd name="T18" fmla="*/ 56 w 95"/>
                <a:gd name="T19" fmla="*/ 8 h 44"/>
                <a:gd name="T20" fmla="*/ 52 w 95"/>
                <a:gd name="T21" fmla="*/ 5 h 44"/>
                <a:gd name="T22" fmla="*/ 44 w 95"/>
                <a:gd name="T23" fmla="*/ 5 h 44"/>
                <a:gd name="T24" fmla="*/ 43 w 95"/>
                <a:gd name="T25" fmla="*/ 3 h 44"/>
                <a:gd name="T26" fmla="*/ 39 w 95"/>
                <a:gd name="T27" fmla="*/ 3 h 44"/>
                <a:gd name="T28" fmla="*/ 35 w 95"/>
                <a:gd name="T29" fmla="*/ 4 h 44"/>
                <a:gd name="T30" fmla="*/ 34 w 95"/>
                <a:gd name="T31" fmla="*/ 3 h 44"/>
                <a:gd name="T32" fmla="*/ 31 w 95"/>
                <a:gd name="T33" fmla="*/ 0 h 44"/>
                <a:gd name="T34" fmla="*/ 28 w 95"/>
                <a:gd name="T35" fmla="*/ 3 h 44"/>
                <a:gd name="T36" fmla="*/ 18 w 95"/>
                <a:gd name="T37" fmla="*/ 8 h 44"/>
                <a:gd name="T38" fmla="*/ 7 w 95"/>
                <a:gd name="T39" fmla="*/ 12 h 44"/>
                <a:gd name="T40" fmla="*/ 2 w 95"/>
                <a:gd name="T41" fmla="*/ 15 h 44"/>
                <a:gd name="T42" fmla="*/ 2 w 95"/>
                <a:gd name="T43" fmla="*/ 16 h 44"/>
                <a:gd name="T44" fmla="*/ 4 w 95"/>
                <a:gd name="T45" fmla="*/ 21 h 44"/>
                <a:gd name="T46" fmla="*/ 7 w 95"/>
                <a:gd name="T47" fmla="*/ 27 h 44"/>
                <a:gd name="T48" fmla="*/ 18 w 95"/>
                <a:gd name="T49" fmla="*/ 36 h 44"/>
                <a:gd name="T50" fmla="*/ 22 w 95"/>
                <a:gd name="T51" fmla="*/ 39 h 44"/>
                <a:gd name="T52" fmla="*/ 24 w 95"/>
                <a:gd name="T53" fmla="*/ 40 h 44"/>
                <a:gd name="T54" fmla="*/ 30 w 95"/>
                <a:gd name="T55" fmla="*/ 44 h 44"/>
                <a:gd name="T56" fmla="*/ 35 w 95"/>
                <a:gd name="T57" fmla="*/ 44 h 44"/>
                <a:gd name="T58" fmla="*/ 37 w 95"/>
                <a:gd name="T59" fmla="*/ 40 h 44"/>
                <a:gd name="T60" fmla="*/ 39 w 95"/>
                <a:gd name="T61" fmla="*/ 36 h 44"/>
                <a:gd name="T62" fmla="*/ 48 w 95"/>
                <a:gd name="T63" fmla="*/ 39 h 44"/>
                <a:gd name="T64" fmla="*/ 56 w 95"/>
                <a:gd name="T65" fmla="*/ 40 h 44"/>
                <a:gd name="T66" fmla="*/ 61 w 95"/>
                <a:gd name="T67" fmla="*/ 40 h 44"/>
                <a:gd name="T68" fmla="*/ 64 w 95"/>
                <a:gd name="T69" fmla="*/ 41 h 44"/>
                <a:gd name="T70" fmla="*/ 68 w 95"/>
                <a:gd name="T71" fmla="*/ 44 h 44"/>
                <a:gd name="T72" fmla="*/ 73 w 95"/>
                <a:gd name="T73" fmla="*/ 40 h 44"/>
                <a:gd name="T74" fmla="*/ 81 w 95"/>
                <a:gd name="T75" fmla="*/ 36 h 44"/>
                <a:gd name="T76" fmla="*/ 84 w 95"/>
                <a:gd name="T77" fmla="*/ 32 h 44"/>
                <a:gd name="T78" fmla="*/ 91 w 95"/>
                <a:gd name="T79" fmla="*/ 29 h 44"/>
                <a:gd name="T80" fmla="*/ 91 w 95"/>
                <a:gd name="T81" fmla="*/ 23 h 44"/>
                <a:gd name="T82" fmla="*/ 91 w 95"/>
                <a:gd name="T83" fmla="*/ 23 h 44"/>
                <a:gd name="T84" fmla="*/ 91 w 95"/>
                <a:gd name="T85" fmla="*/ 23 h 44"/>
                <a:gd name="T86" fmla="*/ 91 w 95"/>
                <a:gd name="T8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44">
                  <a:moveTo>
                    <a:pt x="91" y="23"/>
                  </a:moveTo>
                  <a:lnTo>
                    <a:pt x="88" y="21"/>
                  </a:lnTo>
                  <a:lnTo>
                    <a:pt x="84" y="19"/>
                  </a:lnTo>
                  <a:lnTo>
                    <a:pt x="83" y="19"/>
                  </a:lnTo>
                  <a:lnTo>
                    <a:pt x="79" y="19"/>
                  </a:lnTo>
                  <a:lnTo>
                    <a:pt x="77" y="19"/>
                  </a:lnTo>
                  <a:lnTo>
                    <a:pt x="77" y="17"/>
                  </a:lnTo>
                  <a:lnTo>
                    <a:pt x="77" y="13"/>
                  </a:lnTo>
                  <a:lnTo>
                    <a:pt x="73" y="13"/>
                  </a:lnTo>
                  <a:lnTo>
                    <a:pt x="71" y="13"/>
                  </a:lnTo>
                  <a:lnTo>
                    <a:pt x="65" y="12"/>
                  </a:lnTo>
                  <a:lnTo>
                    <a:pt x="68" y="13"/>
                  </a:lnTo>
                  <a:lnTo>
                    <a:pt x="64" y="17"/>
                  </a:lnTo>
                  <a:lnTo>
                    <a:pt x="61" y="17"/>
                  </a:lnTo>
                  <a:lnTo>
                    <a:pt x="60" y="16"/>
                  </a:lnTo>
                  <a:lnTo>
                    <a:pt x="57" y="13"/>
                  </a:lnTo>
                  <a:lnTo>
                    <a:pt x="56" y="12"/>
                  </a:lnTo>
                  <a:lnTo>
                    <a:pt x="57" y="9"/>
                  </a:lnTo>
                  <a:lnTo>
                    <a:pt x="57" y="8"/>
                  </a:lnTo>
                  <a:lnTo>
                    <a:pt x="56" y="8"/>
                  </a:lnTo>
                  <a:lnTo>
                    <a:pt x="52" y="8"/>
                  </a:lnTo>
                  <a:lnTo>
                    <a:pt x="52" y="5"/>
                  </a:lnTo>
                  <a:lnTo>
                    <a:pt x="48" y="5"/>
                  </a:lnTo>
                  <a:lnTo>
                    <a:pt x="44" y="5"/>
                  </a:lnTo>
                  <a:lnTo>
                    <a:pt x="43" y="4"/>
                  </a:lnTo>
                  <a:lnTo>
                    <a:pt x="43" y="3"/>
                  </a:lnTo>
                  <a:lnTo>
                    <a:pt x="40" y="3"/>
                  </a:lnTo>
                  <a:lnTo>
                    <a:pt x="39" y="3"/>
                  </a:lnTo>
                  <a:lnTo>
                    <a:pt x="37" y="4"/>
                  </a:lnTo>
                  <a:lnTo>
                    <a:pt x="35" y="4"/>
                  </a:lnTo>
                  <a:lnTo>
                    <a:pt x="34" y="4"/>
                  </a:lnTo>
                  <a:lnTo>
                    <a:pt x="34" y="3"/>
                  </a:lnTo>
                  <a:lnTo>
                    <a:pt x="31" y="0"/>
                  </a:lnTo>
                  <a:lnTo>
                    <a:pt x="31" y="0"/>
                  </a:lnTo>
                  <a:lnTo>
                    <a:pt x="30" y="3"/>
                  </a:lnTo>
                  <a:lnTo>
                    <a:pt x="28" y="3"/>
                  </a:lnTo>
                  <a:lnTo>
                    <a:pt x="22" y="5"/>
                  </a:lnTo>
                  <a:lnTo>
                    <a:pt x="18" y="8"/>
                  </a:lnTo>
                  <a:lnTo>
                    <a:pt x="12" y="9"/>
                  </a:lnTo>
                  <a:lnTo>
                    <a:pt x="7" y="12"/>
                  </a:lnTo>
                  <a:lnTo>
                    <a:pt x="3" y="13"/>
                  </a:lnTo>
                  <a:lnTo>
                    <a:pt x="2" y="15"/>
                  </a:lnTo>
                  <a:lnTo>
                    <a:pt x="0" y="16"/>
                  </a:lnTo>
                  <a:lnTo>
                    <a:pt x="2" y="16"/>
                  </a:lnTo>
                  <a:lnTo>
                    <a:pt x="3" y="17"/>
                  </a:lnTo>
                  <a:lnTo>
                    <a:pt x="4" y="21"/>
                  </a:lnTo>
                  <a:lnTo>
                    <a:pt x="3" y="23"/>
                  </a:lnTo>
                  <a:lnTo>
                    <a:pt x="7" y="27"/>
                  </a:lnTo>
                  <a:lnTo>
                    <a:pt x="11" y="31"/>
                  </a:lnTo>
                  <a:lnTo>
                    <a:pt x="18" y="36"/>
                  </a:lnTo>
                  <a:lnTo>
                    <a:pt x="22" y="40"/>
                  </a:lnTo>
                  <a:lnTo>
                    <a:pt x="22" y="39"/>
                  </a:lnTo>
                  <a:lnTo>
                    <a:pt x="22" y="39"/>
                  </a:lnTo>
                  <a:lnTo>
                    <a:pt x="24" y="40"/>
                  </a:lnTo>
                  <a:lnTo>
                    <a:pt x="26" y="43"/>
                  </a:lnTo>
                  <a:lnTo>
                    <a:pt x="30" y="44"/>
                  </a:lnTo>
                  <a:lnTo>
                    <a:pt x="34" y="44"/>
                  </a:lnTo>
                  <a:lnTo>
                    <a:pt x="35" y="44"/>
                  </a:lnTo>
                  <a:lnTo>
                    <a:pt x="37" y="43"/>
                  </a:lnTo>
                  <a:lnTo>
                    <a:pt x="37" y="40"/>
                  </a:lnTo>
                  <a:lnTo>
                    <a:pt x="39" y="39"/>
                  </a:lnTo>
                  <a:lnTo>
                    <a:pt x="39" y="36"/>
                  </a:lnTo>
                  <a:lnTo>
                    <a:pt x="44" y="36"/>
                  </a:lnTo>
                  <a:lnTo>
                    <a:pt x="48" y="39"/>
                  </a:lnTo>
                  <a:lnTo>
                    <a:pt x="52" y="40"/>
                  </a:lnTo>
                  <a:lnTo>
                    <a:pt x="56" y="40"/>
                  </a:lnTo>
                  <a:lnTo>
                    <a:pt x="57" y="40"/>
                  </a:lnTo>
                  <a:lnTo>
                    <a:pt x="61" y="40"/>
                  </a:lnTo>
                  <a:lnTo>
                    <a:pt x="64" y="40"/>
                  </a:lnTo>
                  <a:lnTo>
                    <a:pt x="64" y="41"/>
                  </a:lnTo>
                  <a:lnTo>
                    <a:pt x="65" y="43"/>
                  </a:lnTo>
                  <a:lnTo>
                    <a:pt x="68" y="44"/>
                  </a:lnTo>
                  <a:lnTo>
                    <a:pt x="69" y="40"/>
                  </a:lnTo>
                  <a:lnTo>
                    <a:pt x="73" y="40"/>
                  </a:lnTo>
                  <a:lnTo>
                    <a:pt x="79" y="39"/>
                  </a:lnTo>
                  <a:lnTo>
                    <a:pt x="81" y="36"/>
                  </a:lnTo>
                  <a:lnTo>
                    <a:pt x="83" y="35"/>
                  </a:lnTo>
                  <a:lnTo>
                    <a:pt x="84" y="32"/>
                  </a:lnTo>
                  <a:lnTo>
                    <a:pt x="84" y="31"/>
                  </a:lnTo>
                  <a:lnTo>
                    <a:pt x="91" y="29"/>
                  </a:lnTo>
                  <a:lnTo>
                    <a:pt x="95" y="29"/>
                  </a:lnTo>
                  <a:lnTo>
                    <a:pt x="91" y="23"/>
                  </a:lnTo>
                  <a:lnTo>
                    <a:pt x="91" y="23"/>
                  </a:lnTo>
                  <a:lnTo>
                    <a:pt x="91" y="23"/>
                  </a:lnTo>
                  <a:lnTo>
                    <a:pt x="91" y="23"/>
                  </a:lnTo>
                  <a:lnTo>
                    <a:pt x="91" y="23"/>
                  </a:lnTo>
                  <a:lnTo>
                    <a:pt x="91" y="23"/>
                  </a:lnTo>
                  <a:lnTo>
                    <a:pt x="91" y="2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8" name="Freeform 99"/>
            <p:cNvSpPr>
              <a:spLocks noEditPoints="1"/>
            </p:cNvSpPr>
            <p:nvPr/>
          </p:nvSpPr>
          <p:spPr bwMode="auto">
            <a:xfrm>
              <a:off x="4640263" y="2176463"/>
              <a:ext cx="127000" cy="63500"/>
            </a:xfrm>
            <a:custGeom>
              <a:avLst/>
              <a:gdLst>
                <a:gd name="T0" fmla="*/ 5 w 80"/>
                <a:gd name="T1" fmla="*/ 17 h 40"/>
                <a:gd name="T2" fmla="*/ 1 w 80"/>
                <a:gd name="T3" fmla="*/ 19 h 40"/>
                <a:gd name="T4" fmla="*/ 0 w 80"/>
                <a:gd name="T5" fmla="*/ 21 h 40"/>
                <a:gd name="T6" fmla="*/ 1 w 80"/>
                <a:gd name="T7" fmla="*/ 27 h 40"/>
                <a:gd name="T8" fmla="*/ 3 w 80"/>
                <a:gd name="T9" fmla="*/ 27 h 40"/>
                <a:gd name="T10" fmla="*/ 7 w 80"/>
                <a:gd name="T11" fmla="*/ 24 h 40"/>
                <a:gd name="T12" fmla="*/ 11 w 80"/>
                <a:gd name="T13" fmla="*/ 24 h 40"/>
                <a:gd name="T14" fmla="*/ 15 w 80"/>
                <a:gd name="T15" fmla="*/ 21 h 40"/>
                <a:gd name="T16" fmla="*/ 13 w 80"/>
                <a:gd name="T17" fmla="*/ 19 h 40"/>
                <a:gd name="T18" fmla="*/ 9 w 80"/>
                <a:gd name="T19" fmla="*/ 17 h 40"/>
                <a:gd name="T20" fmla="*/ 9 w 80"/>
                <a:gd name="T21" fmla="*/ 17 h 40"/>
                <a:gd name="T22" fmla="*/ 9 w 80"/>
                <a:gd name="T23" fmla="*/ 17 h 40"/>
                <a:gd name="T24" fmla="*/ 5 w 80"/>
                <a:gd name="T25" fmla="*/ 15 h 40"/>
                <a:gd name="T26" fmla="*/ 9 w 80"/>
                <a:gd name="T27" fmla="*/ 15 h 40"/>
                <a:gd name="T28" fmla="*/ 13 w 80"/>
                <a:gd name="T29" fmla="*/ 11 h 40"/>
                <a:gd name="T30" fmla="*/ 7 w 80"/>
                <a:gd name="T31" fmla="*/ 9 h 40"/>
                <a:gd name="T32" fmla="*/ 0 w 80"/>
                <a:gd name="T33" fmla="*/ 11 h 40"/>
                <a:gd name="T34" fmla="*/ 5 w 80"/>
                <a:gd name="T35" fmla="*/ 15 h 40"/>
                <a:gd name="T36" fmla="*/ 5 w 80"/>
                <a:gd name="T37" fmla="*/ 15 h 40"/>
                <a:gd name="T38" fmla="*/ 5 w 80"/>
                <a:gd name="T39" fmla="*/ 15 h 40"/>
                <a:gd name="T40" fmla="*/ 5 w 80"/>
                <a:gd name="T41" fmla="*/ 15 h 40"/>
                <a:gd name="T42" fmla="*/ 76 w 80"/>
                <a:gd name="T43" fmla="*/ 5 h 40"/>
                <a:gd name="T44" fmla="*/ 80 w 80"/>
                <a:gd name="T45" fmla="*/ 5 h 40"/>
                <a:gd name="T46" fmla="*/ 72 w 80"/>
                <a:gd name="T47" fmla="*/ 4 h 40"/>
                <a:gd name="T48" fmla="*/ 55 w 80"/>
                <a:gd name="T49" fmla="*/ 1 h 40"/>
                <a:gd name="T50" fmla="*/ 43 w 80"/>
                <a:gd name="T51" fmla="*/ 0 h 40"/>
                <a:gd name="T52" fmla="*/ 40 w 80"/>
                <a:gd name="T53" fmla="*/ 1 h 40"/>
                <a:gd name="T54" fmla="*/ 33 w 80"/>
                <a:gd name="T55" fmla="*/ 4 h 40"/>
                <a:gd name="T56" fmla="*/ 28 w 80"/>
                <a:gd name="T57" fmla="*/ 4 h 40"/>
                <a:gd name="T58" fmla="*/ 27 w 80"/>
                <a:gd name="T59" fmla="*/ 5 h 40"/>
                <a:gd name="T60" fmla="*/ 19 w 80"/>
                <a:gd name="T61" fmla="*/ 7 h 40"/>
                <a:gd name="T62" fmla="*/ 20 w 80"/>
                <a:gd name="T63" fmla="*/ 9 h 40"/>
                <a:gd name="T64" fmla="*/ 19 w 80"/>
                <a:gd name="T65" fmla="*/ 15 h 40"/>
                <a:gd name="T66" fmla="*/ 20 w 80"/>
                <a:gd name="T67" fmla="*/ 17 h 40"/>
                <a:gd name="T68" fmla="*/ 24 w 80"/>
                <a:gd name="T69" fmla="*/ 23 h 40"/>
                <a:gd name="T70" fmla="*/ 29 w 80"/>
                <a:gd name="T71" fmla="*/ 23 h 40"/>
                <a:gd name="T72" fmla="*/ 33 w 80"/>
                <a:gd name="T73" fmla="*/ 23 h 40"/>
                <a:gd name="T74" fmla="*/ 33 w 80"/>
                <a:gd name="T75" fmla="*/ 24 h 40"/>
                <a:gd name="T76" fmla="*/ 32 w 80"/>
                <a:gd name="T77" fmla="*/ 31 h 40"/>
                <a:gd name="T78" fmla="*/ 40 w 80"/>
                <a:gd name="T79" fmla="*/ 27 h 40"/>
                <a:gd name="T80" fmla="*/ 49 w 80"/>
                <a:gd name="T81" fmla="*/ 28 h 40"/>
                <a:gd name="T82" fmla="*/ 60 w 80"/>
                <a:gd name="T83" fmla="*/ 35 h 40"/>
                <a:gd name="T84" fmla="*/ 68 w 80"/>
                <a:gd name="T85" fmla="*/ 35 h 40"/>
                <a:gd name="T86" fmla="*/ 76 w 80"/>
                <a:gd name="T87" fmla="*/ 37 h 40"/>
                <a:gd name="T88" fmla="*/ 77 w 80"/>
                <a:gd name="T89" fmla="*/ 37 h 40"/>
                <a:gd name="T90" fmla="*/ 72 w 80"/>
                <a:gd name="T91" fmla="*/ 35 h 40"/>
                <a:gd name="T92" fmla="*/ 73 w 80"/>
                <a:gd name="T93" fmla="*/ 27 h 40"/>
                <a:gd name="T94" fmla="*/ 72 w 80"/>
                <a:gd name="T95" fmla="*/ 23 h 40"/>
                <a:gd name="T96" fmla="*/ 72 w 80"/>
                <a:gd name="T97" fmla="*/ 17 h 40"/>
                <a:gd name="T98" fmla="*/ 72 w 80"/>
                <a:gd name="T99" fmla="*/ 11 h 40"/>
                <a:gd name="T100" fmla="*/ 73 w 80"/>
                <a:gd name="T101" fmla="*/ 9 h 40"/>
                <a:gd name="T102" fmla="*/ 73 w 80"/>
                <a:gd name="T103" fmla="*/ 9 h 40"/>
                <a:gd name="T104" fmla="*/ 73 w 80"/>
                <a:gd name="T10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40">
                  <a:moveTo>
                    <a:pt x="9" y="17"/>
                  </a:moveTo>
                  <a:lnTo>
                    <a:pt x="5" y="17"/>
                  </a:lnTo>
                  <a:lnTo>
                    <a:pt x="3" y="19"/>
                  </a:lnTo>
                  <a:lnTo>
                    <a:pt x="1" y="19"/>
                  </a:lnTo>
                  <a:lnTo>
                    <a:pt x="0" y="19"/>
                  </a:lnTo>
                  <a:lnTo>
                    <a:pt x="0" y="21"/>
                  </a:lnTo>
                  <a:lnTo>
                    <a:pt x="1" y="24"/>
                  </a:lnTo>
                  <a:lnTo>
                    <a:pt x="1" y="27"/>
                  </a:lnTo>
                  <a:lnTo>
                    <a:pt x="1" y="28"/>
                  </a:lnTo>
                  <a:lnTo>
                    <a:pt x="3" y="27"/>
                  </a:lnTo>
                  <a:lnTo>
                    <a:pt x="5" y="24"/>
                  </a:lnTo>
                  <a:lnTo>
                    <a:pt x="7" y="24"/>
                  </a:lnTo>
                  <a:lnTo>
                    <a:pt x="9" y="23"/>
                  </a:lnTo>
                  <a:lnTo>
                    <a:pt x="11" y="24"/>
                  </a:lnTo>
                  <a:lnTo>
                    <a:pt x="13" y="23"/>
                  </a:lnTo>
                  <a:lnTo>
                    <a:pt x="15" y="21"/>
                  </a:lnTo>
                  <a:lnTo>
                    <a:pt x="16" y="21"/>
                  </a:lnTo>
                  <a:lnTo>
                    <a:pt x="13" y="19"/>
                  </a:lnTo>
                  <a:lnTo>
                    <a:pt x="9" y="17"/>
                  </a:lnTo>
                  <a:lnTo>
                    <a:pt x="9" y="17"/>
                  </a:lnTo>
                  <a:lnTo>
                    <a:pt x="9" y="17"/>
                  </a:lnTo>
                  <a:lnTo>
                    <a:pt x="9" y="17"/>
                  </a:lnTo>
                  <a:lnTo>
                    <a:pt x="9" y="17"/>
                  </a:lnTo>
                  <a:lnTo>
                    <a:pt x="9" y="17"/>
                  </a:lnTo>
                  <a:lnTo>
                    <a:pt x="9" y="17"/>
                  </a:lnTo>
                  <a:close/>
                  <a:moveTo>
                    <a:pt x="5" y="15"/>
                  </a:moveTo>
                  <a:lnTo>
                    <a:pt x="7" y="15"/>
                  </a:lnTo>
                  <a:lnTo>
                    <a:pt x="9" y="15"/>
                  </a:lnTo>
                  <a:lnTo>
                    <a:pt x="11" y="13"/>
                  </a:lnTo>
                  <a:lnTo>
                    <a:pt x="13" y="11"/>
                  </a:lnTo>
                  <a:lnTo>
                    <a:pt x="11" y="11"/>
                  </a:lnTo>
                  <a:lnTo>
                    <a:pt x="7" y="9"/>
                  </a:lnTo>
                  <a:lnTo>
                    <a:pt x="3" y="11"/>
                  </a:lnTo>
                  <a:lnTo>
                    <a:pt x="0" y="11"/>
                  </a:lnTo>
                  <a:lnTo>
                    <a:pt x="3" y="13"/>
                  </a:lnTo>
                  <a:lnTo>
                    <a:pt x="5" y="15"/>
                  </a:lnTo>
                  <a:lnTo>
                    <a:pt x="5" y="15"/>
                  </a:lnTo>
                  <a:lnTo>
                    <a:pt x="5" y="15"/>
                  </a:lnTo>
                  <a:lnTo>
                    <a:pt x="5" y="15"/>
                  </a:lnTo>
                  <a:lnTo>
                    <a:pt x="5" y="15"/>
                  </a:lnTo>
                  <a:lnTo>
                    <a:pt x="5" y="15"/>
                  </a:lnTo>
                  <a:lnTo>
                    <a:pt x="5" y="15"/>
                  </a:lnTo>
                  <a:close/>
                  <a:moveTo>
                    <a:pt x="73" y="9"/>
                  </a:moveTo>
                  <a:lnTo>
                    <a:pt x="76" y="5"/>
                  </a:lnTo>
                  <a:lnTo>
                    <a:pt x="77" y="5"/>
                  </a:lnTo>
                  <a:lnTo>
                    <a:pt x="80" y="5"/>
                  </a:lnTo>
                  <a:lnTo>
                    <a:pt x="76" y="4"/>
                  </a:lnTo>
                  <a:lnTo>
                    <a:pt x="72" y="4"/>
                  </a:lnTo>
                  <a:lnTo>
                    <a:pt x="64" y="4"/>
                  </a:lnTo>
                  <a:lnTo>
                    <a:pt x="55" y="1"/>
                  </a:lnTo>
                  <a:lnTo>
                    <a:pt x="49" y="1"/>
                  </a:lnTo>
                  <a:lnTo>
                    <a:pt x="43" y="0"/>
                  </a:lnTo>
                  <a:lnTo>
                    <a:pt x="43" y="1"/>
                  </a:lnTo>
                  <a:lnTo>
                    <a:pt x="40" y="1"/>
                  </a:lnTo>
                  <a:lnTo>
                    <a:pt x="33" y="1"/>
                  </a:lnTo>
                  <a:lnTo>
                    <a:pt x="33" y="4"/>
                  </a:lnTo>
                  <a:lnTo>
                    <a:pt x="29" y="4"/>
                  </a:lnTo>
                  <a:lnTo>
                    <a:pt x="28" y="4"/>
                  </a:lnTo>
                  <a:lnTo>
                    <a:pt x="24" y="4"/>
                  </a:lnTo>
                  <a:lnTo>
                    <a:pt x="27" y="5"/>
                  </a:lnTo>
                  <a:lnTo>
                    <a:pt x="23" y="5"/>
                  </a:lnTo>
                  <a:lnTo>
                    <a:pt x="19" y="7"/>
                  </a:lnTo>
                  <a:lnTo>
                    <a:pt x="19" y="11"/>
                  </a:lnTo>
                  <a:lnTo>
                    <a:pt x="20" y="9"/>
                  </a:lnTo>
                  <a:lnTo>
                    <a:pt x="19" y="13"/>
                  </a:lnTo>
                  <a:lnTo>
                    <a:pt x="19" y="15"/>
                  </a:lnTo>
                  <a:lnTo>
                    <a:pt x="20" y="15"/>
                  </a:lnTo>
                  <a:lnTo>
                    <a:pt x="20" y="17"/>
                  </a:lnTo>
                  <a:lnTo>
                    <a:pt x="20" y="19"/>
                  </a:lnTo>
                  <a:lnTo>
                    <a:pt x="24" y="23"/>
                  </a:lnTo>
                  <a:lnTo>
                    <a:pt x="28" y="23"/>
                  </a:lnTo>
                  <a:lnTo>
                    <a:pt x="29" y="23"/>
                  </a:lnTo>
                  <a:lnTo>
                    <a:pt x="32" y="21"/>
                  </a:lnTo>
                  <a:lnTo>
                    <a:pt x="33" y="23"/>
                  </a:lnTo>
                  <a:lnTo>
                    <a:pt x="33" y="24"/>
                  </a:lnTo>
                  <a:lnTo>
                    <a:pt x="33" y="24"/>
                  </a:lnTo>
                  <a:lnTo>
                    <a:pt x="33" y="24"/>
                  </a:lnTo>
                  <a:lnTo>
                    <a:pt x="32" y="31"/>
                  </a:lnTo>
                  <a:lnTo>
                    <a:pt x="36" y="28"/>
                  </a:lnTo>
                  <a:lnTo>
                    <a:pt x="40" y="27"/>
                  </a:lnTo>
                  <a:lnTo>
                    <a:pt x="43" y="27"/>
                  </a:lnTo>
                  <a:lnTo>
                    <a:pt x="49" y="28"/>
                  </a:lnTo>
                  <a:lnTo>
                    <a:pt x="57" y="32"/>
                  </a:lnTo>
                  <a:lnTo>
                    <a:pt x="60" y="35"/>
                  </a:lnTo>
                  <a:lnTo>
                    <a:pt x="63" y="35"/>
                  </a:lnTo>
                  <a:lnTo>
                    <a:pt x="68" y="35"/>
                  </a:lnTo>
                  <a:lnTo>
                    <a:pt x="72" y="36"/>
                  </a:lnTo>
                  <a:lnTo>
                    <a:pt x="76" y="37"/>
                  </a:lnTo>
                  <a:lnTo>
                    <a:pt x="77" y="40"/>
                  </a:lnTo>
                  <a:lnTo>
                    <a:pt x="77" y="37"/>
                  </a:lnTo>
                  <a:lnTo>
                    <a:pt x="73" y="36"/>
                  </a:lnTo>
                  <a:lnTo>
                    <a:pt x="72" y="35"/>
                  </a:lnTo>
                  <a:lnTo>
                    <a:pt x="77" y="31"/>
                  </a:lnTo>
                  <a:lnTo>
                    <a:pt x="73" y="27"/>
                  </a:lnTo>
                  <a:lnTo>
                    <a:pt x="72" y="24"/>
                  </a:lnTo>
                  <a:lnTo>
                    <a:pt x="72" y="23"/>
                  </a:lnTo>
                  <a:lnTo>
                    <a:pt x="72" y="21"/>
                  </a:lnTo>
                  <a:lnTo>
                    <a:pt x="72" y="17"/>
                  </a:lnTo>
                  <a:lnTo>
                    <a:pt x="71" y="15"/>
                  </a:lnTo>
                  <a:lnTo>
                    <a:pt x="72" y="11"/>
                  </a:lnTo>
                  <a:lnTo>
                    <a:pt x="73" y="9"/>
                  </a:lnTo>
                  <a:lnTo>
                    <a:pt x="73" y="9"/>
                  </a:lnTo>
                  <a:lnTo>
                    <a:pt x="73" y="9"/>
                  </a:lnTo>
                  <a:lnTo>
                    <a:pt x="73" y="9"/>
                  </a:lnTo>
                  <a:lnTo>
                    <a:pt x="73" y="9"/>
                  </a:lnTo>
                  <a:lnTo>
                    <a:pt x="73" y="9"/>
                  </a:lnTo>
                  <a:lnTo>
                    <a:pt x="73" y="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39" name="Freeform 100"/>
            <p:cNvSpPr>
              <a:spLocks noEditPoints="1"/>
            </p:cNvSpPr>
            <p:nvPr/>
          </p:nvSpPr>
          <p:spPr bwMode="auto">
            <a:xfrm>
              <a:off x="4351338" y="2227263"/>
              <a:ext cx="96838" cy="84138"/>
            </a:xfrm>
            <a:custGeom>
              <a:avLst/>
              <a:gdLst>
                <a:gd name="T0" fmla="*/ 29 w 61"/>
                <a:gd name="T1" fmla="*/ 21 h 53"/>
                <a:gd name="T2" fmla="*/ 29 w 61"/>
                <a:gd name="T3" fmla="*/ 12 h 53"/>
                <a:gd name="T4" fmla="*/ 33 w 61"/>
                <a:gd name="T5" fmla="*/ 3 h 53"/>
                <a:gd name="T6" fmla="*/ 21 w 61"/>
                <a:gd name="T7" fmla="*/ 8 h 53"/>
                <a:gd name="T8" fmla="*/ 4 w 61"/>
                <a:gd name="T9" fmla="*/ 13 h 53"/>
                <a:gd name="T10" fmla="*/ 8 w 61"/>
                <a:gd name="T11" fmla="*/ 13 h 53"/>
                <a:gd name="T12" fmla="*/ 16 w 61"/>
                <a:gd name="T13" fmla="*/ 13 h 53"/>
                <a:gd name="T14" fmla="*/ 17 w 61"/>
                <a:gd name="T15" fmla="*/ 21 h 53"/>
                <a:gd name="T16" fmla="*/ 13 w 61"/>
                <a:gd name="T17" fmla="*/ 17 h 53"/>
                <a:gd name="T18" fmla="*/ 8 w 61"/>
                <a:gd name="T19" fmla="*/ 19 h 53"/>
                <a:gd name="T20" fmla="*/ 0 w 61"/>
                <a:gd name="T21" fmla="*/ 25 h 53"/>
                <a:gd name="T22" fmla="*/ 3 w 61"/>
                <a:gd name="T23" fmla="*/ 33 h 53"/>
                <a:gd name="T24" fmla="*/ 4 w 61"/>
                <a:gd name="T25" fmla="*/ 36 h 53"/>
                <a:gd name="T26" fmla="*/ 8 w 61"/>
                <a:gd name="T27" fmla="*/ 44 h 53"/>
                <a:gd name="T28" fmla="*/ 17 w 61"/>
                <a:gd name="T29" fmla="*/ 49 h 53"/>
                <a:gd name="T30" fmla="*/ 21 w 61"/>
                <a:gd name="T31" fmla="*/ 46 h 53"/>
                <a:gd name="T32" fmla="*/ 21 w 61"/>
                <a:gd name="T33" fmla="*/ 42 h 53"/>
                <a:gd name="T34" fmla="*/ 21 w 61"/>
                <a:gd name="T35" fmla="*/ 34 h 53"/>
                <a:gd name="T36" fmla="*/ 25 w 61"/>
                <a:gd name="T37" fmla="*/ 33 h 53"/>
                <a:gd name="T38" fmla="*/ 33 w 61"/>
                <a:gd name="T39" fmla="*/ 25 h 53"/>
                <a:gd name="T40" fmla="*/ 39 w 61"/>
                <a:gd name="T41" fmla="*/ 25 h 53"/>
                <a:gd name="T42" fmla="*/ 39 w 61"/>
                <a:gd name="T43" fmla="*/ 21 h 53"/>
                <a:gd name="T44" fmla="*/ 35 w 61"/>
                <a:gd name="T45" fmla="*/ 36 h 53"/>
                <a:gd name="T46" fmla="*/ 29 w 61"/>
                <a:gd name="T47" fmla="*/ 36 h 53"/>
                <a:gd name="T48" fmla="*/ 29 w 61"/>
                <a:gd name="T49" fmla="*/ 44 h 53"/>
                <a:gd name="T50" fmla="*/ 37 w 61"/>
                <a:gd name="T51" fmla="*/ 42 h 53"/>
                <a:gd name="T52" fmla="*/ 35 w 61"/>
                <a:gd name="T53" fmla="*/ 36 h 53"/>
                <a:gd name="T54" fmla="*/ 35 w 61"/>
                <a:gd name="T55" fmla="*/ 36 h 53"/>
                <a:gd name="T56" fmla="*/ 61 w 61"/>
                <a:gd name="T57" fmla="*/ 29 h 53"/>
                <a:gd name="T58" fmla="*/ 53 w 61"/>
                <a:gd name="T59" fmla="*/ 33 h 53"/>
                <a:gd name="T60" fmla="*/ 52 w 61"/>
                <a:gd name="T61" fmla="*/ 31 h 53"/>
                <a:gd name="T62" fmla="*/ 51 w 61"/>
                <a:gd name="T63" fmla="*/ 31 h 53"/>
                <a:gd name="T64" fmla="*/ 43 w 61"/>
                <a:gd name="T65" fmla="*/ 33 h 53"/>
                <a:gd name="T66" fmla="*/ 40 w 61"/>
                <a:gd name="T67" fmla="*/ 40 h 53"/>
                <a:gd name="T68" fmla="*/ 51 w 61"/>
                <a:gd name="T69" fmla="*/ 44 h 53"/>
                <a:gd name="T70" fmla="*/ 53 w 61"/>
                <a:gd name="T71" fmla="*/ 44 h 53"/>
                <a:gd name="T72" fmla="*/ 57 w 61"/>
                <a:gd name="T73" fmla="*/ 40 h 53"/>
                <a:gd name="T74" fmla="*/ 61 w 61"/>
                <a:gd name="T75" fmla="*/ 34 h 53"/>
                <a:gd name="T76" fmla="*/ 60 w 61"/>
                <a:gd name="T77" fmla="*/ 31 h 53"/>
                <a:gd name="T78" fmla="*/ 60 w 61"/>
                <a:gd name="T79" fmla="*/ 31 h 53"/>
                <a:gd name="T80" fmla="*/ 44 w 61"/>
                <a:gd name="T81" fmla="*/ 48 h 53"/>
                <a:gd name="T82" fmla="*/ 44 w 61"/>
                <a:gd name="T83" fmla="*/ 52 h 53"/>
                <a:gd name="T84" fmla="*/ 52 w 61"/>
                <a:gd name="T85" fmla="*/ 53 h 53"/>
                <a:gd name="T86" fmla="*/ 51 w 61"/>
                <a:gd name="T87" fmla="*/ 48 h 53"/>
                <a:gd name="T88" fmla="*/ 51 w 61"/>
                <a:gd name="T89" fmla="*/ 49 h 53"/>
                <a:gd name="T90" fmla="*/ 4 w 61"/>
                <a:gd name="T91" fmla="*/ 49 h 53"/>
                <a:gd name="T92" fmla="*/ 4 w 61"/>
                <a:gd name="T93" fmla="*/ 49 h 53"/>
                <a:gd name="T94" fmla="*/ 4 w 61"/>
                <a:gd name="T95"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53">
                  <a:moveTo>
                    <a:pt x="39" y="21"/>
                  </a:moveTo>
                  <a:lnTo>
                    <a:pt x="33" y="19"/>
                  </a:lnTo>
                  <a:lnTo>
                    <a:pt x="31" y="19"/>
                  </a:lnTo>
                  <a:lnTo>
                    <a:pt x="29" y="21"/>
                  </a:lnTo>
                  <a:lnTo>
                    <a:pt x="29" y="19"/>
                  </a:lnTo>
                  <a:lnTo>
                    <a:pt x="31" y="17"/>
                  </a:lnTo>
                  <a:lnTo>
                    <a:pt x="29" y="13"/>
                  </a:lnTo>
                  <a:lnTo>
                    <a:pt x="29" y="12"/>
                  </a:lnTo>
                  <a:lnTo>
                    <a:pt x="33" y="8"/>
                  </a:lnTo>
                  <a:lnTo>
                    <a:pt x="33" y="5"/>
                  </a:lnTo>
                  <a:lnTo>
                    <a:pt x="33" y="4"/>
                  </a:lnTo>
                  <a:lnTo>
                    <a:pt x="33" y="3"/>
                  </a:lnTo>
                  <a:lnTo>
                    <a:pt x="35" y="0"/>
                  </a:lnTo>
                  <a:lnTo>
                    <a:pt x="29" y="3"/>
                  </a:lnTo>
                  <a:lnTo>
                    <a:pt x="24" y="4"/>
                  </a:lnTo>
                  <a:lnTo>
                    <a:pt x="21" y="8"/>
                  </a:lnTo>
                  <a:lnTo>
                    <a:pt x="17" y="9"/>
                  </a:lnTo>
                  <a:lnTo>
                    <a:pt x="12" y="9"/>
                  </a:lnTo>
                  <a:lnTo>
                    <a:pt x="7" y="12"/>
                  </a:lnTo>
                  <a:lnTo>
                    <a:pt x="4" y="13"/>
                  </a:lnTo>
                  <a:lnTo>
                    <a:pt x="4" y="16"/>
                  </a:lnTo>
                  <a:lnTo>
                    <a:pt x="7" y="17"/>
                  </a:lnTo>
                  <a:lnTo>
                    <a:pt x="8" y="16"/>
                  </a:lnTo>
                  <a:lnTo>
                    <a:pt x="8" y="13"/>
                  </a:lnTo>
                  <a:lnTo>
                    <a:pt x="12" y="12"/>
                  </a:lnTo>
                  <a:lnTo>
                    <a:pt x="13" y="12"/>
                  </a:lnTo>
                  <a:lnTo>
                    <a:pt x="20" y="12"/>
                  </a:lnTo>
                  <a:lnTo>
                    <a:pt x="16" y="13"/>
                  </a:lnTo>
                  <a:lnTo>
                    <a:pt x="16" y="16"/>
                  </a:lnTo>
                  <a:lnTo>
                    <a:pt x="16" y="17"/>
                  </a:lnTo>
                  <a:lnTo>
                    <a:pt x="17" y="19"/>
                  </a:lnTo>
                  <a:lnTo>
                    <a:pt x="17" y="21"/>
                  </a:lnTo>
                  <a:lnTo>
                    <a:pt x="16" y="19"/>
                  </a:lnTo>
                  <a:lnTo>
                    <a:pt x="13" y="19"/>
                  </a:lnTo>
                  <a:lnTo>
                    <a:pt x="16" y="17"/>
                  </a:lnTo>
                  <a:lnTo>
                    <a:pt x="13" y="17"/>
                  </a:lnTo>
                  <a:lnTo>
                    <a:pt x="12" y="17"/>
                  </a:lnTo>
                  <a:lnTo>
                    <a:pt x="11" y="19"/>
                  </a:lnTo>
                  <a:lnTo>
                    <a:pt x="8" y="21"/>
                  </a:lnTo>
                  <a:lnTo>
                    <a:pt x="8" y="19"/>
                  </a:lnTo>
                  <a:lnTo>
                    <a:pt x="4" y="19"/>
                  </a:lnTo>
                  <a:lnTo>
                    <a:pt x="3" y="17"/>
                  </a:lnTo>
                  <a:lnTo>
                    <a:pt x="3" y="19"/>
                  </a:lnTo>
                  <a:lnTo>
                    <a:pt x="0" y="25"/>
                  </a:lnTo>
                  <a:lnTo>
                    <a:pt x="3" y="29"/>
                  </a:lnTo>
                  <a:lnTo>
                    <a:pt x="4" y="31"/>
                  </a:lnTo>
                  <a:lnTo>
                    <a:pt x="4" y="33"/>
                  </a:lnTo>
                  <a:lnTo>
                    <a:pt x="3" y="33"/>
                  </a:lnTo>
                  <a:lnTo>
                    <a:pt x="3" y="34"/>
                  </a:lnTo>
                  <a:lnTo>
                    <a:pt x="3" y="38"/>
                  </a:lnTo>
                  <a:lnTo>
                    <a:pt x="4" y="38"/>
                  </a:lnTo>
                  <a:lnTo>
                    <a:pt x="4" y="36"/>
                  </a:lnTo>
                  <a:lnTo>
                    <a:pt x="8" y="40"/>
                  </a:lnTo>
                  <a:lnTo>
                    <a:pt x="8" y="42"/>
                  </a:lnTo>
                  <a:lnTo>
                    <a:pt x="7" y="44"/>
                  </a:lnTo>
                  <a:lnTo>
                    <a:pt x="8" y="44"/>
                  </a:lnTo>
                  <a:lnTo>
                    <a:pt x="8" y="48"/>
                  </a:lnTo>
                  <a:lnTo>
                    <a:pt x="11" y="48"/>
                  </a:lnTo>
                  <a:lnTo>
                    <a:pt x="16" y="49"/>
                  </a:lnTo>
                  <a:lnTo>
                    <a:pt x="17" y="49"/>
                  </a:lnTo>
                  <a:lnTo>
                    <a:pt x="20" y="48"/>
                  </a:lnTo>
                  <a:lnTo>
                    <a:pt x="21" y="48"/>
                  </a:lnTo>
                  <a:lnTo>
                    <a:pt x="24" y="49"/>
                  </a:lnTo>
                  <a:lnTo>
                    <a:pt x="21" y="46"/>
                  </a:lnTo>
                  <a:lnTo>
                    <a:pt x="20" y="46"/>
                  </a:lnTo>
                  <a:lnTo>
                    <a:pt x="20" y="44"/>
                  </a:lnTo>
                  <a:lnTo>
                    <a:pt x="21" y="44"/>
                  </a:lnTo>
                  <a:lnTo>
                    <a:pt x="21" y="42"/>
                  </a:lnTo>
                  <a:lnTo>
                    <a:pt x="21" y="40"/>
                  </a:lnTo>
                  <a:lnTo>
                    <a:pt x="21" y="38"/>
                  </a:lnTo>
                  <a:lnTo>
                    <a:pt x="24" y="36"/>
                  </a:lnTo>
                  <a:lnTo>
                    <a:pt x="21" y="34"/>
                  </a:lnTo>
                  <a:lnTo>
                    <a:pt x="24" y="34"/>
                  </a:lnTo>
                  <a:lnTo>
                    <a:pt x="27" y="34"/>
                  </a:lnTo>
                  <a:lnTo>
                    <a:pt x="27" y="33"/>
                  </a:lnTo>
                  <a:lnTo>
                    <a:pt x="25" y="33"/>
                  </a:lnTo>
                  <a:lnTo>
                    <a:pt x="29" y="31"/>
                  </a:lnTo>
                  <a:lnTo>
                    <a:pt x="29" y="29"/>
                  </a:lnTo>
                  <a:lnTo>
                    <a:pt x="31" y="25"/>
                  </a:lnTo>
                  <a:lnTo>
                    <a:pt x="33" y="25"/>
                  </a:lnTo>
                  <a:lnTo>
                    <a:pt x="33" y="27"/>
                  </a:lnTo>
                  <a:lnTo>
                    <a:pt x="35" y="27"/>
                  </a:lnTo>
                  <a:lnTo>
                    <a:pt x="37" y="27"/>
                  </a:lnTo>
                  <a:lnTo>
                    <a:pt x="39" y="25"/>
                  </a:lnTo>
                  <a:lnTo>
                    <a:pt x="39" y="21"/>
                  </a:lnTo>
                  <a:lnTo>
                    <a:pt x="39" y="21"/>
                  </a:lnTo>
                  <a:lnTo>
                    <a:pt x="39" y="21"/>
                  </a:lnTo>
                  <a:lnTo>
                    <a:pt x="39" y="21"/>
                  </a:lnTo>
                  <a:lnTo>
                    <a:pt x="39" y="21"/>
                  </a:lnTo>
                  <a:lnTo>
                    <a:pt x="39" y="21"/>
                  </a:lnTo>
                  <a:lnTo>
                    <a:pt x="39" y="21"/>
                  </a:lnTo>
                  <a:close/>
                  <a:moveTo>
                    <a:pt x="35" y="36"/>
                  </a:moveTo>
                  <a:lnTo>
                    <a:pt x="33" y="38"/>
                  </a:lnTo>
                  <a:lnTo>
                    <a:pt x="31" y="38"/>
                  </a:lnTo>
                  <a:lnTo>
                    <a:pt x="31" y="36"/>
                  </a:lnTo>
                  <a:lnTo>
                    <a:pt x="29" y="36"/>
                  </a:lnTo>
                  <a:lnTo>
                    <a:pt x="24" y="38"/>
                  </a:lnTo>
                  <a:lnTo>
                    <a:pt x="25" y="40"/>
                  </a:lnTo>
                  <a:lnTo>
                    <a:pt x="27" y="44"/>
                  </a:lnTo>
                  <a:lnTo>
                    <a:pt x="29" y="44"/>
                  </a:lnTo>
                  <a:lnTo>
                    <a:pt x="31" y="46"/>
                  </a:lnTo>
                  <a:lnTo>
                    <a:pt x="35" y="46"/>
                  </a:lnTo>
                  <a:lnTo>
                    <a:pt x="37" y="44"/>
                  </a:lnTo>
                  <a:lnTo>
                    <a:pt x="37" y="42"/>
                  </a:lnTo>
                  <a:lnTo>
                    <a:pt x="37" y="40"/>
                  </a:lnTo>
                  <a:lnTo>
                    <a:pt x="35" y="38"/>
                  </a:lnTo>
                  <a:lnTo>
                    <a:pt x="37" y="38"/>
                  </a:lnTo>
                  <a:lnTo>
                    <a:pt x="35" y="36"/>
                  </a:lnTo>
                  <a:lnTo>
                    <a:pt x="35" y="36"/>
                  </a:lnTo>
                  <a:lnTo>
                    <a:pt x="35" y="36"/>
                  </a:lnTo>
                  <a:lnTo>
                    <a:pt x="35" y="36"/>
                  </a:lnTo>
                  <a:lnTo>
                    <a:pt x="35" y="36"/>
                  </a:lnTo>
                  <a:lnTo>
                    <a:pt x="35" y="36"/>
                  </a:lnTo>
                  <a:lnTo>
                    <a:pt x="35" y="36"/>
                  </a:lnTo>
                  <a:close/>
                  <a:moveTo>
                    <a:pt x="60" y="31"/>
                  </a:moveTo>
                  <a:lnTo>
                    <a:pt x="61" y="29"/>
                  </a:lnTo>
                  <a:lnTo>
                    <a:pt x="60" y="27"/>
                  </a:lnTo>
                  <a:lnTo>
                    <a:pt x="56" y="27"/>
                  </a:lnTo>
                  <a:lnTo>
                    <a:pt x="52" y="29"/>
                  </a:lnTo>
                  <a:lnTo>
                    <a:pt x="53" y="33"/>
                  </a:lnTo>
                  <a:lnTo>
                    <a:pt x="53" y="34"/>
                  </a:lnTo>
                  <a:lnTo>
                    <a:pt x="52" y="34"/>
                  </a:lnTo>
                  <a:lnTo>
                    <a:pt x="53" y="33"/>
                  </a:lnTo>
                  <a:lnTo>
                    <a:pt x="52" y="31"/>
                  </a:lnTo>
                  <a:lnTo>
                    <a:pt x="52" y="33"/>
                  </a:lnTo>
                  <a:lnTo>
                    <a:pt x="51" y="34"/>
                  </a:lnTo>
                  <a:lnTo>
                    <a:pt x="48" y="33"/>
                  </a:lnTo>
                  <a:lnTo>
                    <a:pt x="51" y="31"/>
                  </a:lnTo>
                  <a:lnTo>
                    <a:pt x="48" y="31"/>
                  </a:lnTo>
                  <a:lnTo>
                    <a:pt x="47" y="31"/>
                  </a:lnTo>
                  <a:lnTo>
                    <a:pt x="44" y="33"/>
                  </a:lnTo>
                  <a:lnTo>
                    <a:pt x="43" y="33"/>
                  </a:lnTo>
                  <a:lnTo>
                    <a:pt x="39" y="34"/>
                  </a:lnTo>
                  <a:lnTo>
                    <a:pt x="43" y="38"/>
                  </a:lnTo>
                  <a:lnTo>
                    <a:pt x="43" y="40"/>
                  </a:lnTo>
                  <a:lnTo>
                    <a:pt x="40" y="40"/>
                  </a:lnTo>
                  <a:lnTo>
                    <a:pt x="44" y="42"/>
                  </a:lnTo>
                  <a:lnTo>
                    <a:pt x="48" y="42"/>
                  </a:lnTo>
                  <a:lnTo>
                    <a:pt x="48" y="44"/>
                  </a:lnTo>
                  <a:lnTo>
                    <a:pt x="51" y="44"/>
                  </a:lnTo>
                  <a:lnTo>
                    <a:pt x="51" y="46"/>
                  </a:lnTo>
                  <a:lnTo>
                    <a:pt x="52" y="46"/>
                  </a:lnTo>
                  <a:lnTo>
                    <a:pt x="56" y="46"/>
                  </a:lnTo>
                  <a:lnTo>
                    <a:pt x="53" y="44"/>
                  </a:lnTo>
                  <a:lnTo>
                    <a:pt x="56" y="44"/>
                  </a:lnTo>
                  <a:lnTo>
                    <a:pt x="57" y="42"/>
                  </a:lnTo>
                  <a:lnTo>
                    <a:pt x="60" y="42"/>
                  </a:lnTo>
                  <a:lnTo>
                    <a:pt x="57" y="40"/>
                  </a:lnTo>
                  <a:lnTo>
                    <a:pt x="56" y="38"/>
                  </a:lnTo>
                  <a:lnTo>
                    <a:pt x="57" y="36"/>
                  </a:lnTo>
                  <a:lnTo>
                    <a:pt x="60" y="34"/>
                  </a:lnTo>
                  <a:lnTo>
                    <a:pt x="61" y="34"/>
                  </a:lnTo>
                  <a:lnTo>
                    <a:pt x="60" y="33"/>
                  </a:lnTo>
                  <a:lnTo>
                    <a:pt x="60" y="31"/>
                  </a:lnTo>
                  <a:lnTo>
                    <a:pt x="60" y="31"/>
                  </a:lnTo>
                  <a:lnTo>
                    <a:pt x="60" y="31"/>
                  </a:lnTo>
                  <a:lnTo>
                    <a:pt x="60" y="31"/>
                  </a:lnTo>
                  <a:lnTo>
                    <a:pt x="60" y="31"/>
                  </a:lnTo>
                  <a:lnTo>
                    <a:pt x="60" y="31"/>
                  </a:lnTo>
                  <a:lnTo>
                    <a:pt x="60" y="31"/>
                  </a:lnTo>
                  <a:close/>
                  <a:moveTo>
                    <a:pt x="51" y="49"/>
                  </a:moveTo>
                  <a:lnTo>
                    <a:pt x="51" y="49"/>
                  </a:lnTo>
                  <a:lnTo>
                    <a:pt x="48" y="49"/>
                  </a:lnTo>
                  <a:lnTo>
                    <a:pt x="44" y="48"/>
                  </a:lnTo>
                  <a:lnTo>
                    <a:pt x="43" y="48"/>
                  </a:lnTo>
                  <a:lnTo>
                    <a:pt x="40" y="48"/>
                  </a:lnTo>
                  <a:lnTo>
                    <a:pt x="40" y="49"/>
                  </a:lnTo>
                  <a:lnTo>
                    <a:pt x="44" y="52"/>
                  </a:lnTo>
                  <a:lnTo>
                    <a:pt x="48" y="53"/>
                  </a:lnTo>
                  <a:lnTo>
                    <a:pt x="51" y="52"/>
                  </a:lnTo>
                  <a:lnTo>
                    <a:pt x="51" y="50"/>
                  </a:lnTo>
                  <a:lnTo>
                    <a:pt x="52" y="53"/>
                  </a:lnTo>
                  <a:lnTo>
                    <a:pt x="53" y="49"/>
                  </a:lnTo>
                  <a:lnTo>
                    <a:pt x="53" y="48"/>
                  </a:lnTo>
                  <a:lnTo>
                    <a:pt x="52" y="46"/>
                  </a:lnTo>
                  <a:lnTo>
                    <a:pt x="51" y="48"/>
                  </a:lnTo>
                  <a:lnTo>
                    <a:pt x="51" y="49"/>
                  </a:lnTo>
                  <a:lnTo>
                    <a:pt x="51" y="49"/>
                  </a:lnTo>
                  <a:lnTo>
                    <a:pt x="51" y="49"/>
                  </a:lnTo>
                  <a:lnTo>
                    <a:pt x="51" y="49"/>
                  </a:lnTo>
                  <a:lnTo>
                    <a:pt x="51" y="49"/>
                  </a:lnTo>
                  <a:lnTo>
                    <a:pt x="51" y="49"/>
                  </a:lnTo>
                  <a:lnTo>
                    <a:pt x="51" y="49"/>
                  </a:lnTo>
                  <a:close/>
                  <a:moveTo>
                    <a:pt x="4" y="49"/>
                  </a:moveTo>
                  <a:lnTo>
                    <a:pt x="7" y="48"/>
                  </a:lnTo>
                  <a:lnTo>
                    <a:pt x="4" y="48"/>
                  </a:lnTo>
                  <a:lnTo>
                    <a:pt x="4" y="49"/>
                  </a:lnTo>
                  <a:lnTo>
                    <a:pt x="4" y="49"/>
                  </a:lnTo>
                  <a:lnTo>
                    <a:pt x="4" y="49"/>
                  </a:lnTo>
                  <a:lnTo>
                    <a:pt x="4" y="49"/>
                  </a:lnTo>
                  <a:lnTo>
                    <a:pt x="4" y="49"/>
                  </a:lnTo>
                  <a:lnTo>
                    <a:pt x="4" y="49"/>
                  </a:lnTo>
                  <a:lnTo>
                    <a:pt x="4" y="4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0" name="Freeform 101"/>
            <p:cNvSpPr>
              <a:spLocks/>
            </p:cNvSpPr>
            <p:nvPr/>
          </p:nvSpPr>
          <p:spPr bwMode="auto">
            <a:xfrm>
              <a:off x="4594225" y="2544763"/>
              <a:ext cx="98425" cy="122238"/>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1" name="Freeform 102"/>
            <p:cNvSpPr>
              <a:spLocks/>
            </p:cNvSpPr>
            <p:nvPr/>
          </p:nvSpPr>
          <p:spPr bwMode="auto">
            <a:xfrm>
              <a:off x="4524375" y="2573338"/>
              <a:ext cx="103188" cy="96838"/>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2" name="Freeform 103"/>
            <p:cNvSpPr>
              <a:spLocks/>
            </p:cNvSpPr>
            <p:nvPr/>
          </p:nvSpPr>
          <p:spPr bwMode="auto">
            <a:xfrm>
              <a:off x="4473575" y="2535238"/>
              <a:ext cx="133350" cy="103188"/>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3" name="Freeform 104"/>
            <p:cNvSpPr>
              <a:spLocks/>
            </p:cNvSpPr>
            <p:nvPr/>
          </p:nvSpPr>
          <p:spPr bwMode="auto">
            <a:xfrm>
              <a:off x="4627563" y="2263775"/>
              <a:ext cx="120650" cy="66675"/>
            </a:xfrm>
            <a:custGeom>
              <a:avLst/>
              <a:gdLst>
                <a:gd name="T0" fmla="*/ 73 w 76"/>
                <a:gd name="T1" fmla="*/ 15 h 42"/>
                <a:gd name="T2" fmla="*/ 68 w 76"/>
                <a:gd name="T3" fmla="*/ 10 h 42"/>
                <a:gd name="T4" fmla="*/ 61 w 76"/>
                <a:gd name="T5" fmla="*/ 6 h 42"/>
                <a:gd name="T6" fmla="*/ 55 w 76"/>
                <a:gd name="T7" fmla="*/ 4 h 42"/>
                <a:gd name="T8" fmla="*/ 49 w 76"/>
                <a:gd name="T9" fmla="*/ 0 h 42"/>
                <a:gd name="T10" fmla="*/ 45 w 76"/>
                <a:gd name="T11" fmla="*/ 0 h 42"/>
                <a:gd name="T12" fmla="*/ 32 w 76"/>
                <a:gd name="T13" fmla="*/ 0 h 42"/>
                <a:gd name="T14" fmla="*/ 24 w 76"/>
                <a:gd name="T15" fmla="*/ 0 h 42"/>
                <a:gd name="T16" fmla="*/ 9 w 76"/>
                <a:gd name="T17" fmla="*/ 0 h 42"/>
                <a:gd name="T18" fmla="*/ 2 w 76"/>
                <a:gd name="T19" fmla="*/ 4 h 42"/>
                <a:gd name="T20" fmla="*/ 0 w 76"/>
                <a:gd name="T21" fmla="*/ 6 h 42"/>
                <a:gd name="T22" fmla="*/ 4 w 76"/>
                <a:gd name="T23" fmla="*/ 15 h 42"/>
                <a:gd name="T24" fmla="*/ 8 w 76"/>
                <a:gd name="T25" fmla="*/ 19 h 42"/>
                <a:gd name="T26" fmla="*/ 13 w 76"/>
                <a:gd name="T27" fmla="*/ 21 h 42"/>
                <a:gd name="T28" fmla="*/ 27 w 76"/>
                <a:gd name="T29" fmla="*/ 23 h 42"/>
                <a:gd name="T30" fmla="*/ 28 w 76"/>
                <a:gd name="T31" fmla="*/ 29 h 42"/>
                <a:gd name="T32" fmla="*/ 32 w 76"/>
                <a:gd name="T33" fmla="*/ 38 h 42"/>
                <a:gd name="T34" fmla="*/ 35 w 76"/>
                <a:gd name="T35" fmla="*/ 42 h 42"/>
                <a:gd name="T36" fmla="*/ 37 w 76"/>
                <a:gd name="T37" fmla="*/ 42 h 42"/>
                <a:gd name="T38" fmla="*/ 40 w 76"/>
                <a:gd name="T39" fmla="*/ 42 h 42"/>
                <a:gd name="T40" fmla="*/ 45 w 76"/>
                <a:gd name="T41" fmla="*/ 42 h 42"/>
                <a:gd name="T42" fmla="*/ 49 w 76"/>
                <a:gd name="T43" fmla="*/ 42 h 42"/>
                <a:gd name="T44" fmla="*/ 53 w 76"/>
                <a:gd name="T45" fmla="*/ 38 h 42"/>
                <a:gd name="T46" fmla="*/ 57 w 76"/>
                <a:gd name="T47" fmla="*/ 38 h 42"/>
                <a:gd name="T48" fmla="*/ 61 w 76"/>
                <a:gd name="T49" fmla="*/ 37 h 42"/>
                <a:gd name="T50" fmla="*/ 63 w 76"/>
                <a:gd name="T51" fmla="*/ 38 h 42"/>
                <a:gd name="T52" fmla="*/ 65 w 76"/>
                <a:gd name="T53" fmla="*/ 37 h 42"/>
                <a:gd name="T54" fmla="*/ 61 w 76"/>
                <a:gd name="T55" fmla="*/ 34 h 42"/>
                <a:gd name="T56" fmla="*/ 65 w 76"/>
                <a:gd name="T57" fmla="*/ 29 h 42"/>
                <a:gd name="T58" fmla="*/ 65 w 76"/>
                <a:gd name="T59" fmla="*/ 26 h 42"/>
                <a:gd name="T60" fmla="*/ 71 w 76"/>
                <a:gd name="T61" fmla="*/ 23 h 42"/>
                <a:gd name="T62" fmla="*/ 75 w 76"/>
                <a:gd name="T63" fmla="*/ 21 h 42"/>
                <a:gd name="T64" fmla="*/ 72 w 76"/>
                <a:gd name="T65" fmla="*/ 17 h 42"/>
                <a:gd name="T66" fmla="*/ 72 w 76"/>
                <a:gd name="T67" fmla="*/ 17 h 42"/>
                <a:gd name="T68" fmla="*/ 72 w 76"/>
                <a:gd name="T69" fmla="*/ 17 h 42"/>
                <a:gd name="T70" fmla="*/ 72 w 76"/>
                <a:gd name="T71"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2">
                  <a:moveTo>
                    <a:pt x="72" y="17"/>
                  </a:moveTo>
                  <a:lnTo>
                    <a:pt x="73" y="15"/>
                  </a:lnTo>
                  <a:lnTo>
                    <a:pt x="75" y="11"/>
                  </a:lnTo>
                  <a:lnTo>
                    <a:pt x="68" y="10"/>
                  </a:lnTo>
                  <a:lnTo>
                    <a:pt x="65" y="8"/>
                  </a:lnTo>
                  <a:lnTo>
                    <a:pt x="61" y="6"/>
                  </a:lnTo>
                  <a:lnTo>
                    <a:pt x="59" y="4"/>
                  </a:lnTo>
                  <a:lnTo>
                    <a:pt x="55" y="4"/>
                  </a:lnTo>
                  <a:lnTo>
                    <a:pt x="53" y="2"/>
                  </a:lnTo>
                  <a:lnTo>
                    <a:pt x="49" y="0"/>
                  </a:lnTo>
                  <a:lnTo>
                    <a:pt x="48" y="0"/>
                  </a:lnTo>
                  <a:lnTo>
                    <a:pt x="45" y="0"/>
                  </a:lnTo>
                  <a:lnTo>
                    <a:pt x="40" y="2"/>
                  </a:lnTo>
                  <a:lnTo>
                    <a:pt x="32" y="0"/>
                  </a:lnTo>
                  <a:lnTo>
                    <a:pt x="28" y="0"/>
                  </a:lnTo>
                  <a:lnTo>
                    <a:pt x="24" y="0"/>
                  </a:lnTo>
                  <a:lnTo>
                    <a:pt x="17" y="0"/>
                  </a:lnTo>
                  <a:lnTo>
                    <a:pt x="9" y="0"/>
                  </a:lnTo>
                  <a:lnTo>
                    <a:pt x="4" y="2"/>
                  </a:lnTo>
                  <a:lnTo>
                    <a:pt x="2" y="4"/>
                  </a:lnTo>
                  <a:lnTo>
                    <a:pt x="0" y="5"/>
                  </a:lnTo>
                  <a:lnTo>
                    <a:pt x="0" y="6"/>
                  </a:lnTo>
                  <a:lnTo>
                    <a:pt x="2" y="13"/>
                  </a:lnTo>
                  <a:lnTo>
                    <a:pt x="4" y="15"/>
                  </a:lnTo>
                  <a:lnTo>
                    <a:pt x="5" y="19"/>
                  </a:lnTo>
                  <a:lnTo>
                    <a:pt x="8" y="19"/>
                  </a:lnTo>
                  <a:lnTo>
                    <a:pt x="9" y="19"/>
                  </a:lnTo>
                  <a:lnTo>
                    <a:pt x="13" y="21"/>
                  </a:lnTo>
                  <a:lnTo>
                    <a:pt x="21" y="23"/>
                  </a:lnTo>
                  <a:lnTo>
                    <a:pt x="27" y="23"/>
                  </a:lnTo>
                  <a:lnTo>
                    <a:pt x="31" y="26"/>
                  </a:lnTo>
                  <a:lnTo>
                    <a:pt x="28" y="29"/>
                  </a:lnTo>
                  <a:lnTo>
                    <a:pt x="31" y="37"/>
                  </a:lnTo>
                  <a:lnTo>
                    <a:pt x="32" y="38"/>
                  </a:lnTo>
                  <a:lnTo>
                    <a:pt x="35" y="42"/>
                  </a:lnTo>
                  <a:lnTo>
                    <a:pt x="35" y="42"/>
                  </a:lnTo>
                  <a:lnTo>
                    <a:pt x="36" y="42"/>
                  </a:lnTo>
                  <a:lnTo>
                    <a:pt x="37" y="42"/>
                  </a:lnTo>
                  <a:lnTo>
                    <a:pt x="39" y="42"/>
                  </a:lnTo>
                  <a:lnTo>
                    <a:pt x="40" y="42"/>
                  </a:lnTo>
                  <a:lnTo>
                    <a:pt x="44" y="42"/>
                  </a:lnTo>
                  <a:lnTo>
                    <a:pt x="45" y="42"/>
                  </a:lnTo>
                  <a:lnTo>
                    <a:pt x="48" y="42"/>
                  </a:lnTo>
                  <a:lnTo>
                    <a:pt x="49" y="42"/>
                  </a:lnTo>
                  <a:lnTo>
                    <a:pt x="51" y="39"/>
                  </a:lnTo>
                  <a:lnTo>
                    <a:pt x="53" y="38"/>
                  </a:lnTo>
                  <a:lnTo>
                    <a:pt x="55" y="38"/>
                  </a:lnTo>
                  <a:lnTo>
                    <a:pt x="57" y="38"/>
                  </a:lnTo>
                  <a:lnTo>
                    <a:pt x="59" y="37"/>
                  </a:lnTo>
                  <a:lnTo>
                    <a:pt x="61" y="37"/>
                  </a:lnTo>
                  <a:lnTo>
                    <a:pt x="63" y="37"/>
                  </a:lnTo>
                  <a:lnTo>
                    <a:pt x="63" y="38"/>
                  </a:lnTo>
                  <a:lnTo>
                    <a:pt x="65" y="38"/>
                  </a:lnTo>
                  <a:lnTo>
                    <a:pt x="65" y="37"/>
                  </a:lnTo>
                  <a:lnTo>
                    <a:pt x="63" y="34"/>
                  </a:lnTo>
                  <a:lnTo>
                    <a:pt x="61" y="34"/>
                  </a:lnTo>
                  <a:lnTo>
                    <a:pt x="63" y="33"/>
                  </a:lnTo>
                  <a:lnTo>
                    <a:pt x="65" y="29"/>
                  </a:lnTo>
                  <a:lnTo>
                    <a:pt x="65" y="27"/>
                  </a:lnTo>
                  <a:lnTo>
                    <a:pt x="65" y="26"/>
                  </a:lnTo>
                  <a:lnTo>
                    <a:pt x="68" y="25"/>
                  </a:lnTo>
                  <a:lnTo>
                    <a:pt x="71" y="23"/>
                  </a:lnTo>
                  <a:lnTo>
                    <a:pt x="72" y="21"/>
                  </a:lnTo>
                  <a:lnTo>
                    <a:pt x="75" y="21"/>
                  </a:lnTo>
                  <a:lnTo>
                    <a:pt x="76" y="19"/>
                  </a:lnTo>
                  <a:lnTo>
                    <a:pt x="72" y="17"/>
                  </a:lnTo>
                  <a:lnTo>
                    <a:pt x="72" y="17"/>
                  </a:lnTo>
                  <a:lnTo>
                    <a:pt x="72" y="17"/>
                  </a:lnTo>
                  <a:lnTo>
                    <a:pt x="72" y="17"/>
                  </a:lnTo>
                  <a:lnTo>
                    <a:pt x="72" y="17"/>
                  </a:lnTo>
                  <a:lnTo>
                    <a:pt x="72" y="17"/>
                  </a:lnTo>
                  <a:lnTo>
                    <a:pt x="72" y="1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4" name="Freeform 105"/>
            <p:cNvSpPr>
              <a:spLocks/>
            </p:cNvSpPr>
            <p:nvPr/>
          </p:nvSpPr>
          <p:spPr bwMode="auto">
            <a:xfrm>
              <a:off x="4624388" y="2219325"/>
              <a:ext cx="152400" cy="61913"/>
            </a:xfrm>
            <a:custGeom>
              <a:avLst/>
              <a:gdLst>
                <a:gd name="T0" fmla="*/ 6 w 96"/>
                <a:gd name="T1" fmla="*/ 30 h 39"/>
                <a:gd name="T2" fmla="*/ 19 w 96"/>
                <a:gd name="T3" fmla="*/ 28 h 39"/>
                <a:gd name="T4" fmla="*/ 30 w 96"/>
                <a:gd name="T5" fmla="*/ 28 h 39"/>
                <a:gd name="T6" fmla="*/ 42 w 96"/>
                <a:gd name="T7" fmla="*/ 30 h 39"/>
                <a:gd name="T8" fmla="*/ 50 w 96"/>
                <a:gd name="T9" fmla="*/ 28 h 39"/>
                <a:gd name="T10" fmla="*/ 55 w 96"/>
                <a:gd name="T11" fmla="*/ 30 h 39"/>
                <a:gd name="T12" fmla="*/ 61 w 96"/>
                <a:gd name="T13" fmla="*/ 32 h 39"/>
                <a:gd name="T14" fmla="*/ 67 w 96"/>
                <a:gd name="T15" fmla="*/ 36 h 39"/>
                <a:gd name="T16" fmla="*/ 77 w 96"/>
                <a:gd name="T17" fmla="*/ 39 h 39"/>
                <a:gd name="T18" fmla="*/ 86 w 96"/>
                <a:gd name="T19" fmla="*/ 38 h 39"/>
                <a:gd name="T20" fmla="*/ 90 w 96"/>
                <a:gd name="T21" fmla="*/ 36 h 39"/>
                <a:gd name="T22" fmla="*/ 95 w 96"/>
                <a:gd name="T23" fmla="*/ 32 h 39"/>
                <a:gd name="T24" fmla="*/ 96 w 96"/>
                <a:gd name="T25" fmla="*/ 32 h 39"/>
                <a:gd name="T26" fmla="*/ 95 w 96"/>
                <a:gd name="T27" fmla="*/ 26 h 39"/>
                <a:gd name="T28" fmla="*/ 90 w 96"/>
                <a:gd name="T29" fmla="*/ 21 h 39"/>
                <a:gd name="T30" fmla="*/ 87 w 96"/>
                <a:gd name="T31" fmla="*/ 18 h 39"/>
                <a:gd name="T32" fmla="*/ 87 w 96"/>
                <a:gd name="T33" fmla="*/ 13 h 39"/>
                <a:gd name="T34" fmla="*/ 82 w 96"/>
                <a:gd name="T35" fmla="*/ 9 h 39"/>
                <a:gd name="T36" fmla="*/ 73 w 96"/>
                <a:gd name="T37" fmla="*/ 8 h 39"/>
                <a:gd name="T38" fmla="*/ 67 w 96"/>
                <a:gd name="T39" fmla="*/ 5 h 39"/>
                <a:gd name="T40" fmla="*/ 53 w 96"/>
                <a:gd name="T41" fmla="*/ 0 h 39"/>
                <a:gd name="T42" fmla="*/ 46 w 96"/>
                <a:gd name="T43" fmla="*/ 1 h 39"/>
                <a:gd name="T44" fmla="*/ 42 w 96"/>
                <a:gd name="T45" fmla="*/ 8 h 39"/>
                <a:gd name="T46" fmla="*/ 42 w 96"/>
                <a:gd name="T47" fmla="*/ 13 h 39"/>
                <a:gd name="T48" fmla="*/ 37 w 96"/>
                <a:gd name="T49" fmla="*/ 17 h 39"/>
                <a:gd name="T50" fmla="*/ 29 w 96"/>
                <a:gd name="T51" fmla="*/ 14 h 39"/>
                <a:gd name="T52" fmla="*/ 19 w 96"/>
                <a:gd name="T53" fmla="*/ 5 h 39"/>
                <a:gd name="T54" fmla="*/ 15 w 96"/>
                <a:gd name="T55" fmla="*/ 5 h 39"/>
                <a:gd name="T56" fmla="*/ 7 w 96"/>
                <a:gd name="T57" fmla="*/ 9 h 39"/>
                <a:gd name="T58" fmla="*/ 4 w 96"/>
                <a:gd name="T59" fmla="*/ 17 h 39"/>
                <a:gd name="T60" fmla="*/ 0 w 96"/>
                <a:gd name="T61" fmla="*/ 22 h 39"/>
                <a:gd name="T62" fmla="*/ 0 w 96"/>
                <a:gd name="T63" fmla="*/ 28 h 39"/>
                <a:gd name="T64" fmla="*/ 0 w 96"/>
                <a:gd name="T65" fmla="*/ 32 h 39"/>
                <a:gd name="T66" fmla="*/ 2 w 96"/>
                <a:gd name="T67" fmla="*/ 33 h 39"/>
                <a:gd name="T68" fmla="*/ 4 w 96"/>
                <a:gd name="T69" fmla="*/ 32 h 39"/>
                <a:gd name="T70" fmla="*/ 4 w 96"/>
                <a:gd name="T71" fmla="*/ 32 h 39"/>
                <a:gd name="T72" fmla="*/ 4 w 96"/>
                <a:gd name="T7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39">
                  <a:moveTo>
                    <a:pt x="4" y="32"/>
                  </a:moveTo>
                  <a:lnTo>
                    <a:pt x="6" y="30"/>
                  </a:lnTo>
                  <a:lnTo>
                    <a:pt x="11" y="28"/>
                  </a:lnTo>
                  <a:lnTo>
                    <a:pt x="19" y="28"/>
                  </a:lnTo>
                  <a:lnTo>
                    <a:pt x="26" y="28"/>
                  </a:lnTo>
                  <a:lnTo>
                    <a:pt x="30" y="28"/>
                  </a:lnTo>
                  <a:lnTo>
                    <a:pt x="34" y="28"/>
                  </a:lnTo>
                  <a:lnTo>
                    <a:pt x="42" y="30"/>
                  </a:lnTo>
                  <a:lnTo>
                    <a:pt x="47" y="28"/>
                  </a:lnTo>
                  <a:lnTo>
                    <a:pt x="50" y="28"/>
                  </a:lnTo>
                  <a:lnTo>
                    <a:pt x="51" y="28"/>
                  </a:lnTo>
                  <a:lnTo>
                    <a:pt x="55" y="30"/>
                  </a:lnTo>
                  <a:lnTo>
                    <a:pt x="57" y="32"/>
                  </a:lnTo>
                  <a:lnTo>
                    <a:pt x="61" y="32"/>
                  </a:lnTo>
                  <a:lnTo>
                    <a:pt x="63" y="34"/>
                  </a:lnTo>
                  <a:lnTo>
                    <a:pt x="67" y="36"/>
                  </a:lnTo>
                  <a:lnTo>
                    <a:pt x="70" y="38"/>
                  </a:lnTo>
                  <a:lnTo>
                    <a:pt x="77" y="39"/>
                  </a:lnTo>
                  <a:lnTo>
                    <a:pt x="81" y="38"/>
                  </a:lnTo>
                  <a:lnTo>
                    <a:pt x="86" y="38"/>
                  </a:lnTo>
                  <a:lnTo>
                    <a:pt x="87" y="38"/>
                  </a:lnTo>
                  <a:lnTo>
                    <a:pt x="90" y="36"/>
                  </a:lnTo>
                  <a:lnTo>
                    <a:pt x="94" y="32"/>
                  </a:lnTo>
                  <a:lnTo>
                    <a:pt x="95" y="32"/>
                  </a:lnTo>
                  <a:lnTo>
                    <a:pt x="96" y="33"/>
                  </a:lnTo>
                  <a:lnTo>
                    <a:pt x="96" y="32"/>
                  </a:lnTo>
                  <a:lnTo>
                    <a:pt x="95" y="30"/>
                  </a:lnTo>
                  <a:lnTo>
                    <a:pt x="95" y="26"/>
                  </a:lnTo>
                  <a:lnTo>
                    <a:pt x="91" y="22"/>
                  </a:lnTo>
                  <a:lnTo>
                    <a:pt x="90" y="21"/>
                  </a:lnTo>
                  <a:lnTo>
                    <a:pt x="87" y="21"/>
                  </a:lnTo>
                  <a:lnTo>
                    <a:pt x="87" y="18"/>
                  </a:lnTo>
                  <a:lnTo>
                    <a:pt x="87" y="14"/>
                  </a:lnTo>
                  <a:lnTo>
                    <a:pt x="87" y="13"/>
                  </a:lnTo>
                  <a:lnTo>
                    <a:pt x="86" y="10"/>
                  </a:lnTo>
                  <a:lnTo>
                    <a:pt x="82" y="9"/>
                  </a:lnTo>
                  <a:lnTo>
                    <a:pt x="78" y="8"/>
                  </a:lnTo>
                  <a:lnTo>
                    <a:pt x="73" y="8"/>
                  </a:lnTo>
                  <a:lnTo>
                    <a:pt x="70" y="8"/>
                  </a:lnTo>
                  <a:lnTo>
                    <a:pt x="67" y="5"/>
                  </a:lnTo>
                  <a:lnTo>
                    <a:pt x="59" y="1"/>
                  </a:lnTo>
                  <a:lnTo>
                    <a:pt x="53" y="0"/>
                  </a:lnTo>
                  <a:lnTo>
                    <a:pt x="50" y="0"/>
                  </a:lnTo>
                  <a:lnTo>
                    <a:pt x="46" y="1"/>
                  </a:lnTo>
                  <a:lnTo>
                    <a:pt x="42" y="4"/>
                  </a:lnTo>
                  <a:lnTo>
                    <a:pt x="42" y="8"/>
                  </a:lnTo>
                  <a:lnTo>
                    <a:pt x="43" y="10"/>
                  </a:lnTo>
                  <a:lnTo>
                    <a:pt x="42" y="13"/>
                  </a:lnTo>
                  <a:lnTo>
                    <a:pt x="39" y="14"/>
                  </a:lnTo>
                  <a:lnTo>
                    <a:pt x="37" y="17"/>
                  </a:lnTo>
                  <a:lnTo>
                    <a:pt x="33" y="17"/>
                  </a:lnTo>
                  <a:lnTo>
                    <a:pt x="29" y="14"/>
                  </a:lnTo>
                  <a:lnTo>
                    <a:pt x="25" y="10"/>
                  </a:lnTo>
                  <a:lnTo>
                    <a:pt x="19" y="5"/>
                  </a:lnTo>
                  <a:lnTo>
                    <a:pt x="17" y="5"/>
                  </a:lnTo>
                  <a:lnTo>
                    <a:pt x="15" y="5"/>
                  </a:lnTo>
                  <a:lnTo>
                    <a:pt x="11" y="8"/>
                  </a:lnTo>
                  <a:lnTo>
                    <a:pt x="7" y="9"/>
                  </a:lnTo>
                  <a:lnTo>
                    <a:pt x="6" y="13"/>
                  </a:lnTo>
                  <a:lnTo>
                    <a:pt x="4" y="17"/>
                  </a:lnTo>
                  <a:lnTo>
                    <a:pt x="2" y="21"/>
                  </a:lnTo>
                  <a:lnTo>
                    <a:pt x="0" y="22"/>
                  </a:lnTo>
                  <a:lnTo>
                    <a:pt x="0" y="26"/>
                  </a:lnTo>
                  <a:lnTo>
                    <a:pt x="0" y="28"/>
                  </a:lnTo>
                  <a:lnTo>
                    <a:pt x="0" y="30"/>
                  </a:lnTo>
                  <a:lnTo>
                    <a:pt x="0" y="32"/>
                  </a:lnTo>
                  <a:lnTo>
                    <a:pt x="2" y="34"/>
                  </a:lnTo>
                  <a:lnTo>
                    <a:pt x="2" y="33"/>
                  </a:lnTo>
                  <a:lnTo>
                    <a:pt x="4" y="32"/>
                  </a:lnTo>
                  <a:lnTo>
                    <a:pt x="4" y="32"/>
                  </a:lnTo>
                  <a:lnTo>
                    <a:pt x="4" y="32"/>
                  </a:lnTo>
                  <a:lnTo>
                    <a:pt x="4" y="32"/>
                  </a:lnTo>
                  <a:lnTo>
                    <a:pt x="4" y="32"/>
                  </a:lnTo>
                  <a:lnTo>
                    <a:pt x="4" y="32"/>
                  </a:lnTo>
                  <a:lnTo>
                    <a:pt x="4" y="3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5" name="Freeform 106"/>
            <p:cNvSpPr>
              <a:spLocks noEditPoints="1"/>
            </p:cNvSpPr>
            <p:nvPr/>
          </p:nvSpPr>
          <p:spPr bwMode="auto">
            <a:xfrm>
              <a:off x="4606925" y="2290763"/>
              <a:ext cx="69850" cy="31750"/>
            </a:xfrm>
            <a:custGeom>
              <a:avLst/>
              <a:gdLst>
                <a:gd name="T0" fmla="*/ 13 w 44"/>
                <a:gd name="T1" fmla="*/ 2 h 20"/>
                <a:gd name="T2" fmla="*/ 11 w 44"/>
                <a:gd name="T3" fmla="*/ 6 h 20"/>
                <a:gd name="T4" fmla="*/ 17 w 44"/>
                <a:gd name="T5" fmla="*/ 0 h 20"/>
                <a:gd name="T6" fmla="*/ 13 w 44"/>
                <a:gd name="T7" fmla="*/ 2 h 20"/>
                <a:gd name="T8" fmla="*/ 13 w 44"/>
                <a:gd name="T9" fmla="*/ 2 h 20"/>
                <a:gd name="T10" fmla="*/ 13 w 44"/>
                <a:gd name="T11" fmla="*/ 2 h 20"/>
                <a:gd name="T12" fmla="*/ 13 w 44"/>
                <a:gd name="T13" fmla="*/ 2 h 20"/>
                <a:gd name="T14" fmla="*/ 13 w 44"/>
                <a:gd name="T15" fmla="*/ 2 h 20"/>
                <a:gd name="T16" fmla="*/ 13 w 44"/>
                <a:gd name="T17" fmla="*/ 2 h 20"/>
                <a:gd name="T18" fmla="*/ 13 w 44"/>
                <a:gd name="T19" fmla="*/ 2 h 20"/>
                <a:gd name="T20" fmla="*/ 44 w 44"/>
                <a:gd name="T21" fmla="*/ 9 h 20"/>
                <a:gd name="T22" fmla="*/ 40 w 44"/>
                <a:gd name="T23" fmla="*/ 6 h 20"/>
                <a:gd name="T24" fmla="*/ 34 w 44"/>
                <a:gd name="T25" fmla="*/ 6 h 20"/>
                <a:gd name="T26" fmla="*/ 26 w 44"/>
                <a:gd name="T27" fmla="*/ 4 h 20"/>
                <a:gd name="T28" fmla="*/ 22 w 44"/>
                <a:gd name="T29" fmla="*/ 2 h 20"/>
                <a:gd name="T30" fmla="*/ 21 w 44"/>
                <a:gd name="T31" fmla="*/ 2 h 20"/>
                <a:gd name="T32" fmla="*/ 18 w 44"/>
                <a:gd name="T33" fmla="*/ 4 h 20"/>
                <a:gd name="T34" fmla="*/ 18 w 44"/>
                <a:gd name="T35" fmla="*/ 8 h 20"/>
                <a:gd name="T36" fmla="*/ 17 w 44"/>
                <a:gd name="T37" fmla="*/ 8 h 20"/>
                <a:gd name="T38" fmla="*/ 9 w 44"/>
                <a:gd name="T39" fmla="*/ 8 h 20"/>
                <a:gd name="T40" fmla="*/ 11 w 44"/>
                <a:gd name="T41" fmla="*/ 6 h 20"/>
                <a:gd name="T42" fmla="*/ 7 w 44"/>
                <a:gd name="T43" fmla="*/ 8 h 20"/>
                <a:gd name="T44" fmla="*/ 4 w 44"/>
                <a:gd name="T45" fmla="*/ 8 h 20"/>
                <a:gd name="T46" fmla="*/ 1 w 44"/>
                <a:gd name="T47" fmla="*/ 8 h 20"/>
                <a:gd name="T48" fmla="*/ 1 w 44"/>
                <a:gd name="T49" fmla="*/ 9 h 20"/>
                <a:gd name="T50" fmla="*/ 0 w 44"/>
                <a:gd name="T51" fmla="*/ 13 h 20"/>
                <a:gd name="T52" fmla="*/ 1 w 44"/>
                <a:gd name="T53" fmla="*/ 12 h 20"/>
                <a:gd name="T54" fmla="*/ 7 w 44"/>
                <a:gd name="T55" fmla="*/ 12 h 20"/>
                <a:gd name="T56" fmla="*/ 5 w 44"/>
                <a:gd name="T57" fmla="*/ 13 h 20"/>
                <a:gd name="T58" fmla="*/ 4 w 44"/>
                <a:gd name="T59" fmla="*/ 13 h 20"/>
                <a:gd name="T60" fmla="*/ 0 w 44"/>
                <a:gd name="T61" fmla="*/ 17 h 20"/>
                <a:gd name="T62" fmla="*/ 1 w 44"/>
                <a:gd name="T63" fmla="*/ 17 h 20"/>
                <a:gd name="T64" fmla="*/ 11 w 44"/>
                <a:gd name="T65" fmla="*/ 17 h 20"/>
                <a:gd name="T66" fmla="*/ 24 w 44"/>
                <a:gd name="T67" fmla="*/ 20 h 20"/>
                <a:gd name="T68" fmla="*/ 40 w 44"/>
                <a:gd name="T69" fmla="*/ 20 h 20"/>
                <a:gd name="T70" fmla="*/ 44 w 44"/>
                <a:gd name="T71" fmla="*/ 20 h 20"/>
                <a:gd name="T72" fmla="*/ 41 w 44"/>
                <a:gd name="T73" fmla="*/ 12 h 20"/>
                <a:gd name="T74" fmla="*/ 44 w 44"/>
                <a:gd name="T75" fmla="*/ 9 h 20"/>
                <a:gd name="T76" fmla="*/ 44 w 44"/>
                <a:gd name="T77" fmla="*/ 9 h 20"/>
                <a:gd name="T78" fmla="*/ 44 w 44"/>
                <a:gd name="T79" fmla="*/ 9 h 20"/>
                <a:gd name="T80" fmla="*/ 44 w 44"/>
                <a:gd name="T81" fmla="*/ 9 h 20"/>
                <a:gd name="T82" fmla="*/ 44 w 44"/>
                <a:gd name="T83" fmla="*/ 9 h 20"/>
                <a:gd name="T84" fmla="*/ 44 w 44"/>
                <a:gd name="T85" fmla="*/ 9 h 20"/>
                <a:gd name="T86" fmla="*/ 44 w 44"/>
                <a:gd name="T8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20">
                  <a:moveTo>
                    <a:pt x="13" y="2"/>
                  </a:moveTo>
                  <a:lnTo>
                    <a:pt x="11" y="6"/>
                  </a:lnTo>
                  <a:lnTo>
                    <a:pt x="17" y="0"/>
                  </a:lnTo>
                  <a:lnTo>
                    <a:pt x="13" y="2"/>
                  </a:lnTo>
                  <a:lnTo>
                    <a:pt x="13" y="2"/>
                  </a:lnTo>
                  <a:lnTo>
                    <a:pt x="13" y="2"/>
                  </a:lnTo>
                  <a:lnTo>
                    <a:pt x="13" y="2"/>
                  </a:lnTo>
                  <a:lnTo>
                    <a:pt x="13" y="2"/>
                  </a:lnTo>
                  <a:lnTo>
                    <a:pt x="13" y="2"/>
                  </a:lnTo>
                  <a:lnTo>
                    <a:pt x="13" y="2"/>
                  </a:lnTo>
                  <a:close/>
                  <a:moveTo>
                    <a:pt x="44" y="9"/>
                  </a:moveTo>
                  <a:lnTo>
                    <a:pt x="40" y="6"/>
                  </a:lnTo>
                  <a:lnTo>
                    <a:pt x="34" y="6"/>
                  </a:lnTo>
                  <a:lnTo>
                    <a:pt x="26" y="4"/>
                  </a:lnTo>
                  <a:lnTo>
                    <a:pt x="22" y="2"/>
                  </a:lnTo>
                  <a:lnTo>
                    <a:pt x="21" y="2"/>
                  </a:lnTo>
                  <a:lnTo>
                    <a:pt x="18" y="4"/>
                  </a:lnTo>
                  <a:lnTo>
                    <a:pt x="18" y="8"/>
                  </a:lnTo>
                  <a:lnTo>
                    <a:pt x="17" y="8"/>
                  </a:lnTo>
                  <a:lnTo>
                    <a:pt x="9" y="8"/>
                  </a:lnTo>
                  <a:lnTo>
                    <a:pt x="11" y="6"/>
                  </a:lnTo>
                  <a:lnTo>
                    <a:pt x="7" y="8"/>
                  </a:lnTo>
                  <a:lnTo>
                    <a:pt x="4" y="8"/>
                  </a:lnTo>
                  <a:lnTo>
                    <a:pt x="1" y="8"/>
                  </a:lnTo>
                  <a:lnTo>
                    <a:pt x="1" y="9"/>
                  </a:lnTo>
                  <a:lnTo>
                    <a:pt x="0" y="13"/>
                  </a:lnTo>
                  <a:lnTo>
                    <a:pt x="1" y="12"/>
                  </a:lnTo>
                  <a:lnTo>
                    <a:pt x="7" y="12"/>
                  </a:lnTo>
                  <a:lnTo>
                    <a:pt x="5" y="13"/>
                  </a:lnTo>
                  <a:lnTo>
                    <a:pt x="4" y="13"/>
                  </a:lnTo>
                  <a:lnTo>
                    <a:pt x="0" y="17"/>
                  </a:lnTo>
                  <a:lnTo>
                    <a:pt x="1" y="17"/>
                  </a:lnTo>
                  <a:lnTo>
                    <a:pt x="11" y="17"/>
                  </a:lnTo>
                  <a:lnTo>
                    <a:pt x="24" y="20"/>
                  </a:lnTo>
                  <a:lnTo>
                    <a:pt x="40" y="20"/>
                  </a:lnTo>
                  <a:lnTo>
                    <a:pt x="44" y="20"/>
                  </a:lnTo>
                  <a:lnTo>
                    <a:pt x="41" y="12"/>
                  </a:lnTo>
                  <a:lnTo>
                    <a:pt x="44" y="9"/>
                  </a:lnTo>
                  <a:lnTo>
                    <a:pt x="44" y="9"/>
                  </a:lnTo>
                  <a:lnTo>
                    <a:pt x="44" y="9"/>
                  </a:lnTo>
                  <a:lnTo>
                    <a:pt x="44" y="9"/>
                  </a:lnTo>
                  <a:lnTo>
                    <a:pt x="44" y="9"/>
                  </a:lnTo>
                  <a:lnTo>
                    <a:pt x="44" y="9"/>
                  </a:lnTo>
                  <a:lnTo>
                    <a:pt x="44" y="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6" name="Freeform 107"/>
            <p:cNvSpPr>
              <a:spLocks/>
            </p:cNvSpPr>
            <p:nvPr/>
          </p:nvSpPr>
          <p:spPr bwMode="auto">
            <a:xfrm>
              <a:off x="4483100" y="2305050"/>
              <a:ext cx="220663" cy="160338"/>
            </a:xfrm>
            <a:custGeom>
              <a:avLst/>
              <a:gdLst>
                <a:gd name="T0" fmla="*/ 136 w 139"/>
                <a:gd name="T1" fmla="*/ 66 h 101"/>
                <a:gd name="T2" fmla="*/ 131 w 139"/>
                <a:gd name="T3" fmla="*/ 57 h 101"/>
                <a:gd name="T4" fmla="*/ 131 w 139"/>
                <a:gd name="T5" fmla="*/ 53 h 101"/>
                <a:gd name="T6" fmla="*/ 127 w 139"/>
                <a:gd name="T7" fmla="*/ 47 h 101"/>
                <a:gd name="T8" fmla="*/ 127 w 139"/>
                <a:gd name="T9" fmla="*/ 41 h 101"/>
                <a:gd name="T10" fmla="*/ 132 w 139"/>
                <a:gd name="T11" fmla="*/ 37 h 101"/>
                <a:gd name="T12" fmla="*/ 128 w 139"/>
                <a:gd name="T13" fmla="*/ 21 h 101"/>
                <a:gd name="T14" fmla="*/ 126 w 139"/>
                <a:gd name="T15" fmla="*/ 16 h 101"/>
                <a:gd name="T16" fmla="*/ 122 w 139"/>
                <a:gd name="T17" fmla="*/ 11 h 101"/>
                <a:gd name="T18" fmla="*/ 89 w 139"/>
                <a:gd name="T19" fmla="*/ 8 h 101"/>
                <a:gd name="T20" fmla="*/ 75 w 139"/>
                <a:gd name="T21" fmla="*/ 8 h 101"/>
                <a:gd name="T22" fmla="*/ 69 w 139"/>
                <a:gd name="T23" fmla="*/ 11 h 101"/>
                <a:gd name="T24" fmla="*/ 58 w 139"/>
                <a:gd name="T25" fmla="*/ 7 h 101"/>
                <a:gd name="T26" fmla="*/ 61 w 139"/>
                <a:gd name="T27" fmla="*/ 3 h 101"/>
                <a:gd name="T28" fmla="*/ 43 w 139"/>
                <a:gd name="T29" fmla="*/ 3 h 101"/>
                <a:gd name="T30" fmla="*/ 27 w 139"/>
                <a:gd name="T31" fmla="*/ 8 h 101"/>
                <a:gd name="T32" fmla="*/ 13 w 139"/>
                <a:gd name="T33" fmla="*/ 12 h 101"/>
                <a:gd name="T34" fmla="*/ 5 w 139"/>
                <a:gd name="T35" fmla="*/ 17 h 101"/>
                <a:gd name="T36" fmla="*/ 1 w 139"/>
                <a:gd name="T37" fmla="*/ 20 h 101"/>
                <a:gd name="T38" fmla="*/ 4 w 139"/>
                <a:gd name="T39" fmla="*/ 27 h 101"/>
                <a:gd name="T40" fmla="*/ 1 w 139"/>
                <a:gd name="T41" fmla="*/ 35 h 101"/>
                <a:gd name="T42" fmla="*/ 8 w 139"/>
                <a:gd name="T43" fmla="*/ 41 h 101"/>
                <a:gd name="T44" fmla="*/ 9 w 139"/>
                <a:gd name="T45" fmla="*/ 47 h 101"/>
                <a:gd name="T46" fmla="*/ 8 w 139"/>
                <a:gd name="T47" fmla="*/ 55 h 101"/>
                <a:gd name="T48" fmla="*/ 11 w 139"/>
                <a:gd name="T49" fmla="*/ 57 h 101"/>
                <a:gd name="T50" fmla="*/ 13 w 139"/>
                <a:gd name="T51" fmla="*/ 68 h 101"/>
                <a:gd name="T52" fmla="*/ 17 w 139"/>
                <a:gd name="T53" fmla="*/ 69 h 101"/>
                <a:gd name="T54" fmla="*/ 26 w 139"/>
                <a:gd name="T55" fmla="*/ 70 h 101"/>
                <a:gd name="T56" fmla="*/ 31 w 139"/>
                <a:gd name="T57" fmla="*/ 73 h 101"/>
                <a:gd name="T58" fmla="*/ 31 w 139"/>
                <a:gd name="T59" fmla="*/ 78 h 101"/>
                <a:gd name="T60" fmla="*/ 38 w 139"/>
                <a:gd name="T61" fmla="*/ 82 h 101"/>
                <a:gd name="T62" fmla="*/ 45 w 139"/>
                <a:gd name="T63" fmla="*/ 78 h 101"/>
                <a:gd name="T64" fmla="*/ 51 w 139"/>
                <a:gd name="T65" fmla="*/ 82 h 101"/>
                <a:gd name="T66" fmla="*/ 57 w 139"/>
                <a:gd name="T67" fmla="*/ 84 h 101"/>
                <a:gd name="T68" fmla="*/ 65 w 139"/>
                <a:gd name="T69" fmla="*/ 88 h 101"/>
                <a:gd name="T70" fmla="*/ 75 w 139"/>
                <a:gd name="T71" fmla="*/ 92 h 101"/>
                <a:gd name="T72" fmla="*/ 83 w 139"/>
                <a:gd name="T73" fmla="*/ 98 h 101"/>
                <a:gd name="T74" fmla="*/ 91 w 139"/>
                <a:gd name="T75" fmla="*/ 94 h 101"/>
                <a:gd name="T76" fmla="*/ 108 w 139"/>
                <a:gd name="T77" fmla="*/ 94 h 101"/>
                <a:gd name="T78" fmla="*/ 115 w 139"/>
                <a:gd name="T79" fmla="*/ 100 h 101"/>
                <a:gd name="T80" fmla="*/ 123 w 139"/>
                <a:gd name="T81" fmla="*/ 101 h 101"/>
                <a:gd name="T82" fmla="*/ 122 w 139"/>
                <a:gd name="T83" fmla="*/ 98 h 101"/>
                <a:gd name="T84" fmla="*/ 122 w 139"/>
                <a:gd name="T85" fmla="*/ 93 h 101"/>
                <a:gd name="T86" fmla="*/ 126 w 139"/>
                <a:gd name="T87" fmla="*/ 84 h 101"/>
                <a:gd name="T88" fmla="*/ 139 w 139"/>
                <a:gd name="T89" fmla="*/ 73 h 101"/>
                <a:gd name="T90" fmla="*/ 139 w 139"/>
                <a:gd name="T91" fmla="*/ 69 h 101"/>
                <a:gd name="T92" fmla="*/ 139 w 139"/>
                <a:gd name="T9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01">
                  <a:moveTo>
                    <a:pt x="139" y="69"/>
                  </a:moveTo>
                  <a:lnTo>
                    <a:pt x="136" y="68"/>
                  </a:lnTo>
                  <a:lnTo>
                    <a:pt x="136" y="66"/>
                  </a:lnTo>
                  <a:lnTo>
                    <a:pt x="132" y="64"/>
                  </a:lnTo>
                  <a:lnTo>
                    <a:pt x="131" y="60"/>
                  </a:lnTo>
                  <a:lnTo>
                    <a:pt x="131" y="57"/>
                  </a:lnTo>
                  <a:lnTo>
                    <a:pt x="131" y="56"/>
                  </a:lnTo>
                  <a:lnTo>
                    <a:pt x="131" y="55"/>
                  </a:lnTo>
                  <a:lnTo>
                    <a:pt x="131" y="53"/>
                  </a:lnTo>
                  <a:lnTo>
                    <a:pt x="131" y="52"/>
                  </a:lnTo>
                  <a:lnTo>
                    <a:pt x="131" y="48"/>
                  </a:lnTo>
                  <a:lnTo>
                    <a:pt x="127" y="47"/>
                  </a:lnTo>
                  <a:lnTo>
                    <a:pt x="126" y="47"/>
                  </a:lnTo>
                  <a:lnTo>
                    <a:pt x="126" y="44"/>
                  </a:lnTo>
                  <a:lnTo>
                    <a:pt x="127" y="41"/>
                  </a:lnTo>
                  <a:lnTo>
                    <a:pt x="131" y="39"/>
                  </a:lnTo>
                  <a:lnTo>
                    <a:pt x="132" y="39"/>
                  </a:lnTo>
                  <a:lnTo>
                    <a:pt x="132" y="37"/>
                  </a:lnTo>
                  <a:lnTo>
                    <a:pt x="132" y="31"/>
                  </a:lnTo>
                  <a:lnTo>
                    <a:pt x="131" y="27"/>
                  </a:lnTo>
                  <a:lnTo>
                    <a:pt x="128" y="21"/>
                  </a:lnTo>
                  <a:lnTo>
                    <a:pt x="128" y="21"/>
                  </a:lnTo>
                  <a:lnTo>
                    <a:pt x="127" y="17"/>
                  </a:lnTo>
                  <a:lnTo>
                    <a:pt x="126" y="16"/>
                  </a:lnTo>
                  <a:lnTo>
                    <a:pt x="126" y="16"/>
                  </a:lnTo>
                  <a:lnTo>
                    <a:pt x="123" y="12"/>
                  </a:lnTo>
                  <a:lnTo>
                    <a:pt x="122" y="11"/>
                  </a:lnTo>
                  <a:lnTo>
                    <a:pt x="118" y="11"/>
                  </a:lnTo>
                  <a:lnTo>
                    <a:pt x="102" y="11"/>
                  </a:lnTo>
                  <a:lnTo>
                    <a:pt x="89" y="8"/>
                  </a:lnTo>
                  <a:lnTo>
                    <a:pt x="79" y="8"/>
                  </a:lnTo>
                  <a:lnTo>
                    <a:pt x="78" y="8"/>
                  </a:lnTo>
                  <a:lnTo>
                    <a:pt x="75" y="8"/>
                  </a:lnTo>
                  <a:lnTo>
                    <a:pt x="71" y="8"/>
                  </a:lnTo>
                  <a:lnTo>
                    <a:pt x="70" y="11"/>
                  </a:lnTo>
                  <a:lnTo>
                    <a:pt x="69" y="11"/>
                  </a:lnTo>
                  <a:lnTo>
                    <a:pt x="69" y="8"/>
                  </a:lnTo>
                  <a:lnTo>
                    <a:pt x="62" y="8"/>
                  </a:lnTo>
                  <a:lnTo>
                    <a:pt x="58" y="7"/>
                  </a:lnTo>
                  <a:lnTo>
                    <a:pt x="57" y="3"/>
                  </a:lnTo>
                  <a:lnTo>
                    <a:pt x="58" y="3"/>
                  </a:lnTo>
                  <a:lnTo>
                    <a:pt x="61" y="3"/>
                  </a:lnTo>
                  <a:lnTo>
                    <a:pt x="57" y="0"/>
                  </a:lnTo>
                  <a:lnTo>
                    <a:pt x="53" y="0"/>
                  </a:lnTo>
                  <a:lnTo>
                    <a:pt x="43" y="3"/>
                  </a:lnTo>
                  <a:lnTo>
                    <a:pt x="34" y="4"/>
                  </a:lnTo>
                  <a:lnTo>
                    <a:pt x="30" y="7"/>
                  </a:lnTo>
                  <a:lnTo>
                    <a:pt x="27" y="8"/>
                  </a:lnTo>
                  <a:lnTo>
                    <a:pt x="25" y="11"/>
                  </a:lnTo>
                  <a:lnTo>
                    <a:pt x="21" y="12"/>
                  </a:lnTo>
                  <a:lnTo>
                    <a:pt x="13" y="12"/>
                  </a:lnTo>
                  <a:lnTo>
                    <a:pt x="8" y="16"/>
                  </a:lnTo>
                  <a:lnTo>
                    <a:pt x="4" y="16"/>
                  </a:lnTo>
                  <a:lnTo>
                    <a:pt x="5" y="17"/>
                  </a:lnTo>
                  <a:lnTo>
                    <a:pt x="5" y="20"/>
                  </a:lnTo>
                  <a:lnTo>
                    <a:pt x="4" y="20"/>
                  </a:lnTo>
                  <a:lnTo>
                    <a:pt x="1" y="20"/>
                  </a:lnTo>
                  <a:lnTo>
                    <a:pt x="1" y="21"/>
                  </a:lnTo>
                  <a:lnTo>
                    <a:pt x="4" y="25"/>
                  </a:lnTo>
                  <a:lnTo>
                    <a:pt x="4" y="27"/>
                  </a:lnTo>
                  <a:lnTo>
                    <a:pt x="4" y="29"/>
                  </a:lnTo>
                  <a:lnTo>
                    <a:pt x="0" y="33"/>
                  </a:lnTo>
                  <a:lnTo>
                    <a:pt x="1" y="35"/>
                  </a:lnTo>
                  <a:lnTo>
                    <a:pt x="5" y="37"/>
                  </a:lnTo>
                  <a:lnTo>
                    <a:pt x="8" y="39"/>
                  </a:lnTo>
                  <a:lnTo>
                    <a:pt x="8" y="41"/>
                  </a:lnTo>
                  <a:lnTo>
                    <a:pt x="8" y="43"/>
                  </a:lnTo>
                  <a:lnTo>
                    <a:pt x="8" y="44"/>
                  </a:lnTo>
                  <a:lnTo>
                    <a:pt x="9" y="47"/>
                  </a:lnTo>
                  <a:lnTo>
                    <a:pt x="9" y="51"/>
                  </a:lnTo>
                  <a:lnTo>
                    <a:pt x="8" y="52"/>
                  </a:lnTo>
                  <a:lnTo>
                    <a:pt x="8" y="55"/>
                  </a:lnTo>
                  <a:lnTo>
                    <a:pt x="9" y="55"/>
                  </a:lnTo>
                  <a:lnTo>
                    <a:pt x="9" y="57"/>
                  </a:lnTo>
                  <a:lnTo>
                    <a:pt x="11" y="57"/>
                  </a:lnTo>
                  <a:lnTo>
                    <a:pt x="13" y="60"/>
                  </a:lnTo>
                  <a:lnTo>
                    <a:pt x="13" y="64"/>
                  </a:lnTo>
                  <a:lnTo>
                    <a:pt x="13" y="68"/>
                  </a:lnTo>
                  <a:lnTo>
                    <a:pt x="14" y="68"/>
                  </a:lnTo>
                  <a:lnTo>
                    <a:pt x="17" y="68"/>
                  </a:lnTo>
                  <a:lnTo>
                    <a:pt x="17" y="69"/>
                  </a:lnTo>
                  <a:lnTo>
                    <a:pt x="18" y="70"/>
                  </a:lnTo>
                  <a:lnTo>
                    <a:pt x="22" y="70"/>
                  </a:lnTo>
                  <a:lnTo>
                    <a:pt x="26" y="70"/>
                  </a:lnTo>
                  <a:lnTo>
                    <a:pt x="26" y="73"/>
                  </a:lnTo>
                  <a:lnTo>
                    <a:pt x="30" y="73"/>
                  </a:lnTo>
                  <a:lnTo>
                    <a:pt x="31" y="73"/>
                  </a:lnTo>
                  <a:lnTo>
                    <a:pt x="31" y="74"/>
                  </a:lnTo>
                  <a:lnTo>
                    <a:pt x="30" y="77"/>
                  </a:lnTo>
                  <a:lnTo>
                    <a:pt x="31" y="78"/>
                  </a:lnTo>
                  <a:lnTo>
                    <a:pt x="34" y="81"/>
                  </a:lnTo>
                  <a:lnTo>
                    <a:pt x="35" y="82"/>
                  </a:lnTo>
                  <a:lnTo>
                    <a:pt x="38" y="82"/>
                  </a:lnTo>
                  <a:lnTo>
                    <a:pt x="42" y="78"/>
                  </a:lnTo>
                  <a:lnTo>
                    <a:pt x="39" y="77"/>
                  </a:lnTo>
                  <a:lnTo>
                    <a:pt x="45" y="78"/>
                  </a:lnTo>
                  <a:lnTo>
                    <a:pt x="47" y="78"/>
                  </a:lnTo>
                  <a:lnTo>
                    <a:pt x="51" y="78"/>
                  </a:lnTo>
                  <a:lnTo>
                    <a:pt x="51" y="82"/>
                  </a:lnTo>
                  <a:lnTo>
                    <a:pt x="51" y="84"/>
                  </a:lnTo>
                  <a:lnTo>
                    <a:pt x="53" y="84"/>
                  </a:lnTo>
                  <a:lnTo>
                    <a:pt x="57" y="84"/>
                  </a:lnTo>
                  <a:lnTo>
                    <a:pt x="58" y="84"/>
                  </a:lnTo>
                  <a:lnTo>
                    <a:pt x="62" y="86"/>
                  </a:lnTo>
                  <a:lnTo>
                    <a:pt x="65" y="88"/>
                  </a:lnTo>
                  <a:lnTo>
                    <a:pt x="69" y="94"/>
                  </a:lnTo>
                  <a:lnTo>
                    <a:pt x="71" y="92"/>
                  </a:lnTo>
                  <a:lnTo>
                    <a:pt x="75" y="92"/>
                  </a:lnTo>
                  <a:lnTo>
                    <a:pt x="79" y="94"/>
                  </a:lnTo>
                  <a:lnTo>
                    <a:pt x="82" y="98"/>
                  </a:lnTo>
                  <a:lnTo>
                    <a:pt x="83" y="98"/>
                  </a:lnTo>
                  <a:lnTo>
                    <a:pt x="87" y="96"/>
                  </a:lnTo>
                  <a:lnTo>
                    <a:pt x="89" y="94"/>
                  </a:lnTo>
                  <a:lnTo>
                    <a:pt x="91" y="94"/>
                  </a:lnTo>
                  <a:lnTo>
                    <a:pt x="96" y="96"/>
                  </a:lnTo>
                  <a:lnTo>
                    <a:pt x="102" y="94"/>
                  </a:lnTo>
                  <a:lnTo>
                    <a:pt x="108" y="94"/>
                  </a:lnTo>
                  <a:lnTo>
                    <a:pt x="111" y="97"/>
                  </a:lnTo>
                  <a:lnTo>
                    <a:pt x="112" y="98"/>
                  </a:lnTo>
                  <a:lnTo>
                    <a:pt x="115" y="100"/>
                  </a:lnTo>
                  <a:lnTo>
                    <a:pt x="119" y="100"/>
                  </a:lnTo>
                  <a:lnTo>
                    <a:pt x="122" y="100"/>
                  </a:lnTo>
                  <a:lnTo>
                    <a:pt x="123" y="101"/>
                  </a:lnTo>
                  <a:lnTo>
                    <a:pt x="123" y="101"/>
                  </a:lnTo>
                  <a:lnTo>
                    <a:pt x="123" y="100"/>
                  </a:lnTo>
                  <a:lnTo>
                    <a:pt x="122" y="98"/>
                  </a:lnTo>
                  <a:lnTo>
                    <a:pt x="122" y="96"/>
                  </a:lnTo>
                  <a:lnTo>
                    <a:pt x="122" y="94"/>
                  </a:lnTo>
                  <a:lnTo>
                    <a:pt x="122" y="93"/>
                  </a:lnTo>
                  <a:lnTo>
                    <a:pt x="122" y="92"/>
                  </a:lnTo>
                  <a:lnTo>
                    <a:pt x="122" y="90"/>
                  </a:lnTo>
                  <a:lnTo>
                    <a:pt x="126" y="84"/>
                  </a:lnTo>
                  <a:lnTo>
                    <a:pt x="132" y="77"/>
                  </a:lnTo>
                  <a:lnTo>
                    <a:pt x="139" y="74"/>
                  </a:lnTo>
                  <a:lnTo>
                    <a:pt x="139" y="73"/>
                  </a:lnTo>
                  <a:lnTo>
                    <a:pt x="136" y="70"/>
                  </a:lnTo>
                  <a:lnTo>
                    <a:pt x="139" y="69"/>
                  </a:lnTo>
                  <a:lnTo>
                    <a:pt x="139" y="69"/>
                  </a:lnTo>
                  <a:lnTo>
                    <a:pt x="139" y="69"/>
                  </a:lnTo>
                  <a:lnTo>
                    <a:pt x="139" y="69"/>
                  </a:lnTo>
                  <a:lnTo>
                    <a:pt x="139" y="69"/>
                  </a:lnTo>
                  <a:lnTo>
                    <a:pt x="139" y="69"/>
                  </a:lnTo>
                  <a:lnTo>
                    <a:pt x="139" y="6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7" name="Freeform 108"/>
            <p:cNvSpPr>
              <a:spLocks/>
            </p:cNvSpPr>
            <p:nvPr/>
          </p:nvSpPr>
          <p:spPr bwMode="auto">
            <a:xfrm>
              <a:off x="4549775" y="2451100"/>
              <a:ext cx="122238" cy="52388"/>
            </a:xfrm>
            <a:custGeom>
              <a:avLst/>
              <a:gdLst>
                <a:gd name="T0" fmla="*/ 69 w 77"/>
                <a:gd name="T1" fmla="*/ 5 h 33"/>
                <a:gd name="T2" fmla="*/ 60 w 77"/>
                <a:gd name="T3" fmla="*/ 2 h 33"/>
                <a:gd name="T4" fmla="*/ 49 w 77"/>
                <a:gd name="T5" fmla="*/ 2 h 33"/>
                <a:gd name="T6" fmla="*/ 45 w 77"/>
                <a:gd name="T7" fmla="*/ 4 h 33"/>
                <a:gd name="T8" fmla="*/ 40 w 77"/>
                <a:gd name="T9" fmla="*/ 6 h 33"/>
                <a:gd name="T10" fmla="*/ 33 w 77"/>
                <a:gd name="T11" fmla="*/ 0 h 33"/>
                <a:gd name="T12" fmla="*/ 27 w 77"/>
                <a:gd name="T13" fmla="*/ 2 h 33"/>
                <a:gd name="T14" fmla="*/ 16 w 77"/>
                <a:gd name="T15" fmla="*/ 4 h 33"/>
                <a:gd name="T16" fmla="*/ 15 w 77"/>
                <a:gd name="T17" fmla="*/ 8 h 33"/>
                <a:gd name="T18" fmla="*/ 11 w 77"/>
                <a:gd name="T19" fmla="*/ 12 h 33"/>
                <a:gd name="T20" fmla="*/ 1 w 77"/>
                <a:gd name="T21" fmla="*/ 13 h 33"/>
                <a:gd name="T22" fmla="*/ 0 w 77"/>
                <a:gd name="T23" fmla="*/ 20 h 33"/>
                <a:gd name="T24" fmla="*/ 0 w 77"/>
                <a:gd name="T25" fmla="*/ 25 h 33"/>
                <a:gd name="T26" fmla="*/ 7 w 77"/>
                <a:gd name="T27" fmla="*/ 29 h 33"/>
                <a:gd name="T28" fmla="*/ 11 w 77"/>
                <a:gd name="T29" fmla="*/ 33 h 33"/>
                <a:gd name="T30" fmla="*/ 27 w 77"/>
                <a:gd name="T31" fmla="*/ 30 h 33"/>
                <a:gd name="T32" fmla="*/ 28 w 77"/>
                <a:gd name="T33" fmla="*/ 26 h 33"/>
                <a:gd name="T34" fmla="*/ 33 w 77"/>
                <a:gd name="T35" fmla="*/ 26 h 33"/>
                <a:gd name="T36" fmla="*/ 40 w 77"/>
                <a:gd name="T37" fmla="*/ 25 h 33"/>
                <a:gd name="T38" fmla="*/ 45 w 77"/>
                <a:gd name="T39" fmla="*/ 25 h 33"/>
                <a:gd name="T40" fmla="*/ 49 w 77"/>
                <a:gd name="T41" fmla="*/ 21 h 33"/>
                <a:gd name="T42" fmla="*/ 54 w 77"/>
                <a:gd name="T43" fmla="*/ 17 h 33"/>
                <a:gd name="T44" fmla="*/ 60 w 77"/>
                <a:gd name="T45" fmla="*/ 18 h 33"/>
                <a:gd name="T46" fmla="*/ 64 w 77"/>
                <a:gd name="T47" fmla="*/ 20 h 33"/>
                <a:gd name="T48" fmla="*/ 68 w 77"/>
                <a:gd name="T49" fmla="*/ 21 h 33"/>
                <a:gd name="T50" fmla="*/ 72 w 77"/>
                <a:gd name="T51" fmla="*/ 21 h 33"/>
                <a:gd name="T52" fmla="*/ 72 w 77"/>
                <a:gd name="T53" fmla="*/ 20 h 33"/>
                <a:gd name="T54" fmla="*/ 76 w 77"/>
                <a:gd name="T55" fmla="*/ 12 h 33"/>
                <a:gd name="T56" fmla="*/ 73 w 77"/>
                <a:gd name="T57" fmla="*/ 8 h 33"/>
                <a:gd name="T58" fmla="*/ 70 w 77"/>
                <a:gd name="T59" fmla="*/ 6 h 33"/>
                <a:gd name="T60" fmla="*/ 70 w 77"/>
                <a:gd name="T61" fmla="*/ 6 h 33"/>
                <a:gd name="T62" fmla="*/ 70 w 77"/>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33">
                  <a:moveTo>
                    <a:pt x="70" y="6"/>
                  </a:moveTo>
                  <a:lnTo>
                    <a:pt x="69" y="5"/>
                  </a:lnTo>
                  <a:lnTo>
                    <a:pt x="66" y="2"/>
                  </a:lnTo>
                  <a:lnTo>
                    <a:pt x="60" y="2"/>
                  </a:lnTo>
                  <a:lnTo>
                    <a:pt x="54" y="4"/>
                  </a:lnTo>
                  <a:lnTo>
                    <a:pt x="49" y="2"/>
                  </a:lnTo>
                  <a:lnTo>
                    <a:pt x="47" y="2"/>
                  </a:lnTo>
                  <a:lnTo>
                    <a:pt x="45" y="4"/>
                  </a:lnTo>
                  <a:lnTo>
                    <a:pt x="41" y="6"/>
                  </a:lnTo>
                  <a:lnTo>
                    <a:pt x="40" y="6"/>
                  </a:lnTo>
                  <a:lnTo>
                    <a:pt x="37" y="2"/>
                  </a:lnTo>
                  <a:lnTo>
                    <a:pt x="33" y="0"/>
                  </a:lnTo>
                  <a:lnTo>
                    <a:pt x="29" y="0"/>
                  </a:lnTo>
                  <a:lnTo>
                    <a:pt x="27" y="2"/>
                  </a:lnTo>
                  <a:lnTo>
                    <a:pt x="23" y="2"/>
                  </a:lnTo>
                  <a:lnTo>
                    <a:pt x="16" y="4"/>
                  </a:lnTo>
                  <a:lnTo>
                    <a:pt x="16" y="5"/>
                  </a:lnTo>
                  <a:lnTo>
                    <a:pt x="15" y="8"/>
                  </a:lnTo>
                  <a:lnTo>
                    <a:pt x="13" y="9"/>
                  </a:lnTo>
                  <a:lnTo>
                    <a:pt x="11" y="12"/>
                  </a:lnTo>
                  <a:lnTo>
                    <a:pt x="5" y="13"/>
                  </a:lnTo>
                  <a:lnTo>
                    <a:pt x="1" y="13"/>
                  </a:lnTo>
                  <a:lnTo>
                    <a:pt x="0" y="17"/>
                  </a:lnTo>
                  <a:lnTo>
                    <a:pt x="0" y="20"/>
                  </a:lnTo>
                  <a:lnTo>
                    <a:pt x="0" y="21"/>
                  </a:lnTo>
                  <a:lnTo>
                    <a:pt x="0" y="25"/>
                  </a:lnTo>
                  <a:lnTo>
                    <a:pt x="3" y="26"/>
                  </a:lnTo>
                  <a:lnTo>
                    <a:pt x="7" y="29"/>
                  </a:lnTo>
                  <a:lnTo>
                    <a:pt x="8" y="29"/>
                  </a:lnTo>
                  <a:lnTo>
                    <a:pt x="11" y="33"/>
                  </a:lnTo>
                  <a:lnTo>
                    <a:pt x="16" y="33"/>
                  </a:lnTo>
                  <a:lnTo>
                    <a:pt x="27" y="30"/>
                  </a:lnTo>
                  <a:lnTo>
                    <a:pt x="27" y="29"/>
                  </a:lnTo>
                  <a:lnTo>
                    <a:pt x="28" y="26"/>
                  </a:lnTo>
                  <a:lnTo>
                    <a:pt x="29" y="26"/>
                  </a:lnTo>
                  <a:lnTo>
                    <a:pt x="33" y="26"/>
                  </a:lnTo>
                  <a:lnTo>
                    <a:pt x="36" y="22"/>
                  </a:lnTo>
                  <a:lnTo>
                    <a:pt x="40" y="25"/>
                  </a:lnTo>
                  <a:lnTo>
                    <a:pt x="43" y="25"/>
                  </a:lnTo>
                  <a:lnTo>
                    <a:pt x="45" y="25"/>
                  </a:lnTo>
                  <a:lnTo>
                    <a:pt x="47" y="22"/>
                  </a:lnTo>
                  <a:lnTo>
                    <a:pt x="49" y="21"/>
                  </a:lnTo>
                  <a:lnTo>
                    <a:pt x="49" y="17"/>
                  </a:lnTo>
                  <a:lnTo>
                    <a:pt x="54" y="17"/>
                  </a:lnTo>
                  <a:lnTo>
                    <a:pt x="58" y="20"/>
                  </a:lnTo>
                  <a:lnTo>
                    <a:pt x="60" y="18"/>
                  </a:lnTo>
                  <a:lnTo>
                    <a:pt x="62" y="17"/>
                  </a:lnTo>
                  <a:lnTo>
                    <a:pt x="64" y="20"/>
                  </a:lnTo>
                  <a:lnTo>
                    <a:pt x="66" y="21"/>
                  </a:lnTo>
                  <a:lnTo>
                    <a:pt x="68" y="21"/>
                  </a:lnTo>
                  <a:lnTo>
                    <a:pt x="70" y="21"/>
                  </a:lnTo>
                  <a:lnTo>
                    <a:pt x="72" y="21"/>
                  </a:lnTo>
                  <a:lnTo>
                    <a:pt x="72" y="21"/>
                  </a:lnTo>
                  <a:lnTo>
                    <a:pt x="72" y="20"/>
                  </a:lnTo>
                  <a:lnTo>
                    <a:pt x="73" y="16"/>
                  </a:lnTo>
                  <a:lnTo>
                    <a:pt x="76" y="12"/>
                  </a:lnTo>
                  <a:lnTo>
                    <a:pt x="77" y="8"/>
                  </a:lnTo>
                  <a:lnTo>
                    <a:pt x="73" y="8"/>
                  </a:lnTo>
                  <a:lnTo>
                    <a:pt x="70" y="6"/>
                  </a:lnTo>
                  <a:lnTo>
                    <a:pt x="70" y="6"/>
                  </a:lnTo>
                  <a:lnTo>
                    <a:pt x="70" y="6"/>
                  </a:lnTo>
                  <a:lnTo>
                    <a:pt x="70" y="6"/>
                  </a:lnTo>
                  <a:lnTo>
                    <a:pt x="70" y="6"/>
                  </a:lnTo>
                  <a:lnTo>
                    <a:pt x="70" y="6"/>
                  </a:lnTo>
                  <a:lnTo>
                    <a:pt x="70" y="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8" name="Freeform 109"/>
            <p:cNvSpPr>
              <a:spLocks/>
            </p:cNvSpPr>
            <p:nvPr/>
          </p:nvSpPr>
          <p:spPr bwMode="auto">
            <a:xfrm>
              <a:off x="4532313" y="2478088"/>
              <a:ext cx="150813" cy="77788"/>
            </a:xfrm>
            <a:custGeom>
              <a:avLst/>
              <a:gdLst>
                <a:gd name="T0" fmla="*/ 87 w 95"/>
                <a:gd name="T1" fmla="*/ 4 h 49"/>
                <a:gd name="T2" fmla="*/ 83 w 95"/>
                <a:gd name="T3" fmla="*/ 4 h 49"/>
                <a:gd name="T4" fmla="*/ 81 w 95"/>
                <a:gd name="T5" fmla="*/ 4 h 49"/>
                <a:gd name="T6" fmla="*/ 77 w 95"/>
                <a:gd name="T7" fmla="*/ 4 h 49"/>
                <a:gd name="T8" fmla="*/ 73 w 95"/>
                <a:gd name="T9" fmla="*/ 0 h 49"/>
                <a:gd name="T10" fmla="*/ 69 w 95"/>
                <a:gd name="T11" fmla="*/ 3 h 49"/>
                <a:gd name="T12" fmla="*/ 60 w 95"/>
                <a:gd name="T13" fmla="*/ 0 h 49"/>
                <a:gd name="T14" fmla="*/ 58 w 95"/>
                <a:gd name="T15" fmla="*/ 5 h 49"/>
                <a:gd name="T16" fmla="*/ 54 w 95"/>
                <a:gd name="T17" fmla="*/ 8 h 49"/>
                <a:gd name="T18" fmla="*/ 47 w 95"/>
                <a:gd name="T19" fmla="*/ 5 h 49"/>
                <a:gd name="T20" fmla="*/ 40 w 95"/>
                <a:gd name="T21" fmla="*/ 9 h 49"/>
                <a:gd name="T22" fmla="*/ 38 w 95"/>
                <a:gd name="T23" fmla="*/ 12 h 49"/>
                <a:gd name="T24" fmla="*/ 27 w 95"/>
                <a:gd name="T25" fmla="*/ 16 h 49"/>
                <a:gd name="T26" fmla="*/ 19 w 95"/>
                <a:gd name="T27" fmla="*/ 12 h 49"/>
                <a:gd name="T28" fmla="*/ 14 w 95"/>
                <a:gd name="T29" fmla="*/ 9 h 49"/>
                <a:gd name="T30" fmla="*/ 11 w 95"/>
                <a:gd name="T31" fmla="*/ 16 h 49"/>
                <a:gd name="T32" fmla="*/ 8 w 95"/>
                <a:gd name="T33" fmla="*/ 16 h 49"/>
                <a:gd name="T34" fmla="*/ 4 w 95"/>
                <a:gd name="T35" fmla="*/ 16 h 49"/>
                <a:gd name="T36" fmla="*/ 7 w 95"/>
                <a:gd name="T37" fmla="*/ 19 h 49"/>
                <a:gd name="T38" fmla="*/ 4 w 95"/>
                <a:gd name="T39" fmla="*/ 23 h 49"/>
                <a:gd name="T40" fmla="*/ 0 w 95"/>
                <a:gd name="T41" fmla="*/ 30 h 49"/>
                <a:gd name="T42" fmla="*/ 14 w 95"/>
                <a:gd name="T43" fmla="*/ 44 h 49"/>
                <a:gd name="T44" fmla="*/ 24 w 95"/>
                <a:gd name="T45" fmla="*/ 49 h 49"/>
                <a:gd name="T46" fmla="*/ 34 w 95"/>
                <a:gd name="T47" fmla="*/ 49 h 49"/>
                <a:gd name="T48" fmla="*/ 35 w 95"/>
                <a:gd name="T49" fmla="*/ 48 h 49"/>
                <a:gd name="T50" fmla="*/ 42 w 95"/>
                <a:gd name="T51" fmla="*/ 46 h 49"/>
                <a:gd name="T52" fmla="*/ 47 w 95"/>
                <a:gd name="T53" fmla="*/ 46 h 49"/>
                <a:gd name="T54" fmla="*/ 51 w 95"/>
                <a:gd name="T55" fmla="*/ 42 h 49"/>
                <a:gd name="T56" fmla="*/ 58 w 95"/>
                <a:gd name="T57" fmla="*/ 44 h 49"/>
                <a:gd name="T58" fmla="*/ 62 w 95"/>
                <a:gd name="T59" fmla="*/ 42 h 49"/>
                <a:gd name="T60" fmla="*/ 65 w 95"/>
                <a:gd name="T61" fmla="*/ 42 h 49"/>
                <a:gd name="T62" fmla="*/ 69 w 95"/>
                <a:gd name="T63" fmla="*/ 40 h 49"/>
                <a:gd name="T64" fmla="*/ 73 w 95"/>
                <a:gd name="T65" fmla="*/ 38 h 49"/>
                <a:gd name="T66" fmla="*/ 77 w 95"/>
                <a:gd name="T67" fmla="*/ 32 h 49"/>
                <a:gd name="T68" fmla="*/ 83 w 95"/>
                <a:gd name="T69" fmla="*/ 21 h 49"/>
                <a:gd name="T70" fmla="*/ 83 w 95"/>
                <a:gd name="T71" fmla="*/ 17 h 49"/>
                <a:gd name="T72" fmla="*/ 88 w 95"/>
                <a:gd name="T73" fmla="*/ 16 h 49"/>
                <a:gd name="T74" fmla="*/ 93 w 95"/>
                <a:gd name="T75" fmla="*/ 12 h 49"/>
                <a:gd name="T76" fmla="*/ 95 w 95"/>
                <a:gd name="T77" fmla="*/ 9 h 49"/>
                <a:gd name="T78" fmla="*/ 92 w 95"/>
                <a:gd name="T79" fmla="*/ 8 h 49"/>
                <a:gd name="T80" fmla="*/ 92 w 95"/>
                <a:gd name="T81" fmla="*/ 8 h 49"/>
                <a:gd name="T82" fmla="*/ 92 w 95"/>
                <a:gd name="T8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49">
                  <a:moveTo>
                    <a:pt x="92" y="8"/>
                  </a:moveTo>
                  <a:lnTo>
                    <a:pt x="87" y="4"/>
                  </a:lnTo>
                  <a:lnTo>
                    <a:pt x="84" y="4"/>
                  </a:lnTo>
                  <a:lnTo>
                    <a:pt x="83" y="4"/>
                  </a:lnTo>
                  <a:lnTo>
                    <a:pt x="83" y="4"/>
                  </a:lnTo>
                  <a:lnTo>
                    <a:pt x="81" y="4"/>
                  </a:lnTo>
                  <a:lnTo>
                    <a:pt x="79" y="4"/>
                  </a:lnTo>
                  <a:lnTo>
                    <a:pt x="77" y="4"/>
                  </a:lnTo>
                  <a:lnTo>
                    <a:pt x="75" y="3"/>
                  </a:lnTo>
                  <a:lnTo>
                    <a:pt x="73" y="0"/>
                  </a:lnTo>
                  <a:lnTo>
                    <a:pt x="71" y="1"/>
                  </a:lnTo>
                  <a:lnTo>
                    <a:pt x="69" y="3"/>
                  </a:lnTo>
                  <a:lnTo>
                    <a:pt x="65" y="0"/>
                  </a:lnTo>
                  <a:lnTo>
                    <a:pt x="60" y="0"/>
                  </a:lnTo>
                  <a:lnTo>
                    <a:pt x="60" y="4"/>
                  </a:lnTo>
                  <a:lnTo>
                    <a:pt x="58" y="5"/>
                  </a:lnTo>
                  <a:lnTo>
                    <a:pt x="56" y="8"/>
                  </a:lnTo>
                  <a:lnTo>
                    <a:pt x="54" y="8"/>
                  </a:lnTo>
                  <a:lnTo>
                    <a:pt x="51" y="8"/>
                  </a:lnTo>
                  <a:lnTo>
                    <a:pt x="47" y="5"/>
                  </a:lnTo>
                  <a:lnTo>
                    <a:pt x="44" y="9"/>
                  </a:lnTo>
                  <a:lnTo>
                    <a:pt x="40" y="9"/>
                  </a:lnTo>
                  <a:lnTo>
                    <a:pt x="39" y="9"/>
                  </a:lnTo>
                  <a:lnTo>
                    <a:pt x="38" y="12"/>
                  </a:lnTo>
                  <a:lnTo>
                    <a:pt x="38" y="13"/>
                  </a:lnTo>
                  <a:lnTo>
                    <a:pt x="27" y="16"/>
                  </a:lnTo>
                  <a:lnTo>
                    <a:pt x="22" y="16"/>
                  </a:lnTo>
                  <a:lnTo>
                    <a:pt x="19" y="12"/>
                  </a:lnTo>
                  <a:lnTo>
                    <a:pt x="18" y="12"/>
                  </a:lnTo>
                  <a:lnTo>
                    <a:pt x="14" y="9"/>
                  </a:lnTo>
                  <a:lnTo>
                    <a:pt x="12" y="12"/>
                  </a:lnTo>
                  <a:lnTo>
                    <a:pt x="11" y="16"/>
                  </a:lnTo>
                  <a:lnTo>
                    <a:pt x="11" y="17"/>
                  </a:lnTo>
                  <a:lnTo>
                    <a:pt x="8" y="16"/>
                  </a:lnTo>
                  <a:lnTo>
                    <a:pt x="7" y="16"/>
                  </a:lnTo>
                  <a:lnTo>
                    <a:pt x="4" y="16"/>
                  </a:lnTo>
                  <a:lnTo>
                    <a:pt x="7" y="17"/>
                  </a:lnTo>
                  <a:lnTo>
                    <a:pt x="7" y="19"/>
                  </a:lnTo>
                  <a:lnTo>
                    <a:pt x="4" y="21"/>
                  </a:lnTo>
                  <a:lnTo>
                    <a:pt x="4" y="23"/>
                  </a:lnTo>
                  <a:lnTo>
                    <a:pt x="4" y="29"/>
                  </a:lnTo>
                  <a:lnTo>
                    <a:pt x="0" y="30"/>
                  </a:lnTo>
                  <a:lnTo>
                    <a:pt x="7" y="38"/>
                  </a:lnTo>
                  <a:lnTo>
                    <a:pt x="14" y="44"/>
                  </a:lnTo>
                  <a:lnTo>
                    <a:pt x="20" y="48"/>
                  </a:lnTo>
                  <a:lnTo>
                    <a:pt x="24" y="49"/>
                  </a:lnTo>
                  <a:lnTo>
                    <a:pt x="27" y="49"/>
                  </a:lnTo>
                  <a:lnTo>
                    <a:pt x="34" y="49"/>
                  </a:lnTo>
                  <a:lnTo>
                    <a:pt x="35" y="49"/>
                  </a:lnTo>
                  <a:lnTo>
                    <a:pt x="35" y="48"/>
                  </a:lnTo>
                  <a:lnTo>
                    <a:pt x="39" y="48"/>
                  </a:lnTo>
                  <a:lnTo>
                    <a:pt x="42" y="46"/>
                  </a:lnTo>
                  <a:lnTo>
                    <a:pt x="44" y="46"/>
                  </a:lnTo>
                  <a:lnTo>
                    <a:pt x="47" y="46"/>
                  </a:lnTo>
                  <a:lnTo>
                    <a:pt x="48" y="44"/>
                  </a:lnTo>
                  <a:lnTo>
                    <a:pt x="51" y="42"/>
                  </a:lnTo>
                  <a:lnTo>
                    <a:pt x="54" y="44"/>
                  </a:lnTo>
                  <a:lnTo>
                    <a:pt x="58" y="44"/>
                  </a:lnTo>
                  <a:lnTo>
                    <a:pt x="59" y="44"/>
                  </a:lnTo>
                  <a:lnTo>
                    <a:pt x="62" y="42"/>
                  </a:lnTo>
                  <a:lnTo>
                    <a:pt x="64" y="44"/>
                  </a:lnTo>
                  <a:lnTo>
                    <a:pt x="65" y="42"/>
                  </a:lnTo>
                  <a:lnTo>
                    <a:pt x="65" y="40"/>
                  </a:lnTo>
                  <a:lnTo>
                    <a:pt x="69" y="40"/>
                  </a:lnTo>
                  <a:lnTo>
                    <a:pt x="71" y="40"/>
                  </a:lnTo>
                  <a:lnTo>
                    <a:pt x="73" y="38"/>
                  </a:lnTo>
                  <a:lnTo>
                    <a:pt x="73" y="36"/>
                  </a:lnTo>
                  <a:lnTo>
                    <a:pt x="77" y="32"/>
                  </a:lnTo>
                  <a:lnTo>
                    <a:pt x="79" y="26"/>
                  </a:lnTo>
                  <a:lnTo>
                    <a:pt x="83" y="21"/>
                  </a:lnTo>
                  <a:lnTo>
                    <a:pt x="83" y="19"/>
                  </a:lnTo>
                  <a:lnTo>
                    <a:pt x="83" y="17"/>
                  </a:lnTo>
                  <a:lnTo>
                    <a:pt x="87" y="16"/>
                  </a:lnTo>
                  <a:lnTo>
                    <a:pt x="88" y="16"/>
                  </a:lnTo>
                  <a:lnTo>
                    <a:pt x="92" y="13"/>
                  </a:lnTo>
                  <a:lnTo>
                    <a:pt x="93" y="12"/>
                  </a:lnTo>
                  <a:lnTo>
                    <a:pt x="95" y="12"/>
                  </a:lnTo>
                  <a:lnTo>
                    <a:pt x="95" y="9"/>
                  </a:lnTo>
                  <a:lnTo>
                    <a:pt x="92" y="8"/>
                  </a:lnTo>
                  <a:lnTo>
                    <a:pt x="92" y="8"/>
                  </a:lnTo>
                  <a:lnTo>
                    <a:pt x="92" y="8"/>
                  </a:lnTo>
                  <a:lnTo>
                    <a:pt x="92" y="8"/>
                  </a:lnTo>
                  <a:lnTo>
                    <a:pt x="92" y="8"/>
                  </a:lnTo>
                  <a:lnTo>
                    <a:pt x="92" y="8"/>
                  </a:lnTo>
                  <a:lnTo>
                    <a:pt x="92" y="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49" name="Freeform 110"/>
            <p:cNvSpPr>
              <a:spLocks noEditPoints="1"/>
            </p:cNvSpPr>
            <p:nvPr/>
          </p:nvSpPr>
          <p:spPr bwMode="auto">
            <a:xfrm>
              <a:off x="4316413" y="2519363"/>
              <a:ext cx="276225" cy="298450"/>
            </a:xfrm>
            <a:custGeom>
              <a:avLst/>
              <a:gdLst>
                <a:gd name="T0" fmla="*/ 114 w 174"/>
                <a:gd name="T1" fmla="*/ 162 h 188"/>
                <a:gd name="T2" fmla="*/ 95 w 174"/>
                <a:gd name="T3" fmla="*/ 161 h 188"/>
                <a:gd name="T4" fmla="*/ 86 w 174"/>
                <a:gd name="T5" fmla="*/ 168 h 188"/>
                <a:gd name="T6" fmla="*/ 113 w 174"/>
                <a:gd name="T7" fmla="*/ 180 h 188"/>
                <a:gd name="T8" fmla="*/ 127 w 174"/>
                <a:gd name="T9" fmla="*/ 181 h 188"/>
                <a:gd name="T10" fmla="*/ 132 w 174"/>
                <a:gd name="T11" fmla="*/ 158 h 188"/>
                <a:gd name="T12" fmla="*/ 126 w 174"/>
                <a:gd name="T13" fmla="*/ 161 h 188"/>
                <a:gd name="T14" fmla="*/ 170 w 174"/>
                <a:gd name="T15" fmla="*/ 119 h 188"/>
                <a:gd name="T16" fmla="*/ 140 w 174"/>
                <a:gd name="T17" fmla="*/ 104 h 188"/>
                <a:gd name="T18" fmla="*/ 135 w 174"/>
                <a:gd name="T19" fmla="*/ 92 h 188"/>
                <a:gd name="T20" fmla="*/ 109 w 174"/>
                <a:gd name="T21" fmla="*/ 80 h 188"/>
                <a:gd name="T22" fmla="*/ 93 w 174"/>
                <a:gd name="T23" fmla="*/ 60 h 188"/>
                <a:gd name="T24" fmla="*/ 82 w 174"/>
                <a:gd name="T25" fmla="*/ 40 h 188"/>
                <a:gd name="T26" fmla="*/ 79 w 174"/>
                <a:gd name="T27" fmla="*/ 31 h 188"/>
                <a:gd name="T28" fmla="*/ 87 w 174"/>
                <a:gd name="T29" fmla="*/ 27 h 188"/>
                <a:gd name="T30" fmla="*/ 98 w 174"/>
                <a:gd name="T31" fmla="*/ 24 h 188"/>
                <a:gd name="T32" fmla="*/ 97 w 174"/>
                <a:gd name="T33" fmla="*/ 14 h 188"/>
                <a:gd name="T34" fmla="*/ 86 w 174"/>
                <a:gd name="T35" fmla="*/ 8 h 188"/>
                <a:gd name="T36" fmla="*/ 74 w 174"/>
                <a:gd name="T37" fmla="*/ 3 h 188"/>
                <a:gd name="T38" fmla="*/ 61 w 174"/>
                <a:gd name="T39" fmla="*/ 6 h 188"/>
                <a:gd name="T40" fmla="*/ 51 w 174"/>
                <a:gd name="T41" fmla="*/ 8 h 188"/>
                <a:gd name="T42" fmla="*/ 47 w 174"/>
                <a:gd name="T43" fmla="*/ 14 h 188"/>
                <a:gd name="T44" fmla="*/ 39 w 174"/>
                <a:gd name="T45" fmla="*/ 10 h 188"/>
                <a:gd name="T46" fmla="*/ 35 w 174"/>
                <a:gd name="T47" fmla="*/ 18 h 188"/>
                <a:gd name="T48" fmla="*/ 26 w 174"/>
                <a:gd name="T49" fmla="*/ 14 h 188"/>
                <a:gd name="T50" fmla="*/ 18 w 174"/>
                <a:gd name="T51" fmla="*/ 20 h 188"/>
                <a:gd name="T52" fmla="*/ 5 w 174"/>
                <a:gd name="T53" fmla="*/ 22 h 188"/>
                <a:gd name="T54" fmla="*/ 4 w 174"/>
                <a:gd name="T55" fmla="*/ 35 h 188"/>
                <a:gd name="T56" fmla="*/ 5 w 174"/>
                <a:gd name="T57" fmla="*/ 44 h 188"/>
                <a:gd name="T58" fmla="*/ 13 w 174"/>
                <a:gd name="T59" fmla="*/ 52 h 188"/>
                <a:gd name="T60" fmla="*/ 12 w 174"/>
                <a:gd name="T61" fmla="*/ 59 h 188"/>
                <a:gd name="T62" fmla="*/ 25 w 174"/>
                <a:gd name="T63" fmla="*/ 52 h 188"/>
                <a:gd name="T64" fmla="*/ 49 w 174"/>
                <a:gd name="T65" fmla="*/ 56 h 188"/>
                <a:gd name="T66" fmla="*/ 62 w 174"/>
                <a:gd name="T67" fmla="*/ 79 h 188"/>
                <a:gd name="T68" fmla="*/ 74 w 174"/>
                <a:gd name="T69" fmla="*/ 88 h 188"/>
                <a:gd name="T70" fmla="*/ 93 w 174"/>
                <a:gd name="T71" fmla="*/ 105 h 188"/>
                <a:gd name="T72" fmla="*/ 105 w 174"/>
                <a:gd name="T73" fmla="*/ 107 h 188"/>
                <a:gd name="T74" fmla="*/ 113 w 174"/>
                <a:gd name="T75" fmla="*/ 117 h 188"/>
                <a:gd name="T76" fmla="*/ 123 w 174"/>
                <a:gd name="T77" fmla="*/ 124 h 188"/>
                <a:gd name="T78" fmla="*/ 132 w 174"/>
                <a:gd name="T79" fmla="*/ 127 h 188"/>
                <a:gd name="T80" fmla="*/ 140 w 174"/>
                <a:gd name="T81" fmla="*/ 149 h 188"/>
                <a:gd name="T82" fmla="*/ 132 w 174"/>
                <a:gd name="T83" fmla="*/ 161 h 188"/>
                <a:gd name="T84" fmla="*/ 147 w 174"/>
                <a:gd name="T85" fmla="*/ 154 h 188"/>
                <a:gd name="T86" fmla="*/ 154 w 174"/>
                <a:gd name="T87" fmla="*/ 144 h 188"/>
                <a:gd name="T88" fmla="*/ 144 w 174"/>
                <a:gd name="T89" fmla="*/ 131 h 188"/>
                <a:gd name="T90" fmla="*/ 160 w 174"/>
                <a:gd name="T91" fmla="*/ 123 h 188"/>
                <a:gd name="T92" fmla="*/ 171 w 174"/>
                <a:gd name="T93" fmla="*/ 131 h 188"/>
                <a:gd name="T94" fmla="*/ 171 w 174"/>
                <a:gd name="T95" fmla="*/ 120 h 188"/>
                <a:gd name="T96" fmla="*/ 171 w 174"/>
                <a:gd name="T97" fmla="*/ 120 h 188"/>
                <a:gd name="T98" fmla="*/ 25 w 174"/>
                <a:gd name="T99" fmla="*/ 145 h 188"/>
                <a:gd name="T100" fmla="*/ 25 w 174"/>
                <a:gd name="T101" fmla="*/ 145 h 188"/>
                <a:gd name="T102" fmla="*/ 39 w 174"/>
                <a:gd name="T103" fmla="*/ 107 h 188"/>
                <a:gd name="T104" fmla="*/ 25 w 174"/>
                <a:gd name="T105" fmla="*/ 113 h 188"/>
                <a:gd name="T106" fmla="*/ 25 w 174"/>
                <a:gd name="T107" fmla="*/ 123 h 188"/>
                <a:gd name="T108" fmla="*/ 26 w 174"/>
                <a:gd name="T109" fmla="*/ 132 h 188"/>
                <a:gd name="T110" fmla="*/ 30 w 174"/>
                <a:gd name="T111" fmla="*/ 148 h 188"/>
                <a:gd name="T112" fmla="*/ 42 w 174"/>
                <a:gd name="T113" fmla="*/ 141 h 188"/>
                <a:gd name="T114" fmla="*/ 43 w 174"/>
                <a:gd name="T115" fmla="*/ 123 h 188"/>
                <a:gd name="T116" fmla="*/ 42 w 174"/>
                <a:gd name="T117" fmla="*/ 111 h 188"/>
                <a:gd name="T118" fmla="*/ 42 w 174"/>
                <a:gd name="T119"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88">
                  <a:moveTo>
                    <a:pt x="126" y="161"/>
                  </a:moveTo>
                  <a:lnTo>
                    <a:pt x="123" y="161"/>
                  </a:lnTo>
                  <a:lnTo>
                    <a:pt x="122" y="161"/>
                  </a:lnTo>
                  <a:lnTo>
                    <a:pt x="118" y="161"/>
                  </a:lnTo>
                  <a:lnTo>
                    <a:pt x="114" y="162"/>
                  </a:lnTo>
                  <a:lnTo>
                    <a:pt x="106" y="162"/>
                  </a:lnTo>
                  <a:lnTo>
                    <a:pt x="105" y="162"/>
                  </a:lnTo>
                  <a:lnTo>
                    <a:pt x="101" y="161"/>
                  </a:lnTo>
                  <a:lnTo>
                    <a:pt x="99" y="161"/>
                  </a:lnTo>
                  <a:lnTo>
                    <a:pt x="95" y="161"/>
                  </a:lnTo>
                  <a:lnTo>
                    <a:pt x="91" y="162"/>
                  </a:lnTo>
                  <a:lnTo>
                    <a:pt x="90" y="161"/>
                  </a:lnTo>
                  <a:lnTo>
                    <a:pt x="86" y="164"/>
                  </a:lnTo>
                  <a:lnTo>
                    <a:pt x="86" y="166"/>
                  </a:lnTo>
                  <a:lnTo>
                    <a:pt x="86" y="168"/>
                  </a:lnTo>
                  <a:lnTo>
                    <a:pt x="87" y="170"/>
                  </a:lnTo>
                  <a:lnTo>
                    <a:pt x="91" y="170"/>
                  </a:lnTo>
                  <a:lnTo>
                    <a:pt x="97" y="174"/>
                  </a:lnTo>
                  <a:lnTo>
                    <a:pt x="101" y="177"/>
                  </a:lnTo>
                  <a:lnTo>
                    <a:pt x="113" y="180"/>
                  </a:lnTo>
                  <a:lnTo>
                    <a:pt x="114" y="184"/>
                  </a:lnTo>
                  <a:lnTo>
                    <a:pt x="118" y="188"/>
                  </a:lnTo>
                  <a:lnTo>
                    <a:pt x="126" y="188"/>
                  </a:lnTo>
                  <a:lnTo>
                    <a:pt x="126" y="184"/>
                  </a:lnTo>
                  <a:lnTo>
                    <a:pt x="127" y="181"/>
                  </a:lnTo>
                  <a:lnTo>
                    <a:pt x="127" y="177"/>
                  </a:lnTo>
                  <a:lnTo>
                    <a:pt x="126" y="174"/>
                  </a:lnTo>
                  <a:lnTo>
                    <a:pt x="126" y="170"/>
                  </a:lnTo>
                  <a:lnTo>
                    <a:pt x="127" y="166"/>
                  </a:lnTo>
                  <a:lnTo>
                    <a:pt x="132" y="158"/>
                  </a:lnTo>
                  <a:lnTo>
                    <a:pt x="130" y="158"/>
                  </a:lnTo>
                  <a:lnTo>
                    <a:pt x="126" y="161"/>
                  </a:lnTo>
                  <a:lnTo>
                    <a:pt x="126" y="161"/>
                  </a:lnTo>
                  <a:lnTo>
                    <a:pt x="126" y="161"/>
                  </a:lnTo>
                  <a:lnTo>
                    <a:pt x="126" y="161"/>
                  </a:lnTo>
                  <a:lnTo>
                    <a:pt x="126" y="161"/>
                  </a:lnTo>
                  <a:lnTo>
                    <a:pt x="126" y="161"/>
                  </a:lnTo>
                  <a:lnTo>
                    <a:pt x="126" y="161"/>
                  </a:lnTo>
                  <a:close/>
                  <a:moveTo>
                    <a:pt x="171" y="120"/>
                  </a:moveTo>
                  <a:lnTo>
                    <a:pt x="170" y="119"/>
                  </a:lnTo>
                  <a:lnTo>
                    <a:pt x="162" y="115"/>
                  </a:lnTo>
                  <a:lnTo>
                    <a:pt x="156" y="111"/>
                  </a:lnTo>
                  <a:lnTo>
                    <a:pt x="150" y="107"/>
                  </a:lnTo>
                  <a:lnTo>
                    <a:pt x="144" y="105"/>
                  </a:lnTo>
                  <a:lnTo>
                    <a:pt x="140" y="104"/>
                  </a:lnTo>
                  <a:lnTo>
                    <a:pt x="135" y="100"/>
                  </a:lnTo>
                  <a:lnTo>
                    <a:pt x="136" y="97"/>
                  </a:lnTo>
                  <a:lnTo>
                    <a:pt x="139" y="93"/>
                  </a:lnTo>
                  <a:lnTo>
                    <a:pt x="139" y="92"/>
                  </a:lnTo>
                  <a:lnTo>
                    <a:pt x="135" y="92"/>
                  </a:lnTo>
                  <a:lnTo>
                    <a:pt x="131" y="92"/>
                  </a:lnTo>
                  <a:lnTo>
                    <a:pt x="126" y="92"/>
                  </a:lnTo>
                  <a:lnTo>
                    <a:pt x="122" y="91"/>
                  </a:lnTo>
                  <a:lnTo>
                    <a:pt x="113" y="84"/>
                  </a:lnTo>
                  <a:lnTo>
                    <a:pt x="109" y="80"/>
                  </a:lnTo>
                  <a:lnTo>
                    <a:pt x="106" y="77"/>
                  </a:lnTo>
                  <a:lnTo>
                    <a:pt x="105" y="71"/>
                  </a:lnTo>
                  <a:lnTo>
                    <a:pt x="101" y="63"/>
                  </a:lnTo>
                  <a:lnTo>
                    <a:pt x="97" y="62"/>
                  </a:lnTo>
                  <a:lnTo>
                    <a:pt x="93" y="60"/>
                  </a:lnTo>
                  <a:lnTo>
                    <a:pt x="87" y="56"/>
                  </a:lnTo>
                  <a:lnTo>
                    <a:pt x="83" y="52"/>
                  </a:lnTo>
                  <a:lnTo>
                    <a:pt x="79" y="47"/>
                  </a:lnTo>
                  <a:lnTo>
                    <a:pt x="79" y="43"/>
                  </a:lnTo>
                  <a:lnTo>
                    <a:pt x="82" y="40"/>
                  </a:lnTo>
                  <a:lnTo>
                    <a:pt x="83" y="40"/>
                  </a:lnTo>
                  <a:lnTo>
                    <a:pt x="83" y="39"/>
                  </a:lnTo>
                  <a:lnTo>
                    <a:pt x="83" y="36"/>
                  </a:lnTo>
                  <a:lnTo>
                    <a:pt x="82" y="36"/>
                  </a:lnTo>
                  <a:lnTo>
                    <a:pt x="79" y="31"/>
                  </a:lnTo>
                  <a:lnTo>
                    <a:pt x="82" y="30"/>
                  </a:lnTo>
                  <a:lnTo>
                    <a:pt x="86" y="27"/>
                  </a:lnTo>
                  <a:lnTo>
                    <a:pt x="83" y="30"/>
                  </a:lnTo>
                  <a:lnTo>
                    <a:pt x="86" y="30"/>
                  </a:lnTo>
                  <a:lnTo>
                    <a:pt x="87" y="27"/>
                  </a:lnTo>
                  <a:lnTo>
                    <a:pt x="91" y="26"/>
                  </a:lnTo>
                  <a:lnTo>
                    <a:pt x="95" y="23"/>
                  </a:lnTo>
                  <a:lnTo>
                    <a:pt x="97" y="23"/>
                  </a:lnTo>
                  <a:lnTo>
                    <a:pt x="97" y="26"/>
                  </a:lnTo>
                  <a:lnTo>
                    <a:pt x="98" y="24"/>
                  </a:lnTo>
                  <a:lnTo>
                    <a:pt x="101" y="23"/>
                  </a:lnTo>
                  <a:lnTo>
                    <a:pt x="101" y="22"/>
                  </a:lnTo>
                  <a:lnTo>
                    <a:pt x="99" y="20"/>
                  </a:lnTo>
                  <a:lnTo>
                    <a:pt x="101" y="16"/>
                  </a:lnTo>
                  <a:lnTo>
                    <a:pt x="97" y="14"/>
                  </a:lnTo>
                  <a:lnTo>
                    <a:pt x="99" y="12"/>
                  </a:lnTo>
                  <a:lnTo>
                    <a:pt x="101" y="10"/>
                  </a:lnTo>
                  <a:lnTo>
                    <a:pt x="99" y="10"/>
                  </a:lnTo>
                  <a:lnTo>
                    <a:pt x="95" y="10"/>
                  </a:lnTo>
                  <a:lnTo>
                    <a:pt x="86" y="8"/>
                  </a:lnTo>
                  <a:lnTo>
                    <a:pt x="82" y="4"/>
                  </a:lnTo>
                  <a:lnTo>
                    <a:pt x="79" y="3"/>
                  </a:lnTo>
                  <a:lnTo>
                    <a:pt x="79" y="0"/>
                  </a:lnTo>
                  <a:lnTo>
                    <a:pt x="78" y="0"/>
                  </a:lnTo>
                  <a:lnTo>
                    <a:pt x="74" y="3"/>
                  </a:lnTo>
                  <a:lnTo>
                    <a:pt x="70" y="3"/>
                  </a:lnTo>
                  <a:lnTo>
                    <a:pt x="69" y="3"/>
                  </a:lnTo>
                  <a:lnTo>
                    <a:pt x="66" y="3"/>
                  </a:lnTo>
                  <a:lnTo>
                    <a:pt x="65" y="4"/>
                  </a:lnTo>
                  <a:lnTo>
                    <a:pt x="61" y="6"/>
                  </a:lnTo>
                  <a:lnTo>
                    <a:pt x="55" y="4"/>
                  </a:lnTo>
                  <a:lnTo>
                    <a:pt x="55" y="6"/>
                  </a:lnTo>
                  <a:lnTo>
                    <a:pt x="55" y="8"/>
                  </a:lnTo>
                  <a:lnTo>
                    <a:pt x="55" y="10"/>
                  </a:lnTo>
                  <a:lnTo>
                    <a:pt x="51" y="8"/>
                  </a:lnTo>
                  <a:lnTo>
                    <a:pt x="49" y="10"/>
                  </a:lnTo>
                  <a:lnTo>
                    <a:pt x="49" y="12"/>
                  </a:lnTo>
                  <a:lnTo>
                    <a:pt x="51" y="14"/>
                  </a:lnTo>
                  <a:lnTo>
                    <a:pt x="49" y="16"/>
                  </a:lnTo>
                  <a:lnTo>
                    <a:pt x="47" y="14"/>
                  </a:lnTo>
                  <a:lnTo>
                    <a:pt x="46" y="14"/>
                  </a:lnTo>
                  <a:lnTo>
                    <a:pt x="43" y="14"/>
                  </a:lnTo>
                  <a:lnTo>
                    <a:pt x="42" y="14"/>
                  </a:lnTo>
                  <a:lnTo>
                    <a:pt x="42" y="12"/>
                  </a:lnTo>
                  <a:lnTo>
                    <a:pt x="39" y="10"/>
                  </a:lnTo>
                  <a:lnTo>
                    <a:pt x="38" y="10"/>
                  </a:lnTo>
                  <a:lnTo>
                    <a:pt x="38" y="12"/>
                  </a:lnTo>
                  <a:lnTo>
                    <a:pt x="38" y="14"/>
                  </a:lnTo>
                  <a:lnTo>
                    <a:pt x="38" y="16"/>
                  </a:lnTo>
                  <a:lnTo>
                    <a:pt x="35" y="18"/>
                  </a:lnTo>
                  <a:lnTo>
                    <a:pt x="34" y="20"/>
                  </a:lnTo>
                  <a:lnTo>
                    <a:pt x="34" y="22"/>
                  </a:lnTo>
                  <a:lnTo>
                    <a:pt x="33" y="20"/>
                  </a:lnTo>
                  <a:lnTo>
                    <a:pt x="29" y="18"/>
                  </a:lnTo>
                  <a:lnTo>
                    <a:pt x="26" y="14"/>
                  </a:lnTo>
                  <a:lnTo>
                    <a:pt x="25" y="12"/>
                  </a:lnTo>
                  <a:lnTo>
                    <a:pt x="21" y="14"/>
                  </a:lnTo>
                  <a:lnTo>
                    <a:pt x="22" y="16"/>
                  </a:lnTo>
                  <a:lnTo>
                    <a:pt x="21" y="18"/>
                  </a:lnTo>
                  <a:lnTo>
                    <a:pt x="18" y="20"/>
                  </a:lnTo>
                  <a:lnTo>
                    <a:pt x="17" y="20"/>
                  </a:lnTo>
                  <a:lnTo>
                    <a:pt x="12" y="22"/>
                  </a:lnTo>
                  <a:lnTo>
                    <a:pt x="8" y="22"/>
                  </a:lnTo>
                  <a:lnTo>
                    <a:pt x="5" y="20"/>
                  </a:lnTo>
                  <a:lnTo>
                    <a:pt x="5" y="22"/>
                  </a:lnTo>
                  <a:lnTo>
                    <a:pt x="4" y="23"/>
                  </a:lnTo>
                  <a:lnTo>
                    <a:pt x="5" y="27"/>
                  </a:lnTo>
                  <a:lnTo>
                    <a:pt x="8" y="30"/>
                  </a:lnTo>
                  <a:lnTo>
                    <a:pt x="8" y="31"/>
                  </a:lnTo>
                  <a:lnTo>
                    <a:pt x="4" y="35"/>
                  </a:lnTo>
                  <a:lnTo>
                    <a:pt x="0" y="36"/>
                  </a:lnTo>
                  <a:lnTo>
                    <a:pt x="2" y="39"/>
                  </a:lnTo>
                  <a:lnTo>
                    <a:pt x="5" y="40"/>
                  </a:lnTo>
                  <a:lnTo>
                    <a:pt x="5" y="43"/>
                  </a:lnTo>
                  <a:lnTo>
                    <a:pt x="5" y="44"/>
                  </a:lnTo>
                  <a:lnTo>
                    <a:pt x="4" y="48"/>
                  </a:lnTo>
                  <a:lnTo>
                    <a:pt x="5" y="50"/>
                  </a:lnTo>
                  <a:lnTo>
                    <a:pt x="8" y="52"/>
                  </a:lnTo>
                  <a:lnTo>
                    <a:pt x="9" y="52"/>
                  </a:lnTo>
                  <a:lnTo>
                    <a:pt x="13" y="52"/>
                  </a:lnTo>
                  <a:lnTo>
                    <a:pt x="16" y="52"/>
                  </a:lnTo>
                  <a:lnTo>
                    <a:pt x="16" y="54"/>
                  </a:lnTo>
                  <a:lnTo>
                    <a:pt x="13" y="56"/>
                  </a:lnTo>
                  <a:lnTo>
                    <a:pt x="13" y="58"/>
                  </a:lnTo>
                  <a:lnTo>
                    <a:pt x="12" y="59"/>
                  </a:lnTo>
                  <a:lnTo>
                    <a:pt x="13" y="60"/>
                  </a:lnTo>
                  <a:lnTo>
                    <a:pt x="16" y="60"/>
                  </a:lnTo>
                  <a:lnTo>
                    <a:pt x="21" y="58"/>
                  </a:lnTo>
                  <a:lnTo>
                    <a:pt x="22" y="56"/>
                  </a:lnTo>
                  <a:lnTo>
                    <a:pt x="25" y="52"/>
                  </a:lnTo>
                  <a:lnTo>
                    <a:pt x="29" y="48"/>
                  </a:lnTo>
                  <a:lnTo>
                    <a:pt x="33" y="48"/>
                  </a:lnTo>
                  <a:lnTo>
                    <a:pt x="38" y="50"/>
                  </a:lnTo>
                  <a:lnTo>
                    <a:pt x="42" y="52"/>
                  </a:lnTo>
                  <a:lnTo>
                    <a:pt x="49" y="56"/>
                  </a:lnTo>
                  <a:lnTo>
                    <a:pt x="51" y="58"/>
                  </a:lnTo>
                  <a:lnTo>
                    <a:pt x="53" y="62"/>
                  </a:lnTo>
                  <a:lnTo>
                    <a:pt x="57" y="75"/>
                  </a:lnTo>
                  <a:lnTo>
                    <a:pt x="59" y="75"/>
                  </a:lnTo>
                  <a:lnTo>
                    <a:pt x="62" y="79"/>
                  </a:lnTo>
                  <a:lnTo>
                    <a:pt x="65" y="80"/>
                  </a:lnTo>
                  <a:lnTo>
                    <a:pt x="65" y="84"/>
                  </a:lnTo>
                  <a:lnTo>
                    <a:pt x="69" y="84"/>
                  </a:lnTo>
                  <a:lnTo>
                    <a:pt x="70" y="84"/>
                  </a:lnTo>
                  <a:lnTo>
                    <a:pt x="74" y="88"/>
                  </a:lnTo>
                  <a:lnTo>
                    <a:pt x="75" y="91"/>
                  </a:lnTo>
                  <a:lnTo>
                    <a:pt x="78" y="92"/>
                  </a:lnTo>
                  <a:lnTo>
                    <a:pt x="86" y="100"/>
                  </a:lnTo>
                  <a:lnTo>
                    <a:pt x="91" y="104"/>
                  </a:lnTo>
                  <a:lnTo>
                    <a:pt x="93" y="105"/>
                  </a:lnTo>
                  <a:lnTo>
                    <a:pt x="95" y="105"/>
                  </a:lnTo>
                  <a:lnTo>
                    <a:pt x="99" y="105"/>
                  </a:lnTo>
                  <a:lnTo>
                    <a:pt x="103" y="105"/>
                  </a:lnTo>
                  <a:lnTo>
                    <a:pt x="105" y="105"/>
                  </a:lnTo>
                  <a:lnTo>
                    <a:pt x="105" y="107"/>
                  </a:lnTo>
                  <a:lnTo>
                    <a:pt x="106" y="111"/>
                  </a:lnTo>
                  <a:lnTo>
                    <a:pt x="110" y="113"/>
                  </a:lnTo>
                  <a:lnTo>
                    <a:pt x="113" y="113"/>
                  </a:lnTo>
                  <a:lnTo>
                    <a:pt x="114" y="113"/>
                  </a:lnTo>
                  <a:lnTo>
                    <a:pt x="113" y="117"/>
                  </a:lnTo>
                  <a:lnTo>
                    <a:pt x="118" y="115"/>
                  </a:lnTo>
                  <a:lnTo>
                    <a:pt x="119" y="117"/>
                  </a:lnTo>
                  <a:lnTo>
                    <a:pt x="122" y="119"/>
                  </a:lnTo>
                  <a:lnTo>
                    <a:pt x="122" y="123"/>
                  </a:lnTo>
                  <a:lnTo>
                    <a:pt x="123" y="124"/>
                  </a:lnTo>
                  <a:lnTo>
                    <a:pt x="126" y="124"/>
                  </a:lnTo>
                  <a:lnTo>
                    <a:pt x="127" y="127"/>
                  </a:lnTo>
                  <a:lnTo>
                    <a:pt x="130" y="127"/>
                  </a:lnTo>
                  <a:lnTo>
                    <a:pt x="131" y="127"/>
                  </a:lnTo>
                  <a:lnTo>
                    <a:pt x="132" y="127"/>
                  </a:lnTo>
                  <a:lnTo>
                    <a:pt x="135" y="132"/>
                  </a:lnTo>
                  <a:lnTo>
                    <a:pt x="136" y="136"/>
                  </a:lnTo>
                  <a:lnTo>
                    <a:pt x="139" y="144"/>
                  </a:lnTo>
                  <a:lnTo>
                    <a:pt x="140" y="145"/>
                  </a:lnTo>
                  <a:lnTo>
                    <a:pt x="140" y="149"/>
                  </a:lnTo>
                  <a:lnTo>
                    <a:pt x="139" y="150"/>
                  </a:lnTo>
                  <a:lnTo>
                    <a:pt x="136" y="150"/>
                  </a:lnTo>
                  <a:lnTo>
                    <a:pt x="136" y="154"/>
                  </a:lnTo>
                  <a:lnTo>
                    <a:pt x="132" y="158"/>
                  </a:lnTo>
                  <a:lnTo>
                    <a:pt x="132" y="161"/>
                  </a:lnTo>
                  <a:lnTo>
                    <a:pt x="132" y="162"/>
                  </a:lnTo>
                  <a:lnTo>
                    <a:pt x="135" y="164"/>
                  </a:lnTo>
                  <a:lnTo>
                    <a:pt x="136" y="164"/>
                  </a:lnTo>
                  <a:lnTo>
                    <a:pt x="143" y="158"/>
                  </a:lnTo>
                  <a:lnTo>
                    <a:pt x="147" y="154"/>
                  </a:lnTo>
                  <a:lnTo>
                    <a:pt x="147" y="153"/>
                  </a:lnTo>
                  <a:lnTo>
                    <a:pt x="147" y="149"/>
                  </a:lnTo>
                  <a:lnTo>
                    <a:pt x="150" y="148"/>
                  </a:lnTo>
                  <a:lnTo>
                    <a:pt x="154" y="145"/>
                  </a:lnTo>
                  <a:lnTo>
                    <a:pt x="154" y="144"/>
                  </a:lnTo>
                  <a:lnTo>
                    <a:pt x="154" y="137"/>
                  </a:lnTo>
                  <a:lnTo>
                    <a:pt x="150" y="136"/>
                  </a:lnTo>
                  <a:lnTo>
                    <a:pt x="147" y="135"/>
                  </a:lnTo>
                  <a:lnTo>
                    <a:pt x="144" y="132"/>
                  </a:lnTo>
                  <a:lnTo>
                    <a:pt x="144" y="131"/>
                  </a:lnTo>
                  <a:lnTo>
                    <a:pt x="148" y="123"/>
                  </a:lnTo>
                  <a:lnTo>
                    <a:pt x="150" y="119"/>
                  </a:lnTo>
                  <a:lnTo>
                    <a:pt x="156" y="119"/>
                  </a:lnTo>
                  <a:lnTo>
                    <a:pt x="156" y="120"/>
                  </a:lnTo>
                  <a:lnTo>
                    <a:pt x="160" y="123"/>
                  </a:lnTo>
                  <a:lnTo>
                    <a:pt x="163" y="123"/>
                  </a:lnTo>
                  <a:lnTo>
                    <a:pt x="166" y="124"/>
                  </a:lnTo>
                  <a:lnTo>
                    <a:pt x="167" y="128"/>
                  </a:lnTo>
                  <a:lnTo>
                    <a:pt x="170" y="131"/>
                  </a:lnTo>
                  <a:lnTo>
                    <a:pt x="171" y="131"/>
                  </a:lnTo>
                  <a:lnTo>
                    <a:pt x="174" y="128"/>
                  </a:lnTo>
                  <a:lnTo>
                    <a:pt x="174" y="127"/>
                  </a:lnTo>
                  <a:lnTo>
                    <a:pt x="174" y="123"/>
                  </a:lnTo>
                  <a:lnTo>
                    <a:pt x="171" y="120"/>
                  </a:lnTo>
                  <a:lnTo>
                    <a:pt x="171" y="120"/>
                  </a:lnTo>
                  <a:lnTo>
                    <a:pt x="171" y="120"/>
                  </a:lnTo>
                  <a:lnTo>
                    <a:pt x="171" y="120"/>
                  </a:lnTo>
                  <a:lnTo>
                    <a:pt x="171" y="120"/>
                  </a:lnTo>
                  <a:lnTo>
                    <a:pt x="171" y="120"/>
                  </a:lnTo>
                  <a:lnTo>
                    <a:pt x="171" y="120"/>
                  </a:lnTo>
                  <a:close/>
                  <a:moveTo>
                    <a:pt x="25" y="145"/>
                  </a:moveTo>
                  <a:lnTo>
                    <a:pt x="26" y="144"/>
                  </a:lnTo>
                  <a:lnTo>
                    <a:pt x="25" y="144"/>
                  </a:lnTo>
                  <a:lnTo>
                    <a:pt x="25" y="145"/>
                  </a:lnTo>
                  <a:lnTo>
                    <a:pt x="25" y="145"/>
                  </a:lnTo>
                  <a:lnTo>
                    <a:pt x="25" y="145"/>
                  </a:lnTo>
                  <a:lnTo>
                    <a:pt x="25" y="145"/>
                  </a:lnTo>
                  <a:lnTo>
                    <a:pt x="25" y="145"/>
                  </a:lnTo>
                  <a:lnTo>
                    <a:pt x="25" y="145"/>
                  </a:lnTo>
                  <a:lnTo>
                    <a:pt x="25" y="145"/>
                  </a:lnTo>
                  <a:close/>
                  <a:moveTo>
                    <a:pt x="42" y="111"/>
                  </a:moveTo>
                  <a:lnTo>
                    <a:pt x="43" y="109"/>
                  </a:lnTo>
                  <a:lnTo>
                    <a:pt x="42" y="109"/>
                  </a:lnTo>
                  <a:lnTo>
                    <a:pt x="42" y="107"/>
                  </a:lnTo>
                  <a:lnTo>
                    <a:pt x="39" y="107"/>
                  </a:lnTo>
                  <a:lnTo>
                    <a:pt x="38" y="105"/>
                  </a:lnTo>
                  <a:lnTo>
                    <a:pt x="35" y="105"/>
                  </a:lnTo>
                  <a:lnTo>
                    <a:pt x="34" y="107"/>
                  </a:lnTo>
                  <a:lnTo>
                    <a:pt x="29" y="111"/>
                  </a:lnTo>
                  <a:lnTo>
                    <a:pt x="25" y="113"/>
                  </a:lnTo>
                  <a:lnTo>
                    <a:pt x="22" y="111"/>
                  </a:lnTo>
                  <a:lnTo>
                    <a:pt x="22" y="113"/>
                  </a:lnTo>
                  <a:lnTo>
                    <a:pt x="22" y="117"/>
                  </a:lnTo>
                  <a:lnTo>
                    <a:pt x="25" y="119"/>
                  </a:lnTo>
                  <a:lnTo>
                    <a:pt x="25" y="123"/>
                  </a:lnTo>
                  <a:lnTo>
                    <a:pt x="26" y="124"/>
                  </a:lnTo>
                  <a:lnTo>
                    <a:pt x="25" y="128"/>
                  </a:lnTo>
                  <a:lnTo>
                    <a:pt x="26" y="128"/>
                  </a:lnTo>
                  <a:lnTo>
                    <a:pt x="26" y="131"/>
                  </a:lnTo>
                  <a:lnTo>
                    <a:pt x="26" y="132"/>
                  </a:lnTo>
                  <a:lnTo>
                    <a:pt x="25" y="132"/>
                  </a:lnTo>
                  <a:lnTo>
                    <a:pt x="25" y="140"/>
                  </a:lnTo>
                  <a:lnTo>
                    <a:pt x="26" y="144"/>
                  </a:lnTo>
                  <a:lnTo>
                    <a:pt x="29" y="148"/>
                  </a:lnTo>
                  <a:lnTo>
                    <a:pt x="30" y="148"/>
                  </a:lnTo>
                  <a:lnTo>
                    <a:pt x="33" y="148"/>
                  </a:lnTo>
                  <a:lnTo>
                    <a:pt x="34" y="145"/>
                  </a:lnTo>
                  <a:lnTo>
                    <a:pt x="34" y="141"/>
                  </a:lnTo>
                  <a:lnTo>
                    <a:pt x="38" y="141"/>
                  </a:lnTo>
                  <a:lnTo>
                    <a:pt x="42" y="141"/>
                  </a:lnTo>
                  <a:lnTo>
                    <a:pt x="43" y="140"/>
                  </a:lnTo>
                  <a:lnTo>
                    <a:pt x="43" y="136"/>
                  </a:lnTo>
                  <a:lnTo>
                    <a:pt x="43" y="131"/>
                  </a:lnTo>
                  <a:lnTo>
                    <a:pt x="43" y="124"/>
                  </a:lnTo>
                  <a:lnTo>
                    <a:pt x="43" y="123"/>
                  </a:lnTo>
                  <a:lnTo>
                    <a:pt x="46" y="119"/>
                  </a:lnTo>
                  <a:lnTo>
                    <a:pt x="46" y="115"/>
                  </a:lnTo>
                  <a:lnTo>
                    <a:pt x="43" y="111"/>
                  </a:lnTo>
                  <a:lnTo>
                    <a:pt x="42" y="111"/>
                  </a:lnTo>
                  <a:lnTo>
                    <a:pt x="42" y="111"/>
                  </a:lnTo>
                  <a:lnTo>
                    <a:pt x="42" y="111"/>
                  </a:lnTo>
                  <a:lnTo>
                    <a:pt x="42" y="111"/>
                  </a:lnTo>
                  <a:lnTo>
                    <a:pt x="42" y="111"/>
                  </a:lnTo>
                  <a:lnTo>
                    <a:pt x="42" y="111"/>
                  </a:lnTo>
                  <a:lnTo>
                    <a:pt x="42" y="11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0" name="Freeform 111"/>
            <p:cNvSpPr>
              <a:spLocks noEditPoints="1"/>
            </p:cNvSpPr>
            <p:nvPr/>
          </p:nvSpPr>
          <p:spPr bwMode="auto">
            <a:xfrm>
              <a:off x="7800975" y="3502025"/>
              <a:ext cx="25400" cy="149225"/>
            </a:xfrm>
            <a:custGeom>
              <a:avLst/>
              <a:gdLst>
                <a:gd name="T0" fmla="*/ 8 w 16"/>
                <a:gd name="T1" fmla="*/ 0 h 94"/>
                <a:gd name="T2" fmla="*/ 8 w 16"/>
                <a:gd name="T3" fmla="*/ 0 h 94"/>
                <a:gd name="T4" fmla="*/ 9 w 16"/>
                <a:gd name="T5" fmla="*/ 0 h 94"/>
                <a:gd name="T6" fmla="*/ 9 w 16"/>
                <a:gd name="T7" fmla="*/ 0 h 94"/>
                <a:gd name="T8" fmla="*/ 8 w 16"/>
                <a:gd name="T9" fmla="*/ 0 h 94"/>
                <a:gd name="T10" fmla="*/ 8 w 16"/>
                <a:gd name="T11" fmla="*/ 0 h 94"/>
                <a:gd name="T12" fmla="*/ 8 w 16"/>
                <a:gd name="T13" fmla="*/ 0 h 94"/>
                <a:gd name="T14" fmla="*/ 8 w 16"/>
                <a:gd name="T15" fmla="*/ 0 h 94"/>
                <a:gd name="T16" fmla="*/ 8 w 16"/>
                <a:gd name="T17" fmla="*/ 0 h 94"/>
                <a:gd name="T18" fmla="*/ 8 w 16"/>
                <a:gd name="T19" fmla="*/ 0 h 94"/>
                <a:gd name="T20" fmla="*/ 8 w 16"/>
                <a:gd name="T21" fmla="*/ 0 h 94"/>
                <a:gd name="T22" fmla="*/ 8 w 16"/>
                <a:gd name="T23" fmla="*/ 0 h 94"/>
                <a:gd name="T24" fmla="*/ 8 w 16"/>
                <a:gd name="T25" fmla="*/ 0 h 94"/>
                <a:gd name="T26" fmla="*/ 16 w 16"/>
                <a:gd name="T27" fmla="*/ 25 h 94"/>
                <a:gd name="T28" fmla="*/ 16 w 16"/>
                <a:gd name="T29" fmla="*/ 27 h 94"/>
                <a:gd name="T30" fmla="*/ 16 w 16"/>
                <a:gd name="T31" fmla="*/ 27 h 94"/>
                <a:gd name="T32" fmla="*/ 16 w 16"/>
                <a:gd name="T33" fmla="*/ 27 h 94"/>
                <a:gd name="T34" fmla="*/ 16 w 16"/>
                <a:gd name="T35" fmla="*/ 27 h 94"/>
                <a:gd name="T36" fmla="*/ 16 w 16"/>
                <a:gd name="T37" fmla="*/ 25 h 94"/>
                <a:gd name="T38" fmla="*/ 16 w 16"/>
                <a:gd name="T39" fmla="*/ 25 h 94"/>
                <a:gd name="T40" fmla="*/ 16 w 16"/>
                <a:gd name="T41" fmla="*/ 25 h 94"/>
                <a:gd name="T42" fmla="*/ 16 w 16"/>
                <a:gd name="T43" fmla="*/ 25 h 94"/>
                <a:gd name="T44" fmla="*/ 16 w 16"/>
                <a:gd name="T45" fmla="*/ 25 h 94"/>
                <a:gd name="T46" fmla="*/ 16 w 16"/>
                <a:gd name="T47" fmla="*/ 25 h 94"/>
                <a:gd name="T48" fmla="*/ 16 w 16"/>
                <a:gd name="T49" fmla="*/ 25 h 94"/>
                <a:gd name="T50" fmla="*/ 16 w 16"/>
                <a:gd name="T51" fmla="*/ 25 h 94"/>
                <a:gd name="T52" fmla="*/ 16 w 16"/>
                <a:gd name="T53" fmla="*/ 25 h 94"/>
                <a:gd name="T54" fmla="*/ 15 w 16"/>
                <a:gd name="T55" fmla="*/ 69 h 94"/>
                <a:gd name="T56" fmla="*/ 15 w 16"/>
                <a:gd name="T57" fmla="*/ 69 h 94"/>
                <a:gd name="T58" fmla="*/ 15 w 16"/>
                <a:gd name="T59" fmla="*/ 69 h 94"/>
                <a:gd name="T60" fmla="*/ 15 w 16"/>
                <a:gd name="T61" fmla="*/ 70 h 94"/>
                <a:gd name="T62" fmla="*/ 15 w 16"/>
                <a:gd name="T63" fmla="*/ 70 h 94"/>
                <a:gd name="T64" fmla="*/ 15 w 16"/>
                <a:gd name="T65" fmla="*/ 69 h 94"/>
                <a:gd name="T66" fmla="*/ 15 w 16"/>
                <a:gd name="T67" fmla="*/ 69 h 94"/>
                <a:gd name="T68" fmla="*/ 15 w 16"/>
                <a:gd name="T69" fmla="*/ 69 h 94"/>
                <a:gd name="T70" fmla="*/ 15 w 16"/>
                <a:gd name="T71" fmla="*/ 69 h 94"/>
                <a:gd name="T72" fmla="*/ 15 w 16"/>
                <a:gd name="T73" fmla="*/ 69 h 94"/>
                <a:gd name="T74" fmla="*/ 15 w 16"/>
                <a:gd name="T75" fmla="*/ 69 h 94"/>
                <a:gd name="T76" fmla="*/ 15 w 16"/>
                <a:gd name="T77" fmla="*/ 69 h 94"/>
                <a:gd name="T78" fmla="*/ 15 w 16"/>
                <a:gd name="T79" fmla="*/ 69 h 94"/>
                <a:gd name="T80" fmla="*/ 15 w 16"/>
                <a:gd name="T81" fmla="*/ 69 h 94"/>
                <a:gd name="T82" fmla="*/ 15 w 16"/>
                <a:gd name="T83" fmla="*/ 69 h 94"/>
                <a:gd name="T84" fmla="*/ 1 w 16"/>
                <a:gd name="T85" fmla="*/ 92 h 94"/>
                <a:gd name="T86" fmla="*/ 1 w 16"/>
                <a:gd name="T87" fmla="*/ 93 h 94"/>
                <a:gd name="T88" fmla="*/ 0 w 16"/>
                <a:gd name="T89" fmla="*/ 93 h 94"/>
                <a:gd name="T90" fmla="*/ 1 w 16"/>
                <a:gd name="T91" fmla="*/ 94 h 94"/>
                <a:gd name="T92" fmla="*/ 3 w 16"/>
                <a:gd name="T93" fmla="*/ 94 h 94"/>
                <a:gd name="T94" fmla="*/ 3 w 16"/>
                <a:gd name="T95" fmla="*/ 92 h 94"/>
                <a:gd name="T96" fmla="*/ 4 w 16"/>
                <a:gd name="T97" fmla="*/ 92 h 94"/>
                <a:gd name="T98" fmla="*/ 4 w 16"/>
                <a:gd name="T99" fmla="*/ 90 h 94"/>
                <a:gd name="T100" fmla="*/ 4 w 16"/>
                <a:gd name="T101" fmla="*/ 90 h 94"/>
                <a:gd name="T102" fmla="*/ 1 w 16"/>
                <a:gd name="T103" fmla="*/ 92 h 94"/>
                <a:gd name="T104" fmla="*/ 1 w 16"/>
                <a:gd name="T105" fmla="*/ 92 h 94"/>
                <a:gd name="T106" fmla="*/ 1 w 16"/>
                <a:gd name="T107" fmla="*/ 92 h 94"/>
                <a:gd name="T108" fmla="*/ 1 w 16"/>
                <a:gd name="T109" fmla="*/ 92 h 94"/>
                <a:gd name="T110" fmla="*/ 1 w 16"/>
                <a:gd name="T111" fmla="*/ 92 h 94"/>
                <a:gd name="T112" fmla="*/ 1 w 16"/>
                <a:gd name="T113" fmla="*/ 92 h 94"/>
                <a:gd name="T114" fmla="*/ 1 w 16"/>
                <a:gd name="T115" fmla="*/ 92 h 94"/>
                <a:gd name="T116" fmla="*/ 1 w 16"/>
                <a:gd name="T117"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94">
                  <a:moveTo>
                    <a:pt x="8" y="0"/>
                  </a:moveTo>
                  <a:lnTo>
                    <a:pt x="8" y="0"/>
                  </a:lnTo>
                  <a:lnTo>
                    <a:pt x="9" y="0"/>
                  </a:lnTo>
                  <a:lnTo>
                    <a:pt x="9" y="0"/>
                  </a:lnTo>
                  <a:lnTo>
                    <a:pt x="8" y="0"/>
                  </a:lnTo>
                  <a:lnTo>
                    <a:pt x="8" y="0"/>
                  </a:lnTo>
                  <a:lnTo>
                    <a:pt x="8" y="0"/>
                  </a:lnTo>
                  <a:lnTo>
                    <a:pt x="8" y="0"/>
                  </a:lnTo>
                  <a:lnTo>
                    <a:pt x="8" y="0"/>
                  </a:lnTo>
                  <a:lnTo>
                    <a:pt x="8" y="0"/>
                  </a:lnTo>
                  <a:lnTo>
                    <a:pt x="8" y="0"/>
                  </a:lnTo>
                  <a:lnTo>
                    <a:pt x="8" y="0"/>
                  </a:lnTo>
                  <a:lnTo>
                    <a:pt x="8" y="0"/>
                  </a:lnTo>
                  <a:close/>
                  <a:moveTo>
                    <a:pt x="16" y="25"/>
                  </a:moveTo>
                  <a:lnTo>
                    <a:pt x="16" y="27"/>
                  </a:lnTo>
                  <a:lnTo>
                    <a:pt x="16" y="27"/>
                  </a:lnTo>
                  <a:lnTo>
                    <a:pt x="16" y="27"/>
                  </a:lnTo>
                  <a:lnTo>
                    <a:pt x="16" y="27"/>
                  </a:lnTo>
                  <a:lnTo>
                    <a:pt x="16" y="25"/>
                  </a:lnTo>
                  <a:lnTo>
                    <a:pt x="16" y="25"/>
                  </a:lnTo>
                  <a:lnTo>
                    <a:pt x="16" y="25"/>
                  </a:lnTo>
                  <a:lnTo>
                    <a:pt x="16" y="25"/>
                  </a:lnTo>
                  <a:lnTo>
                    <a:pt x="16" y="25"/>
                  </a:lnTo>
                  <a:lnTo>
                    <a:pt x="16" y="25"/>
                  </a:lnTo>
                  <a:lnTo>
                    <a:pt x="16" y="25"/>
                  </a:lnTo>
                  <a:lnTo>
                    <a:pt x="16" y="25"/>
                  </a:lnTo>
                  <a:lnTo>
                    <a:pt x="16" y="25"/>
                  </a:lnTo>
                  <a:close/>
                  <a:moveTo>
                    <a:pt x="15" y="69"/>
                  </a:moveTo>
                  <a:lnTo>
                    <a:pt x="15" y="69"/>
                  </a:lnTo>
                  <a:lnTo>
                    <a:pt x="15" y="69"/>
                  </a:lnTo>
                  <a:lnTo>
                    <a:pt x="15" y="70"/>
                  </a:lnTo>
                  <a:lnTo>
                    <a:pt x="15" y="70"/>
                  </a:lnTo>
                  <a:lnTo>
                    <a:pt x="15" y="69"/>
                  </a:lnTo>
                  <a:lnTo>
                    <a:pt x="15" y="69"/>
                  </a:lnTo>
                  <a:lnTo>
                    <a:pt x="15" y="69"/>
                  </a:lnTo>
                  <a:lnTo>
                    <a:pt x="15" y="69"/>
                  </a:lnTo>
                  <a:lnTo>
                    <a:pt x="15" y="69"/>
                  </a:lnTo>
                  <a:lnTo>
                    <a:pt x="15" y="69"/>
                  </a:lnTo>
                  <a:lnTo>
                    <a:pt x="15" y="69"/>
                  </a:lnTo>
                  <a:lnTo>
                    <a:pt x="15" y="69"/>
                  </a:lnTo>
                  <a:lnTo>
                    <a:pt x="15" y="69"/>
                  </a:lnTo>
                  <a:lnTo>
                    <a:pt x="15" y="69"/>
                  </a:lnTo>
                  <a:close/>
                  <a:moveTo>
                    <a:pt x="1" y="92"/>
                  </a:moveTo>
                  <a:lnTo>
                    <a:pt x="1" y="93"/>
                  </a:lnTo>
                  <a:lnTo>
                    <a:pt x="0" y="93"/>
                  </a:lnTo>
                  <a:lnTo>
                    <a:pt x="1" y="94"/>
                  </a:lnTo>
                  <a:lnTo>
                    <a:pt x="3" y="94"/>
                  </a:lnTo>
                  <a:lnTo>
                    <a:pt x="3" y="92"/>
                  </a:lnTo>
                  <a:lnTo>
                    <a:pt x="4" y="92"/>
                  </a:lnTo>
                  <a:lnTo>
                    <a:pt x="4" y="90"/>
                  </a:lnTo>
                  <a:lnTo>
                    <a:pt x="4" y="90"/>
                  </a:lnTo>
                  <a:lnTo>
                    <a:pt x="1" y="92"/>
                  </a:lnTo>
                  <a:lnTo>
                    <a:pt x="1" y="92"/>
                  </a:lnTo>
                  <a:lnTo>
                    <a:pt x="1" y="92"/>
                  </a:lnTo>
                  <a:lnTo>
                    <a:pt x="1" y="92"/>
                  </a:lnTo>
                  <a:lnTo>
                    <a:pt x="1" y="92"/>
                  </a:lnTo>
                  <a:lnTo>
                    <a:pt x="1" y="92"/>
                  </a:lnTo>
                  <a:lnTo>
                    <a:pt x="1" y="92"/>
                  </a:lnTo>
                  <a:lnTo>
                    <a:pt x="1" y="92"/>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1" name="Freeform 112"/>
            <p:cNvSpPr>
              <a:spLocks/>
            </p:cNvSpPr>
            <p:nvPr/>
          </p:nvSpPr>
          <p:spPr bwMode="auto">
            <a:xfrm>
              <a:off x="5219700" y="4217988"/>
              <a:ext cx="195263" cy="390525"/>
            </a:xfrm>
            <a:custGeom>
              <a:avLst/>
              <a:gdLst>
                <a:gd name="T0" fmla="*/ 2 w 123"/>
                <a:gd name="T1" fmla="*/ 194 h 246"/>
                <a:gd name="T2" fmla="*/ 6 w 123"/>
                <a:gd name="T3" fmla="*/ 206 h 246"/>
                <a:gd name="T4" fmla="*/ 6 w 123"/>
                <a:gd name="T5" fmla="*/ 210 h 246"/>
                <a:gd name="T6" fmla="*/ 6 w 123"/>
                <a:gd name="T7" fmla="*/ 225 h 246"/>
                <a:gd name="T8" fmla="*/ 15 w 123"/>
                <a:gd name="T9" fmla="*/ 239 h 246"/>
                <a:gd name="T10" fmla="*/ 15 w 123"/>
                <a:gd name="T11" fmla="*/ 239 h 246"/>
                <a:gd name="T12" fmla="*/ 28 w 123"/>
                <a:gd name="T13" fmla="*/ 246 h 246"/>
                <a:gd name="T14" fmla="*/ 46 w 123"/>
                <a:gd name="T15" fmla="*/ 238 h 246"/>
                <a:gd name="T16" fmla="*/ 55 w 123"/>
                <a:gd name="T17" fmla="*/ 237 h 246"/>
                <a:gd name="T18" fmla="*/ 59 w 123"/>
                <a:gd name="T19" fmla="*/ 233 h 246"/>
                <a:gd name="T20" fmla="*/ 67 w 123"/>
                <a:gd name="T21" fmla="*/ 215 h 246"/>
                <a:gd name="T22" fmla="*/ 80 w 123"/>
                <a:gd name="T23" fmla="*/ 172 h 246"/>
                <a:gd name="T24" fmla="*/ 89 w 123"/>
                <a:gd name="T25" fmla="*/ 149 h 246"/>
                <a:gd name="T26" fmla="*/ 92 w 123"/>
                <a:gd name="T27" fmla="*/ 138 h 246"/>
                <a:gd name="T28" fmla="*/ 101 w 123"/>
                <a:gd name="T29" fmla="*/ 114 h 246"/>
                <a:gd name="T30" fmla="*/ 105 w 123"/>
                <a:gd name="T31" fmla="*/ 92 h 246"/>
                <a:gd name="T32" fmla="*/ 111 w 123"/>
                <a:gd name="T33" fmla="*/ 81 h 246"/>
                <a:gd name="T34" fmla="*/ 108 w 123"/>
                <a:gd name="T35" fmla="*/ 76 h 246"/>
                <a:gd name="T36" fmla="*/ 108 w 123"/>
                <a:gd name="T37" fmla="*/ 63 h 246"/>
                <a:gd name="T38" fmla="*/ 112 w 123"/>
                <a:gd name="T39" fmla="*/ 67 h 246"/>
                <a:gd name="T40" fmla="*/ 119 w 123"/>
                <a:gd name="T41" fmla="*/ 71 h 246"/>
                <a:gd name="T42" fmla="*/ 123 w 123"/>
                <a:gd name="T43" fmla="*/ 57 h 246"/>
                <a:gd name="T44" fmla="*/ 119 w 123"/>
                <a:gd name="T45" fmla="*/ 40 h 246"/>
                <a:gd name="T46" fmla="*/ 111 w 123"/>
                <a:gd name="T47" fmla="*/ 14 h 246"/>
                <a:gd name="T48" fmla="*/ 108 w 123"/>
                <a:gd name="T49" fmla="*/ 11 h 246"/>
                <a:gd name="T50" fmla="*/ 107 w 123"/>
                <a:gd name="T51" fmla="*/ 6 h 246"/>
                <a:gd name="T52" fmla="*/ 105 w 123"/>
                <a:gd name="T53" fmla="*/ 2 h 246"/>
                <a:gd name="T54" fmla="*/ 103 w 123"/>
                <a:gd name="T55" fmla="*/ 2 h 246"/>
                <a:gd name="T56" fmla="*/ 97 w 123"/>
                <a:gd name="T57" fmla="*/ 8 h 246"/>
                <a:gd name="T58" fmla="*/ 97 w 123"/>
                <a:gd name="T59" fmla="*/ 19 h 246"/>
                <a:gd name="T60" fmla="*/ 92 w 123"/>
                <a:gd name="T61" fmla="*/ 24 h 246"/>
                <a:gd name="T62" fmla="*/ 88 w 123"/>
                <a:gd name="T63" fmla="*/ 32 h 246"/>
                <a:gd name="T64" fmla="*/ 81 w 123"/>
                <a:gd name="T65" fmla="*/ 31 h 246"/>
                <a:gd name="T66" fmla="*/ 84 w 123"/>
                <a:gd name="T67" fmla="*/ 36 h 246"/>
                <a:gd name="T68" fmla="*/ 81 w 123"/>
                <a:gd name="T69" fmla="*/ 37 h 246"/>
                <a:gd name="T70" fmla="*/ 79 w 123"/>
                <a:gd name="T71" fmla="*/ 45 h 246"/>
                <a:gd name="T72" fmla="*/ 81 w 123"/>
                <a:gd name="T73" fmla="*/ 49 h 246"/>
                <a:gd name="T74" fmla="*/ 79 w 123"/>
                <a:gd name="T75" fmla="*/ 48 h 246"/>
                <a:gd name="T76" fmla="*/ 72 w 123"/>
                <a:gd name="T77" fmla="*/ 55 h 246"/>
                <a:gd name="T78" fmla="*/ 72 w 123"/>
                <a:gd name="T79" fmla="*/ 49 h 246"/>
                <a:gd name="T80" fmla="*/ 68 w 123"/>
                <a:gd name="T81" fmla="*/ 57 h 246"/>
                <a:gd name="T82" fmla="*/ 68 w 123"/>
                <a:gd name="T83" fmla="*/ 61 h 246"/>
                <a:gd name="T84" fmla="*/ 64 w 123"/>
                <a:gd name="T85" fmla="*/ 65 h 246"/>
                <a:gd name="T86" fmla="*/ 64 w 123"/>
                <a:gd name="T87" fmla="*/ 59 h 246"/>
                <a:gd name="T88" fmla="*/ 57 w 123"/>
                <a:gd name="T89" fmla="*/ 65 h 246"/>
                <a:gd name="T90" fmla="*/ 55 w 123"/>
                <a:gd name="T91" fmla="*/ 68 h 246"/>
                <a:gd name="T92" fmla="*/ 53 w 123"/>
                <a:gd name="T93" fmla="*/ 68 h 246"/>
                <a:gd name="T94" fmla="*/ 51 w 123"/>
                <a:gd name="T95" fmla="*/ 68 h 246"/>
                <a:gd name="T96" fmla="*/ 46 w 123"/>
                <a:gd name="T97" fmla="*/ 68 h 246"/>
                <a:gd name="T98" fmla="*/ 44 w 123"/>
                <a:gd name="T99" fmla="*/ 72 h 246"/>
                <a:gd name="T100" fmla="*/ 40 w 123"/>
                <a:gd name="T101" fmla="*/ 75 h 246"/>
                <a:gd name="T102" fmla="*/ 32 w 123"/>
                <a:gd name="T103" fmla="*/ 76 h 246"/>
                <a:gd name="T104" fmla="*/ 24 w 123"/>
                <a:gd name="T105" fmla="*/ 81 h 246"/>
                <a:gd name="T106" fmla="*/ 23 w 123"/>
                <a:gd name="T107" fmla="*/ 89 h 246"/>
                <a:gd name="T108" fmla="*/ 18 w 123"/>
                <a:gd name="T109" fmla="*/ 103 h 246"/>
                <a:gd name="T110" fmla="*/ 19 w 123"/>
                <a:gd name="T111" fmla="*/ 118 h 246"/>
                <a:gd name="T112" fmla="*/ 22 w 123"/>
                <a:gd name="T113" fmla="*/ 132 h 246"/>
                <a:gd name="T114" fmla="*/ 22 w 123"/>
                <a:gd name="T115" fmla="*/ 138 h 246"/>
                <a:gd name="T116" fmla="*/ 18 w 123"/>
                <a:gd name="T117" fmla="*/ 152 h 246"/>
                <a:gd name="T118" fmla="*/ 11 w 123"/>
                <a:gd name="T119" fmla="*/ 164 h 246"/>
                <a:gd name="T120" fmla="*/ 6 w 123"/>
                <a:gd name="T121" fmla="*/ 169 h 246"/>
                <a:gd name="T122" fmla="*/ 0 w 123"/>
                <a:gd name="T123" fmla="*/ 182 h 246"/>
                <a:gd name="T124" fmla="*/ 0 w 123"/>
                <a:gd name="T125" fmla="*/ 18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246">
                  <a:moveTo>
                    <a:pt x="0" y="182"/>
                  </a:moveTo>
                  <a:lnTo>
                    <a:pt x="0" y="182"/>
                  </a:lnTo>
                  <a:lnTo>
                    <a:pt x="0" y="190"/>
                  </a:lnTo>
                  <a:lnTo>
                    <a:pt x="2" y="194"/>
                  </a:lnTo>
                  <a:lnTo>
                    <a:pt x="4" y="198"/>
                  </a:lnTo>
                  <a:lnTo>
                    <a:pt x="4" y="198"/>
                  </a:lnTo>
                  <a:lnTo>
                    <a:pt x="4" y="202"/>
                  </a:lnTo>
                  <a:lnTo>
                    <a:pt x="6" y="206"/>
                  </a:lnTo>
                  <a:lnTo>
                    <a:pt x="6" y="206"/>
                  </a:lnTo>
                  <a:lnTo>
                    <a:pt x="7" y="207"/>
                  </a:lnTo>
                  <a:lnTo>
                    <a:pt x="6" y="210"/>
                  </a:lnTo>
                  <a:lnTo>
                    <a:pt x="6" y="210"/>
                  </a:lnTo>
                  <a:lnTo>
                    <a:pt x="6" y="213"/>
                  </a:lnTo>
                  <a:lnTo>
                    <a:pt x="4" y="217"/>
                  </a:lnTo>
                  <a:lnTo>
                    <a:pt x="6" y="225"/>
                  </a:lnTo>
                  <a:lnTo>
                    <a:pt x="6" y="225"/>
                  </a:lnTo>
                  <a:lnTo>
                    <a:pt x="10" y="233"/>
                  </a:lnTo>
                  <a:lnTo>
                    <a:pt x="10" y="233"/>
                  </a:lnTo>
                  <a:lnTo>
                    <a:pt x="11" y="237"/>
                  </a:lnTo>
                  <a:lnTo>
                    <a:pt x="15" y="239"/>
                  </a:lnTo>
                  <a:lnTo>
                    <a:pt x="15" y="239"/>
                  </a:lnTo>
                  <a:lnTo>
                    <a:pt x="14" y="239"/>
                  </a:lnTo>
                  <a:lnTo>
                    <a:pt x="15" y="239"/>
                  </a:lnTo>
                  <a:lnTo>
                    <a:pt x="15" y="239"/>
                  </a:lnTo>
                  <a:lnTo>
                    <a:pt x="22" y="242"/>
                  </a:lnTo>
                  <a:lnTo>
                    <a:pt x="22" y="242"/>
                  </a:lnTo>
                  <a:lnTo>
                    <a:pt x="24" y="243"/>
                  </a:lnTo>
                  <a:lnTo>
                    <a:pt x="28" y="246"/>
                  </a:lnTo>
                  <a:lnTo>
                    <a:pt x="28" y="246"/>
                  </a:lnTo>
                  <a:lnTo>
                    <a:pt x="32" y="246"/>
                  </a:lnTo>
                  <a:lnTo>
                    <a:pt x="38" y="243"/>
                  </a:lnTo>
                  <a:lnTo>
                    <a:pt x="46" y="238"/>
                  </a:lnTo>
                  <a:lnTo>
                    <a:pt x="46" y="238"/>
                  </a:lnTo>
                  <a:lnTo>
                    <a:pt x="51" y="238"/>
                  </a:lnTo>
                  <a:lnTo>
                    <a:pt x="51" y="238"/>
                  </a:lnTo>
                  <a:lnTo>
                    <a:pt x="55" y="237"/>
                  </a:lnTo>
                  <a:lnTo>
                    <a:pt x="55" y="237"/>
                  </a:lnTo>
                  <a:lnTo>
                    <a:pt x="57" y="234"/>
                  </a:lnTo>
                  <a:lnTo>
                    <a:pt x="59" y="233"/>
                  </a:lnTo>
                  <a:lnTo>
                    <a:pt x="59" y="233"/>
                  </a:lnTo>
                  <a:lnTo>
                    <a:pt x="63" y="225"/>
                  </a:lnTo>
                  <a:lnTo>
                    <a:pt x="63" y="225"/>
                  </a:lnTo>
                  <a:lnTo>
                    <a:pt x="67" y="215"/>
                  </a:lnTo>
                  <a:lnTo>
                    <a:pt x="67" y="215"/>
                  </a:lnTo>
                  <a:lnTo>
                    <a:pt x="72" y="198"/>
                  </a:lnTo>
                  <a:lnTo>
                    <a:pt x="72" y="198"/>
                  </a:lnTo>
                  <a:lnTo>
                    <a:pt x="80" y="172"/>
                  </a:lnTo>
                  <a:lnTo>
                    <a:pt x="80" y="172"/>
                  </a:lnTo>
                  <a:lnTo>
                    <a:pt x="84" y="162"/>
                  </a:lnTo>
                  <a:lnTo>
                    <a:pt x="88" y="150"/>
                  </a:lnTo>
                  <a:lnTo>
                    <a:pt x="88" y="150"/>
                  </a:lnTo>
                  <a:lnTo>
                    <a:pt x="89" y="149"/>
                  </a:lnTo>
                  <a:lnTo>
                    <a:pt x="89" y="145"/>
                  </a:lnTo>
                  <a:lnTo>
                    <a:pt x="89" y="145"/>
                  </a:lnTo>
                  <a:lnTo>
                    <a:pt x="92" y="141"/>
                  </a:lnTo>
                  <a:lnTo>
                    <a:pt x="92" y="138"/>
                  </a:lnTo>
                  <a:lnTo>
                    <a:pt x="92" y="138"/>
                  </a:lnTo>
                  <a:lnTo>
                    <a:pt x="97" y="125"/>
                  </a:lnTo>
                  <a:lnTo>
                    <a:pt x="97" y="125"/>
                  </a:lnTo>
                  <a:lnTo>
                    <a:pt x="101" y="114"/>
                  </a:lnTo>
                  <a:lnTo>
                    <a:pt x="103" y="105"/>
                  </a:lnTo>
                  <a:lnTo>
                    <a:pt x="103" y="105"/>
                  </a:lnTo>
                  <a:lnTo>
                    <a:pt x="103" y="95"/>
                  </a:lnTo>
                  <a:lnTo>
                    <a:pt x="105" y="92"/>
                  </a:lnTo>
                  <a:lnTo>
                    <a:pt x="107" y="88"/>
                  </a:lnTo>
                  <a:lnTo>
                    <a:pt x="107" y="88"/>
                  </a:lnTo>
                  <a:lnTo>
                    <a:pt x="108" y="85"/>
                  </a:lnTo>
                  <a:lnTo>
                    <a:pt x="111" y="81"/>
                  </a:lnTo>
                  <a:lnTo>
                    <a:pt x="111" y="81"/>
                  </a:lnTo>
                  <a:lnTo>
                    <a:pt x="111" y="79"/>
                  </a:lnTo>
                  <a:lnTo>
                    <a:pt x="111" y="79"/>
                  </a:lnTo>
                  <a:lnTo>
                    <a:pt x="108" y="76"/>
                  </a:lnTo>
                  <a:lnTo>
                    <a:pt x="108" y="75"/>
                  </a:lnTo>
                  <a:lnTo>
                    <a:pt x="108" y="75"/>
                  </a:lnTo>
                  <a:lnTo>
                    <a:pt x="108" y="67"/>
                  </a:lnTo>
                  <a:lnTo>
                    <a:pt x="108" y="63"/>
                  </a:lnTo>
                  <a:lnTo>
                    <a:pt x="111" y="63"/>
                  </a:lnTo>
                  <a:lnTo>
                    <a:pt x="111" y="63"/>
                  </a:lnTo>
                  <a:lnTo>
                    <a:pt x="112" y="65"/>
                  </a:lnTo>
                  <a:lnTo>
                    <a:pt x="112" y="67"/>
                  </a:lnTo>
                  <a:lnTo>
                    <a:pt x="115" y="68"/>
                  </a:lnTo>
                  <a:lnTo>
                    <a:pt x="116" y="71"/>
                  </a:lnTo>
                  <a:lnTo>
                    <a:pt x="116" y="71"/>
                  </a:lnTo>
                  <a:lnTo>
                    <a:pt x="119" y="71"/>
                  </a:lnTo>
                  <a:lnTo>
                    <a:pt x="120" y="67"/>
                  </a:lnTo>
                  <a:lnTo>
                    <a:pt x="123" y="61"/>
                  </a:lnTo>
                  <a:lnTo>
                    <a:pt x="123" y="61"/>
                  </a:lnTo>
                  <a:lnTo>
                    <a:pt x="123" y="57"/>
                  </a:lnTo>
                  <a:lnTo>
                    <a:pt x="120" y="53"/>
                  </a:lnTo>
                  <a:lnTo>
                    <a:pt x="120" y="53"/>
                  </a:lnTo>
                  <a:lnTo>
                    <a:pt x="119" y="48"/>
                  </a:lnTo>
                  <a:lnTo>
                    <a:pt x="119" y="40"/>
                  </a:lnTo>
                  <a:lnTo>
                    <a:pt x="119" y="40"/>
                  </a:lnTo>
                  <a:lnTo>
                    <a:pt x="116" y="27"/>
                  </a:lnTo>
                  <a:lnTo>
                    <a:pt x="112" y="14"/>
                  </a:lnTo>
                  <a:lnTo>
                    <a:pt x="111" y="14"/>
                  </a:lnTo>
                  <a:lnTo>
                    <a:pt x="111" y="14"/>
                  </a:lnTo>
                  <a:lnTo>
                    <a:pt x="111" y="14"/>
                  </a:lnTo>
                  <a:lnTo>
                    <a:pt x="108" y="11"/>
                  </a:lnTo>
                  <a:lnTo>
                    <a:pt x="108" y="11"/>
                  </a:lnTo>
                  <a:lnTo>
                    <a:pt x="108" y="10"/>
                  </a:lnTo>
                  <a:lnTo>
                    <a:pt x="108" y="10"/>
                  </a:lnTo>
                  <a:lnTo>
                    <a:pt x="108" y="10"/>
                  </a:lnTo>
                  <a:lnTo>
                    <a:pt x="107" y="6"/>
                  </a:lnTo>
                  <a:lnTo>
                    <a:pt x="107" y="4"/>
                  </a:lnTo>
                  <a:lnTo>
                    <a:pt x="105" y="4"/>
                  </a:lnTo>
                  <a:lnTo>
                    <a:pt x="105" y="2"/>
                  </a:lnTo>
                  <a:lnTo>
                    <a:pt x="105" y="2"/>
                  </a:lnTo>
                  <a:lnTo>
                    <a:pt x="107" y="2"/>
                  </a:lnTo>
                  <a:lnTo>
                    <a:pt x="105" y="0"/>
                  </a:lnTo>
                  <a:lnTo>
                    <a:pt x="103" y="0"/>
                  </a:lnTo>
                  <a:lnTo>
                    <a:pt x="103" y="2"/>
                  </a:lnTo>
                  <a:lnTo>
                    <a:pt x="103" y="2"/>
                  </a:lnTo>
                  <a:lnTo>
                    <a:pt x="101" y="6"/>
                  </a:lnTo>
                  <a:lnTo>
                    <a:pt x="97" y="8"/>
                  </a:lnTo>
                  <a:lnTo>
                    <a:pt x="97" y="8"/>
                  </a:lnTo>
                  <a:lnTo>
                    <a:pt x="99" y="10"/>
                  </a:lnTo>
                  <a:lnTo>
                    <a:pt x="99" y="14"/>
                  </a:lnTo>
                  <a:lnTo>
                    <a:pt x="97" y="19"/>
                  </a:lnTo>
                  <a:lnTo>
                    <a:pt x="97" y="19"/>
                  </a:lnTo>
                  <a:lnTo>
                    <a:pt x="95" y="23"/>
                  </a:lnTo>
                  <a:lnTo>
                    <a:pt x="93" y="24"/>
                  </a:lnTo>
                  <a:lnTo>
                    <a:pt x="92" y="24"/>
                  </a:lnTo>
                  <a:lnTo>
                    <a:pt x="92" y="24"/>
                  </a:lnTo>
                  <a:lnTo>
                    <a:pt x="92" y="27"/>
                  </a:lnTo>
                  <a:lnTo>
                    <a:pt x="89" y="28"/>
                  </a:lnTo>
                  <a:lnTo>
                    <a:pt x="89" y="28"/>
                  </a:lnTo>
                  <a:lnTo>
                    <a:pt x="88" y="32"/>
                  </a:lnTo>
                  <a:lnTo>
                    <a:pt x="88" y="32"/>
                  </a:lnTo>
                  <a:lnTo>
                    <a:pt x="84" y="28"/>
                  </a:lnTo>
                  <a:lnTo>
                    <a:pt x="81" y="27"/>
                  </a:lnTo>
                  <a:lnTo>
                    <a:pt x="81" y="31"/>
                  </a:lnTo>
                  <a:lnTo>
                    <a:pt x="81" y="31"/>
                  </a:lnTo>
                  <a:lnTo>
                    <a:pt x="81" y="32"/>
                  </a:lnTo>
                  <a:lnTo>
                    <a:pt x="84" y="36"/>
                  </a:lnTo>
                  <a:lnTo>
                    <a:pt x="84" y="36"/>
                  </a:lnTo>
                  <a:lnTo>
                    <a:pt x="84" y="40"/>
                  </a:lnTo>
                  <a:lnTo>
                    <a:pt x="81" y="40"/>
                  </a:lnTo>
                  <a:lnTo>
                    <a:pt x="81" y="37"/>
                  </a:lnTo>
                  <a:lnTo>
                    <a:pt x="81" y="37"/>
                  </a:lnTo>
                  <a:lnTo>
                    <a:pt x="80" y="41"/>
                  </a:lnTo>
                  <a:lnTo>
                    <a:pt x="79" y="41"/>
                  </a:lnTo>
                  <a:lnTo>
                    <a:pt x="79" y="45"/>
                  </a:lnTo>
                  <a:lnTo>
                    <a:pt x="79" y="45"/>
                  </a:lnTo>
                  <a:lnTo>
                    <a:pt x="81" y="48"/>
                  </a:lnTo>
                  <a:lnTo>
                    <a:pt x="81" y="48"/>
                  </a:lnTo>
                  <a:lnTo>
                    <a:pt x="81" y="49"/>
                  </a:lnTo>
                  <a:lnTo>
                    <a:pt x="81" y="49"/>
                  </a:lnTo>
                  <a:lnTo>
                    <a:pt x="81" y="48"/>
                  </a:lnTo>
                  <a:lnTo>
                    <a:pt x="81" y="48"/>
                  </a:lnTo>
                  <a:lnTo>
                    <a:pt x="79" y="48"/>
                  </a:lnTo>
                  <a:lnTo>
                    <a:pt x="79" y="48"/>
                  </a:lnTo>
                  <a:lnTo>
                    <a:pt x="76" y="52"/>
                  </a:lnTo>
                  <a:lnTo>
                    <a:pt x="75" y="53"/>
                  </a:lnTo>
                  <a:lnTo>
                    <a:pt x="72" y="55"/>
                  </a:lnTo>
                  <a:lnTo>
                    <a:pt x="72" y="55"/>
                  </a:lnTo>
                  <a:lnTo>
                    <a:pt x="75" y="52"/>
                  </a:lnTo>
                  <a:lnTo>
                    <a:pt x="75" y="49"/>
                  </a:lnTo>
                  <a:lnTo>
                    <a:pt x="75" y="49"/>
                  </a:lnTo>
                  <a:lnTo>
                    <a:pt x="72" y="49"/>
                  </a:lnTo>
                  <a:lnTo>
                    <a:pt x="72" y="53"/>
                  </a:lnTo>
                  <a:lnTo>
                    <a:pt x="72" y="53"/>
                  </a:lnTo>
                  <a:lnTo>
                    <a:pt x="68" y="55"/>
                  </a:lnTo>
                  <a:lnTo>
                    <a:pt x="68" y="57"/>
                  </a:lnTo>
                  <a:lnTo>
                    <a:pt x="68" y="57"/>
                  </a:lnTo>
                  <a:lnTo>
                    <a:pt x="68" y="59"/>
                  </a:lnTo>
                  <a:lnTo>
                    <a:pt x="68" y="61"/>
                  </a:lnTo>
                  <a:lnTo>
                    <a:pt x="68" y="61"/>
                  </a:lnTo>
                  <a:lnTo>
                    <a:pt x="68" y="63"/>
                  </a:lnTo>
                  <a:lnTo>
                    <a:pt x="68" y="63"/>
                  </a:lnTo>
                  <a:lnTo>
                    <a:pt x="64" y="65"/>
                  </a:lnTo>
                  <a:lnTo>
                    <a:pt x="64" y="65"/>
                  </a:lnTo>
                  <a:lnTo>
                    <a:pt x="67" y="61"/>
                  </a:lnTo>
                  <a:lnTo>
                    <a:pt x="67" y="59"/>
                  </a:lnTo>
                  <a:lnTo>
                    <a:pt x="64" y="59"/>
                  </a:lnTo>
                  <a:lnTo>
                    <a:pt x="64" y="59"/>
                  </a:lnTo>
                  <a:lnTo>
                    <a:pt x="61" y="61"/>
                  </a:lnTo>
                  <a:lnTo>
                    <a:pt x="59" y="63"/>
                  </a:lnTo>
                  <a:lnTo>
                    <a:pt x="59" y="63"/>
                  </a:lnTo>
                  <a:lnTo>
                    <a:pt x="57" y="65"/>
                  </a:lnTo>
                  <a:lnTo>
                    <a:pt x="55" y="67"/>
                  </a:lnTo>
                  <a:lnTo>
                    <a:pt x="55" y="67"/>
                  </a:lnTo>
                  <a:lnTo>
                    <a:pt x="55" y="68"/>
                  </a:lnTo>
                  <a:lnTo>
                    <a:pt x="55" y="68"/>
                  </a:lnTo>
                  <a:lnTo>
                    <a:pt x="57" y="71"/>
                  </a:lnTo>
                  <a:lnTo>
                    <a:pt x="57" y="71"/>
                  </a:lnTo>
                  <a:lnTo>
                    <a:pt x="55" y="71"/>
                  </a:lnTo>
                  <a:lnTo>
                    <a:pt x="53" y="68"/>
                  </a:lnTo>
                  <a:lnTo>
                    <a:pt x="53" y="68"/>
                  </a:lnTo>
                  <a:lnTo>
                    <a:pt x="53" y="68"/>
                  </a:lnTo>
                  <a:lnTo>
                    <a:pt x="51" y="67"/>
                  </a:lnTo>
                  <a:lnTo>
                    <a:pt x="51" y="68"/>
                  </a:lnTo>
                  <a:lnTo>
                    <a:pt x="49" y="68"/>
                  </a:lnTo>
                  <a:lnTo>
                    <a:pt x="49" y="68"/>
                  </a:lnTo>
                  <a:lnTo>
                    <a:pt x="48" y="68"/>
                  </a:lnTo>
                  <a:lnTo>
                    <a:pt x="46" y="68"/>
                  </a:lnTo>
                  <a:lnTo>
                    <a:pt x="46" y="68"/>
                  </a:lnTo>
                  <a:lnTo>
                    <a:pt x="44" y="71"/>
                  </a:lnTo>
                  <a:lnTo>
                    <a:pt x="44" y="72"/>
                  </a:lnTo>
                  <a:lnTo>
                    <a:pt x="44" y="72"/>
                  </a:lnTo>
                  <a:lnTo>
                    <a:pt x="42" y="71"/>
                  </a:lnTo>
                  <a:lnTo>
                    <a:pt x="42" y="72"/>
                  </a:lnTo>
                  <a:lnTo>
                    <a:pt x="40" y="75"/>
                  </a:lnTo>
                  <a:lnTo>
                    <a:pt x="40" y="75"/>
                  </a:lnTo>
                  <a:lnTo>
                    <a:pt x="38" y="71"/>
                  </a:lnTo>
                  <a:lnTo>
                    <a:pt x="38" y="71"/>
                  </a:lnTo>
                  <a:lnTo>
                    <a:pt x="32" y="76"/>
                  </a:lnTo>
                  <a:lnTo>
                    <a:pt x="32" y="76"/>
                  </a:lnTo>
                  <a:lnTo>
                    <a:pt x="28" y="76"/>
                  </a:lnTo>
                  <a:lnTo>
                    <a:pt x="24" y="76"/>
                  </a:lnTo>
                  <a:lnTo>
                    <a:pt x="24" y="76"/>
                  </a:lnTo>
                  <a:lnTo>
                    <a:pt x="24" y="81"/>
                  </a:lnTo>
                  <a:lnTo>
                    <a:pt x="24" y="81"/>
                  </a:lnTo>
                  <a:lnTo>
                    <a:pt x="24" y="85"/>
                  </a:lnTo>
                  <a:lnTo>
                    <a:pt x="23" y="89"/>
                  </a:lnTo>
                  <a:lnTo>
                    <a:pt x="23" y="89"/>
                  </a:lnTo>
                  <a:lnTo>
                    <a:pt x="18" y="95"/>
                  </a:lnTo>
                  <a:lnTo>
                    <a:pt x="15" y="99"/>
                  </a:lnTo>
                  <a:lnTo>
                    <a:pt x="18" y="103"/>
                  </a:lnTo>
                  <a:lnTo>
                    <a:pt x="18" y="103"/>
                  </a:lnTo>
                  <a:lnTo>
                    <a:pt x="18" y="109"/>
                  </a:lnTo>
                  <a:lnTo>
                    <a:pt x="18" y="114"/>
                  </a:lnTo>
                  <a:lnTo>
                    <a:pt x="18" y="114"/>
                  </a:lnTo>
                  <a:lnTo>
                    <a:pt x="19" y="118"/>
                  </a:lnTo>
                  <a:lnTo>
                    <a:pt x="19" y="124"/>
                  </a:lnTo>
                  <a:lnTo>
                    <a:pt x="19" y="124"/>
                  </a:lnTo>
                  <a:lnTo>
                    <a:pt x="19" y="128"/>
                  </a:lnTo>
                  <a:lnTo>
                    <a:pt x="22" y="132"/>
                  </a:lnTo>
                  <a:lnTo>
                    <a:pt x="22" y="132"/>
                  </a:lnTo>
                  <a:lnTo>
                    <a:pt x="23" y="136"/>
                  </a:lnTo>
                  <a:lnTo>
                    <a:pt x="22" y="138"/>
                  </a:lnTo>
                  <a:lnTo>
                    <a:pt x="22" y="138"/>
                  </a:lnTo>
                  <a:lnTo>
                    <a:pt x="22" y="142"/>
                  </a:lnTo>
                  <a:lnTo>
                    <a:pt x="22" y="145"/>
                  </a:lnTo>
                  <a:lnTo>
                    <a:pt x="22" y="145"/>
                  </a:lnTo>
                  <a:lnTo>
                    <a:pt x="18" y="152"/>
                  </a:lnTo>
                  <a:lnTo>
                    <a:pt x="18" y="152"/>
                  </a:lnTo>
                  <a:lnTo>
                    <a:pt x="11" y="160"/>
                  </a:lnTo>
                  <a:lnTo>
                    <a:pt x="11" y="160"/>
                  </a:lnTo>
                  <a:lnTo>
                    <a:pt x="11" y="164"/>
                  </a:lnTo>
                  <a:lnTo>
                    <a:pt x="11" y="166"/>
                  </a:lnTo>
                  <a:lnTo>
                    <a:pt x="10" y="168"/>
                  </a:lnTo>
                  <a:lnTo>
                    <a:pt x="10" y="168"/>
                  </a:lnTo>
                  <a:lnTo>
                    <a:pt x="6" y="169"/>
                  </a:lnTo>
                  <a:lnTo>
                    <a:pt x="4" y="173"/>
                  </a:lnTo>
                  <a:lnTo>
                    <a:pt x="4" y="173"/>
                  </a:lnTo>
                  <a:lnTo>
                    <a:pt x="4" y="177"/>
                  </a:lnTo>
                  <a:lnTo>
                    <a:pt x="0" y="182"/>
                  </a:lnTo>
                  <a:lnTo>
                    <a:pt x="0" y="182"/>
                  </a:lnTo>
                  <a:lnTo>
                    <a:pt x="0" y="182"/>
                  </a:lnTo>
                  <a:lnTo>
                    <a:pt x="0" y="182"/>
                  </a:lnTo>
                  <a:lnTo>
                    <a:pt x="0" y="182"/>
                  </a:lnTo>
                  <a:lnTo>
                    <a:pt x="0" y="182"/>
                  </a:lnTo>
                  <a:lnTo>
                    <a:pt x="0" y="182"/>
                  </a:lnTo>
                  <a:lnTo>
                    <a:pt x="0" y="182"/>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2" name="Freeform 113"/>
            <p:cNvSpPr>
              <a:spLocks/>
            </p:cNvSpPr>
            <p:nvPr/>
          </p:nvSpPr>
          <p:spPr bwMode="auto">
            <a:xfrm>
              <a:off x="6683375" y="3681413"/>
              <a:ext cx="107950" cy="153988"/>
            </a:xfrm>
            <a:custGeom>
              <a:avLst/>
              <a:gdLst>
                <a:gd name="T0" fmla="*/ 28 w 68"/>
                <a:gd name="T1" fmla="*/ 14 h 97"/>
                <a:gd name="T2" fmla="*/ 24 w 68"/>
                <a:gd name="T3" fmla="*/ 14 h 97"/>
                <a:gd name="T4" fmla="*/ 20 w 68"/>
                <a:gd name="T5" fmla="*/ 13 h 97"/>
                <a:gd name="T6" fmla="*/ 16 w 68"/>
                <a:gd name="T7" fmla="*/ 17 h 97"/>
                <a:gd name="T8" fmla="*/ 13 w 68"/>
                <a:gd name="T9" fmla="*/ 14 h 97"/>
                <a:gd name="T10" fmla="*/ 15 w 68"/>
                <a:gd name="T11" fmla="*/ 9 h 97"/>
                <a:gd name="T12" fmla="*/ 9 w 68"/>
                <a:gd name="T13" fmla="*/ 5 h 97"/>
                <a:gd name="T14" fmla="*/ 7 w 68"/>
                <a:gd name="T15" fmla="*/ 4 h 97"/>
                <a:gd name="T16" fmla="*/ 1 w 68"/>
                <a:gd name="T17" fmla="*/ 0 h 97"/>
                <a:gd name="T18" fmla="*/ 0 w 68"/>
                <a:gd name="T19" fmla="*/ 4 h 97"/>
                <a:gd name="T20" fmla="*/ 3 w 68"/>
                <a:gd name="T21" fmla="*/ 17 h 97"/>
                <a:gd name="T22" fmla="*/ 5 w 68"/>
                <a:gd name="T23" fmla="*/ 30 h 97"/>
                <a:gd name="T24" fmla="*/ 7 w 68"/>
                <a:gd name="T25" fmla="*/ 40 h 97"/>
                <a:gd name="T26" fmla="*/ 11 w 68"/>
                <a:gd name="T27" fmla="*/ 46 h 97"/>
                <a:gd name="T28" fmla="*/ 11 w 68"/>
                <a:gd name="T29" fmla="*/ 49 h 97"/>
                <a:gd name="T30" fmla="*/ 16 w 68"/>
                <a:gd name="T31" fmla="*/ 57 h 97"/>
                <a:gd name="T32" fmla="*/ 20 w 68"/>
                <a:gd name="T33" fmla="*/ 64 h 97"/>
                <a:gd name="T34" fmla="*/ 20 w 68"/>
                <a:gd name="T35" fmla="*/ 68 h 97"/>
                <a:gd name="T36" fmla="*/ 23 w 68"/>
                <a:gd name="T37" fmla="*/ 72 h 97"/>
                <a:gd name="T38" fmla="*/ 28 w 68"/>
                <a:gd name="T39" fmla="*/ 74 h 97"/>
                <a:gd name="T40" fmla="*/ 40 w 68"/>
                <a:gd name="T41" fmla="*/ 83 h 97"/>
                <a:gd name="T42" fmla="*/ 49 w 68"/>
                <a:gd name="T43" fmla="*/ 90 h 97"/>
                <a:gd name="T44" fmla="*/ 54 w 68"/>
                <a:gd name="T45" fmla="*/ 97 h 97"/>
                <a:gd name="T46" fmla="*/ 62 w 68"/>
                <a:gd name="T47" fmla="*/ 94 h 97"/>
                <a:gd name="T48" fmla="*/ 66 w 68"/>
                <a:gd name="T49" fmla="*/ 94 h 97"/>
                <a:gd name="T50" fmla="*/ 68 w 68"/>
                <a:gd name="T51" fmla="*/ 90 h 97"/>
                <a:gd name="T52" fmla="*/ 58 w 68"/>
                <a:gd name="T53" fmla="*/ 74 h 97"/>
                <a:gd name="T54" fmla="*/ 54 w 68"/>
                <a:gd name="T55" fmla="*/ 66 h 97"/>
                <a:gd name="T56" fmla="*/ 54 w 68"/>
                <a:gd name="T57" fmla="*/ 57 h 97"/>
                <a:gd name="T58" fmla="*/ 53 w 68"/>
                <a:gd name="T59" fmla="*/ 49 h 97"/>
                <a:gd name="T60" fmla="*/ 53 w 68"/>
                <a:gd name="T61" fmla="*/ 33 h 97"/>
                <a:gd name="T62" fmla="*/ 45 w 68"/>
                <a:gd name="T63" fmla="*/ 20 h 97"/>
                <a:gd name="T64" fmla="*/ 36 w 68"/>
                <a:gd name="T65" fmla="*/ 9 h 97"/>
                <a:gd name="T66" fmla="*/ 31 w 68"/>
                <a:gd name="T67" fmla="*/ 6 h 97"/>
                <a:gd name="T68" fmla="*/ 31 w 68"/>
                <a:gd name="T69" fmla="*/ 10 h 97"/>
                <a:gd name="T70" fmla="*/ 31 w 68"/>
                <a:gd name="T71" fmla="*/ 10 h 97"/>
                <a:gd name="T72" fmla="*/ 31 w 68"/>
                <a:gd name="T73" fmla="*/ 10 h 97"/>
                <a:gd name="T74" fmla="*/ 31 w 68"/>
                <a:gd name="T75"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97">
                  <a:moveTo>
                    <a:pt x="31" y="10"/>
                  </a:moveTo>
                  <a:lnTo>
                    <a:pt x="28" y="14"/>
                  </a:lnTo>
                  <a:lnTo>
                    <a:pt x="27" y="17"/>
                  </a:lnTo>
                  <a:lnTo>
                    <a:pt x="24" y="14"/>
                  </a:lnTo>
                  <a:lnTo>
                    <a:pt x="23" y="13"/>
                  </a:lnTo>
                  <a:lnTo>
                    <a:pt x="20" y="13"/>
                  </a:lnTo>
                  <a:lnTo>
                    <a:pt x="19" y="14"/>
                  </a:lnTo>
                  <a:lnTo>
                    <a:pt x="16" y="17"/>
                  </a:lnTo>
                  <a:lnTo>
                    <a:pt x="15" y="17"/>
                  </a:lnTo>
                  <a:lnTo>
                    <a:pt x="13" y="14"/>
                  </a:lnTo>
                  <a:lnTo>
                    <a:pt x="15" y="10"/>
                  </a:lnTo>
                  <a:lnTo>
                    <a:pt x="15" y="9"/>
                  </a:lnTo>
                  <a:lnTo>
                    <a:pt x="11" y="6"/>
                  </a:lnTo>
                  <a:lnTo>
                    <a:pt x="9" y="5"/>
                  </a:lnTo>
                  <a:lnTo>
                    <a:pt x="9" y="4"/>
                  </a:lnTo>
                  <a:lnTo>
                    <a:pt x="7" y="4"/>
                  </a:lnTo>
                  <a:lnTo>
                    <a:pt x="3" y="1"/>
                  </a:lnTo>
                  <a:lnTo>
                    <a:pt x="1" y="0"/>
                  </a:lnTo>
                  <a:lnTo>
                    <a:pt x="0" y="0"/>
                  </a:lnTo>
                  <a:lnTo>
                    <a:pt x="0" y="4"/>
                  </a:lnTo>
                  <a:lnTo>
                    <a:pt x="1" y="9"/>
                  </a:lnTo>
                  <a:lnTo>
                    <a:pt x="3" y="17"/>
                  </a:lnTo>
                  <a:lnTo>
                    <a:pt x="3" y="22"/>
                  </a:lnTo>
                  <a:lnTo>
                    <a:pt x="5" y="30"/>
                  </a:lnTo>
                  <a:lnTo>
                    <a:pt x="7" y="33"/>
                  </a:lnTo>
                  <a:lnTo>
                    <a:pt x="7" y="40"/>
                  </a:lnTo>
                  <a:lnTo>
                    <a:pt x="9" y="45"/>
                  </a:lnTo>
                  <a:lnTo>
                    <a:pt x="11" y="46"/>
                  </a:lnTo>
                  <a:lnTo>
                    <a:pt x="13" y="46"/>
                  </a:lnTo>
                  <a:lnTo>
                    <a:pt x="11" y="49"/>
                  </a:lnTo>
                  <a:lnTo>
                    <a:pt x="13" y="50"/>
                  </a:lnTo>
                  <a:lnTo>
                    <a:pt x="16" y="57"/>
                  </a:lnTo>
                  <a:lnTo>
                    <a:pt x="20" y="62"/>
                  </a:lnTo>
                  <a:lnTo>
                    <a:pt x="20" y="64"/>
                  </a:lnTo>
                  <a:lnTo>
                    <a:pt x="20" y="66"/>
                  </a:lnTo>
                  <a:lnTo>
                    <a:pt x="20" y="68"/>
                  </a:lnTo>
                  <a:lnTo>
                    <a:pt x="20" y="70"/>
                  </a:lnTo>
                  <a:lnTo>
                    <a:pt x="23" y="72"/>
                  </a:lnTo>
                  <a:lnTo>
                    <a:pt x="27" y="72"/>
                  </a:lnTo>
                  <a:lnTo>
                    <a:pt x="28" y="74"/>
                  </a:lnTo>
                  <a:lnTo>
                    <a:pt x="33" y="79"/>
                  </a:lnTo>
                  <a:lnTo>
                    <a:pt x="40" y="83"/>
                  </a:lnTo>
                  <a:lnTo>
                    <a:pt x="44" y="85"/>
                  </a:lnTo>
                  <a:lnTo>
                    <a:pt x="49" y="90"/>
                  </a:lnTo>
                  <a:lnTo>
                    <a:pt x="53" y="93"/>
                  </a:lnTo>
                  <a:lnTo>
                    <a:pt x="54" y="97"/>
                  </a:lnTo>
                  <a:lnTo>
                    <a:pt x="58" y="94"/>
                  </a:lnTo>
                  <a:lnTo>
                    <a:pt x="62" y="94"/>
                  </a:lnTo>
                  <a:lnTo>
                    <a:pt x="64" y="94"/>
                  </a:lnTo>
                  <a:lnTo>
                    <a:pt x="66" y="94"/>
                  </a:lnTo>
                  <a:lnTo>
                    <a:pt x="68" y="94"/>
                  </a:lnTo>
                  <a:lnTo>
                    <a:pt x="68" y="90"/>
                  </a:lnTo>
                  <a:lnTo>
                    <a:pt x="62" y="77"/>
                  </a:lnTo>
                  <a:lnTo>
                    <a:pt x="58" y="74"/>
                  </a:lnTo>
                  <a:lnTo>
                    <a:pt x="54" y="70"/>
                  </a:lnTo>
                  <a:lnTo>
                    <a:pt x="54" y="66"/>
                  </a:lnTo>
                  <a:lnTo>
                    <a:pt x="54" y="62"/>
                  </a:lnTo>
                  <a:lnTo>
                    <a:pt x="54" y="57"/>
                  </a:lnTo>
                  <a:lnTo>
                    <a:pt x="53" y="53"/>
                  </a:lnTo>
                  <a:lnTo>
                    <a:pt x="53" y="49"/>
                  </a:lnTo>
                  <a:lnTo>
                    <a:pt x="54" y="44"/>
                  </a:lnTo>
                  <a:lnTo>
                    <a:pt x="53" y="33"/>
                  </a:lnTo>
                  <a:lnTo>
                    <a:pt x="49" y="26"/>
                  </a:lnTo>
                  <a:lnTo>
                    <a:pt x="45" y="20"/>
                  </a:lnTo>
                  <a:lnTo>
                    <a:pt x="40" y="14"/>
                  </a:lnTo>
                  <a:lnTo>
                    <a:pt x="36" y="9"/>
                  </a:lnTo>
                  <a:lnTo>
                    <a:pt x="32" y="6"/>
                  </a:lnTo>
                  <a:lnTo>
                    <a:pt x="31" y="6"/>
                  </a:lnTo>
                  <a:lnTo>
                    <a:pt x="31" y="9"/>
                  </a:lnTo>
                  <a:lnTo>
                    <a:pt x="31" y="10"/>
                  </a:lnTo>
                  <a:lnTo>
                    <a:pt x="31" y="10"/>
                  </a:lnTo>
                  <a:lnTo>
                    <a:pt x="31" y="10"/>
                  </a:lnTo>
                  <a:lnTo>
                    <a:pt x="31" y="10"/>
                  </a:lnTo>
                  <a:lnTo>
                    <a:pt x="31" y="10"/>
                  </a:lnTo>
                  <a:lnTo>
                    <a:pt x="31" y="10"/>
                  </a:lnTo>
                  <a:lnTo>
                    <a:pt x="31" y="1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3" name="Freeform 114"/>
            <p:cNvSpPr>
              <a:spLocks/>
            </p:cNvSpPr>
            <p:nvPr/>
          </p:nvSpPr>
          <p:spPr bwMode="auto">
            <a:xfrm>
              <a:off x="6791325" y="3836988"/>
              <a:ext cx="7938" cy="7938"/>
            </a:xfrm>
            <a:custGeom>
              <a:avLst/>
              <a:gdLst>
                <a:gd name="T0" fmla="*/ 5 w 5"/>
                <a:gd name="T1" fmla="*/ 4 h 5"/>
                <a:gd name="T2" fmla="*/ 5 w 5"/>
                <a:gd name="T3" fmla="*/ 4 h 5"/>
                <a:gd name="T4" fmla="*/ 4 w 5"/>
                <a:gd name="T5" fmla="*/ 0 h 5"/>
                <a:gd name="T6" fmla="*/ 2 w 5"/>
                <a:gd name="T7" fmla="*/ 3 h 5"/>
                <a:gd name="T8" fmla="*/ 0 w 5"/>
                <a:gd name="T9" fmla="*/ 3 h 5"/>
                <a:gd name="T10" fmla="*/ 0 w 5"/>
                <a:gd name="T11" fmla="*/ 4 h 5"/>
                <a:gd name="T12" fmla="*/ 0 w 5"/>
                <a:gd name="T13" fmla="*/ 4 h 5"/>
                <a:gd name="T14" fmla="*/ 2 w 5"/>
                <a:gd name="T15" fmla="*/ 4 h 5"/>
                <a:gd name="T16" fmla="*/ 4 w 5"/>
                <a:gd name="T17" fmla="*/ 5 h 5"/>
                <a:gd name="T18" fmla="*/ 4 w 5"/>
                <a:gd name="T19" fmla="*/ 5 h 5"/>
                <a:gd name="T20" fmla="*/ 4 w 5"/>
                <a:gd name="T21" fmla="*/ 5 h 5"/>
                <a:gd name="T22" fmla="*/ 5 w 5"/>
                <a:gd name="T23" fmla="*/ 5 h 5"/>
                <a:gd name="T24" fmla="*/ 5 w 5"/>
                <a:gd name="T25" fmla="*/ 4 h 5"/>
                <a:gd name="T26" fmla="*/ 5 w 5"/>
                <a:gd name="T27" fmla="*/ 4 h 5"/>
                <a:gd name="T28" fmla="*/ 5 w 5"/>
                <a:gd name="T29" fmla="*/ 4 h 5"/>
                <a:gd name="T30" fmla="*/ 5 w 5"/>
                <a:gd name="T31" fmla="*/ 4 h 5"/>
                <a:gd name="T32" fmla="*/ 5 w 5"/>
                <a:gd name="T33" fmla="*/ 4 h 5"/>
                <a:gd name="T34" fmla="*/ 5 w 5"/>
                <a:gd name="T35" fmla="*/ 4 h 5"/>
                <a:gd name="T36" fmla="*/ 5 w 5"/>
                <a:gd name="T37" fmla="*/ 4 h 5"/>
                <a:gd name="T38" fmla="*/ 5 w 5"/>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4"/>
                  </a:moveTo>
                  <a:lnTo>
                    <a:pt x="5" y="4"/>
                  </a:lnTo>
                  <a:lnTo>
                    <a:pt x="4" y="0"/>
                  </a:lnTo>
                  <a:lnTo>
                    <a:pt x="2" y="3"/>
                  </a:lnTo>
                  <a:lnTo>
                    <a:pt x="0" y="3"/>
                  </a:lnTo>
                  <a:lnTo>
                    <a:pt x="0" y="4"/>
                  </a:lnTo>
                  <a:lnTo>
                    <a:pt x="0" y="4"/>
                  </a:lnTo>
                  <a:lnTo>
                    <a:pt x="2" y="4"/>
                  </a:lnTo>
                  <a:lnTo>
                    <a:pt x="4" y="5"/>
                  </a:lnTo>
                  <a:lnTo>
                    <a:pt x="4" y="5"/>
                  </a:lnTo>
                  <a:lnTo>
                    <a:pt x="4" y="5"/>
                  </a:lnTo>
                  <a:lnTo>
                    <a:pt x="5" y="5"/>
                  </a:lnTo>
                  <a:lnTo>
                    <a:pt x="5" y="4"/>
                  </a:lnTo>
                  <a:lnTo>
                    <a:pt x="5" y="4"/>
                  </a:lnTo>
                  <a:lnTo>
                    <a:pt x="5" y="4"/>
                  </a:lnTo>
                  <a:lnTo>
                    <a:pt x="5" y="4"/>
                  </a:lnTo>
                  <a:lnTo>
                    <a:pt x="5" y="4"/>
                  </a:lnTo>
                  <a:lnTo>
                    <a:pt x="5" y="4"/>
                  </a:lnTo>
                  <a:lnTo>
                    <a:pt x="5" y="4"/>
                  </a:lnTo>
                  <a:lnTo>
                    <a:pt x="5" y="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4" name="Freeform 115"/>
            <p:cNvSpPr>
              <a:spLocks noEditPoints="1"/>
            </p:cNvSpPr>
            <p:nvPr/>
          </p:nvSpPr>
          <p:spPr bwMode="auto">
            <a:xfrm>
              <a:off x="4008438" y="2144713"/>
              <a:ext cx="204788" cy="293688"/>
            </a:xfrm>
            <a:custGeom>
              <a:avLst/>
              <a:gdLst>
                <a:gd name="T0" fmla="*/ 32 w 129"/>
                <a:gd name="T1" fmla="*/ 105 h 185"/>
                <a:gd name="T2" fmla="*/ 25 w 129"/>
                <a:gd name="T3" fmla="*/ 94 h 185"/>
                <a:gd name="T4" fmla="*/ 8 w 129"/>
                <a:gd name="T5" fmla="*/ 104 h 185"/>
                <a:gd name="T6" fmla="*/ 12 w 129"/>
                <a:gd name="T7" fmla="*/ 112 h 185"/>
                <a:gd name="T8" fmla="*/ 21 w 129"/>
                <a:gd name="T9" fmla="*/ 114 h 185"/>
                <a:gd name="T10" fmla="*/ 26 w 129"/>
                <a:gd name="T11" fmla="*/ 114 h 185"/>
                <a:gd name="T12" fmla="*/ 30 w 129"/>
                <a:gd name="T13" fmla="*/ 44 h 185"/>
                <a:gd name="T14" fmla="*/ 22 w 129"/>
                <a:gd name="T15" fmla="*/ 44 h 185"/>
                <a:gd name="T16" fmla="*/ 21 w 129"/>
                <a:gd name="T17" fmla="*/ 52 h 185"/>
                <a:gd name="T18" fmla="*/ 101 w 129"/>
                <a:gd name="T19" fmla="*/ 0 h 185"/>
                <a:gd name="T20" fmla="*/ 75 w 129"/>
                <a:gd name="T21" fmla="*/ 33 h 185"/>
                <a:gd name="T22" fmla="*/ 69 w 129"/>
                <a:gd name="T23" fmla="*/ 29 h 185"/>
                <a:gd name="T24" fmla="*/ 75 w 129"/>
                <a:gd name="T25" fmla="*/ 33 h 185"/>
                <a:gd name="T26" fmla="*/ 105 w 129"/>
                <a:gd name="T27" fmla="*/ 7 h 185"/>
                <a:gd name="T28" fmla="*/ 95 w 129"/>
                <a:gd name="T29" fmla="*/ 8 h 185"/>
                <a:gd name="T30" fmla="*/ 114 w 129"/>
                <a:gd name="T31" fmla="*/ 134 h 185"/>
                <a:gd name="T32" fmla="*/ 105 w 129"/>
                <a:gd name="T33" fmla="*/ 122 h 185"/>
                <a:gd name="T34" fmla="*/ 101 w 129"/>
                <a:gd name="T35" fmla="*/ 108 h 185"/>
                <a:gd name="T36" fmla="*/ 75 w 129"/>
                <a:gd name="T37" fmla="*/ 81 h 185"/>
                <a:gd name="T38" fmla="*/ 74 w 129"/>
                <a:gd name="T39" fmla="*/ 77 h 185"/>
                <a:gd name="T40" fmla="*/ 85 w 129"/>
                <a:gd name="T41" fmla="*/ 52 h 185"/>
                <a:gd name="T42" fmla="*/ 61 w 129"/>
                <a:gd name="T43" fmla="*/ 51 h 185"/>
                <a:gd name="T44" fmla="*/ 66 w 129"/>
                <a:gd name="T45" fmla="*/ 37 h 185"/>
                <a:gd name="T46" fmla="*/ 45 w 129"/>
                <a:gd name="T47" fmla="*/ 43 h 185"/>
                <a:gd name="T48" fmla="*/ 36 w 129"/>
                <a:gd name="T49" fmla="*/ 52 h 185"/>
                <a:gd name="T50" fmla="*/ 38 w 129"/>
                <a:gd name="T51" fmla="*/ 61 h 185"/>
                <a:gd name="T52" fmla="*/ 28 w 129"/>
                <a:gd name="T53" fmla="*/ 69 h 185"/>
                <a:gd name="T54" fmla="*/ 40 w 129"/>
                <a:gd name="T55" fmla="*/ 73 h 185"/>
                <a:gd name="T56" fmla="*/ 38 w 129"/>
                <a:gd name="T57" fmla="*/ 85 h 185"/>
                <a:gd name="T58" fmla="*/ 45 w 129"/>
                <a:gd name="T59" fmla="*/ 81 h 185"/>
                <a:gd name="T60" fmla="*/ 45 w 129"/>
                <a:gd name="T61" fmla="*/ 86 h 185"/>
                <a:gd name="T62" fmla="*/ 44 w 129"/>
                <a:gd name="T63" fmla="*/ 105 h 185"/>
                <a:gd name="T64" fmla="*/ 61 w 129"/>
                <a:gd name="T65" fmla="*/ 98 h 185"/>
                <a:gd name="T66" fmla="*/ 66 w 129"/>
                <a:gd name="T67" fmla="*/ 112 h 185"/>
                <a:gd name="T68" fmla="*/ 66 w 129"/>
                <a:gd name="T69" fmla="*/ 125 h 185"/>
                <a:gd name="T70" fmla="*/ 49 w 129"/>
                <a:gd name="T71" fmla="*/ 126 h 185"/>
                <a:gd name="T72" fmla="*/ 48 w 129"/>
                <a:gd name="T73" fmla="*/ 134 h 185"/>
                <a:gd name="T74" fmla="*/ 48 w 129"/>
                <a:gd name="T75" fmla="*/ 145 h 185"/>
                <a:gd name="T76" fmla="*/ 40 w 129"/>
                <a:gd name="T77" fmla="*/ 157 h 185"/>
                <a:gd name="T78" fmla="*/ 57 w 129"/>
                <a:gd name="T79" fmla="*/ 161 h 185"/>
                <a:gd name="T80" fmla="*/ 57 w 129"/>
                <a:gd name="T81" fmla="*/ 165 h 185"/>
                <a:gd name="T82" fmla="*/ 34 w 129"/>
                <a:gd name="T83" fmla="*/ 175 h 185"/>
                <a:gd name="T84" fmla="*/ 34 w 129"/>
                <a:gd name="T85" fmla="*/ 183 h 185"/>
                <a:gd name="T86" fmla="*/ 54 w 129"/>
                <a:gd name="T87" fmla="*/ 178 h 185"/>
                <a:gd name="T88" fmla="*/ 75 w 129"/>
                <a:gd name="T89" fmla="*/ 174 h 185"/>
                <a:gd name="T90" fmla="*/ 93 w 129"/>
                <a:gd name="T91" fmla="*/ 171 h 185"/>
                <a:gd name="T92" fmla="*/ 122 w 129"/>
                <a:gd name="T93" fmla="*/ 166 h 185"/>
                <a:gd name="T94" fmla="*/ 118 w 129"/>
                <a:gd name="T95" fmla="*/ 156 h 185"/>
                <a:gd name="T96" fmla="*/ 129 w 129"/>
                <a:gd name="T97" fmla="*/ 145 h 185"/>
                <a:gd name="T98" fmla="*/ 126 w 129"/>
                <a:gd name="T99" fmla="*/ 134 h 185"/>
                <a:gd name="T100" fmla="*/ 71 w 129"/>
                <a:gd name="T101" fmla="*/ 73 h 185"/>
                <a:gd name="T102" fmla="*/ 28 w 129"/>
                <a:gd name="T103" fmla="*/ 56 h 185"/>
                <a:gd name="T104" fmla="*/ 32 w 129"/>
                <a:gd name="T105" fmla="*/ 64 h 185"/>
                <a:gd name="T106" fmla="*/ 32 w 129"/>
                <a:gd name="T107" fmla="*/ 57 h 185"/>
                <a:gd name="T108" fmla="*/ 34 w 129"/>
                <a:gd name="T109" fmla="*/ 88 h 185"/>
                <a:gd name="T110" fmla="*/ 44 w 129"/>
                <a:gd name="T111" fmla="*/ 86 h 185"/>
                <a:gd name="T112" fmla="*/ 44 w 129"/>
                <a:gd name="T113" fmla="*/ 86 h 185"/>
                <a:gd name="T114" fmla="*/ 36 w 129"/>
                <a:gd name="T115" fmla="*/ 75 h 185"/>
                <a:gd name="T116" fmla="*/ 28 w 129"/>
                <a:gd name="T117"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85">
                  <a:moveTo>
                    <a:pt x="26" y="114"/>
                  </a:moveTo>
                  <a:lnTo>
                    <a:pt x="28" y="113"/>
                  </a:lnTo>
                  <a:lnTo>
                    <a:pt x="30" y="112"/>
                  </a:lnTo>
                  <a:lnTo>
                    <a:pt x="32" y="112"/>
                  </a:lnTo>
                  <a:lnTo>
                    <a:pt x="34" y="109"/>
                  </a:lnTo>
                  <a:lnTo>
                    <a:pt x="32" y="109"/>
                  </a:lnTo>
                  <a:lnTo>
                    <a:pt x="32" y="108"/>
                  </a:lnTo>
                  <a:lnTo>
                    <a:pt x="32" y="105"/>
                  </a:lnTo>
                  <a:lnTo>
                    <a:pt x="34" y="108"/>
                  </a:lnTo>
                  <a:lnTo>
                    <a:pt x="34" y="104"/>
                  </a:lnTo>
                  <a:lnTo>
                    <a:pt x="32" y="104"/>
                  </a:lnTo>
                  <a:lnTo>
                    <a:pt x="28" y="104"/>
                  </a:lnTo>
                  <a:lnTo>
                    <a:pt x="32" y="101"/>
                  </a:lnTo>
                  <a:lnTo>
                    <a:pt x="30" y="100"/>
                  </a:lnTo>
                  <a:lnTo>
                    <a:pt x="26" y="96"/>
                  </a:lnTo>
                  <a:lnTo>
                    <a:pt x="25" y="94"/>
                  </a:lnTo>
                  <a:lnTo>
                    <a:pt x="21" y="94"/>
                  </a:lnTo>
                  <a:lnTo>
                    <a:pt x="18" y="96"/>
                  </a:lnTo>
                  <a:lnTo>
                    <a:pt x="17" y="96"/>
                  </a:lnTo>
                  <a:lnTo>
                    <a:pt x="14" y="98"/>
                  </a:lnTo>
                  <a:lnTo>
                    <a:pt x="13" y="98"/>
                  </a:lnTo>
                  <a:lnTo>
                    <a:pt x="12" y="98"/>
                  </a:lnTo>
                  <a:lnTo>
                    <a:pt x="9" y="100"/>
                  </a:lnTo>
                  <a:lnTo>
                    <a:pt x="8" y="104"/>
                  </a:lnTo>
                  <a:lnTo>
                    <a:pt x="5" y="104"/>
                  </a:lnTo>
                  <a:lnTo>
                    <a:pt x="4" y="104"/>
                  </a:lnTo>
                  <a:lnTo>
                    <a:pt x="5" y="105"/>
                  </a:lnTo>
                  <a:lnTo>
                    <a:pt x="0" y="108"/>
                  </a:lnTo>
                  <a:lnTo>
                    <a:pt x="1" y="109"/>
                  </a:lnTo>
                  <a:lnTo>
                    <a:pt x="8" y="113"/>
                  </a:lnTo>
                  <a:lnTo>
                    <a:pt x="9" y="113"/>
                  </a:lnTo>
                  <a:lnTo>
                    <a:pt x="12" y="112"/>
                  </a:lnTo>
                  <a:lnTo>
                    <a:pt x="12" y="109"/>
                  </a:lnTo>
                  <a:lnTo>
                    <a:pt x="13" y="109"/>
                  </a:lnTo>
                  <a:lnTo>
                    <a:pt x="14" y="109"/>
                  </a:lnTo>
                  <a:lnTo>
                    <a:pt x="17" y="112"/>
                  </a:lnTo>
                  <a:lnTo>
                    <a:pt x="17" y="112"/>
                  </a:lnTo>
                  <a:lnTo>
                    <a:pt x="18" y="113"/>
                  </a:lnTo>
                  <a:lnTo>
                    <a:pt x="18" y="114"/>
                  </a:lnTo>
                  <a:lnTo>
                    <a:pt x="21" y="114"/>
                  </a:lnTo>
                  <a:lnTo>
                    <a:pt x="25" y="113"/>
                  </a:lnTo>
                  <a:lnTo>
                    <a:pt x="26" y="114"/>
                  </a:lnTo>
                  <a:lnTo>
                    <a:pt x="26" y="114"/>
                  </a:lnTo>
                  <a:lnTo>
                    <a:pt x="26" y="114"/>
                  </a:lnTo>
                  <a:lnTo>
                    <a:pt x="26" y="114"/>
                  </a:lnTo>
                  <a:lnTo>
                    <a:pt x="26" y="114"/>
                  </a:lnTo>
                  <a:lnTo>
                    <a:pt x="26" y="114"/>
                  </a:lnTo>
                  <a:lnTo>
                    <a:pt x="26" y="114"/>
                  </a:lnTo>
                  <a:close/>
                  <a:moveTo>
                    <a:pt x="21" y="52"/>
                  </a:moveTo>
                  <a:lnTo>
                    <a:pt x="22" y="51"/>
                  </a:lnTo>
                  <a:lnTo>
                    <a:pt x="25" y="48"/>
                  </a:lnTo>
                  <a:lnTo>
                    <a:pt x="26" y="48"/>
                  </a:lnTo>
                  <a:lnTo>
                    <a:pt x="28" y="48"/>
                  </a:lnTo>
                  <a:lnTo>
                    <a:pt x="28" y="47"/>
                  </a:lnTo>
                  <a:lnTo>
                    <a:pt x="26" y="47"/>
                  </a:lnTo>
                  <a:lnTo>
                    <a:pt x="30" y="44"/>
                  </a:lnTo>
                  <a:lnTo>
                    <a:pt x="32" y="44"/>
                  </a:lnTo>
                  <a:lnTo>
                    <a:pt x="30" y="43"/>
                  </a:lnTo>
                  <a:lnTo>
                    <a:pt x="32" y="41"/>
                  </a:lnTo>
                  <a:lnTo>
                    <a:pt x="32" y="39"/>
                  </a:lnTo>
                  <a:lnTo>
                    <a:pt x="30" y="41"/>
                  </a:lnTo>
                  <a:lnTo>
                    <a:pt x="25" y="43"/>
                  </a:lnTo>
                  <a:lnTo>
                    <a:pt x="25" y="44"/>
                  </a:lnTo>
                  <a:lnTo>
                    <a:pt x="22" y="44"/>
                  </a:lnTo>
                  <a:lnTo>
                    <a:pt x="18" y="44"/>
                  </a:lnTo>
                  <a:lnTo>
                    <a:pt x="21" y="47"/>
                  </a:lnTo>
                  <a:lnTo>
                    <a:pt x="18" y="48"/>
                  </a:lnTo>
                  <a:lnTo>
                    <a:pt x="22" y="48"/>
                  </a:lnTo>
                  <a:lnTo>
                    <a:pt x="18" y="51"/>
                  </a:lnTo>
                  <a:lnTo>
                    <a:pt x="21" y="52"/>
                  </a:lnTo>
                  <a:lnTo>
                    <a:pt x="21" y="52"/>
                  </a:lnTo>
                  <a:lnTo>
                    <a:pt x="21" y="52"/>
                  </a:lnTo>
                  <a:lnTo>
                    <a:pt x="21" y="52"/>
                  </a:lnTo>
                  <a:lnTo>
                    <a:pt x="21" y="52"/>
                  </a:lnTo>
                  <a:lnTo>
                    <a:pt x="21" y="52"/>
                  </a:lnTo>
                  <a:lnTo>
                    <a:pt x="21" y="52"/>
                  </a:lnTo>
                  <a:close/>
                  <a:moveTo>
                    <a:pt x="98" y="0"/>
                  </a:moveTo>
                  <a:lnTo>
                    <a:pt x="97" y="3"/>
                  </a:lnTo>
                  <a:lnTo>
                    <a:pt x="98" y="4"/>
                  </a:lnTo>
                  <a:lnTo>
                    <a:pt x="101" y="0"/>
                  </a:lnTo>
                  <a:lnTo>
                    <a:pt x="98" y="0"/>
                  </a:lnTo>
                  <a:lnTo>
                    <a:pt x="98" y="0"/>
                  </a:lnTo>
                  <a:lnTo>
                    <a:pt x="98" y="0"/>
                  </a:lnTo>
                  <a:lnTo>
                    <a:pt x="98" y="0"/>
                  </a:lnTo>
                  <a:lnTo>
                    <a:pt x="98" y="0"/>
                  </a:lnTo>
                  <a:lnTo>
                    <a:pt x="98" y="0"/>
                  </a:lnTo>
                  <a:lnTo>
                    <a:pt x="98" y="0"/>
                  </a:lnTo>
                  <a:close/>
                  <a:moveTo>
                    <a:pt x="75" y="33"/>
                  </a:moveTo>
                  <a:lnTo>
                    <a:pt x="78" y="33"/>
                  </a:lnTo>
                  <a:lnTo>
                    <a:pt x="79" y="31"/>
                  </a:lnTo>
                  <a:lnTo>
                    <a:pt x="75" y="31"/>
                  </a:lnTo>
                  <a:lnTo>
                    <a:pt x="74" y="29"/>
                  </a:lnTo>
                  <a:lnTo>
                    <a:pt x="71" y="29"/>
                  </a:lnTo>
                  <a:lnTo>
                    <a:pt x="71" y="27"/>
                  </a:lnTo>
                  <a:lnTo>
                    <a:pt x="70" y="27"/>
                  </a:lnTo>
                  <a:lnTo>
                    <a:pt x="69" y="29"/>
                  </a:lnTo>
                  <a:lnTo>
                    <a:pt x="70" y="31"/>
                  </a:lnTo>
                  <a:lnTo>
                    <a:pt x="75" y="33"/>
                  </a:lnTo>
                  <a:lnTo>
                    <a:pt x="75" y="33"/>
                  </a:lnTo>
                  <a:lnTo>
                    <a:pt x="75" y="33"/>
                  </a:lnTo>
                  <a:lnTo>
                    <a:pt x="75" y="33"/>
                  </a:lnTo>
                  <a:lnTo>
                    <a:pt x="75" y="33"/>
                  </a:lnTo>
                  <a:lnTo>
                    <a:pt x="75" y="33"/>
                  </a:lnTo>
                  <a:lnTo>
                    <a:pt x="75" y="33"/>
                  </a:lnTo>
                  <a:close/>
                  <a:moveTo>
                    <a:pt x="95" y="8"/>
                  </a:moveTo>
                  <a:lnTo>
                    <a:pt x="97" y="8"/>
                  </a:lnTo>
                  <a:lnTo>
                    <a:pt x="98" y="11"/>
                  </a:lnTo>
                  <a:lnTo>
                    <a:pt x="98" y="13"/>
                  </a:lnTo>
                  <a:lnTo>
                    <a:pt x="97" y="16"/>
                  </a:lnTo>
                  <a:lnTo>
                    <a:pt x="101" y="13"/>
                  </a:lnTo>
                  <a:lnTo>
                    <a:pt x="102" y="12"/>
                  </a:lnTo>
                  <a:lnTo>
                    <a:pt x="105" y="7"/>
                  </a:lnTo>
                  <a:lnTo>
                    <a:pt x="102" y="4"/>
                  </a:lnTo>
                  <a:lnTo>
                    <a:pt x="102" y="3"/>
                  </a:lnTo>
                  <a:lnTo>
                    <a:pt x="98" y="4"/>
                  </a:lnTo>
                  <a:lnTo>
                    <a:pt x="101" y="7"/>
                  </a:lnTo>
                  <a:lnTo>
                    <a:pt x="93" y="7"/>
                  </a:lnTo>
                  <a:lnTo>
                    <a:pt x="95" y="8"/>
                  </a:lnTo>
                  <a:lnTo>
                    <a:pt x="95" y="8"/>
                  </a:lnTo>
                  <a:lnTo>
                    <a:pt x="95" y="8"/>
                  </a:lnTo>
                  <a:lnTo>
                    <a:pt x="95" y="8"/>
                  </a:lnTo>
                  <a:lnTo>
                    <a:pt x="95" y="8"/>
                  </a:lnTo>
                  <a:lnTo>
                    <a:pt x="95" y="8"/>
                  </a:lnTo>
                  <a:lnTo>
                    <a:pt x="95" y="8"/>
                  </a:lnTo>
                  <a:close/>
                  <a:moveTo>
                    <a:pt x="126" y="134"/>
                  </a:moveTo>
                  <a:lnTo>
                    <a:pt x="119" y="134"/>
                  </a:lnTo>
                  <a:lnTo>
                    <a:pt x="115" y="132"/>
                  </a:lnTo>
                  <a:lnTo>
                    <a:pt x="114" y="134"/>
                  </a:lnTo>
                  <a:lnTo>
                    <a:pt x="113" y="138"/>
                  </a:lnTo>
                  <a:lnTo>
                    <a:pt x="109" y="136"/>
                  </a:lnTo>
                  <a:lnTo>
                    <a:pt x="106" y="136"/>
                  </a:lnTo>
                  <a:lnTo>
                    <a:pt x="110" y="130"/>
                  </a:lnTo>
                  <a:lnTo>
                    <a:pt x="113" y="128"/>
                  </a:lnTo>
                  <a:lnTo>
                    <a:pt x="110" y="126"/>
                  </a:lnTo>
                  <a:lnTo>
                    <a:pt x="106" y="122"/>
                  </a:lnTo>
                  <a:lnTo>
                    <a:pt x="105" y="122"/>
                  </a:lnTo>
                  <a:lnTo>
                    <a:pt x="97" y="121"/>
                  </a:lnTo>
                  <a:lnTo>
                    <a:pt x="105" y="121"/>
                  </a:lnTo>
                  <a:lnTo>
                    <a:pt x="110" y="122"/>
                  </a:lnTo>
                  <a:lnTo>
                    <a:pt x="106" y="118"/>
                  </a:lnTo>
                  <a:lnTo>
                    <a:pt x="105" y="114"/>
                  </a:lnTo>
                  <a:lnTo>
                    <a:pt x="106" y="113"/>
                  </a:lnTo>
                  <a:lnTo>
                    <a:pt x="102" y="112"/>
                  </a:lnTo>
                  <a:lnTo>
                    <a:pt x="101" y="108"/>
                  </a:lnTo>
                  <a:lnTo>
                    <a:pt x="97" y="105"/>
                  </a:lnTo>
                  <a:lnTo>
                    <a:pt x="93" y="105"/>
                  </a:lnTo>
                  <a:lnTo>
                    <a:pt x="91" y="104"/>
                  </a:lnTo>
                  <a:lnTo>
                    <a:pt x="89" y="100"/>
                  </a:lnTo>
                  <a:lnTo>
                    <a:pt x="87" y="92"/>
                  </a:lnTo>
                  <a:lnTo>
                    <a:pt x="87" y="88"/>
                  </a:lnTo>
                  <a:lnTo>
                    <a:pt x="83" y="85"/>
                  </a:lnTo>
                  <a:lnTo>
                    <a:pt x="75" y="81"/>
                  </a:lnTo>
                  <a:lnTo>
                    <a:pt x="74" y="81"/>
                  </a:lnTo>
                  <a:lnTo>
                    <a:pt x="71" y="81"/>
                  </a:lnTo>
                  <a:lnTo>
                    <a:pt x="70" y="83"/>
                  </a:lnTo>
                  <a:lnTo>
                    <a:pt x="65" y="81"/>
                  </a:lnTo>
                  <a:lnTo>
                    <a:pt x="66" y="81"/>
                  </a:lnTo>
                  <a:lnTo>
                    <a:pt x="70" y="79"/>
                  </a:lnTo>
                  <a:lnTo>
                    <a:pt x="71" y="79"/>
                  </a:lnTo>
                  <a:lnTo>
                    <a:pt x="74" y="77"/>
                  </a:lnTo>
                  <a:lnTo>
                    <a:pt x="74" y="75"/>
                  </a:lnTo>
                  <a:lnTo>
                    <a:pt x="73" y="73"/>
                  </a:lnTo>
                  <a:lnTo>
                    <a:pt x="74" y="73"/>
                  </a:lnTo>
                  <a:lnTo>
                    <a:pt x="82" y="68"/>
                  </a:lnTo>
                  <a:lnTo>
                    <a:pt x="85" y="60"/>
                  </a:lnTo>
                  <a:lnTo>
                    <a:pt x="87" y="57"/>
                  </a:lnTo>
                  <a:lnTo>
                    <a:pt x="87" y="56"/>
                  </a:lnTo>
                  <a:lnTo>
                    <a:pt x="85" y="52"/>
                  </a:lnTo>
                  <a:lnTo>
                    <a:pt x="82" y="52"/>
                  </a:lnTo>
                  <a:lnTo>
                    <a:pt x="75" y="52"/>
                  </a:lnTo>
                  <a:lnTo>
                    <a:pt x="70" y="52"/>
                  </a:lnTo>
                  <a:lnTo>
                    <a:pt x="65" y="52"/>
                  </a:lnTo>
                  <a:lnTo>
                    <a:pt x="57" y="56"/>
                  </a:lnTo>
                  <a:lnTo>
                    <a:pt x="58" y="52"/>
                  </a:lnTo>
                  <a:lnTo>
                    <a:pt x="61" y="52"/>
                  </a:lnTo>
                  <a:lnTo>
                    <a:pt x="61" y="51"/>
                  </a:lnTo>
                  <a:lnTo>
                    <a:pt x="58" y="51"/>
                  </a:lnTo>
                  <a:lnTo>
                    <a:pt x="61" y="48"/>
                  </a:lnTo>
                  <a:lnTo>
                    <a:pt x="66" y="44"/>
                  </a:lnTo>
                  <a:lnTo>
                    <a:pt x="71" y="41"/>
                  </a:lnTo>
                  <a:lnTo>
                    <a:pt x="74" y="39"/>
                  </a:lnTo>
                  <a:lnTo>
                    <a:pt x="74" y="37"/>
                  </a:lnTo>
                  <a:lnTo>
                    <a:pt x="71" y="37"/>
                  </a:lnTo>
                  <a:lnTo>
                    <a:pt x="66" y="37"/>
                  </a:lnTo>
                  <a:lnTo>
                    <a:pt x="61" y="39"/>
                  </a:lnTo>
                  <a:lnTo>
                    <a:pt x="57" y="39"/>
                  </a:lnTo>
                  <a:lnTo>
                    <a:pt x="54" y="39"/>
                  </a:lnTo>
                  <a:lnTo>
                    <a:pt x="53" y="39"/>
                  </a:lnTo>
                  <a:lnTo>
                    <a:pt x="52" y="39"/>
                  </a:lnTo>
                  <a:lnTo>
                    <a:pt x="49" y="37"/>
                  </a:lnTo>
                  <a:lnTo>
                    <a:pt x="48" y="39"/>
                  </a:lnTo>
                  <a:lnTo>
                    <a:pt x="45" y="43"/>
                  </a:lnTo>
                  <a:lnTo>
                    <a:pt x="44" y="44"/>
                  </a:lnTo>
                  <a:lnTo>
                    <a:pt x="41" y="47"/>
                  </a:lnTo>
                  <a:lnTo>
                    <a:pt x="45" y="51"/>
                  </a:lnTo>
                  <a:lnTo>
                    <a:pt x="41" y="51"/>
                  </a:lnTo>
                  <a:lnTo>
                    <a:pt x="40" y="51"/>
                  </a:lnTo>
                  <a:lnTo>
                    <a:pt x="38" y="52"/>
                  </a:lnTo>
                  <a:lnTo>
                    <a:pt x="38" y="51"/>
                  </a:lnTo>
                  <a:lnTo>
                    <a:pt x="36" y="52"/>
                  </a:lnTo>
                  <a:lnTo>
                    <a:pt x="36" y="55"/>
                  </a:lnTo>
                  <a:lnTo>
                    <a:pt x="38" y="56"/>
                  </a:lnTo>
                  <a:lnTo>
                    <a:pt x="36" y="56"/>
                  </a:lnTo>
                  <a:lnTo>
                    <a:pt x="36" y="57"/>
                  </a:lnTo>
                  <a:lnTo>
                    <a:pt x="40" y="57"/>
                  </a:lnTo>
                  <a:lnTo>
                    <a:pt x="36" y="60"/>
                  </a:lnTo>
                  <a:lnTo>
                    <a:pt x="38" y="60"/>
                  </a:lnTo>
                  <a:lnTo>
                    <a:pt x="38" y="61"/>
                  </a:lnTo>
                  <a:lnTo>
                    <a:pt x="40" y="61"/>
                  </a:lnTo>
                  <a:lnTo>
                    <a:pt x="36" y="64"/>
                  </a:lnTo>
                  <a:lnTo>
                    <a:pt x="34" y="65"/>
                  </a:lnTo>
                  <a:lnTo>
                    <a:pt x="36" y="68"/>
                  </a:lnTo>
                  <a:lnTo>
                    <a:pt x="34" y="68"/>
                  </a:lnTo>
                  <a:lnTo>
                    <a:pt x="34" y="69"/>
                  </a:lnTo>
                  <a:lnTo>
                    <a:pt x="30" y="68"/>
                  </a:lnTo>
                  <a:lnTo>
                    <a:pt x="28" y="69"/>
                  </a:lnTo>
                  <a:lnTo>
                    <a:pt x="32" y="69"/>
                  </a:lnTo>
                  <a:lnTo>
                    <a:pt x="34" y="73"/>
                  </a:lnTo>
                  <a:lnTo>
                    <a:pt x="38" y="71"/>
                  </a:lnTo>
                  <a:lnTo>
                    <a:pt x="44" y="68"/>
                  </a:lnTo>
                  <a:lnTo>
                    <a:pt x="44" y="69"/>
                  </a:lnTo>
                  <a:lnTo>
                    <a:pt x="40" y="71"/>
                  </a:lnTo>
                  <a:lnTo>
                    <a:pt x="41" y="71"/>
                  </a:lnTo>
                  <a:lnTo>
                    <a:pt x="40" y="73"/>
                  </a:lnTo>
                  <a:lnTo>
                    <a:pt x="38" y="75"/>
                  </a:lnTo>
                  <a:lnTo>
                    <a:pt x="36" y="79"/>
                  </a:lnTo>
                  <a:lnTo>
                    <a:pt x="34" y="81"/>
                  </a:lnTo>
                  <a:lnTo>
                    <a:pt x="34" y="83"/>
                  </a:lnTo>
                  <a:lnTo>
                    <a:pt x="36" y="81"/>
                  </a:lnTo>
                  <a:lnTo>
                    <a:pt x="34" y="85"/>
                  </a:lnTo>
                  <a:lnTo>
                    <a:pt x="36" y="85"/>
                  </a:lnTo>
                  <a:lnTo>
                    <a:pt x="38" y="85"/>
                  </a:lnTo>
                  <a:lnTo>
                    <a:pt x="38" y="83"/>
                  </a:lnTo>
                  <a:lnTo>
                    <a:pt x="40" y="81"/>
                  </a:lnTo>
                  <a:lnTo>
                    <a:pt x="40" y="83"/>
                  </a:lnTo>
                  <a:lnTo>
                    <a:pt x="40" y="85"/>
                  </a:lnTo>
                  <a:lnTo>
                    <a:pt x="41" y="83"/>
                  </a:lnTo>
                  <a:lnTo>
                    <a:pt x="44" y="83"/>
                  </a:lnTo>
                  <a:lnTo>
                    <a:pt x="44" y="85"/>
                  </a:lnTo>
                  <a:lnTo>
                    <a:pt x="45" y="81"/>
                  </a:lnTo>
                  <a:lnTo>
                    <a:pt x="45" y="79"/>
                  </a:lnTo>
                  <a:lnTo>
                    <a:pt x="48" y="79"/>
                  </a:lnTo>
                  <a:lnTo>
                    <a:pt x="45" y="81"/>
                  </a:lnTo>
                  <a:lnTo>
                    <a:pt x="48" y="81"/>
                  </a:lnTo>
                  <a:lnTo>
                    <a:pt x="49" y="83"/>
                  </a:lnTo>
                  <a:lnTo>
                    <a:pt x="48" y="83"/>
                  </a:lnTo>
                  <a:lnTo>
                    <a:pt x="45" y="83"/>
                  </a:lnTo>
                  <a:lnTo>
                    <a:pt x="45" y="86"/>
                  </a:lnTo>
                  <a:lnTo>
                    <a:pt x="48" y="88"/>
                  </a:lnTo>
                  <a:lnTo>
                    <a:pt x="48" y="92"/>
                  </a:lnTo>
                  <a:lnTo>
                    <a:pt x="45" y="94"/>
                  </a:lnTo>
                  <a:lnTo>
                    <a:pt x="41" y="96"/>
                  </a:lnTo>
                  <a:lnTo>
                    <a:pt x="41" y="100"/>
                  </a:lnTo>
                  <a:lnTo>
                    <a:pt x="40" y="100"/>
                  </a:lnTo>
                  <a:lnTo>
                    <a:pt x="40" y="101"/>
                  </a:lnTo>
                  <a:lnTo>
                    <a:pt x="44" y="105"/>
                  </a:lnTo>
                  <a:lnTo>
                    <a:pt x="44" y="101"/>
                  </a:lnTo>
                  <a:lnTo>
                    <a:pt x="48" y="101"/>
                  </a:lnTo>
                  <a:lnTo>
                    <a:pt x="49" y="104"/>
                  </a:lnTo>
                  <a:lnTo>
                    <a:pt x="49" y="100"/>
                  </a:lnTo>
                  <a:lnTo>
                    <a:pt x="54" y="101"/>
                  </a:lnTo>
                  <a:lnTo>
                    <a:pt x="58" y="101"/>
                  </a:lnTo>
                  <a:lnTo>
                    <a:pt x="61" y="100"/>
                  </a:lnTo>
                  <a:lnTo>
                    <a:pt x="61" y="98"/>
                  </a:lnTo>
                  <a:lnTo>
                    <a:pt x="69" y="100"/>
                  </a:lnTo>
                  <a:lnTo>
                    <a:pt x="65" y="101"/>
                  </a:lnTo>
                  <a:lnTo>
                    <a:pt x="61" y="104"/>
                  </a:lnTo>
                  <a:lnTo>
                    <a:pt x="61" y="109"/>
                  </a:lnTo>
                  <a:lnTo>
                    <a:pt x="62" y="112"/>
                  </a:lnTo>
                  <a:lnTo>
                    <a:pt x="65" y="112"/>
                  </a:lnTo>
                  <a:lnTo>
                    <a:pt x="65" y="114"/>
                  </a:lnTo>
                  <a:lnTo>
                    <a:pt x="66" y="112"/>
                  </a:lnTo>
                  <a:lnTo>
                    <a:pt x="69" y="113"/>
                  </a:lnTo>
                  <a:lnTo>
                    <a:pt x="70" y="112"/>
                  </a:lnTo>
                  <a:lnTo>
                    <a:pt x="69" y="117"/>
                  </a:lnTo>
                  <a:lnTo>
                    <a:pt x="66" y="118"/>
                  </a:lnTo>
                  <a:lnTo>
                    <a:pt x="66" y="121"/>
                  </a:lnTo>
                  <a:lnTo>
                    <a:pt x="69" y="121"/>
                  </a:lnTo>
                  <a:lnTo>
                    <a:pt x="66" y="122"/>
                  </a:lnTo>
                  <a:lnTo>
                    <a:pt x="66" y="125"/>
                  </a:lnTo>
                  <a:lnTo>
                    <a:pt x="69" y="126"/>
                  </a:lnTo>
                  <a:lnTo>
                    <a:pt x="66" y="126"/>
                  </a:lnTo>
                  <a:lnTo>
                    <a:pt x="65" y="126"/>
                  </a:lnTo>
                  <a:lnTo>
                    <a:pt x="65" y="128"/>
                  </a:lnTo>
                  <a:lnTo>
                    <a:pt x="62" y="128"/>
                  </a:lnTo>
                  <a:lnTo>
                    <a:pt x="58" y="128"/>
                  </a:lnTo>
                  <a:lnTo>
                    <a:pt x="52" y="128"/>
                  </a:lnTo>
                  <a:lnTo>
                    <a:pt x="49" y="126"/>
                  </a:lnTo>
                  <a:lnTo>
                    <a:pt x="45" y="126"/>
                  </a:lnTo>
                  <a:lnTo>
                    <a:pt x="45" y="128"/>
                  </a:lnTo>
                  <a:lnTo>
                    <a:pt x="45" y="130"/>
                  </a:lnTo>
                  <a:lnTo>
                    <a:pt x="48" y="130"/>
                  </a:lnTo>
                  <a:lnTo>
                    <a:pt x="49" y="130"/>
                  </a:lnTo>
                  <a:lnTo>
                    <a:pt x="41" y="136"/>
                  </a:lnTo>
                  <a:lnTo>
                    <a:pt x="45" y="136"/>
                  </a:lnTo>
                  <a:lnTo>
                    <a:pt x="48" y="134"/>
                  </a:lnTo>
                  <a:lnTo>
                    <a:pt x="52" y="134"/>
                  </a:lnTo>
                  <a:lnTo>
                    <a:pt x="52" y="136"/>
                  </a:lnTo>
                  <a:lnTo>
                    <a:pt x="52" y="138"/>
                  </a:lnTo>
                  <a:lnTo>
                    <a:pt x="52" y="140"/>
                  </a:lnTo>
                  <a:lnTo>
                    <a:pt x="53" y="142"/>
                  </a:lnTo>
                  <a:lnTo>
                    <a:pt x="52" y="142"/>
                  </a:lnTo>
                  <a:lnTo>
                    <a:pt x="49" y="144"/>
                  </a:lnTo>
                  <a:lnTo>
                    <a:pt x="48" y="145"/>
                  </a:lnTo>
                  <a:lnTo>
                    <a:pt x="45" y="148"/>
                  </a:lnTo>
                  <a:lnTo>
                    <a:pt x="40" y="149"/>
                  </a:lnTo>
                  <a:lnTo>
                    <a:pt x="34" y="153"/>
                  </a:lnTo>
                  <a:lnTo>
                    <a:pt x="36" y="153"/>
                  </a:lnTo>
                  <a:lnTo>
                    <a:pt x="34" y="156"/>
                  </a:lnTo>
                  <a:lnTo>
                    <a:pt x="36" y="156"/>
                  </a:lnTo>
                  <a:lnTo>
                    <a:pt x="38" y="157"/>
                  </a:lnTo>
                  <a:lnTo>
                    <a:pt x="40" y="157"/>
                  </a:lnTo>
                  <a:lnTo>
                    <a:pt x="45" y="156"/>
                  </a:lnTo>
                  <a:lnTo>
                    <a:pt x="48" y="157"/>
                  </a:lnTo>
                  <a:lnTo>
                    <a:pt x="48" y="158"/>
                  </a:lnTo>
                  <a:lnTo>
                    <a:pt x="49" y="158"/>
                  </a:lnTo>
                  <a:lnTo>
                    <a:pt x="52" y="157"/>
                  </a:lnTo>
                  <a:lnTo>
                    <a:pt x="53" y="157"/>
                  </a:lnTo>
                  <a:lnTo>
                    <a:pt x="53" y="158"/>
                  </a:lnTo>
                  <a:lnTo>
                    <a:pt x="57" y="161"/>
                  </a:lnTo>
                  <a:lnTo>
                    <a:pt x="58" y="161"/>
                  </a:lnTo>
                  <a:lnTo>
                    <a:pt x="61" y="161"/>
                  </a:lnTo>
                  <a:lnTo>
                    <a:pt x="65" y="158"/>
                  </a:lnTo>
                  <a:lnTo>
                    <a:pt x="69" y="157"/>
                  </a:lnTo>
                  <a:lnTo>
                    <a:pt x="71" y="156"/>
                  </a:lnTo>
                  <a:lnTo>
                    <a:pt x="62" y="162"/>
                  </a:lnTo>
                  <a:lnTo>
                    <a:pt x="62" y="165"/>
                  </a:lnTo>
                  <a:lnTo>
                    <a:pt x="57" y="165"/>
                  </a:lnTo>
                  <a:lnTo>
                    <a:pt x="53" y="162"/>
                  </a:lnTo>
                  <a:lnTo>
                    <a:pt x="48" y="165"/>
                  </a:lnTo>
                  <a:lnTo>
                    <a:pt x="45" y="169"/>
                  </a:lnTo>
                  <a:lnTo>
                    <a:pt x="44" y="169"/>
                  </a:lnTo>
                  <a:lnTo>
                    <a:pt x="41" y="170"/>
                  </a:lnTo>
                  <a:lnTo>
                    <a:pt x="40" y="174"/>
                  </a:lnTo>
                  <a:lnTo>
                    <a:pt x="36" y="175"/>
                  </a:lnTo>
                  <a:lnTo>
                    <a:pt x="34" y="175"/>
                  </a:lnTo>
                  <a:lnTo>
                    <a:pt x="34" y="178"/>
                  </a:lnTo>
                  <a:lnTo>
                    <a:pt x="32" y="179"/>
                  </a:lnTo>
                  <a:lnTo>
                    <a:pt x="28" y="179"/>
                  </a:lnTo>
                  <a:lnTo>
                    <a:pt x="25" y="183"/>
                  </a:lnTo>
                  <a:lnTo>
                    <a:pt x="28" y="183"/>
                  </a:lnTo>
                  <a:lnTo>
                    <a:pt x="30" y="183"/>
                  </a:lnTo>
                  <a:lnTo>
                    <a:pt x="30" y="185"/>
                  </a:lnTo>
                  <a:lnTo>
                    <a:pt x="34" y="183"/>
                  </a:lnTo>
                  <a:lnTo>
                    <a:pt x="36" y="182"/>
                  </a:lnTo>
                  <a:lnTo>
                    <a:pt x="41" y="179"/>
                  </a:lnTo>
                  <a:lnTo>
                    <a:pt x="44" y="179"/>
                  </a:lnTo>
                  <a:lnTo>
                    <a:pt x="45" y="178"/>
                  </a:lnTo>
                  <a:lnTo>
                    <a:pt x="48" y="179"/>
                  </a:lnTo>
                  <a:lnTo>
                    <a:pt x="52" y="182"/>
                  </a:lnTo>
                  <a:lnTo>
                    <a:pt x="53" y="179"/>
                  </a:lnTo>
                  <a:lnTo>
                    <a:pt x="54" y="178"/>
                  </a:lnTo>
                  <a:lnTo>
                    <a:pt x="57" y="174"/>
                  </a:lnTo>
                  <a:lnTo>
                    <a:pt x="58" y="174"/>
                  </a:lnTo>
                  <a:lnTo>
                    <a:pt x="62" y="171"/>
                  </a:lnTo>
                  <a:lnTo>
                    <a:pt x="66" y="171"/>
                  </a:lnTo>
                  <a:lnTo>
                    <a:pt x="70" y="175"/>
                  </a:lnTo>
                  <a:lnTo>
                    <a:pt x="71" y="174"/>
                  </a:lnTo>
                  <a:lnTo>
                    <a:pt x="74" y="174"/>
                  </a:lnTo>
                  <a:lnTo>
                    <a:pt x="75" y="174"/>
                  </a:lnTo>
                  <a:lnTo>
                    <a:pt x="78" y="174"/>
                  </a:lnTo>
                  <a:lnTo>
                    <a:pt x="75" y="171"/>
                  </a:lnTo>
                  <a:lnTo>
                    <a:pt x="82" y="171"/>
                  </a:lnTo>
                  <a:lnTo>
                    <a:pt x="85" y="171"/>
                  </a:lnTo>
                  <a:lnTo>
                    <a:pt x="85" y="170"/>
                  </a:lnTo>
                  <a:lnTo>
                    <a:pt x="89" y="170"/>
                  </a:lnTo>
                  <a:lnTo>
                    <a:pt x="91" y="170"/>
                  </a:lnTo>
                  <a:lnTo>
                    <a:pt x="93" y="171"/>
                  </a:lnTo>
                  <a:lnTo>
                    <a:pt x="95" y="171"/>
                  </a:lnTo>
                  <a:lnTo>
                    <a:pt x="97" y="171"/>
                  </a:lnTo>
                  <a:lnTo>
                    <a:pt x="101" y="170"/>
                  </a:lnTo>
                  <a:lnTo>
                    <a:pt x="105" y="171"/>
                  </a:lnTo>
                  <a:lnTo>
                    <a:pt x="110" y="171"/>
                  </a:lnTo>
                  <a:lnTo>
                    <a:pt x="114" y="170"/>
                  </a:lnTo>
                  <a:lnTo>
                    <a:pt x="118" y="166"/>
                  </a:lnTo>
                  <a:lnTo>
                    <a:pt x="122" y="166"/>
                  </a:lnTo>
                  <a:lnTo>
                    <a:pt x="126" y="165"/>
                  </a:lnTo>
                  <a:lnTo>
                    <a:pt x="123" y="162"/>
                  </a:lnTo>
                  <a:lnTo>
                    <a:pt x="119" y="161"/>
                  </a:lnTo>
                  <a:lnTo>
                    <a:pt x="113" y="161"/>
                  </a:lnTo>
                  <a:lnTo>
                    <a:pt x="115" y="158"/>
                  </a:lnTo>
                  <a:lnTo>
                    <a:pt x="118" y="158"/>
                  </a:lnTo>
                  <a:lnTo>
                    <a:pt x="118" y="157"/>
                  </a:lnTo>
                  <a:lnTo>
                    <a:pt x="118" y="156"/>
                  </a:lnTo>
                  <a:lnTo>
                    <a:pt x="115" y="156"/>
                  </a:lnTo>
                  <a:lnTo>
                    <a:pt x="118" y="153"/>
                  </a:lnTo>
                  <a:lnTo>
                    <a:pt x="119" y="153"/>
                  </a:lnTo>
                  <a:lnTo>
                    <a:pt x="123" y="153"/>
                  </a:lnTo>
                  <a:lnTo>
                    <a:pt x="119" y="152"/>
                  </a:lnTo>
                  <a:lnTo>
                    <a:pt x="123" y="152"/>
                  </a:lnTo>
                  <a:lnTo>
                    <a:pt x="126" y="149"/>
                  </a:lnTo>
                  <a:lnTo>
                    <a:pt x="129" y="145"/>
                  </a:lnTo>
                  <a:lnTo>
                    <a:pt x="129" y="142"/>
                  </a:lnTo>
                  <a:lnTo>
                    <a:pt x="129" y="140"/>
                  </a:lnTo>
                  <a:lnTo>
                    <a:pt x="129" y="138"/>
                  </a:lnTo>
                  <a:lnTo>
                    <a:pt x="126" y="134"/>
                  </a:lnTo>
                  <a:lnTo>
                    <a:pt x="126" y="134"/>
                  </a:lnTo>
                  <a:lnTo>
                    <a:pt x="126" y="134"/>
                  </a:lnTo>
                  <a:lnTo>
                    <a:pt x="126" y="134"/>
                  </a:lnTo>
                  <a:lnTo>
                    <a:pt x="126" y="134"/>
                  </a:lnTo>
                  <a:lnTo>
                    <a:pt x="126" y="134"/>
                  </a:lnTo>
                  <a:lnTo>
                    <a:pt x="126" y="134"/>
                  </a:lnTo>
                  <a:close/>
                  <a:moveTo>
                    <a:pt x="71" y="73"/>
                  </a:moveTo>
                  <a:lnTo>
                    <a:pt x="70" y="75"/>
                  </a:lnTo>
                  <a:lnTo>
                    <a:pt x="66" y="75"/>
                  </a:lnTo>
                  <a:lnTo>
                    <a:pt x="71" y="73"/>
                  </a:lnTo>
                  <a:lnTo>
                    <a:pt x="71" y="73"/>
                  </a:lnTo>
                  <a:lnTo>
                    <a:pt x="71" y="73"/>
                  </a:lnTo>
                  <a:lnTo>
                    <a:pt x="71" y="73"/>
                  </a:lnTo>
                  <a:lnTo>
                    <a:pt x="71" y="73"/>
                  </a:lnTo>
                  <a:lnTo>
                    <a:pt x="71" y="73"/>
                  </a:lnTo>
                  <a:lnTo>
                    <a:pt x="71" y="73"/>
                  </a:lnTo>
                  <a:close/>
                  <a:moveTo>
                    <a:pt x="32" y="57"/>
                  </a:moveTo>
                  <a:lnTo>
                    <a:pt x="30" y="55"/>
                  </a:lnTo>
                  <a:lnTo>
                    <a:pt x="28" y="52"/>
                  </a:lnTo>
                  <a:lnTo>
                    <a:pt x="28" y="56"/>
                  </a:lnTo>
                  <a:lnTo>
                    <a:pt x="26" y="56"/>
                  </a:lnTo>
                  <a:lnTo>
                    <a:pt x="22" y="56"/>
                  </a:lnTo>
                  <a:lnTo>
                    <a:pt x="25" y="57"/>
                  </a:lnTo>
                  <a:lnTo>
                    <a:pt x="28" y="60"/>
                  </a:lnTo>
                  <a:lnTo>
                    <a:pt x="26" y="60"/>
                  </a:lnTo>
                  <a:lnTo>
                    <a:pt x="30" y="61"/>
                  </a:lnTo>
                  <a:lnTo>
                    <a:pt x="32" y="61"/>
                  </a:lnTo>
                  <a:lnTo>
                    <a:pt x="32" y="64"/>
                  </a:lnTo>
                  <a:lnTo>
                    <a:pt x="36" y="61"/>
                  </a:lnTo>
                  <a:lnTo>
                    <a:pt x="36" y="60"/>
                  </a:lnTo>
                  <a:lnTo>
                    <a:pt x="32" y="60"/>
                  </a:lnTo>
                  <a:lnTo>
                    <a:pt x="32" y="57"/>
                  </a:lnTo>
                  <a:lnTo>
                    <a:pt x="32" y="57"/>
                  </a:lnTo>
                  <a:lnTo>
                    <a:pt x="32" y="57"/>
                  </a:lnTo>
                  <a:lnTo>
                    <a:pt x="32" y="57"/>
                  </a:lnTo>
                  <a:lnTo>
                    <a:pt x="32" y="57"/>
                  </a:lnTo>
                  <a:lnTo>
                    <a:pt x="32" y="57"/>
                  </a:lnTo>
                  <a:lnTo>
                    <a:pt x="32" y="57"/>
                  </a:lnTo>
                  <a:close/>
                  <a:moveTo>
                    <a:pt x="32" y="92"/>
                  </a:moveTo>
                  <a:lnTo>
                    <a:pt x="34" y="92"/>
                  </a:lnTo>
                  <a:lnTo>
                    <a:pt x="36" y="90"/>
                  </a:lnTo>
                  <a:lnTo>
                    <a:pt x="38" y="88"/>
                  </a:lnTo>
                  <a:lnTo>
                    <a:pt x="38" y="85"/>
                  </a:lnTo>
                  <a:lnTo>
                    <a:pt x="34" y="88"/>
                  </a:lnTo>
                  <a:lnTo>
                    <a:pt x="32" y="92"/>
                  </a:lnTo>
                  <a:lnTo>
                    <a:pt x="32" y="92"/>
                  </a:lnTo>
                  <a:lnTo>
                    <a:pt x="32" y="92"/>
                  </a:lnTo>
                  <a:lnTo>
                    <a:pt x="32" y="92"/>
                  </a:lnTo>
                  <a:lnTo>
                    <a:pt x="32" y="92"/>
                  </a:lnTo>
                  <a:lnTo>
                    <a:pt x="32" y="92"/>
                  </a:lnTo>
                  <a:lnTo>
                    <a:pt x="32" y="92"/>
                  </a:lnTo>
                  <a:close/>
                  <a:moveTo>
                    <a:pt x="44" y="86"/>
                  </a:moveTo>
                  <a:lnTo>
                    <a:pt x="44" y="85"/>
                  </a:lnTo>
                  <a:lnTo>
                    <a:pt x="41" y="83"/>
                  </a:lnTo>
                  <a:lnTo>
                    <a:pt x="44" y="86"/>
                  </a:lnTo>
                  <a:lnTo>
                    <a:pt x="44" y="86"/>
                  </a:lnTo>
                  <a:lnTo>
                    <a:pt x="44" y="86"/>
                  </a:lnTo>
                  <a:lnTo>
                    <a:pt x="44" y="86"/>
                  </a:lnTo>
                  <a:lnTo>
                    <a:pt x="44" y="86"/>
                  </a:lnTo>
                  <a:lnTo>
                    <a:pt x="44" y="86"/>
                  </a:lnTo>
                  <a:lnTo>
                    <a:pt x="44" y="86"/>
                  </a:lnTo>
                  <a:close/>
                  <a:moveTo>
                    <a:pt x="28" y="71"/>
                  </a:moveTo>
                  <a:lnTo>
                    <a:pt x="26" y="73"/>
                  </a:lnTo>
                  <a:lnTo>
                    <a:pt x="30" y="73"/>
                  </a:lnTo>
                  <a:lnTo>
                    <a:pt x="28" y="75"/>
                  </a:lnTo>
                  <a:lnTo>
                    <a:pt x="30" y="75"/>
                  </a:lnTo>
                  <a:lnTo>
                    <a:pt x="28" y="77"/>
                  </a:lnTo>
                  <a:lnTo>
                    <a:pt x="36" y="75"/>
                  </a:lnTo>
                  <a:lnTo>
                    <a:pt x="34" y="73"/>
                  </a:lnTo>
                  <a:lnTo>
                    <a:pt x="32" y="71"/>
                  </a:lnTo>
                  <a:lnTo>
                    <a:pt x="28" y="71"/>
                  </a:lnTo>
                  <a:lnTo>
                    <a:pt x="28" y="71"/>
                  </a:lnTo>
                  <a:lnTo>
                    <a:pt x="28" y="71"/>
                  </a:lnTo>
                  <a:lnTo>
                    <a:pt x="28" y="71"/>
                  </a:lnTo>
                  <a:lnTo>
                    <a:pt x="28" y="71"/>
                  </a:lnTo>
                  <a:lnTo>
                    <a:pt x="28" y="71"/>
                  </a:lnTo>
                  <a:lnTo>
                    <a:pt x="28" y="71"/>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155" name="Freeform 116"/>
            <p:cNvSpPr>
              <a:spLocks/>
            </p:cNvSpPr>
            <p:nvPr/>
          </p:nvSpPr>
          <p:spPr bwMode="auto">
            <a:xfrm>
              <a:off x="3732213" y="2001838"/>
              <a:ext cx="206375" cy="77788"/>
            </a:xfrm>
            <a:custGeom>
              <a:avLst/>
              <a:gdLst>
                <a:gd name="T0" fmla="*/ 16 w 130"/>
                <a:gd name="T1" fmla="*/ 15 h 49"/>
                <a:gd name="T2" fmla="*/ 20 w 130"/>
                <a:gd name="T3" fmla="*/ 15 h 49"/>
                <a:gd name="T4" fmla="*/ 28 w 130"/>
                <a:gd name="T5" fmla="*/ 13 h 49"/>
                <a:gd name="T6" fmla="*/ 33 w 130"/>
                <a:gd name="T7" fmla="*/ 15 h 49"/>
                <a:gd name="T8" fmla="*/ 25 w 130"/>
                <a:gd name="T9" fmla="*/ 20 h 49"/>
                <a:gd name="T10" fmla="*/ 14 w 130"/>
                <a:gd name="T11" fmla="*/ 24 h 49"/>
                <a:gd name="T12" fmla="*/ 4 w 130"/>
                <a:gd name="T13" fmla="*/ 24 h 49"/>
                <a:gd name="T14" fmla="*/ 14 w 130"/>
                <a:gd name="T15" fmla="*/ 27 h 49"/>
                <a:gd name="T16" fmla="*/ 24 w 130"/>
                <a:gd name="T17" fmla="*/ 27 h 49"/>
                <a:gd name="T18" fmla="*/ 30 w 130"/>
                <a:gd name="T19" fmla="*/ 28 h 49"/>
                <a:gd name="T20" fmla="*/ 25 w 130"/>
                <a:gd name="T21" fmla="*/ 32 h 49"/>
                <a:gd name="T22" fmla="*/ 30 w 130"/>
                <a:gd name="T23" fmla="*/ 32 h 49"/>
                <a:gd name="T24" fmla="*/ 24 w 130"/>
                <a:gd name="T25" fmla="*/ 36 h 49"/>
                <a:gd name="T26" fmla="*/ 16 w 130"/>
                <a:gd name="T27" fmla="*/ 37 h 49"/>
                <a:gd name="T28" fmla="*/ 25 w 130"/>
                <a:gd name="T29" fmla="*/ 41 h 49"/>
                <a:gd name="T30" fmla="*/ 33 w 130"/>
                <a:gd name="T31" fmla="*/ 41 h 49"/>
                <a:gd name="T32" fmla="*/ 37 w 130"/>
                <a:gd name="T33" fmla="*/ 44 h 49"/>
                <a:gd name="T34" fmla="*/ 41 w 130"/>
                <a:gd name="T35" fmla="*/ 44 h 49"/>
                <a:gd name="T36" fmla="*/ 60 w 130"/>
                <a:gd name="T37" fmla="*/ 49 h 49"/>
                <a:gd name="T38" fmla="*/ 73 w 130"/>
                <a:gd name="T39" fmla="*/ 44 h 49"/>
                <a:gd name="T40" fmla="*/ 82 w 130"/>
                <a:gd name="T41" fmla="*/ 41 h 49"/>
                <a:gd name="T42" fmla="*/ 94 w 130"/>
                <a:gd name="T43" fmla="*/ 40 h 49"/>
                <a:gd name="T44" fmla="*/ 114 w 130"/>
                <a:gd name="T45" fmla="*/ 32 h 49"/>
                <a:gd name="T46" fmla="*/ 118 w 130"/>
                <a:gd name="T47" fmla="*/ 27 h 49"/>
                <a:gd name="T48" fmla="*/ 125 w 130"/>
                <a:gd name="T49" fmla="*/ 24 h 49"/>
                <a:gd name="T50" fmla="*/ 122 w 130"/>
                <a:gd name="T51" fmla="*/ 23 h 49"/>
                <a:gd name="T52" fmla="*/ 130 w 130"/>
                <a:gd name="T53" fmla="*/ 23 h 49"/>
                <a:gd name="T54" fmla="*/ 130 w 130"/>
                <a:gd name="T55" fmla="*/ 19 h 49"/>
                <a:gd name="T56" fmla="*/ 130 w 130"/>
                <a:gd name="T57" fmla="*/ 15 h 49"/>
                <a:gd name="T58" fmla="*/ 118 w 130"/>
                <a:gd name="T59" fmla="*/ 15 h 49"/>
                <a:gd name="T60" fmla="*/ 118 w 130"/>
                <a:gd name="T61" fmla="*/ 9 h 49"/>
                <a:gd name="T62" fmla="*/ 117 w 130"/>
                <a:gd name="T63" fmla="*/ 3 h 49"/>
                <a:gd name="T64" fmla="*/ 114 w 130"/>
                <a:gd name="T65" fmla="*/ 1 h 49"/>
                <a:gd name="T66" fmla="*/ 107 w 130"/>
                <a:gd name="T67" fmla="*/ 1 h 49"/>
                <a:gd name="T68" fmla="*/ 99 w 130"/>
                <a:gd name="T69" fmla="*/ 0 h 49"/>
                <a:gd name="T70" fmla="*/ 90 w 130"/>
                <a:gd name="T71" fmla="*/ 3 h 49"/>
                <a:gd name="T72" fmla="*/ 78 w 130"/>
                <a:gd name="T73" fmla="*/ 3 h 49"/>
                <a:gd name="T74" fmla="*/ 77 w 130"/>
                <a:gd name="T75" fmla="*/ 13 h 49"/>
                <a:gd name="T76" fmla="*/ 67 w 130"/>
                <a:gd name="T77" fmla="*/ 5 h 49"/>
                <a:gd name="T78" fmla="*/ 61 w 130"/>
                <a:gd name="T79" fmla="*/ 11 h 49"/>
                <a:gd name="T80" fmla="*/ 52 w 130"/>
                <a:gd name="T81" fmla="*/ 5 h 49"/>
                <a:gd name="T82" fmla="*/ 48 w 130"/>
                <a:gd name="T83" fmla="*/ 13 h 49"/>
                <a:gd name="T84" fmla="*/ 42 w 130"/>
                <a:gd name="T85" fmla="*/ 15 h 49"/>
                <a:gd name="T86" fmla="*/ 38 w 130"/>
                <a:gd name="T87" fmla="*/ 17 h 49"/>
                <a:gd name="T88" fmla="*/ 33 w 130"/>
                <a:gd name="T89" fmla="*/ 11 h 49"/>
                <a:gd name="T90" fmla="*/ 37 w 130"/>
                <a:gd name="T91" fmla="*/ 7 h 49"/>
                <a:gd name="T92" fmla="*/ 33 w 130"/>
                <a:gd name="T93" fmla="*/ 3 h 49"/>
                <a:gd name="T94" fmla="*/ 21 w 130"/>
                <a:gd name="T95" fmla="*/ 0 h 49"/>
                <a:gd name="T96" fmla="*/ 24 w 130"/>
                <a:gd name="T97" fmla="*/ 3 h 49"/>
                <a:gd name="T98" fmla="*/ 25 w 130"/>
                <a:gd name="T99" fmla="*/ 9 h 49"/>
                <a:gd name="T100" fmla="*/ 20 w 130"/>
                <a:gd name="T101" fmla="*/ 7 h 49"/>
                <a:gd name="T102" fmla="*/ 16 w 130"/>
                <a:gd name="T103" fmla="*/ 3 h 49"/>
                <a:gd name="T104" fmla="*/ 14 w 130"/>
                <a:gd name="T105" fmla="*/ 7 h 49"/>
                <a:gd name="T106" fmla="*/ 14 w 130"/>
                <a:gd name="T107" fmla="*/ 9 h 49"/>
                <a:gd name="T108" fmla="*/ 14 w 130"/>
                <a:gd name="T109" fmla="*/ 11 h 49"/>
                <a:gd name="T110" fmla="*/ 10 w 130"/>
                <a:gd name="T111" fmla="*/ 11 h 49"/>
                <a:gd name="T112" fmla="*/ 6 w 130"/>
                <a:gd name="T113" fmla="*/ 13 h 49"/>
                <a:gd name="T114" fmla="*/ 0 w 130"/>
                <a:gd name="T115" fmla="*/ 15 h 49"/>
                <a:gd name="T116" fmla="*/ 6 w 130"/>
                <a:gd name="T11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49">
                  <a:moveTo>
                    <a:pt x="6" y="17"/>
                  </a:moveTo>
                  <a:lnTo>
                    <a:pt x="6" y="17"/>
                  </a:lnTo>
                  <a:lnTo>
                    <a:pt x="14" y="15"/>
                  </a:lnTo>
                  <a:lnTo>
                    <a:pt x="14" y="15"/>
                  </a:lnTo>
                  <a:lnTo>
                    <a:pt x="14" y="15"/>
                  </a:lnTo>
                  <a:lnTo>
                    <a:pt x="16" y="15"/>
                  </a:lnTo>
                  <a:lnTo>
                    <a:pt x="16" y="15"/>
                  </a:lnTo>
                  <a:lnTo>
                    <a:pt x="17" y="15"/>
                  </a:lnTo>
                  <a:lnTo>
                    <a:pt x="17" y="13"/>
                  </a:lnTo>
                  <a:lnTo>
                    <a:pt x="20" y="13"/>
                  </a:lnTo>
                  <a:lnTo>
                    <a:pt x="20" y="15"/>
                  </a:lnTo>
                  <a:lnTo>
                    <a:pt x="20" y="15"/>
                  </a:lnTo>
                  <a:lnTo>
                    <a:pt x="24" y="13"/>
                  </a:lnTo>
                  <a:lnTo>
                    <a:pt x="24" y="13"/>
                  </a:lnTo>
                  <a:lnTo>
                    <a:pt x="24" y="15"/>
                  </a:lnTo>
                  <a:lnTo>
                    <a:pt x="25" y="15"/>
                  </a:lnTo>
                  <a:lnTo>
                    <a:pt x="28" y="13"/>
                  </a:lnTo>
                  <a:lnTo>
                    <a:pt x="28" y="13"/>
                  </a:lnTo>
                  <a:lnTo>
                    <a:pt x="25" y="15"/>
                  </a:lnTo>
                  <a:lnTo>
                    <a:pt x="25" y="15"/>
                  </a:lnTo>
                  <a:lnTo>
                    <a:pt x="28" y="15"/>
                  </a:lnTo>
                  <a:lnTo>
                    <a:pt x="28" y="15"/>
                  </a:lnTo>
                  <a:lnTo>
                    <a:pt x="28" y="15"/>
                  </a:lnTo>
                  <a:lnTo>
                    <a:pt x="33" y="15"/>
                  </a:lnTo>
                  <a:lnTo>
                    <a:pt x="33" y="15"/>
                  </a:lnTo>
                  <a:lnTo>
                    <a:pt x="28" y="17"/>
                  </a:lnTo>
                  <a:lnTo>
                    <a:pt x="21" y="20"/>
                  </a:lnTo>
                  <a:lnTo>
                    <a:pt x="21" y="20"/>
                  </a:lnTo>
                  <a:lnTo>
                    <a:pt x="25" y="20"/>
                  </a:lnTo>
                  <a:lnTo>
                    <a:pt x="25" y="20"/>
                  </a:lnTo>
                  <a:lnTo>
                    <a:pt x="30" y="20"/>
                  </a:lnTo>
                  <a:lnTo>
                    <a:pt x="30" y="20"/>
                  </a:lnTo>
                  <a:lnTo>
                    <a:pt x="28" y="23"/>
                  </a:lnTo>
                  <a:lnTo>
                    <a:pt x="21" y="23"/>
                  </a:lnTo>
                  <a:lnTo>
                    <a:pt x="17" y="23"/>
                  </a:lnTo>
                  <a:lnTo>
                    <a:pt x="14" y="24"/>
                  </a:lnTo>
                  <a:lnTo>
                    <a:pt x="14" y="24"/>
                  </a:lnTo>
                  <a:lnTo>
                    <a:pt x="12" y="23"/>
                  </a:lnTo>
                  <a:lnTo>
                    <a:pt x="10" y="24"/>
                  </a:lnTo>
                  <a:lnTo>
                    <a:pt x="10" y="24"/>
                  </a:lnTo>
                  <a:lnTo>
                    <a:pt x="4" y="24"/>
                  </a:lnTo>
                  <a:lnTo>
                    <a:pt x="4" y="24"/>
                  </a:lnTo>
                  <a:lnTo>
                    <a:pt x="2" y="24"/>
                  </a:lnTo>
                  <a:lnTo>
                    <a:pt x="2" y="27"/>
                  </a:lnTo>
                  <a:lnTo>
                    <a:pt x="4" y="27"/>
                  </a:lnTo>
                  <a:lnTo>
                    <a:pt x="6" y="27"/>
                  </a:lnTo>
                  <a:lnTo>
                    <a:pt x="6" y="27"/>
                  </a:lnTo>
                  <a:lnTo>
                    <a:pt x="14" y="27"/>
                  </a:lnTo>
                  <a:lnTo>
                    <a:pt x="14" y="27"/>
                  </a:lnTo>
                  <a:lnTo>
                    <a:pt x="17" y="27"/>
                  </a:lnTo>
                  <a:lnTo>
                    <a:pt x="17" y="27"/>
                  </a:lnTo>
                  <a:lnTo>
                    <a:pt x="21" y="27"/>
                  </a:lnTo>
                  <a:lnTo>
                    <a:pt x="24" y="27"/>
                  </a:lnTo>
                  <a:lnTo>
                    <a:pt x="24" y="27"/>
                  </a:lnTo>
                  <a:lnTo>
                    <a:pt x="21" y="30"/>
                  </a:lnTo>
                  <a:lnTo>
                    <a:pt x="21" y="30"/>
                  </a:lnTo>
                  <a:lnTo>
                    <a:pt x="24" y="32"/>
                  </a:lnTo>
                  <a:lnTo>
                    <a:pt x="24" y="32"/>
                  </a:lnTo>
                  <a:lnTo>
                    <a:pt x="28" y="30"/>
                  </a:lnTo>
                  <a:lnTo>
                    <a:pt x="30" y="28"/>
                  </a:lnTo>
                  <a:lnTo>
                    <a:pt x="30" y="28"/>
                  </a:lnTo>
                  <a:lnTo>
                    <a:pt x="29" y="30"/>
                  </a:lnTo>
                  <a:lnTo>
                    <a:pt x="28" y="30"/>
                  </a:lnTo>
                  <a:lnTo>
                    <a:pt x="28" y="30"/>
                  </a:lnTo>
                  <a:lnTo>
                    <a:pt x="25" y="32"/>
                  </a:lnTo>
                  <a:lnTo>
                    <a:pt x="25" y="32"/>
                  </a:lnTo>
                  <a:lnTo>
                    <a:pt x="28" y="32"/>
                  </a:lnTo>
                  <a:lnTo>
                    <a:pt x="28" y="32"/>
                  </a:lnTo>
                  <a:lnTo>
                    <a:pt x="24" y="33"/>
                  </a:lnTo>
                  <a:lnTo>
                    <a:pt x="24" y="33"/>
                  </a:lnTo>
                  <a:lnTo>
                    <a:pt x="28" y="33"/>
                  </a:lnTo>
                  <a:lnTo>
                    <a:pt x="30" y="32"/>
                  </a:lnTo>
                  <a:lnTo>
                    <a:pt x="30" y="32"/>
                  </a:lnTo>
                  <a:lnTo>
                    <a:pt x="28" y="33"/>
                  </a:lnTo>
                  <a:lnTo>
                    <a:pt x="25" y="36"/>
                  </a:lnTo>
                  <a:lnTo>
                    <a:pt x="28" y="36"/>
                  </a:lnTo>
                  <a:lnTo>
                    <a:pt x="28" y="36"/>
                  </a:lnTo>
                  <a:lnTo>
                    <a:pt x="24" y="36"/>
                  </a:lnTo>
                  <a:lnTo>
                    <a:pt x="24" y="36"/>
                  </a:lnTo>
                  <a:lnTo>
                    <a:pt x="21" y="37"/>
                  </a:lnTo>
                  <a:lnTo>
                    <a:pt x="20" y="37"/>
                  </a:lnTo>
                  <a:lnTo>
                    <a:pt x="20" y="37"/>
                  </a:lnTo>
                  <a:lnTo>
                    <a:pt x="16" y="40"/>
                  </a:lnTo>
                  <a:lnTo>
                    <a:pt x="16" y="37"/>
                  </a:lnTo>
                  <a:lnTo>
                    <a:pt x="16" y="37"/>
                  </a:lnTo>
                  <a:lnTo>
                    <a:pt x="14" y="40"/>
                  </a:lnTo>
                  <a:lnTo>
                    <a:pt x="14" y="41"/>
                  </a:lnTo>
                  <a:lnTo>
                    <a:pt x="14" y="41"/>
                  </a:lnTo>
                  <a:lnTo>
                    <a:pt x="25" y="41"/>
                  </a:lnTo>
                  <a:lnTo>
                    <a:pt x="25" y="41"/>
                  </a:lnTo>
                  <a:lnTo>
                    <a:pt x="29" y="41"/>
                  </a:lnTo>
                  <a:lnTo>
                    <a:pt x="29" y="41"/>
                  </a:lnTo>
                  <a:lnTo>
                    <a:pt x="33" y="40"/>
                  </a:lnTo>
                  <a:lnTo>
                    <a:pt x="34" y="40"/>
                  </a:lnTo>
                  <a:lnTo>
                    <a:pt x="33" y="41"/>
                  </a:lnTo>
                  <a:lnTo>
                    <a:pt x="33" y="41"/>
                  </a:lnTo>
                  <a:lnTo>
                    <a:pt x="34" y="41"/>
                  </a:lnTo>
                  <a:lnTo>
                    <a:pt x="37" y="41"/>
                  </a:lnTo>
                  <a:lnTo>
                    <a:pt x="37" y="41"/>
                  </a:lnTo>
                  <a:lnTo>
                    <a:pt x="38" y="41"/>
                  </a:lnTo>
                  <a:lnTo>
                    <a:pt x="37" y="44"/>
                  </a:lnTo>
                  <a:lnTo>
                    <a:pt x="37" y="44"/>
                  </a:lnTo>
                  <a:lnTo>
                    <a:pt x="41" y="44"/>
                  </a:lnTo>
                  <a:lnTo>
                    <a:pt x="42" y="41"/>
                  </a:lnTo>
                  <a:lnTo>
                    <a:pt x="42" y="44"/>
                  </a:lnTo>
                  <a:lnTo>
                    <a:pt x="42" y="44"/>
                  </a:lnTo>
                  <a:lnTo>
                    <a:pt x="41" y="44"/>
                  </a:lnTo>
                  <a:lnTo>
                    <a:pt x="41" y="44"/>
                  </a:lnTo>
                  <a:lnTo>
                    <a:pt x="42" y="45"/>
                  </a:lnTo>
                  <a:lnTo>
                    <a:pt x="44" y="45"/>
                  </a:lnTo>
                  <a:lnTo>
                    <a:pt x="48" y="46"/>
                  </a:lnTo>
                  <a:lnTo>
                    <a:pt x="48" y="46"/>
                  </a:lnTo>
                  <a:lnTo>
                    <a:pt x="60" y="49"/>
                  </a:lnTo>
                  <a:lnTo>
                    <a:pt x="60" y="49"/>
                  </a:lnTo>
                  <a:lnTo>
                    <a:pt x="67" y="46"/>
                  </a:lnTo>
                  <a:lnTo>
                    <a:pt x="67" y="46"/>
                  </a:lnTo>
                  <a:lnTo>
                    <a:pt x="71" y="46"/>
                  </a:lnTo>
                  <a:lnTo>
                    <a:pt x="71" y="46"/>
                  </a:lnTo>
                  <a:lnTo>
                    <a:pt x="73" y="45"/>
                  </a:lnTo>
                  <a:lnTo>
                    <a:pt x="73" y="44"/>
                  </a:lnTo>
                  <a:lnTo>
                    <a:pt x="73" y="44"/>
                  </a:lnTo>
                  <a:lnTo>
                    <a:pt x="73" y="44"/>
                  </a:lnTo>
                  <a:lnTo>
                    <a:pt x="73" y="44"/>
                  </a:lnTo>
                  <a:lnTo>
                    <a:pt x="78" y="44"/>
                  </a:lnTo>
                  <a:lnTo>
                    <a:pt x="78" y="44"/>
                  </a:lnTo>
                  <a:lnTo>
                    <a:pt x="82" y="41"/>
                  </a:lnTo>
                  <a:lnTo>
                    <a:pt x="85" y="40"/>
                  </a:lnTo>
                  <a:lnTo>
                    <a:pt x="85" y="40"/>
                  </a:lnTo>
                  <a:lnTo>
                    <a:pt x="86" y="41"/>
                  </a:lnTo>
                  <a:lnTo>
                    <a:pt x="87" y="41"/>
                  </a:lnTo>
                  <a:lnTo>
                    <a:pt x="94" y="40"/>
                  </a:lnTo>
                  <a:lnTo>
                    <a:pt x="94" y="40"/>
                  </a:lnTo>
                  <a:lnTo>
                    <a:pt x="105" y="33"/>
                  </a:lnTo>
                  <a:lnTo>
                    <a:pt x="105" y="33"/>
                  </a:lnTo>
                  <a:lnTo>
                    <a:pt x="107" y="33"/>
                  </a:lnTo>
                  <a:lnTo>
                    <a:pt x="111" y="33"/>
                  </a:lnTo>
                  <a:lnTo>
                    <a:pt x="111" y="33"/>
                  </a:lnTo>
                  <a:lnTo>
                    <a:pt x="114" y="32"/>
                  </a:lnTo>
                  <a:lnTo>
                    <a:pt x="117" y="30"/>
                  </a:lnTo>
                  <a:lnTo>
                    <a:pt x="117" y="30"/>
                  </a:lnTo>
                  <a:lnTo>
                    <a:pt x="117" y="30"/>
                  </a:lnTo>
                  <a:lnTo>
                    <a:pt x="118" y="28"/>
                  </a:lnTo>
                  <a:lnTo>
                    <a:pt x="118" y="28"/>
                  </a:lnTo>
                  <a:lnTo>
                    <a:pt x="118" y="27"/>
                  </a:lnTo>
                  <a:lnTo>
                    <a:pt x="118" y="27"/>
                  </a:lnTo>
                  <a:lnTo>
                    <a:pt x="121" y="28"/>
                  </a:lnTo>
                  <a:lnTo>
                    <a:pt x="122" y="27"/>
                  </a:lnTo>
                  <a:lnTo>
                    <a:pt x="126" y="27"/>
                  </a:lnTo>
                  <a:lnTo>
                    <a:pt x="126" y="27"/>
                  </a:lnTo>
                  <a:lnTo>
                    <a:pt x="125" y="24"/>
                  </a:lnTo>
                  <a:lnTo>
                    <a:pt x="126" y="24"/>
                  </a:lnTo>
                  <a:lnTo>
                    <a:pt x="125" y="24"/>
                  </a:lnTo>
                  <a:lnTo>
                    <a:pt x="125" y="24"/>
                  </a:lnTo>
                  <a:lnTo>
                    <a:pt x="129" y="24"/>
                  </a:lnTo>
                  <a:lnTo>
                    <a:pt x="129" y="24"/>
                  </a:lnTo>
                  <a:lnTo>
                    <a:pt x="122" y="23"/>
                  </a:lnTo>
                  <a:lnTo>
                    <a:pt x="122" y="23"/>
                  </a:lnTo>
                  <a:lnTo>
                    <a:pt x="125" y="23"/>
                  </a:lnTo>
                  <a:lnTo>
                    <a:pt x="126" y="23"/>
                  </a:lnTo>
                  <a:lnTo>
                    <a:pt x="129" y="23"/>
                  </a:lnTo>
                  <a:lnTo>
                    <a:pt x="130" y="23"/>
                  </a:lnTo>
                  <a:lnTo>
                    <a:pt x="130" y="23"/>
                  </a:lnTo>
                  <a:lnTo>
                    <a:pt x="130" y="20"/>
                  </a:lnTo>
                  <a:lnTo>
                    <a:pt x="130" y="20"/>
                  </a:lnTo>
                  <a:lnTo>
                    <a:pt x="126" y="20"/>
                  </a:lnTo>
                  <a:lnTo>
                    <a:pt x="126" y="20"/>
                  </a:lnTo>
                  <a:lnTo>
                    <a:pt x="130" y="19"/>
                  </a:lnTo>
                  <a:lnTo>
                    <a:pt x="130" y="19"/>
                  </a:lnTo>
                  <a:lnTo>
                    <a:pt x="126" y="19"/>
                  </a:lnTo>
                  <a:lnTo>
                    <a:pt x="126" y="19"/>
                  </a:lnTo>
                  <a:lnTo>
                    <a:pt x="129" y="17"/>
                  </a:lnTo>
                  <a:lnTo>
                    <a:pt x="130" y="17"/>
                  </a:lnTo>
                  <a:lnTo>
                    <a:pt x="130" y="15"/>
                  </a:lnTo>
                  <a:lnTo>
                    <a:pt x="130" y="15"/>
                  </a:lnTo>
                  <a:lnTo>
                    <a:pt x="129" y="15"/>
                  </a:lnTo>
                  <a:lnTo>
                    <a:pt x="125" y="13"/>
                  </a:lnTo>
                  <a:lnTo>
                    <a:pt x="125" y="13"/>
                  </a:lnTo>
                  <a:lnTo>
                    <a:pt x="122" y="13"/>
                  </a:lnTo>
                  <a:lnTo>
                    <a:pt x="118" y="15"/>
                  </a:lnTo>
                  <a:lnTo>
                    <a:pt x="118" y="15"/>
                  </a:lnTo>
                  <a:lnTo>
                    <a:pt x="122" y="13"/>
                  </a:lnTo>
                  <a:lnTo>
                    <a:pt x="122" y="11"/>
                  </a:lnTo>
                  <a:lnTo>
                    <a:pt x="122" y="11"/>
                  </a:lnTo>
                  <a:lnTo>
                    <a:pt x="117" y="11"/>
                  </a:lnTo>
                  <a:lnTo>
                    <a:pt x="117" y="11"/>
                  </a:lnTo>
                  <a:lnTo>
                    <a:pt x="118" y="9"/>
                  </a:lnTo>
                  <a:lnTo>
                    <a:pt x="121" y="7"/>
                  </a:lnTo>
                  <a:lnTo>
                    <a:pt x="121" y="7"/>
                  </a:lnTo>
                  <a:lnTo>
                    <a:pt x="117" y="5"/>
                  </a:lnTo>
                  <a:lnTo>
                    <a:pt x="114" y="5"/>
                  </a:lnTo>
                  <a:lnTo>
                    <a:pt x="114" y="5"/>
                  </a:lnTo>
                  <a:lnTo>
                    <a:pt x="117" y="3"/>
                  </a:lnTo>
                  <a:lnTo>
                    <a:pt x="117" y="3"/>
                  </a:lnTo>
                  <a:lnTo>
                    <a:pt x="117" y="3"/>
                  </a:lnTo>
                  <a:lnTo>
                    <a:pt x="118" y="1"/>
                  </a:lnTo>
                  <a:lnTo>
                    <a:pt x="122" y="1"/>
                  </a:lnTo>
                  <a:lnTo>
                    <a:pt x="122" y="1"/>
                  </a:lnTo>
                  <a:lnTo>
                    <a:pt x="114" y="1"/>
                  </a:lnTo>
                  <a:lnTo>
                    <a:pt x="113" y="3"/>
                  </a:lnTo>
                  <a:lnTo>
                    <a:pt x="111" y="5"/>
                  </a:lnTo>
                  <a:lnTo>
                    <a:pt x="111" y="5"/>
                  </a:lnTo>
                  <a:lnTo>
                    <a:pt x="109" y="3"/>
                  </a:lnTo>
                  <a:lnTo>
                    <a:pt x="107" y="1"/>
                  </a:lnTo>
                  <a:lnTo>
                    <a:pt x="107" y="1"/>
                  </a:lnTo>
                  <a:lnTo>
                    <a:pt x="107" y="0"/>
                  </a:lnTo>
                  <a:lnTo>
                    <a:pt x="105" y="0"/>
                  </a:lnTo>
                  <a:lnTo>
                    <a:pt x="101" y="0"/>
                  </a:lnTo>
                  <a:lnTo>
                    <a:pt x="101" y="0"/>
                  </a:lnTo>
                  <a:lnTo>
                    <a:pt x="99" y="0"/>
                  </a:lnTo>
                  <a:lnTo>
                    <a:pt x="99" y="0"/>
                  </a:lnTo>
                  <a:lnTo>
                    <a:pt x="99" y="0"/>
                  </a:lnTo>
                  <a:lnTo>
                    <a:pt x="99" y="0"/>
                  </a:lnTo>
                  <a:lnTo>
                    <a:pt x="98" y="3"/>
                  </a:lnTo>
                  <a:lnTo>
                    <a:pt x="98" y="5"/>
                  </a:lnTo>
                  <a:lnTo>
                    <a:pt x="98" y="5"/>
                  </a:lnTo>
                  <a:lnTo>
                    <a:pt x="90" y="3"/>
                  </a:lnTo>
                  <a:lnTo>
                    <a:pt x="90" y="3"/>
                  </a:lnTo>
                  <a:lnTo>
                    <a:pt x="87" y="5"/>
                  </a:lnTo>
                  <a:lnTo>
                    <a:pt x="85" y="9"/>
                  </a:lnTo>
                  <a:lnTo>
                    <a:pt x="85" y="9"/>
                  </a:lnTo>
                  <a:lnTo>
                    <a:pt x="81" y="5"/>
                  </a:lnTo>
                  <a:lnTo>
                    <a:pt x="78" y="3"/>
                  </a:lnTo>
                  <a:lnTo>
                    <a:pt x="77" y="5"/>
                  </a:lnTo>
                  <a:lnTo>
                    <a:pt x="77" y="5"/>
                  </a:lnTo>
                  <a:lnTo>
                    <a:pt x="77" y="7"/>
                  </a:lnTo>
                  <a:lnTo>
                    <a:pt x="77" y="7"/>
                  </a:lnTo>
                  <a:lnTo>
                    <a:pt x="78" y="9"/>
                  </a:lnTo>
                  <a:lnTo>
                    <a:pt x="77" y="13"/>
                  </a:lnTo>
                  <a:lnTo>
                    <a:pt x="77" y="13"/>
                  </a:lnTo>
                  <a:lnTo>
                    <a:pt x="74" y="7"/>
                  </a:lnTo>
                  <a:lnTo>
                    <a:pt x="73" y="5"/>
                  </a:lnTo>
                  <a:lnTo>
                    <a:pt x="69" y="3"/>
                  </a:lnTo>
                  <a:lnTo>
                    <a:pt x="69" y="3"/>
                  </a:lnTo>
                  <a:lnTo>
                    <a:pt x="67" y="5"/>
                  </a:lnTo>
                  <a:lnTo>
                    <a:pt x="67" y="5"/>
                  </a:lnTo>
                  <a:lnTo>
                    <a:pt x="63" y="5"/>
                  </a:lnTo>
                  <a:lnTo>
                    <a:pt x="63" y="5"/>
                  </a:lnTo>
                  <a:lnTo>
                    <a:pt x="61" y="7"/>
                  </a:lnTo>
                  <a:lnTo>
                    <a:pt x="61" y="11"/>
                  </a:lnTo>
                  <a:lnTo>
                    <a:pt x="61" y="11"/>
                  </a:lnTo>
                  <a:lnTo>
                    <a:pt x="60" y="11"/>
                  </a:lnTo>
                  <a:lnTo>
                    <a:pt x="57" y="9"/>
                  </a:lnTo>
                  <a:lnTo>
                    <a:pt x="54" y="5"/>
                  </a:lnTo>
                  <a:lnTo>
                    <a:pt x="54" y="5"/>
                  </a:lnTo>
                  <a:lnTo>
                    <a:pt x="52" y="5"/>
                  </a:lnTo>
                  <a:lnTo>
                    <a:pt x="52" y="5"/>
                  </a:lnTo>
                  <a:lnTo>
                    <a:pt x="50" y="9"/>
                  </a:lnTo>
                  <a:lnTo>
                    <a:pt x="50" y="9"/>
                  </a:lnTo>
                  <a:lnTo>
                    <a:pt x="50" y="13"/>
                  </a:lnTo>
                  <a:lnTo>
                    <a:pt x="50" y="13"/>
                  </a:lnTo>
                  <a:lnTo>
                    <a:pt x="48" y="13"/>
                  </a:lnTo>
                  <a:lnTo>
                    <a:pt x="48" y="13"/>
                  </a:lnTo>
                  <a:lnTo>
                    <a:pt x="48" y="15"/>
                  </a:lnTo>
                  <a:lnTo>
                    <a:pt x="46" y="15"/>
                  </a:lnTo>
                  <a:lnTo>
                    <a:pt x="44" y="13"/>
                  </a:lnTo>
                  <a:lnTo>
                    <a:pt x="44" y="13"/>
                  </a:lnTo>
                  <a:lnTo>
                    <a:pt x="42" y="13"/>
                  </a:lnTo>
                  <a:lnTo>
                    <a:pt x="42" y="15"/>
                  </a:lnTo>
                  <a:lnTo>
                    <a:pt x="41" y="17"/>
                  </a:lnTo>
                  <a:lnTo>
                    <a:pt x="41" y="15"/>
                  </a:lnTo>
                  <a:lnTo>
                    <a:pt x="41" y="15"/>
                  </a:lnTo>
                  <a:lnTo>
                    <a:pt x="38" y="20"/>
                  </a:lnTo>
                  <a:lnTo>
                    <a:pt x="38" y="20"/>
                  </a:lnTo>
                  <a:lnTo>
                    <a:pt x="38" y="17"/>
                  </a:lnTo>
                  <a:lnTo>
                    <a:pt x="37" y="15"/>
                  </a:lnTo>
                  <a:lnTo>
                    <a:pt x="34" y="15"/>
                  </a:lnTo>
                  <a:lnTo>
                    <a:pt x="34" y="15"/>
                  </a:lnTo>
                  <a:lnTo>
                    <a:pt x="37" y="15"/>
                  </a:lnTo>
                  <a:lnTo>
                    <a:pt x="37" y="13"/>
                  </a:lnTo>
                  <a:lnTo>
                    <a:pt x="33" y="11"/>
                  </a:lnTo>
                  <a:lnTo>
                    <a:pt x="33" y="11"/>
                  </a:lnTo>
                  <a:lnTo>
                    <a:pt x="37" y="11"/>
                  </a:lnTo>
                  <a:lnTo>
                    <a:pt x="38" y="11"/>
                  </a:lnTo>
                  <a:lnTo>
                    <a:pt x="38" y="7"/>
                  </a:lnTo>
                  <a:lnTo>
                    <a:pt x="37" y="7"/>
                  </a:lnTo>
                  <a:lnTo>
                    <a:pt x="37" y="7"/>
                  </a:lnTo>
                  <a:lnTo>
                    <a:pt x="38" y="7"/>
                  </a:lnTo>
                  <a:lnTo>
                    <a:pt x="37" y="5"/>
                  </a:lnTo>
                  <a:lnTo>
                    <a:pt x="37" y="5"/>
                  </a:lnTo>
                  <a:lnTo>
                    <a:pt x="34" y="5"/>
                  </a:lnTo>
                  <a:lnTo>
                    <a:pt x="33" y="3"/>
                  </a:lnTo>
                  <a:lnTo>
                    <a:pt x="33" y="3"/>
                  </a:lnTo>
                  <a:lnTo>
                    <a:pt x="30" y="1"/>
                  </a:lnTo>
                  <a:lnTo>
                    <a:pt x="29" y="1"/>
                  </a:lnTo>
                  <a:lnTo>
                    <a:pt x="29" y="1"/>
                  </a:lnTo>
                  <a:lnTo>
                    <a:pt x="25" y="0"/>
                  </a:lnTo>
                  <a:lnTo>
                    <a:pt x="25" y="0"/>
                  </a:lnTo>
                  <a:lnTo>
                    <a:pt x="21" y="0"/>
                  </a:lnTo>
                  <a:lnTo>
                    <a:pt x="20" y="1"/>
                  </a:lnTo>
                  <a:lnTo>
                    <a:pt x="20" y="1"/>
                  </a:lnTo>
                  <a:lnTo>
                    <a:pt x="24" y="3"/>
                  </a:lnTo>
                  <a:lnTo>
                    <a:pt x="28" y="3"/>
                  </a:lnTo>
                  <a:lnTo>
                    <a:pt x="28" y="3"/>
                  </a:lnTo>
                  <a:lnTo>
                    <a:pt x="24" y="3"/>
                  </a:lnTo>
                  <a:lnTo>
                    <a:pt x="21" y="3"/>
                  </a:lnTo>
                  <a:lnTo>
                    <a:pt x="21" y="3"/>
                  </a:lnTo>
                  <a:lnTo>
                    <a:pt x="24" y="5"/>
                  </a:lnTo>
                  <a:lnTo>
                    <a:pt x="25" y="7"/>
                  </a:lnTo>
                  <a:lnTo>
                    <a:pt x="25" y="7"/>
                  </a:lnTo>
                  <a:lnTo>
                    <a:pt x="25" y="9"/>
                  </a:lnTo>
                  <a:lnTo>
                    <a:pt x="24" y="9"/>
                  </a:lnTo>
                  <a:lnTo>
                    <a:pt x="24" y="9"/>
                  </a:lnTo>
                  <a:lnTo>
                    <a:pt x="24" y="7"/>
                  </a:lnTo>
                  <a:lnTo>
                    <a:pt x="24" y="7"/>
                  </a:lnTo>
                  <a:lnTo>
                    <a:pt x="20" y="7"/>
                  </a:lnTo>
                  <a:lnTo>
                    <a:pt x="20" y="7"/>
                  </a:lnTo>
                  <a:lnTo>
                    <a:pt x="20" y="5"/>
                  </a:lnTo>
                  <a:lnTo>
                    <a:pt x="20" y="7"/>
                  </a:lnTo>
                  <a:lnTo>
                    <a:pt x="20" y="5"/>
                  </a:lnTo>
                  <a:lnTo>
                    <a:pt x="20" y="5"/>
                  </a:lnTo>
                  <a:lnTo>
                    <a:pt x="16" y="3"/>
                  </a:lnTo>
                  <a:lnTo>
                    <a:pt x="16" y="3"/>
                  </a:lnTo>
                  <a:lnTo>
                    <a:pt x="14" y="3"/>
                  </a:lnTo>
                  <a:lnTo>
                    <a:pt x="14" y="5"/>
                  </a:lnTo>
                  <a:lnTo>
                    <a:pt x="14" y="5"/>
                  </a:lnTo>
                  <a:lnTo>
                    <a:pt x="14" y="5"/>
                  </a:lnTo>
                  <a:lnTo>
                    <a:pt x="14" y="5"/>
                  </a:lnTo>
                  <a:lnTo>
                    <a:pt x="14" y="7"/>
                  </a:lnTo>
                  <a:lnTo>
                    <a:pt x="14" y="7"/>
                  </a:lnTo>
                  <a:lnTo>
                    <a:pt x="10" y="5"/>
                  </a:lnTo>
                  <a:lnTo>
                    <a:pt x="10" y="5"/>
                  </a:lnTo>
                  <a:lnTo>
                    <a:pt x="10" y="7"/>
                  </a:lnTo>
                  <a:lnTo>
                    <a:pt x="12" y="9"/>
                  </a:lnTo>
                  <a:lnTo>
                    <a:pt x="14" y="9"/>
                  </a:lnTo>
                  <a:lnTo>
                    <a:pt x="14" y="9"/>
                  </a:lnTo>
                  <a:lnTo>
                    <a:pt x="12" y="9"/>
                  </a:lnTo>
                  <a:lnTo>
                    <a:pt x="8" y="9"/>
                  </a:lnTo>
                  <a:lnTo>
                    <a:pt x="8" y="9"/>
                  </a:lnTo>
                  <a:lnTo>
                    <a:pt x="14" y="11"/>
                  </a:lnTo>
                  <a:lnTo>
                    <a:pt x="14" y="11"/>
                  </a:lnTo>
                  <a:lnTo>
                    <a:pt x="12" y="11"/>
                  </a:lnTo>
                  <a:lnTo>
                    <a:pt x="12" y="11"/>
                  </a:lnTo>
                  <a:lnTo>
                    <a:pt x="14" y="13"/>
                  </a:lnTo>
                  <a:lnTo>
                    <a:pt x="14" y="13"/>
                  </a:lnTo>
                  <a:lnTo>
                    <a:pt x="12" y="13"/>
                  </a:lnTo>
                  <a:lnTo>
                    <a:pt x="10" y="11"/>
                  </a:lnTo>
                  <a:lnTo>
                    <a:pt x="6" y="11"/>
                  </a:lnTo>
                  <a:lnTo>
                    <a:pt x="4" y="11"/>
                  </a:lnTo>
                  <a:lnTo>
                    <a:pt x="4" y="11"/>
                  </a:lnTo>
                  <a:lnTo>
                    <a:pt x="6" y="13"/>
                  </a:lnTo>
                  <a:lnTo>
                    <a:pt x="6" y="13"/>
                  </a:lnTo>
                  <a:lnTo>
                    <a:pt x="6" y="13"/>
                  </a:lnTo>
                  <a:lnTo>
                    <a:pt x="6" y="15"/>
                  </a:lnTo>
                  <a:lnTo>
                    <a:pt x="6" y="15"/>
                  </a:lnTo>
                  <a:lnTo>
                    <a:pt x="2" y="13"/>
                  </a:lnTo>
                  <a:lnTo>
                    <a:pt x="0" y="13"/>
                  </a:lnTo>
                  <a:lnTo>
                    <a:pt x="0" y="15"/>
                  </a:lnTo>
                  <a:lnTo>
                    <a:pt x="0" y="15"/>
                  </a:lnTo>
                  <a:lnTo>
                    <a:pt x="2" y="15"/>
                  </a:lnTo>
                  <a:lnTo>
                    <a:pt x="6" y="17"/>
                  </a:lnTo>
                  <a:lnTo>
                    <a:pt x="6" y="17"/>
                  </a:lnTo>
                  <a:lnTo>
                    <a:pt x="6" y="17"/>
                  </a:lnTo>
                  <a:lnTo>
                    <a:pt x="6" y="17"/>
                  </a:lnTo>
                  <a:lnTo>
                    <a:pt x="6" y="17"/>
                  </a:lnTo>
                  <a:lnTo>
                    <a:pt x="6" y="17"/>
                  </a:lnTo>
                  <a:lnTo>
                    <a:pt x="6" y="17"/>
                  </a:lnTo>
                  <a:lnTo>
                    <a:pt x="6" y="1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6" name="Freeform 117"/>
            <p:cNvSpPr>
              <a:spLocks noEditPoints="1"/>
            </p:cNvSpPr>
            <p:nvPr/>
          </p:nvSpPr>
          <p:spPr bwMode="auto">
            <a:xfrm>
              <a:off x="4406900" y="1681163"/>
              <a:ext cx="258763" cy="80963"/>
            </a:xfrm>
            <a:custGeom>
              <a:avLst/>
              <a:gdLst>
                <a:gd name="T0" fmla="*/ 86 w 163"/>
                <a:gd name="T1" fmla="*/ 17 h 51"/>
                <a:gd name="T2" fmla="*/ 75 w 163"/>
                <a:gd name="T3" fmla="*/ 11 h 51"/>
                <a:gd name="T4" fmla="*/ 70 w 163"/>
                <a:gd name="T5" fmla="*/ 10 h 51"/>
                <a:gd name="T6" fmla="*/ 52 w 163"/>
                <a:gd name="T7" fmla="*/ 7 h 51"/>
                <a:gd name="T8" fmla="*/ 53 w 163"/>
                <a:gd name="T9" fmla="*/ 17 h 51"/>
                <a:gd name="T10" fmla="*/ 40 w 163"/>
                <a:gd name="T11" fmla="*/ 10 h 51"/>
                <a:gd name="T12" fmla="*/ 29 w 163"/>
                <a:gd name="T13" fmla="*/ 13 h 51"/>
                <a:gd name="T14" fmla="*/ 30 w 163"/>
                <a:gd name="T15" fmla="*/ 10 h 51"/>
                <a:gd name="T16" fmla="*/ 13 w 163"/>
                <a:gd name="T17" fmla="*/ 10 h 51"/>
                <a:gd name="T18" fmla="*/ 4 w 163"/>
                <a:gd name="T19" fmla="*/ 11 h 51"/>
                <a:gd name="T20" fmla="*/ 0 w 163"/>
                <a:gd name="T21" fmla="*/ 15 h 51"/>
                <a:gd name="T22" fmla="*/ 9 w 163"/>
                <a:gd name="T23" fmla="*/ 17 h 51"/>
                <a:gd name="T24" fmla="*/ 13 w 163"/>
                <a:gd name="T25" fmla="*/ 20 h 51"/>
                <a:gd name="T26" fmla="*/ 8 w 163"/>
                <a:gd name="T27" fmla="*/ 23 h 51"/>
                <a:gd name="T28" fmla="*/ 18 w 163"/>
                <a:gd name="T29" fmla="*/ 28 h 51"/>
                <a:gd name="T30" fmla="*/ 34 w 163"/>
                <a:gd name="T31" fmla="*/ 27 h 51"/>
                <a:gd name="T32" fmla="*/ 46 w 163"/>
                <a:gd name="T33" fmla="*/ 24 h 51"/>
                <a:gd name="T34" fmla="*/ 57 w 163"/>
                <a:gd name="T35" fmla="*/ 24 h 51"/>
                <a:gd name="T36" fmla="*/ 53 w 163"/>
                <a:gd name="T37" fmla="*/ 28 h 51"/>
                <a:gd name="T38" fmla="*/ 34 w 163"/>
                <a:gd name="T39" fmla="*/ 33 h 51"/>
                <a:gd name="T40" fmla="*/ 33 w 163"/>
                <a:gd name="T41" fmla="*/ 36 h 51"/>
                <a:gd name="T42" fmla="*/ 57 w 163"/>
                <a:gd name="T43" fmla="*/ 36 h 51"/>
                <a:gd name="T44" fmla="*/ 56 w 163"/>
                <a:gd name="T45" fmla="*/ 40 h 51"/>
                <a:gd name="T46" fmla="*/ 34 w 163"/>
                <a:gd name="T47" fmla="*/ 37 h 51"/>
                <a:gd name="T48" fmla="*/ 49 w 163"/>
                <a:gd name="T49" fmla="*/ 45 h 51"/>
                <a:gd name="T50" fmla="*/ 57 w 163"/>
                <a:gd name="T51" fmla="*/ 51 h 51"/>
                <a:gd name="T52" fmla="*/ 66 w 163"/>
                <a:gd name="T53" fmla="*/ 48 h 51"/>
                <a:gd name="T54" fmla="*/ 78 w 163"/>
                <a:gd name="T55" fmla="*/ 37 h 51"/>
                <a:gd name="T56" fmla="*/ 83 w 163"/>
                <a:gd name="T57" fmla="*/ 31 h 51"/>
                <a:gd name="T58" fmla="*/ 105 w 163"/>
                <a:gd name="T59" fmla="*/ 24 h 51"/>
                <a:gd name="T60" fmla="*/ 106 w 163"/>
                <a:gd name="T61" fmla="*/ 23 h 51"/>
                <a:gd name="T62" fmla="*/ 158 w 163"/>
                <a:gd name="T63" fmla="*/ 4 h 51"/>
                <a:gd name="T64" fmla="*/ 131 w 163"/>
                <a:gd name="T65" fmla="*/ 4 h 51"/>
                <a:gd name="T66" fmla="*/ 122 w 163"/>
                <a:gd name="T67" fmla="*/ 2 h 51"/>
                <a:gd name="T68" fmla="*/ 117 w 163"/>
                <a:gd name="T69" fmla="*/ 4 h 51"/>
                <a:gd name="T70" fmla="*/ 106 w 163"/>
                <a:gd name="T71" fmla="*/ 6 h 51"/>
                <a:gd name="T72" fmla="*/ 97 w 163"/>
                <a:gd name="T73" fmla="*/ 4 h 51"/>
                <a:gd name="T74" fmla="*/ 82 w 163"/>
                <a:gd name="T75" fmla="*/ 6 h 51"/>
                <a:gd name="T76" fmla="*/ 74 w 163"/>
                <a:gd name="T77" fmla="*/ 6 h 51"/>
                <a:gd name="T78" fmla="*/ 91 w 163"/>
                <a:gd name="T79" fmla="*/ 10 h 51"/>
                <a:gd name="T80" fmla="*/ 97 w 163"/>
                <a:gd name="T81" fmla="*/ 11 h 51"/>
                <a:gd name="T82" fmla="*/ 118 w 163"/>
                <a:gd name="T83" fmla="*/ 15 h 51"/>
                <a:gd name="T84" fmla="*/ 148 w 163"/>
                <a:gd name="T85" fmla="*/ 15 h 51"/>
                <a:gd name="T86" fmla="*/ 163 w 163"/>
                <a:gd name="T87" fmla="*/ 7 h 51"/>
                <a:gd name="T88" fmla="*/ 83 w 163"/>
                <a:gd name="T89" fmla="*/ 4 h 51"/>
                <a:gd name="T90" fmla="*/ 83 w 163"/>
                <a:gd name="T91" fmla="*/ 4 h 51"/>
                <a:gd name="T92" fmla="*/ 137 w 163"/>
                <a:gd name="T93" fmla="*/ 33 h 51"/>
                <a:gd name="T94" fmla="*/ 118 w 163"/>
                <a:gd name="T95" fmla="*/ 31 h 51"/>
                <a:gd name="T96" fmla="*/ 106 w 163"/>
                <a:gd name="T97" fmla="*/ 37 h 51"/>
                <a:gd name="T98" fmla="*/ 123 w 163"/>
                <a:gd name="T99" fmla="*/ 37 h 51"/>
                <a:gd name="T100" fmla="*/ 131 w 163"/>
                <a:gd name="T101" fmla="*/ 40 h 51"/>
                <a:gd name="T102" fmla="*/ 137 w 163"/>
                <a:gd name="T103" fmla="*/ 33 h 51"/>
                <a:gd name="T104" fmla="*/ 137 w 163"/>
                <a:gd name="T105"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51">
                  <a:moveTo>
                    <a:pt x="106" y="23"/>
                  </a:moveTo>
                  <a:lnTo>
                    <a:pt x="109" y="20"/>
                  </a:lnTo>
                  <a:lnTo>
                    <a:pt x="99" y="20"/>
                  </a:lnTo>
                  <a:lnTo>
                    <a:pt x="91" y="19"/>
                  </a:lnTo>
                  <a:lnTo>
                    <a:pt x="86" y="17"/>
                  </a:lnTo>
                  <a:lnTo>
                    <a:pt x="82" y="17"/>
                  </a:lnTo>
                  <a:lnTo>
                    <a:pt x="78" y="17"/>
                  </a:lnTo>
                  <a:lnTo>
                    <a:pt x="79" y="15"/>
                  </a:lnTo>
                  <a:lnTo>
                    <a:pt x="79" y="13"/>
                  </a:lnTo>
                  <a:lnTo>
                    <a:pt x="75" y="11"/>
                  </a:lnTo>
                  <a:lnTo>
                    <a:pt x="73" y="11"/>
                  </a:lnTo>
                  <a:lnTo>
                    <a:pt x="70" y="13"/>
                  </a:lnTo>
                  <a:lnTo>
                    <a:pt x="69" y="13"/>
                  </a:lnTo>
                  <a:lnTo>
                    <a:pt x="69" y="11"/>
                  </a:lnTo>
                  <a:lnTo>
                    <a:pt x="70" y="10"/>
                  </a:lnTo>
                  <a:lnTo>
                    <a:pt x="65" y="7"/>
                  </a:lnTo>
                  <a:lnTo>
                    <a:pt x="59" y="7"/>
                  </a:lnTo>
                  <a:lnTo>
                    <a:pt x="56" y="6"/>
                  </a:lnTo>
                  <a:lnTo>
                    <a:pt x="53" y="7"/>
                  </a:lnTo>
                  <a:lnTo>
                    <a:pt x="52" y="7"/>
                  </a:lnTo>
                  <a:lnTo>
                    <a:pt x="52" y="10"/>
                  </a:lnTo>
                  <a:lnTo>
                    <a:pt x="53" y="13"/>
                  </a:lnTo>
                  <a:lnTo>
                    <a:pt x="59" y="20"/>
                  </a:lnTo>
                  <a:lnTo>
                    <a:pt x="56" y="19"/>
                  </a:lnTo>
                  <a:lnTo>
                    <a:pt x="53" y="17"/>
                  </a:lnTo>
                  <a:lnTo>
                    <a:pt x="49" y="17"/>
                  </a:lnTo>
                  <a:lnTo>
                    <a:pt x="49" y="15"/>
                  </a:lnTo>
                  <a:lnTo>
                    <a:pt x="48" y="13"/>
                  </a:lnTo>
                  <a:lnTo>
                    <a:pt x="42" y="10"/>
                  </a:lnTo>
                  <a:lnTo>
                    <a:pt x="40" y="10"/>
                  </a:lnTo>
                  <a:lnTo>
                    <a:pt x="36" y="11"/>
                  </a:lnTo>
                  <a:lnTo>
                    <a:pt x="33" y="13"/>
                  </a:lnTo>
                  <a:lnTo>
                    <a:pt x="33" y="15"/>
                  </a:lnTo>
                  <a:lnTo>
                    <a:pt x="30" y="15"/>
                  </a:lnTo>
                  <a:lnTo>
                    <a:pt x="29" y="13"/>
                  </a:lnTo>
                  <a:lnTo>
                    <a:pt x="25" y="13"/>
                  </a:lnTo>
                  <a:lnTo>
                    <a:pt x="26" y="11"/>
                  </a:lnTo>
                  <a:lnTo>
                    <a:pt x="25" y="11"/>
                  </a:lnTo>
                  <a:lnTo>
                    <a:pt x="33" y="10"/>
                  </a:lnTo>
                  <a:lnTo>
                    <a:pt x="30" y="10"/>
                  </a:lnTo>
                  <a:lnTo>
                    <a:pt x="29" y="7"/>
                  </a:lnTo>
                  <a:lnTo>
                    <a:pt x="25" y="10"/>
                  </a:lnTo>
                  <a:lnTo>
                    <a:pt x="18" y="10"/>
                  </a:lnTo>
                  <a:lnTo>
                    <a:pt x="16" y="10"/>
                  </a:lnTo>
                  <a:lnTo>
                    <a:pt x="13" y="10"/>
                  </a:lnTo>
                  <a:lnTo>
                    <a:pt x="13" y="11"/>
                  </a:lnTo>
                  <a:lnTo>
                    <a:pt x="12" y="10"/>
                  </a:lnTo>
                  <a:lnTo>
                    <a:pt x="9" y="10"/>
                  </a:lnTo>
                  <a:lnTo>
                    <a:pt x="5" y="10"/>
                  </a:lnTo>
                  <a:lnTo>
                    <a:pt x="4" y="11"/>
                  </a:lnTo>
                  <a:lnTo>
                    <a:pt x="2" y="11"/>
                  </a:lnTo>
                  <a:lnTo>
                    <a:pt x="0" y="11"/>
                  </a:lnTo>
                  <a:lnTo>
                    <a:pt x="2" y="13"/>
                  </a:lnTo>
                  <a:lnTo>
                    <a:pt x="0" y="13"/>
                  </a:lnTo>
                  <a:lnTo>
                    <a:pt x="0" y="15"/>
                  </a:lnTo>
                  <a:lnTo>
                    <a:pt x="2" y="15"/>
                  </a:lnTo>
                  <a:lnTo>
                    <a:pt x="4" y="17"/>
                  </a:lnTo>
                  <a:lnTo>
                    <a:pt x="4" y="19"/>
                  </a:lnTo>
                  <a:lnTo>
                    <a:pt x="5" y="19"/>
                  </a:lnTo>
                  <a:lnTo>
                    <a:pt x="9" y="17"/>
                  </a:lnTo>
                  <a:lnTo>
                    <a:pt x="8" y="15"/>
                  </a:lnTo>
                  <a:lnTo>
                    <a:pt x="9" y="15"/>
                  </a:lnTo>
                  <a:lnTo>
                    <a:pt x="13" y="17"/>
                  </a:lnTo>
                  <a:lnTo>
                    <a:pt x="9" y="19"/>
                  </a:lnTo>
                  <a:lnTo>
                    <a:pt x="13" y="20"/>
                  </a:lnTo>
                  <a:lnTo>
                    <a:pt x="12" y="20"/>
                  </a:lnTo>
                  <a:lnTo>
                    <a:pt x="8" y="20"/>
                  </a:lnTo>
                  <a:lnTo>
                    <a:pt x="5" y="19"/>
                  </a:lnTo>
                  <a:lnTo>
                    <a:pt x="4" y="20"/>
                  </a:lnTo>
                  <a:lnTo>
                    <a:pt x="8" y="23"/>
                  </a:lnTo>
                  <a:lnTo>
                    <a:pt x="12" y="24"/>
                  </a:lnTo>
                  <a:lnTo>
                    <a:pt x="21" y="27"/>
                  </a:lnTo>
                  <a:lnTo>
                    <a:pt x="17" y="27"/>
                  </a:lnTo>
                  <a:lnTo>
                    <a:pt x="13" y="27"/>
                  </a:lnTo>
                  <a:lnTo>
                    <a:pt x="18" y="28"/>
                  </a:lnTo>
                  <a:lnTo>
                    <a:pt x="25" y="31"/>
                  </a:lnTo>
                  <a:lnTo>
                    <a:pt x="33" y="28"/>
                  </a:lnTo>
                  <a:lnTo>
                    <a:pt x="34" y="28"/>
                  </a:lnTo>
                  <a:lnTo>
                    <a:pt x="38" y="27"/>
                  </a:lnTo>
                  <a:lnTo>
                    <a:pt x="34" y="27"/>
                  </a:lnTo>
                  <a:lnTo>
                    <a:pt x="36" y="24"/>
                  </a:lnTo>
                  <a:lnTo>
                    <a:pt x="40" y="24"/>
                  </a:lnTo>
                  <a:lnTo>
                    <a:pt x="44" y="24"/>
                  </a:lnTo>
                  <a:lnTo>
                    <a:pt x="44" y="23"/>
                  </a:lnTo>
                  <a:lnTo>
                    <a:pt x="46" y="24"/>
                  </a:lnTo>
                  <a:lnTo>
                    <a:pt x="44" y="24"/>
                  </a:lnTo>
                  <a:lnTo>
                    <a:pt x="48" y="27"/>
                  </a:lnTo>
                  <a:lnTo>
                    <a:pt x="52" y="27"/>
                  </a:lnTo>
                  <a:lnTo>
                    <a:pt x="56" y="24"/>
                  </a:lnTo>
                  <a:lnTo>
                    <a:pt x="57" y="24"/>
                  </a:lnTo>
                  <a:lnTo>
                    <a:pt x="61" y="24"/>
                  </a:lnTo>
                  <a:lnTo>
                    <a:pt x="56" y="27"/>
                  </a:lnTo>
                  <a:lnTo>
                    <a:pt x="65" y="27"/>
                  </a:lnTo>
                  <a:lnTo>
                    <a:pt x="57" y="28"/>
                  </a:lnTo>
                  <a:lnTo>
                    <a:pt x="53" y="28"/>
                  </a:lnTo>
                  <a:lnTo>
                    <a:pt x="49" y="28"/>
                  </a:lnTo>
                  <a:lnTo>
                    <a:pt x="44" y="31"/>
                  </a:lnTo>
                  <a:lnTo>
                    <a:pt x="38" y="31"/>
                  </a:lnTo>
                  <a:lnTo>
                    <a:pt x="34" y="32"/>
                  </a:lnTo>
                  <a:lnTo>
                    <a:pt x="34" y="33"/>
                  </a:lnTo>
                  <a:lnTo>
                    <a:pt x="30" y="32"/>
                  </a:lnTo>
                  <a:lnTo>
                    <a:pt x="26" y="32"/>
                  </a:lnTo>
                  <a:lnTo>
                    <a:pt x="26" y="33"/>
                  </a:lnTo>
                  <a:lnTo>
                    <a:pt x="29" y="36"/>
                  </a:lnTo>
                  <a:lnTo>
                    <a:pt x="33" y="36"/>
                  </a:lnTo>
                  <a:lnTo>
                    <a:pt x="48" y="33"/>
                  </a:lnTo>
                  <a:lnTo>
                    <a:pt x="56" y="33"/>
                  </a:lnTo>
                  <a:lnTo>
                    <a:pt x="62" y="33"/>
                  </a:lnTo>
                  <a:lnTo>
                    <a:pt x="62" y="36"/>
                  </a:lnTo>
                  <a:lnTo>
                    <a:pt x="57" y="36"/>
                  </a:lnTo>
                  <a:lnTo>
                    <a:pt x="52" y="36"/>
                  </a:lnTo>
                  <a:lnTo>
                    <a:pt x="40" y="37"/>
                  </a:lnTo>
                  <a:lnTo>
                    <a:pt x="44" y="37"/>
                  </a:lnTo>
                  <a:lnTo>
                    <a:pt x="48" y="37"/>
                  </a:lnTo>
                  <a:lnTo>
                    <a:pt x="56" y="40"/>
                  </a:lnTo>
                  <a:lnTo>
                    <a:pt x="48" y="40"/>
                  </a:lnTo>
                  <a:lnTo>
                    <a:pt x="44" y="37"/>
                  </a:lnTo>
                  <a:lnTo>
                    <a:pt x="40" y="40"/>
                  </a:lnTo>
                  <a:lnTo>
                    <a:pt x="36" y="37"/>
                  </a:lnTo>
                  <a:lnTo>
                    <a:pt x="34" y="37"/>
                  </a:lnTo>
                  <a:lnTo>
                    <a:pt x="33" y="40"/>
                  </a:lnTo>
                  <a:lnTo>
                    <a:pt x="34" y="41"/>
                  </a:lnTo>
                  <a:lnTo>
                    <a:pt x="40" y="45"/>
                  </a:lnTo>
                  <a:lnTo>
                    <a:pt x="46" y="45"/>
                  </a:lnTo>
                  <a:lnTo>
                    <a:pt x="49" y="45"/>
                  </a:lnTo>
                  <a:lnTo>
                    <a:pt x="53" y="45"/>
                  </a:lnTo>
                  <a:lnTo>
                    <a:pt x="59" y="45"/>
                  </a:lnTo>
                  <a:lnTo>
                    <a:pt x="53" y="48"/>
                  </a:lnTo>
                  <a:lnTo>
                    <a:pt x="49" y="48"/>
                  </a:lnTo>
                  <a:lnTo>
                    <a:pt x="57" y="51"/>
                  </a:lnTo>
                  <a:lnTo>
                    <a:pt x="61" y="51"/>
                  </a:lnTo>
                  <a:lnTo>
                    <a:pt x="62" y="51"/>
                  </a:lnTo>
                  <a:lnTo>
                    <a:pt x="65" y="49"/>
                  </a:lnTo>
                  <a:lnTo>
                    <a:pt x="62" y="49"/>
                  </a:lnTo>
                  <a:lnTo>
                    <a:pt x="66" y="48"/>
                  </a:lnTo>
                  <a:lnTo>
                    <a:pt x="66" y="45"/>
                  </a:lnTo>
                  <a:lnTo>
                    <a:pt x="69" y="44"/>
                  </a:lnTo>
                  <a:lnTo>
                    <a:pt x="70" y="40"/>
                  </a:lnTo>
                  <a:lnTo>
                    <a:pt x="74" y="40"/>
                  </a:lnTo>
                  <a:lnTo>
                    <a:pt x="78" y="37"/>
                  </a:lnTo>
                  <a:lnTo>
                    <a:pt x="78" y="36"/>
                  </a:lnTo>
                  <a:lnTo>
                    <a:pt x="78" y="33"/>
                  </a:lnTo>
                  <a:lnTo>
                    <a:pt x="78" y="32"/>
                  </a:lnTo>
                  <a:lnTo>
                    <a:pt x="79" y="32"/>
                  </a:lnTo>
                  <a:lnTo>
                    <a:pt x="83" y="31"/>
                  </a:lnTo>
                  <a:lnTo>
                    <a:pt x="83" y="28"/>
                  </a:lnTo>
                  <a:lnTo>
                    <a:pt x="83" y="27"/>
                  </a:lnTo>
                  <a:lnTo>
                    <a:pt x="91" y="24"/>
                  </a:lnTo>
                  <a:lnTo>
                    <a:pt x="99" y="24"/>
                  </a:lnTo>
                  <a:lnTo>
                    <a:pt x="105" y="24"/>
                  </a:lnTo>
                  <a:lnTo>
                    <a:pt x="106" y="23"/>
                  </a:lnTo>
                  <a:lnTo>
                    <a:pt x="106" y="23"/>
                  </a:lnTo>
                  <a:lnTo>
                    <a:pt x="106" y="23"/>
                  </a:lnTo>
                  <a:lnTo>
                    <a:pt x="106" y="23"/>
                  </a:lnTo>
                  <a:lnTo>
                    <a:pt x="106" y="23"/>
                  </a:lnTo>
                  <a:lnTo>
                    <a:pt x="106" y="23"/>
                  </a:lnTo>
                  <a:lnTo>
                    <a:pt x="106" y="23"/>
                  </a:lnTo>
                  <a:close/>
                  <a:moveTo>
                    <a:pt x="163" y="7"/>
                  </a:moveTo>
                  <a:lnTo>
                    <a:pt x="162" y="6"/>
                  </a:lnTo>
                  <a:lnTo>
                    <a:pt x="158" y="4"/>
                  </a:lnTo>
                  <a:lnTo>
                    <a:pt x="150" y="6"/>
                  </a:lnTo>
                  <a:lnTo>
                    <a:pt x="141" y="4"/>
                  </a:lnTo>
                  <a:lnTo>
                    <a:pt x="135" y="4"/>
                  </a:lnTo>
                  <a:lnTo>
                    <a:pt x="133" y="4"/>
                  </a:lnTo>
                  <a:lnTo>
                    <a:pt x="131" y="4"/>
                  </a:lnTo>
                  <a:lnTo>
                    <a:pt x="127" y="4"/>
                  </a:lnTo>
                  <a:lnTo>
                    <a:pt x="123" y="6"/>
                  </a:lnTo>
                  <a:lnTo>
                    <a:pt x="119" y="6"/>
                  </a:lnTo>
                  <a:lnTo>
                    <a:pt x="122" y="4"/>
                  </a:lnTo>
                  <a:lnTo>
                    <a:pt x="122" y="2"/>
                  </a:lnTo>
                  <a:lnTo>
                    <a:pt x="123" y="2"/>
                  </a:lnTo>
                  <a:lnTo>
                    <a:pt x="118" y="0"/>
                  </a:lnTo>
                  <a:lnTo>
                    <a:pt x="118" y="2"/>
                  </a:lnTo>
                  <a:lnTo>
                    <a:pt x="117" y="2"/>
                  </a:lnTo>
                  <a:lnTo>
                    <a:pt x="117" y="4"/>
                  </a:lnTo>
                  <a:lnTo>
                    <a:pt x="114" y="7"/>
                  </a:lnTo>
                  <a:lnTo>
                    <a:pt x="113" y="7"/>
                  </a:lnTo>
                  <a:lnTo>
                    <a:pt x="110" y="6"/>
                  </a:lnTo>
                  <a:lnTo>
                    <a:pt x="109" y="6"/>
                  </a:lnTo>
                  <a:lnTo>
                    <a:pt x="106" y="6"/>
                  </a:lnTo>
                  <a:lnTo>
                    <a:pt x="109" y="4"/>
                  </a:lnTo>
                  <a:lnTo>
                    <a:pt x="106" y="4"/>
                  </a:lnTo>
                  <a:lnTo>
                    <a:pt x="103" y="4"/>
                  </a:lnTo>
                  <a:lnTo>
                    <a:pt x="101" y="4"/>
                  </a:lnTo>
                  <a:lnTo>
                    <a:pt x="97" y="4"/>
                  </a:lnTo>
                  <a:lnTo>
                    <a:pt x="91" y="2"/>
                  </a:lnTo>
                  <a:lnTo>
                    <a:pt x="90" y="2"/>
                  </a:lnTo>
                  <a:lnTo>
                    <a:pt x="87" y="4"/>
                  </a:lnTo>
                  <a:lnTo>
                    <a:pt x="86" y="4"/>
                  </a:lnTo>
                  <a:lnTo>
                    <a:pt x="82" y="6"/>
                  </a:lnTo>
                  <a:lnTo>
                    <a:pt x="78" y="4"/>
                  </a:lnTo>
                  <a:lnTo>
                    <a:pt x="74" y="4"/>
                  </a:lnTo>
                  <a:lnTo>
                    <a:pt x="69" y="6"/>
                  </a:lnTo>
                  <a:lnTo>
                    <a:pt x="73" y="6"/>
                  </a:lnTo>
                  <a:lnTo>
                    <a:pt x="74" y="6"/>
                  </a:lnTo>
                  <a:lnTo>
                    <a:pt x="79" y="6"/>
                  </a:lnTo>
                  <a:lnTo>
                    <a:pt x="78" y="7"/>
                  </a:lnTo>
                  <a:lnTo>
                    <a:pt x="73" y="7"/>
                  </a:lnTo>
                  <a:lnTo>
                    <a:pt x="82" y="10"/>
                  </a:lnTo>
                  <a:lnTo>
                    <a:pt x="91" y="10"/>
                  </a:lnTo>
                  <a:lnTo>
                    <a:pt x="103" y="10"/>
                  </a:lnTo>
                  <a:lnTo>
                    <a:pt x="114" y="10"/>
                  </a:lnTo>
                  <a:lnTo>
                    <a:pt x="105" y="11"/>
                  </a:lnTo>
                  <a:lnTo>
                    <a:pt x="103" y="11"/>
                  </a:lnTo>
                  <a:lnTo>
                    <a:pt x="97" y="11"/>
                  </a:lnTo>
                  <a:lnTo>
                    <a:pt x="87" y="11"/>
                  </a:lnTo>
                  <a:lnTo>
                    <a:pt x="91" y="13"/>
                  </a:lnTo>
                  <a:lnTo>
                    <a:pt x="95" y="13"/>
                  </a:lnTo>
                  <a:lnTo>
                    <a:pt x="103" y="15"/>
                  </a:lnTo>
                  <a:lnTo>
                    <a:pt x="118" y="15"/>
                  </a:lnTo>
                  <a:lnTo>
                    <a:pt x="127" y="17"/>
                  </a:lnTo>
                  <a:lnTo>
                    <a:pt x="135" y="17"/>
                  </a:lnTo>
                  <a:lnTo>
                    <a:pt x="139" y="15"/>
                  </a:lnTo>
                  <a:lnTo>
                    <a:pt x="144" y="15"/>
                  </a:lnTo>
                  <a:lnTo>
                    <a:pt x="148" y="15"/>
                  </a:lnTo>
                  <a:lnTo>
                    <a:pt x="152" y="13"/>
                  </a:lnTo>
                  <a:lnTo>
                    <a:pt x="150" y="11"/>
                  </a:lnTo>
                  <a:lnTo>
                    <a:pt x="163" y="7"/>
                  </a:lnTo>
                  <a:lnTo>
                    <a:pt x="163" y="7"/>
                  </a:lnTo>
                  <a:lnTo>
                    <a:pt x="163" y="7"/>
                  </a:lnTo>
                  <a:lnTo>
                    <a:pt x="163" y="7"/>
                  </a:lnTo>
                  <a:lnTo>
                    <a:pt x="163" y="7"/>
                  </a:lnTo>
                  <a:lnTo>
                    <a:pt x="163" y="7"/>
                  </a:lnTo>
                  <a:lnTo>
                    <a:pt x="163" y="7"/>
                  </a:lnTo>
                  <a:close/>
                  <a:moveTo>
                    <a:pt x="83" y="4"/>
                  </a:moveTo>
                  <a:lnTo>
                    <a:pt x="86" y="4"/>
                  </a:lnTo>
                  <a:lnTo>
                    <a:pt x="82" y="2"/>
                  </a:lnTo>
                  <a:lnTo>
                    <a:pt x="83" y="4"/>
                  </a:lnTo>
                  <a:lnTo>
                    <a:pt x="83" y="4"/>
                  </a:lnTo>
                  <a:lnTo>
                    <a:pt x="83" y="4"/>
                  </a:lnTo>
                  <a:lnTo>
                    <a:pt x="83" y="4"/>
                  </a:lnTo>
                  <a:lnTo>
                    <a:pt x="83" y="4"/>
                  </a:lnTo>
                  <a:lnTo>
                    <a:pt x="83" y="4"/>
                  </a:lnTo>
                  <a:lnTo>
                    <a:pt x="83" y="4"/>
                  </a:lnTo>
                  <a:close/>
                  <a:moveTo>
                    <a:pt x="137" y="33"/>
                  </a:moveTo>
                  <a:lnTo>
                    <a:pt x="131" y="33"/>
                  </a:lnTo>
                  <a:lnTo>
                    <a:pt x="127" y="32"/>
                  </a:lnTo>
                  <a:lnTo>
                    <a:pt x="130" y="31"/>
                  </a:lnTo>
                  <a:lnTo>
                    <a:pt x="123" y="31"/>
                  </a:lnTo>
                  <a:lnTo>
                    <a:pt x="118" y="31"/>
                  </a:lnTo>
                  <a:lnTo>
                    <a:pt x="105" y="31"/>
                  </a:lnTo>
                  <a:lnTo>
                    <a:pt x="106" y="32"/>
                  </a:lnTo>
                  <a:lnTo>
                    <a:pt x="110" y="33"/>
                  </a:lnTo>
                  <a:lnTo>
                    <a:pt x="109" y="37"/>
                  </a:lnTo>
                  <a:lnTo>
                    <a:pt x="106" y="37"/>
                  </a:lnTo>
                  <a:lnTo>
                    <a:pt x="105" y="37"/>
                  </a:lnTo>
                  <a:lnTo>
                    <a:pt x="105" y="40"/>
                  </a:lnTo>
                  <a:lnTo>
                    <a:pt x="109" y="40"/>
                  </a:lnTo>
                  <a:lnTo>
                    <a:pt x="114" y="40"/>
                  </a:lnTo>
                  <a:lnTo>
                    <a:pt x="123" y="37"/>
                  </a:lnTo>
                  <a:lnTo>
                    <a:pt x="122" y="40"/>
                  </a:lnTo>
                  <a:lnTo>
                    <a:pt x="119" y="41"/>
                  </a:lnTo>
                  <a:lnTo>
                    <a:pt x="123" y="41"/>
                  </a:lnTo>
                  <a:lnTo>
                    <a:pt x="127" y="41"/>
                  </a:lnTo>
                  <a:lnTo>
                    <a:pt x="131" y="40"/>
                  </a:lnTo>
                  <a:lnTo>
                    <a:pt x="135" y="40"/>
                  </a:lnTo>
                  <a:lnTo>
                    <a:pt x="139" y="37"/>
                  </a:lnTo>
                  <a:lnTo>
                    <a:pt x="144" y="36"/>
                  </a:lnTo>
                  <a:lnTo>
                    <a:pt x="141" y="33"/>
                  </a:lnTo>
                  <a:lnTo>
                    <a:pt x="137" y="33"/>
                  </a:lnTo>
                  <a:lnTo>
                    <a:pt x="137" y="33"/>
                  </a:lnTo>
                  <a:lnTo>
                    <a:pt x="137" y="33"/>
                  </a:lnTo>
                  <a:lnTo>
                    <a:pt x="137" y="33"/>
                  </a:lnTo>
                  <a:lnTo>
                    <a:pt x="137" y="33"/>
                  </a:lnTo>
                  <a:lnTo>
                    <a:pt x="137" y="33"/>
                  </a:lnTo>
                  <a:lnTo>
                    <a:pt x="137" y="3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7" name="Freeform 118"/>
            <p:cNvSpPr>
              <a:spLocks noEditPoints="1"/>
            </p:cNvSpPr>
            <p:nvPr/>
          </p:nvSpPr>
          <p:spPr bwMode="auto">
            <a:xfrm>
              <a:off x="563563" y="1879600"/>
              <a:ext cx="1055688" cy="468313"/>
            </a:xfrm>
            <a:custGeom>
              <a:avLst/>
              <a:gdLst>
                <a:gd name="T0" fmla="*/ 94 w 665"/>
                <a:gd name="T1" fmla="*/ 267 h 295"/>
                <a:gd name="T2" fmla="*/ 548 w 665"/>
                <a:gd name="T3" fmla="*/ 196 h 295"/>
                <a:gd name="T4" fmla="*/ 510 w 665"/>
                <a:gd name="T5" fmla="*/ 196 h 295"/>
                <a:gd name="T6" fmla="*/ 656 w 665"/>
                <a:gd name="T7" fmla="*/ 23 h 295"/>
                <a:gd name="T8" fmla="*/ 581 w 665"/>
                <a:gd name="T9" fmla="*/ 13 h 295"/>
                <a:gd name="T10" fmla="*/ 538 w 665"/>
                <a:gd name="T11" fmla="*/ 7 h 295"/>
                <a:gd name="T12" fmla="*/ 483 w 665"/>
                <a:gd name="T13" fmla="*/ 8 h 295"/>
                <a:gd name="T14" fmla="*/ 346 w 665"/>
                <a:gd name="T15" fmla="*/ 46 h 295"/>
                <a:gd name="T16" fmla="*/ 353 w 665"/>
                <a:gd name="T17" fmla="*/ 70 h 295"/>
                <a:gd name="T18" fmla="*/ 330 w 665"/>
                <a:gd name="T19" fmla="*/ 82 h 295"/>
                <a:gd name="T20" fmla="*/ 276 w 665"/>
                <a:gd name="T21" fmla="*/ 86 h 295"/>
                <a:gd name="T22" fmla="*/ 265 w 665"/>
                <a:gd name="T23" fmla="*/ 107 h 295"/>
                <a:gd name="T24" fmla="*/ 326 w 665"/>
                <a:gd name="T25" fmla="*/ 105 h 295"/>
                <a:gd name="T26" fmla="*/ 243 w 665"/>
                <a:gd name="T27" fmla="*/ 131 h 295"/>
                <a:gd name="T28" fmla="*/ 195 w 665"/>
                <a:gd name="T29" fmla="*/ 157 h 295"/>
                <a:gd name="T30" fmla="*/ 184 w 665"/>
                <a:gd name="T31" fmla="*/ 175 h 295"/>
                <a:gd name="T32" fmla="*/ 207 w 665"/>
                <a:gd name="T33" fmla="*/ 183 h 295"/>
                <a:gd name="T34" fmla="*/ 211 w 665"/>
                <a:gd name="T35" fmla="*/ 198 h 295"/>
                <a:gd name="T36" fmla="*/ 233 w 665"/>
                <a:gd name="T37" fmla="*/ 204 h 295"/>
                <a:gd name="T38" fmla="*/ 194 w 665"/>
                <a:gd name="T39" fmla="*/ 232 h 295"/>
                <a:gd name="T40" fmla="*/ 128 w 665"/>
                <a:gd name="T41" fmla="*/ 252 h 295"/>
                <a:gd name="T42" fmla="*/ 111 w 665"/>
                <a:gd name="T43" fmla="*/ 265 h 295"/>
                <a:gd name="T44" fmla="*/ 158 w 665"/>
                <a:gd name="T45" fmla="*/ 252 h 295"/>
                <a:gd name="T46" fmla="*/ 194 w 665"/>
                <a:gd name="T47" fmla="*/ 238 h 295"/>
                <a:gd name="T48" fmla="*/ 256 w 665"/>
                <a:gd name="T49" fmla="*/ 218 h 295"/>
                <a:gd name="T50" fmla="*/ 298 w 665"/>
                <a:gd name="T51" fmla="*/ 192 h 295"/>
                <a:gd name="T52" fmla="*/ 344 w 665"/>
                <a:gd name="T53" fmla="*/ 174 h 295"/>
                <a:gd name="T54" fmla="*/ 382 w 665"/>
                <a:gd name="T55" fmla="*/ 166 h 295"/>
                <a:gd name="T56" fmla="*/ 334 w 665"/>
                <a:gd name="T57" fmla="*/ 194 h 295"/>
                <a:gd name="T58" fmla="*/ 374 w 665"/>
                <a:gd name="T59" fmla="*/ 180 h 295"/>
                <a:gd name="T60" fmla="*/ 403 w 665"/>
                <a:gd name="T61" fmla="*/ 166 h 295"/>
                <a:gd name="T62" fmla="*/ 426 w 665"/>
                <a:gd name="T63" fmla="*/ 166 h 295"/>
                <a:gd name="T64" fmla="*/ 454 w 665"/>
                <a:gd name="T65" fmla="*/ 179 h 295"/>
                <a:gd name="T66" fmla="*/ 498 w 665"/>
                <a:gd name="T67" fmla="*/ 194 h 295"/>
                <a:gd name="T68" fmla="*/ 518 w 665"/>
                <a:gd name="T69" fmla="*/ 206 h 295"/>
                <a:gd name="T70" fmla="*/ 523 w 665"/>
                <a:gd name="T71" fmla="*/ 210 h 295"/>
                <a:gd name="T72" fmla="*/ 538 w 665"/>
                <a:gd name="T73" fmla="*/ 214 h 295"/>
                <a:gd name="T74" fmla="*/ 532 w 665"/>
                <a:gd name="T75" fmla="*/ 231 h 295"/>
                <a:gd name="T76" fmla="*/ 527 w 665"/>
                <a:gd name="T77" fmla="*/ 253 h 295"/>
                <a:gd name="T78" fmla="*/ 524 w 665"/>
                <a:gd name="T79" fmla="*/ 259 h 295"/>
                <a:gd name="T80" fmla="*/ 536 w 665"/>
                <a:gd name="T81" fmla="*/ 265 h 295"/>
                <a:gd name="T82" fmla="*/ 515 w 665"/>
                <a:gd name="T83" fmla="*/ 227 h 295"/>
                <a:gd name="T84" fmla="*/ 523 w 665"/>
                <a:gd name="T85" fmla="*/ 218 h 295"/>
                <a:gd name="T86" fmla="*/ 1 w 665"/>
                <a:gd name="T87" fmla="*/ 295 h 295"/>
                <a:gd name="T88" fmla="*/ 24 w 665"/>
                <a:gd name="T89" fmla="*/ 288 h 295"/>
                <a:gd name="T90" fmla="*/ 43 w 665"/>
                <a:gd name="T91" fmla="*/ 279 h 295"/>
                <a:gd name="T92" fmla="*/ 85 w 665"/>
                <a:gd name="T93" fmla="*/ 271 h 295"/>
                <a:gd name="T94" fmla="*/ 168 w 665"/>
                <a:gd name="T95" fmla="*/ 175 h 295"/>
                <a:gd name="T96" fmla="*/ 252 w 665"/>
                <a:gd name="T97" fmla="*/ 235 h 295"/>
                <a:gd name="T98" fmla="*/ 276 w 665"/>
                <a:gd name="T99" fmla="*/ 219 h 295"/>
                <a:gd name="T100" fmla="*/ 255 w 665"/>
                <a:gd name="T101" fmla="*/ 228 h 295"/>
                <a:gd name="T102" fmla="*/ 291 w 665"/>
                <a:gd name="T103" fmla="*/ 215 h 295"/>
                <a:gd name="T104" fmla="*/ 178 w 665"/>
                <a:gd name="T105" fmla="*/ 131 h 295"/>
                <a:gd name="T106" fmla="*/ 249 w 665"/>
                <a:gd name="T107" fmla="*/ 82 h 295"/>
                <a:gd name="T108" fmla="*/ 498 w 665"/>
                <a:gd name="T109" fmla="*/ 236 h 295"/>
                <a:gd name="T110" fmla="*/ 518 w 665"/>
                <a:gd name="T111" fmla="*/ 219 h 295"/>
                <a:gd name="T112" fmla="*/ 510 w 665"/>
                <a:gd name="T113" fmla="*/ 214 h 295"/>
                <a:gd name="T114" fmla="*/ 507 w 665"/>
                <a:gd name="T115" fmla="*/ 222 h 295"/>
                <a:gd name="T116" fmla="*/ 519 w 665"/>
                <a:gd name="T117" fmla="*/ 232 h 295"/>
                <a:gd name="T118" fmla="*/ 511 w 665"/>
                <a:gd name="T119" fmla="*/ 246 h 295"/>
                <a:gd name="T120" fmla="*/ 502 w 665"/>
                <a:gd name="T121" fmla="*/ 261 h 295"/>
                <a:gd name="T122" fmla="*/ 515 w 665"/>
                <a:gd name="T123" fmla="*/ 25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5" h="295">
                  <a:moveTo>
                    <a:pt x="263" y="88"/>
                  </a:moveTo>
                  <a:lnTo>
                    <a:pt x="260" y="90"/>
                  </a:lnTo>
                  <a:lnTo>
                    <a:pt x="264" y="88"/>
                  </a:lnTo>
                  <a:lnTo>
                    <a:pt x="263" y="88"/>
                  </a:lnTo>
                  <a:lnTo>
                    <a:pt x="263" y="88"/>
                  </a:lnTo>
                  <a:lnTo>
                    <a:pt x="263" y="88"/>
                  </a:lnTo>
                  <a:lnTo>
                    <a:pt x="263" y="88"/>
                  </a:lnTo>
                  <a:lnTo>
                    <a:pt x="263" y="88"/>
                  </a:lnTo>
                  <a:lnTo>
                    <a:pt x="263" y="88"/>
                  </a:lnTo>
                  <a:lnTo>
                    <a:pt x="263" y="88"/>
                  </a:lnTo>
                  <a:close/>
                  <a:moveTo>
                    <a:pt x="94" y="267"/>
                  </a:moveTo>
                  <a:lnTo>
                    <a:pt x="97" y="265"/>
                  </a:lnTo>
                  <a:lnTo>
                    <a:pt x="91" y="268"/>
                  </a:lnTo>
                  <a:lnTo>
                    <a:pt x="94" y="267"/>
                  </a:lnTo>
                  <a:lnTo>
                    <a:pt x="94" y="267"/>
                  </a:lnTo>
                  <a:lnTo>
                    <a:pt x="94" y="267"/>
                  </a:lnTo>
                  <a:lnTo>
                    <a:pt x="94" y="267"/>
                  </a:lnTo>
                  <a:lnTo>
                    <a:pt x="94" y="267"/>
                  </a:lnTo>
                  <a:lnTo>
                    <a:pt x="94" y="267"/>
                  </a:lnTo>
                  <a:lnTo>
                    <a:pt x="94" y="267"/>
                  </a:lnTo>
                  <a:close/>
                  <a:moveTo>
                    <a:pt x="549" y="242"/>
                  </a:moveTo>
                  <a:lnTo>
                    <a:pt x="546" y="240"/>
                  </a:lnTo>
                  <a:lnTo>
                    <a:pt x="544" y="239"/>
                  </a:lnTo>
                  <a:lnTo>
                    <a:pt x="542" y="238"/>
                  </a:lnTo>
                  <a:lnTo>
                    <a:pt x="542" y="235"/>
                  </a:lnTo>
                  <a:lnTo>
                    <a:pt x="544" y="231"/>
                  </a:lnTo>
                  <a:lnTo>
                    <a:pt x="544" y="228"/>
                  </a:lnTo>
                  <a:lnTo>
                    <a:pt x="546" y="227"/>
                  </a:lnTo>
                  <a:lnTo>
                    <a:pt x="546" y="224"/>
                  </a:lnTo>
                  <a:lnTo>
                    <a:pt x="546" y="222"/>
                  </a:lnTo>
                  <a:lnTo>
                    <a:pt x="548" y="210"/>
                  </a:lnTo>
                  <a:lnTo>
                    <a:pt x="549" y="206"/>
                  </a:lnTo>
                  <a:lnTo>
                    <a:pt x="549" y="204"/>
                  </a:lnTo>
                  <a:lnTo>
                    <a:pt x="548" y="200"/>
                  </a:lnTo>
                  <a:lnTo>
                    <a:pt x="548" y="198"/>
                  </a:lnTo>
                  <a:lnTo>
                    <a:pt x="548" y="196"/>
                  </a:lnTo>
                  <a:lnTo>
                    <a:pt x="548" y="194"/>
                  </a:lnTo>
                  <a:lnTo>
                    <a:pt x="546" y="192"/>
                  </a:lnTo>
                  <a:lnTo>
                    <a:pt x="546" y="191"/>
                  </a:lnTo>
                  <a:lnTo>
                    <a:pt x="548" y="188"/>
                  </a:lnTo>
                  <a:lnTo>
                    <a:pt x="549" y="187"/>
                  </a:lnTo>
                  <a:lnTo>
                    <a:pt x="548" y="184"/>
                  </a:lnTo>
                  <a:lnTo>
                    <a:pt x="542" y="184"/>
                  </a:lnTo>
                  <a:lnTo>
                    <a:pt x="539" y="187"/>
                  </a:lnTo>
                  <a:lnTo>
                    <a:pt x="538" y="187"/>
                  </a:lnTo>
                  <a:lnTo>
                    <a:pt x="535" y="187"/>
                  </a:lnTo>
                  <a:lnTo>
                    <a:pt x="532" y="187"/>
                  </a:lnTo>
                  <a:lnTo>
                    <a:pt x="531" y="191"/>
                  </a:lnTo>
                  <a:lnTo>
                    <a:pt x="528" y="191"/>
                  </a:lnTo>
                  <a:lnTo>
                    <a:pt x="527" y="191"/>
                  </a:lnTo>
                  <a:lnTo>
                    <a:pt x="526" y="192"/>
                  </a:lnTo>
                  <a:lnTo>
                    <a:pt x="523" y="194"/>
                  </a:lnTo>
                  <a:lnTo>
                    <a:pt x="506" y="198"/>
                  </a:lnTo>
                  <a:lnTo>
                    <a:pt x="510" y="196"/>
                  </a:lnTo>
                  <a:lnTo>
                    <a:pt x="510" y="192"/>
                  </a:lnTo>
                  <a:lnTo>
                    <a:pt x="507" y="188"/>
                  </a:lnTo>
                  <a:lnTo>
                    <a:pt x="507" y="184"/>
                  </a:lnTo>
                  <a:lnTo>
                    <a:pt x="506" y="180"/>
                  </a:lnTo>
                  <a:lnTo>
                    <a:pt x="506" y="179"/>
                  </a:lnTo>
                  <a:lnTo>
                    <a:pt x="507" y="178"/>
                  </a:lnTo>
                  <a:lnTo>
                    <a:pt x="511" y="175"/>
                  </a:lnTo>
                  <a:lnTo>
                    <a:pt x="504" y="175"/>
                  </a:lnTo>
                  <a:lnTo>
                    <a:pt x="500" y="178"/>
                  </a:lnTo>
                  <a:lnTo>
                    <a:pt x="496" y="178"/>
                  </a:lnTo>
                  <a:lnTo>
                    <a:pt x="494" y="178"/>
                  </a:lnTo>
                  <a:lnTo>
                    <a:pt x="492" y="178"/>
                  </a:lnTo>
                  <a:lnTo>
                    <a:pt x="487" y="175"/>
                  </a:lnTo>
                  <a:lnTo>
                    <a:pt x="665" y="27"/>
                  </a:lnTo>
                  <a:lnTo>
                    <a:pt x="664" y="27"/>
                  </a:lnTo>
                  <a:lnTo>
                    <a:pt x="662" y="27"/>
                  </a:lnTo>
                  <a:lnTo>
                    <a:pt x="658" y="25"/>
                  </a:lnTo>
                  <a:lnTo>
                    <a:pt x="656" y="23"/>
                  </a:lnTo>
                  <a:lnTo>
                    <a:pt x="652" y="21"/>
                  </a:lnTo>
                  <a:lnTo>
                    <a:pt x="645" y="20"/>
                  </a:lnTo>
                  <a:lnTo>
                    <a:pt x="641" y="20"/>
                  </a:lnTo>
                  <a:lnTo>
                    <a:pt x="638" y="21"/>
                  </a:lnTo>
                  <a:lnTo>
                    <a:pt x="637" y="21"/>
                  </a:lnTo>
                  <a:lnTo>
                    <a:pt x="633" y="21"/>
                  </a:lnTo>
                  <a:lnTo>
                    <a:pt x="625" y="21"/>
                  </a:lnTo>
                  <a:lnTo>
                    <a:pt x="624" y="21"/>
                  </a:lnTo>
                  <a:lnTo>
                    <a:pt x="621" y="21"/>
                  </a:lnTo>
                  <a:lnTo>
                    <a:pt x="620" y="20"/>
                  </a:lnTo>
                  <a:lnTo>
                    <a:pt x="616" y="20"/>
                  </a:lnTo>
                  <a:lnTo>
                    <a:pt x="608" y="20"/>
                  </a:lnTo>
                  <a:lnTo>
                    <a:pt x="605" y="20"/>
                  </a:lnTo>
                  <a:lnTo>
                    <a:pt x="601" y="17"/>
                  </a:lnTo>
                  <a:lnTo>
                    <a:pt x="597" y="17"/>
                  </a:lnTo>
                  <a:lnTo>
                    <a:pt x="595" y="16"/>
                  </a:lnTo>
                  <a:lnTo>
                    <a:pt x="589" y="13"/>
                  </a:lnTo>
                  <a:lnTo>
                    <a:pt x="581" y="13"/>
                  </a:lnTo>
                  <a:lnTo>
                    <a:pt x="576" y="16"/>
                  </a:lnTo>
                  <a:lnTo>
                    <a:pt x="576" y="13"/>
                  </a:lnTo>
                  <a:lnTo>
                    <a:pt x="572" y="13"/>
                  </a:lnTo>
                  <a:lnTo>
                    <a:pt x="567" y="16"/>
                  </a:lnTo>
                  <a:lnTo>
                    <a:pt x="563" y="16"/>
                  </a:lnTo>
                  <a:lnTo>
                    <a:pt x="559" y="13"/>
                  </a:lnTo>
                  <a:lnTo>
                    <a:pt x="555" y="12"/>
                  </a:lnTo>
                  <a:lnTo>
                    <a:pt x="559" y="9"/>
                  </a:lnTo>
                  <a:lnTo>
                    <a:pt x="563" y="8"/>
                  </a:lnTo>
                  <a:lnTo>
                    <a:pt x="555" y="8"/>
                  </a:lnTo>
                  <a:lnTo>
                    <a:pt x="546" y="8"/>
                  </a:lnTo>
                  <a:lnTo>
                    <a:pt x="540" y="9"/>
                  </a:lnTo>
                  <a:lnTo>
                    <a:pt x="538" y="9"/>
                  </a:lnTo>
                  <a:lnTo>
                    <a:pt x="535" y="8"/>
                  </a:lnTo>
                  <a:lnTo>
                    <a:pt x="538" y="8"/>
                  </a:lnTo>
                  <a:lnTo>
                    <a:pt x="540" y="8"/>
                  </a:lnTo>
                  <a:lnTo>
                    <a:pt x="540" y="7"/>
                  </a:lnTo>
                  <a:lnTo>
                    <a:pt x="538" y="7"/>
                  </a:lnTo>
                  <a:lnTo>
                    <a:pt x="536" y="7"/>
                  </a:lnTo>
                  <a:lnTo>
                    <a:pt x="538" y="4"/>
                  </a:lnTo>
                  <a:lnTo>
                    <a:pt x="536" y="4"/>
                  </a:lnTo>
                  <a:lnTo>
                    <a:pt x="535" y="7"/>
                  </a:lnTo>
                  <a:lnTo>
                    <a:pt x="528" y="8"/>
                  </a:lnTo>
                  <a:lnTo>
                    <a:pt x="522" y="9"/>
                  </a:lnTo>
                  <a:lnTo>
                    <a:pt x="522" y="8"/>
                  </a:lnTo>
                  <a:lnTo>
                    <a:pt x="527" y="8"/>
                  </a:lnTo>
                  <a:lnTo>
                    <a:pt x="531" y="7"/>
                  </a:lnTo>
                  <a:lnTo>
                    <a:pt x="531" y="4"/>
                  </a:lnTo>
                  <a:lnTo>
                    <a:pt x="528" y="3"/>
                  </a:lnTo>
                  <a:lnTo>
                    <a:pt x="524" y="3"/>
                  </a:lnTo>
                  <a:lnTo>
                    <a:pt x="528" y="0"/>
                  </a:lnTo>
                  <a:lnTo>
                    <a:pt x="504" y="8"/>
                  </a:lnTo>
                  <a:lnTo>
                    <a:pt x="492" y="9"/>
                  </a:lnTo>
                  <a:lnTo>
                    <a:pt x="487" y="9"/>
                  </a:lnTo>
                  <a:lnTo>
                    <a:pt x="480" y="9"/>
                  </a:lnTo>
                  <a:lnTo>
                    <a:pt x="483" y="8"/>
                  </a:lnTo>
                  <a:lnTo>
                    <a:pt x="475" y="9"/>
                  </a:lnTo>
                  <a:lnTo>
                    <a:pt x="467" y="12"/>
                  </a:lnTo>
                  <a:lnTo>
                    <a:pt x="470" y="12"/>
                  </a:lnTo>
                  <a:lnTo>
                    <a:pt x="470" y="13"/>
                  </a:lnTo>
                  <a:lnTo>
                    <a:pt x="462" y="13"/>
                  </a:lnTo>
                  <a:lnTo>
                    <a:pt x="454" y="16"/>
                  </a:lnTo>
                  <a:lnTo>
                    <a:pt x="437" y="20"/>
                  </a:lnTo>
                  <a:lnTo>
                    <a:pt x="441" y="17"/>
                  </a:lnTo>
                  <a:lnTo>
                    <a:pt x="430" y="20"/>
                  </a:lnTo>
                  <a:lnTo>
                    <a:pt x="421" y="25"/>
                  </a:lnTo>
                  <a:lnTo>
                    <a:pt x="410" y="29"/>
                  </a:lnTo>
                  <a:lnTo>
                    <a:pt x="401" y="33"/>
                  </a:lnTo>
                  <a:lnTo>
                    <a:pt x="405" y="31"/>
                  </a:lnTo>
                  <a:lnTo>
                    <a:pt x="387" y="37"/>
                  </a:lnTo>
                  <a:lnTo>
                    <a:pt x="369" y="38"/>
                  </a:lnTo>
                  <a:lnTo>
                    <a:pt x="361" y="38"/>
                  </a:lnTo>
                  <a:lnTo>
                    <a:pt x="353" y="42"/>
                  </a:lnTo>
                  <a:lnTo>
                    <a:pt x="346" y="46"/>
                  </a:lnTo>
                  <a:lnTo>
                    <a:pt x="338" y="48"/>
                  </a:lnTo>
                  <a:lnTo>
                    <a:pt x="342" y="48"/>
                  </a:lnTo>
                  <a:lnTo>
                    <a:pt x="342" y="50"/>
                  </a:lnTo>
                  <a:lnTo>
                    <a:pt x="344" y="52"/>
                  </a:lnTo>
                  <a:lnTo>
                    <a:pt x="346" y="52"/>
                  </a:lnTo>
                  <a:lnTo>
                    <a:pt x="349" y="53"/>
                  </a:lnTo>
                  <a:lnTo>
                    <a:pt x="349" y="56"/>
                  </a:lnTo>
                  <a:lnTo>
                    <a:pt x="352" y="60"/>
                  </a:lnTo>
                  <a:lnTo>
                    <a:pt x="349" y="61"/>
                  </a:lnTo>
                  <a:lnTo>
                    <a:pt x="348" y="65"/>
                  </a:lnTo>
                  <a:lnTo>
                    <a:pt x="346" y="66"/>
                  </a:lnTo>
                  <a:lnTo>
                    <a:pt x="349" y="66"/>
                  </a:lnTo>
                  <a:lnTo>
                    <a:pt x="353" y="66"/>
                  </a:lnTo>
                  <a:lnTo>
                    <a:pt x="357" y="66"/>
                  </a:lnTo>
                  <a:lnTo>
                    <a:pt x="360" y="66"/>
                  </a:lnTo>
                  <a:lnTo>
                    <a:pt x="357" y="69"/>
                  </a:lnTo>
                  <a:lnTo>
                    <a:pt x="356" y="69"/>
                  </a:lnTo>
                  <a:lnTo>
                    <a:pt x="353" y="70"/>
                  </a:lnTo>
                  <a:lnTo>
                    <a:pt x="353" y="73"/>
                  </a:lnTo>
                  <a:lnTo>
                    <a:pt x="353" y="74"/>
                  </a:lnTo>
                  <a:lnTo>
                    <a:pt x="352" y="77"/>
                  </a:lnTo>
                  <a:lnTo>
                    <a:pt x="349" y="78"/>
                  </a:lnTo>
                  <a:lnTo>
                    <a:pt x="353" y="77"/>
                  </a:lnTo>
                  <a:lnTo>
                    <a:pt x="360" y="78"/>
                  </a:lnTo>
                  <a:lnTo>
                    <a:pt x="357" y="80"/>
                  </a:lnTo>
                  <a:lnTo>
                    <a:pt x="353" y="82"/>
                  </a:lnTo>
                  <a:lnTo>
                    <a:pt x="356" y="80"/>
                  </a:lnTo>
                  <a:lnTo>
                    <a:pt x="353" y="80"/>
                  </a:lnTo>
                  <a:lnTo>
                    <a:pt x="349" y="80"/>
                  </a:lnTo>
                  <a:lnTo>
                    <a:pt x="346" y="82"/>
                  </a:lnTo>
                  <a:lnTo>
                    <a:pt x="338" y="82"/>
                  </a:lnTo>
                  <a:lnTo>
                    <a:pt x="336" y="82"/>
                  </a:lnTo>
                  <a:lnTo>
                    <a:pt x="333" y="84"/>
                  </a:lnTo>
                  <a:lnTo>
                    <a:pt x="334" y="82"/>
                  </a:lnTo>
                  <a:lnTo>
                    <a:pt x="333" y="82"/>
                  </a:lnTo>
                  <a:lnTo>
                    <a:pt x="330" y="82"/>
                  </a:lnTo>
                  <a:lnTo>
                    <a:pt x="325" y="82"/>
                  </a:lnTo>
                  <a:lnTo>
                    <a:pt x="322" y="82"/>
                  </a:lnTo>
                  <a:lnTo>
                    <a:pt x="321" y="82"/>
                  </a:lnTo>
                  <a:lnTo>
                    <a:pt x="321" y="80"/>
                  </a:lnTo>
                  <a:lnTo>
                    <a:pt x="320" y="80"/>
                  </a:lnTo>
                  <a:lnTo>
                    <a:pt x="326" y="77"/>
                  </a:lnTo>
                  <a:lnTo>
                    <a:pt x="330" y="74"/>
                  </a:lnTo>
                  <a:lnTo>
                    <a:pt x="329" y="74"/>
                  </a:lnTo>
                  <a:lnTo>
                    <a:pt x="322" y="74"/>
                  </a:lnTo>
                  <a:lnTo>
                    <a:pt x="313" y="77"/>
                  </a:lnTo>
                  <a:lnTo>
                    <a:pt x="306" y="78"/>
                  </a:lnTo>
                  <a:lnTo>
                    <a:pt x="302" y="78"/>
                  </a:lnTo>
                  <a:lnTo>
                    <a:pt x="300" y="80"/>
                  </a:lnTo>
                  <a:lnTo>
                    <a:pt x="302" y="82"/>
                  </a:lnTo>
                  <a:lnTo>
                    <a:pt x="291" y="82"/>
                  </a:lnTo>
                  <a:lnTo>
                    <a:pt x="285" y="82"/>
                  </a:lnTo>
                  <a:lnTo>
                    <a:pt x="281" y="84"/>
                  </a:lnTo>
                  <a:lnTo>
                    <a:pt x="276" y="86"/>
                  </a:lnTo>
                  <a:lnTo>
                    <a:pt x="272" y="86"/>
                  </a:lnTo>
                  <a:lnTo>
                    <a:pt x="265" y="88"/>
                  </a:lnTo>
                  <a:lnTo>
                    <a:pt x="260" y="90"/>
                  </a:lnTo>
                  <a:lnTo>
                    <a:pt x="263" y="94"/>
                  </a:lnTo>
                  <a:lnTo>
                    <a:pt x="269" y="94"/>
                  </a:lnTo>
                  <a:lnTo>
                    <a:pt x="272" y="94"/>
                  </a:lnTo>
                  <a:lnTo>
                    <a:pt x="276" y="96"/>
                  </a:lnTo>
                  <a:lnTo>
                    <a:pt x="272" y="96"/>
                  </a:lnTo>
                  <a:lnTo>
                    <a:pt x="268" y="96"/>
                  </a:lnTo>
                  <a:lnTo>
                    <a:pt x="265" y="97"/>
                  </a:lnTo>
                  <a:lnTo>
                    <a:pt x="263" y="97"/>
                  </a:lnTo>
                  <a:lnTo>
                    <a:pt x="263" y="100"/>
                  </a:lnTo>
                  <a:lnTo>
                    <a:pt x="263" y="101"/>
                  </a:lnTo>
                  <a:lnTo>
                    <a:pt x="260" y="104"/>
                  </a:lnTo>
                  <a:lnTo>
                    <a:pt x="259" y="104"/>
                  </a:lnTo>
                  <a:lnTo>
                    <a:pt x="259" y="105"/>
                  </a:lnTo>
                  <a:lnTo>
                    <a:pt x="260" y="107"/>
                  </a:lnTo>
                  <a:lnTo>
                    <a:pt x="265" y="107"/>
                  </a:lnTo>
                  <a:lnTo>
                    <a:pt x="273" y="107"/>
                  </a:lnTo>
                  <a:lnTo>
                    <a:pt x="281" y="107"/>
                  </a:lnTo>
                  <a:lnTo>
                    <a:pt x="289" y="107"/>
                  </a:lnTo>
                  <a:lnTo>
                    <a:pt x="291" y="109"/>
                  </a:lnTo>
                  <a:lnTo>
                    <a:pt x="292" y="109"/>
                  </a:lnTo>
                  <a:lnTo>
                    <a:pt x="294" y="107"/>
                  </a:lnTo>
                  <a:lnTo>
                    <a:pt x="292" y="107"/>
                  </a:lnTo>
                  <a:lnTo>
                    <a:pt x="296" y="105"/>
                  </a:lnTo>
                  <a:lnTo>
                    <a:pt x="296" y="107"/>
                  </a:lnTo>
                  <a:lnTo>
                    <a:pt x="294" y="110"/>
                  </a:lnTo>
                  <a:lnTo>
                    <a:pt x="306" y="105"/>
                  </a:lnTo>
                  <a:lnTo>
                    <a:pt x="312" y="105"/>
                  </a:lnTo>
                  <a:lnTo>
                    <a:pt x="316" y="104"/>
                  </a:lnTo>
                  <a:lnTo>
                    <a:pt x="317" y="104"/>
                  </a:lnTo>
                  <a:lnTo>
                    <a:pt x="321" y="104"/>
                  </a:lnTo>
                  <a:lnTo>
                    <a:pt x="328" y="102"/>
                  </a:lnTo>
                  <a:lnTo>
                    <a:pt x="329" y="104"/>
                  </a:lnTo>
                  <a:lnTo>
                    <a:pt x="326" y="105"/>
                  </a:lnTo>
                  <a:lnTo>
                    <a:pt x="321" y="107"/>
                  </a:lnTo>
                  <a:lnTo>
                    <a:pt x="312" y="109"/>
                  </a:lnTo>
                  <a:lnTo>
                    <a:pt x="313" y="109"/>
                  </a:lnTo>
                  <a:lnTo>
                    <a:pt x="313" y="110"/>
                  </a:lnTo>
                  <a:lnTo>
                    <a:pt x="312" y="114"/>
                  </a:lnTo>
                  <a:lnTo>
                    <a:pt x="304" y="121"/>
                  </a:lnTo>
                  <a:lnTo>
                    <a:pt x="294" y="123"/>
                  </a:lnTo>
                  <a:lnTo>
                    <a:pt x="283" y="123"/>
                  </a:lnTo>
                  <a:lnTo>
                    <a:pt x="268" y="130"/>
                  </a:lnTo>
                  <a:lnTo>
                    <a:pt x="260" y="130"/>
                  </a:lnTo>
                  <a:lnTo>
                    <a:pt x="257" y="130"/>
                  </a:lnTo>
                  <a:lnTo>
                    <a:pt x="259" y="130"/>
                  </a:lnTo>
                  <a:lnTo>
                    <a:pt x="259" y="127"/>
                  </a:lnTo>
                  <a:lnTo>
                    <a:pt x="255" y="127"/>
                  </a:lnTo>
                  <a:lnTo>
                    <a:pt x="249" y="127"/>
                  </a:lnTo>
                  <a:lnTo>
                    <a:pt x="247" y="130"/>
                  </a:lnTo>
                  <a:lnTo>
                    <a:pt x="247" y="131"/>
                  </a:lnTo>
                  <a:lnTo>
                    <a:pt x="243" y="131"/>
                  </a:lnTo>
                  <a:lnTo>
                    <a:pt x="239" y="134"/>
                  </a:lnTo>
                  <a:lnTo>
                    <a:pt x="232" y="137"/>
                  </a:lnTo>
                  <a:lnTo>
                    <a:pt x="239" y="135"/>
                  </a:lnTo>
                  <a:lnTo>
                    <a:pt x="233" y="137"/>
                  </a:lnTo>
                  <a:lnTo>
                    <a:pt x="229" y="139"/>
                  </a:lnTo>
                  <a:lnTo>
                    <a:pt x="232" y="141"/>
                  </a:lnTo>
                  <a:lnTo>
                    <a:pt x="229" y="141"/>
                  </a:lnTo>
                  <a:lnTo>
                    <a:pt x="228" y="139"/>
                  </a:lnTo>
                  <a:lnTo>
                    <a:pt x="224" y="141"/>
                  </a:lnTo>
                  <a:lnTo>
                    <a:pt x="212" y="145"/>
                  </a:lnTo>
                  <a:lnTo>
                    <a:pt x="207" y="149"/>
                  </a:lnTo>
                  <a:lnTo>
                    <a:pt x="202" y="151"/>
                  </a:lnTo>
                  <a:lnTo>
                    <a:pt x="199" y="153"/>
                  </a:lnTo>
                  <a:lnTo>
                    <a:pt x="198" y="153"/>
                  </a:lnTo>
                  <a:lnTo>
                    <a:pt x="195" y="153"/>
                  </a:lnTo>
                  <a:lnTo>
                    <a:pt x="194" y="154"/>
                  </a:lnTo>
                  <a:lnTo>
                    <a:pt x="192" y="157"/>
                  </a:lnTo>
                  <a:lnTo>
                    <a:pt x="195" y="157"/>
                  </a:lnTo>
                  <a:lnTo>
                    <a:pt x="192" y="158"/>
                  </a:lnTo>
                  <a:lnTo>
                    <a:pt x="190" y="161"/>
                  </a:lnTo>
                  <a:lnTo>
                    <a:pt x="190" y="162"/>
                  </a:lnTo>
                  <a:lnTo>
                    <a:pt x="190" y="165"/>
                  </a:lnTo>
                  <a:lnTo>
                    <a:pt x="192" y="162"/>
                  </a:lnTo>
                  <a:lnTo>
                    <a:pt x="195" y="162"/>
                  </a:lnTo>
                  <a:lnTo>
                    <a:pt x="198" y="161"/>
                  </a:lnTo>
                  <a:lnTo>
                    <a:pt x="195" y="165"/>
                  </a:lnTo>
                  <a:lnTo>
                    <a:pt x="192" y="166"/>
                  </a:lnTo>
                  <a:lnTo>
                    <a:pt x="194" y="166"/>
                  </a:lnTo>
                  <a:lnTo>
                    <a:pt x="192" y="167"/>
                  </a:lnTo>
                  <a:lnTo>
                    <a:pt x="190" y="170"/>
                  </a:lnTo>
                  <a:lnTo>
                    <a:pt x="184" y="170"/>
                  </a:lnTo>
                  <a:lnTo>
                    <a:pt x="180" y="174"/>
                  </a:lnTo>
                  <a:lnTo>
                    <a:pt x="182" y="174"/>
                  </a:lnTo>
                  <a:lnTo>
                    <a:pt x="180" y="175"/>
                  </a:lnTo>
                  <a:lnTo>
                    <a:pt x="182" y="175"/>
                  </a:lnTo>
                  <a:lnTo>
                    <a:pt x="184" y="175"/>
                  </a:lnTo>
                  <a:lnTo>
                    <a:pt x="182" y="179"/>
                  </a:lnTo>
                  <a:lnTo>
                    <a:pt x="184" y="179"/>
                  </a:lnTo>
                  <a:lnTo>
                    <a:pt x="184" y="180"/>
                  </a:lnTo>
                  <a:lnTo>
                    <a:pt x="182" y="180"/>
                  </a:lnTo>
                  <a:lnTo>
                    <a:pt x="180" y="183"/>
                  </a:lnTo>
                  <a:lnTo>
                    <a:pt x="198" y="183"/>
                  </a:lnTo>
                  <a:lnTo>
                    <a:pt x="206" y="180"/>
                  </a:lnTo>
                  <a:lnTo>
                    <a:pt x="208" y="179"/>
                  </a:lnTo>
                  <a:lnTo>
                    <a:pt x="208" y="178"/>
                  </a:lnTo>
                  <a:lnTo>
                    <a:pt x="216" y="174"/>
                  </a:lnTo>
                  <a:lnTo>
                    <a:pt x="224" y="170"/>
                  </a:lnTo>
                  <a:lnTo>
                    <a:pt x="225" y="170"/>
                  </a:lnTo>
                  <a:lnTo>
                    <a:pt x="228" y="170"/>
                  </a:lnTo>
                  <a:lnTo>
                    <a:pt x="219" y="174"/>
                  </a:lnTo>
                  <a:lnTo>
                    <a:pt x="215" y="175"/>
                  </a:lnTo>
                  <a:lnTo>
                    <a:pt x="212" y="178"/>
                  </a:lnTo>
                  <a:lnTo>
                    <a:pt x="211" y="179"/>
                  </a:lnTo>
                  <a:lnTo>
                    <a:pt x="207" y="183"/>
                  </a:lnTo>
                  <a:lnTo>
                    <a:pt x="207" y="187"/>
                  </a:lnTo>
                  <a:lnTo>
                    <a:pt x="206" y="188"/>
                  </a:lnTo>
                  <a:lnTo>
                    <a:pt x="199" y="192"/>
                  </a:lnTo>
                  <a:lnTo>
                    <a:pt x="195" y="192"/>
                  </a:lnTo>
                  <a:lnTo>
                    <a:pt x="194" y="196"/>
                  </a:lnTo>
                  <a:lnTo>
                    <a:pt x="199" y="196"/>
                  </a:lnTo>
                  <a:lnTo>
                    <a:pt x="194" y="198"/>
                  </a:lnTo>
                  <a:lnTo>
                    <a:pt x="192" y="200"/>
                  </a:lnTo>
                  <a:lnTo>
                    <a:pt x="190" y="202"/>
                  </a:lnTo>
                  <a:lnTo>
                    <a:pt x="186" y="202"/>
                  </a:lnTo>
                  <a:lnTo>
                    <a:pt x="182" y="204"/>
                  </a:lnTo>
                  <a:lnTo>
                    <a:pt x="186" y="204"/>
                  </a:lnTo>
                  <a:lnTo>
                    <a:pt x="190" y="204"/>
                  </a:lnTo>
                  <a:lnTo>
                    <a:pt x="198" y="202"/>
                  </a:lnTo>
                  <a:lnTo>
                    <a:pt x="206" y="198"/>
                  </a:lnTo>
                  <a:lnTo>
                    <a:pt x="208" y="196"/>
                  </a:lnTo>
                  <a:lnTo>
                    <a:pt x="212" y="198"/>
                  </a:lnTo>
                  <a:lnTo>
                    <a:pt x="211" y="198"/>
                  </a:lnTo>
                  <a:lnTo>
                    <a:pt x="212" y="200"/>
                  </a:lnTo>
                  <a:lnTo>
                    <a:pt x="215" y="200"/>
                  </a:lnTo>
                  <a:lnTo>
                    <a:pt x="212" y="202"/>
                  </a:lnTo>
                  <a:lnTo>
                    <a:pt x="216" y="200"/>
                  </a:lnTo>
                  <a:lnTo>
                    <a:pt x="219" y="200"/>
                  </a:lnTo>
                  <a:lnTo>
                    <a:pt x="219" y="202"/>
                  </a:lnTo>
                  <a:lnTo>
                    <a:pt x="219" y="204"/>
                  </a:lnTo>
                  <a:lnTo>
                    <a:pt x="219" y="206"/>
                  </a:lnTo>
                  <a:lnTo>
                    <a:pt x="219" y="208"/>
                  </a:lnTo>
                  <a:lnTo>
                    <a:pt x="221" y="208"/>
                  </a:lnTo>
                  <a:lnTo>
                    <a:pt x="224" y="204"/>
                  </a:lnTo>
                  <a:lnTo>
                    <a:pt x="228" y="200"/>
                  </a:lnTo>
                  <a:lnTo>
                    <a:pt x="232" y="198"/>
                  </a:lnTo>
                  <a:lnTo>
                    <a:pt x="229" y="200"/>
                  </a:lnTo>
                  <a:lnTo>
                    <a:pt x="232" y="200"/>
                  </a:lnTo>
                  <a:lnTo>
                    <a:pt x="232" y="202"/>
                  </a:lnTo>
                  <a:lnTo>
                    <a:pt x="232" y="204"/>
                  </a:lnTo>
                  <a:lnTo>
                    <a:pt x="233" y="204"/>
                  </a:lnTo>
                  <a:lnTo>
                    <a:pt x="237" y="204"/>
                  </a:lnTo>
                  <a:lnTo>
                    <a:pt x="243" y="202"/>
                  </a:lnTo>
                  <a:lnTo>
                    <a:pt x="252" y="200"/>
                  </a:lnTo>
                  <a:lnTo>
                    <a:pt x="245" y="204"/>
                  </a:lnTo>
                  <a:lnTo>
                    <a:pt x="237" y="206"/>
                  </a:lnTo>
                  <a:lnTo>
                    <a:pt x="235" y="208"/>
                  </a:lnTo>
                  <a:lnTo>
                    <a:pt x="233" y="211"/>
                  </a:lnTo>
                  <a:lnTo>
                    <a:pt x="232" y="211"/>
                  </a:lnTo>
                  <a:lnTo>
                    <a:pt x="225" y="215"/>
                  </a:lnTo>
                  <a:lnTo>
                    <a:pt x="220" y="219"/>
                  </a:lnTo>
                  <a:lnTo>
                    <a:pt x="220" y="222"/>
                  </a:lnTo>
                  <a:lnTo>
                    <a:pt x="219" y="223"/>
                  </a:lnTo>
                  <a:lnTo>
                    <a:pt x="216" y="223"/>
                  </a:lnTo>
                  <a:lnTo>
                    <a:pt x="216" y="222"/>
                  </a:lnTo>
                  <a:lnTo>
                    <a:pt x="211" y="223"/>
                  </a:lnTo>
                  <a:lnTo>
                    <a:pt x="203" y="227"/>
                  </a:lnTo>
                  <a:lnTo>
                    <a:pt x="199" y="228"/>
                  </a:lnTo>
                  <a:lnTo>
                    <a:pt x="194" y="232"/>
                  </a:lnTo>
                  <a:lnTo>
                    <a:pt x="192" y="235"/>
                  </a:lnTo>
                  <a:lnTo>
                    <a:pt x="190" y="235"/>
                  </a:lnTo>
                  <a:lnTo>
                    <a:pt x="184" y="235"/>
                  </a:lnTo>
                  <a:lnTo>
                    <a:pt x="172" y="238"/>
                  </a:lnTo>
                  <a:lnTo>
                    <a:pt x="159" y="244"/>
                  </a:lnTo>
                  <a:lnTo>
                    <a:pt x="151" y="248"/>
                  </a:lnTo>
                  <a:lnTo>
                    <a:pt x="150" y="250"/>
                  </a:lnTo>
                  <a:lnTo>
                    <a:pt x="150" y="252"/>
                  </a:lnTo>
                  <a:lnTo>
                    <a:pt x="148" y="252"/>
                  </a:lnTo>
                  <a:lnTo>
                    <a:pt x="148" y="250"/>
                  </a:lnTo>
                  <a:lnTo>
                    <a:pt x="146" y="252"/>
                  </a:lnTo>
                  <a:lnTo>
                    <a:pt x="140" y="253"/>
                  </a:lnTo>
                  <a:lnTo>
                    <a:pt x="142" y="250"/>
                  </a:lnTo>
                  <a:lnTo>
                    <a:pt x="144" y="248"/>
                  </a:lnTo>
                  <a:lnTo>
                    <a:pt x="140" y="250"/>
                  </a:lnTo>
                  <a:lnTo>
                    <a:pt x="138" y="250"/>
                  </a:lnTo>
                  <a:lnTo>
                    <a:pt x="140" y="248"/>
                  </a:lnTo>
                  <a:lnTo>
                    <a:pt x="128" y="252"/>
                  </a:lnTo>
                  <a:lnTo>
                    <a:pt x="118" y="255"/>
                  </a:lnTo>
                  <a:lnTo>
                    <a:pt x="111" y="257"/>
                  </a:lnTo>
                  <a:lnTo>
                    <a:pt x="107" y="259"/>
                  </a:lnTo>
                  <a:lnTo>
                    <a:pt x="102" y="261"/>
                  </a:lnTo>
                  <a:lnTo>
                    <a:pt x="97" y="265"/>
                  </a:lnTo>
                  <a:lnTo>
                    <a:pt x="98" y="265"/>
                  </a:lnTo>
                  <a:lnTo>
                    <a:pt x="98" y="267"/>
                  </a:lnTo>
                  <a:lnTo>
                    <a:pt x="102" y="265"/>
                  </a:lnTo>
                  <a:lnTo>
                    <a:pt x="105" y="265"/>
                  </a:lnTo>
                  <a:lnTo>
                    <a:pt x="106" y="263"/>
                  </a:lnTo>
                  <a:lnTo>
                    <a:pt x="106" y="261"/>
                  </a:lnTo>
                  <a:lnTo>
                    <a:pt x="107" y="261"/>
                  </a:lnTo>
                  <a:lnTo>
                    <a:pt x="107" y="263"/>
                  </a:lnTo>
                  <a:lnTo>
                    <a:pt x="106" y="265"/>
                  </a:lnTo>
                  <a:lnTo>
                    <a:pt x="107" y="265"/>
                  </a:lnTo>
                  <a:lnTo>
                    <a:pt x="110" y="265"/>
                  </a:lnTo>
                  <a:lnTo>
                    <a:pt x="111" y="263"/>
                  </a:lnTo>
                  <a:lnTo>
                    <a:pt x="111" y="265"/>
                  </a:lnTo>
                  <a:lnTo>
                    <a:pt x="115" y="261"/>
                  </a:lnTo>
                  <a:lnTo>
                    <a:pt x="119" y="259"/>
                  </a:lnTo>
                  <a:lnTo>
                    <a:pt x="127" y="255"/>
                  </a:lnTo>
                  <a:lnTo>
                    <a:pt x="128" y="255"/>
                  </a:lnTo>
                  <a:lnTo>
                    <a:pt x="132" y="257"/>
                  </a:lnTo>
                  <a:lnTo>
                    <a:pt x="128" y="257"/>
                  </a:lnTo>
                  <a:lnTo>
                    <a:pt x="125" y="259"/>
                  </a:lnTo>
                  <a:lnTo>
                    <a:pt x="131" y="259"/>
                  </a:lnTo>
                  <a:lnTo>
                    <a:pt x="134" y="257"/>
                  </a:lnTo>
                  <a:lnTo>
                    <a:pt x="136" y="257"/>
                  </a:lnTo>
                  <a:lnTo>
                    <a:pt x="138" y="257"/>
                  </a:lnTo>
                  <a:lnTo>
                    <a:pt x="140" y="255"/>
                  </a:lnTo>
                  <a:lnTo>
                    <a:pt x="140" y="257"/>
                  </a:lnTo>
                  <a:lnTo>
                    <a:pt x="146" y="253"/>
                  </a:lnTo>
                  <a:lnTo>
                    <a:pt x="150" y="253"/>
                  </a:lnTo>
                  <a:lnTo>
                    <a:pt x="154" y="252"/>
                  </a:lnTo>
                  <a:lnTo>
                    <a:pt x="155" y="252"/>
                  </a:lnTo>
                  <a:lnTo>
                    <a:pt x="158" y="252"/>
                  </a:lnTo>
                  <a:lnTo>
                    <a:pt x="151" y="255"/>
                  </a:lnTo>
                  <a:lnTo>
                    <a:pt x="155" y="253"/>
                  </a:lnTo>
                  <a:lnTo>
                    <a:pt x="159" y="252"/>
                  </a:lnTo>
                  <a:lnTo>
                    <a:pt x="163" y="250"/>
                  </a:lnTo>
                  <a:lnTo>
                    <a:pt x="167" y="250"/>
                  </a:lnTo>
                  <a:lnTo>
                    <a:pt x="171" y="250"/>
                  </a:lnTo>
                  <a:lnTo>
                    <a:pt x="175" y="248"/>
                  </a:lnTo>
                  <a:lnTo>
                    <a:pt x="176" y="246"/>
                  </a:lnTo>
                  <a:lnTo>
                    <a:pt x="178" y="246"/>
                  </a:lnTo>
                  <a:lnTo>
                    <a:pt x="176" y="248"/>
                  </a:lnTo>
                  <a:lnTo>
                    <a:pt x="180" y="246"/>
                  </a:lnTo>
                  <a:lnTo>
                    <a:pt x="184" y="244"/>
                  </a:lnTo>
                  <a:lnTo>
                    <a:pt x="182" y="244"/>
                  </a:lnTo>
                  <a:lnTo>
                    <a:pt x="180" y="244"/>
                  </a:lnTo>
                  <a:lnTo>
                    <a:pt x="184" y="242"/>
                  </a:lnTo>
                  <a:lnTo>
                    <a:pt x="190" y="240"/>
                  </a:lnTo>
                  <a:lnTo>
                    <a:pt x="194" y="240"/>
                  </a:lnTo>
                  <a:lnTo>
                    <a:pt x="194" y="238"/>
                  </a:lnTo>
                  <a:lnTo>
                    <a:pt x="195" y="238"/>
                  </a:lnTo>
                  <a:lnTo>
                    <a:pt x="199" y="238"/>
                  </a:lnTo>
                  <a:lnTo>
                    <a:pt x="202" y="238"/>
                  </a:lnTo>
                  <a:lnTo>
                    <a:pt x="203" y="236"/>
                  </a:lnTo>
                  <a:lnTo>
                    <a:pt x="206" y="235"/>
                  </a:lnTo>
                  <a:lnTo>
                    <a:pt x="207" y="235"/>
                  </a:lnTo>
                  <a:lnTo>
                    <a:pt x="208" y="235"/>
                  </a:lnTo>
                  <a:lnTo>
                    <a:pt x="216" y="232"/>
                  </a:lnTo>
                  <a:lnTo>
                    <a:pt x="220" y="231"/>
                  </a:lnTo>
                  <a:lnTo>
                    <a:pt x="225" y="228"/>
                  </a:lnTo>
                  <a:lnTo>
                    <a:pt x="228" y="227"/>
                  </a:lnTo>
                  <a:lnTo>
                    <a:pt x="232" y="224"/>
                  </a:lnTo>
                  <a:lnTo>
                    <a:pt x="235" y="223"/>
                  </a:lnTo>
                  <a:lnTo>
                    <a:pt x="237" y="223"/>
                  </a:lnTo>
                  <a:lnTo>
                    <a:pt x="239" y="223"/>
                  </a:lnTo>
                  <a:lnTo>
                    <a:pt x="245" y="222"/>
                  </a:lnTo>
                  <a:lnTo>
                    <a:pt x="249" y="219"/>
                  </a:lnTo>
                  <a:lnTo>
                    <a:pt x="256" y="218"/>
                  </a:lnTo>
                  <a:lnTo>
                    <a:pt x="264" y="214"/>
                  </a:lnTo>
                  <a:lnTo>
                    <a:pt x="268" y="214"/>
                  </a:lnTo>
                  <a:lnTo>
                    <a:pt x="272" y="211"/>
                  </a:lnTo>
                  <a:lnTo>
                    <a:pt x="273" y="214"/>
                  </a:lnTo>
                  <a:lnTo>
                    <a:pt x="273" y="211"/>
                  </a:lnTo>
                  <a:lnTo>
                    <a:pt x="277" y="210"/>
                  </a:lnTo>
                  <a:lnTo>
                    <a:pt x="279" y="210"/>
                  </a:lnTo>
                  <a:lnTo>
                    <a:pt x="281" y="208"/>
                  </a:lnTo>
                  <a:lnTo>
                    <a:pt x="285" y="206"/>
                  </a:lnTo>
                  <a:lnTo>
                    <a:pt x="291" y="204"/>
                  </a:lnTo>
                  <a:lnTo>
                    <a:pt x="294" y="202"/>
                  </a:lnTo>
                  <a:lnTo>
                    <a:pt x="300" y="200"/>
                  </a:lnTo>
                  <a:lnTo>
                    <a:pt x="300" y="198"/>
                  </a:lnTo>
                  <a:lnTo>
                    <a:pt x="300" y="196"/>
                  </a:lnTo>
                  <a:lnTo>
                    <a:pt x="296" y="196"/>
                  </a:lnTo>
                  <a:lnTo>
                    <a:pt x="292" y="196"/>
                  </a:lnTo>
                  <a:lnTo>
                    <a:pt x="294" y="194"/>
                  </a:lnTo>
                  <a:lnTo>
                    <a:pt x="298" y="192"/>
                  </a:lnTo>
                  <a:lnTo>
                    <a:pt x="300" y="192"/>
                  </a:lnTo>
                  <a:lnTo>
                    <a:pt x="302" y="192"/>
                  </a:lnTo>
                  <a:lnTo>
                    <a:pt x="300" y="191"/>
                  </a:lnTo>
                  <a:lnTo>
                    <a:pt x="306" y="191"/>
                  </a:lnTo>
                  <a:lnTo>
                    <a:pt x="308" y="188"/>
                  </a:lnTo>
                  <a:lnTo>
                    <a:pt x="313" y="187"/>
                  </a:lnTo>
                  <a:lnTo>
                    <a:pt x="316" y="184"/>
                  </a:lnTo>
                  <a:lnTo>
                    <a:pt x="316" y="187"/>
                  </a:lnTo>
                  <a:lnTo>
                    <a:pt x="320" y="187"/>
                  </a:lnTo>
                  <a:lnTo>
                    <a:pt x="321" y="184"/>
                  </a:lnTo>
                  <a:lnTo>
                    <a:pt x="321" y="183"/>
                  </a:lnTo>
                  <a:lnTo>
                    <a:pt x="326" y="183"/>
                  </a:lnTo>
                  <a:lnTo>
                    <a:pt x="333" y="180"/>
                  </a:lnTo>
                  <a:lnTo>
                    <a:pt x="333" y="178"/>
                  </a:lnTo>
                  <a:lnTo>
                    <a:pt x="330" y="175"/>
                  </a:lnTo>
                  <a:lnTo>
                    <a:pt x="334" y="178"/>
                  </a:lnTo>
                  <a:lnTo>
                    <a:pt x="336" y="178"/>
                  </a:lnTo>
                  <a:lnTo>
                    <a:pt x="344" y="174"/>
                  </a:lnTo>
                  <a:lnTo>
                    <a:pt x="349" y="171"/>
                  </a:lnTo>
                  <a:lnTo>
                    <a:pt x="356" y="170"/>
                  </a:lnTo>
                  <a:lnTo>
                    <a:pt x="361" y="166"/>
                  </a:lnTo>
                  <a:lnTo>
                    <a:pt x="365" y="165"/>
                  </a:lnTo>
                  <a:lnTo>
                    <a:pt x="369" y="165"/>
                  </a:lnTo>
                  <a:lnTo>
                    <a:pt x="373" y="162"/>
                  </a:lnTo>
                  <a:lnTo>
                    <a:pt x="377" y="161"/>
                  </a:lnTo>
                  <a:lnTo>
                    <a:pt x="379" y="161"/>
                  </a:lnTo>
                  <a:lnTo>
                    <a:pt x="383" y="158"/>
                  </a:lnTo>
                  <a:lnTo>
                    <a:pt x="383" y="161"/>
                  </a:lnTo>
                  <a:lnTo>
                    <a:pt x="386" y="161"/>
                  </a:lnTo>
                  <a:lnTo>
                    <a:pt x="390" y="161"/>
                  </a:lnTo>
                  <a:lnTo>
                    <a:pt x="387" y="162"/>
                  </a:lnTo>
                  <a:lnTo>
                    <a:pt x="390" y="165"/>
                  </a:lnTo>
                  <a:lnTo>
                    <a:pt x="393" y="166"/>
                  </a:lnTo>
                  <a:lnTo>
                    <a:pt x="390" y="166"/>
                  </a:lnTo>
                  <a:lnTo>
                    <a:pt x="383" y="166"/>
                  </a:lnTo>
                  <a:lnTo>
                    <a:pt x="382" y="166"/>
                  </a:lnTo>
                  <a:lnTo>
                    <a:pt x="379" y="166"/>
                  </a:lnTo>
                  <a:lnTo>
                    <a:pt x="379" y="165"/>
                  </a:lnTo>
                  <a:lnTo>
                    <a:pt x="361" y="170"/>
                  </a:lnTo>
                  <a:lnTo>
                    <a:pt x="360" y="171"/>
                  </a:lnTo>
                  <a:lnTo>
                    <a:pt x="357" y="174"/>
                  </a:lnTo>
                  <a:lnTo>
                    <a:pt x="349" y="178"/>
                  </a:lnTo>
                  <a:lnTo>
                    <a:pt x="342" y="180"/>
                  </a:lnTo>
                  <a:lnTo>
                    <a:pt x="338" y="184"/>
                  </a:lnTo>
                  <a:lnTo>
                    <a:pt x="336" y="187"/>
                  </a:lnTo>
                  <a:lnTo>
                    <a:pt x="338" y="187"/>
                  </a:lnTo>
                  <a:lnTo>
                    <a:pt x="340" y="187"/>
                  </a:lnTo>
                  <a:lnTo>
                    <a:pt x="329" y="191"/>
                  </a:lnTo>
                  <a:lnTo>
                    <a:pt x="326" y="192"/>
                  </a:lnTo>
                  <a:lnTo>
                    <a:pt x="326" y="194"/>
                  </a:lnTo>
                  <a:lnTo>
                    <a:pt x="329" y="194"/>
                  </a:lnTo>
                  <a:lnTo>
                    <a:pt x="330" y="194"/>
                  </a:lnTo>
                  <a:lnTo>
                    <a:pt x="333" y="194"/>
                  </a:lnTo>
                  <a:lnTo>
                    <a:pt x="334" y="194"/>
                  </a:lnTo>
                  <a:lnTo>
                    <a:pt x="334" y="192"/>
                  </a:lnTo>
                  <a:lnTo>
                    <a:pt x="338" y="192"/>
                  </a:lnTo>
                  <a:lnTo>
                    <a:pt x="342" y="191"/>
                  </a:lnTo>
                  <a:lnTo>
                    <a:pt x="346" y="188"/>
                  </a:lnTo>
                  <a:lnTo>
                    <a:pt x="349" y="188"/>
                  </a:lnTo>
                  <a:lnTo>
                    <a:pt x="348" y="191"/>
                  </a:lnTo>
                  <a:lnTo>
                    <a:pt x="356" y="187"/>
                  </a:lnTo>
                  <a:lnTo>
                    <a:pt x="349" y="191"/>
                  </a:lnTo>
                  <a:lnTo>
                    <a:pt x="360" y="187"/>
                  </a:lnTo>
                  <a:lnTo>
                    <a:pt x="361" y="184"/>
                  </a:lnTo>
                  <a:lnTo>
                    <a:pt x="361" y="187"/>
                  </a:lnTo>
                  <a:lnTo>
                    <a:pt x="365" y="183"/>
                  </a:lnTo>
                  <a:lnTo>
                    <a:pt x="366" y="183"/>
                  </a:lnTo>
                  <a:lnTo>
                    <a:pt x="366" y="184"/>
                  </a:lnTo>
                  <a:lnTo>
                    <a:pt x="370" y="180"/>
                  </a:lnTo>
                  <a:lnTo>
                    <a:pt x="374" y="179"/>
                  </a:lnTo>
                  <a:lnTo>
                    <a:pt x="373" y="183"/>
                  </a:lnTo>
                  <a:lnTo>
                    <a:pt x="374" y="180"/>
                  </a:lnTo>
                  <a:lnTo>
                    <a:pt x="377" y="180"/>
                  </a:lnTo>
                  <a:lnTo>
                    <a:pt x="378" y="183"/>
                  </a:lnTo>
                  <a:lnTo>
                    <a:pt x="382" y="180"/>
                  </a:lnTo>
                  <a:lnTo>
                    <a:pt x="386" y="180"/>
                  </a:lnTo>
                  <a:lnTo>
                    <a:pt x="393" y="178"/>
                  </a:lnTo>
                  <a:lnTo>
                    <a:pt x="391" y="178"/>
                  </a:lnTo>
                  <a:lnTo>
                    <a:pt x="390" y="178"/>
                  </a:lnTo>
                  <a:lnTo>
                    <a:pt x="395" y="175"/>
                  </a:lnTo>
                  <a:lnTo>
                    <a:pt x="399" y="174"/>
                  </a:lnTo>
                  <a:lnTo>
                    <a:pt x="401" y="171"/>
                  </a:lnTo>
                  <a:lnTo>
                    <a:pt x="391" y="174"/>
                  </a:lnTo>
                  <a:lnTo>
                    <a:pt x="397" y="171"/>
                  </a:lnTo>
                  <a:lnTo>
                    <a:pt x="399" y="171"/>
                  </a:lnTo>
                  <a:lnTo>
                    <a:pt x="401" y="167"/>
                  </a:lnTo>
                  <a:lnTo>
                    <a:pt x="399" y="170"/>
                  </a:lnTo>
                  <a:lnTo>
                    <a:pt x="399" y="167"/>
                  </a:lnTo>
                  <a:lnTo>
                    <a:pt x="397" y="167"/>
                  </a:lnTo>
                  <a:lnTo>
                    <a:pt x="403" y="166"/>
                  </a:lnTo>
                  <a:lnTo>
                    <a:pt x="409" y="165"/>
                  </a:lnTo>
                  <a:lnTo>
                    <a:pt x="410" y="165"/>
                  </a:lnTo>
                  <a:lnTo>
                    <a:pt x="418" y="161"/>
                  </a:lnTo>
                  <a:lnTo>
                    <a:pt x="413" y="165"/>
                  </a:lnTo>
                  <a:lnTo>
                    <a:pt x="409" y="166"/>
                  </a:lnTo>
                  <a:lnTo>
                    <a:pt x="409" y="167"/>
                  </a:lnTo>
                  <a:lnTo>
                    <a:pt x="413" y="166"/>
                  </a:lnTo>
                  <a:lnTo>
                    <a:pt x="414" y="165"/>
                  </a:lnTo>
                  <a:lnTo>
                    <a:pt x="418" y="162"/>
                  </a:lnTo>
                  <a:lnTo>
                    <a:pt x="414" y="166"/>
                  </a:lnTo>
                  <a:lnTo>
                    <a:pt x="418" y="165"/>
                  </a:lnTo>
                  <a:lnTo>
                    <a:pt x="417" y="166"/>
                  </a:lnTo>
                  <a:lnTo>
                    <a:pt x="426" y="165"/>
                  </a:lnTo>
                  <a:lnTo>
                    <a:pt x="430" y="162"/>
                  </a:lnTo>
                  <a:lnTo>
                    <a:pt x="431" y="162"/>
                  </a:lnTo>
                  <a:lnTo>
                    <a:pt x="434" y="165"/>
                  </a:lnTo>
                  <a:lnTo>
                    <a:pt x="427" y="165"/>
                  </a:lnTo>
                  <a:lnTo>
                    <a:pt x="426" y="166"/>
                  </a:lnTo>
                  <a:lnTo>
                    <a:pt x="423" y="167"/>
                  </a:lnTo>
                  <a:lnTo>
                    <a:pt x="426" y="167"/>
                  </a:lnTo>
                  <a:lnTo>
                    <a:pt x="422" y="170"/>
                  </a:lnTo>
                  <a:lnTo>
                    <a:pt x="426" y="170"/>
                  </a:lnTo>
                  <a:lnTo>
                    <a:pt x="430" y="170"/>
                  </a:lnTo>
                  <a:lnTo>
                    <a:pt x="434" y="170"/>
                  </a:lnTo>
                  <a:lnTo>
                    <a:pt x="427" y="174"/>
                  </a:lnTo>
                  <a:lnTo>
                    <a:pt x="430" y="174"/>
                  </a:lnTo>
                  <a:lnTo>
                    <a:pt x="431" y="175"/>
                  </a:lnTo>
                  <a:lnTo>
                    <a:pt x="435" y="174"/>
                  </a:lnTo>
                  <a:lnTo>
                    <a:pt x="441" y="171"/>
                  </a:lnTo>
                  <a:lnTo>
                    <a:pt x="435" y="175"/>
                  </a:lnTo>
                  <a:lnTo>
                    <a:pt x="441" y="178"/>
                  </a:lnTo>
                  <a:lnTo>
                    <a:pt x="443" y="179"/>
                  </a:lnTo>
                  <a:lnTo>
                    <a:pt x="441" y="180"/>
                  </a:lnTo>
                  <a:lnTo>
                    <a:pt x="445" y="180"/>
                  </a:lnTo>
                  <a:lnTo>
                    <a:pt x="450" y="180"/>
                  </a:lnTo>
                  <a:lnTo>
                    <a:pt x="454" y="179"/>
                  </a:lnTo>
                  <a:lnTo>
                    <a:pt x="461" y="179"/>
                  </a:lnTo>
                  <a:lnTo>
                    <a:pt x="471" y="180"/>
                  </a:lnTo>
                  <a:lnTo>
                    <a:pt x="474" y="180"/>
                  </a:lnTo>
                  <a:lnTo>
                    <a:pt x="478" y="179"/>
                  </a:lnTo>
                  <a:lnTo>
                    <a:pt x="475" y="180"/>
                  </a:lnTo>
                  <a:lnTo>
                    <a:pt x="474" y="183"/>
                  </a:lnTo>
                  <a:lnTo>
                    <a:pt x="478" y="184"/>
                  </a:lnTo>
                  <a:lnTo>
                    <a:pt x="480" y="184"/>
                  </a:lnTo>
                  <a:lnTo>
                    <a:pt x="491" y="184"/>
                  </a:lnTo>
                  <a:lnTo>
                    <a:pt x="494" y="183"/>
                  </a:lnTo>
                  <a:lnTo>
                    <a:pt x="492" y="187"/>
                  </a:lnTo>
                  <a:lnTo>
                    <a:pt x="487" y="188"/>
                  </a:lnTo>
                  <a:lnTo>
                    <a:pt x="488" y="191"/>
                  </a:lnTo>
                  <a:lnTo>
                    <a:pt x="491" y="192"/>
                  </a:lnTo>
                  <a:lnTo>
                    <a:pt x="492" y="191"/>
                  </a:lnTo>
                  <a:lnTo>
                    <a:pt x="492" y="192"/>
                  </a:lnTo>
                  <a:lnTo>
                    <a:pt x="494" y="194"/>
                  </a:lnTo>
                  <a:lnTo>
                    <a:pt x="498" y="194"/>
                  </a:lnTo>
                  <a:lnTo>
                    <a:pt x="496" y="196"/>
                  </a:lnTo>
                  <a:lnTo>
                    <a:pt x="498" y="198"/>
                  </a:lnTo>
                  <a:lnTo>
                    <a:pt x="498" y="200"/>
                  </a:lnTo>
                  <a:lnTo>
                    <a:pt x="498" y="202"/>
                  </a:lnTo>
                  <a:lnTo>
                    <a:pt x="500" y="204"/>
                  </a:lnTo>
                  <a:lnTo>
                    <a:pt x="500" y="206"/>
                  </a:lnTo>
                  <a:lnTo>
                    <a:pt x="502" y="208"/>
                  </a:lnTo>
                  <a:lnTo>
                    <a:pt x="504" y="210"/>
                  </a:lnTo>
                  <a:lnTo>
                    <a:pt x="504" y="211"/>
                  </a:lnTo>
                  <a:lnTo>
                    <a:pt x="506" y="210"/>
                  </a:lnTo>
                  <a:lnTo>
                    <a:pt x="507" y="210"/>
                  </a:lnTo>
                  <a:lnTo>
                    <a:pt x="510" y="208"/>
                  </a:lnTo>
                  <a:lnTo>
                    <a:pt x="511" y="208"/>
                  </a:lnTo>
                  <a:lnTo>
                    <a:pt x="511" y="210"/>
                  </a:lnTo>
                  <a:lnTo>
                    <a:pt x="514" y="208"/>
                  </a:lnTo>
                  <a:lnTo>
                    <a:pt x="515" y="208"/>
                  </a:lnTo>
                  <a:lnTo>
                    <a:pt x="515" y="206"/>
                  </a:lnTo>
                  <a:lnTo>
                    <a:pt x="518" y="206"/>
                  </a:lnTo>
                  <a:lnTo>
                    <a:pt x="515" y="204"/>
                  </a:lnTo>
                  <a:lnTo>
                    <a:pt x="518" y="202"/>
                  </a:lnTo>
                  <a:lnTo>
                    <a:pt x="515" y="203"/>
                  </a:lnTo>
                  <a:lnTo>
                    <a:pt x="515" y="202"/>
                  </a:lnTo>
                  <a:lnTo>
                    <a:pt x="515" y="200"/>
                  </a:lnTo>
                  <a:lnTo>
                    <a:pt x="511" y="200"/>
                  </a:lnTo>
                  <a:lnTo>
                    <a:pt x="515" y="196"/>
                  </a:lnTo>
                  <a:lnTo>
                    <a:pt x="515" y="198"/>
                  </a:lnTo>
                  <a:lnTo>
                    <a:pt x="518" y="198"/>
                  </a:lnTo>
                  <a:lnTo>
                    <a:pt x="518" y="200"/>
                  </a:lnTo>
                  <a:lnTo>
                    <a:pt x="519" y="202"/>
                  </a:lnTo>
                  <a:lnTo>
                    <a:pt x="523" y="200"/>
                  </a:lnTo>
                  <a:lnTo>
                    <a:pt x="524" y="200"/>
                  </a:lnTo>
                  <a:lnTo>
                    <a:pt x="522" y="202"/>
                  </a:lnTo>
                  <a:lnTo>
                    <a:pt x="518" y="208"/>
                  </a:lnTo>
                  <a:lnTo>
                    <a:pt x="522" y="208"/>
                  </a:lnTo>
                  <a:lnTo>
                    <a:pt x="523" y="208"/>
                  </a:lnTo>
                  <a:lnTo>
                    <a:pt x="523" y="210"/>
                  </a:lnTo>
                  <a:lnTo>
                    <a:pt x="524" y="210"/>
                  </a:lnTo>
                  <a:lnTo>
                    <a:pt x="527" y="208"/>
                  </a:lnTo>
                  <a:lnTo>
                    <a:pt x="528" y="204"/>
                  </a:lnTo>
                  <a:lnTo>
                    <a:pt x="535" y="198"/>
                  </a:lnTo>
                  <a:lnTo>
                    <a:pt x="536" y="194"/>
                  </a:lnTo>
                  <a:lnTo>
                    <a:pt x="538" y="196"/>
                  </a:lnTo>
                  <a:lnTo>
                    <a:pt x="536" y="200"/>
                  </a:lnTo>
                  <a:lnTo>
                    <a:pt x="535" y="204"/>
                  </a:lnTo>
                  <a:lnTo>
                    <a:pt x="532" y="206"/>
                  </a:lnTo>
                  <a:lnTo>
                    <a:pt x="532" y="208"/>
                  </a:lnTo>
                  <a:lnTo>
                    <a:pt x="535" y="210"/>
                  </a:lnTo>
                  <a:lnTo>
                    <a:pt x="536" y="210"/>
                  </a:lnTo>
                  <a:lnTo>
                    <a:pt x="538" y="210"/>
                  </a:lnTo>
                  <a:lnTo>
                    <a:pt x="542" y="208"/>
                  </a:lnTo>
                  <a:lnTo>
                    <a:pt x="538" y="211"/>
                  </a:lnTo>
                  <a:lnTo>
                    <a:pt x="536" y="211"/>
                  </a:lnTo>
                  <a:lnTo>
                    <a:pt x="536" y="214"/>
                  </a:lnTo>
                  <a:lnTo>
                    <a:pt x="538" y="214"/>
                  </a:lnTo>
                  <a:lnTo>
                    <a:pt x="542" y="211"/>
                  </a:lnTo>
                  <a:lnTo>
                    <a:pt x="538" y="215"/>
                  </a:lnTo>
                  <a:lnTo>
                    <a:pt x="536" y="218"/>
                  </a:lnTo>
                  <a:lnTo>
                    <a:pt x="540" y="215"/>
                  </a:lnTo>
                  <a:lnTo>
                    <a:pt x="538" y="218"/>
                  </a:lnTo>
                  <a:lnTo>
                    <a:pt x="538" y="219"/>
                  </a:lnTo>
                  <a:lnTo>
                    <a:pt x="538" y="222"/>
                  </a:lnTo>
                  <a:lnTo>
                    <a:pt x="536" y="219"/>
                  </a:lnTo>
                  <a:lnTo>
                    <a:pt x="535" y="222"/>
                  </a:lnTo>
                  <a:lnTo>
                    <a:pt x="536" y="222"/>
                  </a:lnTo>
                  <a:lnTo>
                    <a:pt x="535" y="223"/>
                  </a:lnTo>
                  <a:lnTo>
                    <a:pt x="532" y="224"/>
                  </a:lnTo>
                  <a:lnTo>
                    <a:pt x="536" y="224"/>
                  </a:lnTo>
                  <a:lnTo>
                    <a:pt x="531" y="227"/>
                  </a:lnTo>
                  <a:lnTo>
                    <a:pt x="528" y="228"/>
                  </a:lnTo>
                  <a:lnTo>
                    <a:pt x="531" y="228"/>
                  </a:lnTo>
                  <a:lnTo>
                    <a:pt x="532" y="228"/>
                  </a:lnTo>
                  <a:lnTo>
                    <a:pt x="532" y="231"/>
                  </a:lnTo>
                  <a:lnTo>
                    <a:pt x="535" y="231"/>
                  </a:lnTo>
                  <a:lnTo>
                    <a:pt x="532" y="232"/>
                  </a:lnTo>
                  <a:lnTo>
                    <a:pt x="532" y="235"/>
                  </a:lnTo>
                  <a:lnTo>
                    <a:pt x="535" y="235"/>
                  </a:lnTo>
                  <a:lnTo>
                    <a:pt x="536" y="235"/>
                  </a:lnTo>
                  <a:lnTo>
                    <a:pt x="532" y="238"/>
                  </a:lnTo>
                  <a:lnTo>
                    <a:pt x="532" y="240"/>
                  </a:lnTo>
                  <a:lnTo>
                    <a:pt x="528" y="242"/>
                  </a:lnTo>
                  <a:lnTo>
                    <a:pt x="528" y="244"/>
                  </a:lnTo>
                  <a:lnTo>
                    <a:pt x="528" y="246"/>
                  </a:lnTo>
                  <a:lnTo>
                    <a:pt x="531" y="246"/>
                  </a:lnTo>
                  <a:lnTo>
                    <a:pt x="524" y="252"/>
                  </a:lnTo>
                  <a:lnTo>
                    <a:pt x="523" y="253"/>
                  </a:lnTo>
                  <a:lnTo>
                    <a:pt x="519" y="255"/>
                  </a:lnTo>
                  <a:lnTo>
                    <a:pt x="522" y="255"/>
                  </a:lnTo>
                  <a:lnTo>
                    <a:pt x="523" y="255"/>
                  </a:lnTo>
                  <a:lnTo>
                    <a:pt x="524" y="253"/>
                  </a:lnTo>
                  <a:lnTo>
                    <a:pt x="527" y="253"/>
                  </a:lnTo>
                  <a:lnTo>
                    <a:pt x="527" y="252"/>
                  </a:lnTo>
                  <a:lnTo>
                    <a:pt x="531" y="250"/>
                  </a:lnTo>
                  <a:lnTo>
                    <a:pt x="536" y="248"/>
                  </a:lnTo>
                  <a:lnTo>
                    <a:pt x="532" y="250"/>
                  </a:lnTo>
                  <a:lnTo>
                    <a:pt x="538" y="248"/>
                  </a:lnTo>
                  <a:lnTo>
                    <a:pt x="544" y="246"/>
                  </a:lnTo>
                  <a:lnTo>
                    <a:pt x="540" y="248"/>
                  </a:lnTo>
                  <a:lnTo>
                    <a:pt x="538" y="252"/>
                  </a:lnTo>
                  <a:lnTo>
                    <a:pt x="538" y="250"/>
                  </a:lnTo>
                  <a:lnTo>
                    <a:pt x="536" y="250"/>
                  </a:lnTo>
                  <a:lnTo>
                    <a:pt x="535" y="250"/>
                  </a:lnTo>
                  <a:lnTo>
                    <a:pt x="531" y="252"/>
                  </a:lnTo>
                  <a:lnTo>
                    <a:pt x="528" y="253"/>
                  </a:lnTo>
                  <a:lnTo>
                    <a:pt x="527" y="253"/>
                  </a:lnTo>
                  <a:lnTo>
                    <a:pt x="527" y="255"/>
                  </a:lnTo>
                  <a:lnTo>
                    <a:pt x="523" y="257"/>
                  </a:lnTo>
                  <a:lnTo>
                    <a:pt x="523" y="259"/>
                  </a:lnTo>
                  <a:lnTo>
                    <a:pt x="524" y="259"/>
                  </a:lnTo>
                  <a:lnTo>
                    <a:pt x="528" y="257"/>
                  </a:lnTo>
                  <a:lnTo>
                    <a:pt x="531" y="255"/>
                  </a:lnTo>
                  <a:lnTo>
                    <a:pt x="528" y="259"/>
                  </a:lnTo>
                  <a:lnTo>
                    <a:pt x="524" y="261"/>
                  </a:lnTo>
                  <a:lnTo>
                    <a:pt x="527" y="261"/>
                  </a:lnTo>
                  <a:lnTo>
                    <a:pt x="528" y="261"/>
                  </a:lnTo>
                  <a:lnTo>
                    <a:pt x="532" y="259"/>
                  </a:lnTo>
                  <a:lnTo>
                    <a:pt x="536" y="255"/>
                  </a:lnTo>
                  <a:lnTo>
                    <a:pt x="532" y="261"/>
                  </a:lnTo>
                  <a:lnTo>
                    <a:pt x="531" y="261"/>
                  </a:lnTo>
                  <a:lnTo>
                    <a:pt x="528" y="261"/>
                  </a:lnTo>
                  <a:lnTo>
                    <a:pt x="528" y="263"/>
                  </a:lnTo>
                  <a:lnTo>
                    <a:pt x="531" y="263"/>
                  </a:lnTo>
                  <a:lnTo>
                    <a:pt x="527" y="267"/>
                  </a:lnTo>
                  <a:lnTo>
                    <a:pt x="524" y="268"/>
                  </a:lnTo>
                  <a:lnTo>
                    <a:pt x="528" y="267"/>
                  </a:lnTo>
                  <a:lnTo>
                    <a:pt x="527" y="268"/>
                  </a:lnTo>
                  <a:lnTo>
                    <a:pt x="536" y="265"/>
                  </a:lnTo>
                  <a:lnTo>
                    <a:pt x="544" y="259"/>
                  </a:lnTo>
                  <a:lnTo>
                    <a:pt x="548" y="255"/>
                  </a:lnTo>
                  <a:lnTo>
                    <a:pt x="549" y="252"/>
                  </a:lnTo>
                  <a:lnTo>
                    <a:pt x="553" y="250"/>
                  </a:lnTo>
                  <a:lnTo>
                    <a:pt x="555" y="246"/>
                  </a:lnTo>
                  <a:lnTo>
                    <a:pt x="553" y="246"/>
                  </a:lnTo>
                  <a:lnTo>
                    <a:pt x="549" y="242"/>
                  </a:lnTo>
                  <a:lnTo>
                    <a:pt x="549" y="242"/>
                  </a:lnTo>
                  <a:lnTo>
                    <a:pt x="549" y="242"/>
                  </a:lnTo>
                  <a:lnTo>
                    <a:pt x="549" y="242"/>
                  </a:lnTo>
                  <a:lnTo>
                    <a:pt x="549" y="242"/>
                  </a:lnTo>
                  <a:lnTo>
                    <a:pt x="549" y="242"/>
                  </a:lnTo>
                  <a:lnTo>
                    <a:pt x="549" y="242"/>
                  </a:lnTo>
                  <a:close/>
                  <a:moveTo>
                    <a:pt x="523" y="218"/>
                  </a:moveTo>
                  <a:lnTo>
                    <a:pt x="519" y="223"/>
                  </a:lnTo>
                  <a:lnTo>
                    <a:pt x="519" y="224"/>
                  </a:lnTo>
                  <a:lnTo>
                    <a:pt x="522" y="224"/>
                  </a:lnTo>
                  <a:lnTo>
                    <a:pt x="515" y="227"/>
                  </a:lnTo>
                  <a:lnTo>
                    <a:pt x="511" y="231"/>
                  </a:lnTo>
                  <a:lnTo>
                    <a:pt x="515" y="231"/>
                  </a:lnTo>
                  <a:lnTo>
                    <a:pt x="519" y="228"/>
                  </a:lnTo>
                  <a:lnTo>
                    <a:pt x="523" y="224"/>
                  </a:lnTo>
                  <a:lnTo>
                    <a:pt x="524" y="224"/>
                  </a:lnTo>
                  <a:lnTo>
                    <a:pt x="527" y="224"/>
                  </a:lnTo>
                  <a:lnTo>
                    <a:pt x="524" y="223"/>
                  </a:lnTo>
                  <a:lnTo>
                    <a:pt x="528" y="223"/>
                  </a:lnTo>
                  <a:lnTo>
                    <a:pt x="528" y="222"/>
                  </a:lnTo>
                  <a:lnTo>
                    <a:pt x="531" y="215"/>
                  </a:lnTo>
                  <a:lnTo>
                    <a:pt x="532" y="214"/>
                  </a:lnTo>
                  <a:lnTo>
                    <a:pt x="532" y="218"/>
                  </a:lnTo>
                  <a:lnTo>
                    <a:pt x="536" y="211"/>
                  </a:lnTo>
                  <a:lnTo>
                    <a:pt x="528" y="211"/>
                  </a:lnTo>
                  <a:lnTo>
                    <a:pt x="523" y="218"/>
                  </a:lnTo>
                  <a:lnTo>
                    <a:pt x="523" y="218"/>
                  </a:lnTo>
                  <a:lnTo>
                    <a:pt x="523" y="218"/>
                  </a:lnTo>
                  <a:lnTo>
                    <a:pt x="523" y="218"/>
                  </a:lnTo>
                  <a:lnTo>
                    <a:pt x="523" y="218"/>
                  </a:lnTo>
                  <a:lnTo>
                    <a:pt x="523" y="218"/>
                  </a:lnTo>
                  <a:lnTo>
                    <a:pt x="523" y="218"/>
                  </a:lnTo>
                  <a:close/>
                  <a:moveTo>
                    <a:pt x="527" y="211"/>
                  </a:moveTo>
                  <a:lnTo>
                    <a:pt x="528" y="211"/>
                  </a:lnTo>
                  <a:lnTo>
                    <a:pt x="531" y="210"/>
                  </a:lnTo>
                  <a:lnTo>
                    <a:pt x="527" y="211"/>
                  </a:lnTo>
                  <a:lnTo>
                    <a:pt x="527" y="211"/>
                  </a:lnTo>
                  <a:lnTo>
                    <a:pt x="527" y="211"/>
                  </a:lnTo>
                  <a:lnTo>
                    <a:pt x="527" y="211"/>
                  </a:lnTo>
                  <a:lnTo>
                    <a:pt x="527" y="211"/>
                  </a:lnTo>
                  <a:lnTo>
                    <a:pt x="527" y="211"/>
                  </a:lnTo>
                  <a:lnTo>
                    <a:pt x="527" y="211"/>
                  </a:lnTo>
                  <a:close/>
                  <a:moveTo>
                    <a:pt x="1" y="295"/>
                  </a:moveTo>
                  <a:lnTo>
                    <a:pt x="9" y="293"/>
                  </a:lnTo>
                  <a:lnTo>
                    <a:pt x="0" y="295"/>
                  </a:lnTo>
                  <a:lnTo>
                    <a:pt x="1" y="295"/>
                  </a:lnTo>
                  <a:lnTo>
                    <a:pt x="1" y="295"/>
                  </a:lnTo>
                  <a:lnTo>
                    <a:pt x="1" y="295"/>
                  </a:lnTo>
                  <a:lnTo>
                    <a:pt x="1" y="295"/>
                  </a:lnTo>
                  <a:lnTo>
                    <a:pt x="1" y="295"/>
                  </a:lnTo>
                  <a:lnTo>
                    <a:pt x="1" y="295"/>
                  </a:lnTo>
                  <a:lnTo>
                    <a:pt x="1" y="295"/>
                  </a:lnTo>
                  <a:close/>
                  <a:moveTo>
                    <a:pt x="30" y="281"/>
                  </a:moveTo>
                  <a:lnTo>
                    <a:pt x="22" y="284"/>
                  </a:lnTo>
                  <a:lnTo>
                    <a:pt x="20" y="285"/>
                  </a:lnTo>
                  <a:lnTo>
                    <a:pt x="22" y="288"/>
                  </a:lnTo>
                  <a:lnTo>
                    <a:pt x="18" y="288"/>
                  </a:lnTo>
                  <a:lnTo>
                    <a:pt x="14" y="289"/>
                  </a:lnTo>
                  <a:lnTo>
                    <a:pt x="13" y="292"/>
                  </a:lnTo>
                  <a:lnTo>
                    <a:pt x="9" y="293"/>
                  </a:lnTo>
                  <a:lnTo>
                    <a:pt x="17" y="292"/>
                  </a:lnTo>
                  <a:lnTo>
                    <a:pt x="22" y="289"/>
                  </a:lnTo>
                  <a:lnTo>
                    <a:pt x="26" y="289"/>
                  </a:lnTo>
                  <a:lnTo>
                    <a:pt x="28" y="288"/>
                  </a:lnTo>
                  <a:lnTo>
                    <a:pt x="24" y="288"/>
                  </a:lnTo>
                  <a:lnTo>
                    <a:pt x="30" y="285"/>
                  </a:lnTo>
                  <a:lnTo>
                    <a:pt x="32" y="284"/>
                  </a:lnTo>
                  <a:lnTo>
                    <a:pt x="34" y="281"/>
                  </a:lnTo>
                  <a:lnTo>
                    <a:pt x="26" y="285"/>
                  </a:lnTo>
                  <a:lnTo>
                    <a:pt x="30" y="281"/>
                  </a:lnTo>
                  <a:lnTo>
                    <a:pt x="30" y="281"/>
                  </a:lnTo>
                  <a:lnTo>
                    <a:pt x="30" y="281"/>
                  </a:lnTo>
                  <a:lnTo>
                    <a:pt x="30" y="281"/>
                  </a:lnTo>
                  <a:lnTo>
                    <a:pt x="30" y="281"/>
                  </a:lnTo>
                  <a:lnTo>
                    <a:pt x="30" y="281"/>
                  </a:lnTo>
                  <a:lnTo>
                    <a:pt x="30" y="281"/>
                  </a:lnTo>
                  <a:close/>
                  <a:moveTo>
                    <a:pt x="43" y="279"/>
                  </a:moveTo>
                  <a:lnTo>
                    <a:pt x="40" y="280"/>
                  </a:lnTo>
                  <a:lnTo>
                    <a:pt x="37" y="281"/>
                  </a:lnTo>
                  <a:lnTo>
                    <a:pt x="40" y="281"/>
                  </a:lnTo>
                  <a:lnTo>
                    <a:pt x="45" y="280"/>
                  </a:lnTo>
                  <a:lnTo>
                    <a:pt x="43" y="280"/>
                  </a:lnTo>
                  <a:lnTo>
                    <a:pt x="43" y="279"/>
                  </a:lnTo>
                  <a:lnTo>
                    <a:pt x="43" y="279"/>
                  </a:lnTo>
                  <a:lnTo>
                    <a:pt x="43" y="279"/>
                  </a:lnTo>
                  <a:lnTo>
                    <a:pt x="43" y="279"/>
                  </a:lnTo>
                  <a:lnTo>
                    <a:pt x="43" y="279"/>
                  </a:lnTo>
                  <a:lnTo>
                    <a:pt x="43" y="279"/>
                  </a:lnTo>
                  <a:lnTo>
                    <a:pt x="43" y="279"/>
                  </a:lnTo>
                  <a:close/>
                  <a:moveTo>
                    <a:pt x="91" y="265"/>
                  </a:moveTo>
                  <a:lnTo>
                    <a:pt x="85" y="265"/>
                  </a:lnTo>
                  <a:lnTo>
                    <a:pt x="77" y="267"/>
                  </a:lnTo>
                  <a:lnTo>
                    <a:pt x="75" y="267"/>
                  </a:lnTo>
                  <a:lnTo>
                    <a:pt x="71" y="268"/>
                  </a:lnTo>
                  <a:lnTo>
                    <a:pt x="63" y="272"/>
                  </a:lnTo>
                  <a:lnTo>
                    <a:pt x="62" y="275"/>
                  </a:lnTo>
                  <a:lnTo>
                    <a:pt x="66" y="276"/>
                  </a:lnTo>
                  <a:lnTo>
                    <a:pt x="70" y="275"/>
                  </a:lnTo>
                  <a:lnTo>
                    <a:pt x="75" y="272"/>
                  </a:lnTo>
                  <a:lnTo>
                    <a:pt x="79" y="272"/>
                  </a:lnTo>
                  <a:lnTo>
                    <a:pt x="85" y="271"/>
                  </a:lnTo>
                  <a:lnTo>
                    <a:pt x="87" y="271"/>
                  </a:lnTo>
                  <a:lnTo>
                    <a:pt x="89" y="271"/>
                  </a:lnTo>
                  <a:lnTo>
                    <a:pt x="91" y="271"/>
                  </a:lnTo>
                  <a:lnTo>
                    <a:pt x="89" y="268"/>
                  </a:lnTo>
                  <a:lnTo>
                    <a:pt x="91" y="265"/>
                  </a:lnTo>
                  <a:lnTo>
                    <a:pt x="91" y="265"/>
                  </a:lnTo>
                  <a:lnTo>
                    <a:pt x="91" y="265"/>
                  </a:lnTo>
                  <a:lnTo>
                    <a:pt x="91" y="265"/>
                  </a:lnTo>
                  <a:lnTo>
                    <a:pt x="91" y="265"/>
                  </a:lnTo>
                  <a:lnTo>
                    <a:pt x="91" y="265"/>
                  </a:lnTo>
                  <a:lnTo>
                    <a:pt x="91" y="265"/>
                  </a:lnTo>
                  <a:close/>
                  <a:moveTo>
                    <a:pt x="154" y="184"/>
                  </a:moveTo>
                  <a:lnTo>
                    <a:pt x="154" y="183"/>
                  </a:lnTo>
                  <a:lnTo>
                    <a:pt x="158" y="183"/>
                  </a:lnTo>
                  <a:lnTo>
                    <a:pt x="163" y="183"/>
                  </a:lnTo>
                  <a:lnTo>
                    <a:pt x="167" y="179"/>
                  </a:lnTo>
                  <a:lnTo>
                    <a:pt x="171" y="175"/>
                  </a:lnTo>
                  <a:lnTo>
                    <a:pt x="168" y="175"/>
                  </a:lnTo>
                  <a:lnTo>
                    <a:pt x="164" y="175"/>
                  </a:lnTo>
                  <a:lnTo>
                    <a:pt x="163" y="175"/>
                  </a:lnTo>
                  <a:lnTo>
                    <a:pt x="159" y="175"/>
                  </a:lnTo>
                  <a:lnTo>
                    <a:pt x="155" y="178"/>
                  </a:lnTo>
                  <a:lnTo>
                    <a:pt x="150" y="178"/>
                  </a:lnTo>
                  <a:lnTo>
                    <a:pt x="146" y="178"/>
                  </a:lnTo>
                  <a:lnTo>
                    <a:pt x="146" y="180"/>
                  </a:lnTo>
                  <a:lnTo>
                    <a:pt x="150" y="183"/>
                  </a:lnTo>
                  <a:lnTo>
                    <a:pt x="154" y="184"/>
                  </a:lnTo>
                  <a:lnTo>
                    <a:pt x="154" y="184"/>
                  </a:lnTo>
                  <a:lnTo>
                    <a:pt x="154" y="184"/>
                  </a:lnTo>
                  <a:lnTo>
                    <a:pt x="154" y="184"/>
                  </a:lnTo>
                  <a:lnTo>
                    <a:pt x="154" y="184"/>
                  </a:lnTo>
                  <a:lnTo>
                    <a:pt x="154" y="184"/>
                  </a:lnTo>
                  <a:lnTo>
                    <a:pt x="154" y="184"/>
                  </a:lnTo>
                  <a:close/>
                  <a:moveTo>
                    <a:pt x="255" y="232"/>
                  </a:moveTo>
                  <a:lnTo>
                    <a:pt x="251" y="235"/>
                  </a:lnTo>
                  <a:lnTo>
                    <a:pt x="252" y="235"/>
                  </a:lnTo>
                  <a:lnTo>
                    <a:pt x="256" y="235"/>
                  </a:lnTo>
                  <a:lnTo>
                    <a:pt x="260" y="232"/>
                  </a:lnTo>
                  <a:lnTo>
                    <a:pt x="259" y="231"/>
                  </a:lnTo>
                  <a:lnTo>
                    <a:pt x="256" y="232"/>
                  </a:lnTo>
                  <a:lnTo>
                    <a:pt x="255" y="232"/>
                  </a:lnTo>
                  <a:lnTo>
                    <a:pt x="255" y="232"/>
                  </a:lnTo>
                  <a:lnTo>
                    <a:pt x="255" y="232"/>
                  </a:lnTo>
                  <a:lnTo>
                    <a:pt x="255" y="232"/>
                  </a:lnTo>
                  <a:lnTo>
                    <a:pt x="255" y="232"/>
                  </a:lnTo>
                  <a:lnTo>
                    <a:pt x="255" y="232"/>
                  </a:lnTo>
                  <a:lnTo>
                    <a:pt x="255" y="232"/>
                  </a:lnTo>
                  <a:close/>
                  <a:moveTo>
                    <a:pt x="287" y="218"/>
                  </a:moveTo>
                  <a:lnTo>
                    <a:pt x="283" y="215"/>
                  </a:lnTo>
                  <a:lnTo>
                    <a:pt x="283" y="218"/>
                  </a:lnTo>
                  <a:lnTo>
                    <a:pt x="281" y="218"/>
                  </a:lnTo>
                  <a:lnTo>
                    <a:pt x="279" y="218"/>
                  </a:lnTo>
                  <a:lnTo>
                    <a:pt x="277" y="219"/>
                  </a:lnTo>
                  <a:lnTo>
                    <a:pt x="276" y="219"/>
                  </a:lnTo>
                  <a:lnTo>
                    <a:pt x="277" y="218"/>
                  </a:lnTo>
                  <a:lnTo>
                    <a:pt x="273" y="218"/>
                  </a:lnTo>
                  <a:lnTo>
                    <a:pt x="272" y="219"/>
                  </a:lnTo>
                  <a:lnTo>
                    <a:pt x="269" y="222"/>
                  </a:lnTo>
                  <a:lnTo>
                    <a:pt x="269" y="223"/>
                  </a:lnTo>
                  <a:lnTo>
                    <a:pt x="268" y="223"/>
                  </a:lnTo>
                  <a:lnTo>
                    <a:pt x="265" y="223"/>
                  </a:lnTo>
                  <a:lnTo>
                    <a:pt x="265" y="222"/>
                  </a:lnTo>
                  <a:lnTo>
                    <a:pt x="264" y="222"/>
                  </a:lnTo>
                  <a:lnTo>
                    <a:pt x="260" y="222"/>
                  </a:lnTo>
                  <a:lnTo>
                    <a:pt x="256" y="223"/>
                  </a:lnTo>
                  <a:lnTo>
                    <a:pt x="252" y="224"/>
                  </a:lnTo>
                  <a:lnTo>
                    <a:pt x="251" y="228"/>
                  </a:lnTo>
                  <a:lnTo>
                    <a:pt x="249" y="232"/>
                  </a:lnTo>
                  <a:lnTo>
                    <a:pt x="251" y="232"/>
                  </a:lnTo>
                  <a:lnTo>
                    <a:pt x="256" y="228"/>
                  </a:lnTo>
                  <a:lnTo>
                    <a:pt x="251" y="231"/>
                  </a:lnTo>
                  <a:lnTo>
                    <a:pt x="255" y="228"/>
                  </a:lnTo>
                  <a:lnTo>
                    <a:pt x="256" y="228"/>
                  </a:lnTo>
                  <a:lnTo>
                    <a:pt x="259" y="228"/>
                  </a:lnTo>
                  <a:lnTo>
                    <a:pt x="255" y="231"/>
                  </a:lnTo>
                  <a:lnTo>
                    <a:pt x="260" y="228"/>
                  </a:lnTo>
                  <a:lnTo>
                    <a:pt x="256" y="231"/>
                  </a:lnTo>
                  <a:lnTo>
                    <a:pt x="259" y="231"/>
                  </a:lnTo>
                  <a:lnTo>
                    <a:pt x="273" y="227"/>
                  </a:lnTo>
                  <a:lnTo>
                    <a:pt x="272" y="224"/>
                  </a:lnTo>
                  <a:lnTo>
                    <a:pt x="277" y="227"/>
                  </a:lnTo>
                  <a:lnTo>
                    <a:pt x="279" y="224"/>
                  </a:lnTo>
                  <a:lnTo>
                    <a:pt x="279" y="223"/>
                  </a:lnTo>
                  <a:lnTo>
                    <a:pt x="281" y="223"/>
                  </a:lnTo>
                  <a:lnTo>
                    <a:pt x="285" y="224"/>
                  </a:lnTo>
                  <a:lnTo>
                    <a:pt x="291" y="222"/>
                  </a:lnTo>
                  <a:lnTo>
                    <a:pt x="289" y="222"/>
                  </a:lnTo>
                  <a:lnTo>
                    <a:pt x="291" y="219"/>
                  </a:lnTo>
                  <a:lnTo>
                    <a:pt x="292" y="218"/>
                  </a:lnTo>
                  <a:lnTo>
                    <a:pt x="291" y="215"/>
                  </a:lnTo>
                  <a:lnTo>
                    <a:pt x="287" y="218"/>
                  </a:lnTo>
                  <a:lnTo>
                    <a:pt x="287" y="218"/>
                  </a:lnTo>
                  <a:lnTo>
                    <a:pt x="287" y="218"/>
                  </a:lnTo>
                  <a:lnTo>
                    <a:pt x="287" y="218"/>
                  </a:lnTo>
                  <a:lnTo>
                    <a:pt x="287" y="218"/>
                  </a:lnTo>
                  <a:lnTo>
                    <a:pt x="287" y="218"/>
                  </a:lnTo>
                  <a:lnTo>
                    <a:pt x="287" y="218"/>
                  </a:lnTo>
                  <a:close/>
                  <a:moveTo>
                    <a:pt x="186" y="130"/>
                  </a:moveTo>
                  <a:lnTo>
                    <a:pt x="188" y="130"/>
                  </a:lnTo>
                  <a:lnTo>
                    <a:pt x="194" y="130"/>
                  </a:lnTo>
                  <a:lnTo>
                    <a:pt x="195" y="127"/>
                  </a:lnTo>
                  <a:lnTo>
                    <a:pt x="198" y="126"/>
                  </a:lnTo>
                  <a:lnTo>
                    <a:pt x="194" y="126"/>
                  </a:lnTo>
                  <a:lnTo>
                    <a:pt x="190" y="123"/>
                  </a:lnTo>
                  <a:lnTo>
                    <a:pt x="186" y="123"/>
                  </a:lnTo>
                  <a:lnTo>
                    <a:pt x="184" y="126"/>
                  </a:lnTo>
                  <a:lnTo>
                    <a:pt x="178" y="130"/>
                  </a:lnTo>
                  <a:lnTo>
                    <a:pt x="178" y="131"/>
                  </a:lnTo>
                  <a:lnTo>
                    <a:pt x="180" y="130"/>
                  </a:lnTo>
                  <a:lnTo>
                    <a:pt x="178" y="134"/>
                  </a:lnTo>
                  <a:lnTo>
                    <a:pt x="186" y="130"/>
                  </a:lnTo>
                  <a:lnTo>
                    <a:pt x="186" y="130"/>
                  </a:lnTo>
                  <a:lnTo>
                    <a:pt x="186" y="130"/>
                  </a:lnTo>
                  <a:lnTo>
                    <a:pt x="186" y="130"/>
                  </a:lnTo>
                  <a:lnTo>
                    <a:pt x="186" y="130"/>
                  </a:lnTo>
                  <a:lnTo>
                    <a:pt x="186" y="130"/>
                  </a:lnTo>
                  <a:lnTo>
                    <a:pt x="186" y="130"/>
                  </a:lnTo>
                  <a:close/>
                  <a:moveTo>
                    <a:pt x="249" y="82"/>
                  </a:moveTo>
                  <a:lnTo>
                    <a:pt x="245" y="84"/>
                  </a:lnTo>
                  <a:lnTo>
                    <a:pt x="247" y="84"/>
                  </a:lnTo>
                  <a:lnTo>
                    <a:pt x="249" y="82"/>
                  </a:lnTo>
                  <a:lnTo>
                    <a:pt x="249" y="82"/>
                  </a:lnTo>
                  <a:lnTo>
                    <a:pt x="249" y="82"/>
                  </a:lnTo>
                  <a:lnTo>
                    <a:pt x="249" y="82"/>
                  </a:lnTo>
                  <a:lnTo>
                    <a:pt x="249" y="82"/>
                  </a:lnTo>
                  <a:lnTo>
                    <a:pt x="249" y="82"/>
                  </a:lnTo>
                  <a:lnTo>
                    <a:pt x="249" y="82"/>
                  </a:lnTo>
                  <a:close/>
                  <a:moveTo>
                    <a:pt x="496" y="246"/>
                  </a:moveTo>
                  <a:lnTo>
                    <a:pt x="500" y="242"/>
                  </a:lnTo>
                  <a:lnTo>
                    <a:pt x="504" y="236"/>
                  </a:lnTo>
                  <a:lnTo>
                    <a:pt x="507" y="232"/>
                  </a:lnTo>
                  <a:lnTo>
                    <a:pt x="511" y="224"/>
                  </a:lnTo>
                  <a:lnTo>
                    <a:pt x="510" y="223"/>
                  </a:lnTo>
                  <a:lnTo>
                    <a:pt x="507" y="223"/>
                  </a:lnTo>
                  <a:lnTo>
                    <a:pt x="506" y="224"/>
                  </a:lnTo>
                  <a:lnTo>
                    <a:pt x="504" y="224"/>
                  </a:lnTo>
                  <a:lnTo>
                    <a:pt x="502" y="227"/>
                  </a:lnTo>
                  <a:lnTo>
                    <a:pt x="504" y="227"/>
                  </a:lnTo>
                  <a:lnTo>
                    <a:pt x="502" y="228"/>
                  </a:lnTo>
                  <a:lnTo>
                    <a:pt x="502" y="231"/>
                  </a:lnTo>
                  <a:lnTo>
                    <a:pt x="500" y="232"/>
                  </a:lnTo>
                  <a:lnTo>
                    <a:pt x="498" y="235"/>
                  </a:lnTo>
                  <a:lnTo>
                    <a:pt x="500" y="235"/>
                  </a:lnTo>
                  <a:lnTo>
                    <a:pt x="498" y="236"/>
                  </a:lnTo>
                  <a:lnTo>
                    <a:pt x="500" y="236"/>
                  </a:lnTo>
                  <a:lnTo>
                    <a:pt x="502" y="236"/>
                  </a:lnTo>
                  <a:lnTo>
                    <a:pt x="498" y="240"/>
                  </a:lnTo>
                  <a:lnTo>
                    <a:pt x="496" y="246"/>
                  </a:lnTo>
                  <a:lnTo>
                    <a:pt x="496" y="246"/>
                  </a:lnTo>
                  <a:lnTo>
                    <a:pt x="496" y="246"/>
                  </a:lnTo>
                  <a:lnTo>
                    <a:pt x="496" y="246"/>
                  </a:lnTo>
                  <a:lnTo>
                    <a:pt x="496" y="246"/>
                  </a:lnTo>
                  <a:lnTo>
                    <a:pt x="496" y="246"/>
                  </a:lnTo>
                  <a:lnTo>
                    <a:pt x="496" y="246"/>
                  </a:lnTo>
                  <a:close/>
                  <a:moveTo>
                    <a:pt x="507" y="222"/>
                  </a:moveTo>
                  <a:lnTo>
                    <a:pt x="506" y="222"/>
                  </a:lnTo>
                  <a:lnTo>
                    <a:pt x="507" y="219"/>
                  </a:lnTo>
                  <a:lnTo>
                    <a:pt x="510" y="222"/>
                  </a:lnTo>
                  <a:lnTo>
                    <a:pt x="514" y="223"/>
                  </a:lnTo>
                  <a:lnTo>
                    <a:pt x="518" y="223"/>
                  </a:lnTo>
                  <a:lnTo>
                    <a:pt x="519" y="219"/>
                  </a:lnTo>
                  <a:lnTo>
                    <a:pt x="518" y="219"/>
                  </a:lnTo>
                  <a:lnTo>
                    <a:pt x="515" y="219"/>
                  </a:lnTo>
                  <a:lnTo>
                    <a:pt x="514" y="218"/>
                  </a:lnTo>
                  <a:lnTo>
                    <a:pt x="511" y="215"/>
                  </a:lnTo>
                  <a:lnTo>
                    <a:pt x="515" y="218"/>
                  </a:lnTo>
                  <a:lnTo>
                    <a:pt x="518" y="218"/>
                  </a:lnTo>
                  <a:lnTo>
                    <a:pt x="519" y="218"/>
                  </a:lnTo>
                  <a:lnTo>
                    <a:pt x="519" y="215"/>
                  </a:lnTo>
                  <a:lnTo>
                    <a:pt x="522" y="215"/>
                  </a:lnTo>
                  <a:lnTo>
                    <a:pt x="523" y="215"/>
                  </a:lnTo>
                  <a:lnTo>
                    <a:pt x="523" y="214"/>
                  </a:lnTo>
                  <a:lnTo>
                    <a:pt x="519" y="214"/>
                  </a:lnTo>
                  <a:lnTo>
                    <a:pt x="518" y="214"/>
                  </a:lnTo>
                  <a:lnTo>
                    <a:pt x="514" y="215"/>
                  </a:lnTo>
                  <a:lnTo>
                    <a:pt x="515" y="214"/>
                  </a:lnTo>
                  <a:lnTo>
                    <a:pt x="519" y="211"/>
                  </a:lnTo>
                  <a:lnTo>
                    <a:pt x="514" y="211"/>
                  </a:lnTo>
                  <a:lnTo>
                    <a:pt x="511" y="211"/>
                  </a:lnTo>
                  <a:lnTo>
                    <a:pt x="510" y="214"/>
                  </a:lnTo>
                  <a:lnTo>
                    <a:pt x="510" y="211"/>
                  </a:lnTo>
                  <a:lnTo>
                    <a:pt x="507" y="211"/>
                  </a:lnTo>
                  <a:lnTo>
                    <a:pt x="506" y="214"/>
                  </a:lnTo>
                  <a:lnTo>
                    <a:pt x="506" y="215"/>
                  </a:lnTo>
                  <a:lnTo>
                    <a:pt x="504" y="215"/>
                  </a:lnTo>
                  <a:lnTo>
                    <a:pt x="504" y="214"/>
                  </a:lnTo>
                  <a:lnTo>
                    <a:pt x="502" y="215"/>
                  </a:lnTo>
                  <a:lnTo>
                    <a:pt x="500" y="218"/>
                  </a:lnTo>
                  <a:lnTo>
                    <a:pt x="502" y="218"/>
                  </a:lnTo>
                  <a:lnTo>
                    <a:pt x="502" y="219"/>
                  </a:lnTo>
                  <a:lnTo>
                    <a:pt x="504" y="222"/>
                  </a:lnTo>
                  <a:lnTo>
                    <a:pt x="502" y="222"/>
                  </a:lnTo>
                  <a:lnTo>
                    <a:pt x="502" y="223"/>
                  </a:lnTo>
                  <a:lnTo>
                    <a:pt x="502" y="224"/>
                  </a:lnTo>
                  <a:lnTo>
                    <a:pt x="504" y="224"/>
                  </a:lnTo>
                  <a:lnTo>
                    <a:pt x="506" y="223"/>
                  </a:lnTo>
                  <a:lnTo>
                    <a:pt x="507" y="222"/>
                  </a:lnTo>
                  <a:lnTo>
                    <a:pt x="507" y="222"/>
                  </a:lnTo>
                  <a:lnTo>
                    <a:pt x="507" y="222"/>
                  </a:lnTo>
                  <a:lnTo>
                    <a:pt x="507" y="222"/>
                  </a:lnTo>
                  <a:lnTo>
                    <a:pt x="507" y="222"/>
                  </a:lnTo>
                  <a:lnTo>
                    <a:pt x="507" y="222"/>
                  </a:lnTo>
                  <a:lnTo>
                    <a:pt x="507" y="222"/>
                  </a:lnTo>
                  <a:close/>
                  <a:moveTo>
                    <a:pt x="515" y="238"/>
                  </a:moveTo>
                  <a:lnTo>
                    <a:pt x="515" y="240"/>
                  </a:lnTo>
                  <a:lnTo>
                    <a:pt x="519" y="240"/>
                  </a:lnTo>
                  <a:lnTo>
                    <a:pt x="523" y="238"/>
                  </a:lnTo>
                  <a:lnTo>
                    <a:pt x="523" y="236"/>
                  </a:lnTo>
                  <a:lnTo>
                    <a:pt x="524" y="235"/>
                  </a:lnTo>
                  <a:lnTo>
                    <a:pt x="527" y="236"/>
                  </a:lnTo>
                  <a:lnTo>
                    <a:pt x="528" y="236"/>
                  </a:lnTo>
                  <a:lnTo>
                    <a:pt x="528" y="232"/>
                  </a:lnTo>
                  <a:lnTo>
                    <a:pt x="528" y="231"/>
                  </a:lnTo>
                  <a:lnTo>
                    <a:pt x="523" y="231"/>
                  </a:lnTo>
                  <a:lnTo>
                    <a:pt x="519" y="231"/>
                  </a:lnTo>
                  <a:lnTo>
                    <a:pt x="519" y="232"/>
                  </a:lnTo>
                  <a:lnTo>
                    <a:pt x="518" y="235"/>
                  </a:lnTo>
                  <a:lnTo>
                    <a:pt x="519" y="235"/>
                  </a:lnTo>
                  <a:lnTo>
                    <a:pt x="518" y="236"/>
                  </a:lnTo>
                  <a:lnTo>
                    <a:pt x="515" y="238"/>
                  </a:lnTo>
                  <a:lnTo>
                    <a:pt x="515" y="238"/>
                  </a:lnTo>
                  <a:lnTo>
                    <a:pt x="515" y="238"/>
                  </a:lnTo>
                  <a:lnTo>
                    <a:pt x="515" y="238"/>
                  </a:lnTo>
                  <a:lnTo>
                    <a:pt x="515" y="238"/>
                  </a:lnTo>
                  <a:lnTo>
                    <a:pt x="515" y="238"/>
                  </a:lnTo>
                  <a:lnTo>
                    <a:pt x="515" y="238"/>
                  </a:lnTo>
                  <a:close/>
                  <a:moveTo>
                    <a:pt x="518" y="248"/>
                  </a:moveTo>
                  <a:lnTo>
                    <a:pt x="515" y="248"/>
                  </a:lnTo>
                  <a:lnTo>
                    <a:pt x="518" y="246"/>
                  </a:lnTo>
                  <a:lnTo>
                    <a:pt x="518" y="242"/>
                  </a:lnTo>
                  <a:lnTo>
                    <a:pt x="514" y="244"/>
                  </a:lnTo>
                  <a:lnTo>
                    <a:pt x="510" y="244"/>
                  </a:lnTo>
                  <a:lnTo>
                    <a:pt x="514" y="246"/>
                  </a:lnTo>
                  <a:lnTo>
                    <a:pt x="511" y="246"/>
                  </a:lnTo>
                  <a:lnTo>
                    <a:pt x="510" y="248"/>
                  </a:lnTo>
                  <a:lnTo>
                    <a:pt x="506" y="248"/>
                  </a:lnTo>
                  <a:lnTo>
                    <a:pt x="504" y="250"/>
                  </a:lnTo>
                  <a:lnTo>
                    <a:pt x="507" y="250"/>
                  </a:lnTo>
                  <a:lnTo>
                    <a:pt x="510" y="250"/>
                  </a:lnTo>
                  <a:lnTo>
                    <a:pt x="507" y="252"/>
                  </a:lnTo>
                  <a:lnTo>
                    <a:pt x="510" y="252"/>
                  </a:lnTo>
                  <a:lnTo>
                    <a:pt x="507" y="253"/>
                  </a:lnTo>
                  <a:lnTo>
                    <a:pt x="506" y="253"/>
                  </a:lnTo>
                  <a:lnTo>
                    <a:pt x="504" y="255"/>
                  </a:lnTo>
                  <a:lnTo>
                    <a:pt x="510" y="255"/>
                  </a:lnTo>
                  <a:lnTo>
                    <a:pt x="507" y="257"/>
                  </a:lnTo>
                  <a:lnTo>
                    <a:pt x="506" y="257"/>
                  </a:lnTo>
                  <a:lnTo>
                    <a:pt x="507" y="259"/>
                  </a:lnTo>
                  <a:lnTo>
                    <a:pt x="504" y="259"/>
                  </a:lnTo>
                  <a:lnTo>
                    <a:pt x="502" y="259"/>
                  </a:lnTo>
                  <a:lnTo>
                    <a:pt x="500" y="261"/>
                  </a:lnTo>
                  <a:lnTo>
                    <a:pt x="502" y="261"/>
                  </a:lnTo>
                  <a:lnTo>
                    <a:pt x="504" y="261"/>
                  </a:lnTo>
                  <a:lnTo>
                    <a:pt x="506" y="261"/>
                  </a:lnTo>
                  <a:lnTo>
                    <a:pt x="506" y="263"/>
                  </a:lnTo>
                  <a:lnTo>
                    <a:pt x="507" y="261"/>
                  </a:lnTo>
                  <a:lnTo>
                    <a:pt x="506" y="265"/>
                  </a:lnTo>
                  <a:lnTo>
                    <a:pt x="506" y="267"/>
                  </a:lnTo>
                  <a:lnTo>
                    <a:pt x="504" y="268"/>
                  </a:lnTo>
                  <a:lnTo>
                    <a:pt x="506" y="268"/>
                  </a:lnTo>
                  <a:lnTo>
                    <a:pt x="504" y="271"/>
                  </a:lnTo>
                  <a:lnTo>
                    <a:pt x="507" y="271"/>
                  </a:lnTo>
                  <a:lnTo>
                    <a:pt x="510" y="268"/>
                  </a:lnTo>
                  <a:lnTo>
                    <a:pt x="514" y="265"/>
                  </a:lnTo>
                  <a:lnTo>
                    <a:pt x="510" y="265"/>
                  </a:lnTo>
                  <a:lnTo>
                    <a:pt x="515" y="261"/>
                  </a:lnTo>
                  <a:lnTo>
                    <a:pt x="514" y="261"/>
                  </a:lnTo>
                  <a:lnTo>
                    <a:pt x="515" y="259"/>
                  </a:lnTo>
                  <a:lnTo>
                    <a:pt x="514" y="259"/>
                  </a:lnTo>
                  <a:lnTo>
                    <a:pt x="515" y="257"/>
                  </a:lnTo>
                  <a:lnTo>
                    <a:pt x="518" y="257"/>
                  </a:lnTo>
                  <a:lnTo>
                    <a:pt x="519" y="250"/>
                  </a:lnTo>
                  <a:lnTo>
                    <a:pt x="518" y="248"/>
                  </a:lnTo>
                  <a:lnTo>
                    <a:pt x="518" y="248"/>
                  </a:lnTo>
                  <a:lnTo>
                    <a:pt x="518" y="248"/>
                  </a:lnTo>
                  <a:lnTo>
                    <a:pt x="518" y="248"/>
                  </a:lnTo>
                  <a:lnTo>
                    <a:pt x="518" y="248"/>
                  </a:lnTo>
                  <a:lnTo>
                    <a:pt x="518" y="248"/>
                  </a:lnTo>
                  <a:lnTo>
                    <a:pt x="518" y="24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8" name="Freeform 119"/>
            <p:cNvSpPr>
              <a:spLocks noEditPoints="1"/>
            </p:cNvSpPr>
            <p:nvPr/>
          </p:nvSpPr>
          <p:spPr bwMode="auto">
            <a:xfrm>
              <a:off x="1316038" y="2930525"/>
              <a:ext cx="663575" cy="522288"/>
            </a:xfrm>
            <a:custGeom>
              <a:avLst/>
              <a:gdLst>
                <a:gd name="T0" fmla="*/ 378 w 418"/>
                <a:gd name="T1" fmla="*/ 206 h 329"/>
                <a:gd name="T2" fmla="*/ 357 w 418"/>
                <a:gd name="T3" fmla="*/ 233 h 329"/>
                <a:gd name="T4" fmla="*/ 336 w 418"/>
                <a:gd name="T5" fmla="*/ 259 h 329"/>
                <a:gd name="T6" fmla="*/ 317 w 418"/>
                <a:gd name="T7" fmla="*/ 259 h 329"/>
                <a:gd name="T8" fmla="*/ 281 w 418"/>
                <a:gd name="T9" fmla="*/ 255 h 329"/>
                <a:gd name="T10" fmla="*/ 264 w 418"/>
                <a:gd name="T11" fmla="*/ 241 h 329"/>
                <a:gd name="T12" fmla="*/ 248 w 418"/>
                <a:gd name="T13" fmla="*/ 193 h 329"/>
                <a:gd name="T14" fmla="*/ 256 w 418"/>
                <a:gd name="T15" fmla="*/ 153 h 329"/>
                <a:gd name="T16" fmla="*/ 264 w 418"/>
                <a:gd name="T17" fmla="*/ 132 h 329"/>
                <a:gd name="T18" fmla="*/ 261 w 418"/>
                <a:gd name="T19" fmla="*/ 120 h 329"/>
                <a:gd name="T20" fmla="*/ 241 w 418"/>
                <a:gd name="T21" fmla="*/ 104 h 329"/>
                <a:gd name="T22" fmla="*/ 228 w 418"/>
                <a:gd name="T23" fmla="*/ 60 h 329"/>
                <a:gd name="T24" fmla="*/ 194 w 418"/>
                <a:gd name="T25" fmla="*/ 67 h 329"/>
                <a:gd name="T26" fmla="*/ 172 w 418"/>
                <a:gd name="T27" fmla="*/ 36 h 329"/>
                <a:gd name="T28" fmla="*/ 127 w 418"/>
                <a:gd name="T29" fmla="*/ 18 h 329"/>
                <a:gd name="T30" fmla="*/ 1 w 418"/>
                <a:gd name="T31" fmla="*/ 14 h 329"/>
                <a:gd name="T32" fmla="*/ 4 w 418"/>
                <a:gd name="T33" fmla="*/ 33 h 329"/>
                <a:gd name="T34" fmla="*/ 6 w 418"/>
                <a:gd name="T35" fmla="*/ 56 h 329"/>
                <a:gd name="T36" fmla="*/ 17 w 418"/>
                <a:gd name="T37" fmla="*/ 91 h 329"/>
                <a:gd name="T38" fmla="*/ 14 w 418"/>
                <a:gd name="T39" fmla="*/ 91 h 329"/>
                <a:gd name="T40" fmla="*/ 9 w 418"/>
                <a:gd name="T41" fmla="*/ 97 h 329"/>
                <a:gd name="T42" fmla="*/ 20 w 418"/>
                <a:gd name="T43" fmla="*/ 109 h 329"/>
                <a:gd name="T44" fmla="*/ 37 w 418"/>
                <a:gd name="T45" fmla="*/ 132 h 329"/>
                <a:gd name="T46" fmla="*/ 54 w 418"/>
                <a:gd name="T47" fmla="*/ 164 h 329"/>
                <a:gd name="T48" fmla="*/ 70 w 418"/>
                <a:gd name="T49" fmla="*/ 168 h 329"/>
                <a:gd name="T50" fmla="*/ 54 w 418"/>
                <a:gd name="T51" fmla="*/ 148 h 329"/>
                <a:gd name="T52" fmla="*/ 50 w 418"/>
                <a:gd name="T53" fmla="*/ 110 h 329"/>
                <a:gd name="T54" fmla="*/ 45 w 418"/>
                <a:gd name="T55" fmla="*/ 100 h 329"/>
                <a:gd name="T56" fmla="*/ 36 w 418"/>
                <a:gd name="T57" fmla="*/ 73 h 329"/>
                <a:gd name="T58" fmla="*/ 24 w 418"/>
                <a:gd name="T59" fmla="*/ 43 h 329"/>
                <a:gd name="T60" fmla="*/ 37 w 418"/>
                <a:gd name="T61" fmla="*/ 22 h 329"/>
                <a:gd name="T62" fmla="*/ 53 w 418"/>
                <a:gd name="T63" fmla="*/ 30 h 329"/>
                <a:gd name="T64" fmla="*/ 53 w 418"/>
                <a:gd name="T65" fmla="*/ 61 h 329"/>
                <a:gd name="T66" fmla="*/ 62 w 418"/>
                <a:gd name="T67" fmla="*/ 84 h 329"/>
                <a:gd name="T68" fmla="*/ 70 w 418"/>
                <a:gd name="T69" fmla="*/ 97 h 329"/>
                <a:gd name="T70" fmla="*/ 83 w 418"/>
                <a:gd name="T71" fmla="*/ 109 h 329"/>
                <a:gd name="T72" fmla="*/ 81 w 418"/>
                <a:gd name="T73" fmla="*/ 120 h 329"/>
                <a:gd name="T74" fmla="*/ 87 w 418"/>
                <a:gd name="T75" fmla="*/ 130 h 329"/>
                <a:gd name="T76" fmla="*/ 98 w 418"/>
                <a:gd name="T77" fmla="*/ 148 h 329"/>
                <a:gd name="T78" fmla="*/ 125 w 418"/>
                <a:gd name="T79" fmla="*/ 197 h 329"/>
                <a:gd name="T80" fmla="*/ 123 w 418"/>
                <a:gd name="T81" fmla="*/ 221 h 329"/>
                <a:gd name="T82" fmla="*/ 134 w 418"/>
                <a:gd name="T83" fmla="*/ 246 h 329"/>
                <a:gd name="T84" fmla="*/ 167 w 418"/>
                <a:gd name="T85" fmla="*/ 267 h 329"/>
                <a:gd name="T86" fmla="*/ 208 w 418"/>
                <a:gd name="T87" fmla="*/ 291 h 329"/>
                <a:gd name="T88" fmla="*/ 234 w 418"/>
                <a:gd name="T89" fmla="*/ 306 h 329"/>
                <a:gd name="T90" fmla="*/ 276 w 418"/>
                <a:gd name="T91" fmla="*/ 299 h 329"/>
                <a:gd name="T92" fmla="*/ 285 w 418"/>
                <a:gd name="T93" fmla="*/ 298 h 329"/>
                <a:gd name="T94" fmla="*/ 316 w 418"/>
                <a:gd name="T95" fmla="*/ 328 h 329"/>
                <a:gd name="T96" fmla="*/ 326 w 418"/>
                <a:gd name="T97" fmla="*/ 302 h 329"/>
                <a:gd name="T98" fmla="*/ 342 w 418"/>
                <a:gd name="T99" fmla="*/ 288 h 329"/>
                <a:gd name="T100" fmla="*/ 346 w 418"/>
                <a:gd name="T101" fmla="*/ 268 h 329"/>
                <a:gd name="T102" fmla="*/ 376 w 418"/>
                <a:gd name="T103" fmla="*/ 268 h 329"/>
                <a:gd name="T104" fmla="*/ 393 w 418"/>
                <a:gd name="T105" fmla="*/ 263 h 329"/>
                <a:gd name="T106" fmla="*/ 400 w 418"/>
                <a:gd name="T107" fmla="*/ 238 h 329"/>
                <a:gd name="T108" fmla="*/ 418 w 418"/>
                <a:gd name="T109" fmla="*/ 207 h 329"/>
                <a:gd name="T110" fmla="*/ 417 w 418"/>
                <a:gd name="T111" fmla="*/ 202 h 329"/>
                <a:gd name="T112" fmla="*/ 252 w 418"/>
                <a:gd name="T113" fmla="*/ 19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29">
                  <a:moveTo>
                    <a:pt x="417" y="202"/>
                  </a:moveTo>
                  <a:lnTo>
                    <a:pt x="410" y="202"/>
                  </a:lnTo>
                  <a:lnTo>
                    <a:pt x="409" y="205"/>
                  </a:lnTo>
                  <a:lnTo>
                    <a:pt x="406" y="205"/>
                  </a:lnTo>
                  <a:lnTo>
                    <a:pt x="400" y="202"/>
                  </a:lnTo>
                  <a:lnTo>
                    <a:pt x="396" y="202"/>
                  </a:lnTo>
                  <a:lnTo>
                    <a:pt x="392" y="202"/>
                  </a:lnTo>
                  <a:lnTo>
                    <a:pt x="378" y="206"/>
                  </a:lnTo>
                  <a:lnTo>
                    <a:pt x="369" y="207"/>
                  </a:lnTo>
                  <a:lnTo>
                    <a:pt x="362" y="210"/>
                  </a:lnTo>
                  <a:lnTo>
                    <a:pt x="361" y="215"/>
                  </a:lnTo>
                  <a:lnTo>
                    <a:pt x="361" y="214"/>
                  </a:lnTo>
                  <a:lnTo>
                    <a:pt x="360" y="219"/>
                  </a:lnTo>
                  <a:lnTo>
                    <a:pt x="357" y="225"/>
                  </a:lnTo>
                  <a:lnTo>
                    <a:pt x="357" y="229"/>
                  </a:lnTo>
                  <a:lnTo>
                    <a:pt x="357" y="233"/>
                  </a:lnTo>
                  <a:lnTo>
                    <a:pt x="352" y="237"/>
                  </a:lnTo>
                  <a:lnTo>
                    <a:pt x="349" y="242"/>
                  </a:lnTo>
                  <a:lnTo>
                    <a:pt x="346" y="246"/>
                  </a:lnTo>
                  <a:lnTo>
                    <a:pt x="342" y="247"/>
                  </a:lnTo>
                  <a:lnTo>
                    <a:pt x="338" y="251"/>
                  </a:lnTo>
                  <a:lnTo>
                    <a:pt x="340" y="254"/>
                  </a:lnTo>
                  <a:lnTo>
                    <a:pt x="338" y="258"/>
                  </a:lnTo>
                  <a:lnTo>
                    <a:pt x="336" y="259"/>
                  </a:lnTo>
                  <a:lnTo>
                    <a:pt x="334" y="259"/>
                  </a:lnTo>
                  <a:lnTo>
                    <a:pt x="330" y="259"/>
                  </a:lnTo>
                  <a:lnTo>
                    <a:pt x="330" y="258"/>
                  </a:lnTo>
                  <a:lnTo>
                    <a:pt x="330" y="255"/>
                  </a:lnTo>
                  <a:lnTo>
                    <a:pt x="329" y="254"/>
                  </a:lnTo>
                  <a:lnTo>
                    <a:pt x="323" y="254"/>
                  </a:lnTo>
                  <a:lnTo>
                    <a:pt x="319" y="255"/>
                  </a:lnTo>
                  <a:lnTo>
                    <a:pt x="317" y="259"/>
                  </a:lnTo>
                  <a:lnTo>
                    <a:pt x="316" y="258"/>
                  </a:lnTo>
                  <a:lnTo>
                    <a:pt x="309" y="259"/>
                  </a:lnTo>
                  <a:lnTo>
                    <a:pt x="301" y="260"/>
                  </a:lnTo>
                  <a:lnTo>
                    <a:pt x="300" y="262"/>
                  </a:lnTo>
                  <a:lnTo>
                    <a:pt x="295" y="263"/>
                  </a:lnTo>
                  <a:lnTo>
                    <a:pt x="291" y="263"/>
                  </a:lnTo>
                  <a:lnTo>
                    <a:pt x="287" y="262"/>
                  </a:lnTo>
                  <a:lnTo>
                    <a:pt x="281" y="255"/>
                  </a:lnTo>
                  <a:lnTo>
                    <a:pt x="276" y="254"/>
                  </a:lnTo>
                  <a:lnTo>
                    <a:pt x="269" y="254"/>
                  </a:lnTo>
                  <a:lnTo>
                    <a:pt x="268" y="254"/>
                  </a:lnTo>
                  <a:lnTo>
                    <a:pt x="268" y="251"/>
                  </a:lnTo>
                  <a:lnTo>
                    <a:pt x="269" y="251"/>
                  </a:lnTo>
                  <a:lnTo>
                    <a:pt x="268" y="250"/>
                  </a:lnTo>
                  <a:lnTo>
                    <a:pt x="265" y="247"/>
                  </a:lnTo>
                  <a:lnTo>
                    <a:pt x="264" y="241"/>
                  </a:lnTo>
                  <a:lnTo>
                    <a:pt x="260" y="231"/>
                  </a:lnTo>
                  <a:lnTo>
                    <a:pt x="256" y="223"/>
                  </a:lnTo>
                  <a:lnTo>
                    <a:pt x="252" y="215"/>
                  </a:lnTo>
                  <a:lnTo>
                    <a:pt x="251" y="206"/>
                  </a:lnTo>
                  <a:lnTo>
                    <a:pt x="251" y="205"/>
                  </a:lnTo>
                  <a:lnTo>
                    <a:pt x="248" y="202"/>
                  </a:lnTo>
                  <a:lnTo>
                    <a:pt x="248" y="197"/>
                  </a:lnTo>
                  <a:lnTo>
                    <a:pt x="248" y="193"/>
                  </a:lnTo>
                  <a:lnTo>
                    <a:pt x="248" y="187"/>
                  </a:lnTo>
                  <a:lnTo>
                    <a:pt x="251" y="180"/>
                  </a:lnTo>
                  <a:lnTo>
                    <a:pt x="252" y="174"/>
                  </a:lnTo>
                  <a:lnTo>
                    <a:pt x="255" y="168"/>
                  </a:lnTo>
                  <a:lnTo>
                    <a:pt x="255" y="164"/>
                  </a:lnTo>
                  <a:lnTo>
                    <a:pt x="252" y="162"/>
                  </a:lnTo>
                  <a:lnTo>
                    <a:pt x="255" y="161"/>
                  </a:lnTo>
                  <a:lnTo>
                    <a:pt x="256" y="153"/>
                  </a:lnTo>
                  <a:lnTo>
                    <a:pt x="255" y="149"/>
                  </a:lnTo>
                  <a:lnTo>
                    <a:pt x="256" y="149"/>
                  </a:lnTo>
                  <a:lnTo>
                    <a:pt x="259" y="144"/>
                  </a:lnTo>
                  <a:lnTo>
                    <a:pt x="260" y="141"/>
                  </a:lnTo>
                  <a:lnTo>
                    <a:pt x="259" y="136"/>
                  </a:lnTo>
                  <a:lnTo>
                    <a:pt x="260" y="133"/>
                  </a:lnTo>
                  <a:lnTo>
                    <a:pt x="261" y="133"/>
                  </a:lnTo>
                  <a:lnTo>
                    <a:pt x="264" y="132"/>
                  </a:lnTo>
                  <a:lnTo>
                    <a:pt x="264" y="133"/>
                  </a:lnTo>
                  <a:lnTo>
                    <a:pt x="264" y="137"/>
                  </a:lnTo>
                  <a:lnTo>
                    <a:pt x="272" y="122"/>
                  </a:lnTo>
                  <a:lnTo>
                    <a:pt x="268" y="124"/>
                  </a:lnTo>
                  <a:lnTo>
                    <a:pt x="268" y="124"/>
                  </a:lnTo>
                  <a:lnTo>
                    <a:pt x="268" y="124"/>
                  </a:lnTo>
                  <a:lnTo>
                    <a:pt x="264" y="122"/>
                  </a:lnTo>
                  <a:lnTo>
                    <a:pt x="261" y="120"/>
                  </a:lnTo>
                  <a:lnTo>
                    <a:pt x="259" y="120"/>
                  </a:lnTo>
                  <a:lnTo>
                    <a:pt x="255" y="120"/>
                  </a:lnTo>
                  <a:lnTo>
                    <a:pt x="251" y="117"/>
                  </a:lnTo>
                  <a:lnTo>
                    <a:pt x="247" y="114"/>
                  </a:lnTo>
                  <a:lnTo>
                    <a:pt x="245" y="114"/>
                  </a:lnTo>
                  <a:lnTo>
                    <a:pt x="243" y="113"/>
                  </a:lnTo>
                  <a:lnTo>
                    <a:pt x="241" y="106"/>
                  </a:lnTo>
                  <a:lnTo>
                    <a:pt x="241" y="104"/>
                  </a:lnTo>
                  <a:lnTo>
                    <a:pt x="241" y="97"/>
                  </a:lnTo>
                  <a:lnTo>
                    <a:pt x="241" y="93"/>
                  </a:lnTo>
                  <a:lnTo>
                    <a:pt x="239" y="91"/>
                  </a:lnTo>
                  <a:lnTo>
                    <a:pt x="235" y="83"/>
                  </a:lnTo>
                  <a:lnTo>
                    <a:pt x="232" y="75"/>
                  </a:lnTo>
                  <a:lnTo>
                    <a:pt x="232" y="67"/>
                  </a:lnTo>
                  <a:lnTo>
                    <a:pt x="230" y="63"/>
                  </a:lnTo>
                  <a:lnTo>
                    <a:pt x="228" y="60"/>
                  </a:lnTo>
                  <a:lnTo>
                    <a:pt x="222" y="53"/>
                  </a:lnTo>
                  <a:lnTo>
                    <a:pt x="219" y="53"/>
                  </a:lnTo>
                  <a:lnTo>
                    <a:pt x="211" y="52"/>
                  </a:lnTo>
                  <a:lnTo>
                    <a:pt x="203" y="53"/>
                  </a:lnTo>
                  <a:lnTo>
                    <a:pt x="202" y="57"/>
                  </a:lnTo>
                  <a:lnTo>
                    <a:pt x="199" y="61"/>
                  </a:lnTo>
                  <a:lnTo>
                    <a:pt x="195" y="65"/>
                  </a:lnTo>
                  <a:lnTo>
                    <a:pt x="194" y="67"/>
                  </a:lnTo>
                  <a:lnTo>
                    <a:pt x="190" y="67"/>
                  </a:lnTo>
                  <a:lnTo>
                    <a:pt x="186" y="65"/>
                  </a:lnTo>
                  <a:lnTo>
                    <a:pt x="180" y="61"/>
                  </a:lnTo>
                  <a:lnTo>
                    <a:pt x="176" y="56"/>
                  </a:lnTo>
                  <a:lnTo>
                    <a:pt x="175" y="49"/>
                  </a:lnTo>
                  <a:lnTo>
                    <a:pt x="175" y="47"/>
                  </a:lnTo>
                  <a:lnTo>
                    <a:pt x="175" y="40"/>
                  </a:lnTo>
                  <a:lnTo>
                    <a:pt x="172" y="36"/>
                  </a:lnTo>
                  <a:lnTo>
                    <a:pt x="168" y="35"/>
                  </a:lnTo>
                  <a:lnTo>
                    <a:pt x="167" y="31"/>
                  </a:lnTo>
                  <a:lnTo>
                    <a:pt x="163" y="26"/>
                  </a:lnTo>
                  <a:lnTo>
                    <a:pt x="159" y="23"/>
                  </a:lnTo>
                  <a:lnTo>
                    <a:pt x="158" y="19"/>
                  </a:lnTo>
                  <a:lnTo>
                    <a:pt x="158" y="18"/>
                  </a:lnTo>
                  <a:lnTo>
                    <a:pt x="155" y="18"/>
                  </a:lnTo>
                  <a:lnTo>
                    <a:pt x="127" y="18"/>
                  </a:lnTo>
                  <a:lnTo>
                    <a:pt x="127" y="26"/>
                  </a:lnTo>
                  <a:lnTo>
                    <a:pt x="85" y="26"/>
                  </a:lnTo>
                  <a:lnTo>
                    <a:pt x="36" y="4"/>
                  </a:lnTo>
                  <a:lnTo>
                    <a:pt x="37" y="0"/>
                  </a:lnTo>
                  <a:lnTo>
                    <a:pt x="0" y="4"/>
                  </a:lnTo>
                  <a:lnTo>
                    <a:pt x="1" y="8"/>
                  </a:lnTo>
                  <a:lnTo>
                    <a:pt x="0" y="12"/>
                  </a:lnTo>
                  <a:lnTo>
                    <a:pt x="1" y="14"/>
                  </a:lnTo>
                  <a:lnTo>
                    <a:pt x="4" y="16"/>
                  </a:lnTo>
                  <a:lnTo>
                    <a:pt x="1" y="18"/>
                  </a:lnTo>
                  <a:lnTo>
                    <a:pt x="1" y="19"/>
                  </a:lnTo>
                  <a:lnTo>
                    <a:pt x="1" y="22"/>
                  </a:lnTo>
                  <a:lnTo>
                    <a:pt x="1" y="26"/>
                  </a:lnTo>
                  <a:lnTo>
                    <a:pt x="4" y="27"/>
                  </a:lnTo>
                  <a:lnTo>
                    <a:pt x="1" y="31"/>
                  </a:lnTo>
                  <a:lnTo>
                    <a:pt x="4" y="33"/>
                  </a:lnTo>
                  <a:lnTo>
                    <a:pt x="4" y="35"/>
                  </a:lnTo>
                  <a:lnTo>
                    <a:pt x="4" y="36"/>
                  </a:lnTo>
                  <a:lnTo>
                    <a:pt x="4" y="40"/>
                  </a:lnTo>
                  <a:lnTo>
                    <a:pt x="5" y="43"/>
                  </a:lnTo>
                  <a:lnTo>
                    <a:pt x="5" y="47"/>
                  </a:lnTo>
                  <a:lnTo>
                    <a:pt x="4" y="48"/>
                  </a:lnTo>
                  <a:lnTo>
                    <a:pt x="4" y="49"/>
                  </a:lnTo>
                  <a:lnTo>
                    <a:pt x="6" y="56"/>
                  </a:lnTo>
                  <a:lnTo>
                    <a:pt x="10" y="60"/>
                  </a:lnTo>
                  <a:lnTo>
                    <a:pt x="17" y="67"/>
                  </a:lnTo>
                  <a:lnTo>
                    <a:pt x="20" y="75"/>
                  </a:lnTo>
                  <a:lnTo>
                    <a:pt x="20" y="79"/>
                  </a:lnTo>
                  <a:lnTo>
                    <a:pt x="20" y="83"/>
                  </a:lnTo>
                  <a:lnTo>
                    <a:pt x="17" y="87"/>
                  </a:lnTo>
                  <a:lnTo>
                    <a:pt x="17" y="88"/>
                  </a:lnTo>
                  <a:lnTo>
                    <a:pt x="17" y="91"/>
                  </a:lnTo>
                  <a:lnTo>
                    <a:pt x="18" y="91"/>
                  </a:lnTo>
                  <a:lnTo>
                    <a:pt x="18" y="87"/>
                  </a:lnTo>
                  <a:lnTo>
                    <a:pt x="20" y="88"/>
                  </a:lnTo>
                  <a:lnTo>
                    <a:pt x="20" y="92"/>
                  </a:lnTo>
                  <a:lnTo>
                    <a:pt x="18" y="96"/>
                  </a:lnTo>
                  <a:lnTo>
                    <a:pt x="18" y="92"/>
                  </a:lnTo>
                  <a:lnTo>
                    <a:pt x="17" y="92"/>
                  </a:lnTo>
                  <a:lnTo>
                    <a:pt x="14" y="91"/>
                  </a:lnTo>
                  <a:lnTo>
                    <a:pt x="13" y="88"/>
                  </a:lnTo>
                  <a:lnTo>
                    <a:pt x="10" y="91"/>
                  </a:lnTo>
                  <a:lnTo>
                    <a:pt x="9" y="91"/>
                  </a:lnTo>
                  <a:lnTo>
                    <a:pt x="4" y="88"/>
                  </a:lnTo>
                  <a:lnTo>
                    <a:pt x="4" y="92"/>
                  </a:lnTo>
                  <a:lnTo>
                    <a:pt x="5" y="93"/>
                  </a:lnTo>
                  <a:lnTo>
                    <a:pt x="6" y="96"/>
                  </a:lnTo>
                  <a:lnTo>
                    <a:pt x="9" y="97"/>
                  </a:lnTo>
                  <a:lnTo>
                    <a:pt x="9" y="100"/>
                  </a:lnTo>
                  <a:lnTo>
                    <a:pt x="10" y="101"/>
                  </a:lnTo>
                  <a:lnTo>
                    <a:pt x="13" y="101"/>
                  </a:lnTo>
                  <a:lnTo>
                    <a:pt x="14" y="104"/>
                  </a:lnTo>
                  <a:lnTo>
                    <a:pt x="17" y="105"/>
                  </a:lnTo>
                  <a:lnTo>
                    <a:pt x="18" y="106"/>
                  </a:lnTo>
                  <a:lnTo>
                    <a:pt x="18" y="109"/>
                  </a:lnTo>
                  <a:lnTo>
                    <a:pt x="20" y="109"/>
                  </a:lnTo>
                  <a:lnTo>
                    <a:pt x="22" y="109"/>
                  </a:lnTo>
                  <a:lnTo>
                    <a:pt x="24" y="106"/>
                  </a:lnTo>
                  <a:lnTo>
                    <a:pt x="26" y="106"/>
                  </a:lnTo>
                  <a:lnTo>
                    <a:pt x="30" y="113"/>
                  </a:lnTo>
                  <a:lnTo>
                    <a:pt x="33" y="117"/>
                  </a:lnTo>
                  <a:lnTo>
                    <a:pt x="37" y="120"/>
                  </a:lnTo>
                  <a:lnTo>
                    <a:pt x="37" y="126"/>
                  </a:lnTo>
                  <a:lnTo>
                    <a:pt x="37" y="132"/>
                  </a:lnTo>
                  <a:lnTo>
                    <a:pt x="33" y="137"/>
                  </a:lnTo>
                  <a:lnTo>
                    <a:pt x="33" y="140"/>
                  </a:lnTo>
                  <a:lnTo>
                    <a:pt x="33" y="144"/>
                  </a:lnTo>
                  <a:lnTo>
                    <a:pt x="36" y="145"/>
                  </a:lnTo>
                  <a:lnTo>
                    <a:pt x="40" y="149"/>
                  </a:lnTo>
                  <a:lnTo>
                    <a:pt x="45" y="153"/>
                  </a:lnTo>
                  <a:lnTo>
                    <a:pt x="49" y="157"/>
                  </a:lnTo>
                  <a:lnTo>
                    <a:pt x="54" y="164"/>
                  </a:lnTo>
                  <a:lnTo>
                    <a:pt x="58" y="168"/>
                  </a:lnTo>
                  <a:lnTo>
                    <a:pt x="58" y="174"/>
                  </a:lnTo>
                  <a:lnTo>
                    <a:pt x="58" y="176"/>
                  </a:lnTo>
                  <a:lnTo>
                    <a:pt x="61" y="177"/>
                  </a:lnTo>
                  <a:lnTo>
                    <a:pt x="64" y="176"/>
                  </a:lnTo>
                  <a:lnTo>
                    <a:pt x="70" y="172"/>
                  </a:lnTo>
                  <a:lnTo>
                    <a:pt x="70" y="170"/>
                  </a:lnTo>
                  <a:lnTo>
                    <a:pt x="70" y="168"/>
                  </a:lnTo>
                  <a:lnTo>
                    <a:pt x="68" y="164"/>
                  </a:lnTo>
                  <a:lnTo>
                    <a:pt x="66" y="158"/>
                  </a:lnTo>
                  <a:lnTo>
                    <a:pt x="61" y="150"/>
                  </a:lnTo>
                  <a:lnTo>
                    <a:pt x="61" y="154"/>
                  </a:lnTo>
                  <a:lnTo>
                    <a:pt x="58" y="154"/>
                  </a:lnTo>
                  <a:lnTo>
                    <a:pt x="57" y="153"/>
                  </a:lnTo>
                  <a:lnTo>
                    <a:pt x="54" y="150"/>
                  </a:lnTo>
                  <a:lnTo>
                    <a:pt x="54" y="148"/>
                  </a:lnTo>
                  <a:lnTo>
                    <a:pt x="54" y="145"/>
                  </a:lnTo>
                  <a:lnTo>
                    <a:pt x="57" y="141"/>
                  </a:lnTo>
                  <a:lnTo>
                    <a:pt x="54" y="137"/>
                  </a:lnTo>
                  <a:lnTo>
                    <a:pt x="54" y="130"/>
                  </a:lnTo>
                  <a:lnTo>
                    <a:pt x="53" y="130"/>
                  </a:lnTo>
                  <a:lnTo>
                    <a:pt x="53" y="126"/>
                  </a:lnTo>
                  <a:lnTo>
                    <a:pt x="50" y="118"/>
                  </a:lnTo>
                  <a:lnTo>
                    <a:pt x="50" y="110"/>
                  </a:lnTo>
                  <a:lnTo>
                    <a:pt x="49" y="106"/>
                  </a:lnTo>
                  <a:lnTo>
                    <a:pt x="48" y="105"/>
                  </a:lnTo>
                  <a:lnTo>
                    <a:pt x="48" y="109"/>
                  </a:lnTo>
                  <a:lnTo>
                    <a:pt x="48" y="110"/>
                  </a:lnTo>
                  <a:lnTo>
                    <a:pt x="45" y="106"/>
                  </a:lnTo>
                  <a:lnTo>
                    <a:pt x="45" y="104"/>
                  </a:lnTo>
                  <a:lnTo>
                    <a:pt x="48" y="101"/>
                  </a:lnTo>
                  <a:lnTo>
                    <a:pt x="45" y="100"/>
                  </a:lnTo>
                  <a:lnTo>
                    <a:pt x="44" y="97"/>
                  </a:lnTo>
                  <a:lnTo>
                    <a:pt x="40" y="92"/>
                  </a:lnTo>
                  <a:lnTo>
                    <a:pt x="40" y="88"/>
                  </a:lnTo>
                  <a:lnTo>
                    <a:pt x="37" y="84"/>
                  </a:lnTo>
                  <a:lnTo>
                    <a:pt x="40" y="79"/>
                  </a:lnTo>
                  <a:lnTo>
                    <a:pt x="40" y="76"/>
                  </a:lnTo>
                  <a:lnTo>
                    <a:pt x="37" y="76"/>
                  </a:lnTo>
                  <a:lnTo>
                    <a:pt x="36" y="73"/>
                  </a:lnTo>
                  <a:lnTo>
                    <a:pt x="36" y="69"/>
                  </a:lnTo>
                  <a:lnTo>
                    <a:pt x="33" y="69"/>
                  </a:lnTo>
                  <a:lnTo>
                    <a:pt x="32" y="69"/>
                  </a:lnTo>
                  <a:lnTo>
                    <a:pt x="32" y="61"/>
                  </a:lnTo>
                  <a:lnTo>
                    <a:pt x="28" y="56"/>
                  </a:lnTo>
                  <a:lnTo>
                    <a:pt x="24" y="49"/>
                  </a:lnTo>
                  <a:lnTo>
                    <a:pt x="22" y="47"/>
                  </a:lnTo>
                  <a:lnTo>
                    <a:pt x="24" y="43"/>
                  </a:lnTo>
                  <a:lnTo>
                    <a:pt x="26" y="35"/>
                  </a:lnTo>
                  <a:lnTo>
                    <a:pt x="24" y="31"/>
                  </a:lnTo>
                  <a:lnTo>
                    <a:pt x="26" y="27"/>
                  </a:lnTo>
                  <a:lnTo>
                    <a:pt x="30" y="19"/>
                  </a:lnTo>
                  <a:lnTo>
                    <a:pt x="28" y="16"/>
                  </a:lnTo>
                  <a:lnTo>
                    <a:pt x="28" y="14"/>
                  </a:lnTo>
                  <a:lnTo>
                    <a:pt x="36" y="19"/>
                  </a:lnTo>
                  <a:lnTo>
                    <a:pt x="37" y="22"/>
                  </a:lnTo>
                  <a:lnTo>
                    <a:pt x="40" y="22"/>
                  </a:lnTo>
                  <a:lnTo>
                    <a:pt x="44" y="19"/>
                  </a:lnTo>
                  <a:lnTo>
                    <a:pt x="45" y="22"/>
                  </a:lnTo>
                  <a:lnTo>
                    <a:pt x="45" y="23"/>
                  </a:lnTo>
                  <a:lnTo>
                    <a:pt x="45" y="26"/>
                  </a:lnTo>
                  <a:lnTo>
                    <a:pt x="48" y="26"/>
                  </a:lnTo>
                  <a:lnTo>
                    <a:pt x="49" y="27"/>
                  </a:lnTo>
                  <a:lnTo>
                    <a:pt x="53" y="30"/>
                  </a:lnTo>
                  <a:lnTo>
                    <a:pt x="50" y="31"/>
                  </a:lnTo>
                  <a:lnTo>
                    <a:pt x="49" y="35"/>
                  </a:lnTo>
                  <a:lnTo>
                    <a:pt x="50" y="40"/>
                  </a:lnTo>
                  <a:lnTo>
                    <a:pt x="50" y="47"/>
                  </a:lnTo>
                  <a:lnTo>
                    <a:pt x="50" y="49"/>
                  </a:lnTo>
                  <a:lnTo>
                    <a:pt x="53" y="56"/>
                  </a:lnTo>
                  <a:lnTo>
                    <a:pt x="53" y="60"/>
                  </a:lnTo>
                  <a:lnTo>
                    <a:pt x="53" y="61"/>
                  </a:lnTo>
                  <a:lnTo>
                    <a:pt x="54" y="61"/>
                  </a:lnTo>
                  <a:lnTo>
                    <a:pt x="54" y="65"/>
                  </a:lnTo>
                  <a:lnTo>
                    <a:pt x="54" y="67"/>
                  </a:lnTo>
                  <a:lnTo>
                    <a:pt x="54" y="69"/>
                  </a:lnTo>
                  <a:lnTo>
                    <a:pt x="57" y="73"/>
                  </a:lnTo>
                  <a:lnTo>
                    <a:pt x="58" y="76"/>
                  </a:lnTo>
                  <a:lnTo>
                    <a:pt x="61" y="80"/>
                  </a:lnTo>
                  <a:lnTo>
                    <a:pt x="62" y="84"/>
                  </a:lnTo>
                  <a:lnTo>
                    <a:pt x="66" y="87"/>
                  </a:lnTo>
                  <a:lnTo>
                    <a:pt x="68" y="88"/>
                  </a:lnTo>
                  <a:lnTo>
                    <a:pt x="68" y="87"/>
                  </a:lnTo>
                  <a:lnTo>
                    <a:pt x="70" y="88"/>
                  </a:lnTo>
                  <a:lnTo>
                    <a:pt x="74" y="88"/>
                  </a:lnTo>
                  <a:lnTo>
                    <a:pt x="72" y="91"/>
                  </a:lnTo>
                  <a:lnTo>
                    <a:pt x="70" y="92"/>
                  </a:lnTo>
                  <a:lnTo>
                    <a:pt x="70" y="97"/>
                  </a:lnTo>
                  <a:lnTo>
                    <a:pt x="72" y="100"/>
                  </a:lnTo>
                  <a:lnTo>
                    <a:pt x="74" y="101"/>
                  </a:lnTo>
                  <a:lnTo>
                    <a:pt x="77" y="101"/>
                  </a:lnTo>
                  <a:lnTo>
                    <a:pt x="77" y="104"/>
                  </a:lnTo>
                  <a:lnTo>
                    <a:pt x="77" y="105"/>
                  </a:lnTo>
                  <a:lnTo>
                    <a:pt x="79" y="109"/>
                  </a:lnTo>
                  <a:lnTo>
                    <a:pt x="81" y="109"/>
                  </a:lnTo>
                  <a:lnTo>
                    <a:pt x="83" y="109"/>
                  </a:lnTo>
                  <a:lnTo>
                    <a:pt x="85" y="113"/>
                  </a:lnTo>
                  <a:lnTo>
                    <a:pt x="85" y="114"/>
                  </a:lnTo>
                  <a:lnTo>
                    <a:pt x="87" y="114"/>
                  </a:lnTo>
                  <a:lnTo>
                    <a:pt x="87" y="117"/>
                  </a:lnTo>
                  <a:lnTo>
                    <a:pt x="85" y="117"/>
                  </a:lnTo>
                  <a:lnTo>
                    <a:pt x="85" y="118"/>
                  </a:lnTo>
                  <a:lnTo>
                    <a:pt x="83" y="118"/>
                  </a:lnTo>
                  <a:lnTo>
                    <a:pt x="81" y="120"/>
                  </a:lnTo>
                  <a:lnTo>
                    <a:pt x="79" y="128"/>
                  </a:lnTo>
                  <a:lnTo>
                    <a:pt x="81" y="126"/>
                  </a:lnTo>
                  <a:lnTo>
                    <a:pt x="81" y="128"/>
                  </a:lnTo>
                  <a:lnTo>
                    <a:pt x="83" y="128"/>
                  </a:lnTo>
                  <a:lnTo>
                    <a:pt x="87" y="128"/>
                  </a:lnTo>
                  <a:lnTo>
                    <a:pt x="85" y="130"/>
                  </a:lnTo>
                  <a:lnTo>
                    <a:pt x="85" y="132"/>
                  </a:lnTo>
                  <a:lnTo>
                    <a:pt x="87" y="130"/>
                  </a:lnTo>
                  <a:lnTo>
                    <a:pt x="89" y="133"/>
                  </a:lnTo>
                  <a:lnTo>
                    <a:pt x="93" y="136"/>
                  </a:lnTo>
                  <a:lnTo>
                    <a:pt x="94" y="136"/>
                  </a:lnTo>
                  <a:lnTo>
                    <a:pt x="94" y="137"/>
                  </a:lnTo>
                  <a:lnTo>
                    <a:pt x="97" y="137"/>
                  </a:lnTo>
                  <a:lnTo>
                    <a:pt x="98" y="140"/>
                  </a:lnTo>
                  <a:lnTo>
                    <a:pt x="98" y="144"/>
                  </a:lnTo>
                  <a:lnTo>
                    <a:pt x="98" y="148"/>
                  </a:lnTo>
                  <a:lnTo>
                    <a:pt x="101" y="149"/>
                  </a:lnTo>
                  <a:lnTo>
                    <a:pt x="107" y="158"/>
                  </a:lnTo>
                  <a:lnTo>
                    <a:pt x="115" y="168"/>
                  </a:lnTo>
                  <a:lnTo>
                    <a:pt x="121" y="177"/>
                  </a:lnTo>
                  <a:lnTo>
                    <a:pt x="125" y="181"/>
                  </a:lnTo>
                  <a:lnTo>
                    <a:pt x="125" y="187"/>
                  </a:lnTo>
                  <a:lnTo>
                    <a:pt x="125" y="193"/>
                  </a:lnTo>
                  <a:lnTo>
                    <a:pt x="125" y="197"/>
                  </a:lnTo>
                  <a:lnTo>
                    <a:pt x="131" y="205"/>
                  </a:lnTo>
                  <a:lnTo>
                    <a:pt x="131" y="206"/>
                  </a:lnTo>
                  <a:lnTo>
                    <a:pt x="127" y="210"/>
                  </a:lnTo>
                  <a:lnTo>
                    <a:pt x="123" y="218"/>
                  </a:lnTo>
                  <a:lnTo>
                    <a:pt x="125" y="218"/>
                  </a:lnTo>
                  <a:lnTo>
                    <a:pt x="127" y="218"/>
                  </a:lnTo>
                  <a:lnTo>
                    <a:pt x="127" y="219"/>
                  </a:lnTo>
                  <a:lnTo>
                    <a:pt x="123" y="221"/>
                  </a:lnTo>
                  <a:lnTo>
                    <a:pt x="121" y="221"/>
                  </a:lnTo>
                  <a:lnTo>
                    <a:pt x="119" y="223"/>
                  </a:lnTo>
                  <a:lnTo>
                    <a:pt x="119" y="227"/>
                  </a:lnTo>
                  <a:lnTo>
                    <a:pt x="121" y="231"/>
                  </a:lnTo>
                  <a:lnTo>
                    <a:pt x="125" y="238"/>
                  </a:lnTo>
                  <a:lnTo>
                    <a:pt x="127" y="242"/>
                  </a:lnTo>
                  <a:lnTo>
                    <a:pt x="133" y="246"/>
                  </a:lnTo>
                  <a:lnTo>
                    <a:pt x="134" y="246"/>
                  </a:lnTo>
                  <a:lnTo>
                    <a:pt x="137" y="247"/>
                  </a:lnTo>
                  <a:lnTo>
                    <a:pt x="141" y="251"/>
                  </a:lnTo>
                  <a:lnTo>
                    <a:pt x="145" y="254"/>
                  </a:lnTo>
                  <a:lnTo>
                    <a:pt x="146" y="259"/>
                  </a:lnTo>
                  <a:lnTo>
                    <a:pt x="151" y="263"/>
                  </a:lnTo>
                  <a:lnTo>
                    <a:pt x="158" y="264"/>
                  </a:lnTo>
                  <a:lnTo>
                    <a:pt x="163" y="267"/>
                  </a:lnTo>
                  <a:lnTo>
                    <a:pt x="167" y="267"/>
                  </a:lnTo>
                  <a:lnTo>
                    <a:pt x="168" y="267"/>
                  </a:lnTo>
                  <a:lnTo>
                    <a:pt x="171" y="268"/>
                  </a:lnTo>
                  <a:lnTo>
                    <a:pt x="176" y="272"/>
                  </a:lnTo>
                  <a:lnTo>
                    <a:pt x="180" y="278"/>
                  </a:lnTo>
                  <a:lnTo>
                    <a:pt x="188" y="282"/>
                  </a:lnTo>
                  <a:lnTo>
                    <a:pt x="198" y="286"/>
                  </a:lnTo>
                  <a:lnTo>
                    <a:pt x="203" y="290"/>
                  </a:lnTo>
                  <a:lnTo>
                    <a:pt x="208" y="291"/>
                  </a:lnTo>
                  <a:lnTo>
                    <a:pt x="215" y="291"/>
                  </a:lnTo>
                  <a:lnTo>
                    <a:pt x="216" y="294"/>
                  </a:lnTo>
                  <a:lnTo>
                    <a:pt x="219" y="295"/>
                  </a:lnTo>
                  <a:lnTo>
                    <a:pt x="222" y="298"/>
                  </a:lnTo>
                  <a:lnTo>
                    <a:pt x="224" y="299"/>
                  </a:lnTo>
                  <a:lnTo>
                    <a:pt x="228" y="302"/>
                  </a:lnTo>
                  <a:lnTo>
                    <a:pt x="230" y="303"/>
                  </a:lnTo>
                  <a:lnTo>
                    <a:pt x="234" y="306"/>
                  </a:lnTo>
                  <a:lnTo>
                    <a:pt x="239" y="306"/>
                  </a:lnTo>
                  <a:lnTo>
                    <a:pt x="243" y="307"/>
                  </a:lnTo>
                  <a:lnTo>
                    <a:pt x="248" y="308"/>
                  </a:lnTo>
                  <a:lnTo>
                    <a:pt x="252" y="308"/>
                  </a:lnTo>
                  <a:lnTo>
                    <a:pt x="265" y="306"/>
                  </a:lnTo>
                  <a:lnTo>
                    <a:pt x="272" y="302"/>
                  </a:lnTo>
                  <a:lnTo>
                    <a:pt x="279" y="299"/>
                  </a:lnTo>
                  <a:lnTo>
                    <a:pt x="276" y="299"/>
                  </a:lnTo>
                  <a:lnTo>
                    <a:pt x="277" y="295"/>
                  </a:lnTo>
                  <a:lnTo>
                    <a:pt x="279" y="295"/>
                  </a:lnTo>
                  <a:lnTo>
                    <a:pt x="279" y="298"/>
                  </a:lnTo>
                  <a:lnTo>
                    <a:pt x="283" y="298"/>
                  </a:lnTo>
                  <a:lnTo>
                    <a:pt x="279" y="299"/>
                  </a:lnTo>
                  <a:lnTo>
                    <a:pt x="287" y="302"/>
                  </a:lnTo>
                  <a:lnTo>
                    <a:pt x="285" y="299"/>
                  </a:lnTo>
                  <a:lnTo>
                    <a:pt x="285" y="298"/>
                  </a:lnTo>
                  <a:lnTo>
                    <a:pt x="292" y="303"/>
                  </a:lnTo>
                  <a:lnTo>
                    <a:pt x="299" y="308"/>
                  </a:lnTo>
                  <a:lnTo>
                    <a:pt x="304" y="315"/>
                  </a:lnTo>
                  <a:lnTo>
                    <a:pt x="308" y="316"/>
                  </a:lnTo>
                  <a:lnTo>
                    <a:pt x="309" y="320"/>
                  </a:lnTo>
                  <a:lnTo>
                    <a:pt x="312" y="324"/>
                  </a:lnTo>
                  <a:lnTo>
                    <a:pt x="316" y="329"/>
                  </a:lnTo>
                  <a:lnTo>
                    <a:pt x="316" y="328"/>
                  </a:lnTo>
                  <a:lnTo>
                    <a:pt x="316" y="328"/>
                  </a:lnTo>
                  <a:lnTo>
                    <a:pt x="317" y="326"/>
                  </a:lnTo>
                  <a:lnTo>
                    <a:pt x="317" y="322"/>
                  </a:lnTo>
                  <a:lnTo>
                    <a:pt x="319" y="320"/>
                  </a:lnTo>
                  <a:lnTo>
                    <a:pt x="319" y="316"/>
                  </a:lnTo>
                  <a:lnTo>
                    <a:pt x="319" y="315"/>
                  </a:lnTo>
                  <a:lnTo>
                    <a:pt x="325" y="303"/>
                  </a:lnTo>
                  <a:lnTo>
                    <a:pt x="326" y="302"/>
                  </a:lnTo>
                  <a:lnTo>
                    <a:pt x="330" y="302"/>
                  </a:lnTo>
                  <a:lnTo>
                    <a:pt x="336" y="302"/>
                  </a:lnTo>
                  <a:lnTo>
                    <a:pt x="342" y="302"/>
                  </a:lnTo>
                  <a:lnTo>
                    <a:pt x="348" y="302"/>
                  </a:lnTo>
                  <a:lnTo>
                    <a:pt x="348" y="295"/>
                  </a:lnTo>
                  <a:lnTo>
                    <a:pt x="346" y="294"/>
                  </a:lnTo>
                  <a:lnTo>
                    <a:pt x="344" y="290"/>
                  </a:lnTo>
                  <a:lnTo>
                    <a:pt x="342" y="288"/>
                  </a:lnTo>
                  <a:lnTo>
                    <a:pt x="338" y="284"/>
                  </a:lnTo>
                  <a:lnTo>
                    <a:pt x="334" y="280"/>
                  </a:lnTo>
                  <a:lnTo>
                    <a:pt x="338" y="280"/>
                  </a:lnTo>
                  <a:lnTo>
                    <a:pt x="340" y="280"/>
                  </a:lnTo>
                  <a:lnTo>
                    <a:pt x="342" y="278"/>
                  </a:lnTo>
                  <a:lnTo>
                    <a:pt x="342" y="275"/>
                  </a:lnTo>
                  <a:lnTo>
                    <a:pt x="344" y="271"/>
                  </a:lnTo>
                  <a:lnTo>
                    <a:pt x="346" y="268"/>
                  </a:lnTo>
                  <a:lnTo>
                    <a:pt x="349" y="268"/>
                  </a:lnTo>
                  <a:lnTo>
                    <a:pt x="357" y="271"/>
                  </a:lnTo>
                  <a:lnTo>
                    <a:pt x="373" y="271"/>
                  </a:lnTo>
                  <a:lnTo>
                    <a:pt x="372" y="275"/>
                  </a:lnTo>
                  <a:lnTo>
                    <a:pt x="373" y="272"/>
                  </a:lnTo>
                  <a:lnTo>
                    <a:pt x="374" y="268"/>
                  </a:lnTo>
                  <a:lnTo>
                    <a:pt x="374" y="267"/>
                  </a:lnTo>
                  <a:lnTo>
                    <a:pt x="376" y="268"/>
                  </a:lnTo>
                  <a:lnTo>
                    <a:pt x="380" y="262"/>
                  </a:lnTo>
                  <a:lnTo>
                    <a:pt x="384" y="259"/>
                  </a:lnTo>
                  <a:lnTo>
                    <a:pt x="388" y="258"/>
                  </a:lnTo>
                  <a:lnTo>
                    <a:pt x="388" y="255"/>
                  </a:lnTo>
                  <a:lnTo>
                    <a:pt x="392" y="251"/>
                  </a:lnTo>
                  <a:lnTo>
                    <a:pt x="392" y="258"/>
                  </a:lnTo>
                  <a:lnTo>
                    <a:pt x="392" y="262"/>
                  </a:lnTo>
                  <a:lnTo>
                    <a:pt x="393" y="263"/>
                  </a:lnTo>
                  <a:lnTo>
                    <a:pt x="396" y="258"/>
                  </a:lnTo>
                  <a:lnTo>
                    <a:pt x="397" y="251"/>
                  </a:lnTo>
                  <a:lnTo>
                    <a:pt x="404" y="242"/>
                  </a:lnTo>
                  <a:lnTo>
                    <a:pt x="400" y="245"/>
                  </a:lnTo>
                  <a:lnTo>
                    <a:pt x="400" y="242"/>
                  </a:lnTo>
                  <a:lnTo>
                    <a:pt x="401" y="241"/>
                  </a:lnTo>
                  <a:lnTo>
                    <a:pt x="404" y="238"/>
                  </a:lnTo>
                  <a:lnTo>
                    <a:pt x="400" y="238"/>
                  </a:lnTo>
                  <a:lnTo>
                    <a:pt x="404" y="234"/>
                  </a:lnTo>
                  <a:lnTo>
                    <a:pt x="404" y="233"/>
                  </a:lnTo>
                  <a:lnTo>
                    <a:pt x="405" y="231"/>
                  </a:lnTo>
                  <a:lnTo>
                    <a:pt x="405" y="229"/>
                  </a:lnTo>
                  <a:lnTo>
                    <a:pt x="409" y="223"/>
                  </a:lnTo>
                  <a:lnTo>
                    <a:pt x="414" y="218"/>
                  </a:lnTo>
                  <a:lnTo>
                    <a:pt x="418" y="211"/>
                  </a:lnTo>
                  <a:lnTo>
                    <a:pt x="418" y="207"/>
                  </a:lnTo>
                  <a:lnTo>
                    <a:pt x="418" y="205"/>
                  </a:lnTo>
                  <a:lnTo>
                    <a:pt x="417" y="202"/>
                  </a:lnTo>
                  <a:lnTo>
                    <a:pt x="417" y="202"/>
                  </a:lnTo>
                  <a:lnTo>
                    <a:pt x="417" y="202"/>
                  </a:lnTo>
                  <a:lnTo>
                    <a:pt x="417" y="202"/>
                  </a:lnTo>
                  <a:lnTo>
                    <a:pt x="417" y="202"/>
                  </a:lnTo>
                  <a:lnTo>
                    <a:pt x="417" y="202"/>
                  </a:lnTo>
                  <a:lnTo>
                    <a:pt x="417" y="202"/>
                  </a:lnTo>
                  <a:close/>
                  <a:moveTo>
                    <a:pt x="252" y="198"/>
                  </a:moveTo>
                  <a:lnTo>
                    <a:pt x="248" y="193"/>
                  </a:lnTo>
                  <a:lnTo>
                    <a:pt x="252" y="202"/>
                  </a:lnTo>
                  <a:lnTo>
                    <a:pt x="252" y="198"/>
                  </a:lnTo>
                  <a:lnTo>
                    <a:pt x="252" y="198"/>
                  </a:lnTo>
                  <a:lnTo>
                    <a:pt x="252" y="198"/>
                  </a:lnTo>
                  <a:lnTo>
                    <a:pt x="252" y="198"/>
                  </a:lnTo>
                  <a:lnTo>
                    <a:pt x="252" y="198"/>
                  </a:lnTo>
                  <a:lnTo>
                    <a:pt x="252" y="198"/>
                  </a:lnTo>
                  <a:lnTo>
                    <a:pt x="252" y="19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59" name="Freeform 120"/>
            <p:cNvSpPr>
              <a:spLocks noEditPoints="1"/>
            </p:cNvSpPr>
            <p:nvPr/>
          </p:nvSpPr>
          <p:spPr bwMode="auto">
            <a:xfrm>
              <a:off x="2433638" y="4498975"/>
              <a:ext cx="404813" cy="946150"/>
            </a:xfrm>
            <a:custGeom>
              <a:avLst/>
              <a:gdLst>
                <a:gd name="T0" fmla="*/ 220 w 255"/>
                <a:gd name="T1" fmla="*/ 525 h 596"/>
                <a:gd name="T2" fmla="*/ 216 w 255"/>
                <a:gd name="T3" fmla="*/ 536 h 596"/>
                <a:gd name="T4" fmla="*/ 223 w 255"/>
                <a:gd name="T5" fmla="*/ 537 h 596"/>
                <a:gd name="T6" fmla="*/ 235 w 255"/>
                <a:gd name="T7" fmla="*/ 528 h 596"/>
                <a:gd name="T8" fmla="*/ 239 w 255"/>
                <a:gd name="T9" fmla="*/ 524 h 596"/>
                <a:gd name="T10" fmla="*/ 233 w 255"/>
                <a:gd name="T11" fmla="*/ 544 h 596"/>
                <a:gd name="T12" fmla="*/ 240 w 255"/>
                <a:gd name="T13" fmla="*/ 533 h 596"/>
                <a:gd name="T14" fmla="*/ 253 w 255"/>
                <a:gd name="T15" fmla="*/ 527 h 596"/>
                <a:gd name="T16" fmla="*/ 217 w 255"/>
                <a:gd name="T17" fmla="*/ 524 h 596"/>
                <a:gd name="T18" fmla="*/ 174 w 255"/>
                <a:gd name="T19" fmla="*/ 565 h 596"/>
                <a:gd name="T20" fmla="*/ 180 w 255"/>
                <a:gd name="T21" fmla="*/ 590 h 596"/>
                <a:gd name="T22" fmla="*/ 227 w 255"/>
                <a:gd name="T23" fmla="*/ 593 h 596"/>
                <a:gd name="T24" fmla="*/ 208 w 255"/>
                <a:gd name="T25" fmla="*/ 529 h 596"/>
                <a:gd name="T26" fmla="*/ 209 w 255"/>
                <a:gd name="T27" fmla="*/ 529 h 596"/>
                <a:gd name="T28" fmla="*/ 146 w 255"/>
                <a:gd name="T29" fmla="*/ 536 h 596"/>
                <a:gd name="T30" fmla="*/ 144 w 255"/>
                <a:gd name="T31" fmla="*/ 512 h 596"/>
                <a:gd name="T32" fmla="*/ 148 w 255"/>
                <a:gd name="T33" fmla="*/ 495 h 596"/>
                <a:gd name="T34" fmla="*/ 162 w 255"/>
                <a:gd name="T35" fmla="*/ 470 h 596"/>
                <a:gd name="T36" fmla="*/ 130 w 255"/>
                <a:gd name="T37" fmla="*/ 426 h 596"/>
                <a:gd name="T38" fmla="*/ 148 w 255"/>
                <a:gd name="T39" fmla="*/ 411 h 596"/>
                <a:gd name="T40" fmla="*/ 154 w 255"/>
                <a:gd name="T41" fmla="*/ 382 h 596"/>
                <a:gd name="T42" fmla="*/ 163 w 255"/>
                <a:gd name="T43" fmla="*/ 377 h 596"/>
                <a:gd name="T44" fmla="*/ 144 w 255"/>
                <a:gd name="T45" fmla="*/ 371 h 596"/>
                <a:gd name="T46" fmla="*/ 132 w 255"/>
                <a:gd name="T47" fmla="*/ 345 h 596"/>
                <a:gd name="T48" fmla="*/ 167 w 255"/>
                <a:gd name="T49" fmla="*/ 333 h 596"/>
                <a:gd name="T50" fmla="*/ 170 w 255"/>
                <a:gd name="T51" fmla="*/ 312 h 596"/>
                <a:gd name="T52" fmla="*/ 236 w 255"/>
                <a:gd name="T53" fmla="*/ 275 h 596"/>
                <a:gd name="T54" fmla="*/ 211 w 255"/>
                <a:gd name="T55" fmla="*/ 237 h 596"/>
                <a:gd name="T56" fmla="*/ 196 w 255"/>
                <a:gd name="T57" fmla="*/ 206 h 596"/>
                <a:gd name="T58" fmla="*/ 194 w 255"/>
                <a:gd name="T59" fmla="*/ 171 h 596"/>
                <a:gd name="T60" fmla="*/ 203 w 255"/>
                <a:gd name="T61" fmla="*/ 143 h 596"/>
                <a:gd name="T62" fmla="*/ 231 w 255"/>
                <a:gd name="T63" fmla="*/ 106 h 596"/>
                <a:gd name="T64" fmla="*/ 233 w 255"/>
                <a:gd name="T65" fmla="*/ 69 h 596"/>
                <a:gd name="T66" fmla="*/ 223 w 255"/>
                <a:gd name="T67" fmla="*/ 93 h 596"/>
                <a:gd name="T68" fmla="*/ 200 w 255"/>
                <a:gd name="T69" fmla="*/ 103 h 596"/>
                <a:gd name="T70" fmla="*/ 175 w 255"/>
                <a:gd name="T71" fmla="*/ 86 h 596"/>
                <a:gd name="T72" fmla="*/ 167 w 255"/>
                <a:gd name="T73" fmla="*/ 56 h 596"/>
                <a:gd name="T74" fmla="*/ 113 w 255"/>
                <a:gd name="T75" fmla="*/ 26 h 596"/>
                <a:gd name="T76" fmla="*/ 79 w 255"/>
                <a:gd name="T77" fmla="*/ 4 h 596"/>
                <a:gd name="T78" fmla="*/ 38 w 255"/>
                <a:gd name="T79" fmla="*/ 0 h 596"/>
                <a:gd name="T80" fmla="*/ 25 w 255"/>
                <a:gd name="T81" fmla="*/ 42 h 596"/>
                <a:gd name="T82" fmla="*/ 16 w 255"/>
                <a:gd name="T83" fmla="*/ 79 h 596"/>
                <a:gd name="T84" fmla="*/ 5 w 255"/>
                <a:gd name="T85" fmla="*/ 118 h 596"/>
                <a:gd name="T86" fmla="*/ 4 w 255"/>
                <a:gd name="T87" fmla="*/ 160 h 596"/>
                <a:gd name="T88" fmla="*/ 13 w 255"/>
                <a:gd name="T89" fmla="*/ 198 h 596"/>
                <a:gd name="T90" fmla="*/ 25 w 255"/>
                <a:gd name="T91" fmla="*/ 224 h 596"/>
                <a:gd name="T92" fmla="*/ 22 w 255"/>
                <a:gd name="T93" fmla="*/ 261 h 596"/>
                <a:gd name="T94" fmla="*/ 30 w 255"/>
                <a:gd name="T95" fmla="*/ 302 h 596"/>
                <a:gd name="T96" fmla="*/ 29 w 255"/>
                <a:gd name="T97" fmla="*/ 332 h 596"/>
                <a:gd name="T98" fmla="*/ 40 w 255"/>
                <a:gd name="T99" fmla="*/ 368 h 596"/>
                <a:gd name="T100" fmla="*/ 49 w 255"/>
                <a:gd name="T101" fmla="*/ 394 h 596"/>
                <a:gd name="T102" fmla="*/ 66 w 255"/>
                <a:gd name="T103" fmla="*/ 411 h 596"/>
                <a:gd name="T104" fmla="*/ 65 w 255"/>
                <a:gd name="T105" fmla="*/ 430 h 596"/>
                <a:gd name="T106" fmla="*/ 74 w 255"/>
                <a:gd name="T107" fmla="*/ 459 h 596"/>
                <a:gd name="T108" fmla="*/ 75 w 255"/>
                <a:gd name="T109" fmla="*/ 490 h 596"/>
                <a:gd name="T110" fmla="*/ 74 w 255"/>
                <a:gd name="T111" fmla="*/ 510 h 596"/>
                <a:gd name="T112" fmla="*/ 95 w 255"/>
                <a:gd name="T113" fmla="*/ 519 h 596"/>
                <a:gd name="T114" fmla="*/ 122 w 255"/>
                <a:gd name="T115" fmla="*/ 543 h 596"/>
                <a:gd name="T116" fmla="*/ 163 w 255"/>
                <a:gd name="T117" fmla="*/ 549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96">
                  <a:moveTo>
                    <a:pt x="235" y="528"/>
                  </a:moveTo>
                  <a:lnTo>
                    <a:pt x="236" y="525"/>
                  </a:lnTo>
                  <a:lnTo>
                    <a:pt x="236" y="524"/>
                  </a:lnTo>
                  <a:lnTo>
                    <a:pt x="235" y="524"/>
                  </a:lnTo>
                  <a:lnTo>
                    <a:pt x="235" y="523"/>
                  </a:lnTo>
                  <a:lnTo>
                    <a:pt x="233" y="524"/>
                  </a:lnTo>
                  <a:lnTo>
                    <a:pt x="233" y="525"/>
                  </a:lnTo>
                  <a:lnTo>
                    <a:pt x="225" y="524"/>
                  </a:lnTo>
                  <a:lnTo>
                    <a:pt x="224" y="525"/>
                  </a:lnTo>
                  <a:lnTo>
                    <a:pt x="220" y="524"/>
                  </a:lnTo>
                  <a:lnTo>
                    <a:pt x="220" y="525"/>
                  </a:lnTo>
                  <a:lnTo>
                    <a:pt x="219" y="527"/>
                  </a:lnTo>
                  <a:lnTo>
                    <a:pt x="220" y="527"/>
                  </a:lnTo>
                  <a:lnTo>
                    <a:pt x="221" y="527"/>
                  </a:lnTo>
                  <a:lnTo>
                    <a:pt x="225" y="531"/>
                  </a:lnTo>
                  <a:lnTo>
                    <a:pt x="223" y="531"/>
                  </a:lnTo>
                  <a:lnTo>
                    <a:pt x="221" y="533"/>
                  </a:lnTo>
                  <a:lnTo>
                    <a:pt x="220" y="533"/>
                  </a:lnTo>
                  <a:lnTo>
                    <a:pt x="217" y="535"/>
                  </a:lnTo>
                  <a:lnTo>
                    <a:pt x="220" y="536"/>
                  </a:lnTo>
                  <a:lnTo>
                    <a:pt x="219" y="536"/>
                  </a:lnTo>
                  <a:lnTo>
                    <a:pt x="216" y="536"/>
                  </a:lnTo>
                  <a:lnTo>
                    <a:pt x="215" y="536"/>
                  </a:lnTo>
                  <a:lnTo>
                    <a:pt x="215" y="537"/>
                  </a:lnTo>
                  <a:lnTo>
                    <a:pt x="212" y="537"/>
                  </a:lnTo>
                  <a:lnTo>
                    <a:pt x="212" y="539"/>
                  </a:lnTo>
                  <a:lnTo>
                    <a:pt x="215" y="541"/>
                  </a:lnTo>
                  <a:lnTo>
                    <a:pt x="215" y="540"/>
                  </a:lnTo>
                  <a:lnTo>
                    <a:pt x="216" y="540"/>
                  </a:lnTo>
                  <a:lnTo>
                    <a:pt x="217" y="543"/>
                  </a:lnTo>
                  <a:lnTo>
                    <a:pt x="220" y="540"/>
                  </a:lnTo>
                  <a:lnTo>
                    <a:pt x="223" y="539"/>
                  </a:lnTo>
                  <a:lnTo>
                    <a:pt x="223" y="537"/>
                  </a:lnTo>
                  <a:lnTo>
                    <a:pt x="225" y="536"/>
                  </a:lnTo>
                  <a:lnTo>
                    <a:pt x="227" y="537"/>
                  </a:lnTo>
                  <a:lnTo>
                    <a:pt x="228" y="536"/>
                  </a:lnTo>
                  <a:lnTo>
                    <a:pt x="229" y="533"/>
                  </a:lnTo>
                  <a:lnTo>
                    <a:pt x="231" y="533"/>
                  </a:lnTo>
                  <a:lnTo>
                    <a:pt x="233" y="528"/>
                  </a:lnTo>
                  <a:lnTo>
                    <a:pt x="235" y="528"/>
                  </a:lnTo>
                  <a:lnTo>
                    <a:pt x="235" y="528"/>
                  </a:lnTo>
                  <a:lnTo>
                    <a:pt x="235" y="528"/>
                  </a:lnTo>
                  <a:lnTo>
                    <a:pt x="235" y="528"/>
                  </a:lnTo>
                  <a:lnTo>
                    <a:pt x="235" y="528"/>
                  </a:lnTo>
                  <a:lnTo>
                    <a:pt x="235" y="528"/>
                  </a:lnTo>
                  <a:lnTo>
                    <a:pt x="235" y="528"/>
                  </a:lnTo>
                  <a:close/>
                  <a:moveTo>
                    <a:pt x="253" y="527"/>
                  </a:moveTo>
                  <a:lnTo>
                    <a:pt x="255" y="527"/>
                  </a:lnTo>
                  <a:lnTo>
                    <a:pt x="252" y="524"/>
                  </a:lnTo>
                  <a:lnTo>
                    <a:pt x="251" y="524"/>
                  </a:lnTo>
                  <a:lnTo>
                    <a:pt x="248" y="524"/>
                  </a:lnTo>
                  <a:lnTo>
                    <a:pt x="245" y="521"/>
                  </a:lnTo>
                  <a:lnTo>
                    <a:pt x="243" y="521"/>
                  </a:lnTo>
                  <a:lnTo>
                    <a:pt x="240" y="521"/>
                  </a:lnTo>
                  <a:lnTo>
                    <a:pt x="239" y="524"/>
                  </a:lnTo>
                  <a:lnTo>
                    <a:pt x="237" y="524"/>
                  </a:lnTo>
                  <a:lnTo>
                    <a:pt x="239" y="532"/>
                  </a:lnTo>
                  <a:lnTo>
                    <a:pt x="237" y="531"/>
                  </a:lnTo>
                  <a:lnTo>
                    <a:pt x="235" y="531"/>
                  </a:lnTo>
                  <a:lnTo>
                    <a:pt x="233" y="532"/>
                  </a:lnTo>
                  <a:lnTo>
                    <a:pt x="232" y="533"/>
                  </a:lnTo>
                  <a:lnTo>
                    <a:pt x="231" y="533"/>
                  </a:lnTo>
                  <a:lnTo>
                    <a:pt x="231" y="539"/>
                  </a:lnTo>
                  <a:lnTo>
                    <a:pt x="231" y="540"/>
                  </a:lnTo>
                  <a:lnTo>
                    <a:pt x="232" y="543"/>
                  </a:lnTo>
                  <a:lnTo>
                    <a:pt x="233" y="544"/>
                  </a:lnTo>
                  <a:lnTo>
                    <a:pt x="235" y="540"/>
                  </a:lnTo>
                  <a:lnTo>
                    <a:pt x="236" y="541"/>
                  </a:lnTo>
                  <a:lnTo>
                    <a:pt x="239" y="541"/>
                  </a:lnTo>
                  <a:lnTo>
                    <a:pt x="237" y="540"/>
                  </a:lnTo>
                  <a:lnTo>
                    <a:pt x="237" y="537"/>
                  </a:lnTo>
                  <a:lnTo>
                    <a:pt x="239" y="537"/>
                  </a:lnTo>
                  <a:lnTo>
                    <a:pt x="241" y="537"/>
                  </a:lnTo>
                  <a:lnTo>
                    <a:pt x="243" y="539"/>
                  </a:lnTo>
                  <a:lnTo>
                    <a:pt x="243" y="537"/>
                  </a:lnTo>
                  <a:lnTo>
                    <a:pt x="240" y="535"/>
                  </a:lnTo>
                  <a:lnTo>
                    <a:pt x="240" y="533"/>
                  </a:lnTo>
                  <a:lnTo>
                    <a:pt x="241" y="533"/>
                  </a:lnTo>
                  <a:lnTo>
                    <a:pt x="248" y="533"/>
                  </a:lnTo>
                  <a:lnTo>
                    <a:pt x="249" y="533"/>
                  </a:lnTo>
                  <a:lnTo>
                    <a:pt x="252" y="531"/>
                  </a:lnTo>
                  <a:lnTo>
                    <a:pt x="253" y="531"/>
                  </a:lnTo>
                  <a:lnTo>
                    <a:pt x="255" y="531"/>
                  </a:lnTo>
                  <a:lnTo>
                    <a:pt x="255" y="529"/>
                  </a:lnTo>
                  <a:lnTo>
                    <a:pt x="253" y="528"/>
                  </a:lnTo>
                  <a:lnTo>
                    <a:pt x="253" y="527"/>
                  </a:lnTo>
                  <a:lnTo>
                    <a:pt x="253" y="527"/>
                  </a:lnTo>
                  <a:lnTo>
                    <a:pt x="253" y="527"/>
                  </a:lnTo>
                  <a:lnTo>
                    <a:pt x="253" y="527"/>
                  </a:lnTo>
                  <a:lnTo>
                    <a:pt x="253" y="527"/>
                  </a:lnTo>
                  <a:lnTo>
                    <a:pt x="253" y="527"/>
                  </a:lnTo>
                  <a:lnTo>
                    <a:pt x="253" y="527"/>
                  </a:lnTo>
                  <a:close/>
                  <a:moveTo>
                    <a:pt x="217" y="524"/>
                  </a:moveTo>
                  <a:lnTo>
                    <a:pt x="220" y="524"/>
                  </a:lnTo>
                  <a:lnTo>
                    <a:pt x="217" y="523"/>
                  </a:lnTo>
                  <a:lnTo>
                    <a:pt x="217" y="524"/>
                  </a:lnTo>
                  <a:lnTo>
                    <a:pt x="217" y="524"/>
                  </a:lnTo>
                  <a:lnTo>
                    <a:pt x="217" y="524"/>
                  </a:lnTo>
                  <a:lnTo>
                    <a:pt x="217" y="524"/>
                  </a:lnTo>
                  <a:lnTo>
                    <a:pt x="217" y="524"/>
                  </a:lnTo>
                  <a:lnTo>
                    <a:pt x="217" y="524"/>
                  </a:lnTo>
                  <a:lnTo>
                    <a:pt x="217" y="524"/>
                  </a:lnTo>
                  <a:close/>
                  <a:moveTo>
                    <a:pt x="219" y="590"/>
                  </a:moveTo>
                  <a:lnTo>
                    <a:pt x="213" y="588"/>
                  </a:lnTo>
                  <a:lnTo>
                    <a:pt x="207" y="587"/>
                  </a:lnTo>
                  <a:lnTo>
                    <a:pt x="196" y="580"/>
                  </a:lnTo>
                  <a:lnTo>
                    <a:pt x="187" y="575"/>
                  </a:lnTo>
                  <a:lnTo>
                    <a:pt x="179" y="571"/>
                  </a:lnTo>
                  <a:lnTo>
                    <a:pt x="176" y="567"/>
                  </a:lnTo>
                  <a:lnTo>
                    <a:pt x="174" y="565"/>
                  </a:lnTo>
                  <a:lnTo>
                    <a:pt x="170" y="565"/>
                  </a:lnTo>
                  <a:lnTo>
                    <a:pt x="170" y="563"/>
                  </a:lnTo>
                  <a:lnTo>
                    <a:pt x="170" y="561"/>
                  </a:lnTo>
                  <a:lnTo>
                    <a:pt x="171" y="563"/>
                  </a:lnTo>
                  <a:lnTo>
                    <a:pt x="167" y="557"/>
                  </a:lnTo>
                  <a:lnTo>
                    <a:pt x="162" y="553"/>
                  </a:lnTo>
                  <a:lnTo>
                    <a:pt x="163" y="557"/>
                  </a:lnTo>
                  <a:lnTo>
                    <a:pt x="166" y="561"/>
                  </a:lnTo>
                  <a:lnTo>
                    <a:pt x="175" y="580"/>
                  </a:lnTo>
                  <a:lnTo>
                    <a:pt x="179" y="590"/>
                  </a:lnTo>
                  <a:lnTo>
                    <a:pt x="180" y="590"/>
                  </a:lnTo>
                  <a:lnTo>
                    <a:pt x="180" y="592"/>
                  </a:lnTo>
                  <a:lnTo>
                    <a:pt x="183" y="592"/>
                  </a:lnTo>
                  <a:lnTo>
                    <a:pt x="187" y="592"/>
                  </a:lnTo>
                  <a:lnTo>
                    <a:pt x="192" y="593"/>
                  </a:lnTo>
                  <a:lnTo>
                    <a:pt x="196" y="593"/>
                  </a:lnTo>
                  <a:lnTo>
                    <a:pt x="200" y="593"/>
                  </a:lnTo>
                  <a:lnTo>
                    <a:pt x="209" y="596"/>
                  </a:lnTo>
                  <a:lnTo>
                    <a:pt x="215" y="593"/>
                  </a:lnTo>
                  <a:lnTo>
                    <a:pt x="219" y="593"/>
                  </a:lnTo>
                  <a:lnTo>
                    <a:pt x="223" y="593"/>
                  </a:lnTo>
                  <a:lnTo>
                    <a:pt x="227" y="593"/>
                  </a:lnTo>
                  <a:lnTo>
                    <a:pt x="227" y="590"/>
                  </a:lnTo>
                  <a:lnTo>
                    <a:pt x="224" y="588"/>
                  </a:lnTo>
                  <a:lnTo>
                    <a:pt x="219" y="590"/>
                  </a:lnTo>
                  <a:lnTo>
                    <a:pt x="219" y="590"/>
                  </a:lnTo>
                  <a:lnTo>
                    <a:pt x="219" y="590"/>
                  </a:lnTo>
                  <a:lnTo>
                    <a:pt x="219" y="590"/>
                  </a:lnTo>
                  <a:lnTo>
                    <a:pt x="219" y="590"/>
                  </a:lnTo>
                  <a:lnTo>
                    <a:pt x="219" y="590"/>
                  </a:lnTo>
                  <a:lnTo>
                    <a:pt x="219" y="590"/>
                  </a:lnTo>
                  <a:close/>
                  <a:moveTo>
                    <a:pt x="209" y="529"/>
                  </a:moveTo>
                  <a:lnTo>
                    <a:pt x="208" y="529"/>
                  </a:lnTo>
                  <a:lnTo>
                    <a:pt x="208" y="532"/>
                  </a:lnTo>
                  <a:lnTo>
                    <a:pt x="211" y="535"/>
                  </a:lnTo>
                  <a:lnTo>
                    <a:pt x="212" y="536"/>
                  </a:lnTo>
                  <a:lnTo>
                    <a:pt x="213" y="535"/>
                  </a:lnTo>
                  <a:lnTo>
                    <a:pt x="213" y="532"/>
                  </a:lnTo>
                  <a:lnTo>
                    <a:pt x="212" y="532"/>
                  </a:lnTo>
                  <a:lnTo>
                    <a:pt x="211" y="532"/>
                  </a:lnTo>
                  <a:lnTo>
                    <a:pt x="209" y="532"/>
                  </a:lnTo>
                  <a:lnTo>
                    <a:pt x="209" y="531"/>
                  </a:lnTo>
                  <a:lnTo>
                    <a:pt x="209" y="529"/>
                  </a:lnTo>
                  <a:lnTo>
                    <a:pt x="209" y="529"/>
                  </a:lnTo>
                  <a:lnTo>
                    <a:pt x="209" y="529"/>
                  </a:lnTo>
                  <a:lnTo>
                    <a:pt x="209" y="529"/>
                  </a:lnTo>
                  <a:lnTo>
                    <a:pt x="209" y="529"/>
                  </a:lnTo>
                  <a:lnTo>
                    <a:pt x="209" y="529"/>
                  </a:lnTo>
                  <a:lnTo>
                    <a:pt x="209" y="529"/>
                  </a:lnTo>
                  <a:close/>
                  <a:moveTo>
                    <a:pt x="163" y="549"/>
                  </a:moveTo>
                  <a:lnTo>
                    <a:pt x="159" y="544"/>
                  </a:lnTo>
                  <a:lnTo>
                    <a:pt x="154" y="540"/>
                  </a:lnTo>
                  <a:lnTo>
                    <a:pt x="150" y="539"/>
                  </a:lnTo>
                  <a:lnTo>
                    <a:pt x="148" y="536"/>
                  </a:lnTo>
                  <a:lnTo>
                    <a:pt x="146" y="536"/>
                  </a:lnTo>
                  <a:lnTo>
                    <a:pt x="144" y="536"/>
                  </a:lnTo>
                  <a:lnTo>
                    <a:pt x="146" y="535"/>
                  </a:lnTo>
                  <a:lnTo>
                    <a:pt x="144" y="529"/>
                  </a:lnTo>
                  <a:lnTo>
                    <a:pt x="140" y="527"/>
                  </a:lnTo>
                  <a:lnTo>
                    <a:pt x="139" y="527"/>
                  </a:lnTo>
                  <a:lnTo>
                    <a:pt x="139" y="523"/>
                  </a:lnTo>
                  <a:lnTo>
                    <a:pt x="139" y="521"/>
                  </a:lnTo>
                  <a:lnTo>
                    <a:pt x="139" y="516"/>
                  </a:lnTo>
                  <a:lnTo>
                    <a:pt x="140" y="514"/>
                  </a:lnTo>
                  <a:lnTo>
                    <a:pt x="143" y="514"/>
                  </a:lnTo>
                  <a:lnTo>
                    <a:pt x="144" y="512"/>
                  </a:lnTo>
                  <a:lnTo>
                    <a:pt x="144" y="510"/>
                  </a:lnTo>
                  <a:lnTo>
                    <a:pt x="140" y="508"/>
                  </a:lnTo>
                  <a:lnTo>
                    <a:pt x="140" y="504"/>
                  </a:lnTo>
                  <a:lnTo>
                    <a:pt x="143" y="508"/>
                  </a:lnTo>
                  <a:lnTo>
                    <a:pt x="144" y="510"/>
                  </a:lnTo>
                  <a:lnTo>
                    <a:pt x="148" y="510"/>
                  </a:lnTo>
                  <a:lnTo>
                    <a:pt x="152" y="508"/>
                  </a:lnTo>
                  <a:lnTo>
                    <a:pt x="152" y="504"/>
                  </a:lnTo>
                  <a:lnTo>
                    <a:pt x="150" y="495"/>
                  </a:lnTo>
                  <a:lnTo>
                    <a:pt x="148" y="496"/>
                  </a:lnTo>
                  <a:lnTo>
                    <a:pt x="148" y="495"/>
                  </a:lnTo>
                  <a:lnTo>
                    <a:pt x="148" y="492"/>
                  </a:lnTo>
                  <a:lnTo>
                    <a:pt x="148" y="491"/>
                  </a:lnTo>
                  <a:lnTo>
                    <a:pt x="150" y="490"/>
                  </a:lnTo>
                  <a:lnTo>
                    <a:pt x="156" y="482"/>
                  </a:lnTo>
                  <a:lnTo>
                    <a:pt x="159" y="478"/>
                  </a:lnTo>
                  <a:lnTo>
                    <a:pt x="162" y="476"/>
                  </a:lnTo>
                  <a:lnTo>
                    <a:pt x="166" y="474"/>
                  </a:lnTo>
                  <a:lnTo>
                    <a:pt x="163" y="474"/>
                  </a:lnTo>
                  <a:lnTo>
                    <a:pt x="166" y="472"/>
                  </a:lnTo>
                  <a:lnTo>
                    <a:pt x="163" y="470"/>
                  </a:lnTo>
                  <a:lnTo>
                    <a:pt x="162" y="470"/>
                  </a:lnTo>
                  <a:lnTo>
                    <a:pt x="163" y="466"/>
                  </a:lnTo>
                  <a:lnTo>
                    <a:pt x="162" y="460"/>
                  </a:lnTo>
                  <a:lnTo>
                    <a:pt x="159" y="456"/>
                  </a:lnTo>
                  <a:lnTo>
                    <a:pt x="156" y="456"/>
                  </a:lnTo>
                  <a:lnTo>
                    <a:pt x="152" y="456"/>
                  </a:lnTo>
                  <a:lnTo>
                    <a:pt x="146" y="455"/>
                  </a:lnTo>
                  <a:lnTo>
                    <a:pt x="136" y="448"/>
                  </a:lnTo>
                  <a:lnTo>
                    <a:pt x="130" y="443"/>
                  </a:lnTo>
                  <a:lnTo>
                    <a:pt x="127" y="439"/>
                  </a:lnTo>
                  <a:lnTo>
                    <a:pt x="127" y="434"/>
                  </a:lnTo>
                  <a:lnTo>
                    <a:pt x="130" y="426"/>
                  </a:lnTo>
                  <a:lnTo>
                    <a:pt x="132" y="425"/>
                  </a:lnTo>
                  <a:lnTo>
                    <a:pt x="136" y="425"/>
                  </a:lnTo>
                  <a:lnTo>
                    <a:pt x="136" y="422"/>
                  </a:lnTo>
                  <a:lnTo>
                    <a:pt x="136" y="421"/>
                  </a:lnTo>
                  <a:lnTo>
                    <a:pt x="140" y="421"/>
                  </a:lnTo>
                  <a:lnTo>
                    <a:pt x="146" y="421"/>
                  </a:lnTo>
                  <a:lnTo>
                    <a:pt x="148" y="419"/>
                  </a:lnTo>
                  <a:lnTo>
                    <a:pt x="148" y="417"/>
                  </a:lnTo>
                  <a:lnTo>
                    <a:pt x="146" y="415"/>
                  </a:lnTo>
                  <a:lnTo>
                    <a:pt x="146" y="413"/>
                  </a:lnTo>
                  <a:lnTo>
                    <a:pt x="148" y="411"/>
                  </a:lnTo>
                  <a:lnTo>
                    <a:pt x="150" y="411"/>
                  </a:lnTo>
                  <a:lnTo>
                    <a:pt x="150" y="409"/>
                  </a:lnTo>
                  <a:lnTo>
                    <a:pt x="148" y="405"/>
                  </a:lnTo>
                  <a:lnTo>
                    <a:pt x="148" y="403"/>
                  </a:lnTo>
                  <a:lnTo>
                    <a:pt x="146" y="399"/>
                  </a:lnTo>
                  <a:lnTo>
                    <a:pt x="144" y="395"/>
                  </a:lnTo>
                  <a:lnTo>
                    <a:pt x="146" y="391"/>
                  </a:lnTo>
                  <a:lnTo>
                    <a:pt x="146" y="389"/>
                  </a:lnTo>
                  <a:lnTo>
                    <a:pt x="150" y="386"/>
                  </a:lnTo>
                  <a:lnTo>
                    <a:pt x="152" y="386"/>
                  </a:lnTo>
                  <a:lnTo>
                    <a:pt x="154" y="382"/>
                  </a:lnTo>
                  <a:lnTo>
                    <a:pt x="150" y="382"/>
                  </a:lnTo>
                  <a:lnTo>
                    <a:pt x="146" y="382"/>
                  </a:lnTo>
                  <a:lnTo>
                    <a:pt x="144" y="378"/>
                  </a:lnTo>
                  <a:lnTo>
                    <a:pt x="146" y="377"/>
                  </a:lnTo>
                  <a:lnTo>
                    <a:pt x="150" y="375"/>
                  </a:lnTo>
                  <a:lnTo>
                    <a:pt x="154" y="377"/>
                  </a:lnTo>
                  <a:lnTo>
                    <a:pt x="154" y="381"/>
                  </a:lnTo>
                  <a:lnTo>
                    <a:pt x="158" y="382"/>
                  </a:lnTo>
                  <a:lnTo>
                    <a:pt x="159" y="382"/>
                  </a:lnTo>
                  <a:lnTo>
                    <a:pt x="163" y="381"/>
                  </a:lnTo>
                  <a:lnTo>
                    <a:pt x="163" y="377"/>
                  </a:lnTo>
                  <a:lnTo>
                    <a:pt x="162" y="373"/>
                  </a:lnTo>
                  <a:lnTo>
                    <a:pt x="159" y="369"/>
                  </a:lnTo>
                  <a:lnTo>
                    <a:pt x="156" y="368"/>
                  </a:lnTo>
                  <a:lnTo>
                    <a:pt x="152" y="369"/>
                  </a:lnTo>
                  <a:lnTo>
                    <a:pt x="150" y="371"/>
                  </a:lnTo>
                  <a:lnTo>
                    <a:pt x="152" y="371"/>
                  </a:lnTo>
                  <a:lnTo>
                    <a:pt x="154" y="373"/>
                  </a:lnTo>
                  <a:lnTo>
                    <a:pt x="152" y="373"/>
                  </a:lnTo>
                  <a:lnTo>
                    <a:pt x="146" y="373"/>
                  </a:lnTo>
                  <a:lnTo>
                    <a:pt x="146" y="371"/>
                  </a:lnTo>
                  <a:lnTo>
                    <a:pt x="144" y="371"/>
                  </a:lnTo>
                  <a:lnTo>
                    <a:pt x="140" y="369"/>
                  </a:lnTo>
                  <a:lnTo>
                    <a:pt x="139" y="368"/>
                  </a:lnTo>
                  <a:lnTo>
                    <a:pt x="136" y="365"/>
                  </a:lnTo>
                  <a:lnTo>
                    <a:pt x="136" y="360"/>
                  </a:lnTo>
                  <a:lnTo>
                    <a:pt x="132" y="354"/>
                  </a:lnTo>
                  <a:lnTo>
                    <a:pt x="131" y="350"/>
                  </a:lnTo>
                  <a:lnTo>
                    <a:pt x="130" y="348"/>
                  </a:lnTo>
                  <a:lnTo>
                    <a:pt x="131" y="345"/>
                  </a:lnTo>
                  <a:lnTo>
                    <a:pt x="132" y="342"/>
                  </a:lnTo>
                  <a:lnTo>
                    <a:pt x="135" y="345"/>
                  </a:lnTo>
                  <a:lnTo>
                    <a:pt x="132" y="345"/>
                  </a:lnTo>
                  <a:lnTo>
                    <a:pt x="144" y="348"/>
                  </a:lnTo>
                  <a:lnTo>
                    <a:pt x="150" y="350"/>
                  </a:lnTo>
                  <a:lnTo>
                    <a:pt x="158" y="350"/>
                  </a:lnTo>
                  <a:lnTo>
                    <a:pt x="166" y="348"/>
                  </a:lnTo>
                  <a:lnTo>
                    <a:pt x="170" y="346"/>
                  </a:lnTo>
                  <a:lnTo>
                    <a:pt x="171" y="342"/>
                  </a:lnTo>
                  <a:lnTo>
                    <a:pt x="171" y="341"/>
                  </a:lnTo>
                  <a:lnTo>
                    <a:pt x="170" y="338"/>
                  </a:lnTo>
                  <a:lnTo>
                    <a:pt x="166" y="337"/>
                  </a:lnTo>
                  <a:lnTo>
                    <a:pt x="166" y="334"/>
                  </a:lnTo>
                  <a:lnTo>
                    <a:pt x="167" y="333"/>
                  </a:lnTo>
                  <a:lnTo>
                    <a:pt x="166" y="328"/>
                  </a:lnTo>
                  <a:lnTo>
                    <a:pt x="167" y="328"/>
                  </a:lnTo>
                  <a:lnTo>
                    <a:pt x="167" y="324"/>
                  </a:lnTo>
                  <a:lnTo>
                    <a:pt x="167" y="321"/>
                  </a:lnTo>
                  <a:lnTo>
                    <a:pt x="166" y="318"/>
                  </a:lnTo>
                  <a:lnTo>
                    <a:pt x="162" y="314"/>
                  </a:lnTo>
                  <a:lnTo>
                    <a:pt x="162" y="312"/>
                  </a:lnTo>
                  <a:lnTo>
                    <a:pt x="162" y="310"/>
                  </a:lnTo>
                  <a:lnTo>
                    <a:pt x="159" y="308"/>
                  </a:lnTo>
                  <a:lnTo>
                    <a:pt x="163" y="310"/>
                  </a:lnTo>
                  <a:lnTo>
                    <a:pt x="170" y="312"/>
                  </a:lnTo>
                  <a:lnTo>
                    <a:pt x="179" y="312"/>
                  </a:lnTo>
                  <a:lnTo>
                    <a:pt x="192" y="310"/>
                  </a:lnTo>
                  <a:lnTo>
                    <a:pt x="203" y="306"/>
                  </a:lnTo>
                  <a:lnTo>
                    <a:pt x="215" y="304"/>
                  </a:lnTo>
                  <a:lnTo>
                    <a:pt x="224" y="298"/>
                  </a:lnTo>
                  <a:lnTo>
                    <a:pt x="227" y="297"/>
                  </a:lnTo>
                  <a:lnTo>
                    <a:pt x="227" y="293"/>
                  </a:lnTo>
                  <a:lnTo>
                    <a:pt x="228" y="288"/>
                  </a:lnTo>
                  <a:lnTo>
                    <a:pt x="232" y="281"/>
                  </a:lnTo>
                  <a:lnTo>
                    <a:pt x="233" y="276"/>
                  </a:lnTo>
                  <a:lnTo>
                    <a:pt x="236" y="275"/>
                  </a:lnTo>
                  <a:lnTo>
                    <a:pt x="233" y="271"/>
                  </a:lnTo>
                  <a:lnTo>
                    <a:pt x="233" y="267"/>
                  </a:lnTo>
                  <a:lnTo>
                    <a:pt x="232" y="264"/>
                  </a:lnTo>
                  <a:lnTo>
                    <a:pt x="231" y="264"/>
                  </a:lnTo>
                  <a:lnTo>
                    <a:pt x="227" y="263"/>
                  </a:lnTo>
                  <a:lnTo>
                    <a:pt x="223" y="261"/>
                  </a:lnTo>
                  <a:lnTo>
                    <a:pt x="220" y="255"/>
                  </a:lnTo>
                  <a:lnTo>
                    <a:pt x="220" y="251"/>
                  </a:lnTo>
                  <a:lnTo>
                    <a:pt x="220" y="247"/>
                  </a:lnTo>
                  <a:lnTo>
                    <a:pt x="219" y="244"/>
                  </a:lnTo>
                  <a:lnTo>
                    <a:pt x="211" y="237"/>
                  </a:lnTo>
                  <a:lnTo>
                    <a:pt x="202" y="232"/>
                  </a:lnTo>
                  <a:lnTo>
                    <a:pt x="198" y="231"/>
                  </a:lnTo>
                  <a:lnTo>
                    <a:pt x="196" y="227"/>
                  </a:lnTo>
                  <a:lnTo>
                    <a:pt x="198" y="227"/>
                  </a:lnTo>
                  <a:lnTo>
                    <a:pt x="198" y="224"/>
                  </a:lnTo>
                  <a:lnTo>
                    <a:pt x="198" y="223"/>
                  </a:lnTo>
                  <a:lnTo>
                    <a:pt x="194" y="215"/>
                  </a:lnTo>
                  <a:lnTo>
                    <a:pt x="194" y="211"/>
                  </a:lnTo>
                  <a:lnTo>
                    <a:pt x="194" y="207"/>
                  </a:lnTo>
                  <a:lnTo>
                    <a:pt x="194" y="206"/>
                  </a:lnTo>
                  <a:lnTo>
                    <a:pt x="196" y="206"/>
                  </a:lnTo>
                  <a:lnTo>
                    <a:pt x="198" y="204"/>
                  </a:lnTo>
                  <a:lnTo>
                    <a:pt x="196" y="202"/>
                  </a:lnTo>
                  <a:lnTo>
                    <a:pt x="194" y="198"/>
                  </a:lnTo>
                  <a:lnTo>
                    <a:pt x="194" y="192"/>
                  </a:lnTo>
                  <a:lnTo>
                    <a:pt x="194" y="190"/>
                  </a:lnTo>
                  <a:lnTo>
                    <a:pt x="192" y="187"/>
                  </a:lnTo>
                  <a:lnTo>
                    <a:pt x="194" y="183"/>
                  </a:lnTo>
                  <a:lnTo>
                    <a:pt x="194" y="179"/>
                  </a:lnTo>
                  <a:lnTo>
                    <a:pt x="194" y="176"/>
                  </a:lnTo>
                  <a:lnTo>
                    <a:pt x="194" y="175"/>
                  </a:lnTo>
                  <a:lnTo>
                    <a:pt x="194" y="171"/>
                  </a:lnTo>
                  <a:lnTo>
                    <a:pt x="194" y="167"/>
                  </a:lnTo>
                  <a:lnTo>
                    <a:pt x="194" y="166"/>
                  </a:lnTo>
                  <a:lnTo>
                    <a:pt x="194" y="163"/>
                  </a:lnTo>
                  <a:lnTo>
                    <a:pt x="192" y="160"/>
                  </a:lnTo>
                  <a:lnTo>
                    <a:pt x="194" y="158"/>
                  </a:lnTo>
                  <a:lnTo>
                    <a:pt x="194" y="154"/>
                  </a:lnTo>
                  <a:lnTo>
                    <a:pt x="194" y="152"/>
                  </a:lnTo>
                  <a:lnTo>
                    <a:pt x="198" y="150"/>
                  </a:lnTo>
                  <a:lnTo>
                    <a:pt x="198" y="147"/>
                  </a:lnTo>
                  <a:lnTo>
                    <a:pt x="202" y="145"/>
                  </a:lnTo>
                  <a:lnTo>
                    <a:pt x="203" y="143"/>
                  </a:lnTo>
                  <a:lnTo>
                    <a:pt x="206" y="139"/>
                  </a:lnTo>
                  <a:lnTo>
                    <a:pt x="209" y="131"/>
                  </a:lnTo>
                  <a:lnTo>
                    <a:pt x="213" y="123"/>
                  </a:lnTo>
                  <a:lnTo>
                    <a:pt x="216" y="119"/>
                  </a:lnTo>
                  <a:lnTo>
                    <a:pt x="219" y="119"/>
                  </a:lnTo>
                  <a:lnTo>
                    <a:pt x="219" y="118"/>
                  </a:lnTo>
                  <a:lnTo>
                    <a:pt x="216" y="118"/>
                  </a:lnTo>
                  <a:lnTo>
                    <a:pt x="223" y="114"/>
                  </a:lnTo>
                  <a:lnTo>
                    <a:pt x="224" y="110"/>
                  </a:lnTo>
                  <a:lnTo>
                    <a:pt x="228" y="109"/>
                  </a:lnTo>
                  <a:lnTo>
                    <a:pt x="231" y="106"/>
                  </a:lnTo>
                  <a:lnTo>
                    <a:pt x="232" y="105"/>
                  </a:lnTo>
                  <a:lnTo>
                    <a:pt x="236" y="103"/>
                  </a:lnTo>
                  <a:lnTo>
                    <a:pt x="241" y="99"/>
                  </a:lnTo>
                  <a:lnTo>
                    <a:pt x="245" y="97"/>
                  </a:lnTo>
                  <a:lnTo>
                    <a:pt x="245" y="97"/>
                  </a:lnTo>
                  <a:lnTo>
                    <a:pt x="245" y="95"/>
                  </a:lnTo>
                  <a:lnTo>
                    <a:pt x="245" y="87"/>
                  </a:lnTo>
                  <a:lnTo>
                    <a:pt x="244" y="75"/>
                  </a:lnTo>
                  <a:lnTo>
                    <a:pt x="241" y="73"/>
                  </a:lnTo>
                  <a:lnTo>
                    <a:pt x="237" y="69"/>
                  </a:lnTo>
                  <a:lnTo>
                    <a:pt x="233" y="69"/>
                  </a:lnTo>
                  <a:lnTo>
                    <a:pt x="232" y="69"/>
                  </a:lnTo>
                  <a:lnTo>
                    <a:pt x="232" y="70"/>
                  </a:lnTo>
                  <a:lnTo>
                    <a:pt x="228" y="69"/>
                  </a:lnTo>
                  <a:lnTo>
                    <a:pt x="228" y="70"/>
                  </a:lnTo>
                  <a:lnTo>
                    <a:pt x="228" y="73"/>
                  </a:lnTo>
                  <a:lnTo>
                    <a:pt x="228" y="82"/>
                  </a:lnTo>
                  <a:lnTo>
                    <a:pt x="228" y="86"/>
                  </a:lnTo>
                  <a:lnTo>
                    <a:pt x="228" y="87"/>
                  </a:lnTo>
                  <a:lnTo>
                    <a:pt x="227" y="87"/>
                  </a:lnTo>
                  <a:lnTo>
                    <a:pt x="224" y="93"/>
                  </a:lnTo>
                  <a:lnTo>
                    <a:pt x="223" y="93"/>
                  </a:lnTo>
                  <a:lnTo>
                    <a:pt x="219" y="95"/>
                  </a:lnTo>
                  <a:lnTo>
                    <a:pt x="219" y="99"/>
                  </a:lnTo>
                  <a:lnTo>
                    <a:pt x="216" y="101"/>
                  </a:lnTo>
                  <a:lnTo>
                    <a:pt x="215" y="103"/>
                  </a:lnTo>
                  <a:lnTo>
                    <a:pt x="213" y="101"/>
                  </a:lnTo>
                  <a:lnTo>
                    <a:pt x="211" y="101"/>
                  </a:lnTo>
                  <a:lnTo>
                    <a:pt x="207" y="103"/>
                  </a:lnTo>
                  <a:lnTo>
                    <a:pt x="207" y="105"/>
                  </a:lnTo>
                  <a:lnTo>
                    <a:pt x="203" y="103"/>
                  </a:lnTo>
                  <a:lnTo>
                    <a:pt x="202" y="103"/>
                  </a:lnTo>
                  <a:lnTo>
                    <a:pt x="200" y="103"/>
                  </a:lnTo>
                  <a:lnTo>
                    <a:pt x="198" y="103"/>
                  </a:lnTo>
                  <a:lnTo>
                    <a:pt x="192" y="103"/>
                  </a:lnTo>
                  <a:lnTo>
                    <a:pt x="188" y="103"/>
                  </a:lnTo>
                  <a:lnTo>
                    <a:pt x="180" y="99"/>
                  </a:lnTo>
                  <a:lnTo>
                    <a:pt x="175" y="99"/>
                  </a:lnTo>
                  <a:lnTo>
                    <a:pt x="171" y="101"/>
                  </a:lnTo>
                  <a:lnTo>
                    <a:pt x="171" y="99"/>
                  </a:lnTo>
                  <a:lnTo>
                    <a:pt x="171" y="97"/>
                  </a:lnTo>
                  <a:lnTo>
                    <a:pt x="174" y="91"/>
                  </a:lnTo>
                  <a:lnTo>
                    <a:pt x="175" y="90"/>
                  </a:lnTo>
                  <a:lnTo>
                    <a:pt x="175" y="86"/>
                  </a:lnTo>
                  <a:lnTo>
                    <a:pt x="175" y="82"/>
                  </a:lnTo>
                  <a:lnTo>
                    <a:pt x="176" y="79"/>
                  </a:lnTo>
                  <a:lnTo>
                    <a:pt x="179" y="74"/>
                  </a:lnTo>
                  <a:lnTo>
                    <a:pt x="180" y="70"/>
                  </a:lnTo>
                  <a:lnTo>
                    <a:pt x="183" y="66"/>
                  </a:lnTo>
                  <a:lnTo>
                    <a:pt x="180" y="65"/>
                  </a:lnTo>
                  <a:lnTo>
                    <a:pt x="179" y="61"/>
                  </a:lnTo>
                  <a:lnTo>
                    <a:pt x="175" y="60"/>
                  </a:lnTo>
                  <a:lnTo>
                    <a:pt x="171" y="60"/>
                  </a:lnTo>
                  <a:lnTo>
                    <a:pt x="170" y="57"/>
                  </a:lnTo>
                  <a:lnTo>
                    <a:pt x="167" y="56"/>
                  </a:lnTo>
                  <a:lnTo>
                    <a:pt x="162" y="53"/>
                  </a:lnTo>
                  <a:lnTo>
                    <a:pt x="154" y="49"/>
                  </a:lnTo>
                  <a:lnTo>
                    <a:pt x="146" y="44"/>
                  </a:lnTo>
                  <a:lnTo>
                    <a:pt x="143" y="42"/>
                  </a:lnTo>
                  <a:lnTo>
                    <a:pt x="139" y="40"/>
                  </a:lnTo>
                  <a:lnTo>
                    <a:pt x="135" y="40"/>
                  </a:lnTo>
                  <a:lnTo>
                    <a:pt x="131" y="38"/>
                  </a:lnTo>
                  <a:lnTo>
                    <a:pt x="127" y="38"/>
                  </a:lnTo>
                  <a:lnTo>
                    <a:pt x="123" y="36"/>
                  </a:lnTo>
                  <a:lnTo>
                    <a:pt x="119" y="30"/>
                  </a:lnTo>
                  <a:lnTo>
                    <a:pt x="113" y="26"/>
                  </a:lnTo>
                  <a:lnTo>
                    <a:pt x="113" y="26"/>
                  </a:lnTo>
                  <a:lnTo>
                    <a:pt x="106" y="21"/>
                  </a:lnTo>
                  <a:lnTo>
                    <a:pt x="105" y="16"/>
                  </a:lnTo>
                  <a:lnTo>
                    <a:pt x="102" y="13"/>
                  </a:lnTo>
                  <a:lnTo>
                    <a:pt x="101" y="13"/>
                  </a:lnTo>
                  <a:lnTo>
                    <a:pt x="99" y="12"/>
                  </a:lnTo>
                  <a:lnTo>
                    <a:pt x="95" y="8"/>
                  </a:lnTo>
                  <a:lnTo>
                    <a:pt x="93" y="5"/>
                  </a:lnTo>
                  <a:lnTo>
                    <a:pt x="91" y="4"/>
                  </a:lnTo>
                  <a:lnTo>
                    <a:pt x="87" y="4"/>
                  </a:lnTo>
                  <a:lnTo>
                    <a:pt x="79" y="4"/>
                  </a:lnTo>
                  <a:lnTo>
                    <a:pt x="75" y="4"/>
                  </a:lnTo>
                  <a:lnTo>
                    <a:pt x="74" y="8"/>
                  </a:lnTo>
                  <a:lnTo>
                    <a:pt x="73" y="12"/>
                  </a:lnTo>
                  <a:lnTo>
                    <a:pt x="70" y="18"/>
                  </a:lnTo>
                  <a:lnTo>
                    <a:pt x="66" y="12"/>
                  </a:lnTo>
                  <a:lnTo>
                    <a:pt x="62" y="8"/>
                  </a:lnTo>
                  <a:lnTo>
                    <a:pt x="59" y="5"/>
                  </a:lnTo>
                  <a:lnTo>
                    <a:pt x="53" y="5"/>
                  </a:lnTo>
                  <a:lnTo>
                    <a:pt x="47" y="5"/>
                  </a:lnTo>
                  <a:lnTo>
                    <a:pt x="43" y="2"/>
                  </a:lnTo>
                  <a:lnTo>
                    <a:pt x="38" y="0"/>
                  </a:lnTo>
                  <a:lnTo>
                    <a:pt x="38" y="5"/>
                  </a:lnTo>
                  <a:lnTo>
                    <a:pt x="34" y="8"/>
                  </a:lnTo>
                  <a:lnTo>
                    <a:pt x="30" y="9"/>
                  </a:lnTo>
                  <a:lnTo>
                    <a:pt x="29" y="13"/>
                  </a:lnTo>
                  <a:lnTo>
                    <a:pt x="25" y="18"/>
                  </a:lnTo>
                  <a:lnTo>
                    <a:pt x="26" y="18"/>
                  </a:lnTo>
                  <a:lnTo>
                    <a:pt x="26" y="21"/>
                  </a:lnTo>
                  <a:lnTo>
                    <a:pt x="29" y="26"/>
                  </a:lnTo>
                  <a:lnTo>
                    <a:pt x="29" y="34"/>
                  </a:lnTo>
                  <a:lnTo>
                    <a:pt x="26" y="40"/>
                  </a:lnTo>
                  <a:lnTo>
                    <a:pt x="25" y="42"/>
                  </a:lnTo>
                  <a:lnTo>
                    <a:pt x="22" y="44"/>
                  </a:lnTo>
                  <a:lnTo>
                    <a:pt x="17" y="46"/>
                  </a:lnTo>
                  <a:lnTo>
                    <a:pt x="12" y="49"/>
                  </a:lnTo>
                  <a:lnTo>
                    <a:pt x="9" y="53"/>
                  </a:lnTo>
                  <a:lnTo>
                    <a:pt x="12" y="57"/>
                  </a:lnTo>
                  <a:lnTo>
                    <a:pt x="13" y="61"/>
                  </a:lnTo>
                  <a:lnTo>
                    <a:pt x="12" y="61"/>
                  </a:lnTo>
                  <a:lnTo>
                    <a:pt x="9" y="62"/>
                  </a:lnTo>
                  <a:lnTo>
                    <a:pt x="12" y="69"/>
                  </a:lnTo>
                  <a:lnTo>
                    <a:pt x="16" y="75"/>
                  </a:lnTo>
                  <a:lnTo>
                    <a:pt x="16" y="79"/>
                  </a:lnTo>
                  <a:lnTo>
                    <a:pt x="16" y="82"/>
                  </a:lnTo>
                  <a:lnTo>
                    <a:pt x="13" y="83"/>
                  </a:lnTo>
                  <a:lnTo>
                    <a:pt x="16" y="86"/>
                  </a:lnTo>
                  <a:lnTo>
                    <a:pt x="18" y="91"/>
                  </a:lnTo>
                  <a:lnTo>
                    <a:pt x="18" y="95"/>
                  </a:lnTo>
                  <a:lnTo>
                    <a:pt x="17" y="97"/>
                  </a:lnTo>
                  <a:lnTo>
                    <a:pt x="16" y="97"/>
                  </a:lnTo>
                  <a:lnTo>
                    <a:pt x="13" y="97"/>
                  </a:lnTo>
                  <a:lnTo>
                    <a:pt x="12" y="103"/>
                  </a:lnTo>
                  <a:lnTo>
                    <a:pt x="9" y="113"/>
                  </a:lnTo>
                  <a:lnTo>
                    <a:pt x="5" y="118"/>
                  </a:lnTo>
                  <a:lnTo>
                    <a:pt x="4" y="126"/>
                  </a:lnTo>
                  <a:lnTo>
                    <a:pt x="4" y="133"/>
                  </a:lnTo>
                  <a:lnTo>
                    <a:pt x="1" y="135"/>
                  </a:lnTo>
                  <a:lnTo>
                    <a:pt x="1" y="139"/>
                  </a:lnTo>
                  <a:lnTo>
                    <a:pt x="1" y="143"/>
                  </a:lnTo>
                  <a:lnTo>
                    <a:pt x="5" y="148"/>
                  </a:lnTo>
                  <a:lnTo>
                    <a:pt x="5" y="154"/>
                  </a:lnTo>
                  <a:lnTo>
                    <a:pt x="5" y="156"/>
                  </a:lnTo>
                  <a:lnTo>
                    <a:pt x="4" y="156"/>
                  </a:lnTo>
                  <a:lnTo>
                    <a:pt x="4" y="158"/>
                  </a:lnTo>
                  <a:lnTo>
                    <a:pt x="4" y="160"/>
                  </a:lnTo>
                  <a:lnTo>
                    <a:pt x="1" y="166"/>
                  </a:lnTo>
                  <a:lnTo>
                    <a:pt x="1" y="167"/>
                  </a:lnTo>
                  <a:lnTo>
                    <a:pt x="1" y="170"/>
                  </a:lnTo>
                  <a:lnTo>
                    <a:pt x="0" y="174"/>
                  </a:lnTo>
                  <a:lnTo>
                    <a:pt x="1" y="179"/>
                  </a:lnTo>
                  <a:lnTo>
                    <a:pt x="5" y="183"/>
                  </a:lnTo>
                  <a:lnTo>
                    <a:pt x="8" y="184"/>
                  </a:lnTo>
                  <a:lnTo>
                    <a:pt x="8" y="187"/>
                  </a:lnTo>
                  <a:lnTo>
                    <a:pt x="9" y="190"/>
                  </a:lnTo>
                  <a:lnTo>
                    <a:pt x="13" y="196"/>
                  </a:lnTo>
                  <a:lnTo>
                    <a:pt x="13" y="198"/>
                  </a:lnTo>
                  <a:lnTo>
                    <a:pt x="13" y="200"/>
                  </a:lnTo>
                  <a:lnTo>
                    <a:pt x="16" y="200"/>
                  </a:lnTo>
                  <a:lnTo>
                    <a:pt x="17" y="202"/>
                  </a:lnTo>
                  <a:lnTo>
                    <a:pt x="16" y="206"/>
                  </a:lnTo>
                  <a:lnTo>
                    <a:pt x="17" y="207"/>
                  </a:lnTo>
                  <a:lnTo>
                    <a:pt x="18" y="210"/>
                  </a:lnTo>
                  <a:lnTo>
                    <a:pt x="18" y="207"/>
                  </a:lnTo>
                  <a:lnTo>
                    <a:pt x="21" y="210"/>
                  </a:lnTo>
                  <a:lnTo>
                    <a:pt x="22" y="214"/>
                  </a:lnTo>
                  <a:lnTo>
                    <a:pt x="22" y="220"/>
                  </a:lnTo>
                  <a:lnTo>
                    <a:pt x="25" y="224"/>
                  </a:lnTo>
                  <a:lnTo>
                    <a:pt x="25" y="227"/>
                  </a:lnTo>
                  <a:lnTo>
                    <a:pt x="22" y="228"/>
                  </a:lnTo>
                  <a:lnTo>
                    <a:pt x="21" y="231"/>
                  </a:lnTo>
                  <a:lnTo>
                    <a:pt x="21" y="236"/>
                  </a:lnTo>
                  <a:lnTo>
                    <a:pt x="21" y="241"/>
                  </a:lnTo>
                  <a:lnTo>
                    <a:pt x="21" y="244"/>
                  </a:lnTo>
                  <a:lnTo>
                    <a:pt x="18" y="245"/>
                  </a:lnTo>
                  <a:lnTo>
                    <a:pt x="21" y="247"/>
                  </a:lnTo>
                  <a:lnTo>
                    <a:pt x="22" y="251"/>
                  </a:lnTo>
                  <a:lnTo>
                    <a:pt x="25" y="259"/>
                  </a:lnTo>
                  <a:lnTo>
                    <a:pt x="22" y="261"/>
                  </a:lnTo>
                  <a:lnTo>
                    <a:pt x="22" y="264"/>
                  </a:lnTo>
                  <a:lnTo>
                    <a:pt x="21" y="267"/>
                  </a:lnTo>
                  <a:lnTo>
                    <a:pt x="18" y="267"/>
                  </a:lnTo>
                  <a:lnTo>
                    <a:pt x="17" y="271"/>
                  </a:lnTo>
                  <a:lnTo>
                    <a:pt x="18" y="276"/>
                  </a:lnTo>
                  <a:lnTo>
                    <a:pt x="21" y="281"/>
                  </a:lnTo>
                  <a:lnTo>
                    <a:pt x="22" y="288"/>
                  </a:lnTo>
                  <a:lnTo>
                    <a:pt x="22" y="289"/>
                  </a:lnTo>
                  <a:lnTo>
                    <a:pt x="25" y="293"/>
                  </a:lnTo>
                  <a:lnTo>
                    <a:pt x="29" y="298"/>
                  </a:lnTo>
                  <a:lnTo>
                    <a:pt x="30" y="302"/>
                  </a:lnTo>
                  <a:lnTo>
                    <a:pt x="32" y="304"/>
                  </a:lnTo>
                  <a:lnTo>
                    <a:pt x="32" y="306"/>
                  </a:lnTo>
                  <a:lnTo>
                    <a:pt x="29" y="310"/>
                  </a:lnTo>
                  <a:lnTo>
                    <a:pt x="26" y="310"/>
                  </a:lnTo>
                  <a:lnTo>
                    <a:pt x="26" y="314"/>
                  </a:lnTo>
                  <a:lnTo>
                    <a:pt x="26" y="318"/>
                  </a:lnTo>
                  <a:lnTo>
                    <a:pt x="29" y="324"/>
                  </a:lnTo>
                  <a:lnTo>
                    <a:pt x="26" y="324"/>
                  </a:lnTo>
                  <a:lnTo>
                    <a:pt x="26" y="328"/>
                  </a:lnTo>
                  <a:lnTo>
                    <a:pt x="29" y="329"/>
                  </a:lnTo>
                  <a:lnTo>
                    <a:pt x="29" y="332"/>
                  </a:lnTo>
                  <a:lnTo>
                    <a:pt x="26" y="332"/>
                  </a:lnTo>
                  <a:lnTo>
                    <a:pt x="29" y="334"/>
                  </a:lnTo>
                  <a:lnTo>
                    <a:pt x="30" y="334"/>
                  </a:lnTo>
                  <a:lnTo>
                    <a:pt x="30" y="337"/>
                  </a:lnTo>
                  <a:lnTo>
                    <a:pt x="29" y="342"/>
                  </a:lnTo>
                  <a:lnTo>
                    <a:pt x="32" y="350"/>
                  </a:lnTo>
                  <a:lnTo>
                    <a:pt x="34" y="354"/>
                  </a:lnTo>
                  <a:lnTo>
                    <a:pt x="34" y="358"/>
                  </a:lnTo>
                  <a:lnTo>
                    <a:pt x="36" y="362"/>
                  </a:lnTo>
                  <a:lnTo>
                    <a:pt x="40" y="365"/>
                  </a:lnTo>
                  <a:lnTo>
                    <a:pt x="40" y="368"/>
                  </a:lnTo>
                  <a:lnTo>
                    <a:pt x="40" y="369"/>
                  </a:lnTo>
                  <a:lnTo>
                    <a:pt x="38" y="369"/>
                  </a:lnTo>
                  <a:lnTo>
                    <a:pt x="36" y="371"/>
                  </a:lnTo>
                  <a:lnTo>
                    <a:pt x="38" y="375"/>
                  </a:lnTo>
                  <a:lnTo>
                    <a:pt x="40" y="381"/>
                  </a:lnTo>
                  <a:lnTo>
                    <a:pt x="42" y="385"/>
                  </a:lnTo>
                  <a:lnTo>
                    <a:pt x="45" y="386"/>
                  </a:lnTo>
                  <a:lnTo>
                    <a:pt x="47" y="389"/>
                  </a:lnTo>
                  <a:lnTo>
                    <a:pt x="47" y="390"/>
                  </a:lnTo>
                  <a:lnTo>
                    <a:pt x="47" y="391"/>
                  </a:lnTo>
                  <a:lnTo>
                    <a:pt x="49" y="394"/>
                  </a:lnTo>
                  <a:lnTo>
                    <a:pt x="51" y="395"/>
                  </a:lnTo>
                  <a:lnTo>
                    <a:pt x="51" y="398"/>
                  </a:lnTo>
                  <a:lnTo>
                    <a:pt x="51" y="399"/>
                  </a:lnTo>
                  <a:lnTo>
                    <a:pt x="55" y="402"/>
                  </a:lnTo>
                  <a:lnTo>
                    <a:pt x="53" y="403"/>
                  </a:lnTo>
                  <a:lnTo>
                    <a:pt x="53" y="405"/>
                  </a:lnTo>
                  <a:lnTo>
                    <a:pt x="55" y="407"/>
                  </a:lnTo>
                  <a:lnTo>
                    <a:pt x="57" y="409"/>
                  </a:lnTo>
                  <a:lnTo>
                    <a:pt x="61" y="409"/>
                  </a:lnTo>
                  <a:lnTo>
                    <a:pt x="65" y="409"/>
                  </a:lnTo>
                  <a:lnTo>
                    <a:pt x="66" y="411"/>
                  </a:lnTo>
                  <a:lnTo>
                    <a:pt x="66" y="415"/>
                  </a:lnTo>
                  <a:lnTo>
                    <a:pt x="59" y="417"/>
                  </a:lnTo>
                  <a:lnTo>
                    <a:pt x="57" y="417"/>
                  </a:lnTo>
                  <a:lnTo>
                    <a:pt x="55" y="417"/>
                  </a:lnTo>
                  <a:lnTo>
                    <a:pt x="59" y="419"/>
                  </a:lnTo>
                  <a:lnTo>
                    <a:pt x="62" y="419"/>
                  </a:lnTo>
                  <a:lnTo>
                    <a:pt x="69" y="422"/>
                  </a:lnTo>
                  <a:lnTo>
                    <a:pt x="69" y="425"/>
                  </a:lnTo>
                  <a:lnTo>
                    <a:pt x="69" y="426"/>
                  </a:lnTo>
                  <a:lnTo>
                    <a:pt x="66" y="429"/>
                  </a:lnTo>
                  <a:lnTo>
                    <a:pt x="65" y="430"/>
                  </a:lnTo>
                  <a:lnTo>
                    <a:pt x="65" y="433"/>
                  </a:lnTo>
                  <a:lnTo>
                    <a:pt x="69" y="435"/>
                  </a:lnTo>
                  <a:lnTo>
                    <a:pt x="69" y="438"/>
                  </a:lnTo>
                  <a:lnTo>
                    <a:pt x="66" y="439"/>
                  </a:lnTo>
                  <a:lnTo>
                    <a:pt x="73" y="446"/>
                  </a:lnTo>
                  <a:lnTo>
                    <a:pt x="74" y="447"/>
                  </a:lnTo>
                  <a:lnTo>
                    <a:pt x="74" y="451"/>
                  </a:lnTo>
                  <a:lnTo>
                    <a:pt x="73" y="452"/>
                  </a:lnTo>
                  <a:lnTo>
                    <a:pt x="73" y="455"/>
                  </a:lnTo>
                  <a:lnTo>
                    <a:pt x="74" y="456"/>
                  </a:lnTo>
                  <a:lnTo>
                    <a:pt x="74" y="459"/>
                  </a:lnTo>
                  <a:lnTo>
                    <a:pt x="73" y="460"/>
                  </a:lnTo>
                  <a:lnTo>
                    <a:pt x="73" y="462"/>
                  </a:lnTo>
                  <a:lnTo>
                    <a:pt x="70" y="468"/>
                  </a:lnTo>
                  <a:lnTo>
                    <a:pt x="70" y="472"/>
                  </a:lnTo>
                  <a:lnTo>
                    <a:pt x="74" y="474"/>
                  </a:lnTo>
                  <a:lnTo>
                    <a:pt x="75" y="476"/>
                  </a:lnTo>
                  <a:lnTo>
                    <a:pt x="78" y="478"/>
                  </a:lnTo>
                  <a:lnTo>
                    <a:pt x="75" y="479"/>
                  </a:lnTo>
                  <a:lnTo>
                    <a:pt x="74" y="482"/>
                  </a:lnTo>
                  <a:lnTo>
                    <a:pt x="75" y="486"/>
                  </a:lnTo>
                  <a:lnTo>
                    <a:pt x="75" y="490"/>
                  </a:lnTo>
                  <a:lnTo>
                    <a:pt x="73" y="490"/>
                  </a:lnTo>
                  <a:lnTo>
                    <a:pt x="73" y="492"/>
                  </a:lnTo>
                  <a:lnTo>
                    <a:pt x="70" y="495"/>
                  </a:lnTo>
                  <a:lnTo>
                    <a:pt x="69" y="496"/>
                  </a:lnTo>
                  <a:lnTo>
                    <a:pt x="69" y="496"/>
                  </a:lnTo>
                  <a:lnTo>
                    <a:pt x="69" y="499"/>
                  </a:lnTo>
                  <a:lnTo>
                    <a:pt x="69" y="499"/>
                  </a:lnTo>
                  <a:lnTo>
                    <a:pt x="69" y="500"/>
                  </a:lnTo>
                  <a:lnTo>
                    <a:pt x="73" y="504"/>
                  </a:lnTo>
                  <a:lnTo>
                    <a:pt x="73" y="506"/>
                  </a:lnTo>
                  <a:lnTo>
                    <a:pt x="74" y="510"/>
                  </a:lnTo>
                  <a:lnTo>
                    <a:pt x="75" y="512"/>
                  </a:lnTo>
                  <a:lnTo>
                    <a:pt x="75" y="512"/>
                  </a:lnTo>
                  <a:lnTo>
                    <a:pt x="78" y="514"/>
                  </a:lnTo>
                  <a:lnTo>
                    <a:pt x="78" y="514"/>
                  </a:lnTo>
                  <a:lnTo>
                    <a:pt x="79" y="516"/>
                  </a:lnTo>
                  <a:lnTo>
                    <a:pt x="82" y="519"/>
                  </a:lnTo>
                  <a:lnTo>
                    <a:pt x="83" y="521"/>
                  </a:lnTo>
                  <a:lnTo>
                    <a:pt x="86" y="521"/>
                  </a:lnTo>
                  <a:lnTo>
                    <a:pt x="87" y="519"/>
                  </a:lnTo>
                  <a:lnTo>
                    <a:pt x="93" y="519"/>
                  </a:lnTo>
                  <a:lnTo>
                    <a:pt x="95" y="519"/>
                  </a:lnTo>
                  <a:lnTo>
                    <a:pt x="97" y="523"/>
                  </a:lnTo>
                  <a:lnTo>
                    <a:pt x="97" y="523"/>
                  </a:lnTo>
                  <a:lnTo>
                    <a:pt x="99" y="525"/>
                  </a:lnTo>
                  <a:lnTo>
                    <a:pt x="99" y="529"/>
                  </a:lnTo>
                  <a:lnTo>
                    <a:pt x="101" y="531"/>
                  </a:lnTo>
                  <a:lnTo>
                    <a:pt x="101" y="535"/>
                  </a:lnTo>
                  <a:lnTo>
                    <a:pt x="106" y="539"/>
                  </a:lnTo>
                  <a:lnTo>
                    <a:pt x="110" y="543"/>
                  </a:lnTo>
                  <a:lnTo>
                    <a:pt x="113" y="543"/>
                  </a:lnTo>
                  <a:lnTo>
                    <a:pt x="117" y="544"/>
                  </a:lnTo>
                  <a:lnTo>
                    <a:pt x="122" y="543"/>
                  </a:lnTo>
                  <a:lnTo>
                    <a:pt x="131" y="543"/>
                  </a:lnTo>
                  <a:lnTo>
                    <a:pt x="140" y="544"/>
                  </a:lnTo>
                  <a:lnTo>
                    <a:pt x="150" y="547"/>
                  </a:lnTo>
                  <a:lnTo>
                    <a:pt x="158" y="548"/>
                  </a:lnTo>
                  <a:lnTo>
                    <a:pt x="162" y="548"/>
                  </a:lnTo>
                  <a:lnTo>
                    <a:pt x="163" y="549"/>
                  </a:lnTo>
                  <a:lnTo>
                    <a:pt x="163" y="549"/>
                  </a:lnTo>
                  <a:lnTo>
                    <a:pt x="163" y="549"/>
                  </a:lnTo>
                  <a:lnTo>
                    <a:pt x="163" y="549"/>
                  </a:lnTo>
                  <a:lnTo>
                    <a:pt x="163" y="549"/>
                  </a:lnTo>
                  <a:lnTo>
                    <a:pt x="163" y="549"/>
                  </a:lnTo>
                  <a:lnTo>
                    <a:pt x="163" y="54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0" name="Freeform 121"/>
            <p:cNvSpPr>
              <a:spLocks/>
            </p:cNvSpPr>
            <p:nvPr/>
          </p:nvSpPr>
          <p:spPr bwMode="auto">
            <a:xfrm>
              <a:off x="3951288" y="2293938"/>
              <a:ext cx="96838" cy="101600"/>
            </a:xfrm>
            <a:custGeom>
              <a:avLst/>
              <a:gdLst>
                <a:gd name="T0" fmla="*/ 57 w 61"/>
                <a:gd name="T1" fmla="*/ 20 h 64"/>
                <a:gd name="T2" fmla="*/ 54 w 61"/>
                <a:gd name="T3" fmla="*/ 19 h 64"/>
                <a:gd name="T4" fmla="*/ 53 w 61"/>
                <a:gd name="T5" fmla="*/ 18 h 64"/>
                <a:gd name="T6" fmla="*/ 49 w 61"/>
                <a:gd name="T7" fmla="*/ 15 h 64"/>
                <a:gd name="T8" fmla="*/ 48 w 61"/>
                <a:gd name="T9" fmla="*/ 18 h 64"/>
                <a:gd name="T10" fmla="*/ 44 w 61"/>
                <a:gd name="T11" fmla="*/ 19 h 64"/>
                <a:gd name="T12" fmla="*/ 36 w 61"/>
                <a:gd name="T13" fmla="*/ 14 h 64"/>
                <a:gd name="T14" fmla="*/ 40 w 61"/>
                <a:gd name="T15" fmla="*/ 10 h 64"/>
                <a:gd name="T16" fmla="*/ 44 w 61"/>
                <a:gd name="T17" fmla="*/ 10 h 64"/>
                <a:gd name="T18" fmla="*/ 48 w 61"/>
                <a:gd name="T19" fmla="*/ 4 h 64"/>
                <a:gd name="T20" fmla="*/ 53 w 61"/>
                <a:gd name="T21" fmla="*/ 0 h 64"/>
                <a:gd name="T22" fmla="*/ 44 w 61"/>
                <a:gd name="T23" fmla="*/ 0 h 64"/>
                <a:gd name="T24" fmla="*/ 41 w 61"/>
                <a:gd name="T25" fmla="*/ 2 h 64"/>
                <a:gd name="T26" fmla="*/ 33 w 61"/>
                <a:gd name="T27" fmla="*/ 2 h 64"/>
                <a:gd name="T28" fmla="*/ 32 w 61"/>
                <a:gd name="T29" fmla="*/ 7 h 64"/>
                <a:gd name="T30" fmla="*/ 30 w 61"/>
                <a:gd name="T31" fmla="*/ 10 h 64"/>
                <a:gd name="T32" fmla="*/ 26 w 61"/>
                <a:gd name="T33" fmla="*/ 10 h 64"/>
                <a:gd name="T34" fmla="*/ 33 w 61"/>
                <a:gd name="T35" fmla="*/ 11 h 64"/>
                <a:gd name="T36" fmla="*/ 32 w 61"/>
                <a:gd name="T37" fmla="*/ 14 h 64"/>
                <a:gd name="T38" fmla="*/ 30 w 61"/>
                <a:gd name="T39" fmla="*/ 18 h 64"/>
                <a:gd name="T40" fmla="*/ 24 w 61"/>
                <a:gd name="T41" fmla="*/ 18 h 64"/>
                <a:gd name="T42" fmla="*/ 20 w 61"/>
                <a:gd name="T43" fmla="*/ 19 h 64"/>
                <a:gd name="T44" fmla="*/ 14 w 61"/>
                <a:gd name="T45" fmla="*/ 15 h 64"/>
                <a:gd name="T46" fmla="*/ 9 w 61"/>
                <a:gd name="T47" fmla="*/ 18 h 64"/>
                <a:gd name="T48" fmla="*/ 9 w 61"/>
                <a:gd name="T49" fmla="*/ 20 h 64"/>
                <a:gd name="T50" fmla="*/ 10 w 61"/>
                <a:gd name="T51" fmla="*/ 23 h 64"/>
                <a:gd name="T52" fmla="*/ 14 w 61"/>
                <a:gd name="T53" fmla="*/ 24 h 64"/>
                <a:gd name="T54" fmla="*/ 10 w 61"/>
                <a:gd name="T55" fmla="*/ 27 h 64"/>
                <a:gd name="T56" fmla="*/ 5 w 61"/>
                <a:gd name="T57" fmla="*/ 31 h 64"/>
                <a:gd name="T58" fmla="*/ 5 w 61"/>
                <a:gd name="T59" fmla="*/ 32 h 64"/>
                <a:gd name="T60" fmla="*/ 9 w 61"/>
                <a:gd name="T61" fmla="*/ 32 h 64"/>
                <a:gd name="T62" fmla="*/ 22 w 61"/>
                <a:gd name="T63" fmla="*/ 34 h 64"/>
                <a:gd name="T64" fmla="*/ 14 w 61"/>
                <a:gd name="T65" fmla="*/ 38 h 64"/>
                <a:gd name="T66" fmla="*/ 14 w 61"/>
                <a:gd name="T67" fmla="*/ 42 h 64"/>
                <a:gd name="T68" fmla="*/ 7 w 61"/>
                <a:gd name="T69" fmla="*/ 46 h 64"/>
                <a:gd name="T70" fmla="*/ 9 w 61"/>
                <a:gd name="T71" fmla="*/ 48 h 64"/>
                <a:gd name="T72" fmla="*/ 7 w 61"/>
                <a:gd name="T73" fmla="*/ 51 h 64"/>
                <a:gd name="T74" fmla="*/ 1 w 61"/>
                <a:gd name="T75" fmla="*/ 51 h 64"/>
                <a:gd name="T76" fmla="*/ 0 w 61"/>
                <a:gd name="T77" fmla="*/ 55 h 64"/>
                <a:gd name="T78" fmla="*/ 7 w 61"/>
                <a:gd name="T79" fmla="*/ 54 h 64"/>
                <a:gd name="T80" fmla="*/ 0 w 61"/>
                <a:gd name="T81" fmla="*/ 59 h 64"/>
                <a:gd name="T82" fmla="*/ 1 w 61"/>
                <a:gd name="T83" fmla="*/ 62 h 64"/>
                <a:gd name="T84" fmla="*/ 9 w 61"/>
                <a:gd name="T85" fmla="*/ 59 h 64"/>
                <a:gd name="T86" fmla="*/ 1 w 61"/>
                <a:gd name="T87" fmla="*/ 63 h 64"/>
                <a:gd name="T88" fmla="*/ 7 w 61"/>
                <a:gd name="T89" fmla="*/ 62 h 64"/>
                <a:gd name="T90" fmla="*/ 7 w 61"/>
                <a:gd name="T91" fmla="*/ 64 h 64"/>
                <a:gd name="T92" fmla="*/ 14 w 61"/>
                <a:gd name="T93" fmla="*/ 64 h 64"/>
                <a:gd name="T94" fmla="*/ 24 w 61"/>
                <a:gd name="T95" fmla="*/ 63 h 64"/>
                <a:gd name="T96" fmla="*/ 28 w 61"/>
                <a:gd name="T97" fmla="*/ 59 h 64"/>
                <a:gd name="T98" fmla="*/ 36 w 61"/>
                <a:gd name="T99" fmla="*/ 58 h 64"/>
                <a:gd name="T100" fmla="*/ 44 w 61"/>
                <a:gd name="T101" fmla="*/ 54 h 64"/>
                <a:gd name="T102" fmla="*/ 48 w 61"/>
                <a:gd name="T103" fmla="*/ 51 h 64"/>
                <a:gd name="T104" fmla="*/ 49 w 61"/>
                <a:gd name="T105" fmla="*/ 54 h 64"/>
                <a:gd name="T106" fmla="*/ 54 w 61"/>
                <a:gd name="T107" fmla="*/ 51 h 64"/>
                <a:gd name="T108" fmla="*/ 54 w 61"/>
                <a:gd name="T109" fmla="*/ 50 h 64"/>
                <a:gd name="T110" fmla="*/ 58 w 61"/>
                <a:gd name="T111" fmla="*/ 44 h 64"/>
                <a:gd name="T112" fmla="*/ 58 w 61"/>
                <a:gd name="T113" fmla="*/ 32 h 64"/>
                <a:gd name="T114" fmla="*/ 61 w 61"/>
                <a:gd name="T115" fmla="*/ 31 h 64"/>
                <a:gd name="T116" fmla="*/ 57 w 61"/>
                <a:gd name="T117" fmla="*/ 23 h 64"/>
                <a:gd name="T118" fmla="*/ 58 w 61"/>
                <a:gd name="T119" fmla="*/ 20 h 64"/>
                <a:gd name="T120" fmla="*/ 58 w 61"/>
                <a:gd name="T121" fmla="*/ 20 h 64"/>
                <a:gd name="T122" fmla="*/ 58 w 61"/>
                <a:gd name="T123" fmla="*/ 20 h 64"/>
                <a:gd name="T124" fmla="*/ 58 w 61"/>
                <a:gd name="T12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64">
                  <a:moveTo>
                    <a:pt x="58" y="20"/>
                  </a:moveTo>
                  <a:lnTo>
                    <a:pt x="57" y="20"/>
                  </a:lnTo>
                  <a:lnTo>
                    <a:pt x="54" y="20"/>
                  </a:lnTo>
                  <a:lnTo>
                    <a:pt x="54" y="19"/>
                  </a:lnTo>
                  <a:lnTo>
                    <a:pt x="53" y="18"/>
                  </a:lnTo>
                  <a:lnTo>
                    <a:pt x="53" y="18"/>
                  </a:lnTo>
                  <a:lnTo>
                    <a:pt x="50" y="15"/>
                  </a:lnTo>
                  <a:lnTo>
                    <a:pt x="49" y="15"/>
                  </a:lnTo>
                  <a:lnTo>
                    <a:pt x="48" y="15"/>
                  </a:lnTo>
                  <a:lnTo>
                    <a:pt x="48" y="18"/>
                  </a:lnTo>
                  <a:lnTo>
                    <a:pt x="45" y="19"/>
                  </a:lnTo>
                  <a:lnTo>
                    <a:pt x="44" y="19"/>
                  </a:lnTo>
                  <a:lnTo>
                    <a:pt x="37" y="15"/>
                  </a:lnTo>
                  <a:lnTo>
                    <a:pt x="36" y="14"/>
                  </a:lnTo>
                  <a:lnTo>
                    <a:pt x="41" y="11"/>
                  </a:lnTo>
                  <a:lnTo>
                    <a:pt x="40" y="10"/>
                  </a:lnTo>
                  <a:lnTo>
                    <a:pt x="41" y="10"/>
                  </a:lnTo>
                  <a:lnTo>
                    <a:pt x="44" y="10"/>
                  </a:lnTo>
                  <a:lnTo>
                    <a:pt x="45" y="6"/>
                  </a:lnTo>
                  <a:lnTo>
                    <a:pt x="48" y="4"/>
                  </a:lnTo>
                  <a:lnTo>
                    <a:pt x="49" y="2"/>
                  </a:lnTo>
                  <a:lnTo>
                    <a:pt x="53" y="0"/>
                  </a:lnTo>
                  <a:lnTo>
                    <a:pt x="49" y="0"/>
                  </a:lnTo>
                  <a:lnTo>
                    <a:pt x="44" y="0"/>
                  </a:lnTo>
                  <a:lnTo>
                    <a:pt x="41" y="0"/>
                  </a:lnTo>
                  <a:lnTo>
                    <a:pt x="41" y="2"/>
                  </a:lnTo>
                  <a:lnTo>
                    <a:pt x="37" y="2"/>
                  </a:lnTo>
                  <a:lnTo>
                    <a:pt x="33" y="2"/>
                  </a:lnTo>
                  <a:lnTo>
                    <a:pt x="32" y="4"/>
                  </a:lnTo>
                  <a:lnTo>
                    <a:pt x="32" y="7"/>
                  </a:lnTo>
                  <a:lnTo>
                    <a:pt x="30" y="7"/>
                  </a:lnTo>
                  <a:lnTo>
                    <a:pt x="30" y="10"/>
                  </a:lnTo>
                  <a:lnTo>
                    <a:pt x="28" y="10"/>
                  </a:lnTo>
                  <a:lnTo>
                    <a:pt x="26" y="10"/>
                  </a:lnTo>
                  <a:lnTo>
                    <a:pt x="30" y="11"/>
                  </a:lnTo>
                  <a:lnTo>
                    <a:pt x="33" y="11"/>
                  </a:lnTo>
                  <a:lnTo>
                    <a:pt x="33" y="14"/>
                  </a:lnTo>
                  <a:lnTo>
                    <a:pt x="32" y="14"/>
                  </a:lnTo>
                  <a:lnTo>
                    <a:pt x="28" y="15"/>
                  </a:lnTo>
                  <a:lnTo>
                    <a:pt x="30" y="18"/>
                  </a:lnTo>
                  <a:lnTo>
                    <a:pt x="28" y="18"/>
                  </a:lnTo>
                  <a:lnTo>
                    <a:pt x="24" y="18"/>
                  </a:lnTo>
                  <a:lnTo>
                    <a:pt x="22" y="18"/>
                  </a:lnTo>
                  <a:lnTo>
                    <a:pt x="20" y="19"/>
                  </a:lnTo>
                  <a:lnTo>
                    <a:pt x="18" y="18"/>
                  </a:lnTo>
                  <a:lnTo>
                    <a:pt x="14" y="15"/>
                  </a:lnTo>
                  <a:lnTo>
                    <a:pt x="10" y="18"/>
                  </a:lnTo>
                  <a:lnTo>
                    <a:pt x="9" y="18"/>
                  </a:lnTo>
                  <a:lnTo>
                    <a:pt x="9" y="19"/>
                  </a:lnTo>
                  <a:lnTo>
                    <a:pt x="9" y="20"/>
                  </a:lnTo>
                  <a:lnTo>
                    <a:pt x="10" y="20"/>
                  </a:lnTo>
                  <a:lnTo>
                    <a:pt x="10" y="23"/>
                  </a:lnTo>
                  <a:lnTo>
                    <a:pt x="13" y="23"/>
                  </a:lnTo>
                  <a:lnTo>
                    <a:pt x="14" y="24"/>
                  </a:lnTo>
                  <a:lnTo>
                    <a:pt x="13" y="24"/>
                  </a:lnTo>
                  <a:lnTo>
                    <a:pt x="10" y="27"/>
                  </a:lnTo>
                  <a:lnTo>
                    <a:pt x="9" y="28"/>
                  </a:lnTo>
                  <a:lnTo>
                    <a:pt x="5" y="31"/>
                  </a:lnTo>
                  <a:lnTo>
                    <a:pt x="7" y="31"/>
                  </a:lnTo>
                  <a:lnTo>
                    <a:pt x="5" y="32"/>
                  </a:lnTo>
                  <a:lnTo>
                    <a:pt x="7" y="32"/>
                  </a:lnTo>
                  <a:lnTo>
                    <a:pt x="9" y="32"/>
                  </a:lnTo>
                  <a:lnTo>
                    <a:pt x="14" y="34"/>
                  </a:lnTo>
                  <a:lnTo>
                    <a:pt x="22" y="34"/>
                  </a:lnTo>
                  <a:lnTo>
                    <a:pt x="17" y="36"/>
                  </a:lnTo>
                  <a:lnTo>
                    <a:pt x="14" y="38"/>
                  </a:lnTo>
                  <a:lnTo>
                    <a:pt x="14" y="40"/>
                  </a:lnTo>
                  <a:lnTo>
                    <a:pt x="14" y="42"/>
                  </a:lnTo>
                  <a:lnTo>
                    <a:pt x="13" y="44"/>
                  </a:lnTo>
                  <a:lnTo>
                    <a:pt x="7" y="46"/>
                  </a:lnTo>
                  <a:lnTo>
                    <a:pt x="13" y="46"/>
                  </a:lnTo>
                  <a:lnTo>
                    <a:pt x="9" y="48"/>
                  </a:lnTo>
                  <a:lnTo>
                    <a:pt x="7" y="50"/>
                  </a:lnTo>
                  <a:lnTo>
                    <a:pt x="7" y="51"/>
                  </a:lnTo>
                  <a:lnTo>
                    <a:pt x="4" y="51"/>
                  </a:lnTo>
                  <a:lnTo>
                    <a:pt x="1" y="51"/>
                  </a:lnTo>
                  <a:lnTo>
                    <a:pt x="0" y="54"/>
                  </a:lnTo>
                  <a:lnTo>
                    <a:pt x="0" y="55"/>
                  </a:lnTo>
                  <a:lnTo>
                    <a:pt x="4" y="54"/>
                  </a:lnTo>
                  <a:lnTo>
                    <a:pt x="7" y="54"/>
                  </a:lnTo>
                  <a:lnTo>
                    <a:pt x="1" y="55"/>
                  </a:lnTo>
                  <a:lnTo>
                    <a:pt x="0" y="59"/>
                  </a:lnTo>
                  <a:lnTo>
                    <a:pt x="0" y="62"/>
                  </a:lnTo>
                  <a:lnTo>
                    <a:pt x="1" y="62"/>
                  </a:lnTo>
                  <a:lnTo>
                    <a:pt x="4" y="62"/>
                  </a:lnTo>
                  <a:lnTo>
                    <a:pt x="9" y="59"/>
                  </a:lnTo>
                  <a:lnTo>
                    <a:pt x="5" y="62"/>
                  </a:lnTo>
                  <a:lnTo>
                    <a:pt x="1" y="63"/>
                  </a:lnTo>
                  <a:lnTo>
                    <a:pt x="4" y="63"/>
                  </a:lnTo>
                  <a:lnTo>
                    <a:pt x="7" y="62"/>
                  </a:lnTo>
                  <a:lnTo>
                    <a:pt x="10" y="62"/>
                  </a:lnTo>
                  <a:lnTo>
                    <a:pt x="7" y="64"/>
                  </a:lnTo>
                  <a:lnTo>
                    <a:pt x="10" y="64"/>
                  </a:lnTo>
                  <a:lnTo>
                    <a:pt x="14" y="64"/>
                  </a:lnTo>
                  <a:lnTo>
                    <a:pt x="22" y="63"/>
                  </a:lnTo>
                  <a:lnTo>
                    <a:pt x="24" y="63"/>
                  </a:lnTo>
                  <a:lnTo>
                    <a:pt x="26" y="62"/>
                  </a:lnTo>
                  <a:lnTo>
                    <a:pt x="28" y="59"/>
                  </a:lnTo>
                  <a:lnTo>
                    <a:pt x="32" y="59"/>
                  </a:lnTo>
                  <a:lnTo>
                    <a:pt x="36" y="58"/>
                  </a:lnTo>
                  <a:lnTo>
                    <a:pt x="37" y="55"/>
                  </a:lnTo>
                  <a:lnTo>
                    <a:pt x="44" y="54"/>
                  </a:lnTo>
                  <a:lnTo>
                    <a:pt x="45" y="54"/>
                  </a:lnTo>
                  <a:lnTo>
                    <a:pt x="48" y="51"/>
                  </a:lnTo>
                  <a:lnTo>
                    <a:pt x="48" y="54"/>
                  </a:lnTo>
                  <a:lnTo>
                    <a:pt x="49" y="54"/>
                  </a:lnTo>
                  <a:lnTo>
                    <a:pt x="50" y="54"/>
                  </a:lnTo>
                  <a:lnTo>
                    <a:pt x="54" y="51"/>
                  </a:lnTo>
                  <a:lnTo>
                    <a:pt x="53" y="50"/>
                  </a:lnTo>
                  <a:lnTo>
                    <a:pt x="54" y="50"/>
                  </a:lnTo>
                  <a:lnTo>
                    <a:pt x="57" y="48"/>
                  </a:lnTo>
                  <a:lnTo>
                    <a:pt x="58" y="44"/>
                  </a:lnTo>
                  <a:lnTo>
                    <a:pt x="61" y="38"/>
                  </a:lnTo>
                  <a:lnTo>
                    <a:pt x="58" y="32"/>
                  </a:lnTo>
                  <a:lnTo>
                    <a:pt x="61" y="32"/>
                  </a:lnTo>
                  <a:lnTo>
                    <a:pt x="61" y="31"/>
                  </a:lnTo>
                  <a:lnTo>
                    <a:pt x="58" y="27"/>
                  </a:lnTo>
                  <a:lnTo>
                    <a:pt x="57" y="23"/>
                  </a:lnTo>
                  <a:lnTo>
                    <a:pt x="61" y="20"/>
                  </a:lnTo>
                  <a:lnTo>
                    <a:pt x="58" y="20"/>
                  </a:lnTo>
                  <a:lnTo>
                    <a:pt x="58" y="20"/>
                  </a:lnTo>
                  <a:lnTo>
                    <a:pt x="58" y="20"/>
                  </a:lnTo>
                  <a:lnTo>
                    <a:pt x="58" y="20"/>
                  </a:lnTo>
                  <a:lnTo>
                    <a:pt x="58" y="20"/>
                  </a:lnTo>
                  <a:lnTo>
                    <a:pt x="58" y="20"/>
                  </a:lnTo>
                  <a:lnTo>
                    <a:pt x="58" y="2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1" name="Freeform 122"/>
            <p:cNvSpPr>
              <a:spLocks/>
            </p:cNvSpPr>
            <p:nvPr/>
          </p:nvSpPr>
          <p:spPr bwMode="auto">
            <a:xfrm>
              <a:off x="6119813" y="2379663"/>
              <a:ext cx="754063" cy="293688"/>
            </a:xfrm>
            <a:custGeom>
              <a:avLst/>
              <a:gdLst>
                <a:gd name="T0" fmla="*/ 8 w 475"/>
                <a:gd name="T1" fmla="*/ 62 h 185"/>
                <a:gd name="T2" fmla="*/ 28 w 475"/>
                <a:gd name="T3" fmla="*/ 71 h 185"/>
                <a:gd name="T4" fmla="*/ 42 w 475"/>
                <a:gd name="T5" fmla="*/ 75 h 185"/>
                <a:gd name="T6" fmla="*/ 66 w 475"/>
                <a:gd name="T7" fmla="*/ 96 h 185"/>
                <a:gd name="T8" fmla="*/ 67 w 475"/>
                <a:gd name="T9" fmla="*/ 114 h 185"/>
                <a:gd name="T10" fmla="*/ 107 w 475"/>
                <a:gd name="T11" fmla="*/ 124 h 185"/>
                <a:gd name="T12" fmla="*/ 136 w 475"/>
                <a:gd name="T13" fmla="*/ 138 h 185"/>
                <a:gd name="T14" fmla="*/ 149 w 475"/>
                <a:gd name="T15" fmla="*/ 146 h 185"/>
                <a:gd name="T16" fmla="*/ 170 w 475"/>
                <a:gd name="T17" fmla="*/ 165 h 185"/>
                <a:gd name="T18" fmla="*/ 208 w 475"/>
                <a:gd name="T19" fmla="*/ 168 h 185"/>
                <a:gd name="T20" fmla="*/ 246 w 475"/>
                <a:gd name="T21" fmla="*/ 168 h 185"/>
                <a:gd name="T22" fmla="*/ 282 w 475"/>
                <a:gd name="T23" fmla="*/ 181 h 185"/>
                <a:gd name="T24" fmla="*/ 301 w 475"/>
                <a:gd name="T25" fmla="*/ 185 h 185"/>
                <a:gd name="T26" fmla="*/ 339 w 475"/>
                <a:gd name="T27" fmla="*/ 172 h 185"/>
                <a:gd name="T28" fmla="*/ 375 w 475"/>
                <a:gd name="T29" fmla="*/ 163 h 185"/>
                <a:gd name="T30" fmla="*/ 387 w 475"/>
                <a:gd name="T31" fmla="*/ 148 h 185"/>
                <a:gd name="T32" fmla="*/ 374 w 475"/>
                <a:gd name="T33" fmla="*/ 132 h 185"/>
                <a:gd name="T34" fmla="*/ 392 w 475"/>
                <a:gd name="T35" fmla="*/ 128 h 185"/>
                <a:gd name="T36" fmla="*/ 412 w 475"/>
                <a:gd name="T37" fmla="*/ 119 h 185"/>
                <a:gd name="T38" fmla="*/ 425 w 475"/>
                <a:gd name="T39" fmla="*/ 118 h 185"/>
                <a:gd name="T40" fmla="*/ 435 w 475"/>
                <a:gd name="T41" fmla="*/ 102 h 185"/>
                <a:gd name="T42" fmla="*/ 444 w 475"/>
                <a:gd name="T43" fmla="*/ 98 h 185"/>
                <a:gd name="T44" fmla="*/ 459 w 475"/>
                <a:gd name="T45" fmla="*/ 94 h 185"/>
                <a:gd name="T46" fmla="*/ 472 w 475"/>
                <a:gd name="T47" fmla="*/ 91 h 185"/>
                <a:gd name="T48" fmla="*/ 436 w 475"/>
                <a:gd name="T49" fmla="*/ 71 h 185"/>
                <a:gd name="T50" fmla="*/ 423 w 475"/>
                <a:gd name="T51" fmla="*/ 75 h 185"/>
                <a:gd name="T52" fmla="*/ 406 w 475"/>
                <a:gd name="T53" fmla="*/ 78 h 185"/>
                <a:gd name="T54" fmla="*/ 399 w 475"/>
                <a:gd name="T55" fmla="*/ 39 h 185"/>
                <a:gd name="T56" fmla="*/ 386 w 475"/>
                <a:gd name="T57" fmla="*/ 39 h 185"/>
                <a:gd name="T58" fmla="*/ 362 w 475"/>
                <a:gd name="T59" fmla="*/ 31 h 185"/>
                <a:gd name="T60" fmla="*/ 347 w 475"/>
                <a:gd name="T61" fmla="*/ 45 h 185"/>
                <a:gd name="T62" fmla="*/ 328 w 475"/>
                <a:gd name="T63" fmla="*/ 49 h 185"/>
                <a:gd name="T64" fmla="*/ 303 w 475"/>
                <a:gd name="T65" fmla="*/ 49 h 185"/>
                <a:gd name="T66" fmla="*/ 281 w 475"/>
                <a:gd name="T67" fmla="*/ 43 h 185"/>
                <a:gd name="T68" fmla="*/ 267 w 475"/>
                <a:gd name="T69" fmla="*/ 37 h 185"/>
                <a:gd name="T70" fmla="*/ 242 w 475"/>
                <a:gd name="T71" fmla="*/ 30 h 185"/>
                <a:gd name="T72" fmla="*/ 217 w 475"/>
                <a:gd name="T73" fmla="*/ 34 h 185"/>
                <a:gd name="T74" fmla="*/ 202 w 475"/>
                <a:gd name="T75" fmla="*/ 31 h 185"/>
                <a:gd name="T76" fmla="*/ 185 w 475"/>
                <a:gd name="T77" fmla="*/ 18 h 185"/>
                <a:gd name="T78" fmla="*/ 164 w 475"/>
                <a:gd name="T79" fmla="*/ 9 h 185"/>
                <a:gd name="T80" fmla="*/ 129 w 475"/>
                <a:gd name="T81" fmla="*/ 5 h 185"/>
                <a:gd name="T82" fmla="*/ 124 w 475"/>
                <a:gd name="T83" fmla="*/ 14 h 185"/>
                <a:gd name="T84" fmla="*/ 137 w 475"/>
                <a:gd name="T85" fmla="*/ 31 h 185"/>
                <a:gd name="T86" fmla="*/ 128 w 475"/>
                <a:gd name="T87" fmla="*/ 41 h 185"/>
                <a:gd name="T88" fmla="*/ 101 w 475"/>
                <a:gd name="T89" fmla="*/ 37 h 185"/>
                <a:gd name="T90" fmla="*/ 83 w 475"/>
                <a:gd name="T91" fmla="*/ 30 h 185"/>
                <a:gd name="T92" fmla="*/ 66 w 475"/>
                <a:gd name="T93" fmla="*/ 26 h 185"/>
                <a:gd name="T94" fmla="*/ 58 w 475"/>
                <a:gd name="T95" fmla="*/ 23 h 185"/>
                <a:gd name="T96" fmla="*/ 48 w 475"/>
                <a:gd name="T97" fmla="*/ 23 h 185"/>
                <a:gd name="T98" fmla="*/ 35 w 475"/>
                <a:gd name="T99" fmla="*/ 31 h 185"/>
                <a:gd name="T100" fmla="*/ 26 w 475"/>
                <a:gd name="T101" fmla="*/ 37 h 185"/>
                <a:gd name="T102" fmla="*/ 18 w 475"/>
                <a:gd name="T103" fmla="*/ 45 h 185"/>
                <a:gd name="T104" fmla="*/ 6 w 475"/>
                <a:gd name="T105" fmla="*/ 45 h 185"/>
                <a:gd name="T106" fmla="*/ 2 w 475"/>
                <a:gd name="T107" fmla="*/ 51 h 185"/>
                <a:gd name="T108" fmla="*/ 2 w 475"/>
                <a:gd name="T109"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5" h="185">
                  <a:moveTo>
                    <a:pt x="2" y="54"/>
                  </a:moveTo>
                  <a:lnTo>
                    <a:pt x="2" y="57"/>
                  </a:lnTo>
                  <a:lnTo>
                    <a:pt x="4" y="58"/>
                  </a:lnTo>
                  <a:lnTo>
                    <a:pt x="8" y="61"/>
                  </a:lnTo>
                  <a:lnTo>
                    <a:pt x="8" y="62"/>
                  </a:lnTo>
                  <a:lnTo>
                    <a:pt x="12" y="65"/>
                  </a:lnTo>
                  <a:lnTo>
                    <a:pt x="15" y="66"/>
                  </a:lnTo>
                  <a:lnTo>
                    <a:pt x="19" y="67"/>
                  </a:lnTo>
                  <a:lnTo>
                    <a:pt x="23" y="71"/>
                  </a:lnTo>
                  <a:lnTo>
                    <a:pt x="28" y="71"/>
                  </a:lnTo>
                  <a:lnTo>
                    <a:pt x="32" y="71"/>
                  </a:lnTo>
                  <a:lnTo>
                    <a:pt x="35" y="74"/>
                  </a:lnTo>
                  <a:lnTo>
                    <a:pt x="39" y="75"/>
                  </a:lnTo>
                  <a:lnTo>
                    <a:pt x="40" y="74"/>
                  </a:lnTo>
                  <a:lnTo>
                    <a:pt x="42" y="75"/>
                  </a:lnTo>
                  <a:lnTo>
                    <a:pt x="48" y="79"/>
                  </a:lnTo>
                  <a:lnTo>
                    <a:pt x="52" y="83"/>
                  </a:lnTo>
                  <a:lnTo>
                    <a:pt x="56" y="87"/>
                  </a:lnTo>
                  <a:lnTo>
                    <a:pt x="62" y="91"/>
                  </a:lnTo>
                  <a:lnTo>
                    <a:pt x="66" y="96"/>
                  </a:lnTo>
                  <a:lnTo>
                    <a:pt x="66" y="100"/>
                  </a:lnTo>
                  <a:lnTo>
                    <a:pt x="67" y="106"/>
                  </a:lnTo>
                  <a:lnTo>
                    <a:pt x="70" y="108"/>
                  </a:lnTo>
                  <a:lnTo>
                    <a:pt x="67" y="110"/>
                  </a:lnTo>
                  <a:lnTo>
                    <a:pt x="67" y="114"/>
                  </a:lnTo>
                  <a:lnTo>
                    <a:pt x="70" y="118"/>
                  </a:lnTo>
                  <a:lnTo>
                    <a:pt x="71" y="119"/>
                  </a:lnTo>
                  <a:lnTo>
                    <a:pt x="79" y="123"/>
                  </a:lnTo>
                  <a:lnTo>
                    <a:pt x="96" y="124"/>
                  </a:lnTo>
                  <a:lnTo>
                    <a:pt x="107" y="124"/>
                  </a:lnTo>
                  <a:lnTo>
                    <a:pt x="113" y="127"/>
                  </a:lnTo>
                  <a:lnTo>
                    <a:pt x="116" y="128"/>
                  </a:lnTo>
                  <a:lnTo>
                    <a:pt x="120" y="131"/>
                  </a:lnTo>
                  <a:lnTo>
                    <a:pt x="127" y="132"/>
                  </a:lnTo>
                  <a:lnTo>
                    <a:pt x="136" y="138"/>
                  </a:lnTo>
                  <a:lnTo>
                    <a:pt x="141" y="138"/>
                  </a:lnTo>
                  <a:lnTo>
                    <a:pt x="143" y="138"/>
                  </a:lnTo>
                  <a:lnTo>
                    <a:pt x="145" y="140"/>
                  </a:lnTo>
                  <a:lnTo>
                    <a:pt x="147" y="144"/>
                  </a:lnTo>
                  <a:lnTo>
                    <a:pt x="149" y="146"/>
                  </a:lnTo>
                  <a:lnTo>
                    <a:pt x="156" y="154"/>
                  </a:lnTo>
                  <a:lnTo>
                    <a:pt x="160" y="158"/>
                  </a:lnTo>
                  <a:lnTo>
                    <a:pt x="164" y="159"/>
                  </a:lnTo>
                  <a:lnTo>
                    <a:pt x="168" y="163"/>
                  </a:lnTo>
                  <a:lnTo>
                    <a:pt x="170" y="165"/>
                  </a:lnTo>
                  <a:lnTo>
                    <a:pt x="173" y="167"/>
                  </a:lnTo>
                  <a:lnTo>
                    <a:pt x="177" y="165"/>
                  </a:lnTo>
                  <a:lnTo>
                    <a:pt x="190" y="167"/>
                  </a:lnTo>
                  <a:lnTo>
                    <a:pt x="202" y="168"/>
                  </a:lnTo>
                  <a:lnTo>
                    <a:pt x="208" y="168"/>
                  </a:lnTo>
                  <a:lnTo>
                    <a:pt x="216" y="168"/>
                  </a:lnTo>
                  <a:lnTo>
                    <a:pt x="221" y="167"/>
                  </a:lnTo>
                  <a:lnTo>
                    <a:pt x="225" y="167"/>
                  </a:lnTo>
                  <a:lnTo>
                    <a:pt x="234" y="168"/>
                  </a:lnTo>
                  <a:lnTo>
                    <a:pt x="246" y="168"/>
                  </a:lnTo>
                  <a:lnTo>
                    <a:pt x="251" y="172"/>
                  </a:lnTo>
                  <a:lnTo>
                    <a:pt x="255" y="175"/>
                  </a:lnTo>
                  <a:lnTo>
                    <a:pt x="265" y="179"/>
                  </a:lnTo>
                  <a:lnTo>
                    <a:pt x="277" y="181"/>
                  </a:lnTo>
                  <a:lnTo>
                    <a:pt x="282" y="181"/>
                  </a:lnTo>
                  <a:lnTo>
                    <a:pt x="287" y="181"/>
                  </a:lnTo>
                  <a:lnTo>
                    <a:pt x="294" y="181"/>
                  </a:lnTo>
                  <a:lnTo>
                    <a:pt x="295" y="184"/>
                  </a:lnTo>
                  <a:lnTo>
                    <a:pt x="299" y="185"/>
                  </a:lnTo>
                  <a:lnTo>
                    <a:pt x="301" y="185"/>
                  </a:lnTo>
                  <a:lnTo>
                    <a:pt x="305" y="185"/>
                  </a:lnTo>
                  <a:lnTo>
                    <a:pt x="307" y="184"/>
                  </a:lnTo>
                  <a:lnTo>
                    <a:pt x="317" y="179"/>
                  </a:lnTo>
                  <a:lnTo>
                    <a:pt x="328" y="175"/>
                  </a:lnTo>
                  <a:lnTo>
                    <a:pt x="339" y="172"/>
                  </a:lnTo>
                  <a:lnTo>
                    <a:pt x="352" y="172"/>
                  </a:lnTo>
                  <a:lnTo>
                    <a:pt x="358" y="172"/>
                  </a:lnTo>
                  <a:lnTo>
                    <a:pt x="364" y="171"/>
                  </a:lnTo>
                  <a:lnTo>
                    <a:pt x="371" y="167"/>
                  </a:lnTo>
                  <a:lnTo>
                    <a:pt x="375" y="163"/>
                  </a:lnTo>
                  <a:lnTo>
                    <a:pt x="378" y="158"/>
                  </a:lnTo>
                  <a:lnTo>
                    <a:pt x="379" y="155"/>
                  </a:lnTo>
                  <a:lnTo>
                    <a:pt x="382" y="154"/>
                  </a:lnTo>
                  <a:lnTo>
                    <a:pt x="386" y="150"/>
                  </a:lnTo>
                  <a:lnTo>
                    <a:pt x="387" y="148"/>
                  </a:lnTo>
                  <a:lnTo>
                    <a:pt x="383" y="144"/>
                  </a:lnTo>
                  <a:lnTo>
                    <a:pt x="378" y="138"/>
                  </a:lnTo>
                  <a:lnTo>
                    <a:pt x="375" y="138"/>
                  </a:lnTo>
                  <a:lnTo>
                    <a:pt x="374" y="136"/>
                  </a:lnTo>
                  <a:lnTo>
                    <a:pt x="374" y="132"/>
                  </a:lnTo>
                  <a:lnTo>
                    <a:pt x="374" y="128"/>
                  </a:lnTo>
                  <a:lnTo>
                    <a:pt x="375" y="124"/>
                  </a:lnTo>
                  <a:lnTo>
                    <a:pt x="379" y="123"/>
                  </a:lnTo>
                  <a:lnTo>
                    <a:pt x="383" y="124"/>
                  </a:lnTo>
                  <a:lnTo>
                    <a:pt x="392" y="128"/>
                  </a:lnTo>
                  <a:lnTo>
                    <a:pt x="402" y="131"/>
                  </a:lnTo>
                  <a:lnTo>
                    <a:pt x="404" y="128"/>
                  </a:lnTo>
                  <a:lnTo>
                    <a:pt x="408" y="124"/>
                  </a:lnTo>
                  <a:lnTo>
                    <a:pt x="409" y="123"/>
                  </a:lnTo>
                  <a:lnTo>
                    <a:pt x="412" y="119"/>
                  </a:lnTo>
                  <a:lnTo>
                    <a:pt x="412" y="118"/>
                  </a:lnTo>
                  <a:lnTo>
                    <a:pt x="413" y="118"/>
                  </a:lnTo>
                  <a:lnTo>
                    <a:pt x="417" y="119"/>
                  </a:lnTo>
                  <a:lnTo>
                    <a:pt x="421" y="119"/>
                  </a:lnTo>
                  <a:lnTo>
                    <a:pt x="425" y="118"/>
                  </a:lnTo>
                  <a:lnTo>
                    <a:pt x="431" y="111"/>
                  </a:lnTo>
                  <a:lnTo>
                    <a:pt x="428" y="108"/>
                  </a:lnTo>
                  <a:lnTo>
                    <a:pt x="431" y="104"/>
                  </a:lnTo>
                  <a:lnTo>
                    <a:pt x="432" y="102"/>
                  </a:lnTo>
                  <a:lnTo>
                    <a:pt x="435" y="102"/>
                  </a:lnTo>
                  <a:lnTo>
                    <a:pt x="439" y="102"/>
                  </a:lnTo>
                  <a:lnTo>
                    <a:pt x="440" y="100"/>
                  </a:lnTo>
                  <a:lnTo>
                    <a:pt x="440" y="98"/>
                  </a:lnTo>
                  <a:lnTo>
                    <a:pt x="443" y="98"/>
                  </a:lnTo>
                  <a:lnTo>
                    <a:pt x="444" y="98"/>
                  </a:lnTo>
                  <a:lnTo>
                    <a:pt x="445" y="98"/>
                  </a:lnTo>
                  <a:lnTo>
                    <a:pt x="449" y="96"/>
                  </a:lnTo>
                  <a:lnTo>
                    <a:pt x="453" y="94"/>
                  </a:lnTo>
                  <a:lnTo>
                    <a:pt x="457" y="94"/>
                  </a:lnTo>
                  <a:lnTo>
                    <a:pt x="459" y="94"/>
                  </a:lnTo>
                  <a:lnTo>
                    <a:pt x="461" y="94"/>
                  </a:lnTo>
                  <a:lnTo>
                    <a:pt x="465" y="96"/>
                  </a:lnTo>
                  <a:lnTo>
                    <a:pt x="472" y="96"/>
                  </a:lnTo>
                  <a:lnTo>
                    <a:pt x="475" y="94"/>
                  </a:lnTo>
                  <a:lnTo>
                    <a:pt x="472" y="91"/>
                  </a:lnTo>
                  <a:lnTo>
                    <a:pt x="465" y="85"/>
                  </a:lnTo>
                  <a:lnTo>
                    <a:pt x="456" y="79"/>
                  </a:lnTo>
                  <a:lnTo>
                    <a:pt x="445" y="74"/>
                  </a:lnTo>
                  <a:lnTo>
                    <a:pt x="445" y="74"/>
                  </a:lnTo>
                  <a:lnTo>
                    <a:pt x="436" y="71"/>
                  </a:lnTo>
                  <a:lnTo>
                    <a:pt x="432" y="71"/>
                  </a:lnTo>
                  <a:lnTo>
                    <a:pt x="431" y="75"/>
                  </a:lnTo>
                  <a:lnTo>
                    <a:pt x="428" y="78"/>
                  </a:lnTo>
                  <a:lnTo>
                    <a:pt x="427" y="78"/>
                  </a:lnTo>
                  <a:lnTo>
                    <a:pt x="423" y="75"/>
                  </a:lnTo>
                  <a:lnTo>
                    <a:pt x="417" y="75"/>
                  </a:lnTo>
                  <a:lnTo>
                    <a:pt x="413" y="75"/>
                  </a:lnTo>
                  <a:lnTo>
                    <a:pt x="409" y="75"/>
                  </a:lnTo>
                  <a:lnTo>
                    <a:pt x="408" y="78"/>
                  </a:lnTo>
                  <a:lnTo>
                    <a:pt x="406" y="78"/>
                  </a:lnTo>
                  <a:lnTo>
                    <a:pt x="400" y="71"/>
                  </a:lnTo>
                  <a:lnTo>
                    <a:pt x="400" y="70"/>
                  </a:lnTo>
                  <a:lnTo>
                    <a:pt x="402" y="67"/>
                  </a:lnTo>
                  <a:lnTo>
                    <a:pt x="400" y="66"/>
                  </a:lnTo>
                  <a:lnTo>
                    <a:pt x="399" y="39"/>
                  </a:lnTo>
                  <a:lnTo>
                    <a:pt x="399" y="39"/>
                  </a:lnTo>
                  <a:lnTo>
                    <a:pt x="395" y="37"/>
                  </a:lnTo>
                  <a:lnTo>
                    <a:pt x="391" y="37"/>
                  </a:lnTo>
                  <a:lnTo>
                    <a:pt x="388" y="37"/>
                  </a:lnTo>
                  <a:lnTo>
                    <a:pt x="386" y="39"/>
                  </a:lnTo>
                  <a:lnTo>
                    <a:pt x="382" y="39"/>
                  </a:lnTo>
                  <a:lnTo>
                    <a:pt x="378" y="37"/>
                  </a:lnTo>
                  <a:lnTo>
                    <a:pt x="371" y="34"/>
                  </a:lnTo>
                  <a:lnTo>
                    <a:pt x="366" y="31"/>
                  </a:lnTo>
                  <a:lnTo>
                    <a:pt x="362" y="31"/>
                  </a:lnTo>
                  <a:lnTo>
                    <a:pt x="358" y="34"/>
                  </a:lnTo>
                  <a:lnTo>
                    <a:pt x="355" y="35"/>
                  </a:lnTo>
                  <a:lnTo>
                    <a:pt x="351" y="37"/>
                  </a:lnTo>
                  <a:lnTo>
                    <a:pt x="348" y="41"/>
                  </a:lnTo>
                  <a:lnTo>
                    <a:pt x="347" y="45"/>
                  </a:lnTo>
                  <a:lnTo>
                    <a:pt x="344" y="45"/>
                  </a:lnTo>
                  <a:lnTo>
                    <a:pt x="343" y="45"/>
                  </a:lnTo>
                  <a:lnTo>
                    <a:pt x="342" y="45"/>
                  </a:lnTo>
                  <a:lnTo>
                    <a:pt x="331" y="47"/>
                  </a:lnTo>
                  <a:lnTo>
                    <a:pt x="328" y="49"/>
                  </a:lnTo>
                  <a:lnTo>
                    <a:pt x="324" y="51"/>
                  </a:lnTo>
                  <a:lnTo>
                    <a:pt x="321" y="51"/>
                  </a:lnTo>
                  <a:lnTo>
                    <a:pt x="317" y="51"/>
                  </a:lnTo>
                  <a:lnTo>
                    <a:pt x="309" y="51"/>
                  </a:lnTo>
                  <a:lnTo>
                    <a:pt x="303" y="49"/>
                  </a:lnTo>
                  <a:lnTo>
                    <a:pt x="301" y="49"/>
                  </a:lnTo>
                  <a:lnTo>
                    <a:pt x="294" y="49"/>
                  </a:lnTo>
                  <a:lnTo>
                    <a:pt x="290" y="49"/>
                  </a:lnTo>
                  <a:lnTo>
                    <a:pt x="285" y="45"/>
                  </a:lnTo>
                  <a:lnTo>
                    <a:pt x="281" y="43"/>
                  </a:lnTo>
                  <a:lnTo>
                    <a:pt x="278" y="41"/>
                  </a:lnTo>
                  <a:lnTo>
                    <a:pt x="277" y="39"/>
                  </a:lnTo>
                  <a:lnTo>
                    <a:pt x="273" y="37"/>
                  </a:lnTo>
                  <a:lnTo>
                    <a:pt x="271" y="37"/>
                  </a:lnTo>
                  <a:lnTo>
                    <a:pt x="267" y="37"/>
                  </a:lnTo>
                  <a:lnTo>
                    <a:pt x="261" y="35"/>
                  </a:lnTo>
                  <a:lnTo>
                    <a:pt x="257" y="31"/>
                  </a:lnTo>
                  <a:lnTo>
                    <a:pt x="254" y="30"/>
                  </a:lnTo>
                  <a:lnTo>
                    <a:pt x="243" y="30"/>
                  </a:lnTo>
                  <a:lnTo>
                    <a:pt x="242" y="30"/>
                  </a:lnTo>
                  <a:lnTo>
                    <a:pt x="238" y="30"/>
                  </a:lnTo>
                  <a:lnTo>
                    <a:pt x="233" y="30"/>
                  </a:lnTo>
                  <a:lnTo>
                    <a:pt x="230" y="30"/>
                  </a:lnTo>
                  <a:lnTo>
                    <a:pt x="221" y="31"/>
                  </a:lnTo>
                  <a:lnTo>
                    <a:pt x="217" y="34"/>
                  </a:lnTo>
                  <a:lnTo>
                    <a:pt x="216" y="34"/>
                  </a:lnTo>
                  <a:lnTo>
                    <a:pt x="213" y="34"/>
                  </a:lnTo>
                  <a:lnTo>
                    <a:pt x="210" y="34"/>
                  </a:lnTo>
                  <a:lnTo>
                    <a:pt x="208" y="34"/>
                  </a:lnTo>
                  <a:lnTo>
                    <a:pt x="202" y="31"/>
                  </a:lnTo>
                  <a:lnTo>
                    <a:pt x="198" y="30"/>
                  </a:lnTo>
                  <a:lnTo>
                    <a:pt x="194" y="27"/>
                  </a:lnTo>
                  <a:lnTo>
                    <a:pt x="190" y="23"/>
                  </a:lnTo>
                  <a:lnTo>
                    <a:pt x="186" y="22"/>
                  </a:lnTo>
                  <a:lnTo>
                    <a:pt x="185" y="18"/>
                  </a:lnTo>
                  <a:lnTo>
                    <a:pt x="184" y="14"/>
                  </a:lnTo>
                  <a:lnTo>
                    <a:pt x="181" y="13"/>
                  </a:lnTo>
                  <a:lnTo>
                    <a:pt x="176" y="10"/>
                  </a:lnTo>
                  <a:lnTo>
                    <a:pt x="172" y="10"/>
                  </a:lnTo>
                  <a:lnTo>
                    <a:pt x="164" y="9"/>
                  </a:lnTo>
                  <a:lnTo>
                    <a:pt x="156" y="8"/>
                  </a:lnTo>
                  <a:lnTo>
                    <a:pt x="147" y="5"/>
                  </a:lnTo>
                  <a:lnTo>
                    <a:pt x="129" y="0"/>
                  </a:lnTo>
                  <a:lnTo>
                    <a:pt x="129" y="4"/>
                  </a:lnTo>
                  <a:lnTo>
                    <a:pt x="129" y="5"/>
                  </a:lnTo>
                  <a:lnTo>
                    <a:pt x="128" y="8"/>
                  </a:lnTo>
                  <a:lnTo>
                    <a:pt x="127" y="9"/>
                  </a:lnTo>
                  <a:lnTo>
                    <a:pt x="127" y="10"/>
                  </a:lnTo>
                  <a:lnTo>
                    <a:pt x="124" y="13"/>
                  </a:lnTo>
                  <a:lnTo>
                    <a:pt x="124" y="14"/>
                  </a:lnTo>
                  <a:lnTo>
                    <a:pt x="127" y="21"/>
                  </a:lnTo>
                  <a:lnTo>
                    <a:pt x="129" y="23"/>
                  </a:lnTo>
                  <a:lnTo>
                    <a:pt x="133" y="27"/>
                  </a:lnTo>
                  <a:lnTo>
                    <a:pt x="136" y="27"/>
                  </a:lnTo>
                  <a:lnTo>
                    <a:pt x="137" y="31"/>
                  </a:lnTo>
                  <a:lnTo>
                    <a:pt x="137" y="35"/>
                  </a:lnTo>
                  <a:lnTo>
                    <a:pt x="136" y="37"/>
                  </a:lnTo>
                  <a:lnTo>
                    <a:pt x="132" y="37"/>
                  </a:lnTo>
                  <a:lnTo>
                    <a:pt x="129" y="41"/>
                  </a:lnTo>
                  <a:lnTo>
                    <a:pt x="128" y="41"/>
                  </a:lnTo>
                  <a:lnTo>
                    <a:pt x="123" y="39"/>
                  </a:lnTo>
                  <a:lnTo>
                    <a:pt x="111" y="37"/>
                  </a:lnTo>
                  <a:lnTo>
                    <a:pt x="109" y="37"/>
                  </a:lnTo>
                  <a:lnTo>
                    <a:pt x="107" y="37"/>
                  </a:lnTo>
                  <a:lnTo>
                    <a:pt x="101" y="37"/>
                  </a:lnTo>
                  <a:lnTo>
                    <a:pt x="99" y="37"/>
                  </a:lnTo>
                  <a:lnTo>
                    <a:pt x="97" y="37"/>
                  </a:lnTo>
                  <a:lnTo>
                    <a:pt x="89" y="35"/>
                  </a:lnTo>
                  <a:lnTo>
                    <a:pt x="85" y="34"/>
                  </a:lnTo>
                  <a:lnTo>
                    <a:pt x="83" y="30"/>
                  </a:lnTo>
                  <a:lnTo>
                    <a:pt x="79" y="26"/>
                  </a:lnTo>
                  <a:lnTo>
                    <a:pt x="75" y="26"/>
                  </a:lnTo>
                  <a:lnTo>
                    <a:pt x="72" y="26"/>
                  </a:lnTo>
                  <a:lnTo>
                    <a:pt x="71" y="26"/>
                  </a:lnTo>
                  <a:lnTo>
                    <a:pt x="66" y="26"/>
                  </a:lnTo>
                  <a:lnTo>
                    <a:pt x="63" y="26"/>
                  </a:lnTo>
                  <a:lnTo>
                    <a:pt x="62" y="26"/>
                  </a:lnTo>
                  <a:lnTo>
                    <a:pt x="62" y="23"/>
                  </a:lnTo>
                  <a:lnTo>
                    <a:pt x="59" y="23"/>
                  </a:lnTo>
                  <a:lnTo>
                    <a:pt x="58" y="23"/>
                  </a:lnTo>
                  <a:lnTo>
                    <a:pt x="56" y="23"/>
                  </a:lnTo>
                  <a:lnTo>
                    <a:pt x="54" y="23"/>
                  </a:lnTo>
                  <a:lnTo>
                    <a:pt x="50" y="22"/>
                  </a:lnTo>
                  <a:lnTo>
                    <a:pt x="50" y="23"/>
                  </a:lnTo>
                  <a:lnTo>
                    <a:pt x="48" y="23"/>
                  </a:lnTo>
                  <a:lnTo>
                    <a:pt x="44" y="26"/>
                  </a:lnTo>
                  <a:lnTo>
                    <a:pt x="42" y="26"/>
                  </a:lnTo>
                  <a:lnTo>
                    <a:pt x="40" y="27"/>
                  </a:lnTo>
                  <a:lnTo>
                    <a:pt x="39" y="30"/>
                  </a:lnTo>
                  <a:lnTo>
                    <a:pt x="35" y="31"/>
                  </a:lnTo>
                  <a:lnTo>
                    <a:pt x="32" y="34"/>
                  </a:lnTo>
                  <a:lnTo>
                    <a:pt x="28" y="34"/>
                  </a:lnTo>
                  <a:lnTo>
                    <a:pt x="27" y="34"/>
                  </a:lnTo>
                  <a:lnTo>
                    <a:pt x="26" y="35"/>
                  </a:lnTo>
                  <a:lnTo>
                    <a:pt x="26" y="37"/>
                  </a:lnTo>
                  <a:lnTo>
                    <a:pt x="23" y="37"/>
                  </a:lnTo>
                  <a:lnTo>
                    <a:pt x="22" y="39"/>
                  </a:lnTo>
                  <a:lnTo>
                    <a:pt x="23" y="41"/>
                  </a:lnTo>
                  <a:lnTo>
                    <a:pt x="15" y="43"/>
                  </a:lnTo>
                  <a:lnTo>
                    <a:pt x="18" y="45"/>
                  </a:lnTo>
                  <a:lnTo>
                    <a:pt x="15" y="45"/>
                  </a:lnTo>
                  <a:lnTo>
                    <a:pt x="12" y="45"/>
                  </a:lnTo>
                  <a:lnTo>
                    <a:pt x="12" y="47"/>
                  </a:lnTo>
                  <a:lnTo>
                    <a:pt x="10" y="45"/>
                  </a:lnTo>
                  <a:lnTo>
                    <a:pt x="6" y="45"/>
                  </a:lnTo>
                  <a:lnTo>
                    <a:pt x="4" y="47"/>
                  </a:lnTo>
                  <a:lnTo>
                    <a:pt x="4" y="49"/>
                  </a:lnTo>
                  <a:lnTo>
                    <a:pt x="2" y="51"/>
                  </a:lnTo>
                  <a:lnTo>
                    <a:pt x="0" y="51"/>
                  </a:lnTo>
                  <a:lnTo>
                    <a:pt x="2" y="51"/>
                  </a:lnTo>
                  <a:lnTo>
                    <a:pt x="2" y="53"/>
                  </a:lnTo>
                  <a:lnTo>
                    <a:pt x="2" y="54"/>
                  </a:lnTo>
                  <a:lnTo>
                    <a:pt x="2" y="54"/>
                  </a:lnTo>
                  <a:lnTo>
                    <a:pt x="2" y="54"/>
                  </a:lnTo>
                  <a:lnTo>
                    <a:pt x="2" y="54"/>
                  </a:lnTo>
                  <a:lnTo>
                    <a:pt x="2" y="54"/>
                  </a:lnTo>
                  <a:lnTo>
                    <a:pt x="2" y="54"/>
                  </a:lnTo>
                  <a:lnTo>
                    <a:pt x="2" y="5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2" name="Freeform 123"/>
            <p:cNvSpPr>
              <a:spLocks/>
            </p:cNvSpPr>
            <p:nvPr/>
          </p:nvSpPr>
          <p:spPr bwMode="auto">
            <a:xfrm>
              <a:off x="6161088" y="3590925"/>
              <a:ext cx="57150" cy="111125"/>
            </a:xfrm>
            <a:custGeom>
              <a:avLst/>
              <a:gdLst>
                <a:gd name="T0" fmla="*/ 1 w 36"/>
                <a:gd name="T1" fmla="*/ 40 h 70"/>
                <a:gd name="T2" fmla="*/ 5 w 36"/>
                <a:gd name="T3" fmla="*/ 58 h 70"/>
                <a:gd name="T4" fmla="*/ 9 w 36"/>
                <a:gd name="T5" fmla="*/ 67 h 70"/>
                <a:gd name="T6" fmla="*/ 16 w 36"/>
                <a:gd name="T7" fmla="*/ 70 h 70"/>
                <a:gd name="T8" fmla="*/ 26 w 36"/>
                <a:gd name="T9" fmla="*/ 66 h 70"/>
                <a:gd name="T10" fmla="*/ 33 w 36"/>
                <a:gd name="T11" fmla="*/ 58 h 70"/>
                <a:gd name="T12" fmla="*/ 36 w 36"/>
                <a:gd name="T13" fmla="*/ 50 h 70"/>
                <a:gd name="T14" fmla="*/ 33 w 36"/>
                <a:gd name="T15" fmla="*/ 41 h 70"/>
                <a:gd name="T16" fmla="*/ 32 w 36"/>
                <a:gd name="T17" fmla="*/ 37 h 70"/>
                <a:gd name="T18" fmla="*/ 32 w 36"/>
                <a:gd name="T19" fmla="*/ 37 h 70"/>
                <a:gd name="T20" fmla="*/ 30 w 36"/>
                <a:gd name="T21" fmla="*/ 32 h 70"/>
                <a:gd name="T22" fmla="*/ 26 w 36"/>
                <a:gd name="T23" fmla="*/ 22 h 70"/>
                <a:gd name="T24" fmla="*/ 24 w 36"/>
                <a:gd name="T25" fmla="*/ 24 h 70"/>
                <a:gd name="T26" fmla="*/ 22 w 36"/>
                <a:gd name="T27" fmla="*/ 22 h 70"/>
                <a:gd name="T28" fmla="*/ 24 w 36"/>
                <a:gd name="T29" fmla="*/ 20 h 70"/>
                <a:gd name="T30" fmla="*/ 18 w 36"/>
                <a:gd name="T31" fmla="*/ 10 h 70"/>
                <a:gd name="T32" fmla="*/ 13 w 36"/>
                <a:gd name="T33" fmla="*/ 4 h 70"/>
                <a:gd name="T34" fmla="*/ 6 w 36"/>
                <a:gd name="T35" fmla="*/ 0 h 70"/>
                <a:gd name="T36" fmla="*/ 9 w 36"/>
                <a:gd name="T37" fmla="*/ 1 h 70"/>
                <a:gd name="T38" fmla="*/ 10 w 36"/>
                <a:gd name="T39" fmla="*/ 4 h 70"/>
                <a:gd name="T40" fmla="*/ 5 w 36"/>
                <a:gd name="T41" fmla="*/ 0 h 70"/>
                <a:gd name="T42" fmla="*/ 1 w 36"/>
                <a:gd name="T43" fmla="*/ 0 h 70"/>
                <a:gd name="T44" fmla="*/ 6 w 36"/>
                <a:gd name="T45" fmla="*/ 4 h 70"/>
                <a:gd name="T46" fmla="*/ 6 w 36"/>
                <a:gd name="T47" fmla="*/ 4 h 70"/>
                <a:gd name="T48" fmla="*/ 13 w 36"/>
                <a:gd name="T49" fmla="*/ 5 h 70"/>
                <a:gd name="T50" fmla="*/ 5 w 36"/>
                <a:gd name="T51" fmla="*/ 5 h 70"/>
                <a:gd name="T52" fmla="*/ 6 w 36"/>
                <a:gd name="T53" fmla="*/ 5 h 70"/>
                <a:gd name="T54" fmla="*/ 5 w 36"/>
                <a:gd name="T55" fmla="*/ 6 h 70"/>
                <a:gd name="T56" fmla="*/ 5 w 36"/>
                <a:gd name="T57" fmla="*/ 13 h 70"/>
                <a:gd name="T58" fmla="*/ 2 w 36"/>
                <a:gd name="T59" fmla="*/ 17 h 70"/>
                <a:gd name="T60" fmla="*/ 1 w 36"/>
                <a:gd name="T61" fmla="*/ 32 h 70"/>
                <a:gd name="T62" fmla="*/ 1 w 36"/>
                <a:gd name="T63" fmla="*/ 32 h 70"/>
                <a:gd name="T64" fmla="*/ 1 w 36"/>
                <a:gd name="T65" fmla="*/ 26 h 70"/>
                <a:gd name="T66" fmla="*/ 0 w 36"/>
                <a:gd name="T67" fmla="*/ 30 h 70"/>
                <a:gd name="T68" fmla="*/ 1 w 36"/>
                <a:gd name="T69" fmla="*/ 40 h 70"/>
                <a:gd name="T70" fmla="*/ 1 w 36"/>
                <a:gd name="T71" fmla="*/ 40 h 70"/>
                <a:gd name="T72" fmla="*/ 1 w 36"/>
                <a:gd name="T73" fmla="*/ 40 h 70"/>
                <a:gd name="T74" fmla="*/ 1 w 36"/>
                <a:gd name="T7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70">
                  <a:moveTo>
                    <a:pt x="1" y="40"/>
                  </a:moveTo>
                  <a:lnTo>
                    <a:pt x="1" y="40"/>
                  </a:lnTo>
                  <a:lnTo>
                    <a:pt x="2" y="46"/>
                  </a:lnTo>
                  <a:lnTo>
                    <a:pt x="5" y="58"/>
                  </a:lnTo>
                  <a:lnTo>
                    <a:pt x="6" y="63"/>
                  </a:lnTo>
                  <a:lnTo>
                    <a:pt x="9" y="67"/>
                  </a:lnTo>
                  <a:lnTo>
                    <a:pt x="13" y="70"/>
                  </a:lnTo>
                  <a:lnTo>
                    <a:pt x="16" y="70"/>
                  </a:lnTo>
                  <a:lnTo>
                    <a:pt x="16" y="70"/>
                  </a:lnTo>
                  <a:lnTo>
                    <a:pt x="26" y="66"/>
                  </a:lnTo>
                  <a:lnTo>
                    <a:pt x="32" y="62"/>
                  </a:lnTo>
                  <a:lnTo>
                    <a:pt x="33" y="58"/>
                  </a:lnTo>
                  <a:lnTo>
                    <a:pt x="33" y="58"/>
                  </a:lnTo>
                  <a:lnTo>
                    <a:pt x="36" y="50"/>
                  </a:lnTo>
                  <a:lnTo>
                    <a:pt x="36" y="45"/>
                  </a:lnTo>
                  <a:lnTo>
                    <a:pt x="33" y="41"/>
                  </a:lnTo>
                  <a:lnTo>
                    <a:pt x="33" y="41"/>
                  </a:lnTo>
                  <a:lnTo>
                    <a:pt x="32" y="37"/>
                  </a:lnTo>
                  <a:lnTo>
                    <a:pt x="32" y="37"/>
                  </a:lnTo>
                  <a:lnTo>
                    <a:pt x="32" y="37"/>
                  </a:lnTo>
                  <a:lnTo>
                    <a:pt x="32" y="36"/>
                  </a:lnTo>
                  <a:lnTo>
                    <a:pt x="30" y="32"/>
                  </a:lnTo>
                  <a:lnTo>
                    <a:pt x="30" y="32"/>
                  </a:lnTo>
                  <a:lnTo>
                    <a:pt x="26" y="22"/>
                  </a:lnTo>
                  <a:lnTo>
                    <a:pt x="26" y="22"/>
                  </a:lnTo>
                  <a:lnTo>
                    <a:pt x="24" y="24"/>
                  </a:lnTo>
                  <a:lnTo>
                    <a:pt x="22" y="22"/>
                  </a:lnTo>
                  <a:lnTo>
                    <a:pt x="22" y="22"/>
                  </a:lnTo>
                  <a:lnTo>
                    <a:pt x="24" y="22"/>
                  </a:lnTo>
                  <a:lnTo>
                    <a:pt x="24" y="20"/>
                  </a:lnTo>
                  <a:lnTo>
                    <a:pt x="22" y="17"/>
                  </a:lnTo>
                  <a:lnTo>
                    <a:pt x="18" y="10"/>
                  </a:lnTo>
                  <a:lnTo>
                    <a:pt x="18" y="10"/>
                  </a:lnTo>
                  <a:lnTo>
                    <a:pt x="13" y="4"/>
                  </a:lnTo>
                  <a:lnTo>
                    <a:pt x="9" y="1"/>
                  </a:lnTo>
                  <a:lnTo>
                    <a:pt x="6" y="0"/>
                  </a:lnTo>
                  <a:lnTo>
                    <a:pt x="6" y="0"/>
                  </a:lnTo>
                  <a:lnTo>
                    <a:pt x="9" y="1"/>
                  </a:lnTo>
                  <a:lnTo>
                    <a:pt x="10" y="4"/>
                  </a:lnTo>
                  <a:lnTo>
                    <a:pt x="10" y="4"/>
                  </a:lnTo>
                  <a:lnTo>
                    <a:pt x="6" y="0"/>
                  </a:lnTo>
                  <a:lnTo>
                    <a:pt x="5" y="0"/>
                  </a:lnTo>
                  <a:lnTo>
                    <a:pt x="1" y="0"/>
                  </a:lnTo>
                  <a:lnTo>
                    <a:pt x="1" y="0"/>
                  </a:lnTo>
                  <a:lnTo>
                    <a:pt x="5" y="1"/>
                  </a:lnTo>
                  <a:lnTo>
                    <a:pt x="6" y="4"/>
                  </a:lnTo>
                  <a:lnTo>
                    <a:pt x="6" y="4"/>
                  </a:lnTo>
                  <a:lnTo>
                    <a:pt x="6" y="4"/>
                  </a:lnTo>
                  <a:lnTo>
                    <a:pt x="9" y="4"/>
                  </a:lnTo>
                  <a:lnTo>
                    <a:pt x="13" y="5"/>
                  </a:lnTo>
                  <a:lnTo>
                    <a:pt x="13" y="5"/>
                  </a:lnTo>
                  <a:lnTo>
                    <a:pt x="5" y="5"/>
                  </a:lnTo>
                  <a:lnTo>
                    <a:pt x="5" y="5"/>
                  </a:lnTo>
                  <a:lnTo>
                    <a:pt x="6" y="5"/>
                  </a:lnTo>
                  <a:lnTo>
                    <a:pt x="5" y="6"/>
                  </a:lnTo>
                  <a:lnTo>
                    <a:pt x="5" y="6"/>
                  </a:lnTo>
                  <a:lnTo>
                    <a:pt x="5" y="9"/>
                  </a:lnTo>
                  <a:lnTo>
                    <a:pt x="5" y="13"/>
                  </a:lnTo>
                  <a:lnTo>
                    <a:pt x="5" y="13"/>
                  </a:lnTo>
                  <a:lnTo>
                    <a:pt x="2" y="17"/>
                  </a:lnTo>
                  <a:lnTo>
                    <a:pt x="2" y="22"/>
                  </a:lnTo>
                  <a:lnTo>
                    <a:pt x="1" y="32"/>
                  </a:lnTo>
                  <a:lnTo>
                    <a:pt x="1" y="32"/>
                  </a:lnTo>
                  <a:lnTo>
                    <a:pt x="1" y="32"/>
                  </a:lnTo>
                  <a:lnTo>
                    <a:pt x="1" y="30"/>
                  </a:lnTo>
                  <a:lnTo>
                    <a:pt x="1" y="26"/>
                  </a:lnTo>
                  <a:lnTo>
                    <a:pt x="1" y="26"/>
                  </a:lnTo>
                  <a:lnTo>
                    <a:pt x="0" y="30"/>
                  </a:lnTo>
                  <a:lnTo>
                    <a:pt x="1" y="33"/>
                  </a:lnTo>
                  <a:lnTo>
                    <a:pt x="1" y="40"/>
                  </a:lnTo>
                  <a:lnTo>
                    <a:pt x="1" y="40"/>
                  </a:lnTo>
                  <a:lnTo>
                    <a:pt x="1" y="40"/>
                  </a:lnTo>
                  <a:lnTo>
                    <a:pt x="1" y="40"/>
                  </a:lnTo>
                  <a:lnTo>
                    <a:pt x="1" y="40"/>
                  </a:lnTo>
                  <a:lnTo>
                    <a:pt x="1" y="40"/>
                  </a:lnTo>
                  <a:lnTo>
                    <a:pt x="1" y="40"/>
                  </a:lnTo>
                  <a:lnTo>
                    <a:pt x="1" y="4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3" name="Freeform 124"/>
            <p:cNvSpPr>
              <a:spLocks/>
            </p:cNvSpPr>
            <p:nvPr/>
          </p:nvSpPr>
          <p:spPr bwMode="auto">
            <a:xfrm>
              <a:off x="7126288" y="3146425"/>
              <a:ext cx="38100" cy="92075"/>
            </a:xfrm>
            <a:custGeom>
              <a:avLst/>
              <a:gdLst>
                <a:gd name="T0" fmla="*/ 0 w 24"/>
                <a:gd name="T1" fmla="*/ 30 h 58"/>
                <a:gd name="T2" fmla="*/ 0 w 24"/>
                <a:gd name="T3" fmla="*/ 30 h 58"/>
                <a:gd name="T4" fmla="*/ 3 w 24"/>
                <a:gd name="T5" fmla="*/ 36 h 58"/>
                <a:gd name="T6" fmla="*/ 3 w 24"/>
                <a:gd name="T7" fmla="*/ 36 h 58"/>
                <a:gd name="T8" fmla="*/ 0 w 24"/>
                <a:gd name="T9" fmla="*/ 38 h 58"/>
                <a:gd name="T10" fmla="*/ 3 w 24"/>
                <a:gd name="T11" fmla="*/ 38 h 58"/>
                <a:gd name="T12" fmla="*/ 3 w 24"/>
                <a:gd name="T13" fmla="*/ 38 h 58"/>
                <a:gd name="T14" fmla="*/ 4 w 24"/>
                <a:gd name="T15" fmla="*/ 41 h 58"/>
                <a:gd name="T16" fmla="*/ 7 w 24"/>
                <a:gd name="T17" fmla="*/ 47 h 58"/>
                <a:gd name="T18" fmla="*/ 7 w 24"/>
                <a:gd name="T19" fmla="*/ 47 h 58"/>
                <a:gd name="T20" fmla="*/ 9 w 24"/>
                <a:gd name="T21" fmla="*/ 51 h 58"/>
                <a:gd name="T22" fmla="*/ 12 w 24"/>
                <a:gd name="T23" fmla="*/ 53 h 58"/>
                <a:gd name="T24" fmla="*/ 12 w 24"/>
                <a:gd name="T25" fmla="*/ 53 h 58"/>
                <a:gd name="T26" fmla="*/ 13 w 24"/>
                <a:gd name="T27" fmla="*/ 57 h 58"/>
                <a:gd name="T28" fmla="*/ 16 w 24"/>
                <a:gd name="T29" fmla="*/ 58 h 58"/>
                <a:gd name="T30" fmla="*/ 16 w 24"/>
                <a:gd name="T31" fmla="*/ 58 h 58"/>
                <a:gd name="T32" fmla="*/ 16 w 24"/>
                <a:gd name="T33" fmla="*/ 58 h 58"/>
                <a:gd name="T34" fmla="*/ 17 w 24"/>
                <a:gd name="T35" fmla="*/ 57 h 58"/>
                <a:gd name="T36" fmla="*/ 17 w 24"/>
                <a:gd name="T37" fmla="*/ 53 h 58"/>
                <a:gd name="T38" fmla="*/ 17 w 24"/>
                <a:gd name="T39" fmla="*/ 53 h 58"/>
                <a:gd name="T40" fmla="*/ 17 w 24"/>
                <a:gd name="T41" fmla="*/ 49 h 58"/>
                <a:gd name="T42" fmla="*/ 20 w 24"/>
                <a:gd name="T43" fmla="*/ 45 h 58"/>
                <a:gd name="T44" fmla="*/ 20 w 24"/>
                <a:gd name="T45" fmla="*/ 45 h 58"/>
                <a:gd name="T46" fmla="*/ 21 w 24"/>
                <a:gd name="T47" fmla="*/ 41 h 58"/>
                <a:gd name="T48" fmla="*/ 24 w 24"/>
                <a:gd name="T49" fmla="*/ 36 h 58"/>
                <a:gd name="T50" fmla="*/ 24 w 24"/>
                <a:gd name="T51" fmla="*/ 25 h 58"/>
                <a:gd name="T52" fmla="*/ 24 w 24"/>
                <a:gd name="T53" fmla="*/ 25 h 58"/>
                <a:gd name="T54" fmla="*/ 21 w 24"/>
                <a:gd name="T55" fmla="*/ 18 h 58"/>
                <a:gd name="T56" fmla="*/ 21 w 24"/>
                <a:gd name="T57" fmla="*/ 18 h 58"/>
                <a:gd name="T58" fmla="*/ 24 w 24"/>
                <a:gd name="T59" fmla="*/ 17 h 58"/>
                <a:gd name="T60" fmla="*/ 24 w 24"/>
                <a:gd name="T61" fmla="*/ 17 h 58"/>
                <a:gd name="T62" fmla="*/ 24 w 24"/>
                <a:gd name="T63" fmla="*/ 8 h 58"/>
                <a:gd name="T64" fmla="*/ 24 w 24"/>
                <a:gd name="T65" fmla="*/ 8 h 58"/>
                <a:gd name="T66" fmla="*/ 24 w 24"/>
                <a:gd name="T67" fmla="*/ 5 h 58"/>
                <a:gd name="T68" fmla="*/ 24 w 24"/>
                <a:gd name="T69" fmla="*/ 4 h 58"/>
                <a:gd name="T70" fmla="*/ 24 w 24"/>
                <a:gd name="T71" fmla="*/ 4 h 58"/>
                <a:gd name="T72" fmla="*/ 20 w 24"/>
                <a:gd name="T73" fmla="*/ 0 h 58"/>
                <a:gd name="T74" fmla="*/ 16 w 24"/>
                <a:gd name="T75" fmla="*/ 0 h 58"/>
                <a:gd name="T76" fmla="*/ 16 w 24"/>
                <a:gd name="T77" fmla="*/ 0 h 58"/>
                <a:gd name="T78" fmla="*/ 12 w 24"/>
                <a:gd name="T79" fmla="*/ 1 h 58"/>
                <a:gd name="T80" fmla="*/ 9 w 24"/>
                <a:gd name="T81" fmla="*/ 4 h 58"/>
                <a:gd name="T82" fmla="*/ 9 w 24"/>
                <a:gd name="T83" fmla="*/ 4 h 58"/>
                <a:gd name="T84" fmla="*/ 8 w 24"/>
                <a:gd name="T85" fmla="*/ 8 h 58"/>
                <a:gd name="T86" fmla="*/ 7 w 24"/>
                <a:gd name="T87" fmla="*/ 12 h 58"/>
                <a:gd name="T88" fmla="*/ 7 w 24"/>
                <a:gd name="T89" fmla="*/ 12 h 58"/>
                <a:gd name="T90" fmla="*/ 4 w 24"/>
                <a:gd name="T91" fmla="*/ 14 h 58"/>
                <a:gd name="T92" fmla="*/ 4 w 24"/>
                <a:gd name="T93" fmla="*/ 18 h 58"/>
                <a:gd name="T94" fmla="*/ 4 w 24"/>
                <a:gd name="T95" fmla="*/ 18 h 58"/>
                <a:gd name="T96" fmla="*/ 3 w 24"/>
                <a:gd name="T97" fmla="*/ 25 h 58"/>
                <a:gd name="T98" fmla="*/ 0 w 24"/>
                <a:gd name="T99" fmla="*/ 30 h 58"/>
                <a:gd name="T100" fmla="*/ 0 w 24"/>
                <a:gd name="T101" fmla="*/ 30 h 58"/>
                <a:gd name="T102" fmla="*/ 0 w 24"/>
                <a:gd name="T103" fmla="*/ 30 h 58"/>
                <a:gd name="T104" fmla="*/ 0 w 24"/>
                <a:gd name="T105" fmla="*/ 30 h 58"/>
                <a:gd name="T106" fmla="*/ 0 w 24"/>
                <a:gd name="T107" fmla="*/ 30 h 58"/>
                <a:gd name="T108" fmla="*/ 0 w 24"/>
                <a:gd name="T109" fmla="*/ 30 h 58"/>
                <a:gd name="T110" fmla="*/ 0 w 24"/>
                <a:gd name="T111" fmla="*/ 30 h 58"/>
                <a:gd name="T112" fmla="*/ 0 w 24"/>
                <a:gd name="T11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58">
                  <a:moveTo>
                    <a:pt x="0" y="30"/>
                  </a:moveTo>
                  <a:lnTo>
                    <a:pt x="0" y="30"/>
                  </a:lnTo>
                  <a:lnTo>
                    <a:pt x="3" y="36"/>
                  </a:lnTo>
                  <a:lnTo>
                    <a:pt x="3" y="36"/>
                  </a:lnTo>
                  <a:lnTo>
                    <a:pt x="0" y="38"/>
                  </a:lnTo>
                  <a:lnTo>
                    <a:pt x="3" y="38"/>
                  </a:lnTo>
                  <a:lnTo>
                    <a:pt x="3" y="38"/>
                  </a:lnTo>
                  <a:lnTo>
                    <a:pt x="4" y="41"/>
                  </a:lnTo>
                  <a:lnTo>
                    <a:pt x="7" y="47"/>
                  </a:lnTo>
                  <a:lnTo>
                    <a:pt x="7" y="47"/>
                  </a:lnTo>
                  <a:lnTo>
                    <a:pt x="9" y="51"/>
                  </a:lnTo>
                  <a:lnTo>
                    <a:pt x="12" y="53"/>
                  </a:lnTo>
                  <a:lnTo>
                    <a:pt x="12" y="53"/>
                  </a:lnTo>
                  <a:lnTo>
                    <a:pt x="13" y="57"/>
                  </a:lnTo>
                  <a:lnTo>
                    <a:pt x="16" y="58"/>
                  </a:lnTo>
                  <a:lnTo>
                    <a:pt x="16" y="58"/>
                  </a:lnTo>
                  <a:lnTo>
                    <a:pt x="16" y="58"/>
                  </a:lnTo>
                  <a:lnTo>
                    <a:pt x="17" y="57"/>
                  </a:lnTo>
                  <a:lnTo>
                    <a:pt x="17" y="53"/>
                  </a:lnTo>
                  <a:lnTo>
                    <a:pt x="17" y="53"/>
                  </a:lnTo>
                  <a:lnTo>
                    <a:pt x="17" y="49"/>
                  </a:lnTo>
                  <a:lnTo>
                    <a:pt x="20" y="45"/>
                  </a:lnTo>
                  <a:lnTo>
                    <a:pt x="20" y="45"/>
                  </a:lnTo>
                  <a:lnTo>
                    <a:pt x="21" y="41"/>
                  </a:lnTo>
                  <a:lnTo>
                    <a:pt x="24" y="36"/>
                  </a:lnTo>
                  <a:lnTo>
                    <a:pt x="24" y="25"/>
                  </a:lnTo>
                  <a:lnTo>
                    <a:pt x="24" y="25"/>
                  </a:lnTo>
                  <a:lnTo>
                    <a:pt x="21" y="18"/>
                  </a:lnTo>
                  <a:lnTo>
                    <a:pt x="21" y="18"/>
                  </a:lnTo>
                  <a:lnTo>
                    <a:pt x="24" y="17"/>
                  </a:lnTo>
                  <a:lnTo>
                    <a:pt x="24" y="17"/>
                  </a:lnTo>
                  <a:lnTo>
                    <a:pt x="24" y="8"/>
                  </a:lnTo>
                  <a:lnTo>
                    <a:pt x="24" y="8"/>
                  </a:lnTo>
                  <a:lnTo>
                    <a:pt x="24" y="5"/>
                  </a:lnTo>
                  <a:lnTo>
                    <a:pt x="24" y="4"/>
                  </a:lnTo>
                  <a:lnTo>
                    <a:pt x="24" y="4"/>
                  </a:lnTo>
                  <a:lnTo>
                    <a:pt x="20" y="0"/>
                  </a:lnTo>
                  <a:lnTo>
                    <a:pt x="16" y="0"/>
                  </a:lnTo>
                  <a:lnTo>
                    <a:pt x="16" y="0"/>
                  </a:lnTo>
                  <a:lnTo>
                    <a:pt x="12" y="1"/>
                  </a:lnTo>
                  <a:lnTo>
                    <a:pt x="9" y="4"/>
                  </a:lnTo>
                  <a:lnTo>
                    <a:pt x="9" y="4"/>
                  </a:lnTo>
                  <a:lnTo>
                    <a:pt x="8" y="8"/>
                  </a:lnTo>
                  <a:lnTo>
                    <a:pt x="7" y="12"/>
                  </a:lnTo>
                  <a:lnTo>
                    <a:pt x="7" y="12"/>
                  </a:lnTo>
                  <a:lnTo>
                    <a:pt x="4" y="14"/>
                  </a:lnTo>
                  <a:lnTo>
                    <a:pt x="4" y="18"/>
                  </a:lnTo>
                  <a:lnTo>
                    <a:pt x="4" y="18"/>
                  </a:lnTo>
                  <a:lnTo>
                    <a:pt x="3" y="25"/>
                  </a:lnTo>
                  <a:lnTo>
                    <a:pt x="0" y="30"/>
                  </a:lnTo>
                  <a:lnTo>
                    <a:pt x="0" y="30"/>
                  </a:lnTo>
                  <a:lnTo>
                    <a:pt x="0" y="30"/>
                  </a:lnTo>
                  <a:lnTo>
                    <a:pt x="0" y="30"/>
                  </a:lnTo>
                  <a:lnTo>
                    <a:pt x="0" y="30"/>
                  </a:lnTo>
                  <a:lnTo>
                    <a:pt x="0" y="30"/>
                  </a:lnTo>
                  <a:lnTo>
                    <a:pt x="0" y="30"/>
                  </a:lnTo>
                  <a:lnTo>
                    <a:pt x="0" y="30"/>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4" name="Freeform 125"/>
            <p:cNvSpPr>
              <a:spLocks noEditPoints="1"/>
            </p:cNvSpPr>
            <p:nvPr/>
          </p:nvSpPr>
          <p:spPr bwMode="auto">
            <a:xfrm>
              <a:off x="7940675" y="4860925"/>
              <a:ext cx="446088" cy="349250"/>
            </a:xfrm>
            <a:custGeom>
              <a:avLst/>
              <a:gdLst>
                <a:gd name="T0" fmla="*/ 179 w 281"/>
                <a:gd name="T1" fmla="*/ 122 h 220"/>
                <a:gd name="T2" fmla="*/ 175 w 281"/>
                <a:gd name="T3" fmla="*/ 122 h 220"/>
                <a:gd name="T4" fmla="*/ 170 w 281"/>
                <a:gd name="T5" fmla="*/ 124 h 220"/>
                <a:gd name="T6" fmla="*/ 163 w 281"/>
                <a:gd name="T7" fmla="*/ 124 h 220"/>
                <a:gd name="T8" fmla="*/ 163 w 281"/>
                <a:gd name="T9" fmla="*/ 117 h 220"/>
                <a:gd name="T10" fmla="*/ 167 w 281"/>
                <a:gd name="T11" fmla="*/ 110 h 220"/>
                <a:gd name="T12" fmla="*/ 139 w 281"/>
                <a:gd name="T13" fmla="*/ 130 h 220"/>
                <a:gd name="T14" fmla="*/ 115 w 281"/>
                <a:gd name="T15" fmla="*/ 147 h 220"/>
                <a:gd name="T16" fmla="*/ 58 w 281"/>
                <a:gd name="T17" fmla="*/ 174 h 220"/>
                <a:gd name="T18" fmla="*/ 38 w 281"/>
                <a:gd name="T19" fmla="*/ 185 h 220"/>
                <a:gd name="T20" fmla="*/ 25 w 281"/>
                <a:gd name="T21" fmla="*/ 193 h 220"/>
                <a:gd name="T22" fmla="*/ 18 w 281"/>
                <a:gd name="T23" fmla="*/ 197 h 220"/>
                <a:gd name="T24" fmla="*/ 9 w 281"/>
                <a:gd name="T25" fmla="*/ 202 h 220"/>
                <a:gd name="T26" fmla="*/ 0 w 281"/>
                <a:gd name="T27" fmla="*/ 210 h 220"/>
                <a:gd name="T28" fmla="*/ 4 w 281"/>
                <a:gd name="T29" fmla="*/ 214 h 220"/>
                <a:gd name="T30" fmla="*/ 18 w 281"/>
                <a:gd name="T31" fmla="*/ 218 h 220"/>
                <a:gd name="T32" fmla="*/ 39 w 281"/>
                <a:gd name="T33" fmla="*/ 218 h 220"/>
                <a:gd name="T34" fmla="*/ 58 w 281"/>
                <a:gd name="T35" fmla="*/ 207 h 220"/>
                <a:gd name="T36" fmla="*/ 95 w 281"/>
                <a:gd name="T37" fmla="*/ 177 h 220"/>
                <a:gd name="T38" fmla="*/ 119 w 281"/>
                <a:gd name="T39" fmla="*/ 170 h 220"/>
                <a:gd name="T40" fmla="*/ 122 w 281"/>
                <a:gd name="T41" fmla="*/ 166 h 220"/>
                <a:gd name="T42" fmla="*/ 148 w 281"/>
                <a:gd name="T43" fmla="*/ 149 h 220"/>
                <a:gd name="T44" fmla="*/ 170 w 281"/>
                <a:gd name="T45" fmla="*/ 132 h 220"/>
                <a:gd name="T46" fmla="*/ 171 w 281"/>
                <a:gd name="T47" fmla="*/ 124 h 220"/>
                <a:gd name="T48" fmla="*/ 170 w 281"/>
                <a:gd name="T49" fmla="*/ 124 h 220"/>
                <a:gd name="T50" fmla="*/ 240 w 281"/>
                <a:gd name="T51" fmla="*/ 39 h 220"/>
                <a:gd name="T52" fmla="*/ 240 w 281"/>
                <a:gd name="T53" fmla="*/ 27 h 220"/>
                <a:gd name="T54" fmla="*/ 243 w 281"/>
                <a:gd name="T55" fmla="*/ 17 h 220"/>
                <a:gd name="T56" fmla="*/ 240 w 281"/>
                <a:gd name="T57" fmla="*/ 12 h 220"/>
                <a:gd name="T58" fmla="*/ 232 w 281"/>
                <a:gd name="T59" fmla="*/ 12 h 220"/>
                <a:gd name="T60" fmla="*/ 232 w 281"/>
                <a:gd name="T61" fmla="*/ 0 h 220"/>
                <a:gd name="T62" fmla="*/ 228 w 281"/>
                <a:gd name="T63" fmla="*/ 16 h 220"/>
                <a:gd name="T64" fmla="*/ 232 w 281"/>
                <a:gd name="T65" fmla="*/ 19 h 220"/>
                <a:gd name="T66" fmla="*/ 229 w 281"/>
                <a:gd name="T67" fmla="*/ 36 h 220"/>
                <a:gd name="T68" fmla="*/ 233 w 281"/>
                <a:gd name="T69" fmla="*/ 33 h 220"/>
                <a:gd name="T70" fmla="*/ 236 w 281"/>
                <a:gd name="T71" fmla="*/ 36 h 220"/>
                <a:gd name="T72" fmla="*/ 229 w 281"/>
                <a:gd name="T73" fmla="*/ 48 h 220"/>
                <a:gd name="T74" fmla="*/ 233 w 281"/>
                <a:gd name="T75" fmla="*/ 47 h 220"/>
                <a:gd name="T76" fmla="*/ 276 w 281"/>
                <a:gd name="T77" fmla="*/ 57 h 220"/>
                <a:gd name="T78" fmla="*/ 251 w 281"/>
                <a:gd name="T79" fmla="*/ 61 h 220"/>
                <a:gd name="T80" fmla="*/ 249 w 281"/>
                <a:gd name="T81" fmla="*/ 40 h 220"/>
                <a:gd name="T82" fmla="*/ 245 w 281"/>
                <a:gd name="T83" fmla="*/ 44 h 220"/>
                <a:gd name="T84" fmla="*/ 241 w 281"/>
                <a:gd name="T85" fmla="*/ 49 h 220"/>
                <a:gd name="T86" fmla="*/ 233 w 281"/>
                <a:gd name="T87" fmla="*/ 48 h 220"/>
                <a:gd name="T88" fmla="*/ 228 w 281"/>
                <a:gd name="T89" fmla="*/ 53 h 220"/>
                <a:gd name="T90" fmla="*/ 224 w 281"/>
                <a:gd name="T91" fmla="*/ 63 h 220"/>
                <a:gd name="T92" fmla="*/ 209 w 281"/>
                <a:gd name="T93" fmla="*/ 82 h 220"/>
                <a:gd name="T94" fmla="*/ 193 w 281"/>
                <a:gd name="T95" fmla="*/ 93 h 220"/>
                <a:gd name="T96" fmla="*/ 203 w 281"/>
                <a:gd name="T97" fmla="*/ 105 h 220"/>
                <a:gd name="T98" fmla="*/ 183 w 281"/>
                <a:gd name="T99" fmla="*/ 124 h 220"/>
                <a:gd name="T100" fmla="*/ 188 w 281"/>
                <a:gd name="T101" fmla="*/ 126 h 220"/>
                <a:gd name="T102" fmla="*/ 211 w 281"/>
                <a:gd name="T103" fmla="*/ 117 h 220"/>
                <a:gd name="T104" fmla="*/ 229 w 281"/>
                <a:gd name="T105" fmla="*/ 104 h 220"/>
                <a:gd name="T106" fmla="*/ 251 w 281"/>
                <a:gd name="T107" fmla="*/ 84 h 220"/>
                <a:gd name="T108" fmla="*/ 259 w 281"/>
                <a:gd name="T109" fmla="*/ 84 h 220"/>
                <a:gd name="T110" fmla="*/ 272 w 281"/>
                <a:gd name="T111" fmla="*/ 70 h 220"/>
                <a:gd name="T112" fmla="*/ 280 w 281"/>
                <a:gd name="T113" fmla="*/ 57 h 220"/>
                <a:gd name="T114" fmla="*/ 280 w 281"/>
                <a:gd name="T115" fmla="*/ 5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20">
                  <a:moveTo>
                    <a:pt x="175" y="122"/>
                  </a:moveTo>
                  <a:lnTo>
                    <a:pt x="172" y="122"/>
                  </a:lnTo>
                  <a:lnTo>
                    <a:pt x="174" y="124"/>
                  </a:lnTo>
                  <a:lnTo>
                    <a:pt x="176" y="122"/>
                  </a:lnTo>
                  <a:lnTo>
                    <a:pt x="179" y="122"/>
                  </a:lnTo>
                  <a:lnTo>
                    <a:pt x="179" y="120"/>
                  </a:lnTo>
                  <a:lnTo>
                    <a:pt x="176" y="120"/>
                  </a:lnTo>
                  <a:lnTo>
                    <a:pt x="175" y="122"/>
                  </a:lnTo>
                  <a:lnTo>
                    <a:pt x="175" y="122"/>
                  </a:lnTo>
                  <a:lnTo>
                    <a:pt x="175" y="122"/>
                  </a:lnTo>
                  <a:lnTo>
                    <a:pt x="175" y="122"/>
                  </a:lnTo>
                  <a:lnTo>
                    <a:pt x="175" y="122"/>
                  </a:lnTo>
                  <a:lnTo>
                    <a:pt x="175" y="122"/>
                  </a:lnTo>
                  <a:lnTo>
                    <a:pt x="175" y="122"/>
                  </a:lnTo>
                  <a:close/>
                  <a:moveTo>
                    <a:pt x="170" y="124"/>
                  </a:moveTo>
                  <a:lnTo>
                    <a:pt x="172" y="122"/>
                  </a:lnTo>
                  <a:lnTo>
                    <a:pt x="172" y="120"/>
                  </a:lnTo>
                  <a:lnTo>
                    <a:pt x="175" y="118"/>
                  </a:lnTo>
                  <a:lnTo>
                    <a:pt x="167" y="122"/>
                  </a:lnTo>
                  <a:lnTo>
                    <a:pt x="163" y="124"/>
                  </a:lnTo>
                  <a:lnTo>
                    <a:pt x="162" y="124"/>
                  </a:lnTo>
                  <a:lnTo>
                    <a:pt x="159" y="124"/>
                  </a:lnTo>
                  <a:lnTo>
                    <a:pt x="162" y="120"/>
                  </a:lnTo>
                  <a:lnTo>
                    <a:pt x="163" y="118"/>
                  </a:lnTo>
                  <a:lnTo>
                    <a:pt x="163" y="117"/>
                  </a:lnTo>
                  <a:lnTo>
                    <a:pt x="162" y="117"/>
                  </a:lnTo>
                  <a:lnTo>
                    <a:pt x="159" y="117"/>
                  </a:lnTo>
                  <a:lnTo>
                    <a:pt x="159" y="114"/>
                  </a:lnTo>
                  <a:lnTo>
                    <a:pt x="163" y="113"/>
                  </a:lnTo>
                  <a:lnTo>
                    <a:pt x="167" y="110"/>
                  </a:lnTo>
                  <a:lnTo>
                    <a:pt x="163" y="110"/>
                  </a:lnTo>
                  <a:lnTo>
                    <a:pt x="158" y="113"/>
                  </a:lnTo>
                  <a:lnTo>
                    <a:pt x="150" y="117"/>
                  </a:lnTo>
                  <a:lnTo>
                    <a:pt x="146" y="122"/>
                  </a:lnTo>
                  <a:lnTo>
                    <a:pt x="139" y="130"/>
                  </a:lnTo>
                  <a:lnTo>
                    <a:pt x="135" y="132"/>
                  </a:lnTo>
                  <a:lnTo>
                    <a:pt x="128" y="134"/>
                  </a:lnTo>
                  <a:lnTo>
                    <a:pt x="126" y="136"/>
                  </a:lnTo>
                  <a:lnTo>
                    <a:pt x="123" y="140"/>
                  </a:lnTo>
                  <a:lnTo>
                    <a:pt x="115" y="147"/>
                  </a:lnTo>
                  <a:lnTo>
                    <a:pt x="106" y="153"/>
                  </a:lnTo>
                  <a:lnTo>
                    <a:pt x="98" y="157"/>
                  </a:lnTo>
                  <a:lnTo>
                    <a:pt x="89" y="161"/>
                  </a:lnTo>
                  <a:lnTo>
                    <a:pt x="69" y="170"/>
                  </a:lnTo>
                  <a:lnTo>
                    <a:pt x="58" y="174"/>
                  </a:lnTo>
                  <a:lnTo>
                    <a:pt x="49" y="177"/>
                  </a:lnTo>
                  <a:lnTo>
                    <a:pt x="41" y="181"/>
                  </a:lnTo>
                  <a:lnTo>
                    <a:pt x="39" y="183"/>
                  </a:lnTo>
                  <a:lnTo>
                    <a:pt x="38" y="187"/>
                  </a:lnTo>
                  <a:lnTo>
                    <a:pt x="38" y="185"/>
                  </a:lnTo>
                  <a:lnTo>
                    <a:pt x="34" y="185"/>
                  </a:lnTo>
                  <a:lnTo>
                    <a:pt x="30" y="189"/>
                  </a:lnTo>
                  <a:lnTo>
                    <a:pt x="26" y="191"/>
                  </a:lnTo>
                  <a:lnTo>
                    <a:pt x="25" y="191"/>
                  </a:lnTo>
                  <a:lnTo>
                    <a:pt x="25" y="193"/>
                  </a:lnTo>
                  <a:lnTo>
                    <a:pt x="22" y="193"/>
                  </a:lnTo>
                  <a:lnTo>
                    <a:pt x="18" y="194"/>
                  </a:lnTo>
                  <a:lnTo>
                    <a:pt x="17" y="194"/>
                  </a:lnTo>
                  <a:lnTo>
                    <a:pt x="17" y="197"/>
                  </a:lnTo>
                  <a:lnTo>
                    <a:pt x="18" y="197"/>
                  </a:lnTo>
                  <a:lnTo>
                    <a:pt x="17" y="198"/>
                  </a:lnTo>
                  <a:lnTo>
                    <a:pt x="14" y="198"/>
                  </a:lnTo>
                  <a:lnTo>
                    <a:pt x="13" y="198"/>
                  </a:lnTo>
                  <a:lnTo>
                    <a:pt x="12" y="201"/>
                  </a:lnTo>
                  <a:lnTo>
                    <a:pt x="9" y="202"/>
                  </a:lnTo>
                  <a:lnTo>
                    <a:pt x="12" y="202"/>
                  </a:lnTo>
                  <a:lnTo>
                    <a:pt x="9" y="205"/>
                  </a:lnTo>
                  <a:lnTo>
                    <a:pt x="4" y="206"/>
                  </a:lnTo>
                  <a:lnTo>
                    <a:pt x="1" y="206"/>
                  </a:lnTo>
                  <a:lnTo>
                    <a:pt x="0" y="210"/>
                  </a:lnTo>
                  <a:lnTo>
                    <a:pt x="4" y="207"/>
                  </a:lnTo>
                  <a:lnTo>
                    <a:pt x="4" y="210"/>
                  </a:lnTo>
                  <a:lnTo>
                    <a:pt x="1" y="210"/>
                  </a:lnTo>
                  <a:lnTo>
                    <a:pt x="0" y="214"/>
                  </a:lnTo>
                  <a:lnTo>
                    <a:pt x="4" y="214"/>
                  </a:lnTo>
                  <a:lnTo>
                    <a:pt x="9" y="214"/>
                  </a:lnTo>
                  <a:lnTo>
                    <a:pt x="13" y="214"/>
                  </a:lnTo>
                  <a:lnTo>
                    <a:pt x="13" y="218"/>
                  </a:lnTo>
                  <a:lnTo>
                    <a:pt x="17" y="215"/>
                  </a:lnTo>
                  <a:lnTo>
                    <a:pt x="18" y="218"/>
                  </a:lnTo>
                  <a:lnTo>
                    <a:pt x="17" y="220"/>
                  </a:lnTo>
                  <a:lnTo>
                    <a:pt x="22" y="219"/>
                  </a:lnTo>
                  <a:lnTo>
                    <a:pt x="25" y="220"/>
                  </a:lnTo>
                  <a:lnTo>
                    <a:pt x="31" y="219"/>
                  </a:lnTo>
                  <a:lnTo>
                    <a:pt x="39" y="218"/>
                  </a:lnTo>
                  <a:lnTo>
                    <a:pt x="43" y="215"/>
                  </a:lnTo>
                  <a:lnTo>
                    <a:pt x="51" y="211"/>
                  </a:lnTo>
                  <a:lnTo>
                    <a:pt x="53" y="210"/>
                  </a:lnTo>
                  <a:lnTo>
                    <a:pt x="57" y="207"/>
                  </a:lnTo>
                  <a:lnTo>
                    <a:pt x="58" y="207"/>
                  </a:lnTo>
                  <a:lnTo>
                    <a:pt x="66" y="202"/>
                  </a:lnTo>
                  <a:lnTo>
                    <a:pt x="74" y="194"/>
                  </a:lnTo>
                  <a:lnTo>
                    <a:pt x="82" y="191"/>
                  </a:lnTo>
                  <a:lnTo>
                    <a:pt x="87" y="183"/>
                  </a:lnTo>
                  <a:lnTo>
                    <a:pt x="95" y="177"/>
                  </a:lnTo>
                  <a:lnTo>
                    <a:pt x="104" y="175"/>
                  </a:lnTo>
                  <a:lnTo>
                    <a:pt x="111" y="171"/>
                  </a:lnTo>
                  <a:lnTo>
                    <a:pt x="115" y="170"/>
                  </a:lnTo>
                  <a:lnTo>
                    <a:pt x="118" y="170"/>
                  </a:lnTo>
                  <a:lnTo>
                    <a:pt x="119" y="170"/>
                  </a:lnTo>
                  <a:lnTo>
                    <a:pt x="115" y="171"/>
                  </a:lnTo>
                  <a:lnTo>
                    <a:pt x="119" y="171"/>
                  </a:lnTo>
                  <a:lnTo>
                    <a:pt x="123" y="171"/>
                  </a:lnTo>
                  <a:lnTo>
                    <a:pt x="126" y="170"/>
                  </a:lnTo>
                  <a:lnTo>
                    <a:pt x="122" y="166"/>
                  </a:lnTo>
                  <a:lnTo>
                    <a:pt x="126" y="163"/>
                  </a:lnTo>
                  <a:lnTo>
                    <a:pt x="127" y="161"/>
                  </a:lnTo>
                  <a:lnTo>
                    <a:pt x="132" y="158"/>
                  </a:lnTo>
                  <a:lnTo>
                    <a:pt x="139" y="154"/>
                  </a:lnTo>
                  <a:lnTo>
                    <a:pt x="148" y="149"/>
                  </a:lnTo>
                  <a:lnTo>
                    <a:pt x="155" y="143"/>
                  </a:lnTo>
                  <a:lnTo>
                    <a:pt x="159" y="140"/>
                  </a:lnTo>
                  <a:lnTo>
                    <a:pt x="163" y="137"/>
                  </a:lnTo>
                  <a:lnTo>
                    <a:pt x="167" y="136"/>
                  </a:lnTo>
                  <a:lnTo>
                    <a:pt x="170" y="132"/>
                  </a:lnTo>
                  <a:lnTo>
                    <a:pt x="171" y="126"/>
                  </a:lnTo>
                  <a:lnTo>
                    <a:pt x="176" y="124"/>
                  </a:lnTo>
                  <a:lnTo>
                    <a:pt x="175" y="124"/>
                  </a:lnTo>
                  <a:lnTo>
                    <a:pt x="174" y="124"/>
                  </a:lnTo>
                  <a:lnTo>
                    <a:pt x="171" y="124"/>
                  </a:lnTo>
                  <a:lnTo>
                    <a:pt x="170" y="124"/>
                  </a:lnTo>
                  <a:lnTo>
                    <a:pt x="170" y="124"/>
                  </a:lnTo>
                  <a:lnTo>
                    <a:pt x="170" y="124"/>
                  </a:lnTo>
                  <a:lnTo>
                    <a:pt x="170" y="124"/>
                  </a:lnTo>
                  <a:lnTo>
                    <a:pt x="170" y="124"/>
                  </a:lnTo>
                  <a:lnTo>
                    <a:pt x="170" y="124"/>
                  </a:lnTo>
                  <a:lnTo>
                    <a:pt x="170" y="124"/>
                  </a:lnTo>
                  <a:close/>
                  <a:moveTo>
                    <a:pt x="233" y="47"/>
                  </a:moveTo>
                  <a:lnTo>
                    <a:pt x="237" y="43"/>
                  </a:lnTo>
                  <a:lnTo>
                    <a:pt x="240" y="39"/>
                  </a:lnTo>
                  <a:lnTo>
                    <a:pt x="241" y="36"/>
                  </a:lnTo>
                  <a:lnTo>
                    <a:pt x="241" y="35"/>
                  </a:lnTo>
                  <a:lnTo>
                    <a:pt x="241" y="31"/>
                  </a:lnTo>
                  <a:lnTo>
                    <a:pt x="241" y="27"/>
                  </a:lnTo>
                  <a:lnTo>
                    <a:pt x="240" y="27"/>
                  </a:lnTo>
                  <a:lnTo>
                    <a:pt x="241" y="25"/>
                  </a:lnTo>
                  <a:lnTo>
                    <a:pt x="243" y="27"/>
                  </a:lnTo>
                  <a:lnTo>
                    <a:pt x="245" y="16"/>
                  </a:lnTo>
                  <a:lnTo>
                    <a:pt x="243" y="16"/>
                  </a:lnTo>
                  <a:lnTo>
                    <a:pt x="243" y="17"/>
                  </a:lnTo>
                  <a:lnTo>
                    <a:pt x="241" y="17"/>
                  </a:lnTo>
                  <a:lnTo>
                    <a:pt x="241" y="16"/>
                  </a:lnTo>
                  <a:lnTo>
                    <a:pt x="243" y="16"/>
                  </a:lnTo>
                  <a:lnTo>
                    <a:pt x="241" y="12"/>
                  </a:lnTo>
                  <a:lnTo>
                    <a:pt x="240" y="12"/>
                  </a:lnTo>
                  <a:lnTo>
                    <a:pt x="240" y="13"/>
                  </a:lnTo>
                  <a:lnTo>
                    <a:pt x="237" y="12"/>
                  </a:lnTo>
                  <a:lnTo>
                    <a:pt x="236" y="9"/>
                  </a:lnTo>
                  <a:lnTo>
                    <a:pt x="233" y="9"/>
                  </a:lnTo>
                  <a:lnTo>
                    <a:pt x="232" y="12"/>
                  </a:lnTo>
                  <a:lnTo>
                    <a:pt x="233" y="8"/>
                  </a:lnTo>
                  <a:lnTo>
                    <a:pt x="232" y="3"/>
                  </a:lnTo>
                  <a:lnTo>
                    <a:pt x="233" y="3"/>
                  </a:lnTo>
                  <a:lnTo>
                    <a:pt x="233" y="0"/>
                  </a:lnTo>
                  <a:lnTo>
                    <a:pt x="232" y="0"/>
                  </a:lnTo>
                  <a:lnTo>
                    <a:pt x="228" y="3"/>
                  </a:lnTo>
                  <a:lnTo>
                    <a:pt x="229" y="5"/>
                  </a:lnTo>
                  <a:lnTo>
                    <a:pt x="229" y="12"/>
                  </a:lnTo>
                  <a:lnTo>
                    <a:pt x="229" y="13"/>
                  </a:lnTo>
                  <a:lnTo>
                    <a:pt x="228" y="16"/>
                  </a:lnTo>
                  <a:lnTo>
                    <a:pt x="228" y="21"/>
                  </a:lnTo>
                  <a:lnTo>
                    <a:pt x="229" y="19"/>
                  </a:lnTo>
                  <a:lnTo>
                    <a:pt x="232" y="17"/>
                  </a:lnTo>
                  <a:lnTo>
                    <a:pt x="233" y="17"/>
                  </a:lnTo>
                  <a:lnTo>
                    <a:pt x="232" y="19"/>
                  </a:lnTo>
                  <a:lnTo>
                    <a:pt x="229" y="19"/>
                  </a:lnTo>
                  <a:lnTo>
                    <a:pt x="229" y="21"/>
                  </a:lnTo>
                  <a:lnTo>
                    <a:pt x="228" y="23"/>
                  </a:lnTo>
                  <a:lnTo>
                    <a:pt x="229" y="29"/>
                  </a:lnTo>
                  <a:lnTo>
                    <a:pt x="229" y="36"/>
                  </a:lnTo>
                  <a:lnTo>
                    <a:pt x="232" y="36"/>
                  </a:lnTo>
                  <a:lnTo>
                    <a:pt x="232" y="35"/>
                  </a:lnTo>
                  <a:lnTo>
                    <a:pt x="232" y="33"/>
                  </a:lnTo>
                  <a:lnTo>
                    <a:pt x="233" y="35"/>
                  </a:lnTo>
                  <a:lnTo>
                    <a:pt x="233" y="33"/>
                  </a:lnTo>
                  <a:lnTo>
                    <a:pt x="236" y="33"/>
                  </a:lnTo>
                  <a:lnTo>
                    <a:pt x="237" y="35"/>
                  </a:lnTo>
                  <a:lnTo>
                    <a:pt x="233" y="35"/>
                  </a:lnTo>
                  <a:lnTo>
                    <a:pt x="233" y="36"/>
                  </a:lnTo>
                  <a:lnTo>
                    <a:pt x="236" y="36"/>
                  </a:lnTo>
                  <a:lnTo>
                    <a:pt x="232" y="40"/>
                  </a:lnTo>
                  <a:lnTo>
                    <a:pt x="232" y="39"/>
                  </a:lnTo>
                  <a:lnTo>
                    <a:pt x="229" y="40"/>
                  </a:lnTo>
                  <a:lnTo>
                    <a:pt x="229" y="43"/>
                  </a:lnTo>
                  <a:lnTo>
                    <a:pt x="229" y="48"/>
                  </a:lnTo>
                  <a:lnTo>
                    <a:pt x="232" y="48"/>
                  </a:lnTo>
                  <a:lnTo>
                    <a:pt x="233" y="47"/>
                  </a:lnTo>
                  <a:lnTo>
                    <a:pt x="233" y="47"/>
                  </a:lnTo>
                  <a:lnTo>
                    <a:pt x="233" y="47"/>
                  </a:lnTo>
                  <a:lnTo>
                    <a:pt x="233" y="47"/>
                  </a:lnTo>
                  <a:lnTo>
                    <a:pt x="233" y="47"/>
                  </a:lnTo>
                  <a:lnTo>
                    <a:pt x="233" y="47"/>
                  </a:lnTo>
                  <a:lnTo>
                    <a:pt x="233" y="47"/>
                  </a:lnTo>
                  <a:close/>
                  <a:moveTo>
                    <a:pt x="280" y="57"/>
                  </a:moveTo>
                  <a:lnTo>
                    <a:pt x="276" y="57"/>
                  </a:lnTo>
                  <a:lnTo>
                    <a:pt x="272" y="60"/>
                  </a:lnTo>
                  <a:lnTo>
                    <a:pt x="264" y="65"/>
                  </a:lnTo>
                  <a:lnTo>
                    <a:pt x="260" y="65"/>
                  </a:lnTo>
                  <a:lnTo>
                    <a:pt x="256" y="65"/>
                  </a:lnTo>
                  <a:lnTo>
                    <a:pt x="251" y="61"/>
                  </a:lnTo>
                  <a:lnTo>
                    <a:pt x="245" y="60"/>
                  </a:lnTo>
                  <a:lnTo>
                    <a:pt x="249" y="52"/>
                  </a:lnTo>
                  <a:lnTo>
                    <a:pt x="251" y="47"/>
                  </a:lnTo>
                  <a:lnTo>
                    <a:pt x="249" y="44"/>
                  </a:lnTo>
                  <a:lnTo>
                    <a:pt x="249" y="40"/>
                  </a:lnTo>
                  <a:lnTo>
                    <a:pt x="249" y="39"/>
                  </a:lnTo>
                  <a:lnTo>
                    <a:pt x="247" y="39"/>
                  </a:lnTo>
                  <a:lnTo>
                    <a:pt x="247" y="40"/>
                  </a:lnTo>
                  <a:lnTo>
                    <a:pt x="247" y="43"/>
                  </a:lnTo>
                  <a:lnTo>
                    <a:pt x="245" y="44"/>
                  </a:lnTo>
                  <a:lnTo>
                    <a:pt x="245" y="48"/>
                  </a:lnTo>
                  <a:lnTo>
                    <a:pt x="243" y="49"/>
                  </a:lnTo>
                  <a:lnTo>
                    <a:pt x="241" y="52"/>
                  </a:lnTo>
                  <a:lnTo>
                    <a:pt x="240" y="52"/>
                  </a:lnTo>
                  <a:lnTo>
                    <a:pt x="241" y="49"/>
                  </a:lnTo>
                  <a:lnTo>
                    <a:pt x="241" y="48"/>
                  </a:lnTo>
                  <a:lnTo>
                    <a:pt x="240" y="47"/>
                  </a:lnTo>
                  <a:lnTo>
                    <a:pt x="237" y="47"/>
                  </a:lnTo>
                  <a:lnTo>
                    <a:pt x="233" y="47"/>
                  </a:lnTo>
                  <a:lnTo>
                    <a:pt x="233" y="48"/>
                  </a:lnTo>
                  <a:lnTo>
                    <a:pt x="233" y="49"/>
                  </a:lnTo>
                  <a:lnTo>
                    <a:pt x="232" y="49"/>
                  </a:lnTo>
                  <a:lnTo>
                    <a:pt x="229" y="48"/>
                  </a:lnTo>
                  <a:lnTo>
                    <a:pt x="228" y="52"/>
                  </a:lnTo>
                  <a:lnTo>
                    <a:pt x="228" y="53"/>
                  </a:lnTo>
                  <a:lnTo>
                    <a:pt x="229" y="53"/>
                  </a:lnTo>
                  <a:lnTo>
                    <a:pt x="228" y="56"/>
                  </a:lnTo>
                  <a:lnTo>
                    <a:pt x="228" y="57"/>
                  </a:lnTo>
                  <a:lnTo>
                    <a:pt x="227" y="61"/>
                  </a:lnTo>
                  <a:lnTo>
                    <a:pt x="224" y="63"/>
                  </a:lnTo>
                  <a:lnTo>
                    <a:pt x="223" y="69"/>
                  </a:lnTo>
                  <a:lnTo>
                    <a:pt x="220" y="69"/>
                  </a:lnTo>
                  <a:lnTo>
                    <a:pt x="216" y="70"/>
                  </a:lnTo>
                  <a:lnTo>
                    <a:pt x="212" y="76"/>
                  </a:lnTo>
                  <a:lnTo>
                    <a:pt x="209" y="82"/>
                  </a:lnTo>
                  <a:lnTo>
                    <a:pt x="201" y="84"/>
                  </a:lnTo>
                  <a:lnTo>
                    <a:pt x="196" y="86"/>
                  </a:lnTo>
                  <a:lnTo>
                    <a:pt x="193" y="88"/>
                  </a:lnTo>
                  <a:lnTo>
                    <a:pt x="192" y="92"/>
                  </a:lnTo>
                  <a:lnTo>
                    <a:pt x="193" y="93"/>
                  </a:lnTo>
                  <a:lnTo>
                    <a:pt x="196" y="96"/>
                  </a:lnTo>
                  <a:lnTo>
                    <a:pt x="197" y="97"/>
                  </a:lnTo>
                  <a:lnTo>
                    <a:pt x="201" y="100"/>
                  </a:lnTo>
                  <a:lnTo>
                    <a:pt x="203" y="101"/>
                  </a:lnTo>
                  <a:lnTo>
                    <a:pt x="203" y="105"/>
                  </a:lnTo>
                  <a:lnTo>
                    <a:pt x="197" y="113"/>
                  </a:lnTo>
                  <a:lnTo>
                    <a:pt x="192" y="118"/>
                  </a:lnTo>
                  <a:lnTo>
                    <a:pt x="189" y="120"/>
                  </a:lnTo>
                  <a:lnTo>
                    <a:pt x="185" y="122"/>
                  </a:lnTo>
                  <a:lnTo>
                    <a:pt x="183" y="124"/>
                  </a:lnTo>
                  <a:lnTo>
                    <a:pt x="180" y="126"/>
                  </a:lnTo>
                  <a:lnTo>
                    <a:pt x="183" y="126"/>
                  </a:lnTo>
                  <a:lnTo>
                    <a:pt x="184" y="124"/>
                  </a:lnTo>
                  <a:lnTo>
                    <a:pt x="183" y="128"/>
                  </a:lnTo>
                  <a:lnTo>
                    <a:pt x="188" y="126"/>
                  </a:lnTo>
                  <a:lnTo>
                    <a:pt x="185" y="130"/>
                  </a:lnTo>
                  <a:lnTo>
                    <a:pt x="188" y="130"/>
                  </a:lnTo>
                  <a:lnTo>
                    <a:pt x="192" y="130"/>
                  </a:lnTo>
                  <a:lnTo>
                    <a:pt x="197" y="126"/>
                  </a:lnTo>
                  <a:lnTo>
                    <a:pt x="211" y="117"/>
                  </a:lnTo>
                  <a:lnTo>
                    <a:pt x="215" y="113"/>
                  </a:lnTo>
                  <a:lnTo>
                    <a:pt x="219" y="110"/>
                  </a:lnTo>
                  <a:lnTo>
                    <a:pt x="223" y="109"/>
                  </a:lnTo>
                  <a:lnTo>
                    <a:pt x="224" y="106"/>
                  </a:lnTo>
                  <a:lnTo>
                    <a:pt x="229" y="104"/>
                  </a:lnTo>
                  <a:lnTo>
                    <a:pt x="237" y="96"/>
                  </a:lnTo>
                  <a:lnTo>
                    <a:pt x="236" y="93"/>
                  </a:lnTo>
                  <a:lnTo>
                    <a:pt x="237" y="92"/>
                  </a:lnTo>
                  <a:lnTo>
                    <a:pt x="243" y="88"/>
                  </a:lnTo>
                  <a:lnTo>
                    <a:pt x="251" y="84"/>
                  </a:lnTo>
                  <a:lnTo>
                    <a:pt x="253" y="86"/>
                  </a:lnTo>
                  <a:lnTo>
                    <a:pt x="255" y="86"/>
                  </a:lnTo>
                  <a:lnTo>
                    <a:pt x="255" y="88"/>
                  </a:lnTo>
                  <a:lnTo>
                    <a:pt x="256" y="86"/>
                  </a:lnTo>
                  <a:lnTo>
                    <a:pt x="259" y="84"/>
                  </a:lnTo>
                  <a:lnTo>
                    <a:pt x="260" y="80"/>
                  </a:lnTo>
                  <a:lnTo>
                    <a:pt x="263" y="78"/>
                  </a:lnTo>
                  <a:lnTo>
                    <a:pt x="267" y="76"/>
                  </a:lnTo>
                  <a:lnTo>
                    <a:pt x="269" y="74"/>
                  </a:lnTo>
                  <a:lnTo>
                    <a:pt x="272" y="70"/>
                  </a:lnTo>
                  <a:lnTo>
                    <a:pt x="276" y="67"/>
                  </a:lnTo>
                  <a:lnTo>
                    <a:pt x="281" y="61"/>
                  </a:lnTo>
                  <a:lnTo>
                    <a:pt x="281" y="60"/>
                  </a:lnTo>
                  <a:lnTo>
                    <a:pt x="280" y="57"/>
                  </a:lnTo>
                  <a:lnTo>
                    <a:pt x="280" y="57"/>
                  </a:lnTo>
                  <a:lnTo>
                    <a:pt x="280" y="57"/>
                  </a:lnTo>
                  <a:lnTo>
                    <a:pt x="280" y="57"/>
                  </a:lnTo>
                  <a:lnTo>
                    <a:pt x="280" y="57"/>
                  </a:lnTo>
                  <a:lnTo>
                    <a:pt x="280" y="57"/>
                  </a:lnTo>
                  <a:lnTo>
                    <a:pt x="280" y="5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5" name="Freeform 126"/>
            <p:cNvSpPr>
              <a:spLocks noEditPoints="1"/>
            </p:cNvSpPr>
            <p:nvPr/>
          </p:nvSpPr>
          <p:spPr bwMode="auto">
            <a:xfrm>
              <a:off x="6916738" y="4183063"/>
              <a:ext cx="1014413" cy="942975"/>
            </a:xfrm>
            <a:custGeom>
              <a:avLst/>
              <a:gdLst>
                <a:gd name="T0" fmla="*/ 346 w 639"/>
                <a:gd name="T1" fmla="*/ 9 h 594"/>
                <a:gd name="T2" fmla="*/ 334 w 639"/>
                <a:gd name="T3" fmla="*/ 18 h 594"/>
                <a:gd name="T4" fmla="*/ 431 w 639"/>
                <a:gd name="T5" fmla="*/ 547 h 594"/>
                <a:gd name="T6" fmla="*/ 386 w 639"/>
                <a:gd name="T7" fmla="*/ 567 h 594"/>
                <a:gd name="T8" fmla="*/ 390 w 639"/>
                <a:gd name="T9" fmla="*/ 594 h 594"/>
                <a:gd name="T10" fmla="*/ 412 w 639"/>
                <a:gd name="T11" fmla="*/ 584 h 594"/>
                <a:gd name="T12" fmla="*/ 431 w 639"/>
                <a:gd name="T13" fmla="*/ 568 h 594"/>
                <a:gd name="T14" fmla="*/ 408 w 639"/>
                <a:gd name="T15" fmla="*/ 581 h 594"/>
                <a:gd name="T16" fmla="*/ 254 w 639"/>
                <a:gd name="T17" fmla="*/ 57 h 594"/>
                <a:gd name="T18" fmla="*/ 623 w 639"/>
                <a:gd name="T19" fmla="*/ 241 h 594"/>
                <a:gd name="T20" fmla="*/ 613 w 639"/>
                <a:gd name="T21" fmla="*/ 212 h 594"/>
                <a:gd name="T22" fmla="*/ 595 w 639"/>
                <a:gd name="T23" fmla="*/ 182 h 594"/>
                <a:gd name="T24" fmla="*/ 582 w 639"/>
                <a:gd name="T25" fmla="*/ 160 h 594"/>
                <a:gd name="T26" fmla="*/ 562 w 639"/>
                <a:gd name="T27" fmla="*/ 138 h 594"/>
                <a:gd name="T28" fmla="*/ 557 w 639"/>
                <a:gd name="T29" fmla="*/ 93 h 594"/>
                <a:gd name="T30" fmla="*/ 534 w 639"/>
                <a:gd name="T31" fmla="*/ 63 h 594"/>
                <a:gd name="T32" fmla="*/ 526 w 639"/>
                <a:gd name="T33" fmla="*/ 10 h 594"/>
                <a:gd name="T34" fmla="*/ 509 w 639"/>
                <a:gd name="T35" fmla="*/ 26 h 594"/>
                <a:gd name="T36" fmla="*/ 500 w 639"/>
                <a:gd name="T37" fmla="*/ 67 h 594"/>
                <a:gd name="T38" fmla="*/ 452 w 639"/>
                <a:gd name="T39" fmla="*/ 111 h 594"/>
                <a:gd name="T40" fmla="*/ 400 w 639"/>
                <a:gd name="T41" fmla="*/ 71 h 594"/>
                <a:gd name="T42" fmla="*/ 424 w 639"/>
                <a:gd name="T43" fmla="*/ 40 h 594"/>
                <a:gd name="T44" fmla="*/ 416 w 639"/>
                <a:gd name="T45" fmla="*/ 28 h 594"/>
                <a:gd name="T46" fmla="*/ 399 w 639"/>
                <a:gd name="T47" fmla="*/ 24 h 594"/>
                <a:gd name="T48" fmla="*/ 368 w 639"/>
                <a:gd name="T49" fmla="*/ 10 h 594"/>
                <a:gd name="T50" fmla="*/ 363 w 639"/>
                <a:gd name="T51" fmla="*/ 14 h 594"/>
                <a:gd name="T52" fmla="*/ 334 w 639"/>
                <a:gd name="T53" fmla="*/ 28 h 594"/>
                <a:gd name="T54" fmla="*/ 319 w 639"/>
                <a:gd name="T55" fmla="*/ 49 h 594"/>
                <a:gd name="T56" fmla="*/ 310 w 639"/>
                <a:gd name="T57" fmla="*/ 79 h 594"/>
                <a:gd name="T58" fmla="*/ 286 w 639"/>
                <a:gd name="T59" fmla="*/ 81 h 594"/>
                <a:gd name="T60" fmla="*/ 267 w 639"/>
                <a:gd name="T61" fmla="*/ 53 h 594"/>
                <a:gd name="T62" fmla="*/ 250 w 639"/>
                <a:gd name="T63" fmla="*/ 67 h 594"/>
                <a:gd name="T64" fmla="*/ 237 w 639"/>
                <a:gd name="T65" fmla="*/ 77 h 594"/>
                <a:gd name="T66" fmla="*/ 226 w 639"/>
                <a:gd name="T67" fmla="*/ 90 h 594"/>
                <a:gd name="T68" fmla="*/ 213 w 639"/>
                <a:gd name="T69" fmla="*/ 102 h 594"/>
                <a:gd name="T70" fmla="*/ 205 w 639"/>
                <a:gd name="T71" fmla="*/ 119 h 594"/>
                <a:gd name="T72" fmla="*/ 184 w 639"/>
                <a:gd name="T73" fmla="*/ 131 h 594"/>
                <a:gd name="T74" fmla="*/ 125 w 639"/>
                <a:gd name="T75" fmla="*/ 168 h 594"/>
                <a:gd name="T76" fmla="*/ 55 w 639"/>
                <a:gd name="T77" fmla="*/ 199 h 594"/>
                <a:gd name="T78" fmla="*/ 26 w 639"/>
                <a:gd name="T79" fmla="*/ 241 h 594"/>
                <a:gd name="T80" fmla="*/ 20 w 639"/>
                <a:gd name="T81" fmla="*/ 269 h 594"/>
                <a:gd name="T82" fmla="*/ 24 w 639"/>
                <a:gd name="T83" fmla="*/ 316 h 594"/>
                <a:gd name="T84" fmla="*/ 18 w 639"/>
                <a:gd name="T85" fmla="*/ 406 h 594"/>
                <a:gd name="T86" fmla="*/ 34 w 639"/>
                <a:gd name="T87" fmla="*/ 440 h 594"/>
                <a:gd name="T88" fmla="*/ 96 w 639"/>
                <a:gd name="T89" fmla="*/ 418 h 594"/>
                <a:gd name="T90" fmla="*/ 165 w 639"/>
                <a:gd name="T91" fmla="*/ 397 h 594"/>
                <a:gd name="T92" fmla="*/ 273 w 639"/>
                <a:gd name="T93" fmla="*/ 379 h 594"/>
                <a:gd name="T94" fmla="*/ 302 w 639"/>
                <a:gd name="T95" fmla="*/ 397 h 594"/>
                <a:gd name="T96" fmla="*/ 303 w 639"/>
                <a:gd name="T97" fmla="*/ 431 h 594"/>
                <a:gd name="T98" fmla="*/ 342 w 639"/>
                <a:gd name="T99" fmla="*/ 417 h 594"/>
                <a:gd name="T100" fmla="*/ 342 w 639"/>
                <a:gd name="T101" fmla="*/ 430 h 594"/>
                <a:gd name="T102" fmla="*/ 351 w 639"/>
                <a:gd name="T103" fmla="*/ 439 h 594"/>
                <a:gd name="T104" fmla="*/ 359 w 639"/>
                <a:gd name="T105" fmla="*/ 456 h 594"/>
                <a:gd name="T106" fmla="*/ 368 w 639"/>
                <a:gd name="T107" fmla="*/ 500 h 594"/>
                <a:gd name="T108" fmla="*/ 424 w 639"/>
                <a:gd name="T109" fmla="*/ 490 h 594"/>
                <a:gd name="T110" fmla="*/ 433 w 639"/>
                <a:gd name="T111" fmla="*/ 509 h 594"/>
                <a:gd name="T112" fmla="*/ 500 w 639"/>
                <a:gd name="T113" fmla="*/ 484 h 594"/>
                <a:gd name="T114" fmla="*/ 542 w 639"/>
                <a:gd name="T115" fmla="*/ 430 h 594"/>
                <a:gd name="T116" fmla="*/ 582 w 639"/>
                <a:gd name="T117" fmla="*/ 393 h 594"/>
                <a:gd name="T118" fmla="*/ 629 w 639"/>
                <a:gd name="T119" fmla="*/ 298 h 594"/>
                <a:gd name="T120" fmla="*/ 355 w 639"/>
                <a:gd name="T121" fmla="*/ 448 h 594"/>
                <a:gd name="T122" fmla="*/ 413 w 639"/>
                <a:gd name="T123" fmla="*/ 1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94">
                  <a:moveTo>
                    <a:pt x="354" y="448"/>
                  </a:moveTo>
                  <a:lnTo>
                    <a:pt x="358" y="455"/>
                  </a:lnTo>
                  <a:lnTo>
                    <a:pt x="356" y="454"/>
                  </a:lnTo>
                  <a:lnTo>
                    <a:pt x="354" y="448"/>
                  </a:lnTo>
                  <a:lnTo>
                    <a:pt x="354" y="448"/>
                  </a:lnTo>
                  <a:lnTo>
                    <a:pt x="354" y="448"/>
                  </a:lnTo>
                  <a:lnTo>
                    <a:pt x="354" y="448"/>
                  </a:lnTo>
                  <a:lnTo>
                    <a:pt x="354" y="448"/>
                  </a:lnTo>
                  <a:lnTo>
                    <a:pt x="354" y="448"/>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lnTo>
                    <a:pt x="334" y="18"/>
                  </a:lnTo>
                  <a:lnTo>
                    <a:pt x="334" y="18"/>
                  </a:lnTo>
                  <a:lnTo>
                    <a:pt x="334" y="18"/>
                  </a:lnTo>
                  <a:lnTo>
                    <a:pt x="334" y="18"/>
                  </a:lnTo>
                  <a:lnTo>
                    <a:pt x="334" y="18"/>
                  </a:lnTo>
                  <a:lnTo>
                    <a:pt x="334" y="18"/>
                  </a:lnTo>
                  <a:close/>
                  <a:moveTo>
                    <a:pt x="206" y="103"/>
                  </a:moveTo>
                  <a:lnTo>
                    <a:pt x="209" y="103"/>
                  </a:lnTo>
                  <a:lnTo>
                    <a:pt x="206" y="102"/>
                  </a:lnTo>
                  <a:lnTo>
                    <a:pt x="206" y="103"/>
                  </a:lnTo>
                  <a:lnTo>
                    <a:pt x="206" y="103"/>
                  </a:lnTo>
                  <a:lnTo>
                    <a:pt x="206" y="103"/>
                  </a:lnTo>
                  <a:lnTo>
                    <a:pt x="206" y="103"/>
                  </a:lnTo>
                  <a:lnTo>
                    <a:pt x="206" y="103"/>
                  </a:lnTo>
                  <a:lnTo>
                    <a:pt x="206" y="103"/>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lnTo>
                    <a:pt x="439" y="544"/>
                  </a:lnTo>
                  <a:lnTo>
                    <a:pt x="439" y="544"/>
                  </a:lnTo>
                  <a:lnTo>
                    <a:pt x="439" y="544"/>
                  </a:lnTo>
                  <a:lnTo>
                    <a:pt x="439" y="544"/>
                  </a:lnTo>
                  <a:lnTo>
                    <a:pt x="439" y="544"/>
                  </a:lnTo>
                  <a:lnTo>
                    <a:pt x="439" y="544"/>
                  </a:lnTo>
                  <a:close/>
                  <a:moveTo>
                    <a:pt x="408" y="581"/>
                  </a:moveTo>
                  <a:lnTo>
                    <a:pt x="407" y="582"/>
                  </a:lnTo>
                  <a:lnTo>
                    <a:pt x="408" y="580"/>
                  </a:lnTo>
                  <a:lnTo>
                    <a:pt x="408" y="581"/>
                  </a:lnTo>
                  <a:lnTo>
                    <a:pt x="408" y="581"/>
                  </a:lnTo>
                  <a:lnTo>
                    <a:pt x="408" y="581"/>
                  </a:lnTo>
                  <a:lnTo>
                    <a:pt x="408" y="581"/>
                  </a:lnTo>
                  <a:lnTo>
                    <a:pt x="408" y="581"/>
                  </a:lnTo>
                  <a:lnTo>
                    <a:pt x="408" y="581"/>
                  </a:lnTo>
                  <a:lnTo>
                    <a:pt x="408" y="581"/>
                  </a:lnTo>
                  <a:close/>
                  <a:moveTo>
                    <a:pt x="254" y="57"/>
                  </a:moveTo>
                  <a:lnTo>
                    <a:pt x="254" y="58"/>
                  </a:lnTo>
                  <a:lnTo>
                    <a:pt x="255" y="57"/>
                  </a:lnTo>
                  <a:lnTo>
                    <a:pt x="254" y="57"/>
                  </a:lnTo>
                  <a:lnTo>
                    <a:pt x="254" y="57"/>
                  </a:lnTo>
                  <a:lnTo>
                    <a:pt x="254" y="57"/>
                  </a:lnTo>
                  <a:lnTo>
                    <a:pt x="254" y="57"/>
                  </a:lnTo>
                  <a:lnTo>
                    <a:pt x="254" y="57"/>
                  </a:lnTo>
                  <a:lnTo>
                    <a:pt x="254"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lnTo>
                    <a:pt x="637" y="273"/>
                  </a:lnTo>
                  <a:lnTo>
                    <a:pt x="637" y="273"/>
                  </a:lnTo>
                  <a:lnTo>
                    <a:pt x="637" y="273"/>
                  </a:lnTo>
                  <a:lnTo>
                    <a:pt x="637" y="273"/>
                  </a:lnTo>
                  <a:lnTo>
                    <a:pt x="637" y="273"/>
                  </a:lnTo>
                  <a:lnTo>
                    <a:pt x="637" y="273"/>
                  </a:lnTo>
                  <a:close/>
                  <a:moveTo>
                    <a:pt x="356" y="452"/>
                  </a:moveTo>
                  <a:lnTo>
                    <a:pt x="356" y="448"/>
                  </a:lnTo>
                  <a:lnTo>
                    <a:pt x="355" y="448"/>
                  </a:lnTo>
                  <a:lnTo>
                    <a:pt x="355" y="450"/>
                  </a:lnTo>
                  <a:lnTo>
                    <a:pt x="356" y="452"/>
                  </a:lnTo>
                  <a:lnTo>
                    <a:pt x="356" y="452"/>
                  </a:lnTo>
                  <a:lnTo>
                    <a:pt x="356" y="452"/>
                  </a:lnTo>
                  <a:lnTo>
                    <a:pt x="356" y="452"/>
                  </a:lnTo>
                  <a:lnTo>
                    <a:pt x="356" y="452"/>
                  </a:lnTo>
                  <a:lnTo>
                    <a:pt x="356" y="452"/>
                  </a:lnTo>
                  <a:lnTo>
                    <a:pt x="356" y="452"/>
                  </a:lnTo>
                  <a:close/>
                  <a:moveTo>
                    <a:pt x="413" y="18"/>
                  </a:moveTo>
                  <a:lnTo>
                    <a:pt x="413" y="20"/>
                  </a:lnTo>
                  <a:lnTo>
                    <a:pt x="416" y="18"/>
                  </a:lnTo>
                  <a:lnTo>
                    <a:pt x="413" y="18"/>
                  </a:lnTo>
                  <a:lnTo>
                    <a:pt x="413" y="18"/>
                  </a:lnTo>
                  <a:lnTo>
                    <a:pt x="413" y="18"/>
                  </a:lnTo>
                  <a:lnTo>
                    <a:pt x="413" y="18"/>
                  </a:lnTo>
                  <a:lnTo>
                    <a:pt x="413" y="18"/>
                  </a:lnTo>
                  <a:lnTo>
                    <a:pt x="413" y="18"/>
                  </a:lnTo>
                  <a:lnTo>
                    <a:pt x="413" y="18"/>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6" name="Freeform 127"/>
            <p:cNvSpPr>
              <a:spLocks noEditPoints="1"/>
            </p:cNvSpPr>
            <p:nvPr/>
          </p:nvSpPr>
          <p:spPr bwMode="auto">
            <a:xfrm>
              <a:off x="7712075" y="3927475"/>
              <a:ext cx="384175" cy="277813"/>
            </a:xfrm>
            <a:custGeom>
              <a:avLst/>
              <a:gdLst>
                <a:gd name="T0" fmla="*/ 138 w 242"/>
                <a:gd name="T1" fmla="*/ 140 h 175"/>
                <a:gd name="T2" fmla="*/ 128 w 242"/>
                <a:gd name="T3" fmla="*/ 130 h 175"/>
                <a:gd name="T4" fmla="*/ 117 w 242"/>
                <a:gd name="T5" fmla="*/ 110 h 175"/>
                <a:gd name="T6" fmla="*/ 108 w 242"/>
                <a:gd name="T7" fmla="*/ 88 h 175"/>
                <a:gd name="T8" fmla="*/ 104 w 242"/>
                <a:gd name="T9" fmla="*/ 73 h 175"/>
                <a:gd name="T10" fmla="*/ 82 w 242"/>
                <a:gd name="T11" fmla="*/ 56 h 175"/>
                <a:gd name="T12" fmla="*/ 64 w 242"/>
                <a:gd name="T13" fmla="*/ 36 h 175"/>
                <a:gd name="T14" fmla="*/ 37 w 242"/>
                <a:gd name="T15" fmla="*/ 25 h 175"/>
                <a:gd name="T16" fmla="*/ 3 w 242"/>
                <a:gd name="T17" fmla="*/ 90 h 175"/>
                <a:gd name="T18" fmla="*/ 12 w 242"/>
                <a:gd name="T19" fmla="*/ 132 h 175"/>
                <a:gd name="T20" fmla="*/ 39 w 242"/>
                <a:gd name="T21" fmla="*/ 124 h 175"/>
                <a:gd name="T22" fmla="*/ 24 w 242"/>
                <a:gd name="T23" fmla="*/ 114 h 175"/>
                <a:gd name="T24" fmla="*/ 44 w 242"/>
                <a:gd name="T25" fmla="*/ 113 h 175"/>
                <a:gd name="T26" fmla="*/ 51 w 242"/>
                <a:gd name="T27" fmla="*/ 110 h 175"/>
                <a:gd name="T28" fmla="*/ 57 w 242"/>
                <a:gd name="T29" fmla="*/ 105 h 175"/>
                <a:gd name="T30" fmla="*/ 68 w 242"/>
                <a:gd name="T31" fmla="*/ 106 h 175"/>
                <a:gd name="T32" fmla="*/ 90 w 242"/>
                <a:gd name="T33" fmla="*/ 124 h 175"/>
                <a:gd name="T34" fmla="*/ 101 w 242"/>
                <a:gd name="T35" fmla="*/ 137 h 175"/>
                <a:gd name="T36" fmla="*/ 113 w 242"/>
                <a:gd name="T37" fmla="*/ 149 h 175"/>
                <a:gd name="T38" fmla="*/ 138 w 242"/>
                <a:gd name="T39" fmla="*/ 153 h 175"/>
                <a:gd name="T40" fmla="*/ 149 w 242"/>
                <a:gd name="T41" fmla="*/ 158 h 175"/>
                <a:gd name="T42" fmla="*/ 157 w 242"/>
                <a:gd name="T43" fmla="*/ 150 h 175"/>
                <a:gd name="T44" fmla="*/ 148 w 242"/>
                <a:gd name="T45" fmla="*/ 149 h 175"/>
                <a:gd name="T46" fmla="*/ 113 w 242"/>
                <a:gd name="T47" fmla="*/ 65 h 175"/>
                <a:gd name="T48" fmla="*/ 117 w 242"/>
                <a:gd name="T49" fmla="*/ 70 h 175"/>
                <a:gd name="T50" fmla="*/ 187 w 242"/>
                <a:gd name="T51" fmla="*/ 44 h 175"/>
                <a:gd name="T52" fmla="*/ 175 w 242"/>
                <a:gd name="T53" fmla="*/ 43 h 175"/>
                <a:gd name="T54" fmla="*/ 166 w 242"/>
                <a:gd name="T55" fmla="*/ 60 h 175"/>
                <a:gd name="T56" fmla="*/ 152 w 242"/>
                <a:gd name="T57" fmla="*/ 65 h 175"/>
                <a:gd name="T58" fmla="*/ 148 w 242"/>
                <a:gd name="T59" fmla="*/ 65 h 175"/>
                <a:gd name="T60" fmla="*/ 125 w 242"/>
                <a:gd name="T61" fmla="*/ 65 h 175"/>
                <a:gd name="T62" fmla="*/ 134 w 242"/>
                <a:gd name="T63" fmla="*/ 77 h 175"/>
                <a:gd name="T64" fmla="*/ 165 w 242"/>
                <a:gd name="T65" fmla="*/ 74 h 175"/>
                <a:gd name="T66" fmla="*/ 183 w 242"/>
                <a:gd name="T67" fmla="*/ 61 h 175"/>
                <a:gd name="T68" fmla="*/ 183 w 242"/>
                <a:gd name="T69" fmla="*/ 56 h 175"/>
                <a:gd name="T70" fmla="*/ 145 w 242"/>
                <a:gd name="T71" fmla="*/ 136 h 175"/>
                <a:gd name="T72" fmla="*/ 149 w 242"/>
                <a:gd name="T73" fmla="*/ 134 h 175"/>
                <a:gd name="T74" fmla="*/ 157 w 242"/>
                <a:gd name="T75" fmla="*/ 141 h 175"/>
                <a:gd name="T76" fmla="*/ 153 w 242"/>
                <a:gd name="T77" fmla="*/ 136 h 175"/>
                <a:gd name="T78" fmla="*/ 156 w 242"/>
                <a:gd name="T79" fmla="*/ 8 h 175"/>
                <a:gd name="T80" fmla="*/ 157 w 242"/>
                <a:gd name="T81" fmla="*/ 13 h 175"/>
                <a:gd name="T82" fmla="*/ 189 w 242"/>
                <a:gd name="T83" fmla="*/ 29 h 175"/>
                <a:gd name="T84" fmla="*/ 169 w 242"/>
                <a:gd name="T85" fmla="*/ 13 h 175"/>
                <a:gd name="T86" fmla="*/ 187 w 242"/>
                <a:gd name="T87" fmla="*/ 29 h 175"/>
                <a:gd name="T88" fmla="*/ 198 w 242"/>
                <a:gd name="T89" fmla="*/ 48 h 175"/>
                <a:gd name="T90" fmla="*/ 197 w 242"/>
                <a:gd name="T91" fmla="*/ 35 h 175"/>
                <a:gd name="T92" fmla="*/ 191 w 242"/>
                <a:gd name="T93" fmla="*/ 132 h 175"/>
                <a:gd name="T94" fmla="*/ 191 w 242"/>
                <a:gd name="T95" fmla="*/ 130 h 175"/>
                <a:gd name="T96" fmla="*/ 191 w 242"/>
                <a:gd name="T97" fmla="*/ 171 h 175"/>
                <a:gd name="T98" fmla="*/ 241 w 242"/>
                <a:gd name="T99" fmla="*/ 80 h 175"/>
                <a:gd name="T100" fmla="*/ 226 w 242"/>
                <a:gd name="T101" fmla="*/ 70 h 175"/>
                <a:gd name="T102" fmla="*/ 237 w 242"/>
                <a:gd name="T103" fmla="*/ 88 h 175"/>
                <a:gd name="T104" fmla="*/ 241 w 242"/>
                <a:gd name="T105" fmla="*/ 80 h 175"/>
                <a:gd name="T106" fmla="*/ 105 w 242"/>
                <a:gd name="T107" fmla="*/ 0 h 175"/>
                <a:gd name="T108" fmla="*/ 104 w 242"/>
                <a:gd name="T109" fmla="*/ 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175">
                  <a:moveTo>
                    <a:pt x="148" y="149"/>
                  </a:moveTo>
                  <a:lnTo>
                    <a:pt x="141" y="147"/>
                  </a:lnTo>
                  <a:lnTo>
                    <a:pt x="138" y="143"/>
                  </a:lnTo>
                  <a:lnTo>
                    <a:pt x="141" y="143"/>
                  </a:lnTo>
                  <a:lnTo>
                    <a:pt x="144" y="141"/>
                  </a:lnTo>
                  <a:lnTo>
                    <a:pt x="141" y="140"/>
                  </a:lnTo>
                  <a:lnTo>
                    <a:pt x="138" y="140"/>
                  </a:lnTo>
                  <a:lnTo>
                    <a:pt x="134" y="140"/>
                  </a:lnTo>
                  <a:lnTo>
                    <a:pt x="132" y="137"/>
                  </a:lnTo>
                  <a:lnTo>
                    <a:pt x="132" y="136"/>
                  </a:lnTo>
                  <a:lnTo>
                    <a:pt x="132" y="132"/>
                  </a:lnTo>
                  <a:lnTo>
                    <a:pt x="134" y="130"/>
                  </a:lnTo>
                  <a:lnTo>
                    <a:pt x="132" y="128"/>
                  </a:lnTo>
                  <a:lnTo>
                    <a:pt x="128" y="130"/>
                  </a:lnTo>
                  <a:lnTo>
                    <a:pt x="125" y="130"/>
                  </a:lnTo>
                  <a:lnTo>
                    <a:pt x="122" y="130"/>
                  </a:lnTo>
                  <a:lnTo>
                    <a:pt x="121" y="126"/>
                  </a:lnTo>
                  <a:lnTo>
                    <a:pt x="121" y="124"/>
                  </a:lnTo>
                  <a:lnTo>
                    <a:pt x="118" y="122"/>
                  </a:lnTo>
                  <a:lnTo>
                    <a:pt x="117" y="121"/>
                  </a:lnTo>
                  <a:lnTo>
                    <a:pt x="117" y="110"/>
                  </a:lnTo>
                  <a:lnTo>
                    <a:pt x="113" y="110"/>
                  </a:lnTo>
                  <a:lnTo>
                    <a:pt x="109" y="106"/>
                  </a:lnTo>
                  <a:lnTo>
                    <a:pt x="104" y="100"/>
                  </a:lnTo>
                  <a:lnTo>
                    <a:pt x="100" y="92"/>
                  </a:lnTo>
                  <a:lnTo>
                    <a:pt x="100" y="88"/>
                  </a:lnTo>
                  <a:lnTo>
                    <a:pt x="101" y="86"/>
                  </a:lnTo>
                  <a:lnTo>
                    <a:pt x="108" y="88"/>
                  </a:lnTo>
                  <a:lnTo>
                    <a:pt x="112" y="88"/>
                  </a:lnTo>
                  <a:lnTo>
                    <a:pt x="113" y="86"/>
                  </a:lnTo>
                  <a:lnTo>
                    <a:pt x="114" y="82"/>
                  </a:lnTo>
                  <a:lnTo>
                    <a:pt x="113" y="78"/>
                  </a:lnTo>
                  <a:lnTo>
                    <a:pt x="109" y="74"/>
                  </a:lnTo>
                  <a:lnTo>
                    <a:pt x="108" y="73"/>
                  </a:lnTo>
                  <a:lnTo>
                    <a:pt x="104" y="73"/>
                  </a:lnTo>
                  <a:lnTo>
                    <a:pt x="100" y="70"/>
                  </a:lnTo>
                  <a:lnTo>
                    <a:pt x="92" y="66"/>
                  </a:lnTo>
                  <a:lnTo>
                    <a:pt x="86" y="65"/>
                  </a:lnTo>
                  <a:lnTo>
                    <a:pt x="82" y="65"/>
                  </a:lnTo>
                  <a:lnTo>
                    <a:pt x="81" y="61"/>
                  </a:lnTo>
                  <a:lnTo>
                    <a:pt x="82" y="60"/>
                  </a:lnTo>
                  <a:lnTo>
                    <a:pt x="82" y="56"/>
                  </a:lnTo>
                  <a:lnTo>
                    <a:pt x="81" y="49"/>
                  </a:lnTo>
                  <a:lnTo>
                    <a:pt x="78" y="47"/>
                  </a:lnTo>
                  <a:lnTo>
                    <a:pt x="75" y="47"/>
                  </a:lnTo>
                  <a:lnTo>
                    <a:pt x="71" y="44"/>
                  </a:lnTo>
                  <a:lnTo>
                    <a:pt x="69" y="40"/>
                  </a:lnTo>
                  <a:lnTo>
                    <a:pt x="65" y="39"/>
                  </a:lnTo>
                  <a:lnTo>
                    <a:pt x="64" y="36"/>
                  </a:lnTo>
                  <a:lnTo>
                    <a:pt x="61" y="35"/>
                  </a:lnTo>
                  <a:lnTo>
                    <a:pt x="57" y="35"/>
                  </a:lnTo>
                  <a:lnTo>
                    <a:pt x="56" y="35"/>
                  </a:lnTo>
                  <a:lnTo>
                    <a:pt x="51" y="31"/>
                  </a:lnTo>
                  <a:lnTo>
                    <a:pt x="47" y="27"/>
                  </a:lnTo>
                  <a:lnTo>
                    <a:pt x="41" y="25"/>
                  </a:lnTo>
                  <a:lnTo>
                    <a:pt x="37" y="25"/>
                  </a:lnTo>
                  <a:lnTo>
                    <a:pt x="27" y="21"/>
                  </a:lnTo>
                  <a:lnTo>
                    <a:pt x="17" y="16"/>
                  </a:lnTo>
                  <a:lnTo>
                    <a:pt x="8" y="12"/>
                  </a:lnTo>
                  <a:lnTo>
                    <a:pt x="8" y="12"/>
                  </a:lnTo>
                  <a:lnTo>
                    <a:pt x="4" y="78"/>
                  </a:lnTo>
                  <a:lnTo>
                    <a:pt x="3" y="86"/>
                  </a:lnTo>
                  <a:lnTo>
                    <a:pt x="3" y="90"/>
                  </a:lnTo>
                  <a:lnTo>
                    <a:pt x="4" y="92"/>
                  </a:lnTo>
                  <a:lnTo>
                    <a:pt x="0" y="130"/>
                  </a:lnTo>
                  <a:lnTo>
                    <a:pt x="3" y="132"/>
                  </a:lnTo>
                  <a:lnTo>
                    <a:pt x="4" y="132"/>
                  </a:lnTo>
                  <a:lnTo>
                    <a:pt x="7" y="132"/>
                  </a:lnTo>
                  <a:lnTo>
                    <a:pt x="8" y="132"/>
                  </a:lnTo>
                  <a:lnTo>
                    <a:pt x="12" y="132"/>
                  </a:lnTo>
                  <a:lnTo>
                    <a:pt x="17" y="132"/>
                  </a:lnTo>
                  <a:lnTo>
                    <a:pt x="21" y="134"/>
                  </a:lnTo>
                  <a:lnTo>
                    <a:pt x="27" y="134"/>
                  </a:lnTo>
                  <a:lnTo>
                    <a:pt x="31" y="132"/>
                  </a:lnTo>
                  <a:lnTo>
                    <a:pt x="35" y="130"/>
                  </a:lnTo>
                  <a:lnTo>
                    <a:pt x="39" y="126"/>
                  </a:lnTo>
                  <a:lnTo>
                    <a:pt x="39" y="124"/>
                  </a:lnTo>
                  <a:lnTo>
                    <a:pt x="37" y="121"/>
                  </a:lnTo>
                  <a:lnTo>
                    <a:pt x="33" y="118"/>
                  </a:lnTo>
                  <a:lnTo>
                    <a:pt x="31" y="117"/>
                  </a:lnTo>
                  <a:lnTo>
                    <a:pt x="27" y="117"/>
                  </a:lnTo>
                  <a:lnTo>
                    <a:pt x="25" y="117"/>
                  </a:lnTo>
                  <a:lnTo>
                    <a:pt x="24" y="117"/>
                  </a:lnTo>
                  <a:lnTo>
                    <a:pt x="24" y="114"/>
                  </a:lnTo>
                  <a:lnTo>
                    <a:pt x="25" y="117"/>
                  </a:lnTo>
                  <a:lnTo>
                    <a:pt x="27" y="114"/>
                  </a:lnTo>
                  <a:lnTo>
                    <a:pt x="31" y="117"/>
                  </a:lnTo>
                  <a:lnTo>
                    <a:pt x="35" y="117"/>
                  </a:lnTo>
                  <a:lnTo>
                    <a:pt x="37" y="114"/>
                  </a:lnTo>
                  <a:lnTo>
                    <a:pt x="43" y="114"/>
                  </a:lnTo>
                  <a:lnTo>
                    <a:pt x="44" y="113"/>
                  </a:lnTo>
                  <a:lnTo>
                    <a:pt x="43" y="110"/>
                  </a:lnTo>
                  <a:lnTo>
                    <a:pt x="41" y="109"/>
                  </a:lnTo>
                  <a:lnTo>
                    <a:pt x="44" y="110"/>
                  </a:lnTo>
                  <a:lnTo>
                    <a:pt x="47" y="113"/>
                  </a:lnTo>
                  <a:lnTo>
                    <a:pt x="47" y="110"/>
                  </a:lnTo>
                  <a:lnTo>
                    <a:pt x="48" y="109"/>
                  </a:lnTo>
                  <a:lnTo>
                    <a:pt x="51" y="110"/>
                  </a:lnTo>
                  <a:lnTo>
                    <a:pt x="48" y="105"/>
                  </a:lnTo>
                  <a:lnTo>
                    <a:pt x="44" y="100"/>
                  </a:lnTo>
                  <a:lnTo>
                    <a:pt x="51" y="105"/>
                  </a:lnTo>
                  <a:lnTo>
                    <a:pt x="55" y="106"/>
                  </a:lnTo>
                  <a:lnTo>
                    <a:pt x="55" y="105"/>
                  </a:lnTo>
                  <a:lnTo>
                    <a:pt x="55" y="104"/>
                  </a:lnTo>
                  <a:lnTo>
                    <a:pt x="57" y="105"/>
                  </a:lnTo>
                  <a:lnTo>
                    <a:pt x="57" y="104"/>
                  </a:lnTo>
                  <a:lnTo>
                    <a:pt x="60" y="101"/>
                  </a:lnTo>
                  <a:lnTo>
                    <a:pt x="60" y="104"/>
                  </a:lnTo>
                  <a:lnTo>
                    <a:pt x="61" y="104"/>
                  </a:lnTo>
                  <a:lnTo>
                    <a:pt x="64" y="104"/>
                  </a:lnTo>
                  <a:lnTo>
                    <a:pt x="65" y="105"/>
                  </a:lnTo>
                  <a:lnTo>
                    <a:pt x="68" y="106"/>
                  </a:lnTo>
                  <a:lnTo>
                    <a:pt x="75" y="109"/>
                  </a:lnTo>
                  <a:lnTo>
                    <a:pt x="77" y="109"/>
                  </a:lnTo>
                  <a:lnTo>
                    <a:pt x="78" y="109"/>
                  </a:lnTo>
                  <a:lnTo>
                    <a:pt x="82" y="110"/>
                  </a:lnTo>
                  <a:lnTo>
                    <a:pt x="84" y="113"/>
                  </a:lnTo>
                  <a:lnTo>
                    <a:pt x="86" y="117"/>
                  </a:lnTo>
                  <a:lnTo>
                    <a:pt x="90" y="124"/>
                  </a:lnTo>
                  <a:lnTo>
                    <a:pt x="90" y="128"/>
                  </a:lnTo>
                  <a:lnTo>
                    <a:pt x="92" y="130"/>
                  </a:lnTo>
                  <a:lnTo>
                    <a:pt x="96" y="130"/>
                  </a:lnTo>
                  <a:lnTo>
                    <a:pt x="96" y="134"/>
                  </a:lnTo>
                  <a:lnTo>
                    <a:pt x="96" y="136"/>
                  </a:lnTo>
                  <a:lnTo>
                    <a:pt x="100" y="137"/>
                  </a:lnTo>
                  <a:lnTo>
                    <a:pt x="101" y="137"/>
                  </a:lnTo>
                  <a:lnTo>
                    <a:pt x="104" y="143"/>
                  </a:lnTo>
                  <a:lnTo>
                    <a:pt x="104" y="145"/>
                  </a:lnTo>
                  <a:lnTo>
                    <a:pt x="105" y="149"/>
                  </a:lnTo>
                  <a:lnTo>
                    <a:pt x="108" y="147"/>
                  </a:lnTo>
                  <a:lnTo>
                    <a:pt x="109" y="149"/>
                  </a:lnTo>
                  <a:lnTo>
                    <a:pt x="112" y="149"/>
                  </a:lnTo>
                  <a:lnTo>
                    <a:pt x="113" y="149"/>
                  </a:lnTo>
                  <a:lnTo>
                    <a:pt x="114" y="149"/>
                  </a:lnTo>
                  <a:lnTo>
                    <a:pt x="117" y="150"/>
                  </a:lnTo>
                  <a:lnTo>
                    <a:pt x="122" y="149"/>
                  </a:lnTo>
                  <a:lnTo>
                    <a:pt x="122" y="150"/>
                  </a:lnTo>
                  <a:lnTo>
                    <a:pt x="128" y="150"/>
                  </a:lnTo>
                  <a:lnTo>
                    <a:pt x="134" y="153"/>
                  </a:lnTo>
                  <a:lnTo>
                    <a:pt x="138" y="153"/>
                  </a:lnTo>
                  <a:lnTo>
                    <a:pt x="140" y="153"/>
                  </a:lnTo>
                  <a:lnTo>
                    <a:pt x="140" y="154"/>
                  </a:lnTo>
                  <a:lnTo>
                    <a:pt x="144" y="154"/>
                  </a:lnTo>
                  <a:lnTo>
                    <a:pt x="140" y="157"/>
                  </a:lnTo>
                  <a:lnTo>
                    <a:pt x="141" y="158"/>
                  </a:lnTo>
                  <a:lnTo>
                    <a:pt x="145" y="158"/>
                  </a:lnTo>
                  <a:lnTo>
                    <a:pt x="149" y="158"/>
                  </a:lnTo>
                  <a:lnTo>
                    <a:pt x="153" y="157"/>
                  </a:lnTo>
                  <a:lnTo>
                    <a:pt x="152" y="154"/>
                  </a:lnTo>
                  <a:lnTo>
                    <a:pt x="148" y="154"/>
                  </a:lnTo>
                  <a:lnTo>
                    <a:pt x="149" y="153"/>
                  </a:lnTo>
                  <a:lnTo>
                    <a:pt x="152" y="153"/>
                  </a:lnTo>
                  <a:lnTo>
                    <a:pt x="153" y="153"/>
                  </a:lnTo>
                  <a:lnTo>
                    <a:pt x="157" y="150"/>
                  </a:lnTo>
                  <a:lnTo>
                    <a:pt x="152" y="150"/>
                  </a:lnTo>
                  <a:lnTo>
                    <a:pt x="148" y="149"/>
                  </a:lnTo>
                  <a:lnTo>
                    <a:pt x="148" y="149"/>
                  </a:lnTo>
                  <a:lnTo>
                    <a:pt x="148" y="149"/>
                  </a:lnTo>
                  <a:lnTo>
                    <a:pt x="148" y="149"/>
                  </a:lnTo>
                  <a:lnTo>
                    <a:pt x="148" y="149"/>
                  </a:lnTo>
                  <a:lnTo>
                    <a:pt x="148" y="149"/>
                  </a:lnTo>
                  <a:lnTo>
                    <a:pt x="148" y="149"/>
                  </a:lnTo>
                  <a:close/>
                  <a:moveTo>
                    <a:pt x="117" y="70"/>
                  </a:moveTo>
                  <a:lnTo>
                    <a:pt x="118" y="69"/>
                  </a:lnTo>
                  <a:lnTo>
                    <a:pt x="118" y="66"/>
                  </a:lnTo>
                  <a:lnTo>
                    <a:pt x="117" y="65"/>
                  </a:lnTo>
                  <a:lnTo>
                    <a:pt x="114" y="65"/>
                  </a:lnTo>
                  <a:lnTo>
                    <a:pt x="113" y="65"/>
                  </a:lnTo>
                  <a:lnTo>
                    <a:pt x="114" y="66"/>
                  </a:lnTo>
                  <a:lnTo>
                    <a:pt x="117" y="70"/>
                  </a:lnTo>
                  <a:lnTo>
                    <a:pt x="117" y="70"/>
                  </a:lnTo>
                  <a:lnTo>
                    <a:pt x="117" y="70"/>
                  </a:lnTo>
                  <a:lnTo>
                    <a:pt x="117" y="70"/>
                  </a:lnTo>
                  <a:lnTo>
                    <a:pt x="117" y="70"/>
                  </a:lnTo>
                  <a:lnTo>
                    <a:pt x="117" y="70"/>
                  </a:lnTo>
                  <a:lnTo>
                    <a:pt x="117" y="70"/>
                  </a:lnTo>
                  <a:close/>
                  <a:moveTo>
                    <a:pt x="183" y="56"/>
                  </a:moveTo>
                  <a:lnTo>
                    <a:pt x="185" y="56"/>
                  </a:lnTo>
                  <a:lnTo>
                    <a:pt x="187" y="53"/>
                  </a:lnTo>
                  <a:lnTo>
                    <a:pt x="189" y="48"/>
                  </a:lnTo>
                  <a:lnTo>
                    <a:pt x="189" y="47"/>
                  </a:lnTo>
                  <a:lnTo>
                    <a:pt x="187" y="44"/>
                  </a:lnTo>
                  <a:lnTo>
                    <a:pt x="185" y="43"/>
                  </a:lnTo>
                  <a:lnTo>
                    <a:pt x="187" y="40"/>
                  </a:lnTo>
                  <a:lnTo>
                    <a:pt x="183" y="43"/>
                  </a:lnTo>
                  <a:lnTo>
                    <a:pt x="182" y="44"/>
                  </a:lnTo>
                  <a:lnTo>
                    <a:pt x="179" y="43"/>
                  </a:lnTo>
                  <a:lnTo>
                    <a:pt x="178" y="40"/>
                  </a:lnTo>
                  <a:lnTo>
                    <a:pt x="175" y="43"/>
                  </a:lnTo>
                  <a:lnTo>
                    <a:pt x="175" y="44"/>
                  </a:lnTo>
                  <a:lnTo>
                    <a:pt x="175" y="48"/>
                  </a:lnTo>
                  <a:lnTo>
                    <a:pt x="178" y="53"/>
                  </a:lnTo>
                  <a:lnTo>
                    <a:pt x="175" y="53"/>
                  </a:lnTo>
                  <a:lnTo>
                    <a:pt x="174" y="56"/>
                  </a:lnTo>
                  <a:lnTo>
                    <a:pt x="170" y="56"/>
                  </a:lnTo>
                  <a:lnTo>
                    <a:pt x="166" y="60"/>
                  </a:lnTo>
                  <a:lnTo>
                    <a:pt x="165" y="64"/>
                  </a:lnTo>
                  <a:lnTo>
                    <a:pt x="161" y="65"/>
                  </a:lnTo>
                  <a:lnTo>
                    <a:pt x="158" y="65"/>
                  </a:lnTo>
                  <a:lnTo>
                    <a:pt x="157" y="64"/>
                  </a:lnTo>
                  <a:lnTo>
                    <a:pt x="156" y="65"/>
                  </a:lnTo>
                  <a:lnTo>
                    <a:pt x="153" y="65"/>
                  </a:lnTo>
                  <a:lnTo>
                    <a:pt x="152" y="65"/>
                  </a:lnTo>
                  <a:lnTo>
                    <a:pt x="152" y="61"/>
                  </a:lnTo>
                  <a:lnTo>
                    <a:pt x="152" y="60"/>
                  </a:lnTo>
                  <a:lnTo>
                    <a:pt x="153" y="57"/>
                  </a:lnTo>
                  <a:lnTo>
                    <a:pt x="152" y="57"/>
                  </a:lnTo>
                  <a:lnTo>
                    <a:pt x="149" y="60"/>
                  </a:lnTo>
                  <a:lnTo>
                    <a:pt x="149" y="64"/>
                  </a:lnTo>
                  <a:lnTo>
                    <a:pt x="148" y="65"/>
                  </a:lnTo>
                  <a:lnTo>
                    <a:pt x="145" y="65"/>
                  </a:lnTo>
                  <a:lnTo>
                    <a:pt x="138" y="66"/>
                  </a:lnTo>
                  <a:lnTo>
                    <a:pt x="134" y="65"/>
                  </a:lnTo>
                  <a:lnTo>
                    <a:pt x="132" y="65"/>
                  </a:lnTo>
                  <a:lnTo>
                    <a:pt x="130" y="65"/>
                  </a:lnTo>
                  <a:lnTo>
                    <a:pt x="128" y="65"/>
                  </a:lnTo>
                  <a:lnTo>
                    <a:pt x="125" y="65"/>
                  </a:lnTo>
                  <a:lnTo>
                    <a:pt x="122" y="65"/>
                  </a:lnTo>
                  <a:lnTo>
                    <a:pt x="122" y="66"/>
                  </a:lnTo>
                  <a:lnTo>
                    <a:pt x="122" y="69"/>
                  </a:lnTo>
                  <a:lnTo>
                    <a:pt x="126" y="70"/>
                  </a:lnTo>
                  <a:lnTo>
                    <a:pt x="128" y="70"/>
                  </a:lnTo>
                  <a:lnTo>
                    <a:pt x="130" y="73"/>
                  </a:lnTo>
                  <a:lnTo>
                    <a:pt x="134" y="77"/>
                  </a:lnTo>
                  <a:lnTo>
                    <a:pt x="138" y="74"/>
                  </a:lnTo>
                  <a:lnTo>
                    <a:pt x="141" y="77"/>
                  </a:lnTo>
                  <a:lnTo>
                    <a:pt x="141" y="78"/>
                  </a:lnTo>
                  <a:lnTo>
                    <a:pt x="145" y="78"/>
                  </a:lnTo>
                  <a:lnTo>
                    <a:pt x="156" y="78"/>
                  </a:lnTo>
                  <a:lnTo>
                    <a:pt x="158" y="77"/>
                  </a:lnTo>
                  <a:lnTo>
                    <a:pt x="165" y="74"/>
                  </a:lnTo>
                  <a:lnTo>
                    <a:pt x="169" y="73"/>
                  </a:lnTo>
                  <a:lnTo>
                    <a:pt x="170" y="70"/>
                  </a:lnTo>
                  <a:lnTo>
                    <a:pt x="171" y="69"/>
                  </a:lnTo>
                  <a:lnTo>
                    <a:pt x="171" y="65"/>
                  </a:lnTo>
                  <a:lnTo>
                    <a:pt x="179" y="65"/>
                  </a:lnTo>
                  <a:lnTo>
                    <a:pt x="183" y="65"/>
                  </a:lnTo>
                  <a:lnTo>
                    <a:pt x="183" y="61"/>
                  </a:lnTo>
                  <a:lnTo>
                    <a:pt x="182" y="57"/>
                  </a:lnTo>
                  <a:lnTo>
                    <a:pt x="182" y="56"/>
                  </a:lnTo>
                  <a:lnTo>
                    <a:pt x="183" y="56"/>
                  </a:lnTo>
                  <a:lnTo>
                    <a:pt x="183" y="56"/>
                  </a:lnTo>
                  <a:lnTo>
                    <a:pt x="183" y="56"/>
                  </a:lnTo>
                  <a:lnTo>
                    <a:pt x="183" y="56"/>
                  </a:lnTo>
                  <a:lnTo>
                    <a:pt x="183" y="56"/>
                  </a:lnTo>
                  <a:lnTo>
                    <a:pt x="183" y="56"/>
                  </a:lnTo>
                  <a:lnTo>
                    <a:pt x="183" y="56"/>
                  </a:lnTo>
                  <a:close/>
                  <a:moveTo>
                    <a:pt x="149" y="134"/>
                  </a:moveTo>
                  <a:lnTo>
                    <a:pt x="149" y="132"/>
                  </a:lnTo>
                  <a:lnTo>
                    <a:pt x="148" y="132"/>
                  </a:lnTo>
                  <a:lnTo>
                    <a:pt x="145" y="134"/>
                  </a:lnTo>
                  <a:lnTo>
                    <a:pt x="145" y="136"/>
                  </a:lnTo>
                  <a:lnTo>
                    <a:pt x="149" y="137"/>
                  </a:lnTo>
                  <a:lnTo>
                    <a:pt x="149" y="134"/>
                  </a:lnTo>
                  <a:lnTo>
                    <a:pt x="149" y="134"/>
                  </a:lnTo>
                  <a:lnTo>
                    <a:pt x="149" y="134"/>
                  </a:lnTo>
                  <a:lnTo>
                    <a:pt x="149" y="134"/>
                  </a:lnTo>
                  <a:lnTo>
                    <a:pt x="149" y="134"/>
                  </a:lnTo>
                  <a:lnTo>
                    <a:pt x="149" y="134"/>
                  </a:lnTo>
                  <a:lnTo>
                    <a:pt x="149" y="134"/>
                  </a:lnTo>
                  <a:close/>
                  <a:moveTo>
                    <a:pt x="153" y="136"/>
                  </a:moveTo>
                  <a:lnTo>
                    <a:pt x="152" y="136"/>
                  </a:lnTo>
                  <a:lnTo>
                    <a:pt x="152" y="137"/>
                  </a:lnTo>
                  <a:lnTo>
                    <a:pt x="152" y="140"/>
                  </a:lnTo>
                  <a:lnTo>
                    <a:pt x="153" y="140"/>
                  </a:lnTo>
                  <a:lnTo>
                    <a:pt x="157" y="141"/>
                  </a:lnTo>
                  <a:lnTo>
                    <a:pt x="158" y="140"/>
                  </a:lnTo>
                  <a:lnTo>
                    <a:pt x="157" y="137"/>
                  </a:lnTo>
                  <a:lnTo>
                    <a:pt x="153" y="136"/>
                  </a:lnTo>
                  <a:lnTo>
                    <a:pt x="153" y="136"/>
                  </a:lnTo>
                  <a:lnTo>
                    <a:pt x="153" y="136"/>
                  </a:lnTo>
                  <a:lnTo>
                    <a:pt x="153" y="136"/>
                  </a:lnTo>
                  <a:lnTo>
                    <a:pt x="153" y="136"/>
                  </a:lnTo>
                  <a:lnTo>
                    <a:pt x="153" y="136"/>
                  </a:lnTo>
                  <a:lnTo>
                    <a:pt x="153" y="136"/>
                  </a:lnTo>
                  <a:close/>
                  <a:moveTo>
                    <a:pt x="157" y="13"/>
                  </a:moveTo>
                  <a:lnTo>
                    <a:pt x="158" y="13"/>
                  </a:lnTo>
                  <a:lnTo>
                    <a:pt x="158" y="12"/>
                  </a:lnTo>
                  <a:lnTo>
                    <a:pt x="158" y="9"/>
                  </a:lnTo>
                  <a:lnTo>
                    <a:pt x="156" y="8"/>
                  </a:lnTo>
                  <a:lnTo>
                    <a:pt x="153" y="8"/>
                  </a:lnTo>
                  <a:lnTo>
                    <a:pt x="153" y="9"/>
                  </a:lnTo>
                  <a:lnTo>
                    <a:pt x="156" y="12"/>
                  </a:lnTo>
                  <a:lnTo>
                    <a:pt x="157" y="13"/>
                  </a:lnTo>
                  <a:lnTo>
                    <a:pt x="157" y="13"/>
                  </a:lnTo>
                  <a:lnTo>
                    <a:pt x="157" y="13"/>
                  </a:lnTo>
                  <a:lnTo>
                    <a:pt x="157" y="13"/>
                  </a:lnTo>
                  <a:lnTo>
                    <a:pt x="157" y="13"/>
                  </a:lnTo>
                  <a:lnTo>
                    <a:pt x="157" y="13"/>
                  </a:lnTo>
                  <a:lnTo>
                    <a:pt x="157" y="13"/>
                  </a:lnTo>
                  <a:close/>
                  <a:moveTo>
                    <a:pt x="197" y="35"/>
                  </a:moveTo>
                  <a:lnTo>
                    <a:pt x="193" y="35"/>
                  </a:lnTo>
                  <a:lnTo>
                    <a:pt x="191" y="33"/>
                  </a:lnTo>
                  <a:lnTo>
                    <a:pt x="189" y="29"/>
                  </a:lnTo>
                  <a:lnTo>
                    <a:pt x="185" y="25"/>
                  </a:lnTo>
                  <a:lnTo>
                    <a:pt x="182" y="23"/>
                  </a:lnTo>
                  <a:lnTo>
                    <a:pt x="178" y="20"/>
                  </a:lnTo>
                  <a:lnTo>
                    <a:pt x="174" y="17"/>
                  </a:lnTo>
                  <a:lnTo>
                    <a:pt x="171" y="17"/>
                  </a:lnTo>
                  <a:lnTo>
                    <a:pt x="170" y="16"/>
                  </a:lnTo>
                  <a:lnTo>
                    <a:pt x="169" y="13"/>
                  </a:lnTo>
                  <a:lnTo>
                    <a:pt x="166" y="12"/>
                  </a:lnTo>
                  <a:lnTo>
                    <a:pt x="166" y="13"/>
                  </a:lnTo>
                  <a:lnTo>
                    <a:pt x="165" y="13"/>
                  </a:lnTo>
                  <a:lnTo>
                    <a:pt x="170" y="17"/>
                  </a:lnTo>
                  <a:lnTo>
                    <a:pt x="175" y="21"/>
                  </a:lnTo>
                  <a:lnTo>
                    <a:pt x="182" y="27"/>
                  </a:lnTo>
                  <a:lnTo>
                    <a:pt x="187" y="29"/>
                  </a:lnTo>
                  <a:lnTo>
                    <a:pt x="191" y="35"/>
                  </a:lnTo>
                  <a:lnTo>
                    <a:pt x="193" y="40"/>
                  </a:lnTo>
                  <a:lnTo>
                    <a:pt x="193" y="43"/>
                  </a:lnTo>
                  <a:lnTo>
                    <a:pt x="193" y="47"/>
                  </a:lnTo>
                  <a:lnTo>
                    <a:pt x="195" y="49"/>
                  </a:lnTo>
                  <a:lnTo>
                    <a:pt x="197" y="53"/>
                  </a:lnTo>
                  <a:lnTo>
                    <a:pt x="198" y="48"/>
                  </a:lnTo>
                  <a:lnTo>
                    <a:pt x="201" y="43"/>
                  </a:lnTo>
                  <a:lnTo>
                    <a:pt x="197" y="36"/>
                  </a:lnTo>
                  <a:lnTo>
                    <a:pt x="197" y="35"/>
                  </a:lnTo>
                  <a:lnTo>
                    <a:pt x="197" y="35"/>
                  </a:lnTo>
                  <a:lnTo>
                    <a:pt x="197" y="35"/>
                  </a:lnTo>
                  <a:lnTo>
                    <a:pt x="197" y="35"/>
                  </a:lnTo>
                  <a:lnTo>
                    <a:pt x="197" y="35"/>
                  </a:lnTo>
                  <a:lnTo>
                    <a:pt x="197" y="35"/>
                  </a:lnTo>
                  <a:lnTo>
                    <a:pt x="197" y="35"/>
                  </a:lnTo>
                  <a:close/>
                  <a:moveTo>
                    <a:pt x="191" y="130"/>
                  </a:moveTo>
                  <a:lnTo>
                    <a:pt x="187" y="128"/>
                  </a:lnTo>
                  <a:lnTo>
                    <a:pt x="185" y="128"/>
                  </a:lnTo>
                  <a:lnTo>
                    <a:pt x="189" y="132"/>
                  </a:lnTo>
                  <a:lnTo>
                    <a:pt x="191" y="132"/>
                  </a:lnTo>
                  <a:lnTo>
                    <a:pt x="191" y="130"/>
                  </a:lnTo>
                  <a:lnTo>
                    <a:pt x="191" y="130"/>
                  </a:lnTo>
                  <a:lnTo>
                    <a:pt x="191" y="130"/>
                  </a:lnTo>
                  <a:lnTo>
                    <a:pt x="191" y="130"/>
                  </a:lnTo>
                  <a:lnTo>
                    <a:pt x="191" y="130"/>
                  </a:lnTo>
                  <a:lnTo>
                    <a:pt x="191" y="130"/>
                  </a:lnTo>
                  <a:lnTo>
                    <a:pt x="191" y="130"/>
                  </a:lnTo>
                  <a:close/>
                  <a:moveTo>
                    <a:pt x="191" y="171"/>
                  </a:moveTo>
                  <a:lnTo>
                    <a:pt x="193" y="175"/>
                  </a:lnTo>
                  <a:lnTo>
                    <a:pt x="195" y="175"/>
                  </a:lnTo>
                  <a:lnTo>
                    <a:pt x="197" y="175"/>
                  </a:lnTo>
                  <a:lnTo>
                    <a:pt x="198" y="175"/>
                  </a:lnTo>
                  <a:lnTo>
                    <a:pt x="195" y="171"/>
                  </a:lnTo>
                  <a:lnTo>
                    <a:pt x="191" y="171"/>
                  </a:lnTo>
                  <a:lnTo>
                    <a:pt x="191" y="171"/>
                  </a:lnTo>
                  <a:lnTo>
                    <a:pt x="191" y="171"/>
                  </a:lnTo>
                  <a:lnTo>
                    <a:pt x="191" y="171"/>
                  </a:lnTo>
                  <a:lnTo>
                    <a:pt x="191" y="171"/>
                  </a:lnTo>
                  <a:lnTo>
                    <a:pt x="191" y="171"/>
                  </a:lnTo>
                  <a:lnTo>
                    <a:pt x="191" y="171"/>
                  </a:lnTo>
                  <a:close/>
                  <a:moveTo>
                    <a:pt x="241" y="80"/>
                  </a:moveTo>
                  <a:lnTo>
                    <a:pt x="239" y="77"/>
                  </a:lnTo>
                  <a:lnTo>
                    <a:pt x="235" y="74"/>
                  </a:lnTo>
                  <a:lnTo>
                    <a:pt x="231" y="69"/>
                  </a:lnTo>
                  <a:lnTo>
                    <a:pt x="227" y="65"/>
                  </a:lnTo>
                  <a:lnTo>
                    <a:pt x="226" y="64"/>
                  </a:lnTo>
                  <a:lnTo>
                    <a:pt x="226" y="66"/>
                  </a:lnTo>
                  <a:lnTo>
                    <a:pt x="226" y="70"/>
                  </a:lnTo>
                  <a:lnTo>
                    <a:pt x="226" y="74"/>
                  </a:lnTo>
                  <a:lnTo>
                    <a:pt x="229" y="78"/>
                  </a:lnTo>
                  <a:lnTo>
                    <a:pt x="231" y="78"/>
                  </a:lnTo>
                  <a:lnTo>
                    <a:pt x="231" y="80"/>
                  </a:lnTo>
                  <a:lnTo>
                    <a:pt x="231" y="84"/>
                  </a:lnTo>
                  <a:lnTo>
                    <a:pt x="233" y="88"/>
                  </a:lnTo>
                  <a:lnTo>
                    <a:pt x="237" y="88"/>
                  </a:lnTo>
                  <a:lnTo>
                    <a:pt x="239" y="90"/>
                  </a:lnTo>
                  <a:lnTo>
                    <a:pt x="242" y="88"/>
                  </a:lnTo>
                  <a:lnTo>
                    <a:pt x="242" y="86"/>
                  </a:lnTo>
                  <a:lnTo>
                    <a:pt x="241" y="80"/>
                  </a:lnTo>
                  <a:lnTo>
                    <a:pt x="241" y="80"/>
                  </a:lnTo>
                  <a:lnTo>
                    <a:pt x="241" y="80"/>
                  </a:lnTo>
                  <a:lnTo>
                    <a:pt x="241" y="80"/>
                  </a:lnTo>
                  <a:lnTo>
                    <a:pt x="241" y="80"/>
                  </a:lnTo>
                  <a:lnTo>
                    <a:pt x="241" y="80"/>
                  </a:lnTo>
                  <a:lnTo>
                    <a:pt x="241" y="80"/>
                  </a:lnTo>
                  <a:close/>
                  <a:moveTo>
                    <a:pt x="104" y="4"/>
                  </a:moveTo>
                  <a:lnTo>
                    <a:pt x="108" y="4"/>
                  </a:lnTo>
                  <a:lnTo>
                    <a:pt x="112" y="3"/>
                  </a:lnTo>
                  <a:lnTo>
                    <a:pt x="105" y="0"/>
                  </a:lnTo>
                  <a:lnTo>
                    <a:pt x="101" y="0"/>
                  </a:lnTo>
                  <a:lnTo>
                    <a:pt x="98" y="3"/>
                  </a:lnTo>
                  <a:lnTo>
                    <a:pt x="98" y="4"/>
                  </a:lnTo>
                  <a:lnTo>
                    <a:pt x="98" y="7"/>
                  </a:lnTo>
                  <a:lnTo>
                    <a:pt x="100" y="4"/>
                  </a:lnTo>
                  <a:lnTo>
                    <a:pt x="104" y="4"/>
                  </a:lnTo>
                  <a:lnTo>
                    <a:pt x="104" y="4"/>
                  </a:lnTo>
                  <a:lnTo>
                    <a:pt x="104" y="4"/>
                  </a:lnTo>
                  <a:lnTo>
                    <a:pt x="104" y="4"/>
                  </a:lnTo>
                  <a:lnTo>
                    <a:pt x="104" y="4"/>
                  </a:lnTo>
                  <a:lnTo>
                    <a:pt x="104" y="4"/>
                  </a:lnTo>
                  <a:lnTo>
                    <a:pt x="104" y="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7" name="Freeform 128"/>
            <p:cNvSpPr>
              <a:spLocks noEditPoints="1"/>
            </p:cNvSpPr>
            <p:nvPr/>
          </p:nvSpPr>
          <p:spPr bwMode="auto">
            <a:xfrm>
              <a:off x="7262813" y="2517775"/>
              <a:ext cx="331788" cy="603250"/>
            </a:xfrm>
            <a:custGeom>
              <a:avLst/>
              <a:gdLst>
                <a:gd name="T0" fmla="*/ 36 w 209"/>
                <a:gd name="T1" fmla="*/ 340 h 380"/>
                <a:gd name="T2" fmla="*/ 28 w 209"/>
                <a:gd name="T3" fmla="*/ 369 h 380"/>
                <a:gd name="T4" fmla="*/ 36 w 209"/>
                <a:gd name="T5" fmla="*/ 351 h 380"/>
                <a:gd name="T6" fmla="*/ 2 w 209"/>
                <a:gd name="T7" fmla="*/ 263 h 380"/>
                <a:gd name="T8" fmla="*/ 45 w 209"/>
                <a:gd name="T9" fmla="*/ 251 h 380"/>
                <a:gd name="T10" fmla="*/ 24 w 209"/>
                <a:gd name="T11" fmla="*/ 238 h 380"/>
                <a:gd name="T12" fmla="*/ 19 w 209"/>
                <a:gd name="T13" fmla="*/ 255 h 380"/>
                <a:gd name="T14" fmla="*/ 28 w 209"/>
                <a:gd name="T15" fmla="*/ 270 h 380"/>
                <a:gd name="T16" fmla="*/ 37 w 209"/>
                <a:gd name="T17" fmla="*/ 283 h 380"/>
                <a:gd name="T18" fmla="*/ 49 w 209"/>
                <a:gd name="T19" fmla="*/ 283 h 380"/>
                <a:gd name="T20" fmla="*/ 48 w 209"/>
                <a:gd name="T21" fmla="*/ 252 h 380"/>
                <a:gd name="T22" fmla="*/ 15 w 209"/>
                <a:gd name="T23" fmla="*/ 255 h 380"/>
                <a:gd name="T24" fmla="*/ 23 w 209"/>
                <a:gd name="T25" fmla="*/ 259 h 380"/>
                <a:gd name="T26" fmla="*/ 24 w 209"/>
                <a:gd name="T27" fmla="*/ 264 h 380"/>
                <a:gd name="T28" fmla="*/ 152 w 209"/>
                <a:gd name="T29" fmla="*/ 186 h 380"/>
                <a:gd name="T30" fmla="*/ 146 w 209"/>
                <a:gd name="T31" fmla="*/ 151 h 380"/>
                <a:gd name="T32" fmla="*/ 120 w 209"/>
                <a:gd name="T33" fmla="*/ 102 h 380"/>
                <a:gd name="T34" fmla="*/ 120 w 209"/>
                <a:gd name="T35" fmla="*/ 112 h 380"/>
                <a:gd name="T36" fmla="*/ 105 w 209"/>
                <a:gd name="T37" fmla="*/ 118 h 380"/>
                <a:gd name="T38" fmla="*/ 120 w 209"/>
                <a:gd name="T39" fmla="*/ 162 h 380"/>
                <a:gd name="T40" fmla="*/ 95 w 209"/>
                <a:gd name="T41" fmla="*/ 182 h 380"/>
                <a:gd name="T42" fmla="*/ 93 w 209"/>
                <a:gd name="T43" fmla="*/ 189 h 380"/>
                <a:gd name="T44" fmla="*/ 81 w 209"/>
                <a:gd name="T45" fmla="*/ 209 h 380"/>
                <a:gd name="T46" fmla="*/ 49 w 209"/>
                <a:gd name="T47" fmla="*/ 209 h 380"/>
                <a:gd name="T48" fmla="*/ 28 w 209"/>
                <a:gd name="T49" fmla="*/ 238 h 380"/>
                <a:gd name="T50" fmla="*/ 59 w 209"/>
                <a:gd name="T51" fmla="*/ 232 h 380"/>
                <a:gd name="T52" fmla="*/ 88 w 209"/>
                <a:gd name="T53" fmla="*/ 224 h 380"/>
                <a:gd name="T54" fmla="*/ 105 w 209"/>
                <a:gd name="T55" fmla="*/ 247 h 380"/>
                <a:gd name="T56" fmla="*/ 106 w 209"/>
                <a:gd name="T57" fmla="*/ 220 h 380"/>
                <a:gd name="T58" fmla="*/ 120 w 209"/>
                <a:gd name="T59" fmla="*/ 224 h 380"/>
                <a:gd name="T60" fmla="*/ 145 w 209"/>
                <a:gd name="T61" fmla="*/ 224 h 380"/>
                <a:gd name="T62" fmla="*/ 152 w 209"/>
                <a:gd name="T63" fmla="*/ 207 h 380"/>
                <a:gd name="T64" fmla="*/ 154 w 209"/>
                <a:gd name="T65" fmla="*/ 193 h 380"/>
                <a:gd name="T66" fmla="*/ 109 w 209"/>
                <a:gd name="T67" fmla="*/ 129 h 380"/>
                <a:gd name="T68" fmla="*/ 41 w 209"/>
                <a:gd name="T69" fmla="*/ 303 h 380"/>
                <a:gd name="T70" fmla="*/ 45 w 209"/>
                <a:gd name="T71" fmla="*/ 195 h 380"/>
                <a:gd name="T72" fmla="*/ 48 w 209"/>
                <a:gd name="T73" fmla="*/ 250 h 380"/>
                <a:gd name="T74" fmla="*/ 67 w 209"/>
                <a:gd name="T75" fmla="*/ 234 h 380"/>
                <a:gd name="T76" fmla="*/ 53 w 209"/>
                <a:gd name="T77" fmla="*/ 250 h 380"/>
                <a:gd name="T78" fmla="*/ 67 w 209"/>
                <a:gd name="T79" fmla="*/ 255 h 380"/>
                <a:gd name="T80" fmla="*/ 81 w 209"/>
                <a:gd name="T81" fmla="*/ 232 h 380"/>
                <a:gd name="T82" fmla="*/ 49 w 209"/>
                <a:gd name="T83" fmla="*/ 299 h 380"/>
                <a:gd name="T84" fmla="*/ 95 w 209"/>
                <a:gd name="T85" fmla="*/ 63 h 380"/>
                <a:gd name="T86" fmla="*/ 85 w 209"/>
                <a:gd name="T87" fmla="*/ 80 h 380"/>
                <a:gd name="T88" fmla="*/ 103 w 209"/>
                <a:gd name="T89" fmla="*/ 98 h 380"/>
                <a:gd name="T90" fmla="*/ 95 w 209"/>
                <a:gd name="T91" fmla="*/ 81 h 380"/>
                <a:gd name="T92" fmla="*/ 138 w 209"/>
                <a:gd name="T93" fmla="*/ 89 h 380"/>
                <a:gd name="T94" fmla="*/ 160 w 209"/>
                <a:gd name="T95" fmla="*/ 72 h 380"/>
                <a:gd name="T96" fmla="*/ 146 w 209"/>
                <a:gd name="T97" fmla="*/ 53 h 380"/>
                <a:gd name="T98" fmla="*/ 122 w 209"/>
                <a:gd name="T99" fmla="*/ 53 h 380"/>
                <a:gd name="T100" fmla="*/ 81 w 209"/>
                <a:gd name="T101" fmla="*/ 37 h 380"/>
                <a:gd name="T102" fmla="*/ 105 w 209"/>
                <a:gd name="T103" fmla="*/ 162 h 380"/>
                <a:gd name="T104" fmla="*/ 158 w 209"/>
                <a:gd name="T105" fmla="*/ 49 h 380"/>
                <a:gd name="T106" fmla="*/ 154 w 209"/>
                <a:gd name="T107" fmla="*/ 59 h 380"/>
                <a:gd name="T108" fmla="*/ 166 w 209"/>
                <a:gd name="T109" fmla="*/ 41 h 380"/>
                <a:gd name="T110" fmla="*/ 181 w 209"/>
                <a:gd name="T111" fmla="*/ 32 h 380"/>
                <a:gd name="T112" fmla="*/ 172 w 209"/>
                <a:gd name="T113" fmla="*/ 59 h 380"/>
                <a:gd name="T114" fmla="*/ 189 w 209"/>
                <a:gd name="T115" fmla="*/ 24 h 380"/>
                <a:gd name="T116" fmla="*/ 193 w 209"/>
                <a:gd name="T117" fmla="*/ 17 h 380"/>
                <a:gd name="T118" fmla="*/ 207 w 209"/>
                <a:gd name="T119" fmla="*/ 0 h 380"/>
                <a:gd name="T120" fmla="*/ 206 w 209"/>
                <a:gd name="T121" fmla="*/ 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 h="380">
                  <a:moveTo>
                    <a:pt x="36" y="340"/>
                  </a:moveTo>
                  <a:lnTo>
                    <a:pt x="37" y="343"/>
                  </a:lnTo>
                  <a:lnTo>
                    <a:pt x="40" y="343"/>
                  </a:lnTo>
                  <a:lnTo>
                    <a:pt x="40" y="340"/>
                  </a:lnTo>
                  <a:lnTo>
                    <a:pt x="41" y="339"/>
                  </a:lnTo>
                  <a:lnTo>
                    <a:pt x="41" y="336"/>
                  </a:lnTo>
                  <a:lnTo>
                    <a:pt x="37" y="339"/>
                  </a:lnTo>
                  <a:lnTo>
                    <a:pt x="36" y="340"/>
                  </a:lnTo>
                  <a:lnTo>
                    <a:pt x="36" y="340"/>
                  </a:lnTo>
                  <a:lnTo>
                    <a:pt x="36" y="340"/>
                  </a:lnTo>
                  <a:lnTo>
                    <a:pt x="36" y="340"/>
                  </a:lnTo>
                  <a:lnTo>
                    <a:pt x="36" y="340"/>
                  </a:lnTo>
                  <a:lnTo>
                    <a:pt x="36" y="340"/>
                  </a:lnTo>
                  <a:lnTo>
                    <a:pt x="36" y="340"/>
                  </a:lnTo>
                  <a:close/>
                  <a:moveTo>
                    <a:pt x="24" y="370"/>
                  </a:moveTo>
                  <a:lnTo>
                    <a:pt x="23" y="374"/>
                  </a:lnTo>
                  <a:lnTo>
                    <a:pt x="22" y="377"/>
                  </a:lnTo>
                  <a:lnTo>
                    <a:pt x="23" y="380"/>
                  </a:lnTo>
                  <a:lnTo>
                    <a:pt x="24" y="377"/>
                  </a:lnTo>
                  <a:lnTo>
                    <a:pt x="24" y="373"/>
                  </a:lnTo>
                  <a:lnTo>
                    <a:pt x="28" y="370"/>
                  </a:lnTo>
                  <a:lnTo>
                    <a:pt x="28" y="369"/>
                  </a:lnTo>
                  <a:lnTo>
                    <a:pt x="28" y="366"/>
                  </a:lnTo>
                  <a:lnTo>
                    <a:pt x="27" y="369"/>
                  </a:lnTo>
                  <a:lnTo>
                    <a:pt x="24" y="370"/>
                  </a:lnTo>
                  <a:lnTo>
                    <a:pt x="24" y="370"/>
                  </a:lnTo>
                  <a:lnTo>
                    <a:pt x="24" y="370"/>
                  </a:lnTo>
                  <a:lnTo>
                    <a:pt x="24" y="370"/>
                  </a:lnTo>
                  <a:lnTo>
                    <a:pt x="24" y="370"/>
                  </a:lnTo>
                  <a:lnTo>
                    <a:pt x="24" y="370"/>
                  </a:lnTo>
                  <a:lnTo>
                    <a:pt x="24" y="370"/>
                  </a:lnTo>
                  <a:close/>
                  <a:moveTo>
                    <a:pt x="35" y="351"/>
                  </a:moveTo>
                  <a:lnTo>
                    <a:pt x="36" y="351"/>
                  </a:lnTo>
                  <a:lnTo>
                    <a:pt x="35" y="348"/>
                  </a:lnTo>
                  <a:lnTo>
                    <a:pt x="35" y="351"/>
                  </a:lnTo>
                  <a:lnTo>
                    <a:pt x="35" y="351"/>
                  </a:lnTo>
                  <a:lnTo>
                    <a:pt x="35" y="351"/>
                  </a:lnTo>
                  <a:lnTo>
                    <a:pt x="35" y="351"/>
                  </a:lnTo>
                  <a:lnTo>
                    <a:pt x="35" y="351"/>
                  </a:lnTo>
                  <a:lnTo>
                    <a:pt x="35" y="351"/>
                  </a:lnTo>
                  <a:lnTo>
                    <a:pt x="35" y="351"/>
                  </a:lnTo>
                  <a:close/>
                  <a:moveTo>
                    <a:pt x="0" y="259"/>
                  </a:moveTo>
                  <a:lnTo>
                    <a:pt x="2" y="260"/>
                  </a:lnTo>
                  <a:lnTo>
                    <a:pt x="2" y="263"/>
                  </a:lnTo>
                  <a:lnTo>
                    <a:pt x="6" y="260"/>
                  </a:lnTo>
                  <a:lnTo>
                    <a:pt x="4" y="259"/>
                  </a:lnTo>
                  <a:lnTo>
                    <a:pt x="0" y="259"/>
                  </a:lnTo>
                  <a:lnTo>
                    <a:pt x="0" y="259"/>
                  </a:lnTo>
                  <a:lnTo>
                    <a:pt x="0" y="259"/>
                  </a:lnTo>
                  <a:lnTo>
                    <a:pt x="0" y="259"/>
                  </a:lnTo>
                  <a:lnTo>
                    <a:pt x="0" y="259"/>
                  </a:lnTo>
                  <a:lnTo>
                    <a:pt x="0" y="259"/>
                  </a:lnTo>
                  <a:lnTo>
                    <a:pt x="0" y="259"/>
                  </a:lnTo>
                  <a:close/>
                  <a:moveTo>
                    <a:pt x="48" y="252"/>
                  </a:moveTo>
                  <a:lnTo>
                    <a:pt x="45" y="251"/>
                  </a:lnTo>
                  <a:lnTo>
                    <a:pt x="44" y="251"/>
                  </a:lnTo>
                  <a:lnTo>
                    <a:pt x="40" y="250"/>
                  </a:lnTo>
                  <a:lnTo>
                    <a:pt x="41" y="246"/>
                  </a:lnTo>
                  <a:lnTo>
                    <a:pt x="41" y="243"/>
                  </a:lnTo>
                  <a:lnTo>
                    <a:pt x="40" y="243"/>
                  </a:lnTo>
                  <a:lnTo>
                    <a:pt x="37" y="243"/>
                  </a:lnTo>
                  <a:lnTo>
                    <a:pt x="36" y="243"/>
                  </a:lnTo>
                  <a:lnTo>
                    <a:pt x="32" y="243"/>
                  </a:lnTo>
                  <a:lnTo>
                    <a:pt x="31" y="242"/>
                  </a:lnTo>
                  <a:lnTo>
                    <a:pt x="28" y="239"/>
                  </a:lnTo>
                  <a:lnTo>
                    <a:pt x="24" y="238"/>
                  </a:lnTo>
                  <a:lnTo>
                    <a:pt x="22" y="239"/>
                  </a:lnTo>
                  <a:lnTo>
                    <a:pt x="22" y="242"/>
                  </a:lnTo>
                  <a:lnTo>
                    <a:pt x="22" y="243"/>
                  </a:lnTo>
                  <a:lnTo>
                    <a:pt x="19" y="246"/>
                  </a:lnTo>
                  <a:lnTo>
                    <a:pt x="18" y="247"/>
                  </a:lnTo>
                  <a:lnTo>
                    <a:pt x="15" y="246"/>
                  </a:lnTo>
                  <a:lnTo>
                    <a:pt x="15" y="250"/>
                  </a:lnTo>
                  <a:lnTo>
                    <a:pt x="11" y="250"/>
                  </a:lnTo>
                  <a:lnTo>
                    <a:pt x="11" y="251"/>
                  </a:lnTo>
                  <a:lnTo>
                    <a:pt x="14" y="252"/>
                  </a:lnTo>
                  <a:lnTo>
                    <a:pt x="19" y="255"/>
                  </a:lnTo>
                  <a:lnTo>
                    <a:pt x="22" y="259"/>
                  </a:lnTo>
                  <a:lnTo>
                    <a:pt x="23" y="259"/>
                  </a:lnTo>
                  <a:lnTo>
                    <a:pt x="23" y="255"/>
                  </a:lnTo>
                  <a:lnTo>
                    <a:pt x="22" y="252"/>
                  </a:lnTo>
                  <a:lnTo>
                    <a:pt x="23" y="251"/>
                  </a:lnTo>
                  <a:lnTo>
                    <a:pt x="24" y="252"/>
                  </a:lnTo>
                  <a:lnTo>
                    <a:pt x="28" y="259"/>
                  </a:lnTo>
                  <a:lnTo>
                    <a:pt x="32" y="263"/>
                  </a:lnTo>
                  <a:lnTo>
                    <a:pt x="32" y="266"/>
                  </a:lnTo>
                  <a:lnTo>
                    <a:pt x="31" y="268"/>
                  </a:lnTo>
                  <a:lnTo>
                    <a:pt x="28" y="270"/>
                  </a:lnTo>
                  <a:lnTo>
                    <a:pt x="28" y="274"/>
                  </a:lnTo>
                  <a:lnTo>
                    <a:pt x="32" y="278"/>
                  </a:lnTo>
                  <a:lnTo>
                    <a:pt x="35" y="282"/>
                  </a:lnTo>
                  <a:lnTo>
                    <a:pt x="35" y="283"/>
                  </a:lnTo>
                  <a:lnTo>
                    <a:pt x="32" y="283"/>
                  </a:lnTo>
                  <a:lnTo>
                    <a:pt x="35" y="286"/>
                  </a:lnTo>
                  <a:lnTo>
                    <a:pt x="37" y="287"/>
                  </a:lnTo>
                  <a:lnTo>
                    <a:pt x="40" y="287"/>
                  </a:lnTo>
                  <a:lnTo>
                    <a:pt x="41" y="287"/>
                  </a:lnTo>
                  <a:lnTo>
                    <a:pt x="40" y="286"/>
                  </a:lnTo>
                  <a:lnTo>
                    <a:pt x="37" y="283"/>
                  </a:lnTo>
                  <a:lnTo>
                    <a:pt x="37" y="279"/>
                  </a:lnTo>
                  <a:lnTo>
                    <a:pt x="40" y="278"/>
                  </a:lnTo>
                  <a:lnTo>
                    <a:pt x="40" y="279"/>
                  </a:lnTo>
                  <a:lnTo>
                    <a:pt x="41" y="286"/>
                  </a:lnTo>
                  <a:lnTo>
                    <a:pt x="44" y="287"/>
                  </a:lnTo>
                  <a:lnTo>
                    <a:pt x="41" y="291"/>
                  </a:lnTo>
                  <a:lnTo>
                    <a:pt x="45" y="290"/>
                  </a:lnTo>
                  <a:lnTo>
                    <a:pt x="48" y="287"/>
                  </a:lnTo>
                  <a:lnTo>
                    <a:pt x="45" y="286"/>
                  </a:lnTo>
                  <a:lnTo>
                    <a:pt x="45" y="283"/>
                  </a:lnTo>
                  <a:lnTo>
                    <a:pt x="49" y="283"/>
                  </a:lnTo>
                  <a:lnTo>
                    <a:pt x="52" y="279"/>
                  </a:lnTo>
                  <a:lnTo>
                    <a:pt x="49" y="276"/>
                  </a:lnTo>
                  <a:lnTo>
                    <a:pt x="49" y="268"/>
                  </a:lnTo>
                  <a:lnTo>
                    <a:pt x="49" y="263"/>
                  </a:lnTo>
                  <a:lnTo>
                    <a:pt x="52" y="259"/>
                  </a:lnTo>
                  <a:lnTo>
                    <a:pt x="52" y="256"/>
                  </a:lnTo>
                  <a:lnTo>
                    <a:pt x="49" y="255"/>
                  </a:lnTo>
                  <a:lnTo>
                    <a:pt x="48" y="252"/>
                  </a:lnTo>
                  <a:lnTo>
                    <a:pt x="48" y="252"/>
                  </a:lnTo>
                  <a:lnTo>
                    <a:pt x="48" y="252"/>
                  </a:lnTo>
                  <a:lnTo>
                    <a:pt x="48" y="252"/>
                  </a:lnTo>
                  <a:lnTo>
                    <a:pt x="48" y="252"/>
                  </a:lnTo>
                  <a:lnTo>
                    <a:pt x="48" y="252"/>
                  </a:lnTo>
                  <a:lnTo>
                    <a:pt x="48" y="252"/>
                  </a:lnTo>
                  <a:close/>
                  <a:moveTo>
                    <a:pt x="15" y="255"/>
                  </a:moveTo>
                  <a:lnTo>
                    <a:pt x="15" y="256"/>
                  </a:lnTo>
                  <a:lnTo>
                    <a:pt x="18" y="259"/>
                  </a:lnTo>
                  <a:lnTo>
                    <a:pt x="19" y="260"/>
                  </a:lnTo>
                  <a:lnTo>
                    <a:pt x="22" y="259"/>
                  </a:lnTo>
                  <a:lnTo>
                    <a:pt x="18" y="256"/>
                  </a:lnTo>
                  <a:lnTo>
                    <a:pt x="15" y="255"/>
                  </a:lnTo>
                  <a:lnTo>
                    <a:pt x="15" y="255"/>
                  </a:lnTo>
                  <a:lnTo>
                    <a:pt x="15" y="255"/>
                  </a:lnTo>
                  <a:lnTo>
                    <a:pt x="15" y="255"/>
                  </a:lnTo>
                  <a:lnTo>
                    <a:pt x="15" y="255"/>
                  </a:lnTo>
                  <a:lnTo>
                    <a:pt x="15" y="255"/>
                  </a:lnTo>
                  <a:lnTo>
                    <a:pt x="15" y="255"/>
                  </a:lnTo>
                  <a:close/>
                  <a:moveTo>
                    <a:pt x="24" y="260"/>
                  </a:moveTo>
                  <a:lnTo>
                    <a:pt x="27" y="263"/>
                  </a:lnTo>
                  <a:lnTo>
                    <a:pt x="27" y="260"/>
                  </a:lnTo>
                  <a:lnTo>
                    <a:pt x="27" y="259"/>
                  </a:lnTo>
                  <a:lnTo>
                    <a:pt x="24" y="256"/>
                  </a:lnTo>
                  <a:lnTo>
                    <a:pt x="23" y="259"/>
                  </a:lnTo>
                  <a:lnTo>
                    <a:pt x="24" y="259"/>
                  </a:lnTo>
                  <a:lnTo>
                    <a:pt x="24" y="260"/>
                  </a:lnTo>
                  <a:lnTo>
                    <a:pt x="24" y="260"/>
                  </a:lnTo>
                  <a:lnTo>
                    <a:pt x="24" y="260"/>
                  </a:lnTo>
                  <a:lnTo>
                    <a:pt x="24" y="260"/>
                  </a:lnTo>
                  <a:lnTo>
                    <a:pt x="24" y="260"/>
                  </a:lnTo>
                  <a:lnTo>
                    <a:pt x="24" y="260"/>
                  </a:lnTo>
                  <a:lnTo>
                    <a:pt x="24" y="260"/>
                  </a:lnTo>
                  <a:close/>
                  <a:moveTo>
                    <a:pt x="27" y="266"/>
                  </a:moveTo>
                  <a:lnTo>
                    <a:pt x="27" y="264"/>
                  </a:lnTo>
                  <a:lnTo>
                    <a:pt x="24" y="264"/>
                  </a:lnTo>
                  <a:lnTo>
                    <a:pt x="23" y="264"/>
                  </a:lnTo>
                  <a:lnTo>
                    <a:pt x="24" y="270"/>
                  </a:lnTo>
                  <a:lnTo>
                    <a:pt x="27" y="266"/>
                  </a:lnTo>
                  <a:lnTo>
                    <a:pt x="27" y="266"/>
                  </a:lnTo>
                  <a:lnTo>
                    <a:pt x="27" y="266"/>
                  </a:lnTo>
                  <a:lnTo>
                    <a:pt x="27" y="266"/>
                  </a:lnTo>
                  <a:lnTo>
                    <a:pt x="27" y="266"/>
                  </a:lnTo>
                  <a:lnTo>
                    <a:pt x="27" y="266"/>
                  </a:lnTo>
                  <a:lnTo>
                    <a:pt x="27" y="266"/>
                  </a:lnTo>
                  <a:close/>
                  <a:moveTo>
                    <a:pt x="154" y="193"/>
                  </a:moveTo>
                  <a:lnTo>
                    <a:pt x="152" y="186"/>
                  </a:lnTo>
                  <a:lnTo>
                    <a:pt x="152" y="185"/>
                  </a:lnTo>
                  <a:lnTo>
                    <a:pt x="154" y="185"/>
                  </a:lnTo>
                  <a:lnTo>
                    <a:pt x="154" y="182"/>
                  </a:lnTo>
                  <a:lnTo>
                    <a:pt x="152" y="177"/>
                  </a:lnTo>
                  <a:lnTo>
                    <a:pt x="150" y="173"/>
                  </a:lnTo>
                  <a:lnTo>
                    <a:pt x="145" y="165"/>
                  </a:lnTo>
                  <a:lnTo>
                    <a:pt x="145" y="162"/>
                  </a:lnTo>
                  <a:lnTo>
                    <a:pt x="145" y="159"/>
                  </a:lnTo>
                  <a:lnTo>
                    <a:pt x="146" y="158"/>
                  </a:lnTo>
                  <a:lnTo>
                    <a:pt x="150" y="159"/>
                  </a:lnTo>
                  <a:lnTo>
                    <a:pt x="146" y="151"/>
                  </a:lnTo>
                  <a:lnTo>
                    <a:pt x="146" y="149"/>
                  </a:lnTo>
                  <a:lnTo>
                    <a:pt x="149" y="145"/>
                  </a:lnTo>
                  <a:lnTo>
                    <a:pt x="149" y="142"/>
                  </a:lnTo>
                  <a:lnTo>
                    <a:pt x="146" y="138"/>
                  </a:lnTo>
                  <a:lnTo>
                    <a:pt x="145" y="136"/>
                  </a:lnTo>
                  <a:lnTo>
                    <a:pt x="142" y="129"/>
                  </a:lnTo>
                  <a:lnTo>
                    <a:pt x="138" y="125"/>
                  </a:lnTo>
                  <a:lnTo>
                    <a:pt x="133" y="121"/>
                  </a:lnTo>
                  <a:lnTo>
                    <a:pt x="129" y="118"/>
                  </a:lnTo>
                  <a:lnTo>
                    <a:pt x="124" y="110"/>
                  </a:lnTo>
                  <a:lnTo>
                    <a:pt x="120" y="102"/>
                  </a:lnTo>
                  <a:lnTo>
                    <a:pt x="118" y="105"/>
                  </a:lnTo>
                  <a:lnTo>
                    <a:pt x="116" y="102"/>
                  </a:lnTo>
                  <a:lnTo>
                    <a:pt x="112" y="102"/>
                  </a:lnTo>
                  <a:lnTo>
                    <a:pt x="110" y="102"/>
                  </a:lnTo>
                  <a:lnTo>
                    <a:pt x="110" y="105"/>
                  </a:lnTo>
                  <a:lnTo>
                    <a:pt x="112" y="106"/>
                  </a:lnTo>
                  <a:lnTo>
                    <a:pt x="116" y="108"/>
                  </a:lnTo>
                  <a:lnTo>
                    <a:pt x="118" y="106"/>
                  </a:lnTo>
                  <a:lnTo>
                    <a:pt x="120" y="108"/>
                  </a:lnTo>
                  <a:lnTo>
                    <a:pt x="120" y="110"/>
                  </a:lnTo>
                  <a:lnTo>
                    <a:pt x="120" y="112"/>
                  </a:lnTo>
                  <a:lnTo>
                    <a:pt x="116" y="110"/>
                  </a:lnTo>
                  <a:lnTo>
                    <a:pt x="116" y="114"/>
                  </a:lnTo>
                  <a:lnTo>
                    <a:pt x="112" y="112"/>
                  </a:lnTo>
                  <a:lnTo>
                    <a:pt x="110" y="108"/>
                  </a:lnTo>
                  <a:lnTo>
                    <a:pt x="109" y="106"/>
                  </a:lnTo>
                  <a:lnTo>
                    <a:pt x="105" y="106"/>
                  </a:lnTo>
                  <a:lnTo>
                    <a:pt x="106" y="110"/>
                  </a:lnTo>
                  <a:lnTo>
                    <a:pt x="109" y="112"/>
                  </a:lnTo>
                  <a:lnTo>
                    <a:pt x="109" y="114"/>
                  </a:lnTo>
                  <a:lnTo>
                    <a:pt x="105" y="116"/>
                  </a:lnTo>
                  <a:lnTo>
                    <a:pt x="105" y="118"/>
                  </a:lnTo>
                  <a:lnTo>
                    <a:pt x="109" y="121"/>
                  </a:lnTo>
                  <a:lnTo>
                    <a:pt x="110" y="124"/>
                  </a:lnTo>
                  <a:lnTo>
                    <a:pt x="110" y="128"/>
                  </a:lnTo>
                  <a:lnTo>
                    <a:pt x="110" y="129"/>
                  </a:lnTo>
                  <a:lnTo>
                    <a:pt x="112" y="129"/>
                  </a:lnTo>
                  <a:lnTo>
                    <a:pt x="114" y="132"/>
                  </a:lnTo>
                  <a:lnTo>
                    <a:pt x="116" y="136"/>
                  </a:lnTo>
                  <a:lnTo>
                    <a:pt x="120" y="142"/>
                  </a:lnTo>
                  <a:lnTo>
                    <a:pt x="120" y="151"/>
                  </a:lnTo>
                  <a:lnTo>
                    <a:pt x="120" y="159"/>
                  </a:lnTo>
                  <a:lnTo>
                    <a:pt x="120" y="162"/>
                  </a:lnTo>
                  <a:lnTo>
                    <a:pt x="118" y="165"/>
                  </a:lnTo>
                  <a:lnTo>
                    <a:pt x="116" y="167"/>
                  </a:lnTo>
                  <a:lnTo>
                    <a:pt x="116" y="171"/>
                  </a:lnTo>
                  <a:lnTo>
                    <a:pt x="114" y="177"/>
                  </a:lnTo>
                  <a:lnTo>
                    <a:pt x="112" y="178"/>
                  </a:lnTo>
                  <a:lnTo>
                    <a:pt x="109" y="181"/>
                  </a:lnTo>
                  <a:lnTo>
                    <a:pt x="105" y="182"/>
                  </a:lnTo>
                  <a:lnTo>
                    <a:pt x="101" y="186"/>
                  </a:lnTo>
                  <a:lnTo>
                    <a:pt x="99" y="186"/>
                  </a:lnTo>
                  <a:lnTo>
                    <a:pt x="97" y="185"/>
                  </a:lnTo>
                  <a:lnTo>
                    <a:pt x="95" y="182"/>
                  </a:lnTo>
                  <a:lnTo>
                    <a:pt x="93" y="181"/>
                  </a:lnTo>
                  <a:lnTo>
                    <a:pt x="93" y="178"/>
                  </a:lnTo>
                  <a:lnTo>
                    <a:pt x="95" y="178"/>
                  </a:lnTo>
                  <a:lnTo>
                    <a:pt x="95" y="177"/>
                  </a:lnTo>
                  <a:lnTo>
                    <a:pt x="95" y="173"/>
                  </a:lnTo>
                  <a:lnTo>
                    <a:pt x="92" y="175"/>
                  </a:lnTo>
                  <a:lnTo>
                    <a:pt x="89" y="177"/>
                  </a:lnTo>
                  <a:lnTo>
                    <a:pt x="89" y="178"/>
                  </a:lnTo>
                  <a:lnTo>
                    <a:pt x="89" y="182"/>
                  </a:lnTo>
                  <a:lnTo>
                    <a:pt x="92" y="185"/>
                  </a:lnTo>
                  <a:lnTo>
                    <a:pt x="93" y="189"/>
                  </a:lnTo>
                  <a:lnTo>
                    <a:pt x="92" y="193"/>
                  </a:lnTo>
                  <a:lnTo>
                    <a:pt x="88" y="195"/>
                  </a:lnTo>
                  <a:lnTo>
                    <a:pt x="88" y="199"/>
                  </a:lnTo>
                  <a:lnTo>
                    <a:pt x="89" y="202"/>
                  </a:lnTo>
                  <a:lnTo>
                    <a:pt x="92" y="203"/>
                  </a:lnTo>
                  <a:lnTo>
                    <a:pt x="92" y="206"/>
                  </a:lnTo>
                  <a:lnTo>
                    <a:pt x="89" y="207"/>
                  </a:lnTo>
                  <a:lnTo>
                    <a:pt x="88" y="207"/>
                  </a:lnTo>
                  <a:lnTo>
                    <a:pt x="88" y="209"/>
                  </a:lnTo>
                  <a:lnTo>
                    <a:pt x="85" y="209"/>
                  </a:lnTo>
                  <a:lnTo>
                    <a:pt x="81" y="209"/>
                  </a:lnTo>
                  <a:lnTo>
                    <a:pt x="80" y="209"/>
                  </a:lnTo>
                  <a:lnTo>
                    <a:pt x="80" y="206"/>
                  </a:lnTo>
                  <a:lnTo>
                    <a:pt x="79" y="206"/>
                  </a:lnTo>
                  <a:lnTo>
                    <a:pt x="75" y="207"/>
                  </a:lnTo>
                  <a:lnTo>
                    <a:pt x="71" y="207"/>
                  </a:lnTo>
                  <a:lnTo>
                    <a:pt x="67" y="207"/>
                  </a:lnTo>
                  <a:lnTo>
                    <a:pt x="61" y="209"/>
                  </a:lnTo>
                  <a:lnTo>
                    <a:pt x="57" y="209"/>
                  </a:lnTo>
                  <a:lnTo>
                    <a:pt x="55" y="209"/>
                  </a:lnTo>
                  <a:lnTo>
                    <a:pt x="52" y="211"/>
                  </a:lnTo>
                  <a:lnTo>
                    <a:pt x="49" y="209"/>
                  </a:lnTo>
                  <a:lnTo>
                    <a:pt x="45" y="209"/>
                  </a:lnTo>
                  <a:lnTo>
                    <a:pt x="41" y="211"/>
                  </a:lnTo>
                  <a:lnTo>
                    <a:pt x="41" y="213"/>
                  </a:lnTo>
                  <a:lnTo>
                    <a:pt x="41" y="215"/>
                  </a:lnTo>
                  <a:lnTo>
                    <a:pt x="37" y="219"/>
                  </a:lnTo>
                  <a:lnTo>
                    <a:pt x="31" y="228"/>
                  </a:lnTo>
                  <a:lnTo>
                    <a:pt x="27" y="230"/>
                  </a:lnTo>
                  <a:lnTo>
                    <a:pt x="24" y="230"/>
                  </a:lnTo>
                  <a:lnTo>
                    <a:pt x="24" y="234"/>
                  </a:lnTo>
                  <a:lnTo>
                    <a:pt x="27" y="238"/>
                  </a:lnTo>
                  <a:lnTo>
                    <a:pt x="28" y="238"/>
                  </a:lnTo>
                  <a:lnTo>
                    <a:pt x="31" y="238"/>
                  </a:lnTo>
                  <a:lnTo>
                    <a:pt x="35" y="238"/>
                  </a:lnTo>
                  <a:lnTo>
                    <a:pt x="40" y="238"/>
                  </a:lnTo>
                  <a:lnTo>
                    <a:pt x="45" y="239"/>
                  </a:lnTo>
                  <a:lnTo>
                    <a:pt x="45" y="234"/>
                  </a:lnTo>
                  <a:lnTo>
                    <a:pt x="45" y="232"/>
                  </a:lnTo>
                  <a:lnTo>
                    <a:pt x="48" y="230"/>
                  </a:lnTo>
                  <a:lnTo>
                    <a:pt x="49" y="232"/>
                  </a:lnTo>
                  <a:lnTo>
                    <a:pt x="52" y="232"/>
                  </a:lnTo>
                  <a:lnTo>
                    <a:pt x="57" y="230"/>
                  </a:lnTo>
                  <a:lnTo>
                    <a:pt x="59" y="232"/>
                  </a:lnTo>
                  <a:lnTo>
                    <a:pt x="59" y="230"/>
                  </a:lnTo>
                  <a:lnTo>
                    <a:pt x="61" y="230"/>
                  </a:lnTo>
                  <a:lnTo>
                    <a:pt x="61" y="228"/>
                  </a:lnTo>
                  <a:lnTo>
                    <a:pt x="63" y="228"/>
                  </a:lnTo>
                  <a:lnTo>
                    <a:pt x="67" y="228"/>
                  </a:lnTo>
                  <a:lnTo>
                    <a:pt x="68" y="228"/>
                  </a:lnTo>
                  <a:lnTo>
                    <a:pt x="68" y="226"/>
                  </a:lnTo>
                  <a:lnTo>
                    <a:pt x="76" y="222"/>
                  </a:lnTo>
                  <a:lnTo>
                    <a:pt x="80" y="224"/>
                  </a:lnTo>
                  <a:lnTo>
                    <a:pt x="84" y="224"/>
                  </a:lnTo>
                  <a:lnTo>
                    <a:pt x="88" y="224"/>
                  </a:lnTo>
                  <a:lnTo>
                    <a:pt x="89" y="224"/>
                  </a:lnTo>
                  <a:lnTo>
                    <a:pt x="92" y="226"/>
                  </a:lnTo>
                  <a:lnTo>
                    <a:pt x="89" y="228"/>
                  </a:lnTo>
                  <a:lnTo>
                    <a:pt x="88" y="232"/>
                  </a:lnTo>
                  <a:lnTo>
                    <a:pt x="89" y="234"/>
                  </a:lnTo>
                  <a:lnTo>
                    <a:pt x="89" y="236"/>
                  </a:lnTo>
                  <a:lnTo>
                    <a:pt x="92" y="239"/>
                  </a:lnTo>
                  <a:lnTo>
                    <a:pt x="95" y="242"/>
                  </a:lnTo>
                  <a:lnTo>
                    <a:pt x="97" y="243"/>
                  </a:lnTo>
                  <a:lnTo>
                    <a:pt x="99" y="246"/>
                  </a:lnTo>
                  <a:lnTo>
                    <a:pt x="105" y="247"/>
                  </a:lnTo>
                  <a:lnTo>
                    <a:pt x="105" y="246"/>
                  </a:lnTo>
                  <a:lnTo>
                    <a:pt x="106" y="243"/>
                  </a:lnTo>
                  <a:lnTo>
                    <a:pt x="106" y="238"/>
                  </a:lnTo>
                  <a:lnTo>
                    <a:pt x="106" y="236"/>
                  </a:lnTo>
                  <a:lnTo>
                    <a:pt x="109" y="234"/>
                  </a:lnTo>
                  <a:lnTo>
                    <a:pt x="112" y="232"/>
                  </a:lnTo>
                  <a:lnTo>
                    <a:pt x="116" y="232"/>
                  </a:lnTo>
                  <a:lnTo>
                    <a:pt x="112" y="228"/>
                  </a:lnTo>
                  <a:lnTo>
                    <a:pt x="109" y="226"/>
                  </a:lnTo>
                  <a:lnTo>
                    <a:pt x="106" y="224"/>
                  </a:lnTo>
                  <a:lnTo>
                    <a:pt x="106" y="220"/>
                  </a:lnTo>
                  <a:lnTo>
                    <a:pt x="106" y="219"/>
                  </a:lnTo>
                  <a:lnTo>
                    <a:pt x="109" y="217"/>
                  </a:lnTo>
                  <a:lnTo>
                    <a:pt x="109" y="219"/>
                  </a:lnTo>
                  <a:lnTo>
                    <a:pt x="110" y="222"/>
                  </a:lnTo>
                  <a:lnTo>
                    <a:pt x="112" y="222"/>
                  </a:lnTo>
                  <a:lnTo>
                    <a:pt x="114" y="222"/>
                  </a:lnTo>
                  <a:lnTo>
                    <a:pt x="116" y="222"/>
                  </a:lnTo>
                  <a:lnTo>
                    <a:pt x="118" y="224"/>
                  </a:lnTo>
                  <a:lnTo>
                    <a:pt x="116" y="224"/>
                  </a:lnTo>
                  <a:lnTo>
                    <a:pt x="116" y="226"/>
                  </a:lnTo>
                  <a:lnTo>
                    <a:pt x="120" y="224"/>
                  </a:lnTo>
                  <a:lnTo>
                    <a:pt x="124" y="224"/>
                  </a:lnTo>
                  <a:lnTo>
                    <a:pt x="133" y="226"/>
                  </a:lnTo>
                  <a:lnTo>
                    <a:pt x="132" y="222"/>
                  </a:lnTo>
                  <a:lnTo>
                    <a:pt x="133" y="219"/>
                  </a:lnTo>
                  <a:lnTo>
                    <a:pt x="137" y="217"/>
                  </a:lnTo>
                  <a:lnTo>
                    <a:pt x="138" y="219"/>
                  </a:lnTo>
                  <a:lnTo>
                    <a:pt x="137" y="219"/>
                  </a:lnTo>
                  <a:lnTo>
                    <a:pt x="138" y="222"/>
                  </a:lnTo>
                  <a:lnTo>
                    <a:pt x="141" y="226"/>
                  </a:lnTo>
                  <a:lnTo>
                    <a:pt x="142" y="226"/>
                  </a:lnTo>
                  <a:lnTo>
                    <a:pt x="145" y="224"/>
                  </a:lnTo>
                  <a:lnTo>
                    <a:pt x="145" y="220"/>
                  </a:lnTo>
                  <a:lnTo>
                    <a:pt x="141" y="215"/>
                  </a:lnTo>
                  <a:lnTo>
                    <a:pt x="142" y="213"/>
                  </a:lnTo>
                  <a:lnTo>
                    <a:pt x="145" y="213"/>
                  </a:lnTo>
                  <a:lnTo>
                    <a:pt x="150" y="215"/>
                  </a:lnTo>
                  <a:lnTo>
                    <a:pt x="149" y="213"/>
                  </a:lnTo>
                  <a:lnTo>
                    <a:pt x="149" y="211"/>
                  </a:lnTo>
                  <a:lnTo>
                    <a:pt x="149" y="209"/>
                  </a:lnTo>
                  <a:lnTo>
                    <a:pt x="149" y="207"/>
                  </a:lnTo>
                  <a:lnTo>
                    <a:pt x="150" y="207"/>
                  </a:lnTo>
                  <a:lnTo>
                    <a:pt x="152" y="207"/>
                  </a:lnTo>
                  <a:lnTo>
                    <a:pt x="152" y="211"/>
                  </a:lnTo>
                  <a:lnTo>
                    <a:pt x="152" y="215"/>
                  </a:lnTo>
                  <a:lnTo>
                    <a:pt x="152" y="219"/>
                  </a:lnTo>
                  <a:lnTo>
                    <a:pt x="154" y="220"/>
                  </a:lnTo>
                  <a:lnTo>
                    <a:pt x="158" y="219"/>
                  </a:lnTo>
                  <a:lnTo>
                    <a:pt x="160" y="215"/>
                  </a:lnTo>
                  <a:lnTo>
                    <a:pt x="160" y="209"/>
                  </a:lnTo>
                  <a:lnTo>
                    <a:pt x="160" y="207"/>
                  </a:lnTo>
                  <a:lnTo>
                    <a:pt x="164" y="206"/>
                  </a:lnTo>
                  <a:lnTo>
                    <a:pt x="158" y="199"/>
                  </a:lnTo>
                  <a:lnTo>
                    <a:pt x="154" y="193"/>
                  </a:lnTo>
                  <a:lnTo>
                    <a:pt x="154" y="193"/>
                  </a:lnTo>
                  <a:lnTo>
                    <a:pt x="154" y="193"/>
                  </a:lnTo>
                  <a:lnTo>
                    <a:pt x="154" y="193"/>
                  </a:lnTo>
                  <a:lnTo>
                    <a:pt x="154" y="193"/>
                  </a:lnTo>
                  <a:lnTo>
                    <a:pt x="154" y="193"/>
                  </a:lnTo>
                  <a:lnTo>
                    <a:pt x="154" y="193"/>
                  </a:lnTo>
                  <a:close/>
                  <a:moveTo>
                    <a:pt x="109" y="129"/>
                  </a:moveTo>
                  <a:lnTo>
                    <a:pt x="110" y="129"/>
                  </a:lnTo>
                  <a:lnTo>
                    <a:pt x="109" y="128"/>
                  </a:lnTo>
                  <a:lnTo>
                    <a:pt x="109" y="129"/>
                  </a:lnTo>
                  <a:lnTo>
                    <a:pt x="109" y="129"/>
                  </a:lnTo>
                  <a:lnTo>
                    <a:pt x="109" y="129"/>
                  </a:lnTo>
                  <a:lnTo>
                    <a:pt x="109" y="129"/>
                  </a:lnTo>
                  <a:lnTo>
                    <a:pt x="109" y="129"/>
                  </a:lnTo>
                  <a:lnTo>
                    <a:pt x="109" y="129"/>
                  </a:lnTo>
                  <a:lnTo>
                    <a:pt x="109" y="129"/>
                  </a:lnTo>
                  <a:close/>
                  <a:moveTo>
                    <a:pt x="41" y="303"/>
                  </a:moveTo>
                  <a:lnTo>
                    <a:pt x="44" y="303"/>
                  </a:lnTo>
                  <a:lnTo>
                    <a:pt x="45" y="304"/>
                  </a:lnTo>
                  <a:lnTo>
                    <a:pt x="44" y="300"/>
                  </a:lnTo>
                  <a:lnTo>
                    <a:pt x="41" y="303"/>
                  </a:lnTo>
                  <a:lnTo>
                    <a:pt x="41" y="303"/>
                  </a:lnTo>
                  <a:lnTo>
                    <a:pt x="41" y="303"/>
                  </a:lnTo>
                  <a:lnTo>
                    <a:pt x="41" y="303"/>
                  </a:lnTo>
                  <a:lnTo>
                    <a:pt x="41" y="303"/>
                  </a:lnTo>
                  <a:lnTo>
                    <a:pt x="41" y="303"/>
                  </a:lnTo>
                  <a:lnTo>
                    <a:pt x="41" y="303"/>
                  </a:lnTo>
                  <a:close/>
                  <a:moveTo>
                    <a:pt x="45" y="195"/>
                  </a:moveTo>
                  <a:lnTo>
                    <a:pt x="45" y="194"/>
                  </a:lnTo>
                  <a:lnTo>
                    <a:pt x="44" y="195"/>
                  </a:lnTo>
                  <a:lnTo>
                    <a:pt x="45" y="198"/>
                  </a:lnTo>
                  <a:lnTo>
                    <a:pt x="45" y="195"/>
                  </a:lnTo>
                  <a:lnTo>
                    <a:pt x="45" y="195"/>
                  </a:lnTo>
                  <a:lnTo>
                    <a:pt x="45" y="195"/>
                  </a:lnTo>
                  <a:lnTo>
                    <a:pt x="45" y="195"/>
                  </a:lnTo>
                  <a:lnTo>
                    <a:pt x="45" y="195"/>
                  </a:lnTo>
                  <a:lnTo>
                    <a:pt x="45" y="195"/>
                  </a:lnTo>
                  <a:lnTo>
                    <a:pt x="45" y="195"/>
                  </a:lnTo>
                  <a:close/>
                  <a:moveTo>
                    <a:pt x="48" y="250"/>
                  </a:moveTo>
                  <a:lnTo>
                    <a:pt x="52" y="247"/>
                  </a:lnTo>
                  <a:lnTo>
                    <a:pt x="49" y="247"/>
                  </a:lnTo>
                  <a:lnTo>
                    <a:pt x="48" y="250"/>
                  </a:lnTo>
                  <a:lnTo>
                    <a:pt x="48" y="250"/>
                  </a:lnTo>
                  <a:lnTo>
                    <a:pt x="48" y="250"/>
                  </a:lnTo>
                  <a:lnTo>
                    <a:pt x="48" y="250"/>
                  </a:lnTo>
                  <a:lnTo>
                    <a:pt x="48" y="250"/>
                  </a:lnTo>
                  <a:lnTo>
                    <a:pt x="48" y="250"/>
                  </a:lnTo>
                  <a:lnTo>
                    <a:pt x="48" y="250"/>
                  </a:lnTo>
                  <a:close/>
                  <a:moveTo>
                    <a:pt x="81" y="232"/>
                  </a:moveTo>
                  <a:lnTo>
                    <a:pt x="76" y="232"/>
                  </a:lnTo>
                  <a:lnTo>
                    <a:pt x="72" y="230"/>
                  </a:lnTo>
                  <a:lnTo>
                    <a:pt x="68" y="232"/>
                  </a:lnTo>
                  <a:lnTo>
                    <a:pt x="67" y="232"/>
                  </a:lnTo>
                  <a:lnTo>
                    <a:pt x="65" y="232"/>
                  </a:lnTo>
                  <a:lnTo>
                    <a:pt x="67" y="234"/>
                  </a:lnTo>
                  <a:lnTo>
                    <a:pt x="67" y="236"/>
                  </a:lnTo>
                  <a:lnTo>
                    <a:pt x="63" y="238"/>
                  </a:lnTo>
                  <a:lnTo>
                    <a:pt x="61" y="238"/>
                  </a:lnTo>
                  <a:lnTo>
                    <a:pt x="59" y="236"/>
                  </a:lnTo>
                  <a:lnTo>
                    <a:pt x="55" y="234"/>
                  </a:lnTo>
                  <a:lnTo>
                    <a:pt x="55" y="239"/>
                  </a:lnTo>
                  <a:lnTo>
                    <a:pt x="55" y="242"/>
                  </a:lnTo>
                  <a:lnTo>
                    <a:pt x="53" y="243"/>
                  </a:lnTo>
                  <a:lnTo>
                    <a:pt x="52" y="247"/>
                  </a:lnTo>
                  <a:lnTo>
                    <a:pt x="53" y="247"/>
                  </a:lnTo>
                  <a:lnTo>
                    <a:pt x="53" y="250"/>
                  </a:lnTo>
                  <a:lnTo>
                    <a:pt x="55" y="250"/>
                  </a:lnTo>
                  <a:lnTo>
                    <a:pt x="57" y="251"/>
                  </a:lnTo>
                  <a:lnTo>
                    <a:pt x="55" y="251"/>
                  </a:lnTo>
                  <a:lnTo>
                    <a:pt x="57" y="255"/>
                  </a:lnTo>
                  <a:lnTo>
                    <a:pt x="59" y="256"/>
                  </a:lnTo>
                  <a:lnTo>
                    <a:pt x="61" y="256"/>
                  </a:lnTo>
                  <a:lnTo>
                    <a:pt x="63" y="259"/>
                  </a:lnTo>
                  <a:lnTo>
                    <a:pt x="65" y="259"/>
                  </a:lnTo>
                  <a:lnTo>
                    <a:pt x="68" y="260"/>
                  </a:lnTo>
                  <a:lnTo>
                    <a:pt x="67" y="259"/>
                  </a:lnTo>
                  <a:lnTo>
                    <a:pt x="67" y="255"/>
                  </a:lnTo>
                  <a:lnTo>
                    <a:pt x="68" y="250"/>
                  </a:lnTo>
                  <a:lnTo>
                    <a:pt x="71" y="246"/>
                  </a:lnTo>
                  <a:lnTo>
                    <a:pt x="75" y="246"/>
                  </a:lnTo>
                  <a:lnTo>
                    <a:pt x="81" y="250"/>
                  </a:lnTo>
                  <a:lnTo>
                    <a:pt x="81" y="246"/>
                  </a:lnTo>
                  <a:lnTo>
                    <a:pt x="85" y="239"/>
                  </a:lnTo>
                  <a:lnTo>
                    <a:pt x="84" y="236"/>
                  </a:lnTo>
                  <a:lnTo>
                    <a:pt x="81" y="232"/>
                  </a:lnTo>
                  <a:lnTo>
                    <a:pt x="81" y="232"/>
                  </a:lnTo>
                  <a:lnTo>
                    <a:pt x="81" y="232"/>
                  </a:lnTo>
                  <a:lnTo>
                    <a:pt x="81" y="232"/>
                  </a:lnTo>
                  <a:lnTo>
                    <a:pt x="81" y="232"/>
                  </a:lnTo>
                  <a:lnTo>
                    <a:pt x="81" y="232"/>
                  </a:lnTo>
                  <a:lnTo>
                    <a:pt x="81" y="232"/>
                  </a:lnTo>
                  <a:close/>
                  <a:moveTo>
                    <a:pt x="49" y="299"/>
                  </a:moveTo>
                  <a:lnTo>
                    <a:pt x="49" y="300"/>
                  </a:lnTo>
                  <a:lnTo>
                    <a:pt x="52" y="303"/>
                  </a:lnTo>
                  <a:lnTo>
                    <a:pt x="52" y="299"/>
                  </a:lnTo>
                  <a:lnTo>
                    <a:pt x="49" y="295"/>
                  </a:lnTo>
                  <a:lnTo>
                    <a:pt x="49" y="299"/>
                  </a:lnTo>
                  <a:lnTo>
                    <a:pt x="49" y="299"/>
                  </a:lnTo>
                  <a:lnTo>
                    <a:pt x="49" y="299"/>
                  </a:lnTo>
                  <a:lnTo>
                    <a:pt x="49" y="299"/>
                  </a:lnTo>
                  <a:lnTo>
                    <a:pt x="49" y="299"/>
                  </a:lnTo>
                  <a:lnTo>
                    <a:pt x="49" y="299"/>
                  </a:lnTo>
                  <a:lnTo>
                    <a:pt x="49" y="299"/>
                  </a:lnTo>
                  <a:close/>
                  <a:moveTo>
                    <a:pt x="81" y="37"/>
                  </a:moveTo>
                  <a:lnTo>
                    <a:pt x="85" y="41"/>
                  </a:lnTo>
                  <a:lnTo>
                    <a:pt x="89" y="45"/>
                  </a:lnTo>
                  <a:lnTo>
                    <a:pt x="95" y="55"/>
                  </a:lnTo>
                  <a:lnTo>
                    <a:pt x="93" y="59"/>
                  </a:lnTo>
                  <a:lnTo>
                    <a:pt x="93" y="61"/>
                  </a:lnTo>
                  <a:lnTo>
                    <a:pt x="95" y="63"/>
                  </a:lnTo>
                  <a:lnTo>
                    <a:pt x="99" y="68"/>
                  </a:lnTo>
                  <a:lnTo>
                    <a:pt x="99" y="71"/>
                  </a:lnTo>
                  <a:lnTo>
                    <a:pt x="95" y="72"/>
                  </a:lnTo>
                  <a:lnTo>
                    <a:pt x="89" y="71"/>
                  </a:lnTo>
                  <a:lnTo>
                    <a:pt x="84" y="68"/>
                  </a:lnTo>
                  <a:lnTo>
                    <a:pt x="84" y="71"/>
                  </a:lnTo>
                  <a:lnTo>
                    <a:pt x="85" y="72"/>
                  </a:lnTo>
                  <a:lnTo>
                    <a:pt x="88" y="74"/>
                  </a:lnTo>
                  <a:lnTo>
                    <a:pt x="89" y="76"/>
                  </a:lnTo>
                  <a:lnTo>
                    <a:pt x="88" y="78"/>
                  </a:lnTo>
                  <a:lnTo>
                    <a:pt x="85" y="80"/>
                  </a:lnTo>
                  <a:lnTo>
                    <a:pt x="84" y="81"/>
                  </a:lnTo>
                  <a:lnTo>
                    <a:pt x="85" y="85"/>
                  </a:lnTo>
                  <a:lnTo>
                    <a:pt x="88" y="88"/>
                  </a:lnTo>
                  <a:lnTo>
                    <a:pt x="89" y="89"/>
                  </a:lnTo>
                  <a:lnTo>
                    <a:pt x="95" y="93"/>
                  </a:lnTo>
                  <a:lnTo>
                    <a:pt x="95" y="97"/>
                  </a:lnTo>
                  <a:lnTo>
                    <a:pt x="97" y="101"/>
                  </a:lnTo>
                  <a:lnTo>
                    <a:pt x="99" y="102"/>
                  </a:lnTo>
                  <a:lnTo>
                    <a:pt x="101" y="102"/>
                  </a:lnTo>
                  <a:lnTo>
                    <a:pt x="103" y="101"/>
                  </a:lnTo>
                  <a:lnTo>
                    <a:pt x="103" y="98"/>
                  </a:lnTo>
                  <a:lnTo>
                    <a:pt x="105" y="97"/>
                  </a:lnTo>
                  <a:lnTo>
                    <a:pt x="109" y="97"/>
                  </a:lnTo>
                  <a:lnTo>
                    <a:pt x="110" y="97"/>
                  </a:lnTo>
                  <a:lnTo>
                    <a:pt x="110" y="94"/>
                  </a:lnTo>
                  <a:lnTo>
                    <a:pt x="106" y="93"/>
                  </a:lnTo>
                  <a:lnTo>
                    <a:pt x="103" y="92"/>
                  </a:lnTo>
                  <a:lnTo>
                    <a:pt x="99" y="89"/>
                  </a:lnTo>
                  <a:lnTo>
                    <a:pt x="95" y="88"/>
                  </a:lnTo>
                  <a:lnTo>
                    <a:pt x="93" y="85"/>
                  </a:lnTo>
                  <a:lnTo>
                    <a:pt x="93" y="81"/>
                  </a:lnTo>
                  <a:lnTo>
                    <a:pt x="95" y="81"/>
                  </a:lnTo>
                  <a:lnTo>
                    <a:pt x="99" y="84"/>
                  </a:lnTo>
                  <a:lnTo>
                    <a:pt x="103" y="85"/>
                  </a:lnTo>
                  <a:lnTo>
                    <a:pt x="105" y="85"/>
                  </a:lnTo>
                  <a:lnTo>
                    <a:pt x="109" y="81"/>
                  </a:lnTo>
                  <a:lnTo>
                    <a:pt x="112" y="81"/>
                  </a:lnTo>
                  <a:lnTo>
                    <a:pt x="116" y="84"/>
                  </a:lnTo>
                  <a:lnTo>
                    <a:pt x="125" y="88"/>
                  </a:lnTo>
                  <a:lnTo>
                    <a:pt x="132" y="92"/>
                  </a:lnTo>
                  <a:lnTo>
                    <a:pt x="138" y="93"/>
                  </a:lnTo>
                  <a:lnTo>
                    <a:pt x="141" y="92"/>
                  </a:lnTo>
                  <a:lnTo>
                    <a:pt x="138" y="89"/>
                  </a:lnTo>
                  <a:lnTo>
                    <a:pt x="137" y="85"/>
                  </a:lnTo>
                  <a:lnTo>
                    <a:pt x="138" y="81"/>
                  </a:lnTo>
                  <a:lnTo>
                    <a:pt x="141" y="78"/>
                  </a:lnTo>
                  <a:lnTo>
                    <a:pt x="142" y="76"/>
                  </a:lnTo>
                  <a:lnTo>
                    <a:pt x="146" y="74"/>
                  </a:lnTo>
                  <a:lnTo>
                    <a:pt x="152" y="76"/>
                  </a:lnTo>
                  <a:lnTo>
                    <a:pt x="150" y="74"/>
                  </a:lnTo>
                  <a:lnTo>
                    <a:pt x="154" y="74"/>
                  </a:lnTo>
                  <a:lnTo>
                    <a:pt x="156" y="74"/>
                  </a:lnTo>
                  <a:lnTo>
                    <a:pt x="154" y="72"/>
                  </a:lnTo>
                  <a:lnTo>
                    <a:pt x="160" y="72"/>
                  </a:lnTo>
                  <a:lnTo>
                    <a:pt x="160" y="71"/>
                  </a:lnTo>
                  <a:lnTo>
                    <a:pt x="162" y="68"/>
                  </a:lnTo>
                  <a:lnTo>
                    <a:pt x="160" y="68"/>
                  </a:lnTo>
                  <a:lnTo>
                    <a:pt x="158" y="71"/>
                  </a:lnTo>
                  <a:lnTo>
                    <a:pt x="156" y="71"/>
                  </a:lnTo>
                  <a:lnTo>
                    <a:pt x="156" y="68"/>
                  </a:lnTo>
                  <a:lnTo>
                    <a:pt x="152" y="64"/>
                  </a:lnTo>
                  <a:lnTo>
                    <a:pt x="149" y="63"/>
                  </a:lnTo>
                  <a:lnTo>
                    <a:pt x="146" y="61"/>
                  </a:lnTo>
                  <a:lnTo>
                    <a:pt x="146" y="59"/>
                  </a:lnTo>
                  <a:lnTo>
                    <a:pt x="146" y="53"/>
                  </a:lnTo>
                  <a:lnTo>
                    <a:pt x="145" y="51"/>
                  </a:lnTo>
                  <a:lnTo>
                    <a:pt x="142" y="55"/>
                  </a:lnTo>
                  <a:lnTo>
                    <a:pt x="141" y="57"/>
                  </a:lnTo>
                  <a:lnTo>
                    <a:pt x="137" y="57"/>
                  </a:lnTo>
                  <a:lnTo>
                    <a:pt x="136" y="57"/>
                  </a:lnTo>
                  <a:lnTo>
                    <a:pt x="132" y="55"/>
                  </a:lnTo>
                  <a:lnTo>
                    <a:pt x="129" y="55"/>
                  </a:lnTo>
                  <a:lnTo>
                    <a:pt x="128" y="55"/>
                  </a:lnTo>
                  <a:lnTo>
                    <a:pt x="125" y="55"/>
                  </a:lnTo>
                  <a:lnTo>
                    <a:pt x="124" y="53"/>
                  </a:lnTo>
                  <a:lnTo>
                    <a:pt x="122" y="53"/>
                  </a:lnTo>
                  <a:lnTo>
                    <a:pt x="106" y="45"/>
                  </a:lnTo>
                  <a:lnTo>
                    <a:pt x="88" y="35"/>
                  </a:lnTo>
                  <a:lnTo>
                    <a:pt x="81" y="31"/>
                  </a:lnTo>
                  <a:lnTo>
                    <a:pt x="80" y="31"/>
                  </a:lnTo>
                  <a:lnTo>
                    <a:pt x="79" y="31"/>
                  </a:lnTo>
                  <a:lnTo>
                    <a:pt x="80" y="35"/>
                  </a:lnTo>
                  <a:lnTo>
                    <a:pt x="81" y="37"/>
                  </a:lnTo>
                  <a:lnTo>
                    <a:pt x="81" y="37"/>
                  </a:lnTo>
                  <a:lnTo>
                    <a:pt x="81" y="37"/>
                  </a:lnTo>
                  <a:lnTo>
                    <a:pt x="81" y="37"/>
                  </a:lnTo>
                  <a:lnTo>
                    <a:pt x="81" y="37"/>
                  </a:lnTo>
                  <a:lnTo>
                    <a:pt x="81" y="37"/>
                  </a:lnTo>
                  <a:lnTo>
                    <a:pt x="81" y="37"/>
                  </a:lnTo>
                  <a:close/>
                  <a:moveTo>
                    <a:pt x="105" y="162"/>
                  </a:moveTo>
                  <a:lnTo>
                    <a:pt x="105" y="163"/>
                  </a:lnTo>
                  <a:lnTo>
                    <a:pt x="106" y="165"/>
                  </a:lnTo>
                  <a:lnTo>
                    <a:pt x="106" y="167"/>
                  </a:lnTo>
                  <a:lnTo>
                    <a:pt x="109" y="167"/>
                  </a:lnTo>
                  <a:lnTo>
                    <a:pt x="109" y="163"/>
                  </a:lnTo>
                  <a:lnTo>
                    <a:pt x="106" y="163"/>
                  </a:lnTo>
                  <a:lnTo>
                    <a:pt x="106" y="159"/>
                  </a:lnTo>
                  <a:lnTo>
                    <a:pt x="105" y="162"/>
                  </a:lnTo>
                  <a:lnTo>
                    <a:pt x="105" y="162"/>
                  </a:lnTo>
                  <a:lnTo>
                    <a:pt x="105" y="162"/>
                  </a:lnTo>
                  <a:lnTo>
                    <a:pt x="105" y="162"/>
                  </a:lnTo>
                  <a:lnTo>
                    <a:pt x="105" y="162"/>
                  </a:lnTo>
                  <a:lnTo>
                    <a:pt x="105" y="162"/>
                  </a:lnTo>
                  <a:lnTo>
                    <a:pt x="105" y="162"/>
                  </a:lnTo>
                  <a:close/>
                  <a:moveTo>
                    <a:pt x="154" y="59"/>
                  </a:moveTo>
                  <a:lnTo>
                    <a:pt x="154" y="53"/>
                  </a:lnTo>
                  <a:lnTo>
                    <a:pt x="158" y="51"/>
                  </a:lnTo>
                  <a:lnTo>
                    <a:pt x="160" y="49"/>
                  </a:lnTo>
                  <a:lnTo>
                    <a:pt x="158" y="49"/>
                  </a:lnTo>
                  <a:lnTo>
                    <a:pt x="154" y="48"/>
                  </a:lnTo>
                  <a:lnTo>
                    <a:pt x="152" y="51"/>
                  </a:lnTo>
                  <a:lnTo>
                    <a:pt x="152" y="57"/>
                  </a:lnTo>
                  <a:lnTo>
                    <a:pt x="152" y="61"/>
                  </a:lnTo>
                  <a:lnTo>
                    <a:pt x="154" y="61"/>
                  </a:lnTo>
                  <a:lnTo>
                    <a:pt x="154" y="59"/>
                  </a:lnTo>
                  <a:lnTo>
                    <a:pt x="154" y="59"/>
                  </a:lnTo>
                  <a:lnTo>
                    <a:pt x="154" y="59"/>
                  </a:lnTo>
                  <a:lnTo>
                    <a:pt x="154" y="59"/>
                  </a:lnTo>
                  <a:lnTo>
                    <a:pt x="154" y="59"/>
                  </a:lnTo>
                  <a:lnTo>
                    <a:pt x="154" y="59"/>
                  </a:lnTo>
                  <a:lnTo>
                    <a:pt x="154" y="59"/>
                  </a:lnTo>
                  <a:close/>
                  <a:moveTo>
                    <a:pt x="177" y="31"/>
                  </a:moveTo>
                  <a:lnTo>
                    <a:pt x="176" y="35"/>
                  </a:lnTo>
                  <a:lnTo>
                    <a:pt x="173" y="35"/>
                  </a:lnTo>
                  <a:lnTo>
                    <a:pt x="172" y="35"/>
                  </a:lnTo>
                  <a:lnTo>
                    <a:pt x="168" y="31"/>
                  </a:lnTo>
                  <a:lnTo>
                    <a:pt x="169" y="35"/>
                  </a:lnTo>
                  <a:lnTo>
                    <a:pt x="169" y="36"/>
                  </a:lnTo>
                  <a:lnTo>
                    <a:pt x="169" y="37"/>
                  </a:lnTo>
                  <a:lnTo>
                    <a:pt x="168" y="37"/>
                  </a:lnTo>
                  <a:lnTo>
                    <a:pt x="166" y="41"/>
                  </a:lnTo>
                  <a:lnTo>
                    <a:pt x="166" y="44"/>
                  </a:lnTo>
                  <a:lnTo>
                    <a:pt x="166" y="45"/>
                  </a:lnTo>
                  <a:lnTo>
                    <a:pt x="164" y="48"/>
                  </a:lnTo>
                  <a:lnTo>
                    <a:pt x="166" y="49"/>
                  </a:lnTo>
                  <a:lnTo>
                    <a:pt x="169" y="44"/>
                  </a:lnTo>
                  <a:lnTo>
                    <a:pt x="169" y="41"/>
                  </a:lnTo>
                  <a:lnTo>
                    <a:pt x="169" y="40"/>
                  </a:lnTo>
                  <a:lnTo>
                    <a:pt x="172" y="40"/>
                  </a:lnTo>
                  <a:lnTo>
                    <a:pt x="173" y="37"/>
                  </a:lnTo>
                  <a:lnTo>
                    <a:pt x="177" y="35"/>
                  </a:lnTo>
                  <a:lnTo>
                    <a:pt x="181" y="32"/>
                  </a:lnTo>
                  <a:lnTo>
                    <a:pt x="181" y="31"/>
                  </a:lnTo>
                  <a:lnTo>
                    <a:pt x="180" y="31"/>
                  </a:lnTo>
                  <a:lnTo>
                    <a:pt x="177" y="31"/>
                  </a:lnTo>
                  <a:lnTo>
                    <a:pt x="177" y="31"/>
                  </a:lnTo>
                  <a:lnTo>
                    <a:pt x="177" y="31"/>
                  </a:lnTo>
                  <a:lnTo>
                    <a:pt x="177" y="31"/>
                  </a:lnTo>
                  <a:lnTo>
                    <a:pt x="177" y="31"/>
                  </a:lnTo>
                  <a:lnTo>
                    <a:pt x="177" y="31"/>
                  </a:lnTo>
                  <a:lnTo>
                    <a:pt x="177" y="31"/>
                  </a:lnTo>
                  <a:close/>
                  <a:moveTo>
                    <a:pt x="172" y="61"/>
                  </a:moveTo>
                  <a:lnTo>
                    <a:pt x="172" y="59"/>
                  </a:lnTo>
                  <a:lnTo>
                    <a:pt x="169" y="61"/>
                  </a:lnTo>
                  <a:lnTo>
                    <a:pt x="172" y="61"/>
                  </a:lnTo>
                  <a:lnTo>
                    <a:pt x="172" y="61"/>
                  </a:lnTo>
                  <a:lnTo>
                    <a:pt x="172" y="61"/>
                  </a:lnTo>
                  <a:lnTo>
                    <a:pt x="172" y="61"/>
                  </a:lnTo>
                  <a:lnTo>
                    <a:pt x="172" y="61"/>
                  </a:lnTo>
                  <a:lnTo>
                    <a:pt x="172" y="61"/>
                  </a:lnTo>
                  <a:lnTo>
                    <a:pt x="172" y="61"/>
                  </a:lnTo>
                  <a:close/>
                  <a:moveTo>
                    <a:pt x="193" y="17"/>
                  </a:moveTo>
                  <a:lnTo>
                    <a:pt x="190" y="21"/>
                  </a:lnTo>
                  <a:lnTo>
                    <a:pt x="189" y="24"/>
                  </a:lnTo>
                  <a:lnTo>
                    <a:pt x="189" y="27"/>
                  </a:lnTo>
                  <a:lnTo>
                    <a:pt x="189" y="28"/>
                  </a:lnTo>
                  <a:lnTo>
                    <a:pt x="190" y="28"/>
                  </a:lnTo>
                  <a:lnTo>
                    <a:pt x="193" y="24"/>
                  </a:lnTo>
                  <a:lnTo>
                    <a:pt x="195" y="17"/>
                  </a:lnTo>
                  <a:lnTo>
                    <a:pt x="194" y="17"/>
                  </a:lnTo>
                  <a:lnTo>
                    <a:pt x="193" y="17"/>
                  </a:lnTo>
                  <a:lnTo>
                    <a:pt x="193" y="17"/>
                  </a:lnTo>
                  <a:lnTo>
                    <a:pt x="193" y="17"/>
                  </a:lnTo>
                  <a:lnTo>
                    <a:pt x="193" y="17"/>
                  </a:lnTo>
                  <a:lnTo>
                    <a:pt x="193" y="17"/>
                  </a:lnTo>
                  <a:lnTo>
                    <a:pt x="193" y="17"/>
                  </a:lnTo>
                  <a:lnTo>
                    <a:pt x="193" y="17"/>
                  </a:lnTo>
                  <a:close/>
                  <a:moveTo>
                    <a:pt x="207" y="0"/>
                  </a:moveTo>
                  <a:lnTo>
                    <a:pt x="207" y="4"/>
                  </a:lnTo>
                  <a:lnTo>
                    <a:pt x="209" y="0"/>
                  </a:lnTo>
                  <a:lnTo>
                    <a:pt x="207" y="0"/>
                  </a:lnTo>
                  <a:lnTo>
                    <a:pt x="207" y="0"/>
                  </a:lnTo>
                  <a:lnTo>
                    <a:pt x="207" y="0"/>
                  </a:lnTo>
                  <a:lnTo>
                    <a:pt x="207" y="0"/>
                  </a:lnTo>
                  <a:lnTo>
                    <a:pt x="207" y="0"/>
                  </a:lnTo>
                  <a:lnTo>
                    <a:pt x="207" y="0"/>
                  </a:lnTo>
                  <a:lnTo>
                    <a:pt x="207" y="0"/>
                  </a:lnTo>
                  <a:close/>
                  <a:moveTo>
                    <a:pt x="206" y="7"/>
                  </a:moveTo>
                  <a:lnTo>
                    <a:pt x="207" y="4"/>
                  </a:lnTo>
                  <a:lnTo>
                    <a:pt x="206" y="5"/>
                  </a:lnTo>
                  <a:lnTo>
                    <a:pt x="206" y="7"/>
                  </a:lnTo>
                  <a:lnTo>
                    <a:pt x="206" y="7"/>
                  </a:lnTo>
                  <a:lnTo>
                    <a:pt x="206" y="7"/>
                  </a:lnTo>
                  <a:lnTo>
                    <a:pt x="206" y="7"/>
                  </a:lnTo>
                  <a:lnTo>
                    <a:pt x="206" y="7"/>
                  </a:lnTo>
                  <a:lnTo>
                    <a:pt x="206" y="7"/>
                  </a:lnTo>
                  <a:lnTo>
                    <a:pt x="206" y="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8" name="Freeform 129"/>
            <p:cNvSpPr>
              <a:spLocks noEditPoints="1"/>
            </p:cNvSpPr>
            <p:nvPr/>
          </p:nvSpPr>
          <p:spPr bwMode="auto">
            <a:xfrm>
              <a:off x="7112000" y="3335338"/>
              <a:ext cx="238125" cy="374650"/>
            </a:xfrm>
            <a:custGeom>
              <a:avLst/>
              <a:gdLst>
                <a:gd name="T0" fmla="*/ 62 w 150"/>
                <a:gd name="T1" fmla="*/ 231 h 236"/>
                <a:gd name="T2" fmla="*/ 83 w 150"/>
                <a:gd name="T3" fmla="*/ 218 h 236"/>
                <a:gd name="T4" fmla="*/ 33 w 150"/>
                <a:gd name="T5" fmla="*/ 137 h 236"/>
                <a:gd name="T6" fmla="*/ 26 w 150"/>
                <a:gd name="T7" fmla="*/ 149 h 236"/>
                <a:gd name="T8" fmla="*/ 8 w 150"/>
                <a:gd name="T9" fmla="*/ 174 h 236"/>
                <a:gd name="T10" fmla="*/ 21 w 150"/>
                <a:gd name="T11" fmla="*/ 162 h 236"/>
                <a:gd name="T12" fmla="*/ 35 w 150"/>
                <a:gd name="T13" fmla="*/ 147 h 236"/>
                <a:gd name="T14" fmla="*/ 35 w 150"/>
                <a:gd name="T15" fmla="*/ 118 h 236"/>
                <a:gd name="T16" fmla="*/ 35 w 150"/>
                <a:gd name="T17" fmla="*/ 114 h 236"/>
                <a:gd name="T18" fmla="*/ 51 w 150"/>
                <a:gd name="T19" fmla="*/ 108 h 236"/>
                <a:gd name="T20" fmla="*/ 61 w 150"/>
                <a:gd name="T21" fmla="*/ 105 h 236"/>
                <a:gd name="T22" fmla="*/ 43 w 150"/>
                <a:gd name="T23" fmla="*/ 77 h 236"/>
                <a:gd name="T24" fmla="*/ 47 w 150"/>
                <a:gd name="T25" fmla="*/ 88 h 236"/>
                <a:gd name="T26" fmla="*/ 69 w 150"/>
                <a:gd name="T27" fmla="*/ 90 h 236"/>
                <a:gd name="T28" fmla="*/ 75 w 150"/>
                <a:gd name="T29" fmla="*/ 86 h 236"/>
                <a:gd name="T30" fmla="*/ 101 w 150"/>
                <a:gd name="T31" fmla="*/ 104 h 236"/>
                <a:gd name="T32" fmla="*/ 93 w 150"/>
                <a:gd name="T33" fmla="*/ 92 h 236"/>
                <a:gd name="T34" fmla="*/ 87 w 150"/>
                <a:gd name="T35" fmla="*/ 90 h 236"/>
                <a:gd name="T36" fmla="*/ 70 w 150"/>
                <a:gd name="T37" fmla="*/ 84 h 236"/>
                <a:gd name="T38" fmla="*/ 55 w 150"/>
                <a:gd name="T39" fmla="*/ 53 h 236"/>
                <a:gd name="T40" fmla="*/ 62 w 150"/>
                <a:gd name="T41" fmla="*/ 21 h 236"/>
                <a:gd name="T42" fmla="*/ 51 w 150"/>
                <a:gd name="T43" fmla="*/ 7 h 236"/>
                <a:gd name="T44" fmla="*/ 33 w 150"/>
                <a:gd name="T45" fmla="*/ 20 h 236"/>
                <a:gd name="T46" fmla="*/ 26 w 150"/>
                <a:gd name="T47" fmla="*/ 47 h 236"/>
                <a:gd name="T48" fmla="*/ 62 w 150"/>
                <a:gd name="T49" fmla="*/ 69 h 236"/>
                <a:gd name="T50" fmla="*/ 62 w 150"/>
                <a:gd name="T51" fmla="*/ 69 h 236"/>
                <a:gd name="T52" fmla="*/ 66 w 150"/>
                <a:gd name="T53" fmla="*/ 93 h 236"/>
                <a:gd name="T54" fmla="*/ 74 w 150"/>
                <a:gd name="T55" fmla="*/ 149 h 236"/>
                <a:gd name="T56" fmla="*/ 86 w 150"/>
                <a:gd name="T57" fmla="*/ 128 h 236"/>
                <a:gd name="T58" fmla="*/ 73 w 150"/>
                <a:gd name="T59" fmla="*/ 134 h 236"/>
                <a:gd name="T60" fmla="*/ 147 w 150"/>
                <a:gd name="T61" fmla="*/ 189 h 236"/>
                <a:gd name="T62" fmla="*/ 143 w 150"/>
                <a:gd name="T63" fmla="*/ 171 h 236"/>
                <a:gd name="T64" fmla="*/ 130 w 150"/>
                <a:gd name="T65" fmla="*/ 166 h 236"/>
                <a:gd name="T66" fmla="*/ 119 w 150"/>
                <a:gd name="T67" fmla="*/ 181 h 236"/>
                <a:gd name="T68" fmla="*/ 106 w 150"/>
                <a:gd name="T69" fmla="*/ 191 h 236"/>
                <a:gd name="T70" fmla="*/ 91 w 150"/>
                <a:gd name="T71" fmla="*/ 189 h 236"/>
                <a:gd name="T72" fmla="*/ 79 w 150"/>
                <a:gd name="T73" fmla="*/ 211 h 236"/>
                <a:gd name="T74" fmla="*/ 93 w 150"/>
                <a:gd name="T75" fmla="*/ 201 h 236"/>
                <a:gd name="T76" fmla="*/ 103 w 150"/>
                <a:gd name="T77" fmla="*/ 197 h 236"/>
                <a:gd name="T78" fmla="*/ 126 w 150"/>
                <a:gd name="T79" fmla="*/ 232 h 236"/>
                <a:gd name="T80" fmla="*/ 132 w 150"/>
                <a:gd name="T81" fmla="*/ 218 h 236"/>
                <a:gd name="T82" fmla="*/ 144 w 150"/>
                <a:gd name="T83" fmla="*/ 214 h 236"/>
                <a:gd name="T84" fmla="*/ 148 w 150"/>
                <a:gd name="T85" fmla="*/ 197 h 236"/>
                <a:gd name="T86" fmla="*/ 87 w 150"/>
                <a:gd name="T87" fmla="*/ 145 h 236"/>
                <a:gd name="T88" fmla="*/ 83 w 150"/>
                <a:gd name="T89" fmla="*/ 167 h 236"/>
                <a:gd name="T90" fmla="*/ 95 w 150"/>
                <a:gd name="T91" fmla="*/ 149 h 236"/>
                <a:gd name="T92" fmla="*/ 99 w 150"/>
                <a:gd name="T93" fmla="*/ 122 h 236"/>
                <a:gd name="T94" fmla="*/ 90 w 150"/>
                <a:gd name="T95" fmla="*/ 122 h 236"/>
                <a:gd name="T96" fmla="*/ 105 w 150"/>
                <a:gd name="T97" fmla="*/ 147 h 236"/>
                <a:gd name="T98" fmla="*/ 99 w 150"/>
                <a:gd name="T99" fmla="*/ 162 h 236"/>
                <a:gd name="T100" fmla="*/ 103 w 150"/>
                <a:gd name="T101" fmla="*/ 93 h 236"/>
                <a:gd name="T102" fmla="*/ 117 w 150"/>
                <a:gd name="T103" fmla="*/ 162 h 236"/>
                <a:gd name="T104" fmla="*/ 106 w 150"/>
                <a:gd name="T105" fmla="*/ 165 h 236"/>
                <a:gd name="T106" fmla="*/ 118 w 150"/>
                <a:gd name="T107" fmla="*/ 130 h 236"/>
                <a:gd name="T108" fmla="*/ 114 w 150"/>
                <a:gd name="T109" fmla="*/ 140 h 236"/>
                <a:gd name="T110" fmla="*/ 122 w 150"/>
                <a:gd name="T111" fmla="*/ 144 h 236"/>
                <a:gd name="T112" fmla="*/ 130 w 150"/>
                <a:gd name="T113" fmla="*/ 134 h 236"/>
                <a:gd name="T114" fmla="*/ 118 w 150"/>
                <a:gd name="T115" fmla="*/ 110 h 236"/>
                <a:gd name="T116" fmla="*/ 113 w 150"/>
                <a:gd name="T117"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36">
                  <a:moveTo>
                    <a:pt x="62" y="231"/>
                  </a:moveTo>
                  <a:lnTo>
                    <a:pt x="65" y="231"/>
                  </a:lnTo>
                  <a:lnTo>
                    <a:pt x="69" y="232"/>
                  </a:lnTo>
                  <a:lnTo>
                    <a:pt x="69" y="231"/>
                  </a:lnTo>
                  <a:lnTo>
                    <a:pt x="69" y="228"/>
                  </a:lnTo>
                  <a:lnTo>
                    <a:pt x="62" y="228"/>
                  </a:lnTo>
                  <a:lnTo>
                    <a:pt x="62" y="231"/>
                  </a:lnTo>
                  <a:lnTo>
                    <a:pt x="62" y="231"/>
                  </a:lnTo>
                  <a:lnTo>
                    <a:pt x="62" y="231"/>
                  </a:lnTo>
                  <a:lnTo>
                    <a:pt x="62" y="231"/>
                  </a:lnTo>
                  <a:lnTo>
                    <a:pt x="62" y="231"/>
                  </a:lnTo>
                  <a:lnTo>
                    <a:pt x="62" y="231"/>
                  </a:lnTo>
                  <a:lnTo>
                    <a:pt x="62" y="231"/>
                  </a:lnTo>
                  <a:close/>
                  <a:moveTo>
                    <a:pt x="75" y="218"/>
                  </a:moveTo>
                  <a:lnTo>
                    <a:pt x="74" y="218"/>
                  </a:lnTo>
                  <a:lnTo>
                    <a:pt x="75" y="219"/>
                  </a:lnTo>
                  <a:lnTo>
                    <a:pt x="78" y="222"/>
                  </a:lnTo>
                  <a:lnTo>
                    <a:pt x="79" y="222"/>
                  </a:lnTo>
                  <a:lnTo>
                    <a:pt x="82" y="219"/>
                  </a:lnTo>
                  <a:lnTo>
                    <a:pt x="83" y="218"/>
                  </a:lnTo>
                  <a:lnTo>
                    <a:pt x="79" y="215"/>
                  </a:lnTo>
                  <a:lnTo>
                    <a:pt x="75" y="218"/>
                  </a:lnTo>
                  <a:lnTo>
                    <a:pt x="75" y="218"/>
                  </a:lnTo>
                  <a:lnTo>
                    <a:pt x="75" y="218"/>
                  </a:lnTo>
                  <a:lnTo>
                    <a:pt x="75" y="218"/>
                  </a:lnTo>
                  <a:lnTo>
                    <a:pt x="75" y="218"/>
                  </a:lnTo>
                  <a:lnTo>
                    <a:pt x="75" y="218"/>
                  </a:lnTo>
                  <a:lnTo>
                    <a:pt x="75" y="218"/>
                  </a:lnTo>
                  <a:close/>
                  <a:moveTo>
                    <a:pt x="33" y="140"/>
                  </a:moveTo>
                  <a:lnTo>
                    <a:pt x="33" y="137"/>
                  </a:lnTo>
                  <a:lnTo>
                    <a:pt x="33" y="134"/>
                  </a:lnTo>
                  <a:lnTo>
                    <a:pt x="33" y="132"/>
                  </a:lnTo>
                  <a:lnTo>
                    <a:pt x="30" y="136"/>
                  </a:lnTo>
                  <a:lnTo>
                    <a:pt x="30" y="137"/>
                  </a:lnTo>
                  <a:lnTo>
                    <a:pt x="33" y="144"/>
                  </a:lnTo>
                  <a:lnTo>
                    <a:pt x="30" y="141"/>
                  </a:lnTo>
                  <a:lnTo>
                    <a:pt x="29" y="140"/>
                  </a:lnTo>
                  <a:lnTo>
                    <a:pt x="30" y="145"/>
                  </a:lnTo>
                  <a:lnTo>
                    <a:pt x="29" y="149"/>
                  </a:lnTo>
                  <a:lnTo>
                    <a:pt x="26" y="149"/>
                  </a:lnTo>
                  <a:lnTo>
                    <a:pt x="25" y="150"/>
                  </a:lnTo>
                  <a:lnTo>
                    <a:pt x="25" y="153"/>
                  </a:lnTo>
                  <a:lnTo>
                    <a:pt x="22" y="153"/>
                  </a:lnTo>
                  <a:lnTo>
                    <a:pt x="22" y="154"/>
                  </a:lnTo>
                  <a:lnTo>
                    <a:pt x="21" y="157"/>
                  </a:lnTo>
                  <a:lnTo>
                    <a:pt x="21" y="158"/>
                  </a:lnTo>
                  <a:lnTo>
                    <a:pt x="17" y="162"/>
                  </a:lnTo>
                  <a:lnTo>
                    <a:pt x="12" y="170"/>
                  </a:lnTo>
                  <a:lnTo>
                    <a:pt x="9" y="170"/>
                  </a:lnTo>
                  <a:lnTo>
                    <a:pt x="8" y="174"/>
                  </a:lnTo>
                  <a:lnTo>
                    <a:pt x="4" y="178"/>
                  </a:lnTo>
                  <a:lnTo>
                    <a:pt x="0" y="183"/>
                  </a:lnTo>
                  <a:lnTo>
                    <a:pt x="0" y="187"/>
                  </a:lnTo>
                  <a:lnTo>
                    <a:pt x="5" y="181"/>
                  </a:lnTo>
                  <a:lnTo>
                    <a:pt x="9" y="178"/>
                  </a:lnTo>
                  <a:lnTo>
                    <a:pt x="13" y="175"/>
                  </a:lnTo>
                  <a:lnTo>
                    <a:pt x="18" y="167"/>
                  </a:lnTo>
                  <a:lnTo>
                    <a:pt x="22" y="165"/>
                  </a:lnTo>
                  <a:lnTo>
                    <a:pt x="22" y="162"/>
                  </a:lnTo>
                  <a:lnTo>
                    <a:pt x="21" y="162"/>
                  </a:lnTo>
                  <a:lnTo>
                    <a:pt x="22" y="161"/>
                  </a:lnTo>
                  <a:lnTo>
                    <a:pt x="22" y="158"/>
                  </a:lnTo>
                  <a:lnTo>
                    <a:pt x="25" y="157"/>
                  </a:lnTo>
                  <a:lnTo>
                    <a:pt x="26" y="157"/>
                  </a:lnTo>
                  <a:lnTo>
                    <a:pt x="29" y="157"/>
                  </a:lnTo>
                  <a:lnTo>
                    <a:pt x="30" y="153"/>
                  </a:lnTo>
                  <a:lnTo>
                    <a:pt x="33" y="150"/>
                  </a:lnTo>
                  <a:lnTo>
                    <a:pt x="34" y="150"/>
                  </a:lnTo>
                  <a:lnTo>
                    <a:pt x="35" y="149"/>
                  </a:lnTo>
                  <a:lnTo>
                    <a:pt x="35" y="147"/>
                  </a:lnTo>
                  <a:lnTo>
                    <a:pt x="34" y="144"/>
                  </a:lnTo>
                  <a:lnTo>
                    <a:pt x="33" y="140"/>
                  </a:lnTo>
                  <a:lnTo>
                    <a:pt x="33" y="140"/>
                  </a:lnTo>
                  <a:lnTo>
                    <a:pt x="33" y="140"/>
                  </a:lnTo>
                  <a:lnTo>
                    <a:pt x="33" y="140"/>
                  </a:lnTo>
                  <a:lnTo>
                    <a:pt x="33" y="140"/>
                  </a:lnTo>
                  <a:lnTo>
                    <a:pt x="33" y="140"/>
                  </a:lnTo>
                  <a:lnTo>
                    <a:pt x="33" y="140"/>
                  </a:lnTo>
                  <a:close/>
                  <a:moveTo>
                    <a:pt x="35" y="114"/>
                  </a:moveTo>
                  <a:lnTo>
                    <a:pt x="35" y="118"/>
                  </a:lnTo>
                  <a:lnTo>
                    <a:pt x="38" y="121"/>
                  </a:lnTo>
                  <a:lnTo>
                    <a:pt x="43" y="121"/>
                  </a:lnTo>
                  <a:lnTo>
                    <a:pt x="43" y="118"/>
                  </a:lnTo>
                  <a:lnTo>
                    <a:pt x="38" y="117"/>
                  </a:lnTo>
                  <a:lnTo>
                    <a:pt x="35" y="114"/>
                  </a:lnTo>
                  <a:lnTo>
                    <a:pt x="35" y="114"/>
                  </a:lnTo>
                  <a:lnTo>
                    <a:pt x="35" y="114"/>
                  </a:lnTo>
                  <a:lnTo>
                    <a:pt x="35" y="114"/>
                  </a:lnTo>
                  <a:lnTo>
                    <a:pt x="35" y="114"/>
                  </a:lnTo>
                  <a:lnTo>
                    <a:pt x="35" y="114"/>
                  </a:lnTo>
                  <a:lnTo>
                    <a:pt x="35" y="114"/>
                  </a:lnTo>
                  <a:close/>
                  <a:moveTo>
                    <a:pt x="61" y="105"/>
                  </a:moveTo>
                  <a:lnTo>
                    <a:pt x="59" y="100"/>
                  </a:lnTo>
                  <a:lnTo>
                    <a:pt x="57" y="96"/>
                  </a:lnTo>
                  <a:lnTo>
                    <a:pt x="49" y="93"/>
                  </a:lnTo>
                  <a:lnTo>
                    <a:pt x="43" y="93"/>
                  </a:lnTo>
                  <a:lnTo>
                    <a:pt x="42" y="93"/>
                  </a:lnTo>
                  <a:lnTo>
                    <a:pt x="46" y="97"/>
                  </a:lnTo>
                  <a:lnTo>
                    <a:pt x="47" y="104"/>
                  </a:lnTo>
                  <a:lnTo>
                    <a:pt x="51" y="108"/>
                  </a:lnTo>
                  <a:lnTo>
                    <a:pt x="55" y="114"/>
                  </a:lnTo>
                  <a:lnTo>
                    <a:pt x="59" y="117"/>
                  </a:lnTo>
                  <a:lnTo>
                    <a:pt x="61" y="114"/>
                  </a:lnTo>
                  <a:lnTo>
                    <a:pt x="62" y="109"/>
                  </a:lnTo>
                  <a:lnTo>
                    <a:pt x="61" y="105"/>
                  </a:lnTo>
                  <a:lnTo>
                    <a:pt x="61" y="105"/>
                  </a:lnTo>
                  <a:lnTo>
                    <a:pt x="61" y="105"/>
                  </a:lnTo>
                  <a:lnTo>
                    <a:pt x="61" y="105"/>
                  </a:lnTo>
                  <a:lnTo>
                    <a:pt x="61" y="105"/>
                  </a:lnTo>
                  <a:lnTo>
                    <a:pt x="61" y="105"/>
                  </a:lnTo>
                  <a:lnTo>
                    <a:pt x="61" y="105"/>
                  </a:lnTo>
                  <a:close/>
                  <a:moveTo>
                    <a:pt x="30" y="56"/>
                  </a:moveTo>
                  <a:lnTo>
                    <a:pt x="30" y="60"/>
                  </a:lnTo>
                  <a:lnTo>
                    <a:pt x="34" y="67"/>
                  </a:lnTo>
                  <a:lnTo>
                    <a:pt x="35" y="69"/>
                  </a:lnTo>
                  <a:lnTo>
                    <a:pt x="38" y="71"/>
                  </a:lnTo>
                  <a:lnTo>
                    <a:pt x="38" y="73"/>
                  </a:lnTo>
                  <a:lnTo>
                    <a:pt x="39" y="74"/>
                  </a:lnTo>
                  <a:lnTo>
                    <a:pt x="39" y="77"/>
                  </a:lnTo>
                  <a:lnTo>
                    <a:pt x="43" y="77"/>
                  </a:lnTo>
                  <a:lnTo>
                    <a:pt x="43" y="74"/>
                  </a:lnTo>
                  <a:lnTo>
                    <a:pt x="42" y="69"/>
                  </a:lnTo>
                  <a:lnTo>
                    <a:pt x="47" y="71"/>
                  </a:lnTo>
                  <a:lnTo>
                    <a:pt x="49" y="73"/>
                  </a:lnTo>
                  <a:lnTo>
                    <a:pt x="49" y="77"/>
                  </a:lnTo>
                  <a:lnTo>
                    <a:pt x="46" y="78"/>
                  </a:lnTo>
                  <a:lnTo>
                    <a:pt x="43" y="80"/>
                  </a:lnTo>
                  <a:lnTo>
                    <a:pt x="43" y="84"/>
                  </a:lnTo>
                  <a:lnTo>
                    <a:pt x="46" y="88"/>
                  </a:lnTo>
                  <a:lnTo>
                    <a:pt x="47" y="88"/>
                  </a:lnTo>
                  <a:lnTo>
                    <a:pt x="46" y="86"/>
                  </a:lnTo>
                  <a:lnTo>
                    <a:pt x="49" y="86"/>
                  </a:lnTo>
                  <a:lnTo>
                    <a:pt x="49" y="90"/>
                  </a:lnTo>
                  <a:lnTo>
                    <a:pt x="51" y="88"/>
                  </a:lnTo>
                  <a:lnTo>
                    <a:pt x="51" y="92"/>
                  </a:lnTo>
                  <a:lnTo>
                    <a:pt x="55" y="92"/>
                  </a:lnTo>
                  <a:lnTo>
                    <a:pt x="57" y="90"/>
                  </a:lnTo>
                  <a:lnTo>
                    <a:pt x="61" y="86"/>
                  </a:lnTo>
                  <a:lnTo>
                    <a:pt x="62" y="86"/>
                  </a:lnTo>
                  <a:lnTo>
                    <a:pt x="69" y="90"/>
                  </a:lnTo>
                  <a:lnTo>
                    <a:pt x="74" y="93"/>
                  </a:lnTo>
                  <a:lnTo>
                    <a:pt x="75" y="97"/>
                  </a:lnTo>
                  <a:lnTo>
                    <a:pt x="78" y="100"/>
                  </a:lnTo>
                  <a:lnTo>
                    <a:pt x="79" y="97"/>
                  </a:lnTo>
                  <a:lnTo>
                    <a:pt x="78" y="96"/>
                  </a:lnTo>
                  <a:lnTo>
                    <a:pt x="78" y="93"/>
                  </a:lnTo>
                  <a:lnTo>
                    <a:pt x="78" y="92"/>
                  </a:lnTo>
                  <a:lnTo>
                    <a:pt x="75" y="90"/>
                  </a:lnTo>
                  <a:lnTo>
                    <a:pt x="74" y="86"/>
                  </a:lnTo>
                  <a:lnTo>
                    <a:pt x="75" y="86"/>
                  </a:lnTo>
                  <a:lnTo>
                    <a:pt x="78" y="88"/>
                  </a:lnTo>
                  <a:lnTo>
                    <a:pt x="82" y="92"/>
                  </a:lnTo>
                  <a:lnTo>
                    <a:pt x="86" y="93"/>
                  </a:lnTo>
                  <a:lnTo>
                    <a:pt x="90" y="97"/>
                  </a:lnTo>
                  <a:lnTo>
                    <a:pt x="90" y="100"/>
                  </a:lnTo>
                  <a:lnTo>
                    <a:pt x="90" y="101"/>
                  </a:lnTo>
                  <a:lnTo>
                    <a:pt x="95" y="104"/>
                  </a:lnTo>
                  <a:lnTo>
                    <a:pt x="95" y="105"/>
                  </a:lnTo>
                  <a:lnTo>
                    <a:pt x="97" y="105"/>
                  </a:lnTo>
                  <a:lnTo>
                    <a:pt x="101" y="104"/>
                  </a:lnTo>
                  <a:lnTo>
                    <a:pt x="99" y="105"/>
                  </a:lnTo>
                  <a:lnTo>
                    <a:pt x="99" y="108"/>
                  </a:lnTo>
                  <a:lnTo>
                    <a:pt x="101" y="110"/>
                  </a:lnTo>
                  <a:lnTo>
                    <a:pt x="103" y="110"/>
                  </a:lnTo>
                  <a:lnTo>
                    <a:pt x="103" y="108"/>
                  </a:lnTo>
                  <a:lnTo>
                    <a:pt x="103" y="104"/>
                  </a:lnTo>
                  <a:lnTo>
                    <a:pt x="101" y="100"/>
                  </a:lnTo>
                  <a:lnTo>
                    <a:pt x="97" y="101"/>
                  </a:lnTo>
                  <a:lnTo>
                    <a:pt x="97" y="97"/>
                  </a:lnTo>
                  <a:lnTo>
                    <a:pt x="93" y="92"/>
                  </a:lnTo>
                  <a:lnTo>
                    <a:pt x="91" y="92"/>
                  </a:lnTo>
                  <a:lnTo>
                    <a:pt x="93" y="90"/>
                  </a:lnTo>
                  <a:lnTo>
                    <a:pt x="99" y="90"/>
                  </a:lnTo>
                  <a:lnTo>
                    <a:pt x="97" y="88"/>
                  </a:lnTo>
                  <a:lnTo>
                    <a:pt x="93" y="86"/>
                  </a:lnTo>
                  <a:lnTo>
                    <a:pt x="90" y="84"/>
                  </a:lnTo>
                  <a:lnTo>
                    <a:pt x="87" y="82"/>
                  </a:lnTo>
                  <a:lnTo>
                    <a:pt x="87" y="86"/>
                  </a:lnTo>
                  <a:lnTo>
                    <a:pt x="87" y="88"/>
                  </a:lnTo>
                  <a:lnTo>
                    <a:pt x="87" y="90"/>
                  </a:lnTo>
                  <a:lnTo>
                    <a:pt x="86" y="88"/>
                  </a:lnTo>
                  <a:lnTo>
                    <a:pt x="83" y="86"/>
                  </a:lnTo>
                  <a:lnTo>
                    <a:pt x="82" y="82"/>
                  </a:lnTo>
                  <a:lnTo>
                    <a:pt x="79" y="80"/>
                  </a:lnTo>
                  <a:lnTo>
                    <a:pt x="75" y="78"/>
                  </a:lnTo>
                  <a:lnTo>
                    <a:pt x="73" y="78"/>
                  </a:lnTo>
                  <a:lnTo>
                    <a:pt x="73" y="82"/>
                  </a:lnTo>
                  <a:lnTo>
                    <a:pt x="70" y="80"/>
                  </a:lnTo>
                  <a:lnTo>
                    <a:pt x="70" y="82"/>
                  </a:lnTo>
                  <a:lnTo>
                    <a:pt x="70" y="84"/>
                  </a:lnTo>
                  <a:lnTo>
                    <a:pt x="69" y="86"/>
                  </a:lnTo>
                  <a:lnTo>
                    <a:pt x="66" y="86"/>
                  </a:lnTo>
                  <a:lnTo>
                    <a:pt x="65" y="82"/>
                  </a:lnTo>
                  <a:lnTo>
                    <a:pt x="61" y="77"/>
                  </a:lnTo>
                  <a:lnTo>
                    <a:pt x="59" y="73"/>
                  </a:lnTo>
                  <a:lnTo>
                    <a:pt x="61" y="71"/>
                  </a:lnTo>
                  <a:lnTo>
                    <a:pt x="55" y="65"/>
                  </a:lnTo>
                  <a:lnTo>
                    <a:pt x="55" y="61"/>
                  </a:lnTo>
                  <a:lnTo>
                    <a:pt x="55" y="57"/>
                  </a:lnTo>
                  <a:lnTo>
                    <a:pt x="55" y="53"/>
                  </a:lnTo>
                  <a:lnTo>
                    <a:pt x="55" y="51"/>
                  </a:lnTo>
                  <a:lnTo>
                    <a:pt x="59" y="47"/>
                  </a:lnTo>
                  <a:lnTo>
                    <a:pt x="62" y="44"/>
                  </a:lnTo>
                  <a:lnTo>
                    <a:pt x="62" y="47"/>
                  </a:lnTo>
                  <a:lnTo>
                    <a:pt x="65" y="43"/>
                  </a:lnTo>
                  <a:lnTo>
                    <a:pt x="65" y="39"/>
                  </a:lnTo>
                  <a:lnTo>
                    <a:pt x="66" y="33"/>
                  </a:lnTo>
                  <a:lnTo>
                    <a:pt x="66" y="27"/>
                  </a:lnTo>
                  <a:lnTo>
                    <a:pt x="65" y="25"/>
                  </a:lnTo>
                  <a:lnTo>
                    <a:pt x="62" y="21"/>
                  </a:lnTo>
                  <a:lnTo>
                    <a:pt x="61" y="17"/>
                  </a:lnTo>
                  <a:lnTo>
                    <a:pt x="59" y="13"/>
                  </a:lnTo>
                  <a:lnTo>
                    <a:pt x="61" y="8"/>
                  </a:lnTo>
                  <a:lnTo>
                    <a:pt x="61" y="4"/>
                  </a:lnTo>
                  <a:lnTo>
                    <a:pt x="59" y="3"/>
                  </a:lnTo>
                  <a:lnTo>
                    <a:pt x="57" y="4"/>
                  </a:lnTo>
                  <a:lnTo>
                    <a:pt x="57" y="7"/>
                  </a:lnTo>
                  <a:lnTo>
                    <a:pt x="55" y="7"/>
                  </a:lnTo>
                  <a:lnTo>
                    <a:pt x="53" y="7"/>
                  </a:lnTo>
                  <a:lnTo>
                    <a:pt x="51" y="7"/>
                  </a:lnTo>
                  <a:lnTo>
                    <a:pt x="47" y="4"/>
                  </a:lnTo>
                  <a:lnTo>
                    <a:pt x="43" y="3"/>
                  </a:lnTo>
                  <a:lnTo>
                    <a:pt x="39" y="0"/>
                  </a:lnTo>
                  <a:lnTo>
                    <a:pt x="35" y="0"/>
                  </a:lnTo>
                  <a:lnTo>
                    <a:pt x="35" y="3"/>
                  </a:lnTo>
                  <a:lnTo>
                    <a:pt x="34" y="3"/>
                  </a:lnTo>
                  <a:lnTo>
                    <a:pt x="33" y="3"/>
                  </a:lnTo>
                  <a:lnTo>
                    <a:pt x="34" y="7"/>
                  </a:lnTo>
                  <a:lnTo>
                    <a:pt x="33" y="16"/>
                  </a:lnTo>
                  <a:lnTo>
                    <a:pt x="33" y="20"/>
                  </a:lnTo>
                  <a:lnTo>
                    <a:pt x="34" y="23"/>
                  </a:lnTo>
                  <a:lnTo>
                    <a:pt x="34" y="27"/>
                  </a:lnTo>
                  <a:lnTo>
                    <a:pt x="34" y="33"/>
                  </a:lnTo>
                  <a:lnTo>
                    <a:pt x="34" y="39"/>
                  </a:lnTo>
                  <a:lnTo>
                    <a:pt x="35" y="47"/>
                  </a:lnTo>
                  <a:lnTo>
                    <a:pt x="35" y="48"/>
                  </a:lnTo>
                  <a:lnTo>
                    <a:pt x="33" y="47"/>
                  </a:lnTo>
                  <a:lnTo>
                    <a:pt x="29" y="40"/>
                  </a:lnTo>
                  <a:lnTo>
                    <a:pt x="26" y="43"/>
                  </a:lnTo>
                  <a:lnTo>
                    <a:pt x="26" y="47"/>
                  </a:lnTo>
                  <a:lnTo>
                    <a:pt x="26" y="48"/>
                  </a:lnTo>
                  <a:lnTo>
                    <a:pt x="29" y="51"/>
                  </a:lnTo>
                  <a:lnTo>
                    <a:pt x="30" y="56"/>
                  </a:lnTo>
                  <a:lnTo>
                    <a:pt x="30" y="56"/>
                  </a:lnTo>
                  <a:lnTo>
                    <a:pt x="30" y="56"/>
                  </a:lnTo>
                  <a:lnTo>
                    <a:pt x="30" y="56"/>
                  </a:lnTo>
                  <a:lnTo>
                    <a:pt x="30" y="56"/>
                  </a:lnTo>
                  <a:lnTo>
                    <a:pt x="30" y="56"/>
                  </a:lnTo>
                  <a:lnTo>
                    <a:pt x="30" y="56"/>
                  </a:lnTo>
                  <a:close/>
                  <a:moveTo>
                    <a:pt x="62" y="69"/>
                  </a:moveTo>
                  <a:lnTo>
                    <a:pt x="65" y="73"/>
                  </a:lnTo>
                  <a:lnTo>
                    <a:pt x="65" y="67"/>
                  </a:lnTo>
                  <a:lnTo>
                    <a:pt x="65" y="65"/>
                  </a:lnTo>
                  <a:lnTo>
                    <a:pt x="61" y="67"/>
                  </a:lnTo>
                  <a:lnTo>
                    <a:pt x="62" y="69"/>
                  </a:lnTo>
                  <a:lnTo>
                    <a:pt x="62" y="69"/>
                  </a:lnTo>
                  <a:lnTo>
                    <a:pt x="62" y="69"/>
                  </a:lnTo>
                  <a:lnTo>
                    <a:pt x="62" y="69"/>
                  </a:lnTo>
                  <a:lnTo>
                    <a:pt x="62" y="69"/>
                  </a:lnTo>
                  <a:lnTo>
                    <a:pt x="62" y="69"/>
                  </a:lnTo>
                  <a:lnTo>
                    <a:pt x="62" y="69"/>
                  </a:lnTo>
                  <a:close/>
                  <a:moveTo>
                    <a:pt x="66" y="93"/>
                  </a:moveTo>
                  <a:lnTo>
                    <a:pt x="65" y="93"/>
                  </a:lnTo>
                  <a:lnTo>
                    <a:pt x="66" y="97"/>
                  </a:lnTo>
                  <a:lnTo>
                    <a:pt x="69" y="97"/>
                  </a:lnTo>
                  <a:lnTo>
                    <a:pt x="70" y="96"/>
                  </a:lnTo>
                  <a:lnTo>
                    <a:pt x="70" y="93"/>
                  </a:lnTo>
                  <a:lnTo>
                    <a:pt x="69" y="93"/>
                  </a:lnTo>
                  <a:lnTo>
                    <a:pt x="66" y="93"/>
                  </a:lnTo>
                  <a:lnTo>
                    <a:pt x="66" y="93"/>
                  </a:lnTo>
                  <a:lnTo>
                    <a:pt x="66" y="93"/>
                  </a:lnTo>
                  <a:lnTo>
                    <a:pt x="66" y="93"/>
                  </a:lnTo>
                  <a:lnTo>
                    <a:pt x="66" y="93"/>
                  </a:lnTo>
                  <a:lnTo>
                    <a:pt x="66" y="93"/>
                  </a:lnTo>
                  <a:lnTo>
                    <a:pt x="66" y="93"/>
                  </a:lnTo>
                  <a:close/>
                  <a:moveTo>
                    <a:pt x="73" y="134"/>
                  </a:moveTo>
                  <a:lnTo>
                    <a:pt x="73" y="141"/>
                  </a:lnTo>
                  <a:lnTo>
                    <a:pt x="73" y="145"/>
                  </a:lnTo>
                  <a:lnTo>
                    <a:pt x="73" y="149"/>
                  </a:lnTo>
                  <a:lnTo>
                    <a:pt x="74" y="149"/>
                  </a:lnTo>
                  <a:lnTo>
                    <a:pt x="75" y="147"/>
                  </a:lnTo>
                  <a:lnTo>
                    <a:pt x="78" y="145"/>
                  </a:lnTo>
                  <a:lnTo>
                    <a:pt x="79" y="145"/>
                  </a:lnTo>
                  <a:lnTo>
                    <a:pt x="83" y="144"/>
                  </a:lnTo>
                  <a:lnTo>
                    <a:pt x="86" y="140"/>
                  </a:lnTo>
                  <a:lnTo>
                    <a:pt x="87" y="137"/>
                  </a:lnTo>
                  <a:lnTo>
                    <a:pt x="90" y="136"/>
                  </a:lnTo>
                  <a:lnTo>
                    <a:pt x="90" y="130"/>
                  </a:lnTo>
                  <a:lnTo>
                    <a:pt x="86" y="132"/>
                  </a:lnTo>
                  <a:lnTo>
                    <a:pt x="86" y="128"/>
                  </a:lnTo>
                  <a:lnTo>
                    <a:pt x="83" y="128"/>
                  </a:lnTo>
                  <a:lnTo>
                    <a:pt x="82" y="130"/>
                  </a:lnTo>
                  <a:lnTo>
                    <a:pt x="79" y="128"/>
                  </a:lnTo>
                  <a:lnTo>
                    <a:pt x="75" y="124"/>
                  </a:lnTo>
                  <a:lnTo>
                    <a:pt x="73" y="124"/>
                  </a:lnTo>
                  <a:lnTo>
                    <a:pt x="70" y="122"/>
                  </a:lnTo>
                  <a:lnTo>
                    <a:pt x="69" y="124"/>
                  </a:lnTo>
                  <a:lnTo>
                    <a:pt x="73" y="126"/>
                  </a:lnTo>
                  <a:lnTo>
                    <a:pt x="73" y="128"/>
                  </a:lnTo>
                  <a:lnTo>
                    <a:pt x="73" y="134"/>
                  </a:lnTo>
                  <a:lnTo>
                    <a:pt x="73" y="134"/>
                  </a:lnTo>
                  <a:lnTo>
                    <a:pt x="73" y="134"/>
                  </a:lnTo>
                  <a:lnTo>
                    <a:pt x="73" y="134"/>
                  </a:lnTo>
                  <a:lnTo>
                    <a:pt x="73" y="134"/>
                  </a:lnTo>
                  <a:lnTo>
                    <a:pt x="73" y="134"/>
                  </a:lnTo>
                  <a:lnTo>
                    <a:pt x="73" y="134"/>
                  </a:lnTo>
                  <a:close/>
                  <a:moveTo>
                    <a:pt x="148" y="197"/>
                  </a:moveTo>
                  <a:lnTo>
                    <a:pt x="147" y="194"/>
                  </a:lnTo>
                  <a:lnTo>
                    <a:pt x="148" y="191"/>
                  </a:lnTo>
                  <a:lnTo>
                    <a:pt x="147" y="189"/>
                  </a:lnTo>
                  <a:lnTo>
                    <a:pt x="144" y="189"/>
                  </a:lnTo>
                  <a:lnTo>
                    <a:pt x="147" y="187"/>
                  </a:lnTo>
                  <a:lnTo>
                    <a:pt x="144" y="185"/>
                  </a:lnTo>
                  <a:lnTo>
                    <a:pt x="143" y="183"/>
                  </a:lnTo>
                  <a:lnTo>
                    <a:pt x="140" y="181"/>
                  </a:lnTo>
                  <a:lnTo>
                    <a:pt x="143" y="179"/>
                  </a:lnTo>
                  <a:lnTo>
                    <a:pt x="144" y="179"/>
                  </a:lnTo>
                  <a:lnTo>
                    <a:pt x="144" y="175"/>
                  </a:lnTo>
                  <a:lnTo>
                    <a:pt x="143" y="174"/>
                  </a:lnTo>
                  <a:lnTo>
                    <a:pt x="143" y="171"/>
                  </a:lnTo>
                  <a:lnTo>
                    <a:pt x="143" y="170"/>
                  </a:lnTo>
                  <a:lnTo>
                    <a:pt x="140" y="170"/>
                  </a:lnTo>
                  <a:lnTo>
                    <a:pt x="139" y="170"/>
                  </a:lnTo>
                  <a:lnTo>
                    <a:pt x="139" y="167"/>
                  </a:lnTo>
                  <a:lnTo>
                    <a:pt x="136" y="166"/>
                  </a:lnTo>
                  <a:lnTo>
                    <a:pt x="135" y="165"/>
                  </a:lnTo>
                  <a:lnTo>
                    <a:pt x="131" y="162"/>
                  </a:lnTo>
                  <a:lnTo>
                    <a:pt x="130" y="161"/>
                  </a:lnTo>
                  <a:lnTo>
                    <a:pt x="130" y="162"/>
                  </a:lnTo>
                  <a:lnTo>
                    <a:pt x="130" y="166"/>
                  </a:lnTo>
                  <a:lnTo>
                    <a:pt x="131" y="171"/>
                  </a:lnTo>
                  <a:lnTo>
                    <a:pt x="131" y="174"/>
                  </a:lnTo>
                  <a:lnTo>
                    <a:pt x="131" y="175"/>
                  </a:lnTo>
                  <a:lnTo>
                    <a:pt x="130" y="175"/>
                  </a:lnTo>
                  <a:lnTo>
                    <a:pt x="127" y="174"/>
                  </a:lnTo>
                  <a:lnTo>
                    <a:pt x="126" y="178"/>
                  </a:lnTo>
                  <a:lnTo>
                    <a:pt x="122" y="175"/>
                  </a:lnTo>
                  <a:lnTo>
                    <a:pt x="119" y="175"/>
                  </a:lnTo>
                  <a:lnTo>
                    <a:pt x="119" y="178"/>
                  </a:lnTo>
                  <a:lnTo>
                    <a:pt x="119" y="181"/>
                  </a:lnTo>
                  <a:lnTo>
                    <a:pt x="118" y="183"/>
                  </a:lnTo>
                  <a:lnTo>
                    <a:pt x="117" y="183"/>
                  </a:lnTo>
                  <a:lnTo>
                    <a:pt x="114" y="183"/>
                  </a:lnTo>
                  <a:lnTo>
                    <a:pt x="113" y="185"/>
                  </a:lnTo>
                  <a:lnTo>
                    <a:pt x="113" y="189"/>
                  </a:lnTo>
                  <a:lnTo>
                    <a:pt x="110" y="191"/>
                  </a:lnTo>
                  <a:lnTo>
                    <a:pt x="106" y="191"/>
                  </a:lnTo>
                  <a:lnTo>
                    <a:pt x="103" y="193"/>
                  </a:lnTo>
                  <a:lnTo>
                    <a:pt x="105" y="191"/>
                  </a:lnTo>
                  <a:lnTo>
                    <a:pt x="106" y="191"/>
                  </a:lnTo>
                  <a:lnTo>
                    <a:pt x="106" y="189"/>
                  </a:lnTo>
                  <a:lnTo>
                    <a:pt x="105" y="183"/>
                  </a:lnTo>
                  <a:lnTo>
                    <a:pt x="103" y="181"/>
                  </a:lnTo>
                  <a:lnTo>
                    <a:pt x="101" y="183"/>
                  </a:lnTo>
                  <a:lnTo>
                    <a:pt x="101" y="181"/>
                  </a:lnTo>
                  <a:lnTo>
                    <a:pt x="99" y="179"/>
                  </a:lnTo>
                  <a:lnTo>
                    <a:pt x="99" y="181"/>
                  </a:lnTo>
                  <a:lnTo>
                    <a:pt x="97" y="183"/>
                  </a:lnTo>
                  <a:lnTo>
                    <a:pt x="93" y="185"/>
                  </a:lnTo>
                  <a:lnTo>
                    <a:pt x="91" y="189"/>
                  </a:lnTo>
                  <a:lnTo>
                    <a:pt x="91" y="191"/>
                  </a:lnTo>
                  <a:lnTo>
                    <a:pt x="90" y="191"/>
                  </a:lnTo>
                  <a:lnTo>
                    <a:pt x="83" y="193"/>
                  </a:lnTo>
                  <a:lnTo>
                    <a:pt x="82" y="193"/>
                  </a:lnTo>
                  <a:lnTo>
                    <a:pt x="79" y="194"/>
                  </a:lnTo>
                  <a:lnTo>
                    <a:pt x="79" y="201"/>
                  </a:lnTo>
                  <a:lnTo>
                    <a:pt x="75" y="207"/>
                  </a:lnTo>
                  <a:lnTo>
                    <a:pt x="75" y="211"/>
                  </a:lnTo>
                  <a:lnTo>
                    <a:pt x="78" y="211"/>
                  </a:lnTo>
                  <a:lnTo>
                    <a:pt x="79" y="211"/>
                  </a:lnTo>
                  <a:lnTo>
                    <a:pt x="82" y="210"/>
                  </a:lnTo>
                  <a:lnTo>
                    <a:pt x="82" y="206"/>
                  </a:lnTo>
                  <a:lnTo>
                    <a:pt x="83" y="202"/>
                  </a:lnTo>
                  <a:lnTo>
                    <a:pt x="86" y="198"/>
                  </a:lnTo>
                  <a:lnTo>
                    <a:pt x="87" y="197"/>
                  </a:lnTo>
                  <a:lnTo>
                    <a:pt x="90" y="197"/>
                  </a:lnTo>
                  <a:lnTo>
                    <a:pt x="90" y="201"/>
                  </a:lnTo>
                  <a:lnTo>
                    <a:pt x="91" y="202"/>
                  </a:lnTo>
                  <a:lnTo>
                    <a:pt x="93" y="202"/>
                  </a:lnTo>
                  <a:lnTo>
                    <a:pt x="93" y="201"/>
                  </a:lnTo>
                  <a:lnTo>
                    <a:pt x="95" y="198"/>
                  </a:lnTo>
                  <a:lnTo>
                    <a:pt x="95" y="201"/>
                  </a:lnTo>
                  <a:lnTo>
                    <a:pt x="95" y="202"/>
                  </a:lnTo>
                  <a:lnTo>
                    <a:pt x="97" y="202"/>
                  </a:lnTo>
                  <a:lnTo>
                    <a:pt x="101" y="205"/>
                  </a:lnTo>
                  <a:lnTo>
                    <a:pt x="99" y="201"/>
                  </a:lnTo>
                  <a:lnTo>
                    <a:pt x="101" y="201"/>
                  </a:lnTo>
                  <a:lnTo>
                    <a:pt x="101" y="198"/>
                  </a:lnTo>
                  <a:lnTo>
                    <a:pt x="101" y="197"/>
                  </a:lnTo>
                  <a:lnTo>
                    <a:pt x="103" y="197"/>
                  </a:lnTo>
                  <a:lnTo>
                    <a:pt x="105" y="198"/>
                  </a:lnTo>
                  <a:lnTo>
                    <a:pt x="110" y="201"/>
                  </a:lnTo>
                  <a:lnTo>
                    <a:pt x="113" y="205"/>
                  </a:lnTo>
                  <a:lnTo>
                    <a:pt x="113" y="207"/>
                  </a:lnTo>
                  <a:lnTo>
                    <a:pt x="110" y="211"/>
                  </a:lnTo>
                  <a:lnTo>
                    <a:pt x="113" y="222"/>
                  </a:lnTo>
                  <a:lnTo>
                    <a:pt x="114" y="224"/>
                  </a:lnTo>
                  <a:lnTo>
                    <a:pt x="119" y="228"/>
                  </a:lnTo>
                  <a:lnTo>
                    <a:pt x="123" y="231"/>
                  </a:lnTo>
                  <a:lnTo>
                    <a:pt x="126" y="232"/>
                  </a:lnTo>
                  <a:lnTo>
                    <a:pt x="127" y="231"/>
                  </a:lnTo>
                  <a:lnTo>
                    <a:pt x="130" y="228"/>
                  </a:lnTo>
                  <a:lnTo>
                    <a:pt x="131" y="227"/>
                  </a:lnTo>
                  <a:lnTo>
                    <a:pt x="131" y="232"/>
                  </a:lnTo>
                  <a:lnTo>
                    <a:pt x="131" y="236"/>
                  </a:lnTo>
                  <a:lnTo>
                    <a:pt x="132" y="236"/>
                  </a:lnTo>
                  <a:lnTo>
                    <a:pt x="136" y="232"/>
                  </a:lnTo>
                  <a:lnTo>
                    <a:pt x="139" y="227"/>
                  </a:lnTo>
                  <a:lnTo>
                    <a:pt x="135" y="222"/>
                  </a:lnTo>
                  <a:lnTo>
                    <a:pt x="132" y="218"/>
                  </a:lnTo>
                  <a:lnTo>
                    <a:pt x="135" y="210"/>
                  </a:lnTo>
                  <a:lnTo>
                    <a:pt x="136" y="206"/>
                  </a:lnTo>
                  <a:lnTo>
                    <a:pt x="139" y="206"/>
                  </a:lnTo>
                  <a:lnTo>
                    <a:pt x="140" y="210"/>
                  </a:lnTo>
                  <a:lnTo>
                    <a:pt x="143" y="214"/>
                  </a:lnTo>
                  <a:lnTo>
                    <a:pt x="143" y="219"/>
                  </a:lnTo>
                  <a:lnTo>
                    <a:pt x="147" y="224"/>
                  </a:lnTo>
                  <a:lnTo>
                    <a:pt x="147" y="219"/>
                  </a:lnTo>
                  <a:lnTo>
                    <a:pt x="147" y="215"/>
                  </a:lnTo>
                  <a:lnTo>
                    <a:pt x="144" y="214"/>
                  </a:lnTo>
                  <a:lnTo>
                    <a:pt x="147" y="214"/>
                  </a:lnTo>
                  <a:lnTo>
                    <a:pt x="148" y="211"/>
                  </a:lnTo>
                  <a:lnTo>
                    <a:pt x="150" y="210"/>
                  </a:lnTo>
                  <a:lnTo>
                    <a:pt x="150" y="205"/>
                  </a:lnTo>
                  <a:lnTo>
                    <a:pt x="150" y="198"/>
                  </a:lnTo>
                  <a:lnTo>
                    <a:pt x="148" y="197"/>
                  </a:lnTo>
                  <a:lnTo>
                    <a:pt x="148" y="197"/>
                  </a:lnTo>
                  <a:lnTo>
                    <a:pt x="148" y="197"/>
                  </a:lnTo>
                  <a:lnTo>
                    <a:pt x="148" y="197"/>
                  </a:lnTo>
                  <a:lnTo>
                    <a:pt x="148" y="197"/>
                  </a:lnTo>
                  <a:lnTo>
                    <a:pt x="148" y="197"/>
                  </a:lnTo>
                  <a:lnTo>
                    <a:pt x="148" y="197"/>
                  </a:lnTo>
                  <a:close/>
                  <a:moveTo>
                    <a:pt x="95" y="149"/>
                  </a:moveTo>
                  <a:lnTo>
                    <a:pt x="97" y="145"/>
                  </a:lnTo>
                  <a:lnTo>
                    <a:pt x="97" y="141"/>
                  </a:lnTo>
                  <a:lnTo>
                    <a:pt x="95" y="140"/>
                  </a:lnTo>
                  <a:lnTo>
                    <a:pt x="93" y="140"/>
                  </a:lnTo>
                  <a:lnTo>
                    <a:pt x="90" y="140"/>
                  </a:lnTo>
                  <a:lnTo>
                    <a:pt x="87" y="141"/>
                  </a:lnTo>
                  <a:lnTo>
                    <a:pt x="87" y="145"/>
                  </a:lnTo>
                  <a:lnTo>
                    <a:pt x="87" y="147"/>
                  </a:lnTo>
                  <a:lnTo>
                    <a:pt x="87" y="149"/>
                  </a:lnTo>
                  <a:lnTo>
                    <a:pt x="87" y="153"/>
                  </a:lnTo>
                  <a:lnTo>
                    <a:pt x="87" y="154"/>
                  </a:lnTo>
                  <a:lnTo>
                    <a:pt x="86" y="157"/>
                  </a:lnTo>
                  <a:lnTo>
                    <a:pt x="83" y="157"/>
                  </a:lnTo>
                  <a:lnTo>
                    <a:pt x="82" y="158"/>
                  </a:lnTo>
                  <a:lnTo>
                    <a:pt x="79" y="158"/>
                  </a:lnTo>
                  <a:lnTo>
                    <a:pt x="82" y="165"/>
                  </a:lnTo>
                  <a:lnTo>
                    <a:pt x="83" y="167"/>
                  </a:lnTo>
                  <a:lnTo>
                    <a:pt x="90" y="170"/>
                  </a:lnTo>
                  <a:lnTo>
                    <a:pt x="91" y="174"/>
                  </a:lnTo>
                  <a:lnTo>
                    <a:pt x="93" y="174"/>
                  </a:lnTo>
                  <a:lnTo>
                    <a:pt x="95" y="171"/>
                  </a:lnTo>
                  <a:lnTo>
                    <a:pt x="95" y="170"/>
                  </a:lnTo>
                  <a:lnTo>
                    <a:pt x="95" y="167"/>
                  </a:lnTo>
                  <a:lnTo>
                    <a:pt x="93" y="165"/>
                  </a:lnTo>
                  <a:lnTo>
                    <a:pt x="93" y="157"/>
                  </a:lnTo>
                  <a:lnTo>
                    <a:pt x="95" y="149"/>
                  </a:lnTo>
                  <a:lnTo>
                    <a:pt x="95" y="149"/>
                  </a:lnTo>
                  <a:lnTo>
                    <a:pt x="95" y="149"/>
                  </a:lnTo>
                  <a:lnTo>
                    <a:pt x="95" y="149"/>
                  </a:lnTo>
                  <a:lnTo>
                    <a:pt x="95" y="149"/>
                  </a:lnTo>
                  <a:lnTo>
                    <a:pt x="95" y="149"/>
                  </a:lnTo>
                  <a:lnTo>
                    <a:pt x="95" y="149"/>
                  </a:lnTo>
                  <a:close/>
                  <a:moveTo>
                    <a:pt x="90" y="122"/>
                  </a:moveTo>
                  <a:lnTo>
                    <a:pt x="93" y="118"/>
                  </a:lnTo>
                  <a:lnTo>
                    <a:pt x="93" y="117"/>
                  </a:lnTo>
                  <a:lnTo>
                    <a:pt x="95" y="118"/>
                  </a:lnTo>
                  <a:lnTo>
                    <a:pt x="99" y="122"/>
                  </a:lnTo>
                  <a:lnTo>
                    <a:pt x="103" y="124"/>
                  </a:lnTo>
                  <a:lnTo>
                    <a:pt x="105" y="122"/>
                  </a:lnTo>
                  <a:lnTo>
                    <a:pt x="103" y="121"/>
                  </a:lnTo>
                  <a:lnTo>
                    <a:pt x="97" y="114"/>
                  </a:lnTo>
                  <a:lnTo>
                    <a:pt x="95" y="113"/>
                  </a:lnTo>
                  <a:lnTo>
                    <a:pt x="90" y="110"/>
                  </a:lnTo>
                  <a:lnTo>
                    <a:pt x="90" y="117"/>
                  </a:lnTo>
                  <a:lnTo>
                    <a:pt x="91" y="118"/>
                  </a:lnTo>
                  <a:lnTo>
                    <a:pt x="90" y="121"/>
                  </a:lnTo>
                  <a:lnTo>
                    <a:pt x="90" y="122"/>
                  </a:lnTo>
                  <a:lnTo>
                    <a:pt x="90" y="122"/>
                  </a:lnTo>
                  <a:lnTo>
                    <a:pt x="90" y="122"/>
                  </a:lnTo>
                  <a:lnTo>
                    <a:pt x="90" y="122"/>
                  </a:lnTo>
                  <a:lnTo>
                    <a:pt x="90" y="122"/>
                  </a:lnTo>
                  <a:lnTo>
                    <a:pt x="90" y="122"/>
                  </a:lnTo>
                  <a:lnTo>
                    <a:pt x="90" y="122"/>
                  </a:lnTo>
                  <a:close/>
                  <a:moveTo>
                    <a:pt x="99" y="162"/>
                  </a:moveTo>
                  <a:lnTo>
                    <a:pt x="101" y="154"/>
                  </a:lnTo>
                  <a:lnTo>
                    <a:pt x="105" y="150"/>
                  </a:lnTo>
                  <a:lnTo>
                    <a:pt x="105" y="147"/>
                  </a:lnTo>
                  <a:lnTo>
                    <a:pt x="105" y="134"/>
                  </a:lnTo>
                  <a:lnTo>
                    <a:pt x="103" y="136"/>
                  </a:lnTo>
                  <a:lnTo>
                    <a:pt x="103" y="137"/>
                  </a:lnTo>
                  <a:lnTo>
                    <a:pt x="101" y="144"/>
                  </a:lnTo>
                  <a:lnTo>
                    <a:pt x="97" y="157"/>
                  </a:lnTo>
                  <a:lnTo>
                    <a:pt x="95" y="166"/>
                  </a:lnTo>
                  <a:lnTo>
                    <a:pt x="97" y="166"/>
                  </a:lnTo>
                  <a:lnTo>
                    <a:pt x="99" y="162"/>
                  </a:lnTo>
                  <a:lnTo>
                    <a:pt x="99" y="162"/>
                  </a:lnTo>
                  <a:lnTo>
                    <a:pt x="99" y="162"/>
                  </a:lnTo>
                  <a:lnTo>
                    <a:pt x="99" y="162"/>
                  </a:lnTo>
                  <a:lnTo>
                    <a:pt x="99" y="162"/>
                  </a:lnTo>
                  <a:lnTo>
                    <a:pt x="99" y="162"/>
                  </a:lnTo>
                  <a:lnTo>
                    <a:pt x="99" y="162"/>
                  </a:lnTo>
                  <a:close/>
                  <a:moveTo>
                    <a:pt x="105" y="90"/>
                  </a:moveTo>
                  <a:lnTo>
                    <a:pt x="105" y="88"/>
                  </a:lnTo>
                  <a:lnTo>
                    <a:pt x="105" y="84"/>
                  </a:lnTo>
                  <a:lnTo>
                    <a:pt x="101" y="84"/>
                  </a:lnTo>
                  <a:lnTo>
                    <a:pt x="101" y="88"/>
                  </a:lnTo>
                  <a:lnTo>
                    <a:pt x="103" y="93"/>
                  </a:lnTo>
                  <a:lnTo>
                    <a:pt x="105" y="90"/>
                  </a:lnTo>
                  <a:lnTo>
                    <a:pt x="105" y="90"/>
                  </a:lnTo>
                  <a:lnTo>
                    <a:pt x="105" y="90"/>
                  </a:lnTo>
                  <a:lnTo>
                    <a:pt x="105" y="90"/>
                  </a:lnTo>
                  <a:lnTo>
                    <a:pt x="105" y="90"/>
                  </a:lnTo>
                  <a:lnTo>
                    <a:pt x="105" y="90"/>
                  </a:lnTo>
                  <a:lnTo>
                    <a:pt x="105" y="90"/>
                  </a:lnTo>
                  <a:close/>
                  <a:moveTo>
                    <a:pt x="106" y="165"/>
                  </a:moveTo>
                  <a:lnTo>
                    <a:pt x="109" y="165"/>
                  </a:lnTo>
                  <a:lnTo>
                    <a:pt x="117" y="162"/>
                  </a:lnTo>
                  <a:lnTo>
                    <a:pt x="114" y="157"/>
                  </a:lnTo>
                  <a:lnTo>
                    <a:pt x="113" y="154"/>
                  </a:lnTo>
                  <a:lnTo>
                    <a:pt x="109" y="154"/>
                  </a:lnTo>
                  <a:lnTo>
                    <a:pt x="105" y="158"/>
                  </a:lnTo>
                  <a:lnTo>
                    <a:pt x="103" y="161"/>
                  </a:lnTo>
                  <a:lnTo>
                    <a:pt x="105" y="162"/>
                  </a:lnTo>
                  <a:lnTo>
                    <a:pt x="105" y="165"/>
                  </a:lnTo>
                  <a:lnTo>
                    <a:pt x="106" y="165"/>
                  </a:lnTo>
                  <a:lnTo>
                    <a:pt x="106" y="165"/>
                  </a:lnTo>
                  <a:lnTo>
                    <a:pt x="106" y="165"/>
                  </a:lnTo>
                  <a:lnTo>
                    <a:pt x="106" y="165"/>
                  </a:lnTo>
                  <a:lnTo>
                    <a:pt x="106" y="165"/>
                  </a:lnTo>
                  <a:lnTo>
                    <a:pt x="106" y="165"/>
                  </a:lnTo>
                  <a:lnTo>
                    <a:pt x="106" y="165"/>
                  </a:lnTo>
                  <a:close/>
                  <a:moveTo>
                    <a:pt x="113" y="121"/>
                  </a:moveTo>
                  <a:lnTo>
                    <a:pt x="117" y="122"/>
                  </a:lnTo>
                  <a:lnTo>
                    <a:pt x="118" y="124"/>
                  </a:lnTo>
                  <a:lnTo>
                    <a:pt x="119" y="124"/>
                  </a:lnTo>
                  <a:lnTo>
                    <a:pt x="118" y="128"/>
                  </a:lnTo>
                  <a:lnTo>
                    <a:pt x="118" y="130"/>
                  </a:lnTo>
                  <a:lnTo>
                    <a:pt x="119" y="132"/>
                  </a:lnTo>
                  <a:lnTo>
                    <a:pt x="118" y="132"/>
                  </a:lnTo>
                  <a:lnTo>
                    <a:pt x="117" y="134"/>
                  </a:lnTo>
                  <a:lnTo>
                    <a:pt x="114" y="134"/>
                  </a:lnTo>
                  <a:lnTo>
                    <a:pt x="113" y="132"/>
                  </a:lnTo>
                  <a:lnTo>
                    <a:pt x="109" y="130"/>
                  </a:lnTo>
                  <a:lnTo>
                    <a:pt x="109" y="132"/>
                  </a:lnTo>
                  <a:lnTo>
                    <a:pt x="110" y="136"/>
                  </a:lnTo>
                  <a:lnTo>
                    <a:pt x="113" y="141"/>
                  </a:lnTo>
                  <a:lnTo>
                    <a:pt x="114" y="140"/>
                  </a:lnTo>
                  <a:lnTo>
                    <a:pt x="114" y="141"/>
                  </a:lnTo>
                  <a:lnTo>
                    <a:pt x="118" y="145"/>
                  </a:lnTo>
                  <a:lnTo>
                    <a:pt x="118" y="150"/>
                  </a:lnTo>
                  <a:lnTo>
                    <a:pt x="119" y="154"/>
                  </a:lnTo>
                  <a:lnTo>
                    <a:pt x="122" y="157"/>
                  </a:lnTo>
                  <a:lnTo>
                    <a:pt x="122" y="150"/>
                  </a:lnTo>
                  <a:lnTo>
                    <a:pt x="123" y="153"/>
                  </a:lnTo>
                  <a:lnTo>
                    <a:pt x="126" y="150"/>
                  </a:lnTo>
                  <a:lnTo>
                    <a:pt x="123" y="145"/>
                  </a:lnTo>
                  <a:lnTo>
                    <a:pt x="122" y="144"/>
                  </a:lnTo>
                  <a:lnTo>
                    <a:pt x="122" y="140"/>
                  </a:lnTo>
                  <a:lnTo>
                    <a:pt x="122" y="137"/>
                  </a:lnTo>
                  <a:lnTo>
                    <a:pt x="119" y="134"/>
                  </a:lnTo>
                  <a:lnTo>
                    <a:pt x="122" y="136"/>
                  </a:lnTo>
                  <a:lnTo>
                    <a:pt x="123" y="137"/>
                  </a:lnTo>
                  <a:lnTo>
                    <a:pt x="126" y="136"/>
                  </a:lnTo>
                  <a:lnTo>
                    <a:pt x="127" y="136"/>
                  </a:lnTo>
                  <a:lnTo>
                    <a:pt x="132" y="137"/>
                  </a:lnTo>
                  <a:lnTo>
                    <a:pt x="131" y="136"/>
                  </a:lnTo>
                  <a:lnTo>
                    <a:pt x="130" y="134"/>
                  </a:lnTo>
                  <a:lnTo>
                    <a:pt x="130" y="132"/>
                  </a:lnTo>
                  <a:lnTo>
                    <a:pt x="127" y="130"/>
                  </a:lnTo>
                  <a:lnTo>
                    <a:pt x="126" y="124"/>
                  </a:lnTo>
                  <a:lnTo>
                    <a:pt x="126" y="122"/>
                  </a:lnTo>
                  <a:lnTo>
                    <a:pt x="126" y="118"/>
                  </a:lnTo>
                  <a:lnTo>
                    <a:pt x="126" y="117"/>
                  </a:lnTo>
                  <a:lnTo>
                    <a:pt x="123" y="117"/>
                  </a:lnTo>
                  <a:lnTo>
                    <a:pt x="122" y="114"/>
                  </a:lnTo>
                  <a:lnTo>
                    <a:pt x="122" y="110"/>
                  </a:lnTo>
                  <a:lnTo>
                    <a:pt x="118" y="110"/>
                  </a:lnTo>
                  <a:lnTo>
                    <a:pt x="114" y="110"/>
                  </a:lnTo>
                  <a:lnTo>
                    <a:pt x="110" y="110"/>
                  </a:lnTo>
                  <a:lnTo>
                    <a:pt x="106" y="110"/>
                  </a:lnTo>
                  <a:lnTo>
                    <a:pt x="109" y="117"/>
                  </a:lnTo>
                  <a:lnTo>
                    <a:pt x="113" y="121"/>
                  </a:lnTo>
                  <a:lnTo>
                    <a:pt x="113" y="121"/>
                  </a:lnTo>
                  <a:lnTo>
                    <a:pt x="113" y="121"/>
                  </a:lnTo>
                  <a:lnTo>
                    <a:pt x="113" y="121"/>
                  </a:lnTo>
                  <a:lnTo>
                    <a:pt x="113" y="121"/>
                  </a:lnTo>
                  <a:lnTo>
                    <a:pt x="113" y="121"/>
                  </a:lnTo>
                  <a:lnTo>
                    <a:pt x="113" y="121"/>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9" name="Freeform 130"/>
            <p:cNvSpPr>
              <a:spLocks/>
            </p:cNvSpPr>
            <p:nvPr/>
          </p:nvSpPr>
          <p:spPr bwMode="auto">
            <a:xfrm>
              <a:off x="7307263" y="4113213"/>
              <a:ext cx="58738" cy="30163"/>
            </a:xfrm>
            <a:custGeom>
              <a:avLst/>
              <a:gdLst>
                <a:gd name="T0" fmla="*/ 35 w 37"/>
                <a:gd name="T1" fmla="*/ 0 h 19"/>
                <a:gd name="T2" fmla="*/ 31 w 37"/>
                <a:gd name="T3" fmla="*/ 0 h 19"/>
                <a:gd name="T4" fmla="*/ 21 w 37"/>
                <a:gd name="T5" fmla="*/ 1 h 19"/>
                <a:gd name="T6" fmla="*/ 8 w 37"/>
                <a:gd name="T7" fmla="*/ 4 h 19"/>
                <a:gd name="T8" fmla="*/ 4 w 37"/>
                <a:gd name="T9" fmla="*/ 5 h 19"/>
                <a:gd name="T10" fmla="*/ 0 w 37"/>
                <a:gd name="T11" fmla="*/ 9 h 19"/>
                <a:gd name="T12" fmla="*/ 3 w 37"/>
                <a:gd name="T13" fmla="*/ 13 h 19"/>
                <a:gd name="T14" fmla="*/ 0 w 37"/>
                <a:gd name="T15" fmla="*/ 15 h 19"/>
                <a:gd name="T16" fmla="*/ 3 w 37"/>
                <a:gd name="T17" fmla="*/ 19 h 19"/>
                <a:gd name="T18" fmla="*/ 7 w 37"/>
                <a:gd name="T19" fmla="*/ 17 h 19"/>
                <a:gd name="T20" fmla="*/ 17 w 37"/>
                <a:gd name="T21" fmla="*/ 11 h 19"/>
                <a:gd name="T22" fmla="*/ 29 w 37"/>
                <a:gd name="T23" fmla="*/ 7 h 19"/>
                <a:gd name="T24" fmla="*/ 33 w 37"/>
                <a:gd name="T25" fmla="*/ 5 h 19"/>
                <a:gd name="T26" fmla="*/ 37 w 37"/>
                <a:gd name="T27" fmla="*/ 1 h 19"/>
                <a:gd name="T28" fmla="*/ 37 w 37"/>
                <a:gd name="T29" fmla="*/ 0 h 19"/>
                <a:gd name="T30" fmla="*/ 35 w 37"/>
                <a:gd name="T31" fmla="*/ 0 h 19"/>
                <a:gd name="T32" fmla="*/ 35 w 37"/>
                <a:gd name="T33" fmla="*/ 0 h 19"/>
                <a:gd name="T34" fmla="*/ 35 w 37"/>
                <a:gd name="T35" fmla="*/ 0 h 19"/>
                <a:gd name="T36" fmla="*/ 35 w 37"/>
                <a:gd name="T37" fmla="*/ 0 h 19"/>
                <a:gd name="T38" fmla="*/ 35 w 37"/>
                <a:gd name="T39" fmla="*/ 0 h 19"/>
                <a:gd name="T40" fmla="*/ 35 w 37"/>
                <a:gd name="T41" fmla="*/ 0 h 19"/>
                <a:gd name="T42" fmla="*/ 35 w 37"/>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9">
                  <a:moveTo>
                    <a:pt x="35" y="0"/>
                  </a:moveTo>
                  <a:lnTo>
                    <a:pt x="31" y="0"/>
                  </a:lnTo>
                  <a:lnTo>
                    <a:pt x="21" y="1"/>
                  </a:lnTo>
                  <a:lnTo>
                    <a:pt x="8" y="4"/>
                  </a:lnTo>
                  <a:lnTo>
                    <a:pt x="4" y="5"/>
                  </a:lnTo>
                  <a:lnTo>
                    <a:pt x="0" y="9"/>
                  </a:lnTo>
                  <a:lnTo>
                    <a:pt x="3" y="13"/>
                  </a:lnTo>
                  <a:lnTo>
                    <a:pt x="0" y="15"/>
                  </a:lnTo>
                  <a:lnTo>
                    <a:pt x="3" y="19"/>
                  </a:lnTo>
                  <a:lnTo>
                    <a:pt x="7" y="17"/>
                  </a:lnTo>
                  <a:lnTo>
                    <a:pt x="17" y="11"/>
                  </a:lnTo>
                  <a:lnTo>
                    <a:pt x="29" y="7"/>
                  </a:lnTo>
                  <a:lnTo>
                    <a:pt x="33" y="5"/>
                  </a:lnTo>
                  <a:lnTo>
                    <a:pt x="37" y="1"/>
                  </a:lnTo>
                  <a:lnTo>
                    <a:pt x="37" y="0"/>
                  </a:lnTo>
                  <a:lnTo>
                    <a:pt x="35" y="0"/>
                  </a:lnTo>
                  <a:lnTo>
                    <a:pt x="35" y="0"/>
                  </a:lnTo>
                  <a:lnTo>
                    <a:pt x="35" y="0"/>
                  </a:lnTo>
                  <a:lnTo>
                    <a:pt x="35" y="0"/>
                  </a:lnTo>
                  <a:lnTo>
                    <a:pt x="35" y="0"/>
                  </a:lnTo>
                  <a:lnTo>
                    <a:pt x="35" y="0"/>
                  </a:lnTo>
                  <a:lnTo>
                    <a:pt x="35"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0" name="Freeform 131"/>
            <p:cNvSpPr>
              <a:spLocks noEditPoints="1"/>
            </p:cNvSpPr>
            <p:nvPr/>
          </p:nvSpPr>
          <p:spPr bwMode="auto">
            <a:xfrm>
              <a:off x="6516688" y="3663950"/>
              <a:ext cx="1208088" cy="506413"/>
            </a:xfrm>
            <a:custGeom>
              <a:avLst/>
              <a:gdLst>
                <a:gd name="T0" fmla="*/ 64 w 761"/>
                <a:gd name="T1" fmla="*/ 104 h 319"/>
                <a:gd name="T2" fmla="*/ 105 w 761"/>
                <a:gd name="T3" fmla="*/ 182 h 319"/>
                <a:gd name="T4" fmla="*/ 177 w 761"/>
                <a:gd name="T5" fmla="*/ 142 h 319"/>
                <a:gd name="T6" fmla="*/ 344 w 761"/>
                <a:gd name="T7" fmla="*/ 279 h 319"/>
                <a:gd name="T8" fmla="*/ 177 w 761"/>
                <a:gd name="T9" fmla="*/ 179 h 319"/>
                <a:gd name="T10" fmla="*/ 145 w 761"/>
                <a:gd name="T11" fmla="*/ 126 h 319"/>
                <a:gd name="T12" fmla="*/ 89 w 761"/>
                <a:gd name="T13" fmla="*/ 65 h 319"/>
                <a:gd name="T14" fmla="*/ 64 w 761"/>
                <a:gd name="T15" fmla="*/ 79 h 319"/>
                <a:gd name="T16" fmla="*/ 125 w 761"/>
                <a:gd name="T17" fmla="*/ 183 h 319"/>
                <a:gd name="T18" fmla="*/ 397 w 761"/>
                <a:gd name="T19" fmla="*/ 290 h 319"/>
                <a:gd name="T20" fmla="*/ 375 w 761"/>
                <a:gd name="T21" fmla="*/ 296 h 319"/>
                <a:gd name="T22" fmla="*/ 367 w 761"/>
                <a:gd name="T23" fmla="*/ 284 h 319"/>
                <a:gd name="T24" fmla="*/ 282 w 761"/>
                <a:gd name="T25" fmla="*/ 252 h 319"/>
                <a:gd name="T26" fmla="*/ 199 w 761"/>
                <a:gd name="T27" fmla="*/ 239 h 319"/>
                <a:gd name="T28" fmla="*/ 299 w 761"/>
                <a:gd name="T29" fmla="*/ 284 h 319"/>
                <a:gd name="T30" fmla="*/ 209 w 761"/>
                <a:gd name="T31" fmla="*/ 178 h 319"/>
                <a:gd name="T32" fmla="*/ 252 w 761"/>
                <a:gd name="T33" fmla="*/ 144 h 319"/>
                <a:gd name="T34" fmla="*/ 296 w 761"/>
                <a:gd name="T35" fmla="*/ 195 h 319"/>
                <a:gd name="T36" fmla="*/ 361 w 761"/>
                <a:gd name="T37" fmla="*/ 195 h 319"/>
                <a:gd name="T38" fmla="*/ 383 w 761"/>
                <a:gd name="T39" fmla="*/ 145 h 319"/>
                <a:gd name="T40" fmla="*/ 388 w 761"/>
                <a:gd name="T41" fmla="*/ 81 h 319"/>
                <a:gd name="T42" fmla="*/ 357 w 761"/>
                <a:gd name="T43" fmla="*/ 52 h 319"/>
                <a:gd name="T44" fmla="*/ 295 w 761"/>
                <a:gd name="T45" fmla="*/ 113 h 319"/>
                <a:gd name="T46" fmla="*/ 252 w 761"/>
                <a:gd name="T47" fmla="*/ 130 h 319"/>
                <a:gd name="T48" fmla="*/ 562 w 761"/>
                <a:gd name="T49" fmla="*/ 92 h 319"/>
                <a:gd name="T50" fmla="*/ 563 w 761"/>
                <a:gd name="T51" fmla="*/ 112 h 319"/>
                <a:gd name="T52" fmla="*/ 549 w 761"/>
                <a:gd name="T53" fmla="*/ 117 h 319"/>
                <a:gd name="T54" fmla="*/ 599 w 761"/>
                <a:gd name="T55" fmla="*/ 140 h 319"/>
                <a:gd name="T56" fmla="*/ 676 w 761"/>
                <a:gd name="T57" fmla="*/ 148 h 319"/>
                <a:gd name="T58" fmla="*/ 414 w 761"/>
                <a:gd name="T59" fmla="*/ 311 h 319"/>
                <a:gd name="T60" fmla="*/ 320 w 761"/>
                <a:gd name="T61" fmla="*/ 256 h 319"/>
                <a:gd name="T62" fmla="*/ 519 w 761"/>
                <a:gd name="T63" fmla="*/ 166 h 319"/>
                <a:gd name="T64" fmla="*/ 470 w 761"/>
                <a:gd name="T65" fmla="*/ 284 h 319"/>
                <a:gd name="T66" fmla="*/ 554 w 761"/>
                <a:gd name="T67" fmla="*/ 162 h 319"/>
                <a:gd name="T68" fmla="*/ 432 w 761"/>
                <a:gd name="T69" fmla="*/ 114 h 319"/>
                <a:gd name="T70" fmla="*/ 413 w 761"/>
                <a:gd name="T71" fmla="*/ 193 h 319"/>
                <a:gd name="T72" fmla="*/ 441 w 761"/>
                <a:gd name="T73" fmla="*/ 183 h 319"/>
                <a:gd name="T74" fmla="*/ 461 w 761"/>
                <a:gd name="T75" fmla="*/ 193 h 319"/>
                <a:gd name="T76" fmla="*/ 462 w 761"/>
                <a:gd name="T77" fmla="*/ 145 h 319"/>
                <a:gd name="T78" fmla="*/ 481 w 761"/>
                <a:gd name="T79" fmla="*/ 126 h 319"/>
                <a:gd name="T80" fmla="*/ 563 w 761"/>
                <a:gd name="T81" fmla="*/ 183 h 319"/>
                <a:gd name="T82" fmla="*/ 515 w 761"/>
                <a:gd name="T83" fmla="*/ 271 h 319"/>
                <a:gd name="T84" fmla="*/ 538 w 761"/>
                <a:gd name="T85" fmla="*/ 189 h 319"/>
                <a:gd name="T86" fmla="*/ 599 w 761"/>
                <a:gd name="T87" fmla="*/ 276 h 319"/>
                <a:gd name="T88" fmla="*/ 708 w 761"/>
                <a:gd name="T89" fmla="*/ 270 h 319"/>
                <a:gd name="T90" fmla="*/ 703 w 761"/>
                <a:gd name="T91" fmla="*/ 162 h 319"/>
                <a:gd name="T92" fmla="*/ 646 w 761"/>
                <a:gd name="T93" fmla="*/ 145 h 319"/>
                <a:gd name="T94" fmla="*/ 650 w 761"/>
                <a:gd name="T95" fmla="*/ 170 h 319"/>
                <a:gd name="T96" fmla="*/ 636 w 761"/>
                <a:gd name="T97" fmla="*/ 205 h 319"/>
                <a:gd name="T98" fmla="*/ 693 w 761"/>
                <a:gd name="T99" fmla="*/ 219 h 319"/>
                <a:gd name="T100" fmla="*/ 721 w 761"/>
                <a:gd name="T101" fmla="*/ 280 h 319"/>
                <a:gd name="T102" fmla="*/ 651 w 761"/>
                <a:gd name="T103" fmla="*/ 235 h 319"/>
                <a:gd name="T104" fmla="*/ 647 w 761"/>
                <a:gd name="T105" fmla="*/ 240 h 319"/>
                <a:gd name="T106" fmla="*/ 484 w 761"/>
                <a:gd name="T107" fmla="*/ 284 h 319"/>
                <a:gd name="T108" fmla="*/ 481 w 761"/>
                <a:gd name="T109" fmla="*/ 156 h 319"/>
                <a:gd name="T110" fmla="*/ 474 w 761"/>
                <a:gd name="T111" fmla="*/ 214 h 319"/>
                <a:gd name="T112" fmla="*/ 454 w 761"/>
                <a:gd name="T113" fmla="*/ 227 h 319"/>
                <a:gd name="T114" fmla="*/ 497 w 761"/>
                <a:gd name="T115" fmla="*/ 161 h 319"/>
                <a:gd name="T116" fmla="*/ 497 w 761"/>
                <a:gd name="T117" fmla="*/ 279 h 319"/>
                <a:gd name="T118" fmla="*/ 498 w 761"/>
                <a:gd name="T119" fmla="*/ 292 h 319"/>
                <a:gd name="T120" fmla="*/ 445 w 761"/>
                <a:gd name="T121" fmla="*/ 287 h 319"/>
                <a:gd name="T122" fmla="*/ 465 w 761"/>
                <a:gd name="T123" fmla="*/ 27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319">
                  <a:moveTo>
                    <a:pt x="41" y="83"/>
                  </a:moveTo>
                  <a:lnTo>
                    <a:pt x="41" y="81"/>
                  </a:lnTo>
                  <a:lnTo>
                    <a:pt x="37" y="79"/>
                  </a:lnTo>
                  <a:lnTo>
                    <a:pt x="36" y="79"/>
                  </a:lnTo>
                  <a:lnTo>
                    <a:pt x="36" y="81"/>
                  </a:lnTo>
                  <a:lnTo>
                    <a:pt x="36" y="83"/>
                  </a:lnTo>
                  <a:lnTo>
                    <a:pt x="41" y="85"/>
                  </a:lnTo>
                  <a:lnTo>
                    <a:pt x="44" y="86"/>
                  </a:lnTo>
                  <a:lnTo>
                    <a:pt x="45" y="88"/>
                  </a:lnTo>
                  <a:lnTo>
                    <a:pt x="48" y="88"/>
                  </a:lnTo>
                  <a:lnTo>
                    <a:pt x="48" y="86"/>
                  </a:lnTo>
                  <a:lnTo>
                    <a:pt x="44" y="85"/>
                  </a:lnTo>
                  <a:lnTo>
                    <a:pt x="41" y="83"/>
                  </a:lnTo>
                  <a:lnTo>
                    <a:pt x="41" y="83"/>
                  </a:lnTo>
                  <a:lnTo>
                    <a:pt x="41" y="83"/>
                  </a:lnTo>
                  <a:lnTo>
                    <a:pt x="41" y="83"/>
                  </a:lnTo>
                  <a:lnTo>
                    <a:pt x="41" y="83"/>
                  </a:lnTo>
                  <a:lnTo>
                    <a:pt x="41" y="83"/>
                  </a:lnTo>
                  <a:lnTo>
                    <a:pt x="41" y="83"/>
                  </a:lnTo>
                  <a:close/>
                  <a:moveTo>
                    <a:pt x="64" y="104"/>
                  </a:moveTo>
                  <a:lnTo>
                    <a:pt x="61" y="105"/>
                  </a:lnTo>
                  <a:lnTo>
                    <a:pt x="59" y="105"/>
                  </a:lnTo>
                  <a:lnTo>
                    <a:pt x="61" y="109"/>
                  </a:lnTo>
                  <a:lnTo>
                    <a:pt x="63" y="113"/>
                  </a:lnTo>
                  <a:lnTo>
                    <a:pt x="67" y="114"/>
                  </a:lnTo>
                  <a:lnTo>
                    <a:pt x="68" y="121"/>
                  </a:lnTo>
                  <a:lnTo>
                    <a:pt x="71" y="121"/>
                  </a:lnTo>
                  <a:lnTo>
                    <a:pt x="71" y="118"/>
                  </a:lnTo>
                  <a:lnTo>
                    <a:pt x="71" y="112"/>
                  </a:lnTo>
                  <a:lnTo>
                    <a:pt x="68" y="108"/>
                  </a:lnTo>
                  <a:lnTo>
                    <a:pt x="64" y="104"/>
                  </a:lnTo>
                  <a:lnTo>
                    <a:pt x="64" y="104"/>
                  </a:lnTo>
                  <a:lnTo>
                    <a:pt x="64" y="104"/>
                  </a:lnTo>
                  <a:lnTo>
                    <a:pt x="64" y="104"/>
                  </a:lnTo>
                  <a:lnTo>
                    <a:pt x="64" y="104"/>
                  </a:lnTo>
                  <a:lnTo>
                    <a:pt x="64" y="104"/>
                  </a:lnTo>
                  <a:lnTo>
                    <a:pt x="64" y="104"/>
                  </a:lnTo>
                  <a:close/>
                  <a:moveTo>
                    <a:pt x="88" y="148"/>
                  </a:moveTo>
                  <a:lnTo>
                    <a:pt x="84" y="149"/>
                  </a:lnTo>
                  <a:lnTo>
                    <a:pt x="81" y="152"/>
                  </a:lnTo>
                  <a:lnTo>
                    <a:pt x="84" y="156"/>
                  </a:lnTo>
                  <a:lnTo>
                    <a:pt x="85" y="161"/>
                  </a:lnTo>
                  <a:lnTo>
                    <a:pt x="88" y="162"/>
                  </a:lnTo>
                  <a:lnTo>
                    <a:pt x="92" y="165"/>
                  </a:lnTo>
                  <a:lnTo>
                    <a:pt x="92" y="162"/>
                  </a:lnTo>
                  <a:lnTo>
                    <a:pt x="93" y="161"/>
                  </a:lnTo>
                  <a:lnTo>
                    <a:pt x="92" y="157"/>
                  </a:lnTo>
                  <a:lnTo>
                    <a:pt x="88" y="148"/>
                  </a:lnTo>
                  <a:lnTo>
                    <a:pt x="88" y="148"/>
                  </a:lnTo>
                  <a:lnTo>
                    <a:pt x="88" y="148"/>
                  </a:lnTo>
                  <a:lnTo>
                    <a:pt x="88" y="148"/>
                  </a:lnTo>
                  <a:lnTo>
                    <a:pt x="88" y="148"/>
                  </a:lnTo>
                  <a:lnTo>
                    <a:pt x="88" y="148"/>
                  </a:lnTo>
                  <a:lnTo>
                    <a:pt x="88" y="148"/>
                  </a:lnTo>
                  <a:close/>
                  <a:moveTo>
                    <a:pt x="105" y="182"/>
                  </a:moveTo>
                  <a:lnTo>
                    <a:pt x="106" y="182"/>
                  </a:lnTo>
                  <a:lnTo>
                    <a:pt x="106" y="178"/>
                  </a:lnTo>
                  <a:lnTo>
                    <a:pt x="105" y="175"/>
                  </a:lnTo>
                  <a:lnTo>
                    <a:pt x="105" y="182"/>
                  </a:lnTo>
                  <a:lnTo>
                    <a:pt x="105" y="182"/>
                  </a:lnTo>
                  <a:lnTo>
                    <a:pt x="105" y="182"/>
                  </a:lnTo>
                  <a:lnTo>
                    <a:pt x="105" y="182"/>
                  </a:lnTo>
                  <a:lnTo>
                    <a:pt x="105" y="182"/>
                  </a:lnTo>
                  <a:lnTo>
                    <a:pt x="105" y="182"/>
                  </a:lnTo>
                  <a:lnTo>
                    <a:pt x="105" y="182"/>
                  </a:lnTo>
                  <a:close/>
                  <a:moveTo>
                    <a:pt x="0" y="3"/>
                  </a:moveTo>
                  <a:lnTo>
                    <a:pt x="4" y="8"/>
                  </a:lnTo>
                  <a:lnTo>
                    <a:pt x="4" y="4"/>
                  </a:lnTo>
                  <a:lnTo>
                    <a:pt x="4" y="0"/>
                  </a:lnTo>
                  <a:lnTo>
                    <a:pt x="0" y="0"/>
                  </a:lnTo>
                  <a:lnTo>
                    <a:pt x="0" y="3"/>
                  </a:lnTo>
                  <a:lnTo>
                    <a:pt x="0" y="3"/>
                  </a:lnTo>
                  <a:lnTo>
                    <a:pt x="0" y="3"/>
                  </a:lnTo>
                  <a:lnTo>
                    <a:pt x="0" y="3"/>
                  </a:lnTo>
                  <a:lnTo>
                    <a:pt x="0" y="3"/>
                  </a:lnTo>
                  <a:lnTo>
                    <a:pt x="0" y="3"/>
                  </a:lnTo>
                  <a:lnTo>
                    <a:pt x="0" y="3"/>
                  </a:lnTo>
                  <a:close/>
                  <a:moveTo>
                    <a:pt x="182" y="136"/>
                  </a:moveTo>
                  <a:lnTo>
                    <a:pt x="185" y="136"/>
                  </a:lnTo>
                  <a:lnTo>
                    <a:pt x="181" y="134"/>
                  </a:lnTo>
                  <a:lnTo>
                    <a:pt x="177" y="130"/>
                  </a:lnTo>
                  <a:lnTo>
                    <a:pt x="177" y="134"/>
                  </a:lnTo>
                  <a:lnTo>
                    <a:pt x="177" y="136"/>
                  </a:lnTo>
                  <a:lnTo>
                    <a:pt x="181" y="136"/>
                  </a:lnTo>
                  <a:lnTo>
                    <a:pt x="182" y="136"/>
                  </a:lnTo>
                  <a:lnTo>
                    <a:pt x="182" y="136"/>
                  </a:lnTo>
                  <a:lnTo>
                    <a:pt x="182" y="136"/>
                  </a:lnTo>
                  <a:lnTo>
                    <a:pt x="182" y="136"/>
                  </a:lnTo>
                  <a:lnTo>
                    <a:pt x="182" y="136"/>
                  </a:lnTo>
                  <a:lnTo>
                    <a:pt x="182" y="136"/>
                  </a:lnTo>
                  <a:lnTo>
                    <a:pt x="182" y="136"/>
                  </a:lnTo>
                  <a:close/>
                  <a:moveTo>
                    <a:pt x="175" y="142"/>
                  </a:moveTo>
                  <a:lnTo>
                    <a:pt x="177" y="142"/>
                  </a:lnTo>
                  <a:lnTo>
                    <a:pt x="177" y="140"/>
                  </a:lnTo>
                  <a:lnTo>
                    <a:pt x="177" y="138"/>
                  </a:lnTo>
                  <a:lnTo>
                    <a:pt x="173" y="138"/>
                  </a:lnTo>
                  <a:lnTo>
                    <a:pt x="173" y="140"/>
                  </a:lnTo>
                  <a:lnTo>
                    <a:pt x="173" y="142"/>
                  </a:lnTo>
                  <a:lnTo>
                    <a:pt x="175" y="144"/>
                  </a:lnTo>
                  <a:lnTo>
                    <a:pt x="175" y="142"/>
                  </a:lnTo>
                  <a:lnTo>
                    <a:pt x="175" y="142"/>
                  </a:lnTo>
                  <a:lnTo>
                    <a:pt x="175" y="142"/>
                  </a:lnTo>
                  <a:lnTo>
                    <a:pt x="175" y="142"/>
                  </a:lnTo>
                  <a:lnTo>
                    <a:pt x="175" y="142"/>
                  </a:lnTo>
                  <a:lnTo>
                    <a:pt x="175" y="142"/>
                  </a:lnTo>
                  <a:lnTo>
                    <a:pt x="175" y="142"/>
                  </a:lnTo>
                  <a:close/>
                  <a:moveTo>
                    <a:pt x="344" y="279"/>
                  </a:moveTo>
                  <a:lnTo>
                    <a:pt x="343" y="279"/>
                  </a:lnTo>
                  <a:lnTo>
                    <a:pt x="336" y="279"/>
                  </a:lnTo>
                  <a:lnTo>
                    <a:pt x="331" y="279"/>
                  </a:lnTo>
                  <a:lnTo>
                    <a:pt x="331" y="280"/>
                  </a:lnTo>
                  <a:lnTo>
                    <a:pt x="333" y="283"/>
                  </a:lnTo>
                  <a:lnTo>
                    <a:pt x="336" y="284"/>
                  </a:lnTo>
                  <a:lnTo>
                    <a:pt x="340" y="288"/>
                  </a:lnTo>
                  <a:lnTo>
                    <a:pt x="340" y="290"/>
                  </a:lnTo>
                  <a:lnTo>
                    <a:pt x="340" y="292"/>
                  </a:lnTo>
                  <a:lnTo>
                    <a:pt x="343" y="290"/>
                  </a:lnTo>
                  <a:lnTo>
                    <a:pt x="347" y="287"/>
                  </a:lnTo>
                  <a:lnTo>
                    <a:pt x="351" y="284"/>
                  </a:lnTo>
                  <a:lnTo>
                    <a:pt x="351" y="283"/>
                  </a:lnTo>
                  <a:lnTo>
                    <a:pt x="351" y="280"/>
                  </a:lnTo>
                  <a:lnTo>
                    <a:pt x="347" y="279"/>
                  </a:lnTo>
                  <a:lnTo>
                    <a:pt x="344" y="279"/>
                  </a:lnTo>
                  <a:lnTo>
                    <a:pt x="344" y="279"/>
                  </a:lnTo>
                  <a:lnTo>
                    <a:pt x="344" y="279"/>
                  </a:lnTo>
                  <a:lnTo>
                    <a:pt x="344" y="279"/>
                  </a:lnTo>
                  <a:lnTo>
                    <a:pt x="344" y="279"/>
                  </a:lnTo>
                  <a:lnTo>
                    <a:pt x="344" y="279"/>
                  </a:lnTo>
                  <a:lnTo>
                    <a:pt x="344" y="279"/>
                  </a:lnTo>
                  <a:close/>
                  <a:moveTo>
                    <a:pt x="194" y="236"/>
                  </a:moveTo>
                  <a:lnTo>
                    <a:pt x="195" y="236"/>
                  </a:lnTo>
                  <a:lnTo>
                    <a:pt x="195" y="235"/>
                  </a:lnTo>
                  <a:lnTo>
                    <a:pt x="195" y="231"/>
                  </a:lnTo>
                  <a:lnTo>
                    <a:pt x="195" y="218"/>
                  </a:lnTo>
                  <a:lnTo>
                    <a:pt x="198" y="214"/>
                  </a:lnTo>
                  <a:lnTo>
                    <a:pt x="198" y="213"/>
                  </a:lnTo>
                  <a:lnTo>
                    <a:pt x="195" y="210"/>
                  </a:lnTo>
                  <a:lnTo>
                    <a:pt x="195" y="206"/>
                  </a:lnTo>
                  <a:lnTo>
                    <a:pt x="198" y="205"/>
                  </a:lnTo>
                  <a:lnTo>
                    <a:pt x="198" y="201"/>
                  </a:lnTo>
                  <a:lnTo>
                    <a:pt x="198" y="199"/>
                  </a:lnTo>
                  <a:lnTo>
                    <a:pt x="198" y="197"/>
                  </a:lnTo>
                  <a:lnTo>
                    <a:pt x="199" y="191"/>
                  </a:lnTo>
                  <a:lnTo>
                    <a:pt x="202" y="189"/>
                  </a:lnTo>
                  <a:lnTo>
                    <a:pt x="202" y="187"/>
                  </a:lnTo>
                  <a:lnTo>
                    <a:pt x="199" y="186"/>
                  </a:lnTo>
                  <a:lnTo>
                    <a:pt x="198" y="183"/>
                  </a:lnTo>
                  <a:lnTo>
                    <a:pt x="195" y="179"/>
                  </a:lnTo>
                  <a:lnTo>
                    <a:pt x="194" y="174"/>
                  </a:lnTo>
                  <a:lnTo>
                    <a:pt x="189" y="174"/>
                  </a:lnTo>
                  <a:lnTo>
                    <a:pt x="185" y="174"/>
                  </a:lnTo>
                  <a:lnTo>
                    <a:pt x="182" y="174"/>
                  </a:lnTo>
                  <a:lnTo>
                    <a:pt x="182" y="173"/>
                  </a:lnTo>
                  <a:lnTo>
                    <a:pt x="181" y="175"/>
                  </a:lnTo>
                  <a:lnTo>
                    <a:pt x="177" y="179"/>
                  </a:lnTo>
                  <a:lnTo>
                    <a:pt x="178" y="175"/>
                  </a:lnTo>
                  <a:lnTo>
                    <a:pt x="181" y="175"/>
                  </a:lnTo>
                  <a:lnTo>
                    <a:pt x="178" y="174"/>
                  </a:lnTo>
                  <a:lnTo>
                    <a:pt x="181" y="173"/>
                  </a:lnTo>
                  <a:lnTo>
                    <a:pt x="182" y="170"/>
                  </a:lnTo>
                  <a:lnTo>
                    <a:pt x="181" y="169"/>
                  </a:lnTo>
                  <a:lnTo>
                    <a:pt x="178" y="169"/>
                  </a:lnTo>
                  <a:lnTo>
                    <a:pt x="177" y="165"/>
                  </a:lnTo>
                  <a:lnTo>
                    <a:pt x="177" y="162"/>
                  </a:lnTo>
                  <a:lnTo>
                    <a:pt x="175" y="152"/>
                  </a:lnTo>
                  <a:lnTo>
                    <a:pt x="173" y="152"/>
                  </a:lnTo>
                  <a:lnTo>
                    <a:pt x="171" y="149"/>
                  </a:lnTo>
                  <a:lnTo>
                    <a:pt x="165" y="149"/>
                  </a:lnTo>
                  <a:lnTo>
                    <a:pt x="163" y="149"/>
                  </a:lnTo>
                  <a:lnTo>
                    <a:pt x="162" y="145"/>
                  </a:lnTo>
                  <a:lnTo>
                    <a:pt x="159" y="144"/>
                  </a:lnTo>
                  <a:lnTo>
                    <a:pt x="159" y="140"/>
                  </a:lnTo>
                  <a:lnTo>
                    <a:pt x="162" y="140"/>
                  </a:lnTo>
                  <a:lnTo>
                    <a:pt x="159" y="138"/>
                  </a:lnTo>
                  <a:lnTo>
                    <a:pt x="158" y="138"/>
                  </a:lnTo>
                  <a:lnTo>
                    <a:pt x="162" y="136"/>
                  </a:lnTo>
                  <a:lnTo>
                    <a:pt x="158" y="136"/>
                  </a:lnTo>
                  <a:lnTo>
                    <a:pt x="162" y="132"/>
                  </a:lnTo>
                  <a:lnTo>
                    <a:pt x="165" y="130"/>
                  </a:lnTo>
                  <a:lnTo>
                    <a:pt x="165" y="129"/>
                  </a:lnTo>
                  <a:lnTo>
                    <a:pt x="162" y="125"/>
                  </a:lnTo>
                  <a:lnTo>
                    <a:pt x="158" y="122"/>
                  </a:lnTo>
                  <a:lnTo>
                    <a:pt x="154" y="125"/>
                  </a:lnTo>
                  <a:lnTo>
                    <a:pt x="150" y="126"/>
                  </a:lnTo>
                  <a:lnTo>
                    <a:pt x="146" y="129"/>
                  </a:lnTo>
                  <a:lnTo>
                    <a:pt x="145" y="126"/>
                  </a:lnTo>
                  <a:lnTo>
                    <a:pt x="149" y="126"/>
                  </a:lnTo>
                  <a:lnTo>
                    <a:pt x="152" y="125"/>
                  </a:lnTo>
                  <a:lnTo>
                    <a:pt x="154" y="121"/>
                  </a:lnTo>
                  <a:lnTo>
                    <a:pt x="152" y="118"/>
                  </a:lnTo>
                  <a:lnTo>
                    <a:pt x="150" y="118"/>
                  </a:lnTo>
                  <a:lnTo>
                    <a:pt x="145" y="117"/>
                  </a:lnTo>
                  <a:lnTo>
                    <a:pt x="141" y="113"/>
                  </a:lnTo>
                  <a:lnTo>
                    <a:pt x="138" y="112"/>
                  </a:lnTo>
                  <a:lnTo>
                    <a:pt x="138" y="109"/>
                  </a:lnTo>
                  <a:lnTo>
                    <a:pt x="138" y="108"/>
                  </a:lnTo>
                  <a:lnTo>
                    <a:pt x="137" y="104"/>
                  </a:lnTo>
                  <a:lnTo>
                    <a:pt x="133" y="101"/>
                  </a:lnTo>
                  <a:lnTo>
                    <a:pt x="129" y="100"/>
                  </a:lnTo>
                  <a:lnTo>
                    <a:pt x="125" y="98"/>
                  </a:lnTo>
                  <a:lnTo>
                    <a:pt x="125" y="94"/>
                  </a:lnTo>
                  <a:lnTo>
                    <a:pt x="121" y="90"/>
                  </a:lnTo>
                  <a:lnTo>
                    <a:pt x="120" y="90"/>
                  </a:lnTo>
                  <a:lnTo>
                    <a:pt x="118" y="90"/>
                  </a:lnTo>
                  <a:lnTo>
                    <a:pt x="118" y="94"/>
                  </a:lnTo>
                  <a:lnTo>
                    <a:pt x="116" y="92"/>
                  </a:lnTo>
                  <a:lnTo>
                    <a:pt x="112" y="90"/>
                  </a:lnTo>
                  <a:lnTo>
                    <a:pt x="110" y="86"/>
                  </a:lnTo>
                  <a:lnTo>
                    <a:pt x="106" y="83"/>
                  </a:lnTo>
                  <a:lnTo>
                    <a:pt x="106" y="85"/>
                  </a:lnTo>
                  <a:lnTo>
                    <a:pt x="105" y="83"/>
                  </a:lnTo>
                  <a:lnTo>
                    <a:pt x="105" y="81"/>
                  </a:lnTo>
                  <a:lnTo>
                    <a:pt x="105" y="79"/>
                  </a:lnTo>
                  <a:lnTo>
                    <a:pt x="102" y="77"/>
                  </a:lnTo>
                  <a:lnTo>
                    <a:pt x="97" y="72"/>
                  </a:lnTo>
                  <a:lnTo>
                    <a:pt x="93" y="68"/>
                  </a:lnTo>
                  <a:lnTo>
                    <a:pt x="89" y="65"/>
                  </a:lnTo>
                  <a:lnTo>
                    <a:pt x="85" y="64"/>
                  </a:lnTo>
                  <a:lnTo>
                    <a:pt x="84" y="61"/>
                  </a:lnTo>
                  <a:lnTo>
                    <a:pt x="81" y="60"/>
                  </a:lnTo>
                  <a:lnTo>
                    <a:pt x="76" y="56"/>
                  </a:lnTo>
                  <a:lnTo>
                    <a:pt x="76" y="55"/>
                  </a:lnTo>
                  <a:lnTo>
                    <a:pt x="76" y="52"/>
                  </a:lnTo>
                  <a:lnTo>
                    <a:pt x="74" y="51"/>
                  </a:lnTo>
                  <a:lnTo>
                    <a:pt x="72" y="48"/>
                  </a:lnTo>
                  <a:lnTo>
                    <a:pt x="71" y="44"/>
                  </a:lnTo>
                  <a:lnTo>
                    <a:pt x="67" y="39"/>
                  </a:lnTo>
                  <a:lnTo>
                    <a:pt x="63" y="35"/>
                  </a:lnTo>
                  <a:lnTo>
                    <a:pt x="61" y="37"/>
                  </a:lnTo>
                  <a:lnTo>
                    <a:pt x="57" y="37"/>
                  </a:lnTo>
                  <a:lnTo>
                    <a:pt x="53" y="35"/>
                  </a:lnTo>
                  <a:lnTo>
                    <a:pt x="45" y="37"/>
                  </a:lnTo>
                  <a:lnTo>
                    <a:pt x="40" y="35"/>
                  </a:lnTo>
                  <a:lnTo>
                    <a:pt x="37" y="33"/>
                  </a:lnTo>
                  <a:lnTo>
                    <a:pt x="32" y="29"/>
                  </a:lnTo>
                  <a:lnTo>
                    <a:pt x="31" y="29"/>
                  </a:lnTo>
                  <a:lnTo>
                    <a:pt x="28" y="29"/>
                  </a:lnTo>
                  <a:lnTo>
                    <a:pt x="24" y="33"/>
                  </a:lnTo>
                  <a:lnTo>
                    <a:pt x="27" y="37"/>
                  </a:lnTo>
                  <a:lnTo>
                    <a:pt x="32" y="47"/>
                  </a:lnTo>
                  <a:lnTo>
                    <a:pt x="45" y="60"/>
                  </a:lnTo>
                  <a:lnTo>
                    <a:pt x="48" y="61"/>
                  </a:lnTo>
                  <a:lnTo>
                    <a:pt x="51" y="64"/>
                  </a:lnTo>
                  <a:lnTo>
                    <a:pt x="53" y="64"/>
                  </a:lnTo>
                  <a:lnTo>
                    <a:pt x="55" y="65"/>
                  </a:lnTo>
                  <a:lnTo>
                    <a:pt x="57" y="72"/>
                  </a:lnTo>
                  <a:lnTo>
                    <a:pt x="61" y="75"/>
                  </a:lnTo>
                  <a:lnTo>
                    <a:pt x="64" y="79"/>
                  </a:lnTo>
                  <a:lnTo>
                    <a:pt x="67" y="81"/>
                  </a:lnTo>
                  <a:lnTo>
                    <a:pt x="67" y="83"/>
                  </a:lnTo>
                  <a:lnTo>
                    <a:pt x="67" y="86"/>
                  </a:lnTo>
                  <a:lnTo>
                    <a:pt x="68" y="88"/>
                  </a:lnTo>
                  <a:lnTo>
                    <a:pt x="71" y="90"/>
                  </a:lnTo>
                  <a:lnTo>
                    <a:pt x="74" y="92"/>
                  </a:lnTo>
                  <a:lnTo>
                    <a:pt x="78" y="94"/>
                  </a:lnTo>
                  <a:lnTo>
                    <a:pt x="84" y="100"/>
                  </a:lnTo>
                  <a:lnTo>
                    <a:pt x="85" y="101"/>
                  </a:lnTo>
                  <a:lnTo>
                    <a:pt x="85" y="105"/>
                  </a:lnTo>
                  <a:lnTo>
                    <a:pt x="88" y="113"/>
                  </a:lnTo>
                  <a:lnTo>
                    <a:pt x="89" y="118"/>
                  </a:lnTo>
                  <a:lnTo>
                    <a:pt x="92" y="125"/>
                  </a:lnTo>
                  <a:lnTo>
                    <a:pt x="92" y="126"/>
                  </a:lnTo>
                  <a:lnTo>
                    <a:pt x="93" y="126"/>
                  </a:lnTo>
                  <a:lnTo>
                    <a:pt x="94" y="129"/>
                  </a:lnTo>
                  <a:lnTo>
                    <a:pt x="98" y="130"/>
                  </a:lnTo>
                  <a:lnTo>
                    <a:pt x="101" y="132"/>
                  </a:lnTo>
                  <a:lnTo>
                    <a:pt x="101" y="134"/>
                  </a:lnTo>
                  <a:lnTo>
                    <a:pt x="102" y="138"/>
                  </a:lnTo>
                  <a:lnTo>
                    <a:pt x="106" y="142"/>
                  </a:lnTo>
                  <a:lnTo>
                    <a:pt x="110" y="145"/>
                  </a:lnTo>
                  <a:lnTo>
                    <a:pt x="112" y="149"/>
                  </a:lnTo>
                  <a:lnTo>
                    <a:pt x="110" y="152"/>
                  </a:lnTo>
                  <a:lnTo>
                    <a:pt x="110" y="153"/>
                  </a:lnTo>
                  <a:lnTo>
                    <a:pt x="114" y="157"/>
                  </a:lnTo>
                  <a:lnTo>
                    <a:pt x="116" y="162"/>
                  </a:lnTo>
                  <a:lnTo>
                    <a:pt x="118" y="169"/>
                  </a:lnTo>
                  <a:lnTo>
                    <a:pt x="118" y="173"/>
                  </a:lnTo>
                  <a:lnTo>
                    <a:pt x="120" y="175"/>
                  </a:lnTo>
                  <a:lnTo>
                    <a:pt x="125" y="183"/>
                  </a:lnTo>
                  <a:lnTo>
                    <a:pt x="129" y="187"/>
                  </a:lnTo>
                  <a:lnTo>
                    <a:pt x="132" y="191"/>
                  </a:lnTo>
                  <a:lnTo>
                    <a:pt x="136" y="195"/>
                  </a:lnTo>
                  <a:lnTo>
                    <a:pt x="138" y="199"/>
                  </a:lnTo>
                  <a:lnTo>
                    <a:pt x="141" y="202"/>
                  </a:lnTo>
                  <a:lnTo>
                    <a:pt x="145" y="206"/>
                  </a:lnTo>
                  <a:lnTo>
                    <a:pt x="152" y="214"/>
                  </a:lnTo>
                  <a:lnTo>
                    <a:pt x="159" y="219"/>
                  </a:lnTo>
                  <a:lnTo>
                    <a:pt x="163" y="222"/>
                  </a:lnTo>
                  <a:lnTo>
                    <a:pt x="165" y="226"/>
                  </a:lnTo>
                  <a:lnTo>
                    <a:pt x="167" y="230"/>
                  </a:lnTo>
                  <a:lnTo>
                    <a:pt x="171" y="232"/>
                  </a:lnTo>
                  <a:lnTo>
                    <a:pt x="175" y="236"/>
                  </a:lnTo>
                  <a:lnTo>
                    <a:pt x="177" y="239"/>
                  </a:lnTo>
                  <a:lnTo>
                    <a:pt x="177" y="236"/>
                  </a:lnTo>
                  <a:lnTo>
                    <a:pt x="175" y="231"/>
                  </a:lnTo>
                  <a:lnTo>
                    <a:pt x="177" y="231"/>
                  </a:lnTo>
                  <a:lnTo>
                    <a:pt x="178" y="232"/>
                  </a:lnTo>
                  <a:lnTo>
                    <a:pt x="182" y="235"/>
                  </a:lnTo>
                  <a:lnTo>
                    <a:pt x="185" y="235"/>
                  </a:lnTo>
                  <a:lnTo>
                    <a:pt x="186" y="232"/>
                  </a:lnTo>
                  <a:lnTo>
                    <a:pt x="186" y="230"/>
                  </a:lnTo>
                  <a:lnTo>
                    <a:pt x="190" y="232"/>
                  </a:lnTo>
                  <a:lnTo>
                    <a:pt x="194" y="236"/>
                  </a:lnTo>
                  <a:lnTo>
                    <a:pt x="194" y="236"/>
                  </a:lnTo>
                  <a:lnTo>
                    <a:pt x="194" y="236"/>
                  </a:lnTo>
                  <a:lnTo>
                    <a:pt x="194" y="236"/>
                  </a:lnTo>
                  <a:lnTo>
                    <a:pt x="194" y="236"/>
                  </a:lnTo>
                  <a:lnTo>
                    <a:pt x="194" y="236"/>
                  </a:lnTo>
                  <a:lnTo>
                    <a:pt x="194" y="236"/>
                  </a:lnTo>
                  <a:close/>
                  <a:moveTo>
                    <a:pt x="397" y="290"/>
                  </a:moveTo>
                  <a:lnTo>
                    <a:pt x="404" y="290"/>
                  </a:lnTo>
                  <a:lnTo>
                    <a:pt x="405" y="288"/>
                  </a:lnTo>
                  <a:lnTo>
                    <a:pt x="404" y="287"/>
                  </a:lnTo>
                  <a:lnTo>
                    <a:pt x="404" y="283"/>
                  </a:lnTo>
                  <a:lnTo>
                    <a:pt x="401" y="280"/>
                  </a:lnTo>
                  <a:lnTo>
                    <a:pt x="400" y="283"/>
                  </a:lnTo>
                  <a:lnTo>
                    <a:pt x="400" y="284"/>
                  </a:lnTo>
                  <a:lnTo>
                    <a:pt x="397" y="283"/>
                  </a:lnTo>
                  <a:lnTo>
                    <a:pt x="396" y="280"/>
                  </a:lnTo>
                  <a:lnTo>
                    <a:pt x="393" y="283"/>
                  </a:lnTo>
                  <a:lnTo>
                    <a:pt x="392" y="283"/>
                  </a:lnTo>
                  <a:lnTo>
                    <a:pt x="392" y="280"/>
                  </a:lnTo>
                  <a:lnTo>
                    <a:pt x="391" y="279"/>
                  </a:lnTo>
                  <a:lnTo>
                    <a:pt x="384" y="279"/>
                  </a:lnTo>
                  <a:lnTo>
                    <a:pt x="384" y="280"/>
                  </a:lnTo>
                  <a:lnTo>
                    <a:pt x="387" y="284"/>
                  </a:lnTo>
                  <a:lnTo>
                    <a:pt x="392" y="287"/>
                  </a:lnTo>
                  <a:lnTo>
                    <a:pt x="391" y="288"/>
                  </a:lnTo>
                  <a:lnTo>
                    <a:pt x="387" y="290"/>
                  </a:lnTo>
                  <a:lnTo>
                    <a:pt x="384" y="288"/>
                  </a:lnTo>
                  <a:lnTo>
                    <a:pt x="383" y="287"/>
                  </a:lnTo>
                  <a:lnTo>
                    <a:pt x="379" y="284"/>
                  </a:lnTo>
                  <a:lnTo>
                    <a:pt x="375" y="283"/>
                  </a:lnTo>
                  <a:lnTo>
                    <a:pt x="371" y="284"/>
                  </a:lnTo>
                  <a:lnTo>
                    <a:pt x="369" y="287"/>
                  </a:lnTo>
                  <a:lnTo>
                    <a:pt x="367" y="288"/>
                  </a:lnTo>
                  <a:lnTo>
                    <a:pt x="367" y="292"/>
                  </a:lnTo>
                  <a:lnTo>
                    <a:pt x="367" y="294"/>
                  </a:lnTo>
                  <a:lnTo>
                    <a:pt x="371" y="296"/>
                  </a:lnTo>
                  <a:lnTo>
                    <a:pt x="373" y="296"/>
                  </a:lnTo>
                  <a:lnTo>
                    <a:pt x="375" y="296"/>
                  </a:lnTo>
                  <a:lnTo>
                    <a:pt x="377" y="296"/>
                  </a:lnTo>
                  <a:lnTo>
                    <a:pt x="380" y="294"/>
                  </a:lnTo>
                  <a:lnTo>
                    <a:pt x="384" y="292"/>
                  </a:lnTo>
                  <a:lnTo>
                    <a:pt x="391" y="290"/>
                  </a:lnTo>
                  <a:lnTo>
                    <a:pt x="393" y="287"/>
                  </a:lnTo>
                  <a:lnTo>
                    <a:pt x="393" y="290"/>
                  </a:lnTo>
                  <a:lnTo>
                    <a:pt x="393" y="292"/>
                  </a:lnTo>
                  <a:lnTo>
                    <a:pt x="396" y="292"/>
                  </a:lnTo>
                  <a:lnTo>
                    <a:pt x="397" y="292"/>
                  </a:lnTo>
                  <a:lnTo>
                    <a:pt x="400" y="292"/>
                  </a:lnTo>
                  <a:lnTo>
                    <a:pt x="401" y="292"/>
                  </a:lnTo>
                  <a:lnTo>
                    <a:pt x="397" y="290"/>
                  </a:lnTo>
                  <a:lnTo>
                    <a:pt x="397" y="290"/>
                  </a:lnTo>
                  <a:lnTo>
                    <a:pt x="397" y="290"/>
                  </a:lnTo>
                  <a:lnTo>
                    <a:pt x="397" y="290"/>
                  </a:lnTo>
                  <a:lnTo>
                    <a:pt x="397" y="290"/>
                  </a:lnTo>
                  <a:lnTo>
                    <a:pt x="397" y="290"/>
                  </a:lnTo>
                  <a:lnTo>
                    <a:pt x="397" y="290"/>
                  </a:lnTo>
                  <a:close/>
                  <a:moveTo>
                    <a:pt x="367" y="283"/>
                  </a:moveTo>
                  <a:lnTo>
                    <a:pt x="365" y="280"/>
                  </a:lnTo>
                  <a:lnTo>
                    <a:pt x="361" y="280"/>
                  </a:lnTo>
                  <a:lnTo>
                    <a:pt x="357" y="283"/>
                  </a:lnTo>
                  <a:lnTo>
                    <a:pt x="356" y="287"/>
                  </a:lnTo>
                  <a:lnTo>
                    <a:pt x="356" y="290"/>
                  </a:lnTo>
                  <a:lnTo>
                    <a:pt x="353" y="290"/>
                  </a:lnTo>
                  <a:lnTo>
                    <a:pt x="352" y="290"/>
                  </a:lnTo>
                  <a:lnTo>
                    <a:pt x="353" y="292"/>
                  </a:lnTo>
                  <a:lnTo>
                    <a:pt x="357" y="292"/>
                  </a:lnTo>
                  <a:lnTo>
                    <a:pt x="364" y="292"/>
                  </a:lnTo>
                  <a:lnTo>
                    <a:pt x="364" y="288"/>
                  </a:lnTo>
                  <a:lnTo>
                    <a:pt x="367" y="284"/>
                  </a:lnTo>
                  <a:lnTo>
                    <a:pt x="367" y="283"/>
                  </a:lnTo>
                  <a:lnTo>
                    <a:pt x="367" y="283"/>
                  </a:lnTo>
                  <a:lnTo>
                    <a:pt x="367" y="283"/>
                  </a:lnTo>
                  <a:lnTo>
                    <a:pt x="367" y="283"/>
                  </a:lnTo>
                  <a:lnTo>
                    <a:pt x="367" y="283"/>
                  </a:lnTo>
                  <a:lnTo>
                    <a:pt x="367" y="283"/>
                  </a:lnTo>
                  <a:lnTo>
                    <a:pt x="367" y="283"/>
                  </a:lnTo>
                  <a:close/>
                  <a:moveTo>
                    <a:pt x="331" y="287"/>
                  </a:moveTo>
                  <a:lnTo>
                    <a:pt x="329" y="283"/>
                  </a:lnTo>
                  <a:lnTo>
                    <a:pt x="329" y="280"/>
                  </a:lnTo>
                  <a:lnTo>
                    <a:pt x="331" y="275"/>
                  </a:lnTo>
                  <a:lnTo>
                    <a:pt x="331" y="271"/>
                  </a:lnTo>
                  <a:lnTo>
                    <a:pt x="327" y="271"/>
                  </a:lnTo>
                  <a:lnTo>
                    <a:pt x="323" y="271"/>
                  </a:lnTo>
                  <a:lnTo>
                    <a:pt x="320" y="271"/>
                  </a:lnTo>
                  <a:lnTo>
                    <a:pt x="316" y="271"/>
                  </a:lnTo>
                  <a:lnTo>
                    <a:pt x="312" y="271"/>
                  </a:lnTo>
                  <a:lnTo>
                    <a:pt x="308" y="270"/>
                  </a:lnTo>
                  <a:lnTo>
                    <a:pt x="304" y="267"/>
                  </a:lnTo>
                  <a:lnTo>
                    <a:pt x="307" y="263"/>
                  </a:lnTo>
                  <a:lnTo>
                    <a:pt x="304" y="262"/>
                  </a:lnTo>
                  <a:lnTo>
                    <a:pt x="303" y="259"/>
                  </a:lnTo>
                  <a:lnTo>
                    <a:pt x="303" y="256"/>
                  </a:lnTo>
                  <a:lnTo>
                    <a:pt x="299" y="256"/>
                  </a:lnTo>
                  <a:lnTo>
                    <a:pt x="295" y="256"/>
                  </a:lnTo>
                  <a:lnTo>
                    <a:pt x="292" y="256"/>
                  </a:lnTo>
                  <a:lnTo>
                    <a:pt x="291" y="254"/>
                  </a:lnTo>
                  <a:lnTo>
                    <a:pt x="290" y="254"/>
                  </a:lnTo>
                  <a:lnTo>
                    <a:pt x="287" y="252"/>
                  </a:lnTo>
                  <a:lnTo>
                    <a:pt x="286" y="252"/>
                  </a:lnTo>
                  <a:lnTo>
                    <a:pt x="282" y="252"/>
                  </a:lnTo>
                  <a:lnTo>
                    <a:pt x="279" y="252"/>
                  </a:lnTo>
                  <a:lnTo>
                    <a:pt x="278" y="248"/>
                  </a:lnTo>
                  <a:lnTo>
                    <a:pt x="276" y="248"/>
                  </a:lnTo>
                  <a:lnTo>
                    <a:pt x="274" y="248"/>
                  </a:lnTo>
                  <a:lnTo>
                    <a:pt x="272" y="252"/>
                  </a:lnTo>
                  <a:lnTo>
                    <a:pt x="270" y="256"/>
                  </a:lnTo>
                  <a:lnTo>
                    <a:pt x="268" y="258"/>
                  </a:lnTo>
                  <a:lnTo>
                    <a:pt x="266" y="258"/>
                  </a:lnTo>
                  <a:lnTo>
                    <a:pt x="263" y="256"/>
                  </a:lnTo>
                  <a:lnTo>
                    <a:pt x="259" y="256"/>
                  </a:lnTo>
                  <a:lnTo>
                    <a:pt x="251" y="256"/>
                  </a:lnTo>
                  <a:lnTo>
                    <a:pt x="247" y="256"/>
                  </a:lnTo>
                  <a:lnTo>
                    <a:pt x="246" y="254"/>
                  </a:lnTo>
                  <a:lnTo>
                    <a:pt x="242" y="256"/>
                  </a:lnTo>
                  <a:lnTo>
                    <a:pt x="239" y="252"/>
                  </a:lnTo>
                  <a:lnTo>
                    <a:pt x="235" y="246"/>
                  </a:lnTo>
                  <a:lnTo>
                    <a:pt x="234" y="244"/>
                  </a:lnTo>
                  <a:lnTo>
                    <a:pt x="233" y="246"/>
                  </a:lnTo>
                  <a:lnTo>
                    <a:pt x="229" y="244"/>
                  </a:lnTo>
                  <a:lnTo>
                    <a:pt x="226" y="244"/>
                  </a:lnTo>
                  <a:lnTo>
                    <a:pt x="225" y="244"/>
                  </a:lnTo>
                  <a:lnTo>
                    <a:pt x="222" y="243"/>
                  </a:lnTo>
                  <a:lnTo>
                    <a:pt x="221" y="240"/>
                  </a:lnTo>
                  <a:lnTo>
                    <a:pt x="217" y="239"/>
                  </a:lnTo>
                  <a:lnTo>
                    <a:pt x="215" y="239"/>
                  </a:lnTo>
                  <a:lnTo>
                    <a:pt x="213" y="240"/>
                  </a:lnTo>
                  <a:lnTo>
                    <a:pt x="211" y="243"/>
                  </a:lnTo>
                  <a:lnTo>
                    <a:pt x="209" y="240"/>
                  </a:lnTo>
                  <a:lnTo>
                    <a:pt x="206" y="239"/>
                  </a:lnTo>
                  <a:lnTo>
                    <a:pt x="199" y="240"/>
                  </a:lnTo>
                  <a:lnTo>
                    <a:pt x="199" y="239"/>
                  </a:lnTo>
                  <a:lnTo>
                    <a:pt x="198" y="239"/>
                  </a:lnTo>
                  <a:lnTo>
                    <a:pt x="195" y="243"/>
                  </a:lnTo>
                  <a:lnTo>
                    <a:pt x="194" y="246"/>
                  </a:lnTo>
                  <a:lnTo>
                    <a:pt x="194" y="248"/>
                  </a:lnTo>
                  <a:lnTo>
                    <a:pt x="193" y="248"/>
                  </a:lnTo>
                  <a:lnTo>
                    <a:pt x="190" y="254"/>
                  </a:lnTo>
                  <a:lnTo>
                    <a:pt x="189" y="254"/>
                  </a:lnTo>
                  <a:lnTo>
                    <a:pt x="193" y="256"/>
                  </a:lnTo>
                  <a:lnTo>
                    <a:pt x="195" y="256"/>
                  </a:lnTo>
                  <a:lnTo>
                    <a:pt x="199" y="256"/>
                  </a:lnTo>
                  <a:lnTo>
                    <a:pt x="206" y="258"/>
                  </a:lnTo>
                  <a:lnTo>
                    <a:pt x="206" y="259"/>
                  </a:lnTo>
                  <a:lnTo>
                    <a:pt x="203" y="263"/>
                  </a:lnTo>
                  <a:lnTo>
                    <a:pt x="206" y="266"/>
                  </a:lnTo>
                  <a:lnTo>
                    <a:pt x="209" y="267"/>
                  </a:lnTo>
                  <a:lnTo>
                    <a:pt x="217" y="267"/>
                  </a:lnTo>
                  <a:lnTo>
                    <a:pt x="225" y="270"/>
                  </a:lnTo>
                  <a:lnTo>
                    <a:pt x="230" y="272"/>
                  </a:lnTo>
                  <a:lnTo>
                    <a:pt x="234" y="272"/>
                  </a:lnTo>
                  <a:lnTo>
                    <a:pt x="235" y="272"/>
                  </a:lnTo>
                  <a:lnTo>
                    <a:pt x="238" y="271"/>
                  </a:lnTo>
                  <a:lnTo>
                    <a:pt x="239" y="271"/>
                  </a:lnTo>
                  <a:lnTo>
                    <a:pt x="247" y="271"/>
                  </a:lnTo>
                  <a:lnTo>
                    <a:pt x="255" y="272"/>
                  </a:lnTo>
                  <a:lnTo>
                    <a:pt x="264" y="276"/>
                  </a:lnTo>
                  <a:lnTo>
                    <a:pt x="274" y="280"/>
                  </a:lnTo>
                  <a:lnTo>
                    <a:pt x="279" y="280"/>
                  </a:lnTo>
                  <a:lnTo>
                    <a:pt x="283" y="280"/>
                  </a:lnTo>
                  <a:lnTo>
                    <a:pt x="287" y="283"/>
                  </a:lnTo>
                  <a:lnTo>
                    <a:pt x="291" y="283"/>
                  </a:lnTo>
                  <a:lnTo>
                    <a:pt x="299" y="284"/>
                  </a:lnTo>
                  <a:lnTo>
                    <a:pt x="304" y="284"/>
                  </a:lnTo>
                  <a:lnTo>
                    <a:pt x="308" y="283"/>
                  </a:lnTo>
                  <a:lnTo>
                    <a:pt x="312" y="280"/>
                  </a:lnTo>
                  <a:lnTo>
                    <a:pt x="314" y="283"/>
                  </a:lnTo>
                  <a:lnTo>
                    <a:pt x="322" y="287"/>
                  </a:lnTo>
                  <a:lnTo>
                    <a:pt x="325" y="288"/>
                  </a:lnTo>
                  <a:lnTo>
                    <a:pt x="329" y="288"/>
                  </a:lnTo>
                  <a:lnTo>
                    <a:pt x="331" y="290"/>
                  </a:lnTo>
                  <a:lnTo>
                    <a:pt x="333" y="290"/>
                  </a:lnTo>
                  <a:lnTo>
                    <a:pt x="331" y="288"/>
                  </a:lnTo>
                  <a:lnTo>
                    <a:pt x="331" y="287"/>
                  </a:lnTo>
                  <a:lnTo>
                    <a:pt x="331" y="287"/>
                  </a:lnTo>
                  <a:lnTo>
                    <a:pt x="331" y="287"/>
                  </a:lnTo>
                  <a:lnTo>
                    <a:pt x="331" y="287"/>
                  </a:lnTo>
                  <a:lnTo>
                    <a:pt x="331" y="287"/>
                  </a:lnTo>
                  <a:lnTo>
                    <a:pt x="331" y="287"/>
                  </a:lnTo>
                  <a:lnTo>
                    <a:pt x="331" y="287"/>
                  </a:lnTo>
                  <a:close/>
                  <a:moveTo>
                    <a:pt x="193" y="169"/>
                  </a:moveTo>
                  <a:lnTo>
                    <a:pt x="195" y="170"/>
                  </a:lnTo>
                  <a:lnTo>
                    <a:pt x="198" y="173"/>
                  </a:lnTo>
                  <a:lnTo>
                    <a:pt x="199" y="175"/>
                  </a:lnTo>
                  <a:lnTo>
                    <a:pt x="199" y="179"/>
                  </a:lnTo>
                  <a:lnTo>
                    <a:pt x="202" y="183"/>
                  </a:lnTo>
                  <a:lnTo>
                    <a:pt x="207" y="186"/>
                  </a:lnTo>
                  <a:lnTo>
                    <a:pt x="209" y="187"/>
                  </a:lnTo>
                  <a:lnTo>
                    <a:pt x="211" y="187"/>
                  </a:lnTo>
                  <a:lnTo>
                    <a:pt x="211" y="186"/>
                  </a:lnTo>
                  <a:lnTo>
                    <a:pt x="209" y="183"/>
                  </a:lnTo>
                  <a:lnTo>
                    <a:pt x="211" y="179"/>
                  </a:lnTo>
                  <a:lnTo>
                    <a:pt x="213" y="178"/>
                  </a:lnTo>
                  <a:lnTo>
                    <a:pt x="209" y="178"/>
                  </a:lnTo>
                  <a:lnTo>
                    <a:pt x="206" y="175"/>
                  </a:lnTo>
                  <a:lnTo>
                    <a:pt x="203" y="173"/>
                  </a:lnTo>
                  <a:lnTo>
                    <a:pt x="203" y="166"/>
                  </a:lnTo>
                  <a:lnTo>
                    <a:pt x="202" y="161"/>
                  </a:lnTo>
                  <a:lnTo>
                    <a:pt x="199" y="158"/>
                  </a:lnTo>
                  <a:lnTo>
                    <a:pt x="198" y="158"/>
                  </a:lnTo>
                  <a:lnTo>
                    <a:pt x="195" y="161"/>
                  </a:lnTo>
                  <a:lnTo>
                    <a:pt x="198" y="162"/>
                  </a:lnTo>
                  <a:lnTo>
                    <a:pt x="194" y="161"/>
                  </a:lnTo>
                  <a:lnTo>
                    <a:pt x="193" y="158"/>
                  </a:lnTo>
                  <a:lnTo>
                    <a:pt x="190" y="162"/>
                  </a:lnTo>
                  <a:lnTo>
                    <a:pt x="190" y="165"/>
                  </a:lnTo>
                  <a:lnTo>
                    <a:pt x="186" y="169"/>
                  </a:lnTo>
                  <a:lnTo>
                    <a:pt x="190" y="169"/>
                  </a:lnTo>
                  <a:lnTo>
                    <a:pt x="193" y="169"/>
                  </a:lnTo>
                  <a:lnTo>
                    <a:pt x="193" y="169"/>
                  </a:lnTo>
                  <a:lnTo>
                    <a:pt x="193" y="169"/>
                  </a:lnTo>
                  <a:lnTo>
                    <a:pt x="193" y="169"/>
                  </a:lnTo>
                  <a:lnTo>
                    <a:pt x="193" y="169"/>
                  </a:lnTo>
                  <a:lnTo>
                    <a:pt x="193" y="169"/>
                  </a:lnTo>
                  <a:lnTo>
                    <a:pt x="193" y="169"/>
                  </a:lnTo>
                  <a:close/>
                  <a:moveTo>
                    <a:pt x="252" y="130"/>
                  </a:moveTo>
                  <a:lnTo>
                    <a:pt x="251" y="132"/>
                  </a:lnTo>
                  <a:lnTo>
                    <a:pt x="252" y="136"/>
                  </a:lnTo>
                  <a:lnTo>
                    <a:pt x="251" y="136"/>
                  </a:lnTo>
                  <a:lnTo>
                    <a:pt x="251" y="138"/>
                  </a:lnTo>
                  <a:lnTo>
                    <a:pt x="251" y="140"/>
                  </a:lnTo>
                  <a:lnTo>
                    <a:pt x="255" y="142"/>
                  </a:lnTo>
                  <a:lnTo>
                    <a:pt x="256" y="144"/>
                  </a:lnTo>
                  <a:lnTo>
                    <a:pt x="255" y="144"/>
                  </a:lnTo>
                  <a:lnTo>
                    <a:pt x="252" y="144"/>
                  </a:lnTo>
                  <a:lnTo>
                    <a:pt x="252" y="145"/>
                  </a:lnTo>
                  <a:lnTo>
                    <a:pt x="252" y="148"/>
                  </a:lnTo>
                  <a:lnTo>
                    <a:pt x="256" y="148"/>
                  </a:lnTo>
                  <a:lnTo>
                    <a:pt x="259" y="148"/>
                  </a:lnTo>
                  <a:lnTo>
                    <a:pt x="259" y="149"/>
                  </a:lnTo>
                  <a:lnTo>
                    <a:pt x="260" y="148"/>
                  </a:lnTo>
                  <a:lnTo>
                    <a:pt x="263" y="149"/>
                  </a:lnTo>
                  <a:lnTo>
                    <a:pt x="263" y="152"/>
                  </a:lnTo>
                  <a:lnTo>
                    <a:pt x="264" y="156"/>
                  </a:lnTo>
                  <a:lnTo>
                    <a:pt x="266" y="158"/>
                  </a:lnTo>
                  <a:lnTo>
                    <a:pt x="264" y="161"/>
                  </a:lnTo>
                  <a:lnTo>
                    <a:pt x="263" y="165"/>
                  </a:lnTo>
                  <a:lnTo>
                    <a:pt x="264" y="166"/>
                  </a:lnTo>
                  <a:lnTo>
                    <a:pt x="266" y="169"/>
                  </a:lnTo>
                  <a:lnTo>
                    <a:pt x="266" y="175"/>
                  </a:lnTo>
                  <a:lnTo>
                    <a:pt x="268" y="179"/>
                  </a:lnTo>
                  <a:lnTo>
                    <a:pt x="268" y="183"/>
                  </a:lnTo>
                  <a:lnTo>
                    <a:pt x="268" y="186"/>
                  </a:lnTo>
                  <a:lnTo>
                    <a:pt x="272" y="183"/>
                  </a:lnTo>
                  <a:lnTo>
                    <a:pt x="274" y="183"/>
                  </a:lnTo>
                  <a:lnTo>
                    <a:pt x="274" y="186"/>
                  </a:lnTo>
                  <a:lnTo>
                    <a:pt x="276" y="186"/>
                  </a:lnTo>
                  <a:lnTo>
                    <a:pt x="279" y="187"/>
                  </a:lnTo>
                  <a:lnTo>
                    <a:pt x="282" y="186"/>
                  </a:lnTo>
                  <a:lnTo>
                    <a:pt x="286" y="183"/>
                  </a:lnTo>
                  <a:lnTo>
                    <a:pt x="290" y="186"/>
                  </a:lnTo>
                  <a:lnTo>
                    <a:pt x="291" y="182"/>
                  </a:lnTo>
                  <a:lnTo>
                    <a:pt x="292" y="187"/>
                  </a:lnTo>
                  <a:lnTo>
                    <a:pt x="292" y="195"/>
                  </a:lnTo>
                  <a:lnTo>
                    <a:pt x="295" y="195"/>
                  </a:lnTo>
                  <a:lnTo>
                    <a:pt x="296" y="195"/>
                  </a:lnTo>
                  <a:lnTo>
                    <a:pt x="299" y="191"/>
                  </a:lnTo>
                  <a:lnTo>
                    <a:pt x="300" y="191"/>
                  </a:lnTo>
                  <a:lnTo>
                    <a:pt x="303" y="191"/>
                  </a:lnTo>
                  <a:lnTo>
                    <a:pt x="304" y="193"/>
                  </a:lnTo>
                  <a:lnTo>
                    <a:pt x="307" y="193"/>
                  </a:lnTo>
                  <a:lnTo>
                    <a:pt x="310" y="189"/>
                  </a:lnTo>
                  <a:lnTo>
                    <a:pt x="312" y="183"/>
                  </a:lnTo>
                  <a:lnTo>
                    <a:pt x="316" y="189"/>
                  </a:lnTo>
                  <a:lnTo>
                    <a:pt x="318" y="189"/>
                  </a:lnTo>
                  <a:lnTo>
                    <a:pt x="320" y="189"/>
                  </a:lnTo>
                  <a:lnTo>
                    <a:pt x="322" y="189"/>
                  </a:lnTo>
                  <a:lnTo>
                    <a:pt x="322" y="191"/>
                  </a:lnTo>
                  <a:lnTo>
                    <a:pt x="322" y="193"/>
                  </a:lnTo>
                  <a:lnTo>
                    <a:pt x="323" y="195"/>
                  </a:lnTo>
                  <a:lnTo>
                    <a:pt x="327" y="193"/>
                  </a:lnTo>
                  <a:lnTo>
                    <a:pt x="329" y="189"/>
                  </a:lnTo>
                  <a:lnTo>
                    <a:pt x="329" y="191"/>
                  </a:lnTo>
                  <a:lnTo>
                    <a:pt x="331" y="191"/>
                  </a:lnTo>
                  <a:lnTo>
                    <a:pt x="333" y="189"/>
                  </a:lnTo>
                  <a:lnTo>
                    <a:pt x="333" y="193"/>
                  </a:lnTo>
                  <a:lnTo>
                    <a:pt x="336" y="191"/>
                  </a:lnTo>
                  <a:lnTo>
                    <a:pt x="336" y="195"/>
                  </a:lnTo>
                  <a:lnTo>
                    <a:pt x="339" y="199"/>
                  </a:lnTo>
                  <a:lnTo>
                    <a:pt x="336" y="205"/>
                  </a:lnTo>
                  <a:lnTo>
                    <a:pt x="339" y="206"/>
                  </a:lnTo>
                  <a:lnTo>
                    <a:pt x="340" y="205"/>
                  </a:lnTo>
                  <a:lnTo>
                    <a:pt x="347" y="202"/>
                  </a:lnTo>
                  <a:lnTo>
                    <a:pt x="357" y="197"/>
                  </a:lnTo>
                  <a:lnTo>
                    <a:pt x="360" y="195"/>
                  </a:lnTo>
                  <a:lnTo>
                    <a:pt x="361" y="193"/>
                  </a:lnTo>
                  <a:lnTo>
                    <a:pt x="361" y="195"/>
                  </a:lnTo>
                  <a:lnTo>
                    <a:pt x="361" y="205"/>
                  </a:lnTo>
                  <a:lnTo>
                    <a:pt x="364" y="202"/>
                  </a:lnTo>
                  <a:lnTo>
                    <a:pt x="365" y="199"/>
                  </a:lnTo>
                  <a:lnTo>
                    <a:pt x="364" y="195"/>
                  </a:lnTo>
                  <a:lnTo>
                    <a:pt x="365" y="191"/>
                  </a:lnTo>
                  <a:lnTo>
                    <a:pt x="364" y="191"/>
                  </a:lnTo>
                  <a:lnTo>
                    <a:pt x="361" y="191"/>
                  </a:lnTo>
                  <a:lnTo>
                    <a:pt x="361" y="189"/>
                  </a:lnTo>
                  <a:lnTo>
                    <a:pt x="365" y="187"/>
                  </a:lnTo>
                  <a:lnTo>
                    <a:pt x="364" y="186"/>
                  </a:lnTo>
                  <a:lnTo>
                    <a:pt x="365" y="183"/>
                  </a:lnTo>
                  <a:lnTo>
                    <a:pt x="367" y="179"/>
                  </a:lnTo>
                  <a:lnTo>
                    <a:pt x="365" y="178"/>
                  </a:lnTo>
                  <a:lnTo>
                    <a:pt x="369" y="178"/>
                  </a:lnTo>
                  <a:lnTo>
                    <a:pt x="369" y="174"/>
                  </a:lnTo>
                  <a:lnTo>
                    <a:pt x="371" y="170"/>
                  </a:lnTo>
                  <a:lnTo>
                    <a:pt x="367" y="170"/>
                  </a:lnTo>
                  <a:lnTo>
                    <a:pt x="365" y="170"/>
                  </a:lnTo>
                  <a:lnTo>
                    <a:pt x="367" y="166"/>
                  </a:lnTo>
                  <a:lnTo>
                    <a:pt x="367" y="165"/>
                  </a:lnTo>
                  <a:lnTo>
                    <a:pt x="365" y="165"/>
                  </a:lnTo>
                  <a:lnTo>
                    <a:pt x="369" y="161"/>
                  </a:lnTo>
                  <a:lnTo>
                    <a:pt x="369" y="158"/>
                  </a:lnTo>
                  <a:lnTo>
                    <a:pt x="371" y="157"/>
                  </a:lnTo>
                  <a:lnTo>
                    <a:pt x="373" y="156"/>
                  </a:lnTo>
                  <a:lnTo>
                    <a:pt x="373" y="153"/>
                  </a:lnTo>
                  <a:lnTo>
                    <a:pt x="373" y="149"/>
                  </a:lnTo>
                  <a:lnTo>
                    <a:pt x="375" y="153"/>
                  </a:lnTo>
                  <a:lnTo>
                    <a:pt x="377" y="153"/>
                  </a:lnTo>
                  <a:lnTo>
                    <a:pt x="380" y="149"/>
                  </a:lnTo>
                  <a:lnTo>
                    <a:pt x="383" y="145"/>
                  </a:lnTo>
                  <a:lnTo>
                    <a:pt x="383" y="148"/>
                  </a:lnTo>
                  <a:lnTo>
                    <a:pt x="384" y="148"/>
                  </a:lnTo>
                  <a:lnTo>
                    <a:pt x="387" y="145"/>
                  </a:lnTo>
                  <a:lnTo>
                    <a:pt x="387" y="144"/>
                  </a:lnTo>
                  <a:lnTo>
                    <a:pt x="387" y="142"/>
                  </a:lnTo>
                  <a:lnTo>
                    <a:pt x="388" y="140"/>
                  </a:lnTo>
                  <a:lnTo>
                    <a:pt x="384" y="140"/>
                  </a:lnTo>
                  <a:lnTo>
                    <a:pt x="384" y="132"/>
                  </a:lnTo>
                  <a:lnTo>
                    <a:pt x="387" y="122"/>
                  </a:lnTo>
                  <a:lnTo>
                    <a:pt x="388" y="118"/>
                  </a:lnTo>
                  <a:lnTo>
                    <a:pt x="391" y="117"/>
                  </a:lnTo>
                  <a:lnTo>
                    <a:pt x="392" y="117"/>
                  </a:lnTo>
                  <a:lnTo>
                    <a:pt x="393" y="114"/>
                  </a:lnTo>
                  <a:lnTo>
                    <a:pt x="392" y="112"/>
                  </a:lnTo>
                  <a:lnTo>
                    <a:pt x="397" y="114"/>
                  </a:lnTo>
                  <a:lnTo>
                    <a:pt x="400" y="117"/>
                  </a:lnTo>
                  <a:lnTo>
                    <a:pt x="404" y="117"/>
                  </a:lnTo>
                  <a:lnTo>
                    <a:pt x="405" y="114"/>
                  </a:lnTo>
                  <a:lnTo>
                    <a:pt x="409" y="113"/>
                  </a:lnTo>
                  <a:lnTo>
                    <a:pt x="408" y="112"/>
                  </a:lnTo>
                  <a:lnTo>
                    <a:pt x="405" y="109"/>
                  </a:lnTo>
                  <a:lnTo>
                    <a:pt x="401" y="108"/>
                  </a:lnTo>
                  <a:lnTo>
                    <a:pt x="397" y="101"/>
                  </a:lnTo>
                  <a:lnTo>
                    <a:pt x="392" y="98"/>
                  </a:lnTo>
                  <a:lnTo>
                    <a:pt x="391" y="96"/>
                  </a:lnTo>
                  <a:lnTo>
                    <a:pt x="391" y="94"/>
                  </a:lnTo>
                  <a:lnTo>
                    <a:pt x="392" y="92"/>
                  </a:lnTo>
                  <a:lnTo>
                    <a:pt x="393" y="90"/>
                  </a:lnTo>
                  <a:lnTo>
                    <a:pt x="393" y="88"/>
                  </a:lnTo>
                  <a:lnTo>
                    <a:pt x="391" y="83"/>
                  </a:lnTo>
                  <a:lnTo>
                    <a:pt x="388" y="81"/>
                  </a:lnTo>
                  <a:lnTo>
                    <a:pt x="387" y="79"/>
                  </a:lnTo>
                  <a:lnTo>
                    <a:pt x="384" y="79"/>
                  </a:lnTo>
                  <a:lnTo>
                    <a:pt x="387" y="77"/>
                  </a:lnTo>
                  <a:lnTo>
                    <a:pt x="387" y="75"/>
                  </a:lnTo>
                  <a:lnTo>
                    <a:pt x="383" y="75"/>
                  </a:lnTo>
                  <a:lnTo>
                    <a:pt x="380" y="72"/>
                  </a:lnTo>
                  <a:lnTo>
                    <a:pt x="383" y="72"/>
                  </a:lnTo>
                  <a:lnTo>
                    <a:pt x="383" y="69"/>
                  </a:lnTo>
                  <a:lnTo>
                    <a:pt x="380" y="68"/>
                  </a:lnTo>
                  <a:lnTo>
                    <a:pt x="377" y="65"/>
                  </a:lnTo>
                  <a:lnTo>
                    <a:pt x="380" y="65"/>
                  </a:lnTo>
                  <a:lnTo>
                    <a:pt x="384" y="65"/>
                  </a:lnTo>
                  <a:lnTo>
                    <a:pt x="383" y="61"/>
                  </a:lnTo>
                  <a:lnTo>
                    <a:pt x="387" y="65"/>
                  </a:lnTo>
                  <a:lnTo>
                    <a:pt x="388" y="65"/>
                  </a:lnTo>
                  <a:lnTo>
                    <a:pt x="388" y="64"/>
                  </a:lnTo>
                  <a:lnTo>
                    <a:pt x="388" y="61"/>
                  </a:lnTo>
                  <a:lnTo>
                    <a:pt x="384" y="60"/>
                  </a:lnTo>
                  <a:lnTo>
                    <a:pt x="383" y="56"/>
                  </a:lnTo>
                  <a:lnTo>
                    <a:pt x="384" y="56"/>
                  </a:lnTo>
                  <a:lnTo>
                    <a:pt x="380" y="55"/>
                  </a:lnTo>
                  <a:lnTo>
                    <a:pt x="379" y="55"/>
                  </a:lnTo>
                  <a:lnTo>
                    <a:pt x="377" y="52"/>
                  </a:lnTo>
                  <a:lnTo>
                    <a:pt x="376" y="52"/>
                  </a:lnTo>
                  <a:lnTo>
                    <a:pt x="375" y="52"/>
                  </a:lnTo>
                  <a:lnTo>
                    <a:pt x="371" y="52"/>
                  </a:lnTo>
                  <a:lnTo>
                    <a:pt x="367" y="51"/>
                  </a:lnTo>
                  <a:lnTo>
                    <a:pt x="367" y="52"/>
                  </a:lnTo>
                  <a:lnTo>
                    <a:pt x="364" y="52"/>
                  </a:lnTo>
                  <a:lnTo>
                    <a:pt x="360" y="52"/>
                  </a:lnTo>
                  <a:lnTo>
                    <a:pt x="357" y="52"/>
                  </a:lnTo>
                  <a:lnTo>
                    <a:pt x="356" y="55"/>
                  </a:lnTo>
                  <a:lnTo>
                    <a:pt x="353" y="61"/>
                  </a:lnTo>
                  <a:lnTo>
                    <a:pt x="353" y="68"/>
                  </a:lnTo>
                  <a:lnTo>
                    <a:pt x="353" y="69"/>
                  </a:lnTo>
                  <a:lnTo>
                    <a:pt x="352" y="72"/>
                  </a:lnTo>
                  <a:lnTo>
                    <a:pt x="352" y="75"/>
                  </a:lnTo>
                  <a:lnTo>
                    <a:pt x="348" y="77"/>
                  </a:lnTo>
                  <a:lnTo>
                    <a:pt x="347" y="79"/>
                  </a:lnTo>
                  <a:lnTo>
                    <a:pt x="347" y="81"/>
                  </a:lnTo>
                  <a:lnTo>
                    <a:pt x="348" y="85"/>
                  </a:lnTo>
                  <a:lnTo>
                    <a:pt x="343" y="88"/>
                  </a:lnTo>
                  <a:lnTo>
                    <a:pt x="343" y="90"/>
                  </a:lnTo>
                  <a:lnTo>
                    <a:pt x="343" y="94"/>
                  </a:lnTo>
                  <a:lnTo>
                    <a:pt x="343" y="96"/>
                  </a:lnTo>
                  <a:lnTo>
                    <a:pt x="340" y="100"/>
                  </a:lnTo>
                  <a:lnTo>
                    <a:pt x="339" y="101"/>
                  </a:lnTo>
                  <a:lnTo>
                    <a:pt x="339" y="105"/>
                  </a:lnTo>
                  <a:lnTo>
                    <a:pt x="336" y="104"/>
                  </a:lnTo>
                  <a:lnTo>
                    <a:pt x="333" y="105"/>
                  </a:lnTo>
                  <a:lnTo>
                    <a:pt x="331" y="105"/>
                  </a:lnTo>
                  <a:lnTo>
                    <a:pt x="329" y="105"/>
                  </a:lnTo>
                  <a:lnTo>
                    <a:pt x="325" y="108"/>
                  </a:lnTo>
                  <a:lnTo>
                    <a:pt x="322" y="108"/>
                  </a:lnTo>
                  <a:lnTo>
                    <a:pt x="316" y="105"/>
                  </a:lnTo>
                  <a:lnTo>
                    <a:pt x="312" y="104"/>
                  </a:lnTo>
                  <a:lnTo>
                    <a:pt x="310" y="101"/>
                  </a:lnTo>
                  <a:lnTo>
                    <a:pt x="307" y="101"/>
                  </a:lnTo>
                  <a:lnTo>
                    <a:pt x="303" y="104"/>
                  </a:lnTo>
                  <a:lnTo>
                    <a:pt x="300" y="105"/>
                  </a:lnTo>
                  <a:lnTo>
                    <a:pt x="299" y="109"/>
                  </a:lnTo>
                  <a:lnTo>
                    <a:pt x="295" y="113"/>
                  </a:lnTo>
                  <a:lnTo>
                    <a:pt x="290" y="113"/>
                  </a:lnTo>
                  <a:lnTo>
                    <a:pt x="286" y="112"/>
                  </a:lnTo>
                  <a:lnTo>
                    <a:pt x="282" y="113"/>
                  </a:lnTo>
                  <a:lnTo>
                    <a:pt x="278" y="114"/>
                  </a:lnTo>
                  <a:lnTo>
                    <a:pt x="276" y="114"/>
                  </a:lnTo>
                  <a:lnTo>
                    <a:pt x="274" y="114"/>
                  </a:lnTo>
                  <a:lnTo>
                    <a:pt x="270" y="113"/>
                  </a:lnTo>
                  <a:lnTo>
                    <a:pt x="266" y="109"/>
                  </a:lnTo>
                  <a:lnTo>
                    <a:pt x="260" y="104"/>
                  </a:lnTo>
                  <a:lnTo>
                    <a:pt x="259" y="98"/>
                  </a:lnTo>
                  <a:lnTo>
                    <a:pt x="259" y="96"/>
                  </a:lnTo>
                  <a:lnTo>
                    <a:pt x="259" y="94"/>
                  </a:lnTo>
                  <a:lnTo>
                    <a:pt x="256" y="96"/>
                  </a:lnTo>
                  <a:lnTo>
                    <a:pt x="255" y="98"/>
                  </a:lnTo>
                  <a:lnTo>
                    <a:pt x="252" y="101"/>
                  </a:lnTo>
                  <a:lnTo>
                    <a:pt x="250" y="105"/>
                  </a:lnTo>
                  <a:lnTo>
                    <a:pt x="250" y="108"/>
                  </a:lnTo>
                  <a:lnTo>
                    <a:pt x="250" y="109"/>
                  </a:lnTo>
                  <a:lnTo>
                    <a:pt x="252" y="105"/>
                  </a:lnTo>
                  <a:lnTo>
                    <a:pt x="251" y="109"/>
                  </a:lnTo>
                  <a:lnTo>
                    <a:pt x="250" y="112"/>
                  </a:lnTo>
                  <a:lnTo>
                    <a:pt x="250" y="113"/>
                  </a:lnTo>
                  <a:lnTo>
                    <a:pt x="247" y="114"/>
                  </a:lnTo>
                  <a:lnTo>
                    <a:pt x="247" y="118"/>
                  </a:lnTo>
                  <a:lnTo>
                    <a:pt x="247" y="122"/>
                  </a:lnTo>
                  <a:lnTo>
                    <a:pt x="250" y="126"/>
                  </a:lnTo>
                  <a:lnTo>
                    <a:pt x="252" y="130"/>
                  </a:lnTo>
                  <a:lnTo>
                    <a:pt x="252" y="130"/>
                  </a:lnTo>
                  <a:lnTo>
                    <a:pt x="252" y="130"/>
                  </a:lnTo>
                  <a:lnTo>
                    <a:pt x="252" y="130"/>
                  </a:lnTo>
                  <a:lnTo>
                    <a:pt x="252" y="130"/>
                  </a:lnTo>
                  <a:lnTo>
                    <a:pt x="252" y="130"/>
                  </a:lnTo>
                  <a:lnTo>
                    <a:pt x="252" y="130"/>
                  </a:lnTo>
                  <a:close/>
                  <a:moveTo>
                    <a:pt x="230" y="187"/>
                  </a:moveTo>
                  <a:lnTo>
                    <a:pt x="233" y="189"/>
                  </a:lnTo>
                  <a:lnTo>
                    <a:pt x="234" y="189"/>
                  </a:lnTo>
                  <a:lnTo>
                    <a:pt x="235" y="186"/>
                  </a:lnTo>
                  <a:lnTo>
                    <a:pt x="235" y="182"/>
                  </a:lnTo>
                  <a:lnTo>
                    <a:pt x="235" y="179"/>
                  </a:lnTo>
                  <a:lnTo>
                    <a:pt x="234" y="178"/>
                  </a:lnTo>
                  <a:lnTo>
                    <a:pt x="229" y="178"/>
                  </a:lnTo>
                  <a:lnTo>
                    <a:pt x="226" y="182"/>
                  </a:lnTo>
                  <a:lnTo>
                    <a:pt x="226" y="186"/>
                  </a:lnTo>
                  <a:lnTo>
                    <a:pt x="226" y="187"/>
                  </a:lnTo>
                  <a:lnTo>
                    <a:pt x="229" y="189"/>
                  </a:lnTo>
                  <a:lnTo>
                    <a:pt x="230" y="187"/>
                  </a:lnTo>
                  <a:lnTo>
                    <a:pt x="230" y="187"/>
                  </a:lnTo>
                  <a:lnTo>
                    <a:pt x="230" y="187"/>
                  </a:lnTo>
                  <a:lnTo>
                    <a:pt x="230" y="187"/>
                  </a:lnTo>
                  <a:lnTo>
                    <a:pt x="230" y="187"/>
                  </a:lnTo>
                  <a:lnTo>
                    <a:pt x="230" y="187"/>
                  </a:lnTo>
                  <a:lnTo>
                    <a:pt x="230" y="187"/>
                  </a:lnTo>
                  <a:close/>
                  <a:moveTo>
                    <a:pt x="562" y="92"/>
                  </a:moveTo>
                  <a:lnTo>
                    <a:pt x="563" y="90"/>
                  </a:lnTo>
                  <a:lnTo>
                    <a:pt x="563" y="86"/>
                  </a:lnTo>
                  <a:lnTo>
                    <a:pt x="562" y="83"/>
                  </a:lnTo>
                  <a:lnTo>
                    <a:pt x="559" y="85"/>
                  </a:lnTo>
                  <a:lnTo>
                    <a:pt x="558" y="86"/>
                  </a:lnTo>
                  <a:lnTo>
                    <a:pt x="555" y="90"/>
                  </a:lnTo>
                  <a:lnTo>
                    <a:pt x="558" y="94"/>
                  </a:lnTo>
                  <a:lnTo>
                    <a:pt x="562" y="92"/>
                  </a:lnTo>
                  <a:lnTo>
                    <a:pt x="562" y="92"/>
                  </a:lnTo>
                  <a:lnTo>
                    <a:pt x="562" y="92"/>
                  </a:lnTo>
                  <a:lnTo>
                    <a:pt x="562" y="92"/>
                  </a:lnTo>
                  <a:lnTo>
                    <a:pt x="562" y="92"/>
                  </a:lnTo>
                  <a:lnTo>
                    <a:pt x="562" y="92"/>
                  </a:lnTo>
                  <a:lnTo>
                    <a:pt x="562" y="92"/>
                  </a:lnTo>
                  <a:close/>
                  <a:moveTo>
                    <a:pt x="549" y="117"/>
                  </a:moveTo>
                  <a:lnTo>
                    <a:pt x="546" y="121"/>
                  </a:lnTo>
                  <a:lnTo>
                    <a:pt x="549" y="125"/>
                  </a:lnTo>
                  <a:lnTo>
                    <a:pt x="549" y="129"/>
                  </a:lnTo>
                  <a:lnTo>
                    <a:pt x="549" y="130"/>
                  </a:lnTo>
                  <a:lnTo>
                    <a:pt x="549" y="134"/>
                  </a:lnTo>
                  <a:lnTo>
                    <a:pt x="550" y="136"/>
                  </a:lnTo>
                  <a:lnTo>
                    <a:pt x="551" y="142"/>
                  </a:lnTo>
                  <a:lnTo>
                    <a:pt x="555" y="145"/>
                  </a:lnTo>
                  <a:lnTo>
                    <a:pt x="558" y="148"/>
                  </a:lnTo>
                  <a:lnTo>
                    <a:pt x="559" y="148"/>
                  </a:lnTo>
                  <a:lnTo>
                    <a:pt x="555" y="142"/>
                  </a:lnTo>
                  <a:lnTo>
                    <a:pt x="554" y="138"/>
                  </a:lnTo>
                  <a:lnTo>
                    <a:pt x="551" y="126"/>
                  </a:lnTo>
                  <a:lnTo>
                    <a:pt x="551" y="122"/>
                  </a:lnTo>
                  <a:lnTo>
                    <a:pt x="554" y="122"/>
                  </a:lnTo>
                  <a:lnTo>
                    <a:pt x="555" y="122"/>
                  </a:lnTo>
                  <a:lnTo>
                    <a:pt x="562" y="125"/>
                  </a:lnTo>
                  <a:lnTo>
                    <a:pt x="567" y="126"/>
                  </a:lnTo>
                  <a:lnTo>
                    <a:pt x="565" y="125"/>
                  </a:lnTo>
                  <a:lnTo>
                    <a:pt x="563" y="121"/>
                  </a:lnTo>
                  <a:lnTo>
                    <a:pt x="559" y="118"/>
                  </a:lnTo>
                  <a:lnTo>
                    <a:pt x="558" y="118"/>
                  </a:lnTo>
                  <a:lnTo>
                    <a:pt x="558" y="114"/>
                  </a:lnTo>
                  <a:lnTo>
                    <a:pt x="562" y="113"/>
                  </a:lnTo>
                  <a:lnTo>
                    <a:pt x="563" y="112"/>
                  </a:lnTo>
                  <a:lnTo>
                    <a:pt x="565" y="109"/>
                  </a:lnTo>
                  <a:lnTo>
                    <a:pt x="565" y="105"/>
                  </a:lnTo>
                  <a:lnTo>
                    <a:pt x="565" y="104"/>
                  </a:lnTo>
                  <a:lnTo>
                    <a:pt x="562" y="104"/>
                  </a:lnTo>
                  <a:lnTo>
                    <a:pt x="559" y="104"/>
                  </a:lnTo>
                  <a:lnTo>
                    <a:pt x="555" y="109"/>
                  </a:lnTo>
                  <a:lnTo>
                    <a:pt x="554" y="112"/>
                  </a:lnTo>
                  <a:lnTo>
                    <a:pt x="551" y="113"/>
                  </a:lnTo>
                  <a:lnTo>
                    <a:pt x="551" y="114"/>
                  </a:lnTo>
                  <a:lnTo>
                    <a:pt x="550" y="117"/>
                  </a:lnTo>
                  <a:lnTo>
                    <a:pt x="549" y="114"/>
                  </a:lnTo>
                  <a:lnTo>
                    <a:pt x="549" y="113"/>
                  </a:lnTo>
                  <a:lnTo>
                    <a:pt x="550" y="112"/>
                  </a:lnTo>
                  <a:lnTo>
                    <a:pt x="554" y="105"/>
                  </a:lnTo>
                  <a:lnTo>
                    <a:pt x="554" y="100"/>
                  </a:lnTo>
                  <a:lnTo>
                    <a:pt x="551" y="98"/>
                  </a:lnTo>
                  <a:lnTo>
                    <a:pt x="551" y="96"/>
                  </a:lnTo>
                  <a:lnTo>
                    <a:pt x="551" y="94"/>
                  </a:lnTo>
                  <a:lnTo>
                    <a:pt x="554" y="92"/>
                  </a:lnTo>
                  <a:lnTo>
                    <a:pt x="550" y="92"/>
                  </a:lnTo>
                  <a:lnTo>
                    <a:pt x="550" y="94"/>
                  </a:lnTo>
                  <a:lnTo>
                    <a:pt x="546" y="100"/>
                  </a:lnTo>
                  <a:lnTo>
                    <a:pt x="545" y="105"/>
                  </a:lnTo>
                  <a:lnTo>
                    <a:pt x="545" y="112"/>
                  </a:lnTo>
                  <a:lnTo>
                    <a:pt x="546" y="114"/>
                  </a:lnTo>
                  <a:lnTo>
                    <a:pt x="549" y="117"/>
                  </a:lnTo>
                  <a:lnTo>
                    <a:pt x="549" y="117"/>
                  </a:lnTo>
                  <a:lnTo>
                    <a:pt x="549" y="117"/>
                  </a:lnTo>
                  <a:lnTo>
                    <a:pt x="549" y="117"/>
                  </a:lnTo>
                  <a:lnTo>
                    <a:pt x="549" y="117"/>
                  </a:lnTo>
                  <a:lnTo>
                    <a:pt x="549" y="117"/>
                  </a:lnTo>
                  <a:lnTo>
                    <a:pt x="549" y="117"/>
                  </a:lnTo>
                  <a:close/>
                  <a:moveTo>
                    <a:pt x="673" y="162"/>
                  </a:moveTo>
                  <a:lnTo>
                    <a:pt x="679" y="162"/>
                  </a:lnTo>
                  <a:lnTo>
                    <a:pt x="683" y="165"/>
                  </a:lnTo>
                  <a:lnTo>
                    <a:pt x="689" y="166"/>
                  </a:lnTo>
                  <a:lnTo>
                    <a:pt x="695" y="165"/>
                  </a:lnTo>
                  <a:lnTo>
                    <a:pt x="691" y="162"/>
                  </a:lnTo>
                  <a:lnTo>
                    <a:pt x="687" y="162"/>
                  </a:lnTo>
                  <a:lnTo>
                    <a:pt x="673" y="161"/>
                  </a:lnTo>
                  <a:lnTo>
                    <a:pt x="673" y="162"/>
                  </a:lnTo>
                  <a:lnTo>
                    <a:pt x="673" y="162"/>
                  </a:lnTo>
                  <a:lnTo>
                    <a:pt x="673" y="162"/>
                  </a:lnTo>
                  <a:lnTo>
                    <a:pt x="673" y="162"/>
                  </a:lnTo>
                  <a:lnTo>
                    <a:pt x="673" y="162"/>
                  </a:lnTo>
                  <a:lnTo>
                    <a:pt x="673" y="162"/>
                  </a:lnTo>
                  <a:lnTo>
                    <a:pt x="673" y="162"/>
                  </a:lnTo>
                  <a:close/>
                  <a:moveTo>
                    <a:pt x="531" y="57"/>
                  </a:moveTo>
                  <a:lnTo>
                    <a:pt x="531" y="60"/>
                  </a:lnTo>
                  <a:lnTo>
                    <a:pt x="533" y="56"/>
                  </a:lnTo>
                  <a:lnTo>
                    <a:pt x="531" y="57"/>
                  </a:lnTo>
                  <a:lnTo>
                    <a:pt x="531" y="57"/>
                  </a:lnTo>
                  <a:lnTo>
                    <a:pt x="531" y="57"/>
                  </a:lnTo>
                  <a:lnTo>
                    <a:pt x="531" y="57"/>
                  </a:lnTo>
                  <a:lnTo>
                    <a:pt x="531" y="57"/>
                  </a:lnTo>
                  <a:lnTo>
                    <a:pt x="531" y="57"/>
                  </a:lnTo>
                  <a:lnTo>
                    <a:pt x="531" y="57"/>
                  </a:lnTo>
                  <a:close/>
                  <a:moveTo>
                    <a:pt x="594" y="138"/>
                  </a:moveTo>
                  <a:lnTo>
                    <a:pt x="594" y="140"/>
                  </a:lnTo>
                  <a:lnTo>
                    <a:pt x="595" y="136"/>
                  </a:lnTo>
                  <a:lnTo>
                    <a:pt x="598" y="140"/>
                  </a:lnTo>
                  <a:lnTo>
                    <a:pt x="599" y="140"/>
                  </a:lnTo>
                  <a:lnTo>
                    <a:pt x="599" y="138"/>
                  </a:lnTo>
                  <a:lnTo>
                    <a:pt x="595" y="134"/>
                  </a:lnTo>
                  <a:lnTo>
                    <a:pt x="598" y="134"/>
                  </a:lnTo>
                  <a:lnTo>
                    <a:pt x="599" y="136"/>
                  </a:lnTo>
                  <a:lnTo>
                    <a:pt x="602" y="138"/>
                  </a:lnTo>
                  <a:lnTo>
                    <a:pt x="603" y="138"/>
                  </a:lnTo>
                  <a:lnTo>
                    <a:pt x="606" y="138"/>
                  </a:lnTo>
                  <a:lnTo>
                    <a:pt x="607" y="136"/>
                  </a:lnTo>
                  <a:lnTo>
                    <a:pt x="606" y="134"/>
                  </a:lnTo>
                  <a:lnTo>
                    <a:pt x="606" y="132"/>
                  </a:lnTo>
                  <a:lnTo>
                    <a:pt x="598" y="132"/>
                  </a:lnTo>
                  <a:lnTo>
                    <a:pt x="592" y="132"/>
                  </a:lnTo>
                  <a:lnTo>
                    <a:pt x="590" y="134"/>
                  </a:lnTo>
                  <a:lnTo>
                    <a:pt x="594" y="136"/>
                  </a:lnTo>
                  <a:lnTo>
                    <a:pt x="594" y="138"/>
                  </a:lnTo>
                  <a:lnTo>
                    <a:pt x="594" y="138"/>
                  </a:lnTo>
                  <a:lnTo>
                    <a:pt x="594" y="138"/>
                  </a:lnTo>
                  <a:lnTo>
                    <a:pt x="594" y="138"/>
                  </a:lnTo>
                  <a:lnTo>
                    <a:pt x="594" y="138"/>
                  </a:lnTo>
                  <a:lnTo>
                    <a:pt x="594" y="138"/>
                  </a:lnTo>
                  <a:lnTo>
                    <a:pt x="594" y="138"/>
                  </a:lnTo>
                  <a:close/>
                  <a:moveTo>
                    <a:pt x="676" y="148"/>
                  </a:moveTo>
                  <a:lnTo>
                    <a:pt x="677" y="145"/>
                  </a:lnTo>
                  <a:lnTo>
                    <a:pt x="677" y="144"/>
                  </a:lnTo>
                  <a:lnTo>
                    <a:pt x="676" y="144"/>
                  </a:lnTo>
                  <a:lnTo>
                    <a:pt x="672" y="144"/>
                  </a:lnTo>
                  <a:lnTo>
                    <a:pt x="673" y="145"/>
                  </a:lnTo>
                  <a:lnTo>
                    <a:pt x="676" y="148"/>
                  </a:lnTo>
                  <a:lnTo>
                    <a:pt x="676" y="148"/>
                  </a:lnTo>
                  <a:lnTo>
                    <a:pt x="676" y="148"/>
                  </a:lnTo>
                  <a:lnTo>
                    <a:pt x="676" y="148"/>
                  </a:lnTo>
                  <a:lnTo>
                    <a:pt x="676" y="148"/>
                  </a:lnTo>
                  <a:lnTo>
                    <a:pt x="676" y="148"/>
                  </a:lnTo>
                  <a:lnTo>
                    <a:pt x="676" y="148"/>
                  </a:lnTo>
                  <a:close/>
                  <a:moveTo>
                    <a:pt x="588" y="169"/>
                  </a:moveTo>
                  <a:lnTo>
                    <a:pt x="592" y="169"/>
                  </a:lnTo>
                  <a:lnTo>
                    <a:pt x="592" y="165"/>
                  </a:lnTo>
                  <a:lnTo>
                    <a:pt x="592" y="162"/>
                  </a:lnTo>
                  <a:lnTo>
                    <a:pt x="590" y="162"/>
                  </a:lnTo>
                  <a:lnTo>
                    <a:pt x="586" y="162"/>
                  </a:lnTo>
                  <a:lnTo>
                    <a:pt x="582" y="165"/>
                  </a:lnTo>
                  <a:lnTo>
                    <a:pt x="582" y="166"/>
                  </a:lnTo>
                  <a:lnTo>
                    <a:pt x="584" y="169"/>
                  </a:lnTo>
                  <a:lnTo>
                    <a:pt x="588" y="169"/>
                  </a:lnTo>
                  <a:lnTo>
                    <a:pt x="588" y="169"/>
                  </a:lnTo>
                  <a:lnTo>
                    <a:pt x="588" y="169"/>
                  </a:lnTo>
                  <a:lnTo>
                    <a:pt x="588" y="169"/>
                  </a:lnTo>
                  <a:lnTo>
                    <a:pt x="588" y="169"/>
                  </a:lnTo>
                  <a:lnTo>
                    <a:pt x="588" y="169"/>
                  </a:lnTo>
                  <a:lnTo>
                    <a:pt x="588" y="169"/>
                  </a:lnTo>
                  <a:close/>
                  <a:moveTo>
                    <a:pt x="426" y="307"/>
                  </a:moveTo>
                  <a:lnTo>
                    <a:pt x="422" y="306"/>
                  </a:lnTo>
                  <a:lnTo>
                    <a:pt x="418" y="302"/>
                  </a:lnTo>
                  <a:lnTo>
                    <a:pt x="410" y="302"/>
                  </a:lnTo>
                  <a:lnTo>
                    <a:pt x="409" y="302"/>
                  </a:lnTo>
                  <a:lnTo>
                    <a:pt x="405" y="302"/>
                  </a:lnTo>
                  <a:lnTo>
                    <a:pt x="404" y="302"/>
                  </a:lnTo>
                  <a:lnTo>
                    <a:pt x="401" y="303"/>
                  </a:lnTo>
                  <a:lnTo>
                    <a:pt x="401" y="307"/>
                  </a:lnTo>
                  <a:lnTo>
                    <a:pt x="404" y="307"/>
                  </a:lnTo>
                  <a:lnTo>
                    <a:pt x="409" y="307"/>
                  </a:lnTo>
                  <a:lnTo>
                    <a:pt x="414" y="311"/>
                  </a:lnTo>
                  <a:lnTo>
                    <a:pt x="418" y="315"/>
                  </a:lnTo>
                  <a:lnTo>
                    <a:pt x="422" y="316"/>
                  </a:lnTo>
                  <a:lnTo>
                    <a:pt x="428" y="316"/>
                  </a:lnTo>
                  <a:lnTo>
                    <a:pt x="430" y="313"/>
                  </a:lnTo>
                  <a:lnTo>
                    <a:pt x="430" y="311"/>
                  </a:lnTo>
                  <a:lnTo>
                    <a:pt x="428" y="309"/>
                  </a:lnTo>
                  <a:lnTo>
                    <a:pt x="426" y="307"/>
                  </a:lnTo>
                  <a:lnTo>
                    <a:pt x="426" y="307"/>
                  </a:lnTo>
                  <a:lnTo>
                    <a:pt x="426" y="307"/>
                  </a:lnTo>
                  <a:lnTo>
                    <a:pt x="426" y="307"/>
                  </a:lnTo>
                  <a:lnTo>
                    <a:pt x="426" y="307"/>
                  </a:lnTo>
                  <a:lnTo>
                    <a:pt x="426" y="307"/>
                  </a:lnTo>
                  <a:lnTo>
                    <a:pt x="426" y="307"/>
                  </a:lnTo>
                  <a:close/>
                  <a:moveTo>
                    <a:pt x="320" y="256"/>
                  </a:moveTo>
                  <a:lnTo>
                    <a:pt x="314" y="256"/>
                  </a:lnTo>
                  <a:lnTo>
                    <a:pt x="308" y="256"/>
                  </a:lnTo>
                  <a:lnTo>
                    <a:pt x="304" y="258"/>
                  </a:lnTo>
                  <a:lnTo>
                    <a:pt x="304" y="259"/>
                  </a:lnTo>
                  <a:lnTo>
                    <a:pt x="308" y="262"/>
                  </a:lnTo>
                  <a:lnTo>
                    <a:pt x="310" y="262"/>
                  </a:lnTo>
                  <a:lnTo>
                    <a:pt x="312" y="262"/>
                  </a:lnTo>
                  <a:lnTo>
                    <a:pt x="314" y="262"/>
                  </a:lnTo>
                  <a:lnTo>
                    <a:pt x="320" y="262"/>
                  </a:lnTo>
                  <a:lnTo>
                    <a:pt x="323" y="259"/>
                  </a:lnTo>
                  <a:lnTo>
                    <a:pt x="323" y="258"/>
                  </a:lnTo>
                  <a:lnTo>
                    <a:pt x="327" y="258"/>
                  </a:lnTo>
                  <a:lnTo>
                    <a:pt x="325" y="256"/>
                  </a:lnTo>
                  <a:lnTo>
                    <a:pt x="323" y="256"/>
                  </a:lnTo>
                  <a:lnTo>
                    <a:pt x="320" y="256"/>
                  </a:lnTo>
                  <a:lnTo>
                    <a:pt x="320" y="256"/>
                  </a:lnTo>
                  <a:lnTo>
                    <a:pt x="320" y="256"/>
                  </a:lnTo>
                  <a:lnTo>
                    <a:pt x="320" y="256"/>
                  </a:lnTo>
                  <a:lnTo>
                    <a:pt x="320" y="256"/>
                  </a:lnTo>
                  <a:lnTo>
                    <a:pt x="320" y="256"/>
                  </a:lnTo>
                  <a:lnTo>
                    <a:pt x="320" y="256"/>
                  </a:lnTo>
                  <a:close/>
                  <a:moveTo>
                    <a:pt x="255" y="153"/>
                  </a:moveTo>
                  <a:lnTo>
                    <a:pt x="256" y="156"/>
                  </a:lnTo>
                  <a:lnTo>
                    <a:pt x="260" y="153"/>
                  </a:lnTo>
                  <a:lnTo>
                    <a:pt x="260" y="152"/>
                  </a:lnTo>
                  <a:lnTo>
                    <a:pt x="260" y="149"/>
                  </a:lnTo>
                  <a:lnTo>
                    <a:pt x="259" y="149"/>
                  </a:lnTo>
                  <a:lnTo>
                    <a:pt x="256" y="149"/>
                  </a:lnTo>
                  <a:lnTo>
                    <a:pt x="255" y="153"/>
                  </a:lnTo>
                  <a:lnTo>
                    <a:pt x="255" y="153"/>
                  </a:lnTo>
                  <a:lnTo>
                    <a:pt x="255" y="153"/>
                  </a:lnTo>
                  <a:lnTo>
                    <a:pt x="255" y="153"/>
                  </a:lnTo>
                  <a:lnTo>
                    <a:pt x="255" y="153"/>
                  </a:lnTo>
                  <a:lnTo>
                    <a:pt x="255" y="153"/>
                  </a:lnTo>
                  <a:lnTo>
                    <a:pt x="255" y="153"/>
                  </a:lnTo>
                  <a:close/>
                  <a:moveTo>
                    <a:pt x="519" y="166"/>
                  </a:moveTo>
                  <a:lnTo>
                    <a:pt x="522" y="166"/>
                  </a:lnTo>
                  <a:lnTo>
                    <a:pt x="525" y="165"/>
                  </a:lnTo>
                  <a:lnTo>
                    <a:pt x="519" y="165"/>
                  </a:lnTo>
                  <a:lnTo>
                    <a:pt x="511" y="162"/>
                  </a:lnTo>
                  <a:lnTo>
                    <a:pt x="511" y="165"/>
                  </a:lnTo>
                  <a:lnTo>
                    <a:pt x="511" y="166"/>
                  </a:lnTo>
                  <a:lnTo>
                    <a:pt x="515" y="166"/>
                  </a:lnTo>
                  <a:lnTo>
                    <a:pt x="519" y="166"/>
                  </a:lnTo>
                  <a:lnTo>
                    <a:pt x="519" y="166"/>
                  </a:lnTo>
                  <a:lnTo>
                    <a:pt x="519" y="166"/>
                  </a:lnTo>
                  <a:lnTo>
                    <a:pt x="519" y="166"/>
                  </a:lnTo>
                  <a:lnTo>
                    <a:pt x="519" y="166"/>
                  </a:lnTo>
                  <a:lnTo>
                    <a:pt x="519" y="166"/>
                  </a:lnTo>
                  <a:lnTo>
                    <a:pt x="519" y="166"/>
                  </a:lnTo>
                  <a:close/>
                  <a:moveTo>
                    <a:pt x="533" y="51"/>
                  </a:moveTo>
                  <a:lnTo>
                    <a:pt x="531" y="51"/>
                  </a:lnTo>
                  <a:lnTo>
                    <a:pt x="531" y="52"/>
                  </a:lnTo>
                  <a:lnTo>
                    <a:pt x="533" y="56"/>
                  </a:lnTo>
                  <a:lnTo>
                    <a:pt x="533" y="52"/>
                  </a:lnTo>
                  <a:lnTo>
                    <a:pt x="533" y="51"/>
                  </a:lnTo>
                  <a:lnTo>
                    <a:pt x="533" y="51"/>
                  </a:lnTo>
                  <a:lnTo>
                    <a:pt x="533" y="51"/>
                  </a:lnTo>
                  <a:lnTo>
                    <a:pt x="533" y="51"/>
                  </a:lnTo>
                  <a:lnTo>
                    <a:pt x="533" y="51"/>
                  </a:lnTo>
                  <a:lnTo>
                    <a:pt x="533" y="51"/>
                  </a:lnTo>
                  <a:lnTo>
                    <a:pt x="533" y="51"/>
                  </a:lnTo>
                  <a:close/>
                  <a:moveTo>
                    <a:pt x="519" y="173"/>
                  </a:moveTo>
                  <a:lnTo>
                    <a:pt x="522" y="175"/>
                  </a:lnTo>
                  <a:lnTo>
                    <a:pt x="522" y="173"/>
                  </a:lnTo>
                  <a:lnTo>
                    <a:pt x="519" y="166"/>
                  </a:lnTo>
                  <a:lnTo>
                    <a:pt x="519" y="169"/>
                  </a:lnTo>
                  <a:lnTo>
                    <a:pt x="519" y="173"/>
                  </a:lnTo>
                  <a:lnTo>
                    <a:pt x="519" y="173"/>
                  </a:lnTo>
                  <a:lnTo>
                    <a:pt x="519" y="173"/>
                  </a:lnTo>
                  <a:lnTo>
                    <a:pt x="519" y="173"/>
                  </a:lnTo>
                  <a:lnTo>
                    <a:pt x="519" y="173"/>
                  </a:lnTo>
                  <a:lnTo>
                    <a:pt x="519" y="173"/>
                  </a:lnTo>
                  <a:lnTo>
                    <a:pt x="519" y="173"/>
                  </a:lnTo>
                  <a:close/>
                  <a:moveTo>
                    <a:pt x="472" y="280"/>
                  </a:moveTo>
                  <a:lnTo>
                    <a:pt x="468" y="280"/>
                  </a:lnTo>
                  <a:lnTo>
                    <a:pt x="468" y="283"/>
                  </a:lnTo>
                  <a:lnTo>
                    <a:pt x="468" y="284"/>
                  </a:lnTo>
                  <a:lnTo>
                    <a:pt x="470" y="284"/>
                  </a:lnTo>
                  <a:lnTo>
                    <a:pt x="472" y="283"/>
                  </a:lnTo>
                  <a:lnTo>
                    <a:pt x="472" y="280"/>
                  </a:lnTo>
                  <a:lnTo>
                    <a:pt x="472" y="280"/>
                  </a:lnTo>
                  <a:lnTo>
                    <a:pt x="472" y="280"/>
                  </a:lnTo>
                  <a:lnTo>
                    <a:pt x="472" y="280"/>
                  </a:lnTo>
                  <a:lnTo>
                    <a:pt x="472" y="280"/>
                  </a:lnTo>
                  <a:lnTo>
                    <a:pt x="472" y="280"/>
                  </a:lnTo>
                  <a:lnTo>
                    <a:pt x="472" y="280"/>
                  </a:lnTo>
                  <a:close/>
                  <a:moveTo>
                    <a:pt x="624" y="236"/>
                  </a:moveTo>
                  <a:lnTo>
                    <a:pt x="626" y="239"/>
                  </a:lnTo>
                  <a:lnTo>
                    <a:pt x="626" y="236"/>
                  </a:lnTo>
                  <a:lnTo>
                    <a:pt x="626" y="235"/>
                  </a:lnTo>
                  <a:lnTo>
                    <a:pt x="624" y="232"/>
                  </a:lnTo>
                  <a:lnTo>
                    <a:pt x="624" y="236"/>
                  </a:lnTo>
                  <a:lnTo>
                    <a:pt x="624" y="236"/>
                  </a:lnTo>
                  <a:lnTo>
                    <a:pt x="624" y="236"/>
                  </a:lnTo>
                  <a:lnTo>
                    <a:pt x="624" y="236"/>
                  </a:lnTo>
                  <a:lnTo>
                    <a:pt x="624" y="236"/>
                  </a:lnTo>
                  <a:lnTo>
                    <a:pt x="624" y="236"/>
                  </a:lnTo>
                  <a:lnTo>
                    <a:pt x="624" y="236"/>
                  </a:lnTo>
                  <a:close/>
                  <a:moveTo>
                    <a:pt x="554" y="162"/>
                  </a:moveTo>
                  <a:lnTo>
                    <a:pt x="555" y="162"/>
                  </a:lnTo>
                  <a:lnTo>
                    <a:pt x="555" y="161"/>
                  </a:lnTo>
                  <a:lnTo>
                    <a:pt x="551" y="157"/>
                  </a:lnTo>
                  <a:lnTo>
                    <a:pt x="549" y="157"/>
                  </a:lnTo>
                  <a:lnTo>
                    <a:pt x="545" y="157"/>
                  </a:lnTo>
                  <a:lnTo>
                    <a:pt x="545" y="158"/>
                  </a:lnTo>
                  <a:lnTo>
                    <a:pt x="545" y="161"/>
                  </a:lnTo>
                  <a:lnTo>
                    <a:pt x="546" y="162"/>
                  </a:lnTo>
                  <a:lnTo>
                    <a:pt x="550" y="162"/>
                  </a:lnTo>
                  <a:lnTo>
                    <a:pt x="554" y="162"/>
                  </a:lnTo>
                  <a:lnTo>
                    <a:pt x="554" y="162"/>
                  </a:lnTo>
                  <a:lnTo>
                    <a:pt x="554" y="162"/>
                  </a:lnTo>
                  <a:lnTo>
                    <a:pt x="554" y="162"/>
                  </a:lnTo>
                  <a:lnTo>
                    <a:pt x="554" y="162"/>
                  </a:lnTo>
                  <a:lnTo>
                    <a:pt x="554" y="162"/>
                  </a:lnTo>
                  <a:lnTo>
                    <a:pt x="554" y="162"/>
                  </a:lnTo>
                  <a:close/>
                  <a:moveTo>
                    <a:pt x="507" y="100"/>
                  </a:moveTo>
                  <a:lnTo>
                    <a:pt x="505" y="101"/>
                  </a:lnTo>
                  <a:lnTo>
                    <a:pt x="502" y="104"/>
                  </a:lnTo>
                  <a:lnTo>
                    <a:pt x="501" y="105"/>
                  </a:lnTo>
                  <a:lnTo>
                    <a:pt x="498" y="108"/>
                  </a:lnTo>
                  <a:lnTo>
                    <a:pt x="498" y="109"/>
                  </a:lnTo>
                  <a:lnTo>
                    <a:pt x="497" y="109"/>
                  </a:lnTo>
                  <a:lnTo>
                    <a:pt x="494" y="112"/>
                  </a:lnTo>
                  <a:lnTo>
                    <a:pt x="493" y="113"/>
                  </a:lnTo>
                  <a:lnTo>
                    <a:pt x="489" y="114"/>
                  </a:lnTo>
                  <a:lnTo>
                    <a:pt x="484" y="114"/>
                  </a:lnTo>
                  <a:lnTo>
                    <a:pt x="474" y="114"/>
                  </a:lnTo>
                  <a:lnTo>
                    <a:pt x="472" y="114"/>
                  </a:lnTo>
                  <a:lnTo>
                    <a:pt x="470" y="114"/>
                  </a:lnTo>
                  <a:lnTo>
                    <a:pt x="458" y="113"/>
                  </a:lnTo>
                  <a:lnTo>
                    <a:pt x="453" y="112"/>
                  </a:lnTo>
                  <a:lnTo>
                    <a:pt x="450" y="112"/>
                  </a:lnTo>
                  <a:lnTo>
                    <a:pt x="449" y="109"/>
                  </a:lnTo>
                  <a:lnTo>
                    <a:pt x="448" y="109"/>
                  </a:lnTo>
                  <a:lnTo>
                    <a:pt x="441" y="108"/>
                  </a:lnTo>
                  <a:lnTo>
                    <a:pt x="440" y="108"/>
                  </a:lnTo>
                  <a:lnTo>
                    <a:pt x="437" y="109"/>
                  </a:lnTo>
                  <a:lnTo>
                    <a:pt x="437" y="113"/>
                  </a:lnTo>
                  <a:lnTo>
                    <a:pt x="436" y="114"/>
                  </a:lnTo>
                  <a:lnTo>
                    <a:pt x="432" y="114"/>
                  </a:lnTo>
                  <a:lnTo>
                    <a:pt x="430" y="113"/>
                  </a:lnTo>
                  <a:lnTo>
                    <a:pt x="426" y="117"/>
                  </a:lnTo>
                  <a:lnTo>
                    <a:pt x="426" y="121"/>
                  </a:lnTo>
                  <a:lnTo>
                    <a:pt x="424" y="122"/>
                  </a:lnTo>
                  <a:lnTo>
                    <a:pt x="422" y="125"/>
                  </a:lnTo>
                  <a:lnTo>
                    <a:pt x="422" y="129"/>
                  </a:lnTo>
                  <a:lnTo>
                    <a:pt x="422" y="130"/>
                  </a:lnTo>
                  <a:lnTo>
                    <a:pt x="422" y="132"/>
                  </a:lnTo>
                  <a:lnTo>
                    <a:pt x="421" y="132"/>
                  </a:lnTo>
                  <a:lnTo>
                    <a:pt x="418" y="130"/>
                  </a:lnTo>
                  <a:lnTo>
                    <a:pt x="421" y="134"/>
                  </a:lnTo>
                  <a:lnTo>
                    <a:pt x="422" y="138"/>
                  </a:lnTo>
                  <a:lnTo>
                    <a:pt x="422" y="142"/>
                  </a:lnTo>
                  <a:lnTo>
                    <a:pt x="422" y="148"/>
                  </a:lnTo>
                  <a:lnTo>
                    <a:pt x="421" y="144"/>
                  </a:lnTo>
                  <a:lnTo>
                    <a:pt x="417" y="149"/>
                  </a:lnTo>
                  <a:lnTo>
                    <a:pt x="414" y="153"/>
                  </a:lnTo>
                  <a:lnTo>
                    <a:pt x="414" y="157"/>
                  </a:lnTo>
                  <a:lnTo>
                    <a:pt x="414" y="165"/>
                  </a:lnTo>
                  <a:lnTo>
                    <a:pt x="413" y="169"/>
                  </a:lnTo>
                  <a:lnTo>
                    <a:pt x="410" y="173"/>
                  </a:lnTo>
                  <a:lnTo>
                    <a:pt x="409" y="175"/>
                  </a:lnTo>
                  <a:lnTo>
                    <a:pt x="408" y="178"/>
                  </a:lnTo>
                  <a:lnTo>
                    <a:pt x="405" y="179"/>
                  </a:lnTo>
                  <a:lnTo>
                    <a:pt x="405" y="182"/>
                  </a:lnTo>
                  <a:lnTo>
                    <a:pt x="405" y="183"/>
                  </a:lnTo>
                  <a:lnTo>
                    <a:pt x="405" y="186"/>
                  </a:lnTo>
                  <a:lnTo>
                    <a:pt x="405" y="191"/>
                  </a:lnTo>
                  <a:lnTo>
                    <a:pt x="408" y="197"/>
                  </a:lnTo>
                  <a:lnTo>
                    <a:pt x="410" y="195"/>
                  </a:lnTo>
                  <a:lnTo>
                    <a:pt x="413" y="193"/>
                  </a:lnTo>
                  <a:lnTo>
                    <a:pt x="414" y="195"/>
                  </a:lnTo>
                  <a:lnTo>
                    <a:pt x="417" y="197"/>
                  </a:lnTo>
                  <a:lnTo>
                    <a:pt x="417" y="201"/>
                  </a:lnTo>
                  <a:lnTo>
                    <a:pt x="417" y="206"/>
                  </a:lnTo>
                  <a:lnTo>
                    <a:pt x="417" y="213"/>
                  </a:lnTo>
                  <a:lnTo>
                    <a:pt x="414" y="219"/>
                  </a:lnTo>
                  <a:lnTo>
                    <a:pt x="413" y="226"/>
                  </a:lnTo>
                  <a:lnTo>
                    <a:pt x="413" y="230"/>
                  </a:lnTo>
                  <a:lnTo>
                    <a:pt x="413" y="232"/>
                  </a:lnTo>
                  <a:lnTo>
                    <a:pt x="414" y="232"/>
                  </a:lnTo>
                  <a:lnTo>
                    <a:pt x="417" y="232"/>
                  </a:lnTo>
                  <a:lnTo>
                    <a:pt x="418" y="235"/>
                  </a:lnTo>
                  <a:lnTo>
                    <a:pt x="418" y="232"/>
                  </a:lnTo>
                  <a:lnTo>
                    <a:pt x="421" y="232"/>
                  </a:lnTo>
                  <a:lnTo>
                    <a:pt x="424" y="232"/>
                  </a:lnTo>
                  <a:lnTo>
                    <a:pt x="426" y="231"/>
                  </a:lnTo>
                  <a:lnTo>
                    <a:pt x="430" y="231"/>
                  </a:lnTo>
                  <a:lnTo>
                    <a:pt x="428" y="227"/>
                  </a:lnTo>
                  <a:lnTo>
                    <a:pt x="428" y="222"/>
                  </a:lnTo>
                  <a:lnTo>
                    <a:pt x="430" y="215"/>
                  </a:lnTo>
                  <a:lnTo>
                    <a:pt x="430" y="210"/>
                  </a:lnTo>
                  <a:lnTo>
                    <a:pt x="430" y="199"/>
                  </a:lnTo>
                  <a:lnTo>
                    <a:pt x="430" y="193"/>
                  </a:lnTo>
                  <a:lnTo>
                    <a:pt x="430" y="189"/>
                  </a:lnTo>
                  <a:lnTo>
                    <a:pt x="428" y="187"/>
                  </a:lnTo>
                  <a:lnTo>
                    <a:pt x="430" y="183"/>
                  </a:lnTo>
                  <a:lnTo>
                    <a:pt x="432" y="182"/>
                  </a:lnTo>
                  <a:lnTo>
                    <a:pt x="436" y="179"/>
                  </a:lnTo>
                  <a:lnTo>
                    <a:pt x="440" y="179"/>
                  </a:lnTo>
                  <a:lnTo>
                    <a:pt x="441" y="182"/>
                  </a:lnTo>
                  <a:lnTo>
                    <a:pt x="441" y="183"/>
                  </a:lnTo>
                  <a:lnTo>
                    <a:pt x="440" y="189"/>
                  </a:lnTo>
                  <a:lnTo>
                    <a:pt x="440" y="195"/>
                  </a:lnTo>
                  <a:lnTo>
                    <a:pt x="441" y="199"/>
                  </a:lnTo>
                  <a:lnTo>
                    <a:pt x="445" y="202"/>
                  </a:lnTo>
                  <a:lnTo>
                    <a:pt x="449" y="205"/>
                  </a:lnTo>
                  <a:lnTo>
                    <a:pt x="449" y="206"/>
                  </a:lnTo>
                  <a:lnTo>
                    <a:pt x="448" y="210"/>
                  </a:lnTo>
                  <a:lnTo>
                    <a:pt x="448" y="214"/>
                  </a:lnTo>
                  <a:lnTo>
                    <a:pt x="448" y="215"/>
                  </a:lnTo>
                  <a:lnTo>
                    <a:pt x="450" y="218"/>
                  </a:lnTo>
                  <a:lnTo>
                    <a:pt x="454" y="219"/>
                  </a:lnTo>
                  <a:lnTo>
                    <a:pt x="457" y="218"/>
                  </a:lnTo>
                  <a:lnTo>
                    <a:pt x="457" y="214"/>
                  </a:lnTo>
                  <a:lnTo>
                    <a:pt x="457" y="213"/>
                  </a:lnTo>
                  <a:lnTo>
                    <a:pt x="458" y="213"/>
                  </a:lnTo>
                  <a:lnTo>
                    <a:pt x="462" y="213"/>
                  </a:lnTo>
                  <a:lnTo>
                    <a:pt x="466" y="213"/>
                  </a:lnTo>
                  <a:lnTo>
                    <a:pt x="468" y="213"/>
                  </a:lnTo>
                  <a:lnTo>
                    <a:pt x="466" y="210"/>
                  </a:lnTo>
                  <a:lnTo>
                    <a:pt x="468" y="210"/>
                  </a:lnTo>
                  <a:lnTo>
                    <a:pt x="470" y="209"/>
                  </a:lnTo>
                  <a:lnTo>
                    <a:pt x="470" y="206"/>
                  </a:lnTo>
                  <a:lnTo>
                    <a:pt x="468" y="205"/>
                  </a:lnTo>
                  <a:lnTo>
                    <a:pt x="468" y="206"/>
                  </a:lnTo>
                  <a:lnTo>
                    <a:pt x="466" y="205"/>
                  </a:lnTo>
                  <a:lnTo>
                    <a:pt x="465" y="202"/>
                  </a:lnTo>
                  <a:lnTo>
                    <a:pt x="466" y="201"/>
                  </a:lnTo>
                  <a:lnTo>
                    <a:pt x="462" y="201"/>
                  </a:lnTo>
                  <a:lnTo>
                    <a:pt x="461" y="199"/>
                  </a:lnTo>
                  <a:lnTo>
                    <a:pt x="461" y="195"/>
                  </a:lnTo>
                  <a:lnTo>
                    <a:pt x="461" y="193"/>
                  </a:lnTo>
                  <a:lnTo>
                    <a:pt x="462" y="193"/>
                  </a:lnTo>
                  <a:lnTo>
                    <a:pt x="461" y="191"/>
                  </a:lnTo>
                  <a:lnTo>
                    <a:pt x="462" y="189"/>
                  </a:lnTo>
                  <a:lnTo>
                    <a:pt x="462" y="187"/>
                  </a:lnTo>
                  <a:lnTo>
                    <a:pt x="461" y="186"/>
                  </a:lnTo>
                  <a:lnTo>
                    <a:pt x="461" y="183"/>
                  </a:lnTo>
                  <a:lnTo>
                    <a:pt x="457" y="182"/>
                  </a:lnTo>
                  <a:lnTo>
                    <a:pt x="454" y="175"/>
                  </a:lnTo>
                  <a:lnTo>
                    <a:pt x="454" y="174"/>
                  </a:lnTo>
                  <a:lnTo>
                    <a:pt x="450" y="170"/>
                  </a:lnTo>
                  <a:lnTo>
                    <a:pt x="449" y="169"/>
                  </a:lnTo>
                  <a:lnTo>
                    <a:pt x="448" y="166"/>
                  </a:lnTo>
                  <a:lnTo>
                    <a:pt x="448" y="162"/>
                  </a:lnTo>
                  <a:lnTo>
                    <a:pt x="450" y="166"/>
                  </a:lnTo>
                  <a:lnTo>
                    <a:pt x="453" y="165"/>
                  </a:lnTo>
                  <a:lnTo>
                    <a:pt x="457" y="161"/>
                  </a:lnTo>
                  <a:lnTo>
                    <a:pt x="461" y="158"/>
                  </a:lnTo>
                  <a:lnTo>
                    <a:pt x="465" y="157"/>
                  </a:lnTo>
                  <a:lnTo>
                    <a:pt x="468" y="152"/>
                  </a:lnTo>
                  <a:lnTo>
                    <a:pt x="470" y="148"/>
                  </a:lnTo>
                  <a:lnTo>
                    <a:pt x="474" y="148"/>
                  </a:lnTo>
                  <a:lnTo>
                    <a:pt x="476" y="149"/>
                  </a:lnTo>
                  <a:lnTo>
                    <a:pt x="478" y="149"/>
                  </a:lnTo>
                  <a:lnTo>
                    <a:pt x="480" y="148"/>
                  </a:lnTo>
                  <a:lnTo>
                    <a:pt x="481" y="144"/>
                  </a:lnTo>
                  <a:lnTo>
                    <a:pt x="478" y="142"/>
                  </a:lnTo>
                  <a:lnTo>
                    <a:pt x="476" y="142"/>
                  </a:lnTo>
                  <a:lnTo>
                    <a:pt x="468" y="144"/>
                  </a:lnTo>
                  <a:lnTo>
                    <a:pt x="472" y="145"/>
                  </a:lnTo>
                  <a:lnTo>
                    <a:pt x="465" y="144"/>
                  </a:lnTo>
                  <a:lnTo>
                    <a:pt x="462" y="145"/>
                  </a:lnTo>
                  <a:lnTo>
                    <a:pt x="461" y="148"/>
                  </a:lnTo>
                  <a:lnTo>
                    <a:pt x="458" y="148"/>
                  </a:lnTo>
                  <a:lnTo>
                    <a:pt x="454" y="149"/>
                  </a:lnTo>
                  <a:lnTo>
                    <a:pt x="453" y="148"/>
                  </a:lnTo>
                  <a:lnTo>
                    <a:pt x="450" y="145"/>
                  </a:lnTo>
                  <a:lnTo>
                    <a:pt x="448" y="149"/>
                  </a:lnTo>
                  <a:lnTo>
                    <a:pt x="445" y="153"/>
                  </a:lnTo>
                  <a:lnTo>
                    <a:pt x="444" y="157"/>
                  </a:lnTo>
                  <a:lnTo>
                    <a:pt x="440" y="157"/>
                  </a:lnTo>
                  <a:lnTo>
                    <a:pt x="436" y="156"/>
                  </a:lnTo>
                  <a:lnTo>
                    <a:pt x="434" y="153"/>
                  </a:lnTo>
                  <a:lnTo>
                    <a:pt x="434" y="149"/>
                  </a:lnTo>
                  <a:lnTo>
                    <a:pt x="432" y="148"/>
                  </a:lnTo>
                  <a:lnTo>
                    <a:pt x="430" y="148"/>
                  </a:lnTo>
                  <a:lnTo>
                    <a:pt x="426" y="144"/>
                  </a:lnTo>
                  <a:lnTo>
                    <a:pt x="426" y="140"/>
                  </a:lnTo>
                  <a:lnTo>
                    <a:pt x="426" y="134"/>
                  </a:lnTo>
                  <a:lnTo>
                    <a:pt x="426" y="129"/>
                  </a:lnTo>
                  <a:lnTo>
                    <a:pt x="428" y="125"/>
                  </a:lnTo>
                  <a:lnTo>
                    <a:pt x="432" y="122"/>
                  </a:lnTo>
                  <a:lnTo>
                    <a:pt x="437" y="122"/>
                  </a:lnTo>
                  <a:lnTo>
                    <a:pt x="444" y="122"/>
                  </a:lnTo>
                  <a:lnTo>
                    <a:pt x="445" y="122"/>
                  </a:lnTo>
                  <a:lnTo>
                    <a:pt x="449" y="122"/>
                  </a:lnTo>
                  <a:lnTo>
                    <a:pt x="453" y="122"/>
                  </a:lnTo>
                  <a:lnTo>
                    <a:pt x="454" y="122"/>
                  </a:lnTo>
                  <a:lnTo>
                    <a:pt x="461" y="122"/>
                  </a:lnTo>
                  <a:lnTo>
                    <a:pt x="466" y="122"/>
                  </a:lnTo>
                  <a:lnTo>
                    <a:pt x="472" y="122"/>
                  </a:lnTo>
                  <a:lnTo>
                    <a:pt x="478" y="125"/>
                  </a:lnTo>
                  <a:lnTo>
                    <a:pt x="481" y="126"/>
                  </a:lnTo>
                  <a:lnTo>
                    <a:pt x="488" y="126"/>
                  </a:lnTo>
                  <a:lnTo>
                    <a:pt x="493" y="125"/>
                  </a:lnTo>
                  <a:lnTo>
                    <a:pt x="497" y="122"/>
                  </a:lnTo>
                  <a:lnTo>
                    <a:pt x="501" y="117"/>
                  </a:lnTo>
                  <a:lnTo>
                    <a:pt x="502" y="113"/>
                  </a:lnTo>
                  <a:lnTo>
                    <a:pt x="506" y="109"/>
                  </a:lnTo>
                  <a:lnTo>
                    <a:pt x="510" y="104"/>
                  </a:lnTo>
                  <a:lnTo>
                    <a:pt x="507" y="101"/>
                  </a:lnTo>
                  <a:lnTo>
                    <a:pt x="507" y="100"/>
                  </a:lnTo>
                  <a:lnTo>
                    <a:pt x="507" y="100"/>
                  </a:lnTo>
                  <a:lnTo>
                    <a:pt x="507" y="100"/>
                  </a:lnTo>
                  <a:lnTo>
                    <a:pt x="507" y="100"/>
                  </a:lnTo>
                  <a:lnTo>
                    <a:pt x="507" y="100"/>
                  </a:lnTo>
                  <a:lnTo>
                    <a:pt x="507" y="100"/>
                  </a:lnTo>
                  <a:lnTo>
                    <a:pt x="507" y="100"/>
                  </a:lnTo>
                  <a:close/>
                  <a:moveTo>
                    <a:pt x="598" y="195"/>
                  </a:moveTo>
                  <a:lnTo>
                    <a:pt x="595" y="193"/>
                  </a:lnTo>
                  <a:lnTo>
                    <a:pt x="594" y="191"/>
                  </a:lnTo>
                  <a:lnTo>
                    <a:pt x="594" y="189"/>
                  </a:lnTo>
                  <a:lnTo>
                    <a:pt x="592" y="187"/>
                  </a:lnTo>
                  <a:lnTo>
                    <a:pt x="590" y="186"/>
                  </a:lnTo>
                  <a:lnTo>
                    <a:pt x="588" y="186"/>
                  </a:lnTo>
                  <a:lnTo>
                    <a:pt x="586" y="186"/>
                  </a:lnTo>
                  <a:lnTo>
                    <a:pt x="582" y="183"/>
                  </a:lnTo>
                  <a:lnTo>
                    <a:pt x="580" y="183"/>
                  </a:lnTo>
                  <a:lnTo>
                    <a:pt x="576" y="182"/>
                  </a:lnTo>
                  <a:lnTo>
                    <a:pt x="575" y="183"/>
                  </a:lnTo>
                  <a:lnTo>
                    <a:pt x="573" y="183"/>
                  </a:lnTo>
                  <a:lnTo>
                    <a:pt x="571" y="183"/>
                  </a:lnTo>
                  <a:lnTo>
                    <a:pt x="569" y="183"/>
                  </a:lnTo>
                  <a:lnTo>
                    <a:pt x="563" y="183"/>
                  </a:lnTo>
                  <a:lnTo>
                    <a:pt x="558" y="183"/>
                  </a:lnTo>
                  <a:lnTo>
                    <a:pt x="554" y="186"/>
                  </a:lnTo>
                  <a:lnTo>
                    <a:pt x="550" y="189"/>
                  </a:lnTo>
                  <a:lnTo>
                    <a:pt x="551" y="195"/>
                  </a:lnTo>
                  <a:lnTo>
                    <a:pt x="551" y="191"/>
                  </a:lnTo>
                  <a:lnTo>
                    <a:pt x="554" y="189"/>
                  </a:lnTo>
                  <a:lnTo>
                    <a:pt x="555" y="187"/>
                  </a:lnTo>
                  <a:lnTo>
                    <a:pt x="558" y="191"/>
                  </a:lnTo>
                  <a:lnTo>
                    <a:pt x="562" y="193"/>
                  </a:lnTo>
                  <a:lnTo>
                    <a:pt x="565" y="191"/>
                  </a:lnTo>
                  <a:lnTo>
                    <a:pt x="567" y="189"/>
                  </a:lnTo>
                  <a:lnTo>
                    <a:pt x="567" y="191"/>
                  </a:lnTo>
                  <a:lnTo>
                    <a:pt x="573" y="193"/>
                  </a:lnTo>
                  <a:lnTo>
                    <a:pt x="576" y="193"/>
                  </a:lnTo>
                  <a:lnTo>
                    <a:pt x="579" y="191"/>
                  </a:lnTo>
                  <a:lnTo>
                    <a:pt x="580" y="191"/>
                  </a:lnTo>
                  <a:lnTo>
                    <a:pt x="582" y="193"/>
                  </a:lnTo>
                  <a:lnTo>
                    <a:pt x="584" y="195"/>
                  </a:lnTo>
                  <a:lnTo>
                    <a:pt x="594" y="201"/>
                  </a:lnTo>
                  <a:lnTo>
                    <a:pt x="595" y="201"/>
                  </a:lnTo>
                  <a:lnTo>
                    <a:pt x="598" y="201"/>
                  </a:lnTo>
                  <a:lnTo>
                    <a:pt x="598" y="195"/>
                  </a:lnTo>
                  <a:lnTo>
                    <a:pt x="598" y="195"/>
                  </a:lnTo>
                  <a:lnTo>
                    <a:pt x="598" y="195"/>
                  </a:lnTo>
                  <a:lnTo>
                    <a:pt x="598" y="195"/>
                  </a:lnTo>
                  <a:lnTo>
                    <a:pt x="598" y="195"/>
                  </a:lnTo>
                  <a:lnTo>
                    <a:pt x="598" y="195"/>
                  </a:lnTo>
                  <a:lnTo>
                    <a:pt x="598" y="195"/>
                  </a:lnTo>
                  <a:close/>
                  <a:moveTo>
                    <a:pt x="525" y="270"/>
                  </a:moveTo>
                  <a:lnTo>
                    <a:pt x="519" y="271"/>
                  </a:lnTo>
                  <a:lnTo>
                    <a:pt x="515" y="271"/>
                  </a:lnTo>
                  <a:lnTo>
                    <a:pt x="514" y="272"/>
                  </a:lnTo>
                  <a:lnTo>
                    <a:pt x="511" y="276"/>
                  </a:lnTo>
                  <a:lnTo>
                    <a:pt x="518" y="275"/>
                  </a:lnTo>
                  <a:lnTo>
                    <a:pt x="522" y="275"/>
                  </a:lnTo>
                  <a:lnTo>
                    <a:pt x="525" y="272"/>
                  </a:lnTo>
                  <a:lnTo>
                    <a:pt x="529" y="271"/>
                  </a:lnTo>
                  <a:lnTo>
                    <a:pt x="527" y="270"/>
                  </a:lnTo>
                  <a:lnTo>
                    <a:pt x="525" y="270"/>
                  </a:lnTo>
                  <a:lnTo>
                    <a:pt x="525" y="270"/>
                  </a:lnTo>
                  <a:lnTo>
                    <a:pt x="525" y="270"/>
                  </a:lnTo>
                  <a:lnTo>
                    <a:pt x="525" y="270"/>
                  </a:lnTo>
                  <a:lnTo>
                    <a:pt x="525" y="270"/>
                  </a:lnTo>
                  <a:lnTo>
                    <a:pt x="525" y="270"/>
                  </a:lnTo>
                  <a:lnTo>
                    <a:pt x="525" y="270"/>
                  </a:lnTo>
                  <a:close/>
                  <a:moveTo>
                    <a:pt x="538" y="189"/>
                  </a:moveTo>
                  <a:lnTo>
                    <a:pt x="537" y="189"/>
                  </a:lnTo>
                  <a:lnTo>
                    <a:pt x="533" y="187"/>
                  </a:lnTo>
                  <a:lnTo>
                    <a:pt x="529" y="187"/>
                  </a:lnTo>
                  <a:lnTo>
                    <a:pt x="523" y="187"/>
                  </a:lnTo>
                  <a:lnTo>
                    <a:pt x="522" y="189"/>
                  </a:lnTo>
                  <a:lnTo>
                    <a:pt x="522" y="193"/>
                  </a:lnTo>
                  <a:lnTo>
                    <a:pt x="525" y="197"/>
                  </a:lnTo>
                  <a:lnTo>
                    <a:pt x="531" y="201"/>
                  </a:lnTo>
                  <a:lnTo>
                    <a:pt x="535" y="199"/>
                  </a:lnTo>
                  <a:lnTo>
                    <a:pt x="538" y="197"/>
                  </a:lnTo>
                  <a:lnTo>
                    <a:pt x="541" y="193"/>
                  </a:lnTo>
                  <a:lnTo>
                    <a:pt x="537" y="191"/>
                  </a:lnTo>
                  <a:lnTo>
                    <a:pt x="538" y="189"/>
                  </a:lnTo>
                  <a:lnTo>
                    <a:pt x="538" y="189"/>
                  </a:lnTo>
                  <a:lnTo>
                    <a:pt x="538" y="189"/>
                  </a:lnTo>
                  <a:lnTo>
                    <a:pt x="538" y="189"/>
                  </a:lnTo>
                  <a:lnTo>
                    <a:pt x="538" y="189"/>
                  </a:lnTo>
                  <a:lnTo>
                    <a:pt x="538" y="189"/>
                  </a:lnTo>
                  <a:lnTo>
                    <a:pt x="538" y="189"/>
                  </a:lnTo>
                  <a:close/>
                  <a:moveTo>
                    <a:pt x="545" y="145"/>
                  </a:moveTo>
                  <a:lnTo>
                    <a:pt x="546" y="145"/>
                  </a:lnTo>
                  <a:lnTo>
                    <a:pt x="549" y="145"/>
                  </a:lnTo>
                  <a:lnTo>
                    <a:pt x="550" y="148"/>
                  </a:lnTo>
                  <a:lnTo>
                    <a:pt x="550" y="145"/>
                  </a:lnTo>
                  <a:lnTo>
                    <a:pt x="551" y="145"/>
                  </a:lnTo>
                  <a:lnTo>
                    <a:pt x="550" y="144"/>
                  </a:lnTo>
                  <a:lnTo>
                    <a:pt x="549" y="142"/>
                  </a:lnTo>
                  <a:lnTo>
                    <a:pt x="549" y="140"/>
                  </a:lnTo>
                  <a:lnTo>
                    <a:pt x="549" y="138"/>
                  </a:lnTo>
                  <a:lnTo>
                    <a:pt x="546" y="136"/>
                  </a:lnTo>
                  <a:lnTo>
                    <a:pt x="545" y="138"/>
                  </a:lnTo>
                  <a:lnTo>
                    <a:pt x="542" y="138"/>
                  </a:lnTo>
                  <a:lnTo>
                    <a:pt x="542" y="140"/>
                  </a:lnTo>
                  <a:lnTo>
                    <a:pt x="545" y="144"/>
                  </a:lnTo>
                  <a:lnTo>
                    <a:pt x="545" y="145"/>
                  </a:lnTo>
                  <a:lnTo>
                    <a:pt x="545" y="145"/>
                  </a:lnTo>
                  <a:lnTo>
                    <a:pt x="545" y="145"/>
                  </a:lnTo>
                  <a:lnTo>
                    <a:pt x="545" y="145"/>
                  </a:lnTo>
                  <a:lnTo>
                    <a:pt x="545" y="145"/>
                  </a:lnTo>
                  <a:lnTo>
                    <a:pt x="545" y="145"/>
                  </a:lnTo>
                  <a:lnTo>
                    <a:pt x="545" y="145"/>
                  </a:lnTo>
                  <a:close/>
                  <a:moveTo>
                    <a:pt x="602" y="266"/>
                  </a:moveTo>
                  <a:lnTo>
                    <a:pt x="599" y="270"/>
                  </a:lnTo>
                  <a:lnTo>
                    <a:pt x="599" y="271"/>
                  </a:lnTo>
                  <a:lnTo>
                    <a:pt x="598" y="271"/>
                  </a:lnTo>
                  <a:lnTo>
                    <a:pt x="598" y="275"/>
                  </a:lnTo>
                  <a:lnTo>
                    <a:pt x="599" y="276"/>
                  </a:lnTo>
                  <a:lnTo>
                    <a:pt x="602" y="275"/>
                  </a:lnTo>
                  <a:lnTo>
                    <a:pt x="603" y="272"/>
                  </a:lnTo>
                  <a:lnTo>
                    <a:pt x="606" y="270"/>
                  </a:lnTo>
                  <a:lnTo>
                    <a:pt x="607" y="266"/>
                  </a:lnTo>
                  <a:lnTo>
                    <a:pt x="607" y="263"/>
                  </a:lnTo>
                  <a:lnTo>
                    <a:pt x="608" y="262"/>
                  </a:lnTo>
                  <a:lnTo>
                    <a:pt x="607" y="259"/>
                  </a:lnTo>
                  <a:lnTo>
                    <a:pt x="602" y="266"/>
                  </a:lnTo>
                  <a:lnTo>
                    <a:pt x="602" y="266"/>
                  </a:lnTo>
                  <a:lnTo>
                    <a:pt x="602" y="266"/>
                  </a:lnTo>
                  <a:lnTo>
                    <a:pt x="602" y="266"/>
                  </a:lnTo>
                  <a:lnTo>
                    <a:pt x="602" y="266"/>
                  </a:lnTo>
                  <a:lnTo>
                    <a:pt x="602" y="266"/>
                  </a:lnTo>
                  <a:lnTo>
                    <a:pt x="602" y="266"/>
                  </a:lnTo>
                  <a:close/>
                  <a:moveTo>
                    <a:pt x="602" y="149"/>
                  </a:moveTo>
                  <a:lnTo>
                    <a:pt x="599" y="148"/>
                  </a:lnTo>
                  <a:lnTo>
                    <a:pt x="598" y="149"/>
                  </a:lnTo>
                  <a:lnTo>
                    <a:pt x="595" y="152"/>
                  </a:lnTo>
                  <a:lnTo>
                    <a:pt x="599" y="156"/>
                  </a:lnTo>
                  <a:lnTo>
                    <a:pt x="602" y="156"/>
                  </a:lnTo>
                  <a:lnTo>
                    <a:pt x="602" y="153"/>
                  </a:lnTo>
                  <a:lnTo>
                    <a:pt x="602" y="149"/>
                  </a:lnTo>
                  <a:lnTo>
                    <a:pt x="602" y="149"/>
                  </a:lnTo>
                  <a:lnTo>
                    <a:pt x="602" y="149"/>
                  </a:lnTo>
                  <a:lnTo>
                    <a:pt x="602" y="149"/>
                  </a:lnTo>
                  <a:lnTo>
                    <a:pt x="602" y="149"/>
                  </a:lnTo>
                  <a:lnTo>
                    <a:pt x="602" y="149"/>
                  </a:lnTo>
                  <a:lnTo>
                    <a:pt x="602" y="149"/>
                  </a:lnTo>
                  <a:close/>
                  <a:moveTo>
                    <a:pt x="720" y="266"/>
                  </a:moveTo>
                  <a:lnTo>
                    <a:pt x="712" y="267"/>
                  </a:lnTo>
                  <a:lnTo>
                    <a:pt x="708" y="270"/>
                  </a:lnTo>
                  <a:lnTo>
                    <a:pt x="707" y="272"/>
                  </a:lnTo>
                  <a:lnTo>
                    <a:pt x="700" y="283"/>
                  </a:lnTo>
                  <a:lnTo>
                    <a:pt x="700" y="284"/>
                  </a:lnTo>
                  <a:lnTo>
                    <a:pt x="707" y="283"/>
                  </a:lnTo>
                  <a:lnTo>
                    <a:pt x="709" y="283"/>
                  </a:lnTo>
                  <a:lnTo>
                    <a:pt x="713" y="283"/>
                  </a:lnTo>
                  <a:lnTo>
                    <a:pt x="717" y="280"/>
                  </a:lnTo>
                  <a:lnTo>
                    <a:pt x="721" y="275"/>
                  </a:lnTo>
                  <a:lnTo>
                    <a:pt x="723" y="271"/>
                  </a:lnTo>
                  <a:lnTo>
                    <a:pt x="725" y="270"/>
                  </a:lnTo>
                  <a:lnTo>
                    <a:pt x="721" y="267"/>
                  </a:lnTo>
                  <a:lnTo>
                    <a:pt x="720" y="266"/>
                  </a:lnTo>
                  <a:lnTo>
                    <a:pt x="720" y="266"/>
                  </a:lnTo>
                  <a:lnTo>
                    <a:pt x="720" y="266"/>
                  </a:lnTo>
                  <a:lnTo>
                    <a:pt x="720" y="266"/>
                  </a:lnTo>
                  <a:lnTo>
                    <a:pt x="720" y="266"/>
                  </a:lnTo>
                  <a:lnTo>
                    <a:pt x="720" y="266"/>
                  </a:lnTo>
                  <a:lnTo>
                    <a:pt x="720" y="266"/>
                  </a:lnTo>
                  <a:close/>
                  <a:moveTo>
                    <a:pt x="760" y="178"/>
                  </a:moveTo>
                  <a:lnTo>
                    <a:pt x="757" y="178"/>
                  </a:lnTo>
                  <a:lnTo>
                    <a:pt x="752" y="175"/>
                  </a:lnTo>
                  <a:lnTo>
                    <a:pt x="748" y="174"/>
                  </a:lnTo>
                  <a:lnTo>
                    <a:pt x="744" y="174"/>
                  </a:lnTo>
                  <a:lnTo>
                    <a:pt x="740" y="173"/>
                  </a:lnTo>
                  <a:lnTo>
                    <a:pt x="735" y="170"/>
                  </a:lnTo>
                  <a:lnTo>
                    <a:pt x="725" y="165"/>
                  </a:lnTo>
                  <a:lnTo>
                    <a:pt x="720" y="162"/>
                  </a:lnTo>
                  <a:lnTo>
                    <a:pt x="713" y="158"/>
                  </a:lnTo>
                  <a:lnTo>
                    <a:pt x="709" y="158"/>
                  </a:lnTo>
                  <a:lnTo>
                    <a:pt x="707" y="161"/>
                  </a:lnTo>
                  <a:lnTo>
                    <a:pt x="703" y="162"/>
                  </a:lnTo>
                  <a:lnTo>
                    <a:pt x="700" y="165"/>
                  </a:lnTo>
                  <a:lnTo>
                    <a:pt x="699" y="165"/>
                  </a:lnTo>
                  <a:lnTo>
                    <a:pt x="700" y="169"/>
                  </a:lnTo>
                  <a:lnTo>
                    <a:pt x="699" y="170"/>
                  </a:lnTo>
                  <a:lnTo>
                    <a:pt x="693" y="173"/>
                  </a:lnTo>
                  <a:lnTo>
                    <a:pt x="689" y="173"/>
                  </a:lnTo>
                  <a:lnTo>
                    <a:pt x="687" y="173"/>
                  </a:lnTo>
                  <a:lnTo>
                    <a:pt x="685" y="174"/>
                  </a:lnTo>
                  <a:lnTo>
                    <a:pt x="683" y="178"/>
                  </a:lnTo>
                  <a:lnTo>
                    <a:pt x="681" y="182"/>
                  </a:lnTo>
                  <a:lnTo>
                    <a:pt x="679" y="186"/>
                  </a:lnTo>
                  <a:lnTo>
                    <a:pt x="672" y="191"/>
                  </a:lnTo>
                  <a:lnTo>
                    <a:pt x="669" y="193"/>
                  </a:lnTo>
                  <a:lnTo>
                    <a:pt x="668" y="193"/>
                  </a:lnTo>
                  <a:lnTo>
                    <a:pt x="663" y="189"/>
                  </a:lnTo>
                  <a:lnTo>
                    <a:pt x="660" y="186"/>
                  </a:lnTo>
                  <a:lnTo>
                    <a:pt x="660" y="183"/>
                  </a:lnTo>
                  <a:lnTo>
                    <a:pt x="659" y="179"/>
                  </a:lnTo>
                  <a:lnTo>
                    <a:pt x="659" y="175"/>
                  </a:lnTo>
                  <a:lnTo>
                    <a:pt x="656" y="175"/>
                  </a:lnTo>
                  <a:lnTo>
                    <a:pt x="656" y="179"/>
                  </a:lnTo>
                  <a:lnTo>
                    <a:pt x="656" y="183"/>
                  </a:lnTo>
                  <a:lnTo>
                    <a:pt x="651" y="173"/>
                  </a:lnTo>
                  <a:lnTo>
                    <a:pt x="651" y="166"/>
                  </a:lnTo>
                  <a:lnTo>
                    <a:pt x="651" y="162"/>
                  </a:lnTo>
                  <a:lnTo>
                    <a:pt x="652" y="157"/>
                  </a:lnTo>
                  <a:lnTo>
                    <a:pt x="652" y="153"/>
                  </a:lnTo>
                  <a:lnTo>
                    <a:pt x="651" y="149"/>
                  </a:lnTo>
                  <a:lnTo>
                    <a:pt x="651" y="148"/>
                  </a:lnTo>
                  <a:lnTo>
                    <a:pt x="650" y="145"/>
                  </a:lnTo>
                  <a:lnTo>
                    <a:pt x="646" y="145"/>
                  </a:lnTo>
                  <a:lnTo>
                    <a:pt x="639" y="144"/>
                  </a:lnTo>
                  <a:lnTo>
                    <a:pt x="634" y="142"/>
                  </a:lnTo>
                  <a:lnTo>
                    <a:pt x="628" y="138"/>
                  </a:lnTo>
                  <a:lnTo>
                    <a:pt x="622" y="138"/>
                  </a:lnTo>
                  <a:lnTo>
                    <a:pt x="616" y="142"/>
                  </a:lnTo>
                  <a:lnTo>
                    <a:pt x="611" y="145"/>
                  </a:lnTo>
                  <a:lnTo>
                    <a:pt x="606" y="145"/>
                  </a:lnTo>
                  <a:lnTo>
                    <a:pt x="606" y="149"/>
                  </a:lnTo>
                  <a:lnTo>
                    <a:pt x="603" y="153"/>
                  </a:lnTo>
                  <a:lnTo>
                    <a:pt x="602" y="156"/>
                  </a:lnTo>
                  <a:lnTo>
                    <a:pt x="602" y="157"/>
                  </a:lnTo>
                  <a:lnTo>
                    <a:pt x="606" y="158"/>
                  </a:lnTo>
                  <a:lnTo>
                    <a:pt x="607" y="157"/>
                  </a:lnTo>
                  <a:lnTo>
                    <a:pt x="611" y="158"/>
                  </a:lnTo>
                  <a:lnTo>
                    <a:pt x="612" y="158"/>
                  </a:lnTo>
                  <a:lnTo>
                    <a:pt x="615" y="158"/>
                  </a:lnTo>
                  <a:lnTo>
                    <a:pt x="615" y="161"/>
                  </a:lnTo>
                  <a:lnTo>
                    <a:pt x="616" y="161"/>
                  </a:lnTo>
                  <a:lnTo>
                    <a:pt x="616" y="162"/>
                  </a:lnTo>
                  <a:lnTo>
                    <a:pt x="616" y="165"/>
                  </a:lnTo>
                  <a:lnTo>
                    <a:pt x="616" y="166"/>
                  </a:lnTo>
                  <a:lnTo>
                    <a:pt x="619" y="169"/>
                  </a:lnTo>
                  <a:lnTo>
                    <a:pt x="620" y="170"/>
                  </a:lnTo>
                  <a:lnTo>
                    <a:pt x="622" y="173"/>
                  </a:lnTo>
                  <a:lnTo>
                    <a:pt x="626" y="173"/>
                  </a:lnTo>
                  <a:lnTo>
                    <a:pt x="628" y="173"/>
                  </a:lnTo>
                  <a:lnTo>
                    <a:pt x="632" y="173"/>
                  </a:lnTo>
                  <a:lnTo>
                    <a:pt x="636" y="173"/>
                  </a:lnTo>
                  <a:lnTo>
                    <a:pt x="639" y="173"/>
                  </a:lnTo>
                  <a:lnTo>
                    <a:pt x="643" y="170"/>
                  </a:lnTo>
                  <a:lnTo>
                    <a:pt x="650" y="170"/>
                  </a:lnTo>
                  <a:lnTo>
                    <a:pt x="647" y="173"/>
                  </a:lnTo>
                  <a:lnTo>
                    <a:pt x="650" y="173"/>
                  </a:lnTo>
                  <a:lnTo>
                    <a:pt x="647" y="174"/>
                  </a:lnTo>
                  <a:lnTo>
                    <a:pt x="650" y="174"/>
                  </a:lnTo>
                  <a:lnTo>
                    <a:pt x="646" y="175"/>
                  </a:lnTo>
                  <a:lnTo>
                    <a:pt x="646" y="178"/>
                  </a:lnTo>
                  <a:lnTo>
                    <a:pt x="643" y="179"/>
                  </a:lnTo>
                  <a:lnTo>
                    <a:pt x="643" y="178"/>
                  </a:lnTo>
                  <a:lnTo>
                    <a:pt x="642" y="178"/>
                  </a:lnTo>
                  <a:lnTo>
                    <a:pt x="639" y="175"/>
                  </a:lnTo>
                  <a:lnTo>
                    <a:pt x="638" y="175"/>
                  </a:lnTo>
                  <a:lnTo>
                    <a:pt x="634" y="175"/>
                  </a:lnTo>
                  <a:lnTo>
                    <a:pt x="632" y="178"/>
                  </a:lnTo>
                  <a:lnTo>
                    <a:pt x="630" y="182"/>
                  </a:lnTo>
                  <a:lnTo>
                    <a:pt x="626" y="182"/>
                  </a:lnTo>
                  <a:lnTo>
                    <a:pt x="622" y="179"/>
                  </a:lnTo>
                  <a:lnTo>
                    <a:pt x="619" y="179"/>
                  </a:lnTo>
                  <a:lnTo>
                    <a:pt x="616" y="182"/>
                  </a:lnTo>
                  <a:lnTo>
                    <a:pt x="616" y="183"/>
                  </a:lnTo>
                  <a:lnTo>
                    <a:pt x="620" y="183"/>
                  </a:lnTo>
                  <a:lnTo>
                    <a:pt x="622" y="186"/>
                  </a:lnTo>
                  <a:lnTo>
                    <a:pt x="624" y="189"/>
                  </a:lnTo>
                  <a:lnTo>
                    <a:pt x="628" y="191"/>
                  </a:lnTo>
                  <a:lnTo>
                    <a:pt x="630" y="191"/>
                  </a:lnTo>
                  <a:lnTo>
                    <a:pt x="630" y="195"/>
                  </a:lnTo>
                  <a:lnTo>
                    <a:pt x="630" y="197"/>
                  </a:lnTo>
                  <a:lnTo>
                    <a:pt x="628" y="197"/>
                  </a:lnTo>
                  <a:lnTo>
                    <a:pt x="628" y="199"/>
                  </a:lnTo>
                  <a:lnTo>
                    <a:pt x="628" y="202"/>
                  </a:lnTo>
                  <a:lnTo>
                    <a:pt x="632" y="206"/>
                  </a:lnTo>
                  <a:lnTo>
                    <a:pt x="636" y="205"/>
                  </a:lnTo>
                  <a:lnTo>
                    <a:pt x="638" y="202"/>
                  </a:lnTo>
                  <a:lnTo>
                    <a:pt x="639" y="199"/>
                  </a:lnTo>
                  <a:lnTo>
                    <a:pt x="639" y="197"/>
                  </a:lnTo>
                  <a:lnTo>
                    <a:pt x="642" y="195"/>
                  </a:lnTo>
                  <a:lnTo>
                    <a:pt x="639" y="193"/>
                  </a:lnTo>
                  <a:lnTo>
                    <a:pt x="642" y="193"/>
                  </a:lnTo>
                  <a:lnTo>
                    <a:pt x="643" y="191"/>
                  </a:lnTo>
                  <a:lnTo>
                    <a:pt x="643" y="189"/>
                  </a:lnTo>
                  <a:lnTo>
                    <a:pt x="646" y="187"/>
                  </a:lnTo>
                  <a:lnTo>
                    <a:pt x="647" y="183"/>
                  </a:lnTo>
                  <a:lnTo>
                    <a:pt x="646" y="189"/>
                  </a:lnTo>
                  <a:lnTo>
                    <a:pt x="643" y="193"/>
                  </a:lnTo>
                  <a:lnTo>
                    <a:pt x="643" y="195"/>
                  </a:lnTo>
                  <a:lnTo>
                    <a:pt x="643" y="197"/>
                  </a:lnTo>
                  <a:lnTo>
                    <a:pt x="646" y="197"/>
                  </a:lnTo>
                  <a:lnTo>
                    <a:pt x="647" y="201"/>
                  </a:lnTo>
                  <a:lnTo>
                    <a:pt x="651" y="201"/>
                  </a:lnTo>
                  <a:lnTo>
                    <a:pt x="651" y="202"/>
                  </a:lnTo>
                  <a:lnTo>
                    <a:pt x="652" y="202"/>
                  </a:lnTo>
                  <a:lnTo>
                    <a:pt x="656" y="202"/>
                  </a:lnTo>
                  <a:lnTo>
                    <a:pt x="656" y="205"/>
                  </a:lnTo>
                  <a:lnTo>
                    <a:pt x="659" y="202"/>
                  </a:lnTo>
                  <a:lnTo>
                    <a:pt x="660" y="202"/>
                  </a:lnTo>
                  <a:lnTo>
                    <a:pt x="659" y="205"/>
                  </a:lnTo>
                  <a:lnTo>
                    <a:pt x="659" y="206"/>
                  </a:lnTo>
                  <a:lnTo>
                    <a:pt x="663" y="209"/>
                  </a:lnTo>
                  <a:lnTo>
                    <a:pt x="665" y="213"/>
                  </a:lnTo>
                  <a:lnTo>
                    <a:pt x="672" y="213"/>
                  </a:lnTo>
                  <a:lnTo>
                    <a:pt x="677" y="214"/>
                  </a:lnTo>
                  <a:lnTo>
                    <a:pt x="687" y="218"/>
                  </a:lnTo>
                  <a:lnTo>
                    <a:pt x="693" y="219"/>
                  </a:lnTo>
                  <a:lnTo>
                    <a:pt x="696" y="222"/>
                  </a:lnTo>
                  <a:lnTo>
                    <a:pt x="700" y="223"/>
                  </a:lnTo>
                  <a:lnTo>
                    <a:pt x="703" y="223"/>
                  </a:lnTo>
                  <a:lnTo>
                    <a:pt x="707" y="226"/>
                  </a:lnTo>
                  <a:lnTo>
                    <a:pt x="709" y="230"/>
                  </a:lnTo>
                  <a:lnTo>
                    <a:pt x="709" y="231"/>
                  </a:lnTo>
                  <a:lnTo>
                    <a:pt x="712" y="230"/>
                  </a:lnTo>
                  <a:lnTo>
                    <a:pt x="712" y="231"/>
                  </a:lnTo>
                  <a:lnTo>
                    <a:pt x="712" y="235"/>
                  </a:lnTo>
                  <a:lnTo>
                    <a:pt x="713" y="235"/>
                  </a:lnTo>
                  <a:lnTo>
                    <a:pt x="713" y="236"/>
                  </a:lnTo>
                  <a:lnTo>
                    <a:pt x="716" y="236"/>
                  </a:lnTo>
                  <a:lnTo>
                    <a:pt x="716" y="239"/>
                  </a:lnTo>
                  <a:lnTo>
                    <a:pt x="716" y="240"/>
                  </a:lnTo>
                  <a:lnTo>
                    <a:pt x="716" y="246"/>
                  </a:lnTo>
                  <a:lnTo>
                    <a:pt x="720" y="250"/>
                  </a:lnTo>
                  <a:lnTo>
                    <a:pt x="721" y="252"/>
                  </a:lnTo>
                  <a:lnTo>
                    <a:pt x="720" y="254"/>
                  </a:lnTo>
                  <a:lnTo>
                    <a:pt x="727" y="258"/>
                  </a:lnTo>
                  <a:lnTo>
                    <a:pt x="723" y="256"/>
                  </a:lnTo>
                  <a:lnTo>
                    <a:pt x="720" y="256"/>
                  </a:lnTo>
                  <a:lnTo>
                    <a:pt x="717" y="258"/>
                  </a:lnTo>
                  <a:lnTo>
                    <a:pt x="723" y="262"/>
                  </a:lnTo>
                  <a:lnTo>
                    <a:pt x="720" y="263"/>
                  </a:lnTo>
                  <a:lnTo>
                    <a:pt x="721" y="266"/>
                  </a:lnTo>
                  <a:lnTo>
                    <a:pt x="725" y="267"/>
                  </a:lnTo>
                  <a:lnTo>
                    <a:pt x="725" y="270"/>
                  </a:lnTo>
                  <a:lnTo>
                    <a:pt x="725" y="271"/>
                  </a:lnTo>
                  <a:lnTo>
                    <a:pt x="723" y="275"/>
                  </a:lnTo>
                  <a:lnTo>
                    <a:pt x="721" y="279"/>
                  </a:lnTo>
                  <a:lnTo>
                    <a:pt x="721" y="280"/>
                  </a:lnTo>
                  <a:lnTo>
                    <a:pt x="725" y="279"/>
                  </a:lnTo>
                  <a:lnTo>
                    <a:pt x="727" y="276"/>
                  </a:lnTo>
                  <a:lnTo>
                    <a:pt x="727" y="279"/>
                  </a:lnTo>
                  <a:lnTo>
                    <a:pt x="729" y="279"/>
                  </a:lnTo>
                  <a:lnTo>
                    <a:pt x="733" y="279"/>
                  </a:lnTo>
                  <a:lnTo>
                    <a:pt x="737" y="279"/>
                  </a:lnTo>
                  <a:lnTo>
                    <a:pt x="740" y="276"/>
                  </a:lnTo>
                  <a:lnTo>
                    <a:pt x="739" y="279"/>
                  </a:lnTo>
                  <a:lnTo>
                    <a:pt x="740" y="283"/>
                  </a:lnTo>
                  <a:lnTo>
                    <a:pt x="744" y="287"/>
                  </a:lnTo>
                  <a:lnTo>
                    <a:pt x="748" y="292"/>
                  </a:lnTo>
                  <a:lnTo>
                    <a:pt x="752" y="294"/>
                  </a:lnTo>
                  <a:lnTo>
                    <a:pt x="756" y="298"/>
                  </a:lnTo>
                  <a:lnTo>
                    <a:pt x="753" y="296"/>
                  </a:lnTo>
                  <a:lnTo>
                    <a:pt x="757" y="258"/>
                  </a:lnTo>
                  <a:lnTo>
                    <a:pt x="756" y="256"/>
                  </a:lnTo>
                  <a:lnTo>
                    <a:pt x="756" y="252"/>
                  </a:lnTo>
                  <a:lnTo>
                    <a:pt x="757" y="244"/>
                  </a:lnTo>
                  <a:lnTo>
                    <a:pt x="761" y="178"/>
                  </a:lnTo>
                  <a:lnTo>
                    <a:pt x="761" y="178"/>
                  </a:lnTo>
                  <a:lnTo>
                    <a:pt x="760" y="178"/>
                  </a:lnTo>
                  <a:lnTo>
                    <a:pt x="760" y="178"/>
                  </a:lnTo>
                  <a:lnTo>
                    <a:pt x="760" y="178"/>
                  </a:lnTo>
                  <a:lnTo>
                    <a:pt x="760" y="178"/>
                  </a:lnTo>
                  <a:lnTo>
                    <a:pt x="760" y="178"/>
                  </a:lnTo>
                  <a:lnTo>
                    <a:pt x="760" y="178"/>
                  </a:lnTo>
                  <a:lnTo>
                    <a:pt x="760" y="178"/>
                  </a:lnTo>
                  <a:close/>
                  <a:moveTo>
                    <a:pt x="656" y="230"/>
                  </a:moveTo>
                  <a:lnTo>
                    <a:pt x="655" y="231"/>
                  </a:lnTo>
                  <a:lnTo>
                    <a:pt x="652" y="232"/>
                  </a:lnTo>
                  <a:lnTo>
                    <a:pt x="651" y="235"/>
                  </a:lnTo>
                  <a:lnTo>
                    <a:pt x="651" y="236"/>
                  </a:lnTo>
                  <a:lnTo>
                    <a:pt x="651" y="244"/>
                  </a:lnTo>
                  <a:lnTo>
                    <a:pt x="655" y="246"/>
                  </a:lnTo>
                  <a:lnTo>
                    <a:pt x="656" y="246"/>
                  </a:lnTo>
                  <a:lnTo>
                    <a:pt x="656" y="243"/>
                  </a:lnTo>
                  <a:lnTo>
                    <a:pt x="659" y="235"/>
                  </a:lnTo>
                  <a:lnTo>
                    <a:pt x="656" y="231"/>
                  </a:lnTo>
                  <a:lnTo>
                    <a:pt x="656" y="230"/>
                  </a:lnTo>
                  <a:lnTo>
                    <a:pt x="656" y="230"/>
                  </a:lnTo>
                  <a:lnTo>
                    <a:pt x="656" y="230"/>
                  </a:lnTo>
                  <a:lnTo>
                    <a:pt x="656" y="230"/>
                  </a:lnTo>
                  <a:lnTo>
                    <a:pt x="656" y="230"/>
                  </a:lnTo>
                  <a:lnTo>
                    <a:pt x="656" y="230"/>
                  </a:lnTo>
                  <a:lnTo>
                    <a:pt x="656" y="230"/>
                  </a:lnTo>
                  <a:close/>
                  <a:moveTo>
                    <a:pt x="647" y="240"/>
                  </a:moveTo>
                  <a:lnTo>
                    <a:pt x="650" y="244"/>
                  </a:lnTo>
                  <a:lnTo>
                    <a:pt x="647" y="243"/>
                  </a:lnTo>
                  <a:lnTo>
                    <a:pt x="647" y="246"/>
                  </a:lnTo>
                  <a:lnTo>
                    <a:pt x="650" y="248"/>
                  </a:lnTo>
                  <a:lnTo>
                    <a:pt x="647" y="250"/>
                  </a:lnTo>
                  <a:lnTo>
                    <a:pt x="646" y="254"/>
                  </a:lnTo>
                  <a:lnTo>
                    <a:pt x="647" y="256"/>
                  </a:lnTo>
                  <a:lnTo>
                    <a:pt x="650" y="256"/>
                  </a:lnTo>
                  <a:lnTo>
                    <a:pt x="652" y="252"/>
                  </a:lnTo>
                  <a:lnTo>
                    <a:pt x="652" y="248"/>
                  </a:lnTo>
                  <a:lnTo>
                    <a:pt x="651" y="246"/>
                  </a:lnTo>
                  <a:lnTo>
                    <a:pt x="650" y="244"/>
                  </a:lnTo>
                  <a:lnTo>
                    <a:pt x="651" y="244"/>
                  </a:lnTo>
                  <a:lnTo>
                    <a:pt x="650" y="240"/>
                  </a:lnTo>
                  <a:lnTo>
                    <a:pt x="647" y="240"/>
                  </a:lnTo>
                  <a:lnTo>
                    <a:pt x="647" y="240"/>
                  </a:lnTo>
                  <a:lnTo>
                    <a:pt x="647" y="240"/>
                  </a:lnTo>
                  <a:lnTo>
                    <a:pt x="647" y="240"/>
                  </a:lnTo>
                  <a:lnTo>
                    <a:pt x="647" y="240"/>
                  </a:lnTo>
                  <a:lnTo>
                    <a:pt x="647" y="240"/>
                  </a:lnTo>
                  <a:lnTo>
                    <a:pt x="647" y="240"/>
                  </a:lnTo>
                  <a:close/>
                  <a:moveTo>
                    <a:pt x="630" y="232"/>
                  </a:moveTo>
                  <a:lnTo>
                    <a:pt x="628" y="240"/>
                  </a:lnTo>
                  <a:lnTo>
                    <a:pt x="632" y="235"/>
                  </a:lnTo>
                  <a:lnTo>
                    <a:pt x="634" y="227"/>
                  </a:lnTo>
                  <a:lnTo>
                    <a:pt x="632" y="230"/>
                  </a:lnTo>
                  <a:lnTo>
                    <a:pt x="630" y="232"/>
                  </a:lnTo>
                  <a:lnTo>
                    <a:pt x="630" y="232"/>
                  </a:lnTo>
                  <a:lnTo>
                    <a:pt x="630" y="232"/>
                  </a:lnTo>
                  <a:lnTo>
                    <a:pt x="630" y="232"/>
                  </a:lnTo>
                  <a:lnTo>
                    <a:pt x="630" y="232"/>
                  </a:lnTo>
                  <a:lnTo>
                    <a:pt x="630" y="232"/>
                  </a:lnTo>
                  <a:lnTo>
                    <a:pt x="630" y="232"/>
                  </a:lnTo>
                  <a:close/>
                  <a:moveTo>
                    <a:pt x="484" y="284"/>
                  </a:moveTo>
                  <a:lnTo>
                    <a:pt x="485" y="287"/>
                  </a:lnTo>
                  <a:lnTo>
                    <a:pt x="488" y="283"/>
                  </a:lnTo>
                  <a:lnTo>
                    <a:pt x="488" y="280"/>
                  </a:lnTo>
                  <a:lnTo>
                    <a:pt x="485" y="283"/>
                  </a:lnTo>
                  <a:lnTo>
                    <a:pt x="484" y="283"/>
                  </a:lnTo>
                  <a:lnTo>
                    <a:pt x="481" y="284"/>
                  </a:lnTo>
                  <a:lnTo>
                    <a:pt x="484" y="284"/>
                  </a:lnTo>
                  <a:lnTo>
                    <a:pt x="484" y="284"/>
                  </a:lnTo>
                  <a:lnTo>
                    <a:pt x="484" y="284"/>
                  </a:lnTo>
                  <a:lnTo>
                    <a:pt x="484" y="284"/>
                  </a:lnTo>
                  <a:lnTo>
                    <a:pt x="484" y="284"/>
                  </a:lnTo>
                  <a:lnTo>
                    <a:pt x="484" y="284"/>
                  </a:lnTo>
                  <a:lnTo>
                    <a:pt x="484" y="284"/>
                  </a:lnTo>
                  <a:close/>
                  <a:moveTo>
                    <a:pt x="466" y="215"/>
                  </a:moveTo>
                  <a:lnTo>
                    <a:pt x="461" y="218"/>
                  </a:lnTo>
                  <a:lnTo>
                    <a:pt x="461" y="219"/>
                  </a:lnTo>
                  <a:lnTo>
                    <a:pt x="461" y="222"/>
                  </a:lnTo>
                  <a:lnTo>
                    <a:pt x="461" y="223"/>
                  </a:lnTo>
                  <a:lnTo>
                    <a:pt x="458" y="226"/>
                  </a:lnTo>
                  <a:lnTo>
                    <a:pt x="458" y="227"/>
                  </a:lnTo>
                  <a:lnTo>
                    <a:pt x="461" y="230"/>
                  </a:lnTo>
                  <a:lnTo>
                    <a:pt x="462" y="227"/>
                  </a:lnTo>
                  <a:lnTo>
                    <a:pt x="462" y="230"/>
                  </a:lnTo>
                  <a:lnTo>
                    <a:pt x="465" y="227"/>
                  </a:lnTo>
                  <a:lnTo>
                    <a:pt x="465" y="226"/>
                  </a:lnTo>
                  <a:lnTo>
                    <a:pt x="465" y="223"/>
                  </a:lnTo>
                  <a:lnTo>
                    <a:pt x="466" y="222"/>
                  </a:lnTo>
                  <a:lnTo>
                    <a:pt x="466" y="218"/>
                  </a:lnTo>
                  <a:lnTo>
                    <a:pt x="466" y="215"/>
                  </a:lnTo>
                  <a:lnTo>
                    <a:pt x="466" y="215"/>
                  </a:lnTo>
                  <a:lnTo>
                    <a:pt x="466" y="215"/>
                  </a:lnTo>
                  <a:lnTo>
                    <a:pt x="466" y="215"/>
                  </a:lnTo>
                  <a:lnTo>
                    <a:pt x="466" y="215"/>
                  </a:lnTo>
                  <a:lnTo>
                    <a:pt x="466" y="215"/>
                  </a:lnTo>
                  <a:lnTo>
                    <a:pt x="466" y="215"/>
                  </a:lnTo>
                  <a:close/>
                  <a:moveTo>
                    <a:pt x="481" y="156"/>
                  </a:moveTo>
                  <a:lnTo>
                    <a:pt x="480" y="156"/>
                  </a:lnTo>
                  <a:lnTo>
                    <a:pt x="478" y="157"/>
                  </a:lnTo>
                  <a:lnTo>
                    <a:pt x="480" y="157"/>
                  </a:lnTo>
                  <a:lnTo>
                    <a:pt x="481" y="156"/>
                  </a:lnTo>
                  <a:lnTo>
                    <a:pt x="481" y="156"/>
                  </a:lnTo>
                  <a:lnTo>
                    <a:pt x="481" y="156"/>
                  </a:lnTo>
                  <a:lnTo>
                    <a:pt x="481" y="156"/>
                  </a:lnTo>
                  <a:lnTo>
                    <a:pt x="481" y="156"/>
                  </a:lnTo>
                  <a:lnTo>
                    <a:pt x="481" y="156"/>
                  </a:lnTo>
                  <a:lnTo>
                    <a:pt x="481" y="156"/>
                  </a:lnTo>
                  <a:close/>
                  <a:moveTo>
                    <a:pt x="476" y="153"/>
                  </a:moveTo>
                  <a:lnTo>
                    <a:pt x="472" y="153"/>
                  </a:lnTo>
                  <a:lnTo>
                    <a:pt x="470" y="157"/>
                  </a:lnTo>
                  <a:lnTo>
                    <a:pt x="472" y="161"/>
                  </a:lnTo>
                  <a:lnTo>
                    <a:pt x="474" y="156"/>
                  </a:lnTo>
                  <a:lnTo>
                    <a:pt x="476" y="158"/>
                  </a:lnTo>
                  <a:lnTo>
                    <a:pt x="476" y="161"/>
                  </a:lnTo>
                  <a:lnTo>
                    <a:pt x="478" y="161"/>
                  </a:lnTo>
                  <a:lnTo>
                    <a:pt x="478" y="157"/>
                  </a:lnTo>
                  <a:lnTo>
                    <a:pt x="478" y="153"/>
                  </a:lnTo>
                  <a:lnTo>
                    <a:pt x="476" y="153"/>
                  </a:lnTo>
                  <a:lnTo>
                    <a:pt x="476" y="153"/>
                  </a:lnTo>
                  <a:lnTo>
                    <a:pt x="476" y="153"/>
                  </a:lnTo>
                  <a:lnTo>
                    <a:pt x="476" y="153"/>
                  </a:lnTo>
                  <a:lnTo>
                    <a:pt x="476" y="153"/>
                  </a:lnTo>
                  <a:lnTo>
                    <a:pt x="476" y="153"/>
                  </a:lnTo>
                  <a:lnTo>
                    <a:pt x="476" y="153"/>
                  </a:lnTo>
                  <a:close/>
                  <a:moveTo>
                    <a:pt x="465" y="230"/>
                  </a:moveTo>
                  <a:lnTo>
                    <a:pt x="465" y="232"/>
                  </a:lnTo>
                  <a:lnTo>
                    <a:pt x="468" y="235"/>
                  </a:lnTo>
                  <a:lnTo>
                    <a:pt x="470" y="230"/>
                  </a:lnTo>
                  <a:lnTo>
                    <a:pt x="474" y="230"/>
                  </a:lnTo>
                  <a:lnTo>
                    <a:pt x="474" y="227"/>
                  </a:lnTo>
                  <a:lnTo>
                    <a:pt x="472" y="226"/>
                  </a:lnTo>
                  <a:lnTo>
                    <a:pt x="470" y="226"/>
                  </a:lnTo>
                  <a:lnTo>
                    <a:pt x="470" y="219"/>
                  </a:lnTo>
                  <a:lnTo>
                    <a:pt x="472" y="218"/>
                  </a:lnTo>
                  <a:lnTo>
                    <a:pt x="474" y="215"/>
                  </a:lnTo>
                  <a:lnTo>
                    <a:pt x="474" y="214"/>
                  </a:lnTo>
                  <a:lnTo>
                    <a:pt x="472" y="210"/>
                  </a:lnTo>
                  <a:lnTo>
                    <a:pt x="470" y="213"/>
                  </a:lnTo>
                  <a:lnTo>
                    <a:pt x="468" y="215"/>
                  </a:lnTo>
                  <a:lnTo>
                    <a:pt x="466" y="222"/>
                  </a:lnTo>
                  <a:lnTo>
                    <a:pt x="466" y="226"/>
                  </a:lnTo>
                  <a:lnTo>
                    <a:pt x="465" y="230"/>
                  </a:lnTo>
                  <a:lnTo>
                    <a:pt x="465" y="230"/>
                  </a:lnTo>
                  <a:lnTo>
                    <a:pt x="465" y="230"/>
                  </a:lnTo>
                  <a:lnTo>
                    <a:pt x="465" y="230"/>
                  </a:lnTo>
                  <a:lnTo>
                    <a:pt x="465" y="230"/>
                  </a:lnTo>
                  <a:lnTo>
                    <a:pt x="465" y="230"/>
                  </a:lnTo>
                  <a:lnTo>
                    <a:pt x="465" y="230"/>
                  </a:lnTo>
                  <a:close/>
                  <a:moveTo>
                    <a:pt x="430" y="243"/>
                  </a:moveTo>
                  <a:lnTo>
                    <a:pt x="430" y="236"/>
                  </a:lnTo>
                  <a:lnTo>
                    <a:pt x="428" y="239"/>
                  </a:lnTo>
                  <a:lnTo>
                    <a:pt x="428" y="243"/>
                  </a:lnTo>
                  <a:lnTo>
                    <a:pt x="430" y="248"/>
                  </a:lnTo>
                  <a:lnTo>
                    <a:pt x="430" y="243"/>
                  </a:lnTo>
                  <a:lnTo>
                    <a:pt x="430" y="243"/>
                  </a:lnTo>
                  <a:lnTo>
                    <a:pt x="430" y="243"/>
                  </a:lnTo>
                  <a:lnTo>
                    <a:pt x="430" y="243"/>
                  </a:lnTo>
                  <a:lnTo>
                    <a:pt x="430" y="243"/>
                  </a:lnTo>
                  <a:lnTo>
                    <a:pt x="430" y="243"/>
                  </a:lnTo>
                  <a:lnTo>
                    <a:pt x="430" y="243"/>
                  </a:lnTo>
                  <a:close/>
                  <a:moveTo>
                    <a:pt x="454" y="227"/>
                  </a:moveTo>
                  <a:lnTo>
                    <a:pt x="454" y="223"/>
                  </a:lnTo>
                  <a:lnTo>
                    <a:pt x="453" y="226"/>
                  </a:lnTo>
                  <a:lnTo>
                    <a:pt x="453" y="227"/>
                  </a:lnTo>
                  <a:lnTo>
                    <a:pt x="454" y="230"/>
                  </a:lnTo>
                  <a:lnTo>
                    <a:pt x="454" y="227"/>
                  </a:lnTo>
                  <a:lnTo>
                    <a:pt x="454" y="227"/>
                  </a:lnTo>
                  <a:lnTo>
                    <a:pt x="454" y="227"/>
                  </a:lnTo>
                  <a:lnTo>
                    <a:pt x="454" y="227"/>
                  </a:lnTo>
                  <a:lnTo>
                    <a:pt x="454" y="227"/>
                  </a:lnTo>
                  <a:lnTo>
                    <a:pt x="454" y="227"/>
                  </a:lnTo>
                  <a:lnTo>
                    <a:pt x="454" y="227"/>
                  </a:lnTo>
                  <a:close/>
                  <a:moveTo>
                    <a:pt x="474" y="280"/>
                  </a:moveTo>
                  <a:lnTo>
                    <a:pt x="476" y="283"/>
                  </a:lnTo>
                  <a:lnTo>
                    <a:pt x="476" y="280"/>
                  </a:lnTo>
                  <a:lnTo>
                    <a:pt x="474" y="280"/>
                  </a:lnTo>
                  <a:lnTo>
                    <a:pt x="474" y="280"/>
                  </a:lnTo>
                  <a:lnTo>
                    <a:pt x="474" y="280"/>
                  </a:lnTo>
                  <a:lnTo>
                    <a:pt x="474" y="280"/>
                  </a:lnTo>
                  <a:lnTo>
                    <a:pt x="474" y="280"/>
                  </a:lnTo>
                  <a:lnTo>
                    <a:pt x="474" y="280"/>
                  </a:lnTo>
                  <a:lnTo>
                    <a:pt x="474" y="280"/>
                  </a:lnTo>
                  <a:close/>
                  <a:moveTo>
                    <a:pt x="474" y="205"/>
                  </a:moveTo>
                  <a:lnTo>
                    <a:pt x="472" y="202"/>
                  </a:lnTo>
                  <a:lnTo>
                    <a:pt x="472" y="206"/>
                  </a:lnTo>
                  <a:lnTo>
                    <a:pt x="472" y="209"/>
                  </a:lnTo>
                  <a:lnTo>
                    <a:pt x="474" y="209"/>
                  </a:lnTo>
                  <a:lnTo>
                    <a:pt x="476" y="206"/>
                  </a:lnTo>
                  <a:lnTo>
                    <a:pt x="474" y="205"/>
                  </a:lnTo>
                  <a:lnTo>
                    <a:pt x="474" y="205"/>
                  </a:lnTo>
                  <a:lnTo>
                    <a:pt x="474" y="205"/>
                  </a:lnTo>
                  <a:lnTo>
                    <a:pt x="474" y="205"/>
                  </a:lnTo>
                  <a:lnTo>
                    <a:pt x="474" y="205"/>
                  </a:lnTo>
                  <a:lnTo>
                    <a:pt x="474" y="205"/>
                  </a:lnTo>
                  <a:lnTo>
                    <a:pt x="474" y="205"/>
                  </a:lnTo>
                  <a:close/>
                  <a:moveTo>
                    <a:pt x="506" y="162"/>
                  </a:moveTo>
                  <a:lnTo>
                    <a:pt x="502" y="162"/>
                  </a:lnTo>
                  <a:lnTo>
                    <a:pt x="497" y="161"/>
                  </a:lnTo>
                  <a:lnTo>
                    <a:pt x="494" y="165"/>
                  </a:lnTo>
                  <a:lnTo>
                    <a:pt x="494" y="166"/>
                  </a:lnTo>
                  <a:lnTo>
                    <a:pt x="497" y="166"/>
                  </a:lnTo>
                  <a:lnTo>
                    <a:pt x="501" y="166"/>
                  </a:lnTo>
                  <a:lnTo>
                    <a:pt x="502" y="166"/>
                  </a:lnTo>
                  <a:lnTo>
                    <a:pt x="505" y="166"/>
                  </a:lnTo>
                  <a:lnTo>
                    <a:pt x="507" y="165"/>
                  </a:lnTo>
                  <a:lnTo>
                    <a:pt x="510" y="165"/>
                  </a:lnTo>
                  <a:lnTo>
                    <a:pt x="507" y="162"/>
                  </a:lnTo>
                  <a:lnTo>
                    <a:pt x="506" y="162"/>
                  </a:lnTo>
                  <a:lnTo>
                    <a:pt x="506" y="162"/>
                  </a:lnTo>
                  <a:lnTo>
                    <a:pt x="506" y="162"/>
                  </a:lnTo>
                  <a:lnTo>
                    <a:pt x="506" y="162"/>
                  </a:lnTo>
                  <a:lnTo>
                    <a:pt x="506" y="162"/>
                  </a:lnTo>
                  <a:lnTo>
                    <a:pt x="506" y="162"/>
                  </a:lnTo>
                  <a:lnTo>
                    <a:pt x="506" y="162"/>
                  </a:lnTo>
                  <a:close/>
                  <a:moveTo>
                    <a:pt x="497" y="279"/>
                  </a:moveTo>
                  <a:lnTo>
                    <a:pt x="492" y="279"/>
                  </a:lnTo>
                  <a:lnTo>
                    <a:pt x="492" y="280"/>
                  </a:lnTo>
                  <a:lnTo>
                    <a:pt x="493" y="280"/>
                  </a:lnTo>
                  <a:lnTo>
                    <a:pt x="489" y="283"/>
                  </a:lnTo>
                  <a:lnTo>
                    <a:pt x="489" y="284"/>
                  </a:lnTo>
                  <a:lnTo>
                    <a:pt x="494" y="284"/>
                  </a:lnTo>
                  <a:lnTo>
                    <a:pt x="501" y="283"/>
                  </a:lnTo>
                  <a:lnTo>
                    <a:pt x="502" y="280"/>
                  </a:lnTo>
                  <a:lnTo>
                    <a:pt x="501" y="279"/>
                  </a:lnTo>
                  <a:lnTo>
                    <a:pt x="497" y="279"/>
                  </a:lnTo>
                  <a:lnTo>
                    <a:pt x="497" y="279"/>
                  </a:lnTo>
                  <a:lnTo>
                    <a:pt x="497" y="279"/>
                  </a:lnTo>
                  <a:lnTo>
                    <a:pt x="497" y="279"/>
                  </a:lnTo>
                  <a:lnTo>
                    <a:pt x="497" y="279"/>
                  </a:lnTo>
                  <a:lnTo>
                    <a:pt x="497" y="279"/>
                  </a:lnTo>
                  <a:lnTo>
                    <a:pt x="497" y="279"/>
                  </a:lnTo>
                  <a:close/>
                  <a:moveTo>
                    <a:pt x="498" y="292"/>
                  </a:moveTo>
                  <a:lnTo>
                    <a:pt x="494" y="294"/>
                  </a:lnTo>
                  <a:lnTo>
                    <a:pt x="494" y="296"/>
                  </a:lnTo>
                  <a:lnTo>
                    <a:pt x="493" y="298"/>
                  </a:lnTo>
                  <a:lnTo>
                    <a:pt x="489" y="298"/>
                  </a:lnTo>
                  <a:lnTo>
                    <a:pt x="485" y="300"/>
                  </a:lnTo>
                  <a:lnTo>
                    <a:pt x="481" y="302"/>
                  </a:lnTo>
                  <a:lnTo>
                    <a:pt x="480" y="302"/>
                  </a:lnTo>
                  <a:lnTo>
                    <a:pt x="474" y="313"/>
                  </a:lnTo>
                  <a:lnTo>
                    <a:pt x="476" y="313"/>
                  </a:lnTo>
                  <a:lnTo>
                    <a:pt x="476" y="315"/>
                  </a:lnTo>
                  <a:lnTo>
                    <a:pt x="474" y="316"/>
                  </a:lnTo>
                  <a:lnTo>
                    <a:pt x="472" y="319"/>
                  </a:lnTo>
                  <a:lnTo>
                    <a:pt x="478" y="319"/>
                  </a:lnTo>
                  <a:lnTo>
                    <a:pt x="481" y="316"/>
                  </a:lnTo>
                  <a:lnTo>
                    <a:pt x="484" y="315"/>
                  </a:lnTo>
                  <a:lnTo>
                    <a:pt x="489" y="315"/>
                  </a:lnTo>
                  <a:lnTo>
                    <a:pt x="493" y="311"/>
                  </a:lnTo>
                  <a:lnTo>
                    <a:pt x="494" y="309"/>
                  </a:lnTo>
                  <a:lnTo>
                    <a:pt x="497" y="306"/>
                  </a:lnTo>
                  <a:lnTo>
                    <a:pt x="497" y="303"/>
                  </a:lnTo>
                  <a:lnTo>
                    <a:pt x="498" y="303"/>
                  </a:lnTo>
                  <a:lnTo>
                    <a:pt x="501" y="302"/>
                  </a:lnTo>
                  <a:lnTo>
                    <a:pt x="498" y="298"/>
                  </a:lnTo>
                  <a:lnTo>
                    <a:pt x="501" y="296"/>
                  </a:lnTo>
                  <a:lnTo>
                    <a:pt x="498" y="292"/>
                  </a:lnTo>
                  <a:lnTo>
                    <a:pt x="498" y="292"/>
                  </a:lnTo>
                  <a:lnTo>
                    <a:pt x="498" y="292"/>
                  </a:lnTo>
                  <a:lnTo>
                    <a:pt x="498" y="292"/>
                  </a:lnTo>
                  <a:lnTo>
                    <a:pt x="498" y="292"/>
                  </a:lnTo>
                  <a:lnTo>
                    <a:pt x="498" y="292"/>
                  </a:lnTo>
                  <a:lnTo>
                    <a:pt x="498" y="292"/>
                  </a:lnTo>
                  <a:close/>
                  <a:moveTo>
                    <a:pt x="476" y="283"/>
                  </a:moveTo>
                  <a:lnTo>
                    <a:pt x="472" y="284"/>
                  </a:lnTo>
                  <a:lnTo>
                    <a:pt x="472" y="287"/>
                  </a:lnTo>
                  <a:lnTo>
                    <a:pt x="474" y="287"/>
                  </a:lnTo>
                  <a:lnTo>
                    <a:pt x="476" y="287"/>
                  </a:lnTo>
                  <a:lnTo>
                    <a:pt x="476" y="284"/>
                  </a:lnTo>
                  <a:lnTo>
                    <a:pt x="478" y="283"/>
                  </a:lnTo>
                  <a:lnTo>
                    <a:pt x="484" y="280"/>
                  </a:lnTo>
                  <a:lnTo>
                    <a:pt x="480" y="280"/>
                  </a:lnTo>
                  <a:lnTo>
                    <a:pt x="476" y="283"/>
                  </a:lnTo>
                  <a:lnTo>
                    <a:pt x="476" y="283"/>
                  </a:lnTo>
                  <a:lnTo>
                    <a:pt x="476" y="283"/>
                  </a:lnTo>
                  <a:lnTo>
                    <a:pt x="476" y="283"/>
                  </a:lnTo>
                  <a:lnTo>
                    <a:pt x="476" y="283"/>
                  </a:lnTo>
                  <a:lnTo>
                    <a:pt x="476" y="283"/>
                  </a:lnTo>
                  <a:lnTo>
                    <a:pt x="476" y="283"/>
                  </a:lnTo>
                  <a:close/>
                  <a:moveTo>
                    <a:pt x="465" y="279"/>
                  </a:moveTo>
                  <a:lnTo>
                    <a:pt x="465" y="280"/>
                  </a:lnTo>
                  <a:lnTo>
                    <a:pt x="466" y="280"/>
                  </a:lnTo>
                  <a:lnTo>
                    <a:pt x="462" y="283"/>
                  </a:lnTo>
                  <a:lnTo>
                    <a:pt x="458" y="287"/>
                  </a:lnTo>
                  <a:lnTo>
                    <a:pt x="457" y="288"/>
                  </a:lnTo>
                  <a:lnTo>
                    <a:pt x="454" y="288"/>
                  </a:lnTo>
                  <a:lnTo>
                    <a:pt x="453" y="284"/>
                  </a:lnTo>
                  <a:lnTo>
                    <a:pt x="450" y="284"/>
                  </a:lnTo>
                  <a:lnTo>
                    <a:pt x="449" y="284"/>
                  </a:lnTo>
                  <a:lnTo>
                    <a:pt x="445" y="284"/>
                  </a:lnTo>
                  <a:lnTo>
                    <a:pt x="445" y="287"/>
                  </a:lnTo>
                  <a:lnTo>
                    <a:pt x="444" y="287"/>
                  </a:lnTo>
                  <a:lnTo>
                    <a:pt x="441" y="287"/>
                  </a:lnTo>
                  <a:lnTo>
                    <a:pt x="440" y="284"/>
                  </a:lnTo>
                  <a:lnTo>
                    <a:pt x="436" y="283"/>
                  </a:lnTo>
                  <a:lnTo>
                    <a:pt x="430" y="280"/>
                  </a:lnTo>
                  <a:lnTo>
                    <a:pt x="424" y="280"/>
                  </a:lnTo>
                  <a:lnTo>
                    <a:pt x="421" y="284"/>
                  </a:lnTo>
                  <a:lnTo>
                    <a:pt x="417" y="284"/>
                  </a:lnTo>
                  <a:lnTo>
                    <a:pt x="417" y="288"/>
                  </a:lnTo>
                  <a:lnTo>
                    <a:pt x="417" y="290"/>
                  </a:lnTo>
                  <a:lnTo>
                    <a:pt x="417" y="292"/>
                  </a:lnTo>
                  <a:lnTo>
                    <a:pt x="418" y="290"/>
                  </a:lnTo>
                  <a:lnTo>
                    <a:pt x="422" y="290"/>
                  </a:lnTo>
                  <a:lnTo>
                    <a:pt x="426" y="290"/>
                  </a:lnTo>
                  <a:lnTo>
                    <a:pt x="432" y="292"/>
                  </a:lnTo>
                  <a:lnTo>
                    <a:pt x="434" y="292"/>
                  </a:lnTo>
                  <a:lnTo>
                    <a:pt x="436" y="292"/>
                  </a:lnTo>
                  <a:lnTo>
                    <a:pt x="440" y="292"/>
                  </a:lnTo>
                  <a:lnTo>
                    <a:pt x="441" y="292"/>
                  </a:lnTo>
                  <a:lnTo>
                    <a:pt x="441" y="290"/>
                  </a:lnTo>
                  <a:lnTo>
                    <a:pt x="448" y="292"/>
                  </a:lnTo>
                  <a:lnTo>
                    <a:pt x="453" y="290"/>
                  </a:lnTo>
                  <a:lnTo>
                    <a:pt x="461" y="288"/>
                  </a:lnTo>
                  <a:lnTo>
                    <a:pt x="462" y="288"/>
                  </a:lnTo>
                  <a:lnTo>
                    <a:pt x="465" y="284"/>
                  </a:lnTo>
                  <a:lnTo>
                    <a:pt x="466" y="283"/>
                  </a:lnTo>
                  <a:lnTo>
                    <a:pt x="468" y="283"/>
                  </a:lnTo>
                  <a:lnTo>
                    <a:pt x="466" y="279"/>
                  </a:lnTo>
                  <a:lnTo>
                    <a:pt x="465" y="279"/>
                  </a:lnTo>
                  <a:lnTo>
                    <a:pt x="465" y="279"/>
                  </a:lnTo>
                  <a:lnTo>
                    <a:pt x="465" y="279"/>
                  </a:lnTo>
                  <a:lnTo>
                    <a:pt x="465" y="279"/>
                  </a:lnTo>
                  <a:lnTo>
                    <a:pt x="465" y="279"/>
                  </a:lnTo>
                  <a:lnTo>
                    <a:pt x="465" y="279"/>
                  </a:lnTo>
                  <a:lnTo>
                    <a:pt x="465" y="279"/>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1" name="Freeform 132"/>
            <p:cNvSpPr>
              <a:spLocks/>
            </p:cNvSpPr>
            <p:nvPr/>
          </p:nvSpPr>
          <p:spPr bwMode="auto">
            <a:xfrm>
              <a:off x="5402263" y="3121025"/>
              <a:ext cx="20638" cy="44450"/>
            </a:xfrm>
            <a:custGeom>
              <a:avLst/>
              <a:gdLst>
                <a:gd name="T0" fmla="*/ 0 w 13"/>
                <a:gd name="T1" fmla="*/ 16 h 28"/>
                <a:gd name="T2" fmla="*/ 0 w 13"/>
                <a:gd name="T3" fmla="*/ 16 h 28"/>
                <a:gd name="T4" fmla="*/ 0 w 13"/>
                <a:gd name="T5" fmla="*/ 12 h 28"/>
                <a:gd name="T6" fmla="*/ 0 w 13"/>
                <a:gd name="T7" fmla="*/ 10 h 28"/>
                <a:gd name="T8" fmla="*/ 1 w 13"/>
                <a:gd name="T9" fmla="*/ 12 h 28"/>
                <a:gd name="T10" fmla="*/ 1 w 13"/>
                <a:gd name="T11" fmla="*/ 12 h 28"/>
                <a:gd name="T12" fmla="*/ 1 w 13"/>
                <a:gd name="T13" fmla="*/ 8 h 28"/>
                <a:gd name="T14" fmla="*/ 1 w 13"/>
                <a:gd name="T15" fmla="*/ 8 h 28"/>
                <a:gd name="T16" fmla="*/ 1 w 13"/>
                <a:gd name="T17" fmla="*/ 10 h 28"/>
                <a:gd name="T18" fmla="*/ 1 w 13"/>
                <a:gd name="T19" fmla="*/ 10 h 28"/>
                <a:gd name="T20" fmla="*/ 4 w 13"/>
                <a:gd name="T21" fmla="*/ 2 h 28"/>
                <a:gd name="T22" fmla="*/ 5 w 13"/>
                <a:gd name="T23" fmla="*/ 0 h 28"/>
                <a:gd name="T24" fmla="*/ 9 w 13"/>
                <a:gd name="T25" fmla="*/ 2 h 28"/>
                <a:gd name="T26" fmla="*/ 9 w 13"/>
                <a:gd name="T27" fmla="*/ 2 h 28"/>
                <a:gd name="T28" fmla="*/ 10 w 13"/>
                <a:gd name="T29" fmla="*/ 4 h 28"/>
                <a:gd name="T30" fmla="*/ 13 w 13"/>
                <a:gd name="T31" fmla="*/ 6 h 28"/>
                <a:gd name="T32" fmla="*/ 13 w 13"/>
                <a:gd name="T33" fmla="*/ 6 h 28"/>
                <a:gd name="T34" fmla="*/ 10 w 13"/>
                <a:gd name="T35" fmla="*/ 10 h 28"/>
                <a:gd name="T36" fmla="*/ 10 w 13"/>
                <a:gd name="T37" fmla="*/ 10 h 28"/>
                <a:gd name="T38" fmla="*/ 10 w 13"/>
                <a:gd name="T39" fmla="*/ 13 h 28"/>
                <a:gd name="T40" fmla="*/ 10 w 13"/>
                <a:gd name="T41" fmla="*/ 13 h 28"/>
                <a:gd name="T42" fmla="*/ 13 w 13"/>
                <a:gd name="T43" fmla="*/ 16 h 28"/>
                <a:gd name="T44" fmla="*/ 13 w 13"/>
                <a:gd name="T45" fmla="*/ 16 h 28"/>
                <a:gd name="T46" fmla="*/ 13 w 13"/>
                <a:gd name="T47" fmla="*/ 21 h 28"/>
                <a:gd name="T48" fmla="*/ 13 w 13"/>
                <a:gd name="T49" fmla="*/ 21 h 28"/>
                <a:gd name="T50" fmla="*/ 10 w 13"/>
                <a:gd name="T51" fmla="*/ 25 h 28"/>
                <a:gd name="T52" fmla="*/ 9 w 13"/>
                <a:gd name="T53" fmla="*/ 28 h 28"/>
                <a:gd name="T54" fmla="*/ 9 w 13"/>
                <a:gd name="T55" fmla="*/ 28 h 28"/>
                <a:gd name="T56" fmla="*/ 5 w 13"/>
                <a:gd name="T57" fmla="*/ 28 h 28"/>
                <a:gd name="T58" fmla="*/ 4 w 13"/>
                <a:gd name="T59" fmla="*/ 28 h 28"/>
                <a:gd name="T60" fmla="*/ 4 w 13"/>
                <a:gd name="T61" fmla="*/ 25 h 28"/>
                <a:gd name="T62" fmla="*/ 4 w 13"/>
                <a:gd name="T63" fmla="*/ 25 h 28"/>
                <a:gd name="T64" fmla="*/ 0 w 13"/>
                <a:gd name="T65" fmla="*/ 16 h 28"/>
                <a:gd name="T66" fmla="*/ 0 w 13"/>
                <a:gd name="T67" fmla="*/ 16 h 28"/>
                <a:gd name="T68" fmla="*/ 0 w 13"/>
                <a:gd name="T69" fmla="*/ 16 h 28"/>
                <a:gd name="T70" fmla="*/ 0 w 13"/>
                <a:gd name="T71" fmla="*/ 16 h 28"/>
                <a:gd name="T72" fmla="*/ 0 w 13"/>
                <a:gd name="T73" fmla="*/ 16 h 28"/>
                <a:gd name="T74" fmla="*/ 0 w 13"/>
                <a:gd name="T75" fmla="*/ 16 h 28"/>
                <a:gd name="T76" fmla="*/ 0 w 13"/>
                <a:gd name="T77" fmla="*/ 16 h 28"/>
                <a:gd name="T78" fmla="*/ 0 w 13"/>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28">
                  <a:moveTo>
                    <a:pt x="0" y="16"/>
                  </a:moveTo>
                  <a:lnTo>
                    <a:pt x="0" y="16"/>
                  </a:lnTo>
                  <a:lnTo>
                    <a:pt x="0" y="12"/>
                  </a:lnTo>
                  <a:lnTo>
                    <a:pt x="0" y="10"/>
                  </a:lnTo>
                  <a:lnTo>
                    <a:pt x="1" y="12"/>
                  </a:lnTo>
                  <a:lnTo>
                    <a:pt x="1" y="12"/>
                  </a:lnTo>
                  <a:lnTo>
                    <a:pt x="1" y="8"/>
                  </a:lnTo>
                  <a:lnTo>
                    <a:pt x="1" y="8"/>
                  </a:lnTo>
                  <a:lnTo>
                    <a:pt x="1" y="10"/>
                  </a:lnTo>
                  <a:lnTo>
                    <a:pt x="1" y="10"/>
                  </a:lnTo>
                  <a:lnTo>
                    <a:pt x="4" y="2"/>
                  </a:lnTo>
                  <a:lnTo>
                    <a:pt x="5" y="0"/>
                  </a:lnTo>
                  <a:lnTo>
                    <a:pt x="9" y="2"/>
                  </a:lnTo>
                  <a:lnTo>
                    <a:pt x="9" y="2"/>
                  </a:lnTo>
                  <a:lnTo>
                    <a:pt x="10" y="4"/>
                  </a:lnTo>
                  <a:lnTo>
                    <a:pt x="13" y="6"/>
                  </a:lnTo>
                  <a:lnTo>
                    <a:pt x="13" y="6"/>
                  </a:lnTo>
                  <a:lnTo>
                    <a:pt x="10" y="10"/>
                  </a:lnTo>
                  <a:lnTo>
                    <a:pt x="10" y="10"/>
                  </a:lnTo>
                  <a:lnTo>
                    <a:pt x="10" y="13"/>
                  </a:lnTo>
                  <a:lnTo>
                    <a:pt x="10" y="13"/>
                  </a:lnTo>
                  <a:lnTo>
                    <a:pt x="13" y="16"/>
                  </a:lnTo>
                  <a:lnTo>
                    <a:pt x="13" y="16"/>
                  </a:lnTo>
                  <a:lnTo>
                    <a:pt x="13" y="21"/>
                  </a:lnTo>
                  <a:lnTo>
                    <a:pt x="13" y="21"/>
                  </a:lnTo>
                  <a:lnTo>
                    <a:pt x="10" y="25"/>
                  </a:lnTo>
                  <a:lnTo>
                    <a:pt x="9" y="28"/>
                  </a:lnTo>
                  <a:lnTo>
                    <a:pt x="9" y="28"/>
                  </a:lnTo>
                  <a:lnTo>
                    <a:pt x="5" y="28"/>
                  </a:lnTo>
                  <a:lnTo>
                    <a:pt x="4" y="28"/>
                  </a:lnTo>
                  <a:lnTo>
                    <a:pt x="4" y="25"/>
                  </a:lnTo>
                  <a:lnTo>
                    <a:pt x="4" y="25"/>
                  </a:lnTo>
                  <a:lnTo>
                    <a:pt x="0" y="16"/>
                  </a:lnTo>
                  <a:lnTo>
                    <a:pt x="0" y="16"/>
                  </a:lnTo>
                  <a:lnTo>
                    <a:pt x="0" y="16"/>
                  </a:lnTo>
                  <a:lnTo>
                    <a:pt x="0" y="16"/>
                  </a:lnTo>
                  <a:lnTo>
                    <a:pt x="0" y="16"/>
                  </a:lnTo>
                  <a:lnTo>
                    <a:pt x="0" y="16"/>
                  </a:lnTo>
                  <a:lnTo>
                    <a:pt x="0" y="16"/>
                  </a:lnTo>
                  <a:lnTo>
                    <a:pt x="0" y="1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2" name="Freeform 133"/>
            <p:cNvSpPr>
              <a:spLocks/>
            </p:cNvSpPr>
            <p:nvPr/>
          </p:nvSpPr>
          <p:spPr bwMode="auto">
            <a:xfrm>
              <a:off x="4927600" y="2846388"/>
              <a:ext cx="53975" cy="30163"/>
            </a:xfrm>
            <a:custGeom>
              <a:avLst/>
              <a:gdLst>
                <a:gd name="T0" fmla="*/ 1 w 34"/>
                <a:gd name="T1" fmla="*/ 12 h 19"/>
                <a:gd name="T2" fmla="*/ 0 w 34"/>
                <a:gd name="T3" fmla="*/ 10 h 19"/>
                <a:gd name="T4" fmla="*/ 0 w 34"/>
                <a:gd name="T5" fmla="*/ 10 h 19"/>
                <a:gd name="T6" fmla="*/ 1 w 34"/>
                <a:gd name="T7" fmla="*/ 10 h 19"/>
                <a:gd name="T8" fmla="*/ 4 w 34"/>
                <a:gd name="T9" fmla="*/ 10 h 19"/>
                <a:gd name="T10" fmla="*/ 6 w 34"/>
                <a:gd name="T11" fmla="*/ 8 h 19"/>
                <a:gd name="T12" fmla="*/ 6 w 34"/>
                <a:gd name="T13" fmla="*/ 8 h 19"/>
                <a:gd name="T14" fmla="*/ 9 w 34"/>
                <a:gd name="T15" fmla="*/ 8 h 19"/>
                <a:gd name="T16" fmla="*/ 9 w 34"/>
                <a:gd name="T17" fmla="*/ 6 h 19"/>
                <a:gd name="T18" fmla="*/ 10 w 34"/>
                <a:gd name="T19" fmla="*/ 6 h 19"/>
                <a:gd name="T20" fmla="*/ 10 w 34"/>
                <a:gd name="T21" fmla="*/ 4 h 19"/>
                <a:gd name="T22" fmla="*/ 10 w 34"/>
                <a:gd name="T23" fmla="*/ 4 h 19"/>
                <a:gd name="T24" fmla="*/ 17 w 34"/>
                <a:gd name="T25" fmla="*/ 6 h 19"/>
                <a:gd name="T26" fmla="*/ 22 w 34"/>
                <a:gd name="T27" fmla="*/ 4 h 19"/>
                <a:gd name="T28" fmla="*/ 22 w 34"/>
                <a:gd name="T29" fmla="*/ 4 h 19"/>
                <a:gd name="T30" fmla="*/ 28 w 34"/>
                <a:gd name="T31" fmla="*/ 2 h 19"/>
                <a:gd name="T32" fmla="*/ 34 w 34"/>
                <a:gd name="T33" fmla="*/ 0 h 19"/>
                <a:gd name="T34" fmla="*/ 34 w 34"/>
                <a:gd name="T35" fmla="*/ 0 h 19"/>
                <a:gd name="T36" fmla="*/ 30 w 34"/>
                <a:gd name="T37" fmla="*/ 2 h 19"/>
                <a:gd name="T38" fmla="*/ 26 w 34"/>
                <a:gd name="T39" fmla="*/ 6 h 19"/>
                <a:gd name="T40" fmla="*/ 26 w 34"/>
                <a:gd name="T41" fmla="*/ 6 h 19"/>
                <a:gd name="T42" fmla="*/ 24 w 34"/>
                <a:gd name="T43" fmla="*/ 8 h 19"/>
                <a:gd name="T44" fmla="*/ 24 w 34"/>
                <a:gd name="T45" fmla="*/ 8 h 19"/>
                <a:gd name="T46" fmla="*/ 28 w 34"/>
                <a:gd name="T47" fmla="*/ 12 h 19"/>
                <a:gd name="T48" fmla="*/ 28 w 34"/>
                <a:gd name="T49" fmla="*/ 12 h 19"/>
                <a:gd name="T50" fmla="*/ 24 w 34"/>
                <a:gd name="T51" fmla="*/ 12 h 19"/>
                <a:gd name="T52" fmla="*/ 22 w 34"/>
                <a:gd name="T53" fmla="*/ 12 h 19"/>
                <a:gd name="T54" fmla="*/ 22 w 34"/>
                <a:gd name="T55" fmla="*/ 12 h 19"/>
                <a:gd name="T56" fmla="*/ 18 w 34"/>
                <a:gd name="T57" fmla="*/ 15 h 19"/>
                <a:gd name="T58" fmla="*/ 18 w 34"/>
                <a:gd name="T59" fmla="*/ 15 h 19"/>
                <a:gd name="T60" fmla="*/ 14 w 34"/>
                <a:gd name="T61" fmla="*/ 17 h 19"/>
                <a:gd name="T62" fmla="*/ 13 w 34"/>
                <a:gd name="T63" fmla="*/ 17 h 19"/>
                <a:gd name="T64" fmla="*/ 13 w 34"/>
                <a:gd name="T65" fmla="*/ 19 h 19"/>
                <a:gd name="T66" fmla="*/ 13 w 34"/>
                <a:gd name="T67" fmla="*/ 19 h 19"/>
                <a:gd name="T68" fmla="*/ 5 w 34"/>
                <a:gd name="T69" fmla="*/ 17 h 19"/>
                <a:gd name="T70" fmla="*/ 4 w 34"/>
                <a:gd name="T71" fmla="*/ 15 h 19"/>
                <a:gd name="T72" fmla="*/ 1 w 34"/>
                <a:gd name="T73" fmla="*/ 12 h 19"/>
                <a:gd name="T74" fmla="*/ 1 w 34"/>
                <a:gd name="T75" fmla="*/ 12 h 19"/>
                <a:gd name="T76" fmla="*/ 1 w 34"/>
                <a:gd name="T77" fmla="*/ 12 h 19"/>
                <a:gd name="T78" fmla="*/ 1 w 34"/>
                <a:gd name="T79" fmla="*/ 12 h 19"/>
                <a:gd name="T80" fmla="*/ 1 w 34"/>
                <a:gd name="T81" fmla="*/ 12 h 19"/>
                <a:gd name="T82" fmla="*/ 1 w 34"/>
                <a:gd name="T83" fmla="*/ 12 h 19"/>
                <a:gd name="T84" fmla="*/ 1 w 34"/>
                <a:gd name="T85" fmla="*/ 12 h 19"/>
                <a:gd name="T86" fmla="*/ 1 w 34"/>
                <a:gd name="T8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9">
                  <a:moveTo>
                    <a:pt x="1" y="12"/>
                  </a:moveTo>
                  <a:lnTo>
                    <a:pt x="0" y="10"/>
                  </a:lnTo>
                  <a:lnTo>
                    <a:pt x="0" y="10"/>
                  </a:lnTo>
                  <a:lnTo>
                    <a:pt x="1" y="10"/>
                  </a:lnTo>
                  <a:lnTo>
                    <a:pt x="4" y="10"/>
                  </a:lnTo>
                  <a:lnTo>
                    <a:pt x="6" y="8"/>
                  </a:lnTo>
                  <a:lnTo>
                    <a:pt x="6" y="8"/>
                  </a:lnTo>
                  <a:lnTo>
                    <a:pt x="9" y="8"/>
                  </a:lnTo>
                  <a:lnTo>
                    <a:pt x="9" y="6"/>
                  </a:lnTo>
                  <a:lnTo>
                    <a:pt x="10" y="6"/>
                  </a:lnTo>
                  <a:lnTo>
                    <a:pt x="10" y="4"/>
                  </a:lnTo>
                  <a:lnTo>
                    <a:pt x="10" y="4"/>
                  </a:lnTo>
                  <a:lnTo>
                    <a:pt x="17" y="6"/>
                  </a:lnTo>
                  <a:lnTo>
                    <a:pt x="22" y="4"/>
                  </a:lnTo>
                  <a:lnTo>
                    <a:pt x="22" y="4"/>
                  </a:lnTo>
                  <a:lnTo>
                    <a:pt x="28" y="2"/>
                  </a:lnTo>
                  <a:lnTo>
                    <a:pt x="34" y="0"/>
                  </a:lnTo>
                  <a:lnTo>
                    <a:pt x="34" y="0"/>
                  </a:lnTo>
                  <a:lnTo>
                    <a:pt x="30" y="2"/>
                  </a:lnTo>
                  <a:lnTo>
                    <a:pt x="26" y="6"/>
                  </a:lnTo>
                  <a:lnTo>
                    <a:pt x="26" y="6"/>
                  </a:lnTo>
                  <a:lnTo>
                    <a:pt x="24" y="8"/>
                  </a:lnTo>
                  <a:lnTo>
                    <a:pt x="24" y="8"/>
                  </a:lnTo>
                  <a:lnTo>
                    <a:pt x="28" y="12"/>
                  </a:lnTo>
                  <a:lnTo>
                    <a:pt x="28" y="12"/>
                  </a:lnTo>
                  <a:lnTo>
                    <a:pt x="24" y="12"/>
                  </a:lnTo>
                  <a:lnTo>
                    <a:pt x="22" y="12"/>
                  </a:lnTo>
                  <a:lnTo>
                    <a:pt x="22" y="12"/>
                  </a:lnTo>
                  <a:lnTo>
                    <a:pt x="18" y="15"/>
                  </a:lnTo>
                  <a:lnTo>
                    <a:pt x="18" y="15"/>
                  </a:lnTo>
                  <a:lnTo>
                    <a:pt x="14" y="17"/>
                  </a:lnTo>
                  <a:lnTo>
                    <a:pt x="13" y="17"/>
                  </a:lnTo>
                  <a:lnTo>
                    <a:pt x="13" y="19"/>
                  </a:lnTo>
                  <a:lnTo>
                    <a:pt x="13" y="19"/>
                  </a:lnTo>
                  <a:lnTo>
                    <a:pt x="5" y="17"/>
                  </a:lnTo>
                  <a:lnTo>
                    <a:pt x="4" y="15"/>
                  </a:lnTo>
                  <a:lnTo>
                    <a:pt x="1" y="12"/>
                  </a:lnTo>
                  <a:lnTo>
                    <a:pt x="1" y="12"/>
                  </a:lnTo>
                  <a:lnTo>
                    <a:pt x="1" y="12"/>
                  </a:lnTo>
                  <a:lnTo>
                    <a:pt x="1" y="12"/>
                  </a:lnTo>
                  <a:lnTo>
                    <a:pt x="1" y="12"/>
                  </a:lnTo>
                  <a:lnTo>
                    <a:pt x="1" y="12"/>
                  </a:lnTo>
                  <a:lnTo>
                    <a:pt x="1" y="12"/>
                  </a:lnTo>
                  <a:lnTo>
                    <a:pt x="1" y="1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3" name="Freeform 134"/>
            <p:cNvSpPr>
              <a:spLocks noEditPoints="1"/>
            </p:cNvSpPr>
            <p:nvPr/>
          </p:nvSpPr>
          <p:spPr bwMode="auto">
            <a:xfrm>
              <a:off x="8105775" y="4087813"/>
              <a:ext cx="198438" cy="114300"/>
            </a:xfrm>
            <a:custGeom>
              <a:avLst/>
              <a:gdLst>
                <a:gd name="T0" fmla="*/ 47 w 125"/>
                <a:gd name="T1" fmla="*/ 70 h 72"/>
                <a:gd name="T2" fmla="*/ 48 w 125"/>
                <a:gd name="T3" fmla="*/ 69 h 72"/>
                <a:gd name="T4" fmla="*/ 44 w 125"/>
                <a:gd name="T5" fmla="*/ 69 h 72"/>
                <a:gd name="T6" fmla="*/ 44 w 125"/>
                <a:gd name="T7" fmla="*/ 69 h 72"/>
                <a:gd name="T8" fmla="*/ 10 w 125"/>
                <a:gd name="T9" fmla="*/ 7 h 72"/>
                <a:gd name="T10" fmla="*/ 4 w 125"/>
                <a:gd name="T11" fmla="*/ 3 h 72"/>
                <a:gd name="T12" fmla="*/ 11 w 125"/>
                <a:gd name="T13" fmla="*/ 11 h 72"/>
                <a:gd name="T14" fmla="*/ 14 w 125"/>
                <a:gd name="T15" fmla="*/ 11 h 72"/>
                <a:gd name="T16" fmla="*/ 14 w 125"/>
                <a:gd name="T17" fmla="*/ 11 h 72"/>
                <a:gd name="T18" fmla="*/ 0 w 125"/>
                <a:gd name="T19" fmla="*/ 15 h 72"/>
                <a:gd name="T20" fmla="*/ 2 w 125"/>
                <a:gd name="T21" fmla="*/ 12 h 72"/>
                <a:gd name="T22" fmla="*/ 2 w 125"/>
                <a:gd name="T23" fmla="*/ 12 h 72"/>
                <a:gd name="T24" fmla="*/ 8 w 125"/>
                <a:gd name="T25" fmla="*/ 16 h 72"/>
                <a:gd name="T26" fmla="*/ 10 w 125"/>
                <a:gd name="T27" fmla="*/ 20 h 72"/>
                <a:gd name="T28" fmla="*/ 8 w 125"/>
                <a:gd name="T29" fmla="*/ 16 h 72"/>
                <a:gd name="T30" fmla="*/ 8 w 125"/>
                <a:gd name="T31" fmla="*/ 16 h 72"/>
                <a:gd name="T32" fmla="*/ 14 w 125"/>
                <a:gd name="T33" fmla="*/ 17 h 72"/>
                <a:gd name="T34" fmla="*/ 11 w 125"/>
                <a:gd name="T35" fmla="*/ 21 h 72"/>
                <a:gd name="T36" fmla="*/ 18 w 125"/>
                <a:gd name="T37" fmla="*/ 25 h 72"/>
                <a:gd name="T38" fmla="*/ 15 w 125"/>
                <a:gd name="T39" fmla="*/ 20 h 72"/>
                <a:gd name="T40" fmla="*/ 15 w 125"/>
                <a:gd name="T41" fmla="*/ 20 h 72"/>
                <a:gd name="T42" fmla="*/ 11 w 125"/>
                <a:gd name="T43" fmla="*/ 27 h 72"/>
                <a:gd name="T44" fmla="*/ 11 w 125"/>
                <a:gd name="T45" fmla="*/ 24 h 72"/>
                <a:gd name="T46" fmla="*/ 11 w 125"/>
                <a:gd name="T47" fmla="*/ 24 h 72"/>
                <a:gd name="T48" fmla="*/ 20 w 125"/>
                <a:gd name="T49" fmla="*/ 25 h 72"/>
                <a:gd name="T50" fmla="*/ 20 w 125"/>
                <a:gd name="T51" fmla="*/ 28 h 72"/>
                <a:gd name="T52" fmla="*/ 20 w 125"/>
                <a:gd name="T53" fmla="*/ 25 h 72"/>
                <a:gd name="T54" fmla="*/ 20 w 125"/>
                <a:gd name="T55" fmla="*/ 25 h 72"/>
                <a:gd name="T56" fmla="*/ 46 w 125"/>
                <a:gd name="T57" fmla="*/ 25 h 72"/>
                <a:gd name="T58" fmla="*/ 28 w 125"/>
                <a:gd name="T59" fmla="*/ 16 h 72"/>
                <a:gd name="T60" fmla="*/ 46 w 125"/>
                <a:gd name="T61" fmla="*/ 25 h 72"/>
                <a:gd name="T62" fmla="*/ 46 w 125"/>
                <a:gd name="T63" fmla="*/ 25 h 72"/>
                <a:gd name="T64" fmla="*/ 67 w 125"/>
                <a:gd name="T65" fmla="*/ 37 h 72"/>
                <a:gd name="T66" fmla="*/ 63 w 125"/>
                <a:gd name="T67" fmla="*/ 35 h 72"/>
                <a:gd name="T68" fmla="*/ 58 w 125"/>
                <a:gd name="T69" fmla="*/ 24 h 72"/>
                <a:gd name="T70" fmla="*/ 56 w 125"/>
                <a:gd name="T71" fmla="*/ 24 h 72"/>
                <a:gd name="T72" fmla="*/ 67 w 125"/>
                <a:gd name="T73" fmla="*/ 40 h 72"/>
                <a:gd name="T74" fmla="*/ 67 w 125"/>
                <a:gd name="T75" fmla="*/ 40 h 72"/>
                <a:gd name="T76" fmla="*/ 67 w 125"/>
                <a:gd name="T77" fmla="*/ 40 h 72"/>
                <a:gd name="T78" fmla="*/ 50 w 125"/>
                <a:gd name="T79" fmla="*/ 31 h 72"/>
                <a:gd name="T80" fmla="*/ 52 w 125"/>
                <a:gd name="T81" fmla="*/ 35 h 72"/>
                <a:gd name="T82" fmla="*/ 52 w 125"/>
                <a:gd name="T83" fmla="*/ 35 h 72"/>
                <a:gd name="T84" fmla="*/ 50 w 125"/>
                <a:gd name="T85" fmla="*/ 37 h 72"/>
                <a:gd name="T86" fmla="*/ 40 w 125"/>
                <a:gd name="T87" fmla="*/ 39 h 72"/>
                <a:gd name="T88" fmla="*/ 56 w 125"/>
                <a:gd name="T89" fmla="*/ 45 h 72"/>
                <a:gd name="T90" fmla="*/ 50 w 125"/>
                <a:gd name="T91" fmla="*/ 37 h 72"/>
                <a:gd name="T92" fmla="*/ 50 w 125"/>
                <a:gd name="T93" fmla="*/ 37 h 72"/>
                <a:gd name="T94" fmla="*/ 76 w 125"/>
                <a:gd name="T95" fmla="*/ 54 h 72"/>
                <a:gd name="T96" fmla="*/ 66 w 125"/>
                <a:gd name="T97" fmla="*/ 48 h 72"/>
                <a:gd name="T98" fmla="*/ 76 w 125"/>
                <a:gd name="T99" fmla="*/ 56 h 72"/>
                <a:gd name="T100" fmla="*/ 76 w 125"/>
                <a:gd name="T101" fmla="*/ 54 h 72"/>
                <a:gd name="T102" fmla="*/ 76 w 125"/>
                <a:gd name="T103" fmla="*/ 54 h 72"/>
                <a:gd name="T104" fmla="*/ 124 w 125"/>
                <a:gd name="T105" fmla="*/ 54 h 72"/>
                <a:gd name="T106" fmla="*/ 121 w 125"/>
                <a:gd name="T107" fmla="*/ 56 h 72"/>
                <a:gd name="T108" fmla="*/ 125 w 125"/>
                <a:gd name="T109" fmla="*/ 56 h 72"/>
                <a:gd name="T110" fmla="*/ 125 w 125"/>
                <a:gd name="T111" fmla="*/ 56 h 72"/>
                <a:gd name="T112" fmla="*/ 125 w 125"/>
                <a:gd name="T113" fmla="*/ 56 h 72"/>
                <a:gd name="T114" fmla="*/ 121 w 125"/>
                <a:gd name="T115" fmla="*/ 56 h 72"/>
                <a:gd name="T116" fmla="*/ 121 w 125"/>
                <a:gd name="T11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72">
                  <a:moveTo>
                    <a:pt x="44" y="69"/>
                  </a:moveTo>
                  <a:lnTo>
                    <a:pt x="43" y="70"/>
                  </a:lnTo>
                  <a:lnTo>
                    <a:pt x="44" y="70"/>
                  </a:lnTo>
                  <a:lnTo>
                    <a:pt x="47" y="70"/>
                  </a:lnTo>
                  <a:lnTo>
                    <a:pt x="48" y="70"/>
                  </a:lnTo>
                  <a:lnTo>
                    <a:pt x="50" y="72"/>
                  </a:lnTo>
                  <a:lnTo>
                    <a:pt x="50" y="70"/>
                  </a:lnTo>
                  <a:lnTo>
                    <a:pt x="48" y="69"/>
                  </a:lnTo>
                  <a:lnTo>
                    <a:pt x="44" y="69"/>
                  </a:lnTo>
                  <a:lnTo>
                    <a:pt x="44" y="69"/>
                  </a:lnTo>
                  <a:lnTo>
                    <a:pt x="44" y="69"/>
                  </a:lnTo>
                  <a:lnTo>
                    <a:pt x="44" y="69"/>
                  </a:lnTo>
                  <a:lnTo>
                    <a:pt x="44" y="69"/>
                  </a:lnTo>
                  <a:lnTo>
                    <a:pt x="44" y="69"/>
                  </a:lnTo>
                  <a:lnTo>
                    <a:pt x="44" y="69"/>
                  </a:lnTo>
                  <a:lnTo>
                    <a:pt x="44" y="69"/>
                  </a:lnTo>
                  <a:close/>
                  <a:moveTo>
                    <a:pt x="14" y="11"/>
                  </a:moveTo>
                  <a:lnTo>
                    <a:pt x="12" y="8"/>
                  </a:lnTo>
                  <a:lnTo>
                    <a:pt x="11" y="8"/>
                  </a:lnTo>
                  <a:lnTo>
                    <a:pt x="10" y="7"/>
                  </a:lnTo>
                  <a:lnTo>
                    <a:pt x="8" y="5"/>
                  </a:lnTo>
                  <a:lnTo>
                    <a:pt x="7" y="4"/>
                  </a:lnTo>
                  <a:lnTo>
                    <a:pt x="6" y="3"/>
                  </a:lnTo>
                  <a:lnTo>
                    <a:pt x="4" y="3"/>
                  </a:lnTo>
                  <a:lnTo>
                    <a:pt x="2" y="0"/>
                  </a:lnTo>
                  <a:lnTo>
                    <a:pt x="0" y="0"/>
                  </a:lnTo>
                  <a:lnTo>
                    <a:pt x="6" y="8"/>
                  </a:lnTo>
                  <a:lnTo>
                    <a:pt x="11" y="11"/>
                  </a:lnTo>
                  <a:lnTo>
                    <a:pt x="14" y="11"/>
                  </a:lnTo>
                  <a:lnTo>
                    <a:pt x="14" y="11"/>
                  </a:lnTo>
                  <a:lnTo>
                    <a:pt x="14" y="11"/>
                  </a:lnTo>
                  <a:lnTo>
                    <a:pt x="14" y="11"/>
                  </a:lnTo>
                  <a:lnTo>
                    <a:pt x="14" y="11"/>
                  </a:lnTo>
                  <a:lnTo>
                    <a:pt x="14" y="11"/>
                  </a:lnTo>
                  <a:lnTo>
                    <a:pt x="14" y="11"/>
                  </a:lnTo>
                  <a:lnTo>
                    <a:pt x="14" y="11"/>
                  </a:lnTo>
                  <a:close/>
                  <a:moveTo>
                    <a:pt x="2" y="12"/>
                  </a:moveTo>
                  <a:lnTo>
                    <a:pt x="0" y="12"/>
                  </a:lnTo>
                  <a:lnTo>
                    <a:pt x="0" y="12"/>
                  </a:lnTo>
                  <a:lnTo>
                    <a:pt x="0" y="15"/>
                  </a:lnTo>
                  <a:lnTo>
                    <a:pt x="3" y="16"/>
                  </a:lnTo>
                  <a:lnTo>
                    <a:pt x="3" y="15"/>
                  </a:lnTo>
                  <a:lnTo>
                    <a:pt x="3" y="13"/>
                  </a:lnTo>
                  <a:lnTo>
                    <a:pt x="2" y="12"/>
                  </a:lnTo>
                  <a:lnTo>
                    <a:pt x="2" y="12"/>
                  </a:lnTo>
                  <a:lnTo>
                    <a:pt x="2" y="12"/>
                  </a:lnTo>
                  <a:lnTo>
                    <a:pt x="2" y="12"/>
                  </a:lnTo>
                  <a:lnTo>
                    <a:pt x="2" y="12"/>
                  </a:lnTo>
                  <a:lnTo>
                    <a:pt x="2" y="12"/>
                  </a:lnTo>
                  <a:lnTo>
                    <a:pt x="2" y="12"/>
                  </a:lnTo>
                  <a:lnTo>
                    <a:pt x="2" y="12"/>
                  </a:lnTo>
                  <a:close/>
                  <a:moveTo>
                    <a:pt x="8" y="16"/>
                  </a:moveTo>
                  <a:lnTo>
                    <a:pt x="7" y="16"/>
                  </a:lnTo>
                  <a:lnTo>
                    <a:pt x="7" y="19"/>
                  </a:lnTo>
                  <a:lnTo>
                    <a:pt x="8" y="20"/>
                  </a:lnTo>
                  <a:lnTo>
                    <a:pt x="10" y="20"/>
                  </a:lnTo>
                  <a:lnTo>
                    <a:pt x="10" y="17"/>
                  </a:lnTo>
                  <a:lnTo>
                    <a:pt x="8" y="16"/>
                  </a:lnTo>
                  <a:lnTo>
                    <a:pt x="8" y="16"/>
                  </a:lnTo>
                  <a:lnTo>
                    <a:pt x="8" y="16"/>
                  </a:lnTo>
                  <a:lnTo>
                    <a:pt x="8" y="16"/>
                  </a:lnTo>
                  <a:lnTo>
                    <a:pt x="8" y="16"/>
                  </a:lnTo>
                  <a:lnTo>
                    <a:pt x="8" y="16"/>
                  </a:lnTo>
                  <a:lnTo>
                    <a:pt x="8" y="16"/>
                  </a:lnTo>
                  <a:lnTo>
                    <a:pt x="8" y="16"/>
                  </a:lnTo>
                  <a:lnTo>
                    <a:pt x="8" y="16"/>
                  </a:lnTo>
                  <a:close/>
                  <a:moveTo>
                    <a:pt x="15" y="20"/>
                  </a:moveTo>
                  <a:lnTo>
                    <a:pt x="14" y="17"/>
                  </a:lnTo>
                  <a:lnTo>
                    <a:pt x="12" y="17"/>
                  </a:lnTo>
                  <a:lnTo>
                    <a:pt x="11" y="19"/>
                  </a:lnTo>
                  <a:lnTo>
                    <a:pt x="11" y="20"/>
                  </a:lnTo>
                  <a:lnTo>
                    <a:pt x="11" y="21"/>
                  </a:lnTo>
                  <a:lnTo>
                    <a:pt x="12" y="21"/>
                  </a:lnTo>
                  <a:lnTo>
                    <a:pt x="14" y="21"/>
                  </a:lnTo>
                  <a:lnTo>
                    <a:pt x="16" y="25"/>
                  </a:lnTo>
                  <a:lnTo>
                    <a:pt x="18" y="25"/>
                  </a:lnTo>
                  <a:lnTo>
                    <a:pt x="16" y="21"/>
                  </a:lnTo>
                  <a:lnTo>
                    <a:pt x="15" y="20"/>
                  </a:lnTo>
                  <a:lnTo>
                    <a:pt x="15" y="20"/>
                  </a:lnTo>
                  <a:lnTo>
                    <a:pt x="15" y="20"/>
                  </a:lnTo>
                  <a:lnTo>
                    <a:pt x="15" y="20"/>
                  </a:lnTo>
                  <a:lnTo>
                    <a:pt x="15" y="20"/>
                  </a:lnTo>
                  <a:lnTo>
                    <a:pt x="15" y="20"/>
                  </a:lnTo>
                  <a:lnTo>
                    <a:pt x="15" y="20"/>
                  </a:lnTo>
                  <a:lnTo>
                    <a:pt x="15" y="20"/>
                  </a:lnTo>
                  <a:close/>
                  <a:moveTo>
                    <a:pt x="11" y="24"/>
                  </a:moveTo>
                  <a:lnTo>
                    <a:pt x="11" y="25"/>
                  </a:lnTo>
                  <a:lnTo>
                    <a:pt x="11" y="27"/>
                  </a:lnTo>
                  <a:lnTo>
                    <a:pt x="11" y="28"/>
                  </a:lnTo>
                  <a:lnTo>
                    <a:pt x="12" y="27"/>
                  </a:lnTo>
                  <a:lnTo>
                    <a:pt x="11" y="24"/>
                  </a:lnTo>
                  <a:lnTo>
                    <a:pt x="11" y="24"/>
                  </a:lnTo>
                  <a:lnTo>
                    <a:pt x="11" y="24"/>
                  </a:lnTo>
                  <a:lnTo>
                    <a:pt x="11" y="24"/>
                  </a:lnTo>
                  <a:lnTo>
                    <a:pt x="11" y="24"/>
                  </a:lnTo>
                  <a:lnTo>
                    <a:pt x="11" y="24"/>
                  </a:lnTo>
                  <a:lnTo>
                    <a:pt x="11" y="24"/>
                  </a:lnTo>
                  <a:lnTo>
                    <a:pt x="11" y="24"/>
                  </a:lnTo>
                  <a:lnTo>
                    <a:pt x="11" y="24"/>
                  </a:lnTo>
                  <a:close/>
                  <a:moveTo>
                    <a:pt x="20" y="25"/>
                  </a:moveTo>
                  <a:lnTo>
                    <a:pt x="19" y="25"/>
                  </a:lnTo>
                  <a:lnTo>
                    <a:pt x="18" y="27"/>
                  </a:lnTo>
                  <a:lnTo>
                    <a:pt x="19" y="27"/>
                  </a:lnTo>
                  <a:lnTo>
                    <a:pt x="20" y="28"/>
                  </a:lnTo>
                  <a:lnTo>
                    <a:pt x="20" y="27"/>
                  </a:lnTo>
                  <a:lnTo>
                    <a:pt x="22" y="27"/>
                  </a:lnTo>
                  <a:lnTo>
                    <a:pt x="20" y="25"/>
                  </a:lnTo>
                  <a:lnTo>
                    <a:pt x="20" y="25"/>
                  </a:lnTo>
                  <a:lnTo>
                    <a:pt x="20" y="25"/>
                  </a:lnTo>
                  <a:lnTo>
                    <a:pt x="20" y="25"/>
                  </a:lnTo>
                  <a:lnTo>
                    <a:pt x="20" y="25"/>
                  </a:lnTo>
                  <a:lnTo>
                    <a:pt x="20" y="25"/>
                  </a:lnTo>
                  <a:lnTo>
                    <a:pt x="20" y="25"/>
                  </a:lnTo>
                  <a:lnTo>
                    <a:pt x="20" y="25"/>
                  </a:lnTo>
                  <a:lnTo>
                    <a:pt x="20" y="25"/>
                  </a:lnTo>
                  <a:close/>
                  <a:moveTo>
                    <a:pt x="46" y="25"/>
                  </a:moveTo>
                  <a:lnTo>
                    <a:pt x="44" y="23"/>
                  </a:lnTo>
                  <a:lnTo>
                    <a:pt x="27" y="12"/>
                  </a:lnTo>
                  <a:lnTo>
                    <a:pt x="27" y="12"/>
                  </a:lnTo>
                  <a:lnTo>
                    <a:pt x="28" y="16"/>
                  </a:lnTo>
                  <a:lnTo>
                    <a:pt x="44" y="25"/>
                  </a:lnTo>
                  <a:lnTo>
                    <a:pt x="46" y="25"/>
                  </a:lnTo>
                  <a:lnTo>
                    <a:pt x="46" y="25"/>
                  </a:lnTo>
                  <a:lnTo>
                    <a:pt x="46" y="25"/>
                  </a:lnTo>
                  <a:lnTo>
                    <a:pt x="46" y="25"/>
                  </a:lnTo>
                  <a:lnTo>
                    <a:pt x="46" y="25"/>
                  </a:lnTo>
                  <a:lnTo>
                    <a:pt x="46" y="25"/>
                  </a:lnTo>
                  <a:lnTo>
                    <a:pt x="46" y="25"/>
                  </a:lnTo>
                  <a:lnTo>
                    <a:pt x="46" y="25"/>
                  </a:lnTo>
                  <a:close/>
                  <a:moveTo>
                    <a:pt x="67" y="40"/>
                  </a:moveTo>
                  <a:lnTo>
                    <a:pt x="67" y="40"/>
                  </a:lnTo>
                  <a:lnTo>
                    <a:pt x="67" y="37"/>
                  </a:lnTo>
                  <a:lnTo>
                    <a:pt x="66" y="36"/>
                  </a:lnTo>
                  <a:lnTo>
                    <a:pt x="63" y="36"/>
                  </a:lnTo>
                  <a:lnTo>
                    <a:pt x="63" y="36"/>
                  </a:lnTo>
                  <a:lnTo>
                    <a:pt x="63" y="35"/>
                  </a:lnTo>
                  <a:lnTo>
                    <a:pt x="60" y="31"/>
                  </a:lnTo>
                  <a:lnTo>
                    <a:pt x="59" y="29"/>
                  </a:lnTo>
                  <a:lnTo>
                    <a:pt x="59" y="28"/>
                  </a:lnTo>
                  <a:lnTo>
                    <a:pt x="58" y="24"/>
                  </a:lnTo>
                  <a:lnTo>
                    <a:pt x="56" y="23"/>
                  </a:lnTo>
                  <a:lnTo>
                    <a:pt x="56" y="23"/>
                  </a:lnTo>
                  <a:lnTo>
                    <a:pt x="56" y="24"/>
                  </a:lnTo>
                  <a:lnTo>
                    <a:pt x="56" y="24"/>
                  </a:lnTo>
                  <a:lnTo>
                    <a:pt x="56" y="25"/>
                  </a:lnTo>
                  <a:lnTo>
                    <a:pt x="60" y="35"/>
                  </a:lnTo>
                  <a:lnTo>
                    <a:pt x="64" y="39"/>
                  </a:lnTo>
                  <a:lnTo>
                    <a:pt x="67" y="40"/>
                  </a:lnTo>
                  <a:lnTo>
                    <a:pt x="67" y="40"/>
                  </a:lnTo>
                  <a:lnTo>
                    <a:pt x="67" y="40"/>
                  </a:lnTo>
                  <a:lnTo>
                    <a:pt x="67" y="40"/>
                  </a:lnTo>
                  <a:lnTo>
                    <a:pt x="67" y="40"/>
                  </a:lnTo>
                  <a:lnTo>
                    <a:pt x="67" y="40"/>
                  </a:lnTo>
                  <a:lnTo>
                    <a:pt x="67" y="40"/>
                  </a:lnTo>
                  <a:lnTo>
                    <a:pt x="67" y="40"/>
                  </a:lnTo>
                  <a:lnTo>
                    <a:pt x="67" y="40"/>
                  </a:lnTo>
                  <a:close/>
                  <a:moveTo>
                    <a:pt x="52" y="35"/>
                  </a:moveTo>
                  <a:lnTo>
                    <a:pt x="52" y="33"/>
                  </a:lnTo>
                  <a:lnTo>
                    <a:pt x="51" y="32"/>
                  </a:lnTo>
                  <a:lnTo>
                    <a:pt x="50" y="31"/>
                  </a:lnTo>
                  <a:lnTo>
                    <a:pt x="48" y="31"/>
                  </a:lnTo>
                  <a:lnTo>
                    <a:pt x="48" y="32"/>
                  </a:lnTo>
                  <a:lnTo>
                    <a:pt x="51" y="35"/>
                  </a:lnTo>
                  <a:lnTo>
                    <a:pt x="52" y="35"/>
                  </a:lnTo>
                  <a:lnTo>
                    <a:pt x="52" y="35"/>
                  </a:lnTo>
                  <a:lnTo>
                    <a:pt x="52" y="35"/>
                  </a:lnTo>
                  <a:lnTo>
                    <a:pt x="52" y="35"/>
                  </a:lnTo>
                  <a:lnTo>
                    <a:pt x="52" y="35"/>
                  </a:lnTo>
                  <a:lnTo>
                    <a:pt x="52" y="35"/>
                  </a:lnTo>
                  <a:lnTo>
                    <a:pt x="52" y="35"/>
                  </a:lnTo>
                  <a:lnTo>
                    <a:pt x="52" y="35"/>
                  </a:lnTo>
                  <a:close/>
                  <a:moveTo>
                    <a:pt x="50" y="37"/>
                  </a:moveTo>
                  <a:lnTo>
                    <a:pt x="44" y="37"/>
                  </a:lnTo>
                  <a:lnTo>
                    <a:pt x="42" y="36"/>
                  </a:lnTo>
                  <a:lnTo>
                    <a:pt x="40" y="37"/>
                  </a:lnTo>
                  <a:lnTo>
                    <a:pt x="40" y="39"/>
                  </a:lnTo>
                  <a:lnTo>
                    <a:pt x="40" y="40"/>
                  </a:lnTo>
                  <a:lnTo>
                    <a:pt x="42" y="41"/>
                  </a:lnTo>
                  <a:lnTo>
                    <a:pt x="46" y="44"/>
                  </a:lnTo>
                  <a:lnTo>
                    <a:pt x="56" y="45"/>
                  </a:lnTo>
                  <a:lnTo>
                    <a:pt x="58" y="44"/>
                  </a:lnTo>
                  <a:lnTo>
                    <a:pt x="58" y="42"/>
                  </a:lnTo>
                  <a:lnTo>
                    <a:pt x="56" y="42"/>
                  </a:lnTo>
                  <a:lnTo>
                    <a:pt x="50" y="37"/>
                  </a:lnTo>
                  <a:lnTo>
                    <a:pt x="50" y="37"/>
                  </a:lnTo>
                  <a:lnTo>
                    <a:pt x="50" y="37"/>
                  </a:lnTo>
                  <a:lnTo>
                    <a:pt x="50" y="37"/>
                  </a:lnTo>
                  <a:lnTo>
                    <a:pt x="50" y="37"/>
                  </a:lnTo>
                  <a:lnTo>
                    <a:pt x="50" y="37"/>
                  </a:lnTo>
                  <a:lnTo>
                    <a:pt x="50" y="37"/>
                  </a:lnTo>
                  <a:lnTo>
                    <a:pt x="50" y="37"/>
                  </a:lnTo>
                  <a:close/>
                  <a:moveTo>
                    <a:pt x="76" y="54"/>
                  </a:moveTo>
                  <a:lnTo>
                    <a:pt x="75" y="53"/>
                  </a:lnTo>
                  <a:lnTo>
                    <a:pt x="74" y="52"/>
                  </a:lnTo>
                  <a:lnTo>
                    <a:pt x="67" y="48"/>
                  </a:lnTo>
                  <a:lnTo>
                    <a:pt x="66" y="48"/>
                  </a:lnTo>
                  <a:lnTo>
                    <a:pt x="67" y="52"/>
                  </a:lnTo>
                  <a:lnTo>
                    <a:pt x="70" y="52"/>
                  </a:lnTo>
                  <a:lnTo>
                    <a:pt x="71" y="54"/>
                  </a:lnTo>
                  <a:lnTo>
                    <a:pt x="76" y="56"/>
                  </a:lnTo>
                  <a:lnTo>
                    <a:pt x="78" y="56"/>
                  </a:lnTo>
                  <a:lnTo>
                    <a:pt x="76" y="54"/>
                  </a:lnTo>
                  <a:lnTo>
                    <a:pt x="76" y="54"/>
                  </a:lnTo>
                  <a:lnTo>
                    <a:pt x="76" y="54"/>
                  </a:lnTo>
                  <a:lnTo>
                    <a:pt x="76" y="54"/>
                  </a:lnTo>
                  <a:lnTo>
                    <a:pt x="76" y="54"/>
                  </a:lnTo>
                  <a:lnTo>
                    <a:pt x="76" y="54"/>
                  </a:lnTo>
                  <a:lnTo>
                    <a:pt x="76" y="54"/>
                  </a:lnTo>
                  <a:lnTo>
                    <a:pt x="76" y="54"/>
                  </a:lnTo>
                  <a:lnTo>
                    <a:pt x="76" y="54"/>
                  </a:lnTo>
                  <a:close/>
                  <a:moveTo>
                    <a:pt x="125" y="56"/>
                  </a:moveTo>
                  <a:lnTo>
                    <a:pt x="124" y="54"/>
                  </a:lnTo>
                  <a:lnTo>
                    <a:pt x="123" y="54"/>
                  </a:lnTo>
                  <a:lnTo>
                    <a:pt x="121" y="56"/>
                  </a:lnTo>
                  <a:lnTo>
                    <a:pt x="121" y="56"/>
                  </a:lnTo>
                  <a:lnTo>
                    <a:pt x="121" y="56"/>
                  </a:lnTo>
                  <a:lnTo>
                    <a:pt x="123" y="56"/>
                  </a:lnTo>
                  <a:lnTo>
                    <a:pt x="123" y="56"/>
                  </a:lnTo>
                  <a:lnTo>
                    <a:pt x="124" y="56"/>
                  </a:lnTo>
                  <a:lnTo>
                    <a:pt x="125" y="56"/>
                  </a:lnTo>
                  <a:lnTo>
                    <a:pt x="125" y="56"/>
                  </a:lnTo>
                  <a:lnTo>
                    <a:pt x="125" y="56"/>
                  </a:lnTo>
                  <a:lnTo>
                    <a:pt x="125" y="56"/>
                  </a:lnTo>
                  <a:lnTo>
                    <a:pt x="125" y="56"/>
                  </a:lnTo>
                  <a:lnTo>
                    <a:pt x="125" y="56"/>
                  </a:lnTo>
                  <a:lnTo>
                    <a:pt x="125" y="56"/>
                  </a:lnTo>
                  <a:lnTo>
                    <a:pt x="125" y="56"/>
                  </a:lnTo>
                  <a:lnTo>
                    <a:pt x="125" y="56"/>
                  </a:lnTo>
                  <a:close/>
                  <a:moveTo>
                    <a:pt x="121" y="56"/>
                  </a:moveTo>
                  <a:lnTo>
                    <a:pt x="121" y="56"/>
                  </a:lnTo>
                  <a:lnTo>
                    <a:pt x="121" y="56"/>
                  </a:lnTo>
                  <a:lnTo>
                    <a:pt x="121" y="56"/>
                  </a:lnTo>
                  <a:lnTo>
                    <a:pt x="121" y="56"/>
                  </a:lnTo>
                  <a:lnTo>
                    <a:pt x="121" y="56"/>
                  </a:lnTo>
                  <a:lnTo>
                    <a:pt x="121" y="56"/>
                  </a:lnTo>
                  <a:lnTo>
                    <a:pt x="121" y="56"/>
                  </a:lnTo>
                  <a:lnTo>
                    <a:pt x="121" y="56"/>
                  </a:lnTo>
                  <a:lnTo>
                    <a:pt x="121" y="56"/>
                  </a:lnTo>
                  <a:lnTo>
                    <a:pt x="121" y="5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4" name="Freeform 135"/>
            <p:cNvSpPr>
              <a:spLocks noEditPoints="1"/>
            </p:cNvSpPr>
            <p:nvPr/>
          </p:nvSpPr>
          <p:spPr bwMode="auto">
            <a:xfrm>
              <a:off x="8296275" y="3697288"/>
              <a:ext cx="136525" cy="219075"/>
            </a:xfrm>
            <a:custGeom>
              <a:avLst/>
              <a:gdLst>
                <a:gd name="T0" fmla="*/ 9 w 86"/>
                <a:gd name="T1" fmla="*/ 28 h 138"/>
                <a:gd name="T2" fmla="*/ 8 w 86"/>
                <a:gd name="T3" fmla="*/ 30 h 138"/>
                <a:gd name="T4" fmla="*/ 4 w 86"/>
                <a:gd name="T5" fmla="*/ 30 h 138"/>
                <a:gd name="T6" fmla="*/ 3 w 86"/>
                <a:gd name="T7" fmla="*/ 30 h 138"/>
                <a:gd name="T8" fmla="*/ 4 w 86"/>
                <a:gd name="T9" fmla="*/ 31 h 138"/>
                <a:gd name="T10" fmla="*/ 12 w 86"/>
                <a:gd name="T11" fmla="*/ 35 h 138"/>
                <a:gd name="T12" fmla="*/ 15 w 86"/>
                <a:gd name="T13" fmla="*/ 38 h 138"/>
                <a:gd name="T14" fmla="*/ 15 w 86"/>
                <a:gd name="T15" fmla="*/ 34 h 138"/>
                <a:gd name="T16" fmla="*/ 12 w 86"/>
                <a:gd name="T17" fmla="*/ 30 h 138"/>
                <a:gd name="T18" fmla="*/ 12 w 86"/>
                <a:gd name="T19" fmla="*/ 30 h 138"/>
                <a:gd name="T20" fmla="*/ 12 w 86"/>
                <a:gd name="T21" fmla="*/ 30 h 138"/>
                <a:gd name="T22" fmla="*/ 12 w 86"/>
                <a:gd name="T23" fmla="*/ 30 h 138"/>
                <a:gd name="T24" fmla="*/ 4 w 86"/>
                <a:gd name="T25" fmla="*/ 3 h 138"/>
                <a:gd name="T26" fmla="*/ 5 w 86"/>
                <a:gd name="T27" fmla="*/ 0 h 138"/>
                <a:gd name="T28" fmla="*/ 3 w 86"/>
                <a:gd name="T29" fmla="*/ 2 h 138"/>
                <a:gd name="T30" fmla="*/ 1 w 86"/>
                <a:gd name="T31" fmla="*/ 3 h 138"/>
                <a:gd name="T32" fmla="*/ 0 w 86"/>
                <a:gd name="T33" fmla="*/ 6 h 138"/>
                <a:gd name="T34" fmla="*/ 3 w 86"/>
                <a:gd name="T35" fmla="*/ 7 h 138"/>
                <a:gd name="T36" fmla="*/ 4 w 86"/>
                <a:gd name="T37" fmla="*/ 4 h 138"/>
                <a:gd name="T38" fmla="*/ 4 w 86"/>
                <a:gd name="T39" fmla="*/ 4 h 138"/>
                <a:gd name="T40" fmla="*/ 4 w 86"/>
                <a:gd name="T41" fmla="*/ 4 h 138"/>
                <a:gd name="T42" fmla="*/ 4 w 86"/>
                <a:gd name="T43" fmla="*/ 4 h 138"/>
                <a:gd name="T44" fmla="*/ 57 w 86"/>
                <a:gd name="T45" fmla="*/ 38 h 138"/>
                <a:gd name="T46" fmla="*/ 56 w 86"/>
                <a:gd name="T47" fmla="*/ 38 h 138"/>
                <a:gd name="T48" fmla="*/ 57 w 86"/>
                <a:gd name="T49" fmla="*/ 40 h 138"/>
                <a:gd name="T50" fmla="*/ 60 w 86"/>
                <a:gd name="T51" fmla="*/ 42 h 138"/>
                <a:gd name="T52" fmla="*/ 61 w 86"/>
                <a:gd name="T53" fmla="*/ 40 h 138"/>
                <a:gd name="T54" fmla="*/ 57 w 86"/>
                <a:gd name="T55" fmla="*/ 38 h 138"/>
                <a:gd name="T56" fmla="*/ 57 w 86"/>
                <a:gd name="T57" fmla="*/ 38 h 138"/>
                <a:gd name="T58" fmla="*/ 57 w 86"/>
                <a:gd name="T59" fmla="*/ 38 h 138"/>
                <a:gd name="T60" fmla="*/ 57 w 86"/>
                <a:gd name="T61" fmla="*/ 38 h 138"/>
                <a:gd name="T62" fmla="*/ 85 w 86"/>
                <a:gd name="T63" fmla="*/ 136 h 138"/>
                <a:gd name="T64" fmla="*/ 85 w 86"/>
                <a:gd name="T65" fmla="*/ 131 h 138"/>
                <a:gd name="T66" fmla="*/ 85 w 86"/>
                <a:gd name="T67" fmla="*/ 138 h 138"/>
                <a:gd name="T68" fmla="*/ 86 w 86"/>
                <a:gd name="T69" fmla="*/ 138 h 138"/>
                <a:gd name="T70" fmla="*/ 85 w 86"/>
                <a:gd name="T71" fmla="*/ 136 h 138"/>
                <a:gd name="T72" fmla="*/ 85 w 86"/>
                <a:gd name="T73" fmla="*/ 136 h 138"/>
                <a:gd name="T74" fmla="*/ 85 w 86"/>
                <a:gd name="T75" fmla="*/ 136 h 138"/>
                <a:gd name="T76" fmla="*/ 85 w 86"/>
                <a:gd name="T77"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38">
                  <a:moveTo>
                    <a:pt x="12" y="30"/>
                  </a:moveTo>
                  <a:lnTo>
                    <a:pt x="9" y="28"/>
                  </a:lnTo>
                  <a:lnTo>
                    <a:pt x="8" y="30"/>
                  </a:lnTo>
                  <a:lnTo>
                    <a:pt x="8" y="30"/>
                  </a:lnTo>
                  <a:lnTo>
                    <a:pt x="4" y="30"/>
                  </a:lnTo>
                  <a:lnTo>
                    <a:pt x="4" y="30"/>
                  </a:lnTo>
                  <a:lnTo>
                    <a:pt x="3" y="30"/>
                  </a:lnTo>
                  <a:lnTo>
                    <a:pt x="3" y="30"/>
                  </a:lnTo>
                  <a:lnTo>
                    <a:pt x="3" y="30"/>
                  </a:lnTo>
                  <a:lnTo>
                    <a:pt x="4" y="31"/>
                  </a:lnTo>
                  <a:lnTo>
                    <a:pt x="8" y="31"/>
                  </a:lnTo>
                  <a:lnTo>
                    <a:pt x="12" y="35"/>
                  </a:lnTo>
                  <a:lnTo>
                    <a:pt x="13" y="38"/>
                  </a:lnTo>
                  <a:lnTo>
                    <a:pt x="15" y="38"/>
                  </a:lnTo>
                  <a:lnTo>
                    <a:pt x="15" y="36"/>
                  </a:lnTo>
                  <a:lnTo>
                    <a:pt x="15" y="34"/>
                  </a:lnTo>
                  <a:lnTo>
                    <a:pt x="12" y="30"/>
                  </a:lnTo>
                  <a:lnTo>
                    <a:pt x="12" y="30"/>
                  </a:lnTo>
                  <a:lnTo>
                    <a:pt x="12" y="30"/>
                  </a:lnTo>
                  <a:lnTo>
                    <a:pt x="12" y="30"/>
                  </a:lnTo>
                  <a:lnTo>
                    <a:pt x="12" y="30"/>
                  </a:lnTo>
                  <a:lnTo>
                    <a:pt x="12" y="30"/>
                  </a:lnTo>
                  <a:lnTo>
                    <a:pt x="12" y="30"/>
                  </a:lnTo>
                  <a:lnTo>
                    <a:pt x="12" y="30"/>
                  </a:lnTo>
                  <a:close/>
                  <a:moveTo>
                    <a:pt x="4" y="4"/>
                  </a:moveTo>
                  <a:lnTo>
                    <a:pt x="4" y="3"/>
                  </a:lnTo>
                  <a:lnTo>
                    <a:pt x="5" y="2"/>
                  </a:lnTo>
                  <a:lnTo>
                    <a:pt x="5" y="0"/>
                  </a:lnTo>
                  <a:lnTo>
                    <a:pt x="4" y="2"/>
                  </a:lnTo>
                  <a:lnTo>
                    <a:pt x="3" y="2"/>
                  </a:lnTo>
                  <a:lnTo>
                    <a:pt x="1" y="2"/>
                  </a:lnTo>
                  <a:lnTo>
                    <a:pt x="1" y="3"/>
                  </a:lnTo>
                  <a:lnTo>
                    <a:pt x="0" y="4"/>
                  </a:lnTo>
                  <a:lnTo>
                    <a:pt x="0" y="6"/>
                  </a:lnTo>
                  <a:lnTo>
                    <a:pt x="1" y="6"/>
                  </a:lnTo>
                  <a:lnTo>
                    <a:pt x="3" y="7"/>
                  </a:lnTo>
                  <a:lnTo>
                    <a:pt x="4" y="4"/>
                  </a:lnTo>
                  <a:lnTo>
                    <a:pt x="4" y="4"/>
                  </a:lnTo>
                  <a:lnTo>
                    <a:pt x="4" y="4"/>
                  </a:lnTo>
                  <a:lnTo>
                    <a:pt x="4" y="4"/>
                  </a:lnTo>
                  <a:lnTo>
                    <a:pt x="4" y="4"/>
                  </a:lnTo>
                  <a:lnTo>
                    <a:pt x="4" y="4"/>
                  </a:lnTo>
                  <a:lnTo>
                    <a:pt x="4" y="4"/>
                  </a:lnTo>
                  <a:lnTo>
                    <a:pt x="4" y="4"/>
                  </a:lnTo>
                  <a:close/>
                  <a:moveTo>
                    <a:pt x="57" y="38"/>
                  </a:moveTo>
                  <a:lnTo>
                    <a:pt x="57" y="38"/>
                  </a:lnTo>
                  <a:lnTo>
                    <a:pt x="56" y="36"/>
                  </a:lnTo>
                  <a:lnTo>
                    <a:pt x="56" y="38"/>
                  </a:lnTo>
                  <a:lnTo>
                    <a:pt x="56" y="38"/>
                  </a:lnTo>
                  <a:lnTo>
                    <a:pt x="57" y="40"/>
                  </a:lnTo>
                  <a:lnTo>
                    <a:pt x="60" y="42"/>
                  </a:lnTo>
                  <a:lnTo>
                    <a:pt x="60" y="42"/>
                  </a:lnTo>
                  <a:lnTo>
                    <a:pt x="61" y="40"/>
                  </a:lnTo>
                  <a:lnTo>
                    <a:pt x="61" y="40"/>
                  </a:lnTo>
                  <a:lnTo>
                    <a:pt x="58" y="38"/>
                  </a:lnTo>
                  <a:lnTo>
                    <a:pt x="57" y="38"/>
                  </a:lnTo>
                  <a:lnTo>
                    <a:pt x="57" y="38"/>
                  </a:lnTo>
                  <a:lnTo>
                    <a:pt x="57" y="38"/>
                  </a:lnTo>
                  <a:lnTo>
                    <a:pt x="57" y="38"/>
                  </a:lnTo>
                  <a:lnTo>
                    <a:pt x="57" y="38"/>
                  </a:lnTo>
                  <a:lnTo>
                    <a:pt x="57" y="38"/>
                  </a:lnTo>
                  <a:lnTo>
                    <a:pt x="57" y="38"/>
                  </a:lnTo>
                  <a:lnTo>
                    <a:pt x="57" y="38"/>
                  </a:lnTo>
                  <a:close/>
                  <a:moveTo>
                    <a:pt x="85" y="136"/>
                  </a:moveTo>
                  <a:lnTo>
                    <a:pt x="85" y="132"/>
                  </a:lnTo>
                  <a:lnTo>
                    <a:pt x="85" y="131"/>
                  </a:lnTo>
                  <a:lnTo>
                    <a:pt x="85" y="131"/>
                  </a:lnTo>
                  <a:lnTo>
                    <a:pt x="85" y="138"/>
                  </a:lnTo>
                  <a:lnTo>
                    <a:pt x="85" y="138"/>
                  </a:lnTo>
                  <a:lnTo>
                    <a:pt x="86" y="138"/>
                  </a:lnTo>
                  <a:lnTo>
                    <a:pt x="86" y="138"/>
                  </a:lnTo>
                  <a:lnTo>
                    <a:pt x="85" y="136"/>
                  </a:lnTo>
                  <a:lnTo>
                    <a:pt x="85" y="136"/>
                  </a:lnTo>
                  <a:lnTo>
                    <a:pt x="85" y="136"/>
                  </a:lnTo>
                  <a:lnTo>
                    <a:pt x="85" y="136"/>
                  </a:lnTo>
                  <a:lnTo>
                    <a:pt x="85" y="136"/>
                  </a:lnTo>
                  <a:lnTo>
                    <a:pt x="85" y="136"/>
                  </a:lnTo>
                  <a:lnTo>
                    <a:pt x="85" y="136"/>
                  </a:lnTo>
                  <a:lnTo>
                    <a:pt x="85" y="136"/>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5" name="Freeform 136"/>
            <p:cNvSpPr>
              <a:spLocks noEditPoints="1"/>
            </p:cNvSpPr>
            <p:nvPr/>
          </p:nvSpPr>
          <p:spPr bwMode="auto">
            <a:xfrm>
              <a:off x="8520113" y="4292600"/>
              <a:ext cx="58738" cy="46038"/>
            </a:xfrm>
            <a:custGeom>
              <a:avLst/>
              <a:gdLst>
                <a:gd name="T0" fmla="*/ 17 w 37"/>
                <a:gd name="T1" fmla="*/ 20 h 29"/>
                <a:gd name="T2" fmla="*/ 16 w 37"/>
                <a:gd name="T3" fmla="*/ 20 h 29"/>
                <a:gd name="T4" fmla="*/ 14 w 37"/>
                <a:gd name="T5" fmla="*/ 18 h 29"/>
                <a:gd name="T6" fmla="*/ 13 w 37"/>
                <a:gd name="T7" fmla="*/ 18 h 29"/>
                <a:gd name="T8" fmla="*/ 12 w 37"/>
                <a:gd name="T9" fmla="*/ 18 h 29"/>
                <a:gd name="T10" fmla="*/ 10 w 37"/>
                <a:gd name="T11" fmla="*/ 18 h 29"/>
                <a:gd name="T12" fmla="*/ 9 w 37"/>
                <a:gd name="T13" fmla="*/ 18 h 29"/>
                <a:gd name="T14" fmla="*/ 8 w 37"/>
                <a:gd name="T15" fmla="*/ 18 h 29"/>
                <a:gd name="T16" fmla="*/ 5 w 37"/>
                <a:gd name="T17" fmla="*/ 20 h 29"/>
                <a:gd name="T18" fmla="*/ 2 w 37"/>
                <a:gd name="T19" fmla="*/ 21 h 29"/>
                <a:gd name="T20" fmla="*/ 0 w 37"/>
                <a:gd name="T21" fmla="*/ 25 h 29"/>
                <a:gd name="T22" fmla="*/ 0 w 37"/>
                <a:gd name="T23" fmla="*/ 26 h 29"/>
                <a:gd name="T24" fmla="*/ 2 w 37"/>
                <a:gd name="T25" fmla="*/ 28 h 29"/>
                <a:gd name="T26" fmla="*/ 6 w 37"/>
                <a:gd name="T27" fmla="*/ 28 h 29"/>
                <a:gd name="T28" fmla="*/ 8 w 37"/>
                <a:gd name="T29" fmla="*/ 29 h 29"/>
                <a:gd name="T30" fmla="*/ 14 w 37"/>
                <a:gd name="T31" fmla="*/ 29 h 29"/>
                <a:gd name="T32" fmla="*/ 16 w 37"/>
                <a:gd name="T33" fmla="*/ 28 h 29"/>
                <a:gd name="T34" fmla="*/ 18 w 37"/>
                <a:gd name="T35" fmla="*/ 28 h 29"/>
                <a:gd name="T36" fmla="*/ 18 w 37"/>
                <a:gd name="T37" fmla="*/ 26 h 29"/>
                <a:gd name="T38" fmla="*/ 18 w 37"/>
                <a:gd name="T39" fmla="*/ 21 h 29"/>
                <a:gd name="T40" fmla="*/ 17 w 37"/>
                <a:gd name="T41" fmla="*/ 20 h 29"/>
                <a:gd name="T42" fmla="*/ 17 w 37"/>
                <a:gd name="T43" fmla="*/ 20 h 29"/>
                <a:gd name="T44" fmla="*/ 17 w 37"/>
                <a:gd name="T45" fmla="*/ 20 h 29"/>
                <a:gd name="T46" fmla="*/ 17 w 37"/>
                <a:gd name="T47" fmla="*/ 20 h 29"/>
                <a:gd name="T48" fmla="*/ 17 w 37"/>
                <a:gd name="T49" fmla="*/ 20 h 29"/>
                <a:gd name="T50" fmla="*/ 17 w 37"/>
                <a:gd name="T51" fmla="*/ 20 h 29"/>
                <a:gd name="T52" fmla="*/ 17 w 37"/>
                <a:gd name="T53" fmla="*/ 20 h 29"/>
                <a:gd name="T54" fmla="*/ 17 w 37"/>
                <a:gd name="T55" fmla="*/ 20 h 29"/>
                <a:gd name="T56" fmla="*/ 37 w 37"/>
                <a:gd name="T57" fmla="*/ 1 h 29"/>
                <a:gd name="T58" fmla="*/ 37 w 37"/>
                <a:gd name="T59" fmla="*/ 0 h 29"/>
                <a:gd name="T60" fmla="*/ 25 w 37"/>
                <a:gd name="T61" fmla="*/ 4 h 29"/>
                <a:gd name="T62" fmla="*/ 24 w 37"/>
                <a:gd name="T63" fmla="*/ 4 h 29"/>
                <a:gd name="T64" fmla="*/ 24 w 37"/>
                <a:gd name="T65" fmla="*/ 4 h 29"/>
                <a:gd name="T66" fmla="*/ 20 w 37"/>
                <a:gd name="T67" fmla="*/ 8 h 29"/>
                <a:gd name="T68" fmla="*/ 18 w 37"/>
                <a:gd name="T69" fmla="*/ 8 h 29"/>
                <a:gd name="T70" fmla="*/ 18 w 37"/>
                <a:gd name="T71" fmla="*/ 9 h 29"/>
                <a:gd name="T72" fmla="*/ 20 w 37"/>
                <a:gd name="T73" fmla="*/ 9 h 29"/>
                <a:gd name="T74" fmla="*/ 22 w 37"/>
                <a:gd name="T75" fmla="*/ 12 h 29"/>
                <a:gd name="T76" fmla="*/ 24 w 37"/>
                <a:gd name="T77" fmla="*/ 10 h 29"/>
                <a:gd name="T78" fmla="*/ 24 w 37"/>
                <a:gd name="T79" fmla="*/ 10 h 29"/>
                <a:gd name="T80" fmla="*/ 26 w 37"/>
                <a:gd name="T81" fmla="*/ 10 h 29"/>
                <a:gd name="T82" fmla="*/ 26 w 37"/>
                <a:gd name="T83" fmla="*/ 9 h 29"/>
                <a:gd name="T84" fmla="*/ 28 w 37"/>
                <a:gd name="T85" fmla="*/ 8 h 29"/>
                <a:gd name="T86" fmla="*/ 29 w 37"/>
                <a:gd name="T87" fmla="*/ 8 h 29"/>
                <a:gd name="T88" fmla="*/ 29 w 37"/>
                <a:gd name="T89" fmla="*/ 9 h 29"/>
                <a:gd name="T90" fmla="*/ 36 w 37"/>
                <a:gd name="T91" fmla="*/ 9 h 29"/>
                <a:gd name="T92" fmla="*/ 36 w 37"/>
                <a:gd name="T93" fmla="*/ 4 h 29"/>
                <a:gd name="T94" fmla="*/ 32 w 37"/>
                <a:gd name="T95" fmla="*/ 8 h 29"/>
                <a:gd name="T96" fmla="*/ 33 w 37"/>
                <a:gd name="T97" fmla="*/ 4 h 29"/>
                <a:gd name="T98" fmla="*/ 37 w 37"/>
                <a:gd name="T99" fmla="*/ 1 h 29"/>
                <a:gd name="T100" fmla="*/ 37 w 37"/>
                <a:gd name="T101" fmla="*/ 1 h 29"/>
                <a:gd name="T102" fmla="*/ 37 w 37"/>
                <a:gd name="T103" fmla="*/ 1 h 29"/>
                <a:gd name="T104" fmla="*/ 37 w 37"/>
                <a:gd name="T105" fmla="*/ 1 h 29"/>
                <a:gd name="T106" fmla="*/ 37 w 37"/>
                <a:gd name="T107" fmla="*/ 1 h 29"/>
                <a:gd name="T108" fmla="*/ 37 w 37"/>
                <a:gd name="T109" fmla="*/ 1 h 29"/>
                <a:gd name="T110" fmla="*/ 37 w 37"/>
                <a:gd name="T111" fmla="*/ 1 h 29"/>
                <a:gd name="T112" fmla="*/ 37 w 37"/>
                <a:gd name="T11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29">
                  <a:moveTo>
                    <a:pt x="17" y="20"/>
                  </a:moveTo>
                  <a:lnTo>
                    <a:pt x="16" y="20"/>
                  </a:lnTo>
                  <a:lnTo>
                    <a:pt x="14" y="18"/>
                  </a:lnTo>
                  <a:lnTo>
                    <a:pt x="13" y="18"/>
                  </a:lnTo>
                  <a:lnTo>
                    <a:pt x="12" y="18"/>
                  </a:lnTo>
                  <a:lnTo>
                    <a:pt x="10" y="18"/>
                  </a:lnTo>
                  <a:lnTo>
                    <a:pt x="9" y="18"/>
                  </a:lnTo>
                  <a:lnTo>
                    <a:pt x="8" y="18"/>
                  </a:lnTo>
                  <a:lnTo>
                    <a:pt x="5" y="20"/>
                  </a:lnTo>
                  <a:lnTo>
                    <a:pt x="2" y="21"/>
                  </a:lnTo>
                  <a:lnTo>
                    <a:pt x="0" y="25"/>
                  </a:lnTo>
                  <a:lnTo>
                    <a:pt x="0" y="26"/>
                  </a:lnTo>
                  <a:lnTo>
                    <a:pt x="2" y="28"/>
                  </a:lnTo>
                  <a:lnTo>
                    <a:pt x="6" y="28"/>
                  </a:lnTo>
                  <a:lnTo>
                    <a:pt x="8" y="29"/>
                  </a:lnTo>
                  <a:lnTo>
                    <a:pt x="14" y="29"/>
                  </a:lnTo>
                  <a:lnTo>
                    <a:pt x="16" y="28"/>
                  </a:lnTo>
                  <a:lnTo>
                    <a:pt x="18" y="28"/>
                  </a:lnTo>
                  <a:lnTo>
                    <a:pt x="18" y="26"/>
                  </a:lnTo>
                  <a:lnTo>
                    <a:pt x="18" y="21"/>
                  </a:lnTo>
                  <a:lnTo>
                    <a:pt x="17" y="20"/>
                  </a:lnTo>
                  <a:lnTo>
                    <a:pt x="17" y="20"/>
                  </a:lnTo>
                  <a:lnTo>
                    <a:pt x="17" y="20"/>
                  </a:lnTo>
                  <a:lnTo>
                    <a:pt x="17" y="20"/>
                  </a:lnTo>
                  <a:lnTo>
                    <a:pt x="17" y="20"/>
                  </a:lnTo>
                  <a:lnTo>
                    <a:pt x="17" y="20"/>
                  </a:lnTo>
                  <a:lnTo>
                    <a:pt x="17" y="20"/>
                  </a:lnTo>
                  <a:lnTo>
                    <a:pt x="17" y="20"/>
                  </a:lnTo>
                  <a:close/>
                  <a:moveTo>
                    <a:pt x="37" y="1"/>
                  </a:moveTo>
                  <a:lnTo>
                    <a:pt x="37" y="0"/>
                  </a:lnTo>
                  <a:lnTo>
                    <a:pt x="25" y="4"/>
                  </a:lnTo>
                  <a:lnTo>
                    <a:pt x="24" y="4"/>
                  </a:lnTo>
                  <a:lnTo>
                    <a:pt x="24" y="4"/>
                  </a:lnTo>
                  <a:lnTo>
                    <a:pt x="20" y="8"/>
                  </a:lnTo>
                  <a:lnTo>
                    <a:pt x="18" y="8"/>
                  </a:lnTo>
                  <a:lnTo>
                    <a:pt x="18" y="9"/>
                  </a:lnTo>
                  <a:lnTo>
                    <a:pt x="20" y="9"/>
                  </a:lnTo>
                  <a:lnTo>
                    <a:pt x="22" y="12"/>
                  </a:lnTo>
                  <a:lnTo>
                    <a:pt x="24" y="10"/>
                  </a:lnTo>
                  <a:lnTo>
                    <a:pt x="24" y="10"/>
                  </a:lnTo>
                  <a:lnTo>
                    <a:pt x="26" y="10"/>
                  </a:lnTo>
                  <a:lnTo>
                    <a:pt x="26" y="9"/>
                  </a:lnTo>
                  <a:lnTo>
                    <a:pt x="28" y="8"/>
                  </a:lnTo>
                  <a:lnTo>
                    <a:pt x="29" y="8"/>
                  </a:lnTo>
                  <a:lnTo>
                    <a:pt x="29" y="9"/>
                  </a:lnTo>
                  <a:lnTo>
                    <a:pt x="36" y="9"/>
                  </a:lnTo>
                  <a:lnTo>
                    <a:pt x="36" y="4"/>
                  </a:lnTo>
                  <a:lnTo>
                    <a:pt x="32" y="8"/>
                  </a:lnTo>
                  <a:lnTo>
                    <a:pt x="33" y="4"/>
                  </a:lnTo>
                  <a:lnTo>
                    <a:pt x="37" y="1"/>
                  </a:lnTo>
                  <a:lnTo>
                    <a:pt x="37" y="1"/>
                  </a:lnTo>
                  <a:lnTo>
                    <a:pt x="37" y="1"/>
                  </a:lnTo>
                  <a:lnTo>
                    <a:pt x="37" y="1"/>
                  </a:lnTo>
                  <a:lnTo>
                    <a:pt x="37" y="1"/>
                  </a:lnTo>
                  <a:lnTo>
                    <a:pt x="37" y="1"/>
                  </a:lnTo>
                  <a:lnTo>
                    <a:pt x="37" y="1"/>
                  </a:lnTo>
                  <a:lnTo>
                    <a:pt x="37" y="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6" name="Freeform 137"/>
            <p:cNvSpPr>
              <a:spLocks noEditPoints="1"/>
            </p:cNvSpPr>
            <p:nvPr/>
          </p:nvSpPr>
          <p:spPr bwMode="auto">
            <a:xfrm>
              <a:off x="8289925" y="4260850"/>
              <a:ext cx="63500" cy="107950"/>
            </a:xfrm>
            <a:custGeom>
              <a:avLst/>
              <a:gdLst>
                <a:gd name="T0" fmla="*/ 24 w 40"/>
                <a:gd name="T1" fmla="*/ 13 h 68"/>
                <a:gd name="T2" fmla="*/ 24 w 40"/>
                <a:gd name="T3" fmla="*/ 13 h 68"/>
                <a:gd name="T4" fmla="*/ 24 w 40"/>
                <a:gd name="T5" fmla="*/ 16 h 68"/>
                <a:gd name="T6" fmla="*/ 24 w 40"/>
                <a:gd name="T7" fmla="*/ 16 h 68"/>
                <a:gd name="T8" fmla="*/ 24 w 40"/>
                <a:gd name="T9" fmla="*/ 16 h 68"/>
                <a:gd name="T10" fmla="*/ 8 w 40"/>
                <a:gd name="T11" fmla="*/ 4 h 68"/>
                <a:gd name="T12" fmla="*/ 5 w 40"/>
                <a:gd name="T13" fmla="*/ 5 h 68"/>
                <a:gd name="T14" fmla="*/ 3 w 40"/>
                <a:gd name="T15" fmla="*/ 3 h 68"/>
                <a:gd name="T16" fmla="*/ 1 w 40"/>
                <a:gd name="T17" fmla="*/ 0 h 68"/>
                <a:gd name="T18" fmla="*/ 5 w 40"/>
                <a:gd name="T19" fmla="*/ 10 h 68"/>
                <a:gd name="T20" fmla="*/ 9 w 40"/>
                <a:gd name="T21" fmla="*/ 9 h 68"/>
                <a:gd name="T22" fmla="*/ 8 w 40"/>
                <a:gd name="T23" fmla="*/ 5 h 68"/>
                <a:gd name="T24" fmla="*/ 8 w 40"/>
                <a:gd name="T25" fmla="*/ 5 h 68"/>
                <a:gd name="T26" fmla="*/ 16 w 40"/>
                <a:gd name="T27" fmla="*/ 20 h 68"/>
                <a:gd name="T28" fmla="*/ 12 w 40"/>
                <a:gd name="T29" fmla="*/ 16 h 68"/>
                <a:gd name="T30" fmla="*/ 9 w 40"/>
                <a:gd name="T31" fmla="*/ 17 h 68"/>
                <a:gd name="T32" fmla="*/ 12 w 40"/>
                <a:gd name="T33" fmla="*/ 26 h 68"/>
                <a:gd name="T34" fmla="*/ 17 w 40"/>
                <a:gd name="T35" fmla="*/ 22 h 68"/>
                <a:gd name="T36" fmla="*/ 16 w 40"/>
                <a:gd name="T37" fmla="*/ 20 h 68"/>
                <a:gd name="T38" fmla="*/ 16 w 40"/>
                <a:gd name="T39" fmla="*/ 20 h 68"/>
                <a:gd name="T40" fmla="*/ 23 w 40"/>
                <a:gd name="T41" fmla="*/ 20 h 68"/>
                <a:gd name="T42" fmla="*/ 23 w 40"/>
                <a:gd name="T43" fmla="*/ 18 h 68"/>
                <a:gd name="T44" fmla="*/ 21 w 40"/>
                <a:gd name="T45" fmla="*/ 20 h 68"/>
                <a:gd name="T46" fmla="*/ 24 w 40"/>
                <a:gd name="T47" fmla="*/ 21 h 68"/>
                <a:gd name="T48" fmla="*/ 23 w 40"/>
                <a:gd name="T49" fmla="*/ 20 h 68"/>
                <a:gd name="T50" fmla="*/ 23 w 40"/>
                <a:gd name="T51" fmla="*/ 20 h 68"/>
                <a:gd name="T52" fmla="*/ 27 w 40"/>
                <a:gd name="T53" fmla="*/ 40 h 68"/>
                <a:gd name="T54" fmla="*/ 24 w 40"/>
                <a:gd name="T55" fmla="*/ 42 h 68"/>
                <a:gd name="T56" fmla="*/ 27 w 40"/>
                <a:gd name="T57" fmla="*/ 44 h 68"/>
                <a:gd name="T58" fmla="*/ 27 w 40"/>
                <a:gd name="T59" fmla="*/ 40 h 68"/>
                <a:gd name="T60" fmla="*/ 27 w 40"/>
                <a:gd name="T61" fmla="*/ 40 h 68"/>
                <a:gd name="T62" fmla="*/ 27 w 40"/>
                <a:gd name="T63" fmla="*/ 40 h 68"/>
                <a:gd name="T64" fmla="*/ 36 w 40"/>
                <a:gd name="T65" fmla="*/ 54 h 68"/>
                <a:gd name="T66" fmla="*/ 35 w 40"/>
                <a:gd name="T67" fmla="*/ 54 h 68"/>
                <a:gd name="T68" fmla="*/ 37 w 40"/>
                <a:gd name="T69" fmla="*/ 58 h 68"/>
                <a:gd name="T70" fmla="*/ 36 w 40"/>
                <a:gd name="T71" fmla="*/ 56 h 68"/>
                <a:gd name="T72" fmla="*/ 36 w 40"/>
                <a:gd name="T73" fmla="*/ 56 h 68"/>
                <a:gd name="T74" fmla="*/ 36 w 40"/>
                <a:gd name="T75" fmla="*/ 56 h 68"/>
                <a:gd name="T76" fmla="*/ 37 w 40"/>
                <a:gd name="T77" fmla="*/ 66 h 68"/>
                <a:gd name="T78" fmla="*/ 39 w 40"/>
                <a:gd name="T79" fmla="*/ 68 h 68"/>
                <a:gd name="T80" fmla="*/ 39 w 40"/>
                <a:gd name="T81" fmla="*/ 65 h 68"/>
                <a:gd name="T82" fmla="*/ 39 w 40"/>
                <a:gd name="T83" fmla="*/ 65 h 68"/>
                <a:gd name="T84" fmla="*/ 39 w 40"/>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68">
                  <a:moveTo>
                    <a:pt x="24" y="16"/>
                  </a:moveTo>
                  <a:lnTo>
                    <a:pt x="24" y="14"/>
                  </a:lnTo>
                  <a:lnTo>
                    <a:pt x="24" y="13"/>
                  </a:lnTo>
                  <a:lnTo>
                    <a:pt x="24" y="10"/>
                  </a:lnTo>
                  <a:lnTo>
                    <a:pt x="24" y="10"/>
                  </a:lnTo>
                  <a:lnTo>
                    <a:pt x="24" y="13"/>
                  </a:lnTo>
                  <a:lnTo>
                    <a:pt x="24" y="17"/>
                  </a:lnTo>
                  <a:lnTo>
                    <a:pt x="24" y="16"/>
                  </a:lnTo>
                  <a:lnTo>
                    <a:pt x="24" y="16"/>
                  </a:lnTo>
                  <a:lnTo>
                    <a:pt x="24" y="16"/>
                  </a:lnTo>
                  <a:lnTo>
                    <a:pt x="24" y="16"/>
                  </a:lnTo>
                  <a:lnTo>
                    <a:pt x="24" y="16"/>
                  </a:lnTo>
                  <a:lnTo>
                    <a:pt x="24" y="16"/>
                  </a:lnTo>
                  <a:lnTo>
                    <a:pt x="24" y="16"/>
                  </a:lnTo>
                  <a:lnTo>
                    <a:pt x="24" y="16"/>
                  </a:lnTo>
                  <a:close/>
                  <a:moveTo>
                    <a:pt x="8" y="5"/>
                  </a:moveTo>
                  <a:lnTo>
                    <a:pt x="8" y="5"/>
                  </a:lnTo>
                  <a:lnTo>
                    <a:pt x="8" y="4"/>
                  </a:lnTo>
                  <a:lnTo>
                    <a:pt x="7" y="3"/>
                  </a:lnTo>
                  <a:lnTo>
                    <a:pt x="7" y="4"/>
                  </a:lnTo>
                  <a:lnTo>
                    <a:pt x="5" y="5"/>
                  </a:lnTo>
                  <a:lnTo>
                    <a:pt x="4" y="6"/>
                  </a:lnTo>
                  <a:lnTo>
                    <a:pt x="4" y="5"/>
                  </a:lnTo>
                  <a:lnTo>
                    <a:pt x="3" y="3"/>
                  </a:lnTo>
                  <a:lnTo>
                    <a:pt x="1" y="1"/>
                  </a:lnTo>
                  <a:lnTo>
                    <a:pt x="1" y="0"/>
                  </a:lnTo>
                  <a:lnTo>
                    <a:pt x="1" y="0"/>
                  </a:lnTo>
                  <a:lnTo>
                    <a:pt x="0" y="0"/>
                  </a:lnTo>
                  <a:lnTo>
                    <a:pt x="4" y="10"/>
                  </a:lnTo>
                  <a:lnTo>
                    <a:pt x="5" y="10"/>
                  </a:lnTo>
                  <a:lnTo>
                    <a:pt x="7" y="10"/>
                  </a:lnTo>
                  <a:lnTo>
                    <a:pt x="9" y="10"/>
                  </a:lnTo>
                  <a:lnTo>
                    <a:pt x="9" y="9"/>
                  </a:lnTo>
                  <a:lnTo>
                    <a:pt x="8" y="5"/>
                  </a:lnTo>
                  <a:lnTo>
                    <a:pt x="8" y="5"/>
                  </a:lnTo>
                  <a:lnTo>
                    <a:pt x="8" y="5"/>
                  </a:lnTo>
                  <a:lnTo>
                    <a:pt x="8" y="5"/>
                  </a:lnTo>
                  <a:lnTo>
                    <a:pt x="8" y="5"/>
                  </a:lnTo>
                  <a:lnTo>
                    <a:pt x="8" y="5"/>
                  </a:lnTo>
                  <a:lnTo>
                    <a:pt x="8" y="5"/>
                  </a:lnTo>
                  <a:lnTo>
                    <a:pt x="8" y="5"/>
                  </a:lnTo>
                  <a:close/>
                  <a:moveTo>
                    <a:pt x="16" y="20"/>
                  </a:moveTo>
                  <a:lnTo>
                    <a:pt x="13" y="18"/>
                  </a:lnTo>
                  <a:lnTo>
                    <a:pt x="12" y="17"/>
                  </a:lnTo>
                  <a:lnTo>
                    <a:pt x="12" y="16"/>
                  </a:lnTo>
                  <a:lnTo>
                    <a:pt x="11" y="14"/>
                  </a:lnTo>
                  <a:lnTo>
                    <a:pt x="9" y="14"/>
                  </a:lnTo>
                  <a:lnTo>
                    <a:pt x="9" y="17"/>
                  </a:lnTo>
                  <a:lnTo>
                    <a:pt x="11" y="18"/>
                  </a:lnTo>
                  <a:lnTo>
                    <a:pt x="12" y="18"/>
                  </a:lnTo>
                  <a:lnTo>
                    <a:pt x="12" y="26"/>
                  </a:lnTo>
                  <a:lnTo>
                    <a:pt x="19" y="26"/>
                  </a:lnTo>
                  <a:lnTo>
                    <a:pt x="19" y="24"/>
                  </a:lnTo>
                  <a:lnTo>
                    <a:pt x="17" y="22"/>
                  </a:lnTo>
                  <a:lnTo>
                    <a:pt x="16" y="20"/>
                  </a:lnTo>
                  <a:lnTo>
                    <a:pt x="16" y="20"/>
                  </a:lnTo>
                  <a:lnTo>
                    <a:pt x="16" y="20"/>
                  </a:lnTo>
                  <a:lnTo>
                    <a:pt x="16" y="20"/>
                  </a:lnTo>
                  <a:lnTo>
                    <a:pt x="16" y="20"/>
                  </a:lnTo>
                  <a:lnTo>
                    <a:pt x="16" y="20"/>
                  </a:lnTo>
                  <a:lnTo>
                    <a:pt x="16" y="20"/>
                  </a:lnTo>
                  <a:lnTo>
                    <a:pt x="16" y="20"/>
                  </a:lnTo>
                  <a:close/>
                  <a:moveTo>
                    <a:pt x="23" y="20"/>
                  </a:moveTo>
                  <a:lnTo>
                    <a:pt x="23" y="17"/>
                  </a:lnTo>
                  <a:lnTo>
                    <a:pt x="23" y="18"/>
                  </a:lnTo>
                  <a:lnTo>
                    <a:pt x="23" y="18"/>
                  </a:lnTo>
                  <a:lnTo>
                    <a:pt x="21" y="18"/>
                  </a:lnTo>
                  <a:lnTo>
                    <a:pt x="21" y="20"/>
                  </a:lnTo>
                  <a:lnTo>
                    <a:pt x="21" y="20"/>
                  </a:lnTo>
                  <a:lnTo>
                    <a:pt x="21" y="21"/>
                  </a:lnTo>
                  <a:lnTo>
                    <a:pt x="23" y="22"/>
                  </a:lnTo>
                  <a:lnTo>
                    <a:pt x="24" y="21"/>
                  </a:lnTo>
                  <a:lnTo>
                    <a:pt x="23" y="20"/>
                  </a:lnTo>
                  <a:lnTo>
                    <a:pt x="23" y="20"/>
                  </a:lnTo>
                  <a:lnTo>
                    <a:pt x="23" y="20"/>
                  </a:lnTo>
                  <a:lnTo>
                    <a:pt x="23" y="20"/>
                  </a:lnTo>
                  <a:lnTo>
                    <a:pt x="23" y="20"/>
                  </a:lnTo>
                  <a:lnTo>
                    <a:pt x="23" y="20"/>
                  </a:lnTo>
                  <a:lnTo>
                    <a:pt x="23" y="20"/>
                  </a:lnTo>
                  <a:lnTo>
                    <a:pt x="23" y="20"/>
                  </a:lnTo>
                  <a:close/>
                  <a:moveTo>
                    <a:pt x="27" y="40"/>
                  </a:moveTo>
                  <a:lnTo>
                    <a:pt x="25" y="40"/>
                  </a:lnTo>
                  <a:lnTo>
                    <a:pt x="25" y="41"/>
                  </a:lnTo>
                  <a:lnTo>
                    <a:pt x="24" y="42"/>
                  </a:lnTo>
                  <a:lnTo>
                    <a:pt x="24" y="42"/>
                  </a:lnTo>
                  <a:lnTo>
                    <a:pt x="25" y="42"/>
                  </a:lnTo>
                  <a:lnTo>
                    <a:pt x="27" y="44"/>
                  </a:lnTo>
                  <a:lnTo>
                    <a:pt x="28" y="42"/>
                  </a:lnTo>
                  <a:lnTo>
                    <a:pt x="28" y="41"/>
                  </a:lnTo>
                  <a:lnTo>
                    <a:pt x="27" y="40"/>
                  </a:lnTo>
                  <a:lnTo>
                    <a:pt x="27" y="40"/>
                  </a:lnTo>
                  <a:lnTo>
                    <a:pt x="27" y="40"/>
                  </a:lnTo>
                  <a:lnTo>
                    <a:pt x="27" y="40"/>
                  </a:lnTo>
                  <a:lnTo>
                    <a:pt x="27" y="40"/>
                  </a:lnTo>
                  <a:lnTo>
                    <a:pt x="27" y="40"/>
                  </a:lnTo>
                  <a:lnTo>
                    <a:pt x="27" y="40"/>
                  </a:lnTo>
                  <a:lnTo>
                    <a:pt x="27" y="40"/>
                  </a:lnTo>
                  <a:close/>
                  <a:moveTo>
                    <a:pt x="36" y="56"/>
                  </a:moveTo>
                  <a:lnTo>
                    <a:pt x="36" y="54"/>
                  </a:lnTo>
                  <a:lnTo>
                    <a:pt x="35" y="54"/>
                  </a:lnTo>
                  <a:lnTo>
                    <a:pt x="35" y="54"/>
                  </a:lnTo>
                  <a:lnTo>
                    <a:pt x="35" y="54"/>
                  </a:lnTo>
                  <a:lnTo>
                    <a:pt x="35" y="57"/>
                  </a:lnTo>
                  <a:lnTo>
                    <a:pt x="36" y="58"/>
                  </a:lnTo>
                  <a:lnTo>
                    <a:pt x="37" y="58"/>
                  </a:lnTo>
                  <a:lnTo>
                    <a:pt x="36" y="56"/>
                  </a:lnTo>
                  <a:lnTo>
                    <a:pt x="36" y="56"/>
                  </a:lnTo>
                  <a:lnTo>
                    <a:pt x="36" y="56"/>
                  </a:lnTo>
                  <a:lnTo>
                    <a:pt x="36" y="56"/>
                  </a:lnTo>
                  <a:lnTo>
                    <a:pt x="36" y="56"/>
                  </a:lnTo>
                  <a:lnTo>
                    <a:pt x="36" y="56"/>
                  </a:lnTo>
                  <a:lnTo>
                    <a:pt x="36" y="56"/>
                  </a:lnTo>
                  <a:lnTo>
                    <a:pt x="36" y="56"/>
                  </a:lnTo>
                  <a:lnTo>
                    <a:pt x="36" y="56"/>
                  </a:lnTo>
                  <a:close/>
                  <a:moveTo>
                    <a:pt x="39" y="65"/>
                  </a:moveTo>
                  <a:lnTo>
                    <a:pt x="37" y="65"/>
                  </a:lnTo>
                  <a:lnTo>
                    <a:pt x="37" y="66"/>
                  </a:lnTo>
                  <a:lnTo>
                    <a:pt x="37" y="68"/>
                  </a:lnTo>
                  <a:lnTo>
                    <a:pt x="37" y="68"/>
                  </a:lnTo>
                  <a:lnTo>
                    <a:pt x="39" y="68"/>
                  </a:lnTo>
                  <a:lnTo>
                    <a:pt x="40" y="66"/>
                  </a:lnTo>
                  <a:lnTo>
                    <a:pt x="39" y="65"/>
                  </a:lnTo>
                  <a:lnTo>
                    <a:pt x="39" y="65"/>
                  </a:lnTo>
                  <a:lnTo>
                    <a:pt x="39" y="65"/>
                  </a:lnTo>
                  <a:lnTo>
                    <a:pt x="39" y="65"/>
                  </a:lnTo>
                  <a:lnTo>
                    <a:pt x="39" y="65"/>
                  </a:lnTo>
                  <a:lnTo>
                    <a:pt x="39" y="65"/>
                  </a:lnTo>
                  <a:lnTo>
                    <a:pt x="39" y="65"/>
                  </a:lnTo>
                  <a:lnTo>
                    <a:pt x="39" y="6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7" name="Freeform 138"/>
            <p:cNvSpPr>
              <a:spLocks noEditPoints="1"/>
            </p:cNvSpPr>
            <p:nvPr/>
          </p:nvSpPr>
          <p:spPr bwMode="auto">
            <a:xfrm>
              <a:off x="8239125" y="4383088"/>
              <a:ext cx="84138" cy="50800"/>
            </a:xfrm>
            <a:custGeom>
              <a:avLst/>
              <a:gdLst>
                <a:gd name="T0" fmla="*/ 35 w 53"/>
                <a:gd name="T1" fmla="*/ 26 h 32"/>
                <a:gd name="T2" fmla="*/ 29 w 53"/>
                <a:gd name="T3" fmla="*/ 21 h 32"/>
                <a:gd name="T4" fmla="*/ 24 w 53"/>
                <a:gd name="T5" fmla="*/ 20 h 32"/>
                <a:gd name="T6" fmla="*/ 23 w 53"/>
                <a:gd name="T7" fmla="*/ 18 h 32"/>
                <a:gd name="T8" fmla="*/ 20 w 53"/>
                <a:gd name="T9" fmla="*/ 16 h 32"/>
                <a:gd name="T10" fmla="*/ 17 w 53"/>
                <a:gd name="T11" fmla="*/ 13 h 32"/>
                <a:gd name="T12" fmla="*/ 16 w 53"/>
                <a:gd name="T13" fmla="*/ 10 h 32"/>
                <a:gd name="T14" fmla="*/ 11 w 53"/>
                <a:gd name="T15" fmla="*/ 6 h 32"/>
                <a:gd name="T16" fmla="*/ 9 w 53"/>
                <a:gd name="T17" fmla="*/ 4 h 32"/>
                <a:gd name="T18" fmla="*/ 4 w 53"/>
                <a:gd name="T19" fmla="*/ 1 h 32"/>
                <a:gd name="T20" fmla="*/ 0 w 53"/>
                <a:gd name="T21" fmla="*/ 0 h 32"/>
                <a:gd name="T22" fmla="*/ 0 w 53"/>
                <a:gd name="T23" fmla="*/ 2 h 32"/>
                <a:gd name="T24" fmla="*/ 3 w 53"/>
                <a:gd name="T25" fmla="*/ 6 h 32"/>
                <a:gd name="T26" fmla="*/ 5 w 53"/>
                <a:gd name="T27" fmla="*/ 10 h 32"/>
                <a:gd name="T28" fmla="*/ 13 w 53"/>
                <a:gd name="T29" fmla="*/ 18 h 32"/>
                <a:gd name="T30" fmla="*/ 16 w 53"/>
                <a:gd name="T31" fmla="*/ 21 h 32"/>
                <a:gd name="T32" fmla="*/ 19 w 53"/>
                <a:gd name="T33" fmla="*/ 21 h 32"/>
                <a:gd name="T34" fmla="*/ 21 w 53"/>
                <a:gd name="T35" fmla="*/ 24 h 32"/>
                <a:gd name="T36" fmla="*/ 23 w 53"/>
                <a:gd name="T37" fmla="*/ 24 h 32"/>
                <a:gd name="T38" fmla="*/ 25 w 53"/>
                <a:gd name="T39" fmla="*/ 25 h 32"/>
                <a:gd name="T40" fmla="*/ 27 w 53"/>
                <a:gd name="T41" fmla="*/ 26 h 32"/>
                <a:gd name="T42" fmla="*/ 28 w 53"/>
                <a:gd name="T43" fmla="*/ 28 h 32"/>
                <a:gd name="T44" fmla="*/ 31 w 53"/>
                <a:gd name="T45" fmla="*/ 29 h 32"/>
                <a:gd name="T46" fmla="*/ 33 w 53"/>
                <a:gd name="T47" fmla="*/ 30 h 32"/>
                <a:gd name="T48" fmla="*/ 36 w 53"/>
                <a:gd name="T49" fmla="*/ 32 h 32"/>
                <a:gd name="T50" fmla="*/ 37 w 53"/>
                <a:gd name="T51" fmla="*/ 30 h 32"/>
                <a:gd name="T52" fmla="*/ 39 w 53"/>
                <a:gd name="T53" fmla="*/ 30 h 32"/>
                <a:gd name="T54" fmla="*/ 36 w 53"/>
                <a:gd name="T55" fmla="*/ 26 h 32"/>
                <a:gd name="T56" fmla="*/ 36 w 53"/>
                <a:gd name="T57" fmla="*/ 26 h 32"/>
                <a:gd name="T58" fmla="*/ 36 w 53"/>
                <a:gd name="T59" fmla="*/ 26 h 32"/>
                <a:gd name="T60" fmla="*/ 36 w 53"/>
                <a:gd name="T61" fmla="*/ 26 h 32"/>
                <a:gd name="T62" fmla="*/ 43 w 53"/>
                <a:gd name="T63" fmla="*/ 10 h 32"/>
                <a:gd name="T64" fmla="*/ 41 w 53"/>
                <a:gd name="T65" fmla="*/ 9 h 32"/>
                <a:gd name="T66" fmla="*/ 40 w 53"/>
                <a:gd name="T67" fmla="*/ 9 h 32"/>
                <a:gd name="T68" fmla="*/ 40 w 53"/>
                <a:gd name="T69" fmla="*/ 10 h 32"/>
                <a:gd name="T70" fmla="*/ 43 w 53"/>
                <a:gd name="T71" fmla="*/ 16 h 32"/>
                <a:gd name="T72" fmla="*/ 44 w 53"/>
                <a:gd name="T73" fmla="*/ 13 h 32"/>
                <a:gd name="T74" fmla="*/ 43 w 53"/>
                <a:gd name="T75" fmla="*/ 10 h 32"/>
                <a:gd name="T76" fmla="*/ 43 w 53"/>
                <a:gd name="T77" fmla="*/ 10 h 32"/>
                <a:gd name="T78" fmla="*/ 43 w 53"/>
                <a:gd name="T79" fmla="*/ 10 h 32"/>
                <a:gd name="T80" fmla="*/ 43 w 53"/>
                <a:gd name="T81" fmla="*/ 10 h 32"/>
                <a:gd name="T82" fmla="*/ 43 w 53"/>
                <a:gd name="T83" fmla="*/ 10 h 32"/>
                <a:gd name="T84" fmla="*/ 53 w 53"/>
                <a:gd name="T85" fmla="*/ 18 h 32"/>
                <a:gd name="T86" fmla="*/ 51 w 53"/>
                <a:gd name="T87" fmla="*/ 17 h 32"/>
                <a:gd name="T88" fmla="*/ 52 w 53"/>
                <a:gd name="T89" fmla="*/ 20 h 32"/>
                <a:gd name="T90" fmla="*/ 53 w 53"/>
                <a:gd name="T91" fmla="*/ 21 h 32"/>
                <a:gd name="T92" fmla="*/ 53 w 53"/>
                <a:gd name="T93" fmla="*/ 18 h 32"/>
                <a:gd name="T94" fmla="*/ 53 w 53"/>
                <a:gd name="T95" fmla="*/ 18 h 32"/>
                <a:gd name="T96" fmla="*/ 53 w 53"/>
                <a:gd name="T97" fmla="*/ 18 h 32"/>
                <a:gd name="T98" fmla="*/ 53 w 53"/>
                <a:gd name="T9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32">
                  <a:moveTo>
                    <a:pt x="36" y="26"/>
                  </a:moveTo>
                  <a:lnTo>
                    <a:pt x="35" y="26"/>
                  </a:lnTo>
                  <a:lnTo>
                    <a:pt x="33" y="25"/>
                  </a:lnTo>
                  <a:lnTo>
                    <a:pt x="29" y="21"/>
                  </a:lnTo>
                  <a:lnTo>
                    <a:pt x="27" y="21"/>
                  </a:lnTo>
                  <a:lnTo>
                    <a:pt x="24" y="20"/>
                  </a:lnTo>
                  <a:lnTo>
                    <a:pt x="24" y="18"/>
                  </a:lnTo>
                  <a:lnTo>
                    <a:pt x="23" y="18"/>
                  </a:lnTo>
                  <a:lnTo>
                    <a:pt x="21" y="17"/>
                  </a:lnTo>
                  <a:lnTo>
                    <a:pt x="20" y="16"/>
                  </a:lnTo>
                  <a:lnTo>
                    <a:pt x="19" y="16"/>
                  </a:lnTo>
                  <a:lnTo>
                    <a:pt x="17" y="13"/>
                  </a:lnTo>
                  <a:lnTo>
                    <a:pt x="17" y="10"/>
                  </a:lnTo>
                  <a:lnTo>
                    <a:pt x="16" y="10"/>
                  </a:lnTo>
                  <a:lnTo>
                    <a:pt x="13" y="6"/>
                  </a:lnTo>
                  <a:lnTo>
                    <a:pt x="11" y="6"/>
                  </a:lnTo>
                  <a:lnTo>
                    <a:pt x="9" y="5"/>
                  </a:lnTo>
                  <a:lnTo>
                    <a:pt x="9" y="4"/>
                  </a:lnTo>
                  <a:lnTo>
                    <a:pt x="7" y="4"/>
                  </a:lnTo>
                  <a:lnTo>
                    <a:pt x="4" y="1"/>
                  </a:lnTo>
                  <a:lnTo>
                    <a:pt x="3" y="1"/>
                  </a:lnTo>
                  <a:lnTo>
                    <a:pt x="0" y="0"/>
                  </a:lnTo>
                  <a:lnTo>
                    <a:pt x="0" y="0"/>
                  </a:lnTo>
                  <a:lnTo>
                    <a:pt x="0" y="2"/>
                  </a:lnTo>
                  <a:lnTo>
                    <a:pt x="0" y="4"/>
                  </a:lnTo>
                  <a:lnTo>
                    <a:pt x="3" y="6"/>
                  </a:lnTo>
                  <a:lnTo>
                    <a:pt x="4" y="9"/>
                  </a:lnTo>
                  <a:lnTo>
                    <a:pt x="5" y="10"/>
                  </a:lnTo>
                  <a:lnTo>
                    <a:pt x="9" y="16"/>
                  </a:lnTo>
                  <a:lnTo>
                    <a:pt x="13" y="18"/>
                  </a:lnTo>
                  <a:lnTo>
                    <a:pt x="15" y="20"/>
                  </a:lnTo>
                  <a:lnTo>
                    <a:pt x="16" y="21"/>
                  </a:lnTo>
                  <a:lnTo>
                    <a:pt x="16" y="21"/>
                  </a:lnTo>
                  <a:lnTo>
                    <a:pt x="19" y="21"/>
                  </a:lnTo>
                  <a:lnTo>
                    <a:pt x="20" y="24"/>
                  </a:lnTo>
                  <a:lnTo>
                    <a:pt x="21" y="24"/>
                  </a:lnTo>
                  <a:lnTo>
                    <a:pt x="23" y="24"/>
                  </a:lnTo>
                  <a:lnTo>
                    <a:pt x="23" y="24"/>
                  </a:lnTo>
                  <a:lnTo>
                    <a:pt x="24" y="25"/>
                  </a:lnTo>
                  <a:lnTo>
                    <a:pt x="25" y="25"/>
                  </a:lnTo>
                  <a:lnTo>
                    <a:pt x="25" y="26"/>
                  </a:lnTo>
                  <a:lnTo>
                    <a:pt x="27" y="26"/>
                  </a:lnTo>
                  <a:lnTo>
                    <a:pt x="27" y="28"/>
                  </a:lnTo>
                  <a:lnTo>
                    <a:pt x="28" y="28"/>
                  </a:lnTo>
                  <a:lnTo>
                    <a:pt x="29" y="28"/>
                  </a:lnTo>
                  <a:lnTo>
                    <a:pt x="31" y="29"/>
                  </a:lnTo>
                  <a:lnTo>
                    <a:pt x="33" y="29"/>
                  </a:lnTo>
                  <a:lnTo>
                    <a:pt x="33" y="30"/>
                  </a:lnTo>
                  <a:lnTo>
                    <a:pt x="36" y="30"/>
                  </a:lnTo>
                  <a:lnTo>
                    <a:pt x="36" y="32"/>
                  </a:lnTo>
                  <a:lnTo>
                    <a:pt x="37" y="32"/>
                  </a:lnTo>
                  <a:lnTo>
                    <a:pt x="37" y="30"/>
                  </a:lnTo>
                  <a:lnTo>
                    <a:pt x="39" y="30"/>
                  </a:lnTo>
                  <a:lnTo>
                    <a:pt x="39" y="30"/>
                  </a:lnTo>
                  <a:lnTo>
                    <a:pt x="39" y="28"/>
                  </a:lnTo>
                  <a:lnTo>
                    <a:pt x="36" y="26"/>
                  </a:lnTo>
                  <a:lnTo>
                    <a:pt x="36" y="26"/>
                  </a:lnTo>
                  <a:lnTo>
                    <a:pt x="36" y="26"/>
                  </a:lnTo>
                  <a:lnTo>
                    <a:pt x="36" y="26"/>
                  </a:lnTo>
                  <a:lnTo>
                    <a:pt x="36" y="26"/>
                  </a:lnTo>
                  <a:lnTo>
                    <a:pt x="36" y="26"/>
                  </a:lnTo>
                  <a:lnTo>
                    <a:pt x="36" y="26"/>
                  </a:lnTo>
                  <a:lnTo>
                    <a:pt x="36" y="26"/>
                  </a:lnTo>
                  <a:close/>
                  <a:moveTo>
                    <a:pt x="43" y="10"/>
                  </a:moveTo>
                  <a:lnTo>
                    <a:pt x="43" y="9"/>
                  </a:lnTo>
                  <a:lnTo>
                    <a:pt x="41" y="9"/>
                  </a:lnTo>
                  <a:lnTo>
                    <a:pt x="40" y="9"/>
                  </a:lnTo>
                  <a:lnTo>
                    <a:pt x="40" y="9"/>
                  </a:lnTo>
                  <a:lnTo>
                    <a:pt x="40" y="10"/>
                  </a:lnTo>
                  <a:lnTo>
                    <a:pt x="40" y="10"/>
                  </a:lnTo>
                  <a:lnTo>
                    <a:pt x="40" y="12"/>
                  </a:lnTo>
                  <a:lnTo>
                    <a:pt x="43" y="16"/>
                  </a:lnTo>
                  <a:lnTo>
                    <a:pt x="44" y="13"/>
                  </a:lnTo>
                  <a:lnTo>
                    <a:pt x="44" y="13"/>
                  </a:lnTo>
                  <a:lnTo>
                    <a:pt x="44" y="12"/>
                  </a:lnTo>
                  <a:lnTo>
                    <a:pt x="43" y="10"/>
                  </a:lnTo>
                  <a:lnTo>
                    <a:pt x="43" y="10"/>
                  </a:lnTo>
                  <a:lnTo>
                    <a:pt x="43" y="10"/>
                  </a:lnTo>
                  <a:lnTo>
                    <a:pt x="43" y="10"/>
                  </a:lnTo>
                  <a:lnTo>
                    <a:pt x="43" y="10"/>
                  </a:lnTo>
                  <a:lnTo>
                    <a:pt x="43" y="10"/>
                  </a:lnTo>
                  <a:lnTo>
                    <a:pt x="43" y="10"/>
                  </a:lnTo>
                  <a:lnTo>
                    <a:pt x="43" y="10"/>
                  </a:lnTo>
                  <a:lnTo>
                    <a:pt x="43" y="10"/>
                  </a:lnTo>
                  <a:close/>
                  <a:moveTo>
                    <a:pt x="53" y="18"/>
                  </a:moveTo>
                  <a:lnTo>
                    <a:pt x="53" y="18"/>
                  </a:lnTo>
                  <a:lnTo>
                    <a:pt x="52" y="17"/>
                  </a:lnTo>
                  <a:lnTo>
                    <a:pt x="51" y="17"/>
                  </a:lnTo>
                  <a:lnTo>
                    <a:pt x="51" y="18"/>
                  </a:lnTo>
                  <a:lnTo>
                    <a:pt x="52" y="20"/>
                  </a:lnTo>
                  <a:lnTo>
                    <a:pt x="52" y="21"/>
                  </a:lnTo>
                  <a:lnTo>
                    <a:pt x="53" y="21"/>
                  </a:lnTo>
                  <a:lnTo>
                    <a:pt x="53" y="20"/>
                  </a:lnTo>
                  <a:lnTo>
                    <a:pt x="53" y="18"/>
                  </a:lnTo>
                  <a:lnTo>
                    <a:pt x="53" y="18"/>
                  </a:lnTo>
                  <a:lnTo>
                    <a:pt x="53" y="18"/>
                  </a:lnTo>
                  <a:lnTo>
                    <a:pt x="53" y="18"/>
                  </a:lnTo>
                  <a:lnTo>
                    <a:pt x="53" y="18"/>
                  </a:lnTo>
                  <a:lnTo>
                    <a:pt x="53" y="18"/>
                  </a:lnTo>
                  <a:lnTo>
                    <a:pt x="53" y="18"/>
                  </a:lnTo>
                  <a:lnTo>
                    <a:pt x="53" y="1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78" name="Freeform 139"/>
            <p:cNvSpPr>
              <a:spLocks/>
            </p:cNvSpPr>
            <p:nvPr/>
          </p:nvSpPr>
          <p:spPr bwMode="auto">
            <a:xfrm>
              <a:off x="6927850" y="3670300"/>
              <a:ext cx="239713" cy="174625"/>
            </a:xfrm>
            <a:custGeom>
              <a:avLst/>
              <a:gdLst>
                <a:gd name="T0" fmla="*/ 146 w 151"/>
                <a:gd name="T1" fmla="*/ 29 h 110"/>
                <a:gd name="T2" fmla="*/ 141 w 151"/>
                <a:gd name="T3" fmla="*/ 27 h 110"/>
                <a:gd name="T4" fmla="*/ 134 w 151"/>
                <a:gd name="T5" fmla="*/ 21 h 110"/>
                <a:gd name="T6" fmla="*/ 133 w 151"/>
                <a:gd name="T7" fmla="*/ 20 h 110"/>
                <a:gd name="T8" fmla="*/ 128 w 151"/>
                <a:gd name="T9" fmla="*/ 20 h 110"/>
                <a:gd name="T10" fmla="*/ 125 w 151"/>
                <a:gd name="T11" fmla="*/ 16 h 110"/>
                <a:gd name="T12" fmla="*/ 125 w 151"/>
                <a:gd name="T13" fmla="*/ 11 h 110"/>
                <a:gd name="T14" fmla="*/ 120 w 151"/>
                <a:gd name="T15" fmla="*/ 7 h 110"/>
                <a:gd name="T16" fmla="*/ 112 w 151"/>
                <a:gd name="T17" fmla="*/ 8 h 110"/>
                <a:gd name="T18" fmla="*/ 110 w 151"/>
                <a:gd name="T19" fmla="*/ 0 h 110"/>
                <a:gd name="T20" fmla="*/ 102 w 151"/>
                <a:gd name="T21" fmla="*/ 13 h 110"/>
                <a:gd name="T22" fmla="*/ 94 w 151"/>
                <a:gd name="T23" fmla="*/ 27 h 110"/>
                <a:gd name="T24" fmla="*/ 92 w 151"/>
                <a:gd name="T25" fmla="*/ 29 h 110"/>
                <a:gd name="T26" fmla="*/ 93 w 151"/>
                <a:gd name="T27" fmla="*/ 33 h 110"/>
                <a:gd name="T28" fmla="*/ 88 w 151"/>
                <a:gd name="T29" fmla="*/ 37 h 110"/>
                <a:gd name="T30" fmla="*/ 86 w 151"/>
                <a:gd name="T31" fmla="*/ 40 h 110"/>
                <a:gd name="T32" fmla="*/ 89 w 151"/>
                <a:gd name="T33" fmla="*/ 44 h 110"/>
                <a:gd name="T34" fmla="*/ 84 w 151"/>
                <a:gd name="T35" fmla="*/ 41 h 110"/>
                <a:gd name="T36" fmla="*/ 81 w 151"/>
                <a:gd name="T37" fmla="*/ 40 h 110"/>
                <a:gd name="T38" fmla="*/ 81 w 151"/>
                <a:gd name="T39" fmla="*/ 51 h 110"/>
                <a:gd name="T40" fmla="*/ 76 w 151"/>
                <a:gd name="T41" fmla="*/ 52 h 110"/>
                <a:gd name="T42" fmla="*/ 72 w 151"/>
                <a:gd name="T43" fmla="*/ 47 h 110"/>
                <a:gd name="T44" fmla="*/ 68 w 151"/>
                <a:gd name="T45" fmla="*/ 44 h 110"/>
                <a:gd name="T46" fmla="*/ 57 w 151"/>
                <a:gd name="T47" fmla="*/ 64 h 110"/>
                <a:gd name="T48" fmla="*/ 45 w 151"/>
                <a:gd name="T49" fmla="*/ 73 h 110"/>
                <a:gd name="T50" fmla="*/ 28 w 151"/>
                <a:gd name="T51" fmla="*/ 81 h 110"/>
                <a:gd name="T52" fmla="*/ 24 w 151"/>
                <a:gd name="T53" fmla="*/ 86 h 110"/>
                <a:gd name="T54" fmla="*/ 24 w 151"/>
                <a:gd name="T55" fmla="*/ 90 h 110"/>
                <a:gd name="T56" fmla="*/ 24 w 151"/>
                <a:gd name="T57" fmla="*/ 97 h 110"/>
                <a:gd name="T58" fmla="*/ 23 w 151"/>
                <a:gd name="T59" fmla="*/ 101 h 110"/>
                <a:gd name="T60" fmla="*/ 15 w 151"/>
                <a:gd name="T61" fmla="*/ 97 h 110"/>
                <a:gd name="T62" fmla="*/ 11 w 151"/>
                <a:gd name="T63" fmla="*/ 96 h 110"/>
                <a:gd name="T64" fmla="*/ 1 w 151"/>
                <a:gd name="T65" fmla="*/ 94 h 110"/>
                <a:gd name="T66" fmla="*/ 0 w 151"/>
                <a:gd name="T67" fmla="*/ 94 h 110"/>
                <a:gd name="T68" fmla="*/ 11 w 151"/>
                <a:gd name="T69" fmla="*/ 109 h 110"/>
                <a:gd name="T70" fmla="*/ 19 w 151"/>
                <a:gd name="T71" fmla="*/ 110 h 110"/>
                <a:gd name="T72" fmla="*/ 31 w 151"/>
                <a:gd name="T73" fmla="*/ 109 h 110"/>
                <a:gd name="T74" fmla="*/ 41 w 151"/>
                <a:gd name="T75" fmla="*/ 101 h 110"/>
                <a:gd name="T76" fmla="*/ 51 w 151"/>
                <a:gd name="T77" fmla="*/ 97 h 110"/>
                <a:gd name="T78" fmla="*/ 63 w 151"/>
                <a:gd name="T79" fmla="*/ 104 h 110"/>
                <a:gd name="T80" fmla="*/ 72 w 151"/>
                <a:gd name="T81" fmla="*/ 101 h 110"/>
                <a:gd name="T82" fmla="*/ 80 w 151"/>
                <a:gd name="T83" fmla="*/ 101 h 110"/>
                <a:gd name="T84" fmla="*/ 84 w 151"/>
                <a:gd name="T85" fmla="*/ 92 h 110"/>
                <a:gd name="T86" fmla="*/ 84 w 151"/>
                <a:gd name="T87" fmla="*/ 84 h 110"/>
                <a:gd name="T88" fmla="*/ 88 w 151"/>
                <a:gd name="T89" fmla="*/ 75 h 110"/>
                <a:gd name="T90" fmla="*/ 93 w 151"/>
                <a:gd name="T91" fmla="*/ 68 h 110"/>
                <a:gd name="T92" fmla="*/ 94 w 151"/>
                <a:gd name="T93" fmla="*/ 57 h 110"/>
                <a:gd name="T94" fmla="*/ 101 w 151"/>
                <a:gd name="T95" fmla="*/ 48 h 110"/>
                <a:gd name="T96" fmla="*/ 108 w 151"/>
                <a:gd name="T97" fmla="*/ 47 h 110"/>
                <a:gd name="T98" fmla="*/ 117 w 151"/>
                <a:gd name="T99" fmla="*/ 48 h 110"/>
                <a:gd name="T100" fmla="*/ 121 w 151"/>
                <a:gd name="T101" fmla="*/ 51 h 110"/>
                <a:gd name="T102" fmla="*/ 128 w 151"/>
                <a:gd name="T103" fmla="*/ 51 h 110"/>
                <a:gd name="T104" fmla="*/ 137 w 151"/>
                <a:gd name="T105" fmla="*/ 48 h 110"/>
                <a:gd name="T106" fmla="*/ 142 w 151"/>
                <a:gd name="T107" fmla="*/ 47 h 110"/>
                <a:gd name="T108" fmla="*/ 138 w 151"/>
                <a:gd name="T109" fmla="*/ 43 h 110"/>
                <a:gd name="T110" fmla="*/ 137 w 151"/>
                <a:gd name="T111" fmla="*/ 37 h 110"/>
                <a:gd name="T112" fmla="*/ 150 w 151"/>
                <a:gd name="T113" fmla="*/ 33 h 110"/>
                <a:gd name="T114" fmla="*/ 150 w 151"/>
                <a:gd name="T115" fmla="*/ 29 h 110"/>
                <a:gd name="T116" fmla="*/ 150 w 151"/>
                <a:gd name="T117" fmla="*/ 29 h 110"/>
                <a:gd name="T118" fmla="*/ 150 w 151"/>
                <a:gd name="T11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150" y="29"/>
                  </a:moveTo>
                  <a:lnTo>
                    <a:pt x="149" y="29"/>
                  </a:lnTo>
                  <a:lnTo>
                    <a:pt x="146" y="29"/>
                  </a:lnTo>
                  <a:lnTo>
                    <a:pt x="145" y="27"/>
                  </a:lnTo>
                  <a:lnTo>
                    <a:pt x="142" y="25"/>
                  </a:lnTo>
                  <a:lnTo>
                    <a:pt x="141" y="27"/>
                  </a:lnTo>
                  <a:lnTo>
                    <a:pt x="138" y="24"/>
                  </a:lnTo>
                  <a:lnTo>
                    <a:pt x="137" y="21"/>
                  </a:lnTo>
                  <a:lnTo>
                    <a:pt x="134" y="21"/>
                  </a:lnTo>
                  <a:lnTo>
                    <a:pt x="132" y="24"/>
                  </a:lnTo>
                  <a:lnTo>
                    <a:pt x="129" y="21"/>
                  </a:lnTo>
                  <a:lnTo>
                    <a:pt x="133" y="20"/>
                  </a:lnTo>
                  <a:lnTo>
                    <a:pt x="132" y="17"/>
                  </a:lnTo>
                  <a:lnTo>
                    <a:pt x="129" y="17"/>
                  </a:lnTo>
                  <a:lnTo>
                    <a:pt x="128" y="20"/>
                  </a:lnTo>
                  <a:lnTo>
                    <a:pt x="121" y="21"/>
                  </a:lnTo>
                  <a:lnTo>
                    <a:pt x="125" y="20"/>
                  </a:lnTo>
                  <a:lnTo>
                    <a:pt x="125" y="16"/>
                  </a:lnTo>
                  <a:lnTo>
                    <a:pt x="125" y="13"/>
                  </a:lnTo>
                  <a:lnTo>
                    <a:pt x="128" y="12"/>
                  </a:lnTo>
                  <a:lnTo>
                    <a:pt x="125" y="11"/>
                  </a:lnTo>
                  <a:lnTo>
                    <a:pt x="124" y="7"/>
                  </a:lnTo>
                  <a:lnTo>
                    <a:pt x="121" y="8"/>
                  </a:lnTo>
                  <a:lnTo>
                    <a:pt x="120" y="7"/>
                  </a:lnTo>
                  <a:lnTo>
                    <a:pt x="116" y="0"/>
                  </a:lnTo>
                  <a:lnTo>
                    <a:pt x="114" y="4"/>
                  </a:lnTo>
                  <a:lnTo>
                    <a:pt x="112" y="8"/>
                  </a:lnTo>
                  <a:lnTo>
                    <a:pt x="112" y="4"/>
                  </a:lnTo>
                  <a:lnTo>
                    <a:pt x="112" y="3"/>
                  </a:lnTo>
                  <a:lnTo>
                    <a:pt x="110" y="0"/>
                  </a:lnTo>
                  <a:lnTo>
                    <a:pt x="108" y="4"/>
                  </a:lnTo>
                  <a:lnTo>
                    <a:pt x="106" y="11"/>
                  </a:lnTo>
                  <a:lnTo>
                    <a:pt x="102" y="13"/>
                  </a:lnTo>
                  <a:lnTo>
                    <a:pt x="101" y="16"/>
                  </a:lnTo>
                  <a:lnTo>
                    <a:pt x="98" y="24"/>
                  </a:lnTo>
                  <a:lnTo>
                    <a:pt x="94" y="27"/>
                  </a:lnTo>
                  <a:lnTo>
                    <a:pt x="93" y="27"/>
                  </a:lnTo>
                  <a:lnTo>
                    <a:pt x="93" y="25"/>
                  </a:lnTo>
                  <a:lnTo>
                    <a:pt x="92" y="29"/>
                  </a:lnTo>
                  <a:lnTo>
                    <a:pt x="89" y="31"/>
                  </a:lnTo>
                  <a:lnTo>
                    <a:pt x="92" y="33"/>
                  </a:lnTo>
                  <a:lnTo>
                    <a:pt x="93" y="33"/>
                  </a:lnTo>
                  <a:lnTo>
                    <a:pt x="93" y="35"/>
                  </a:lnTo>
                  <a:lnTo>
                    <a:pt x="89" y="37"/>
                  </a:lnTo>
                  <a:lnTo>
                    <a:pt x="88" y="37"/>
                  </a:lnTo>
                  <a:lnTo>
                    <a:pt x="85" y="39"/>
                  </a:lnTo>
                  <a:lnTo>
                    <a:pt x="86" y="40"/>
                  </a:lnTo>
                  <a:lnTo>
                    <a:pt x="86" y="40"/>
                  </a:lnTo>
                  <a:lnTo>
                    <a:pt x="88" y="40"/>
                  </a:lnTo>
                  <a:lnTo>
                    <a:pt x="89" y="43"/>
                  </a:lnTo>
                  <a:lnTo>
                    <a:pt x="89" y="44"/>
                  </a:lnTo>
                  <a:lnTo>
                    <a:pt x="89" y="48"/>
                  </a:lnTo>
                  <a:lnTo>
                    <a:pt x="85" y="47"/>
                  </a:lnTo>
                  <a:lnTo>
                    <a:pt x="84" y="41"/>
                  </a:lnTo>
                  <a:lnTo>
                    <a:pt x="84" y="41"/>
                  </a:lnTo>
                  <a:lnTo>
                    <a:pt x="82" y="40"/>
                  </a:lnTo>
                  <a:lnTo>
                    <a:pt x="81" y="40"/>
                  </a:lnTo>
                  <a:lnTo>
                    <a:pt x="81" y="44"/>
                  </a:lnTo>
                  <a:lnTo>
                    <a:pt x="81" y="44"/>
                  </a:lnTo>
                  <a:lnTo>
                    <a:pt x="81" y="51"/>
                  </a:lnTo>
                  <a:lnTo>
                    <a:pt x="81" y="53"/>
                  </a:lnTo>
                  <a:lnTo>
                    <a:pt x="80" y="53"/>
                  </a:lnTo>
                  <a:lnTo>
                    <a:pt x="76" y="52"/>
                  </a:lnTo>
                  <a:lnTo>
                    <a:pt x="74" y="51"/>
                  </a:lnTo>
                  <a:lnTo>
                    <a:pt x="72" y="48"/>
                  </a:lnTo>
                  <a:lnTo>
                    <a:pt x="72" y="47"/>
                  </a:lnTo>
                  <a:lnTo>
                    <a:pt x="70" y="45"/>
                  </a:lnTo>
                  <a:lnTo>
                    <a:pt x="70" y="44"/>
                  </a:lnTo>
                  <a:lnTo>
                    <a:pt x="68" y="44"/>
                  </a:lnTo>
                  <a:lnTo>
                    <a:pt x="66" y="52"/>
                  </a:lnTo>
                  <a:lnTo>
                    <a:pt x="61" y="57"/>
                  </a:lnTo>
                  <a:lnTo>
                    <a:pt x="57" y="64"/>
                  </a:lnTo>
                  <a:lnTo>
                    <a:pt x="55" y="68"/>
                  </a:lnTo>
                  <a:lnTo>
                    <a:pt x="53" y="69"/>
                  </a:lnTo>
                  <a:lnTo>
                    <a:pt x="45" y="73"/>
                  </a:lnTo>
                  <a:lnTo>
                    <a:pt x="36" y="75"/>
                  </a:lnTo>
                  <a:lnTo>
                    <a:pt x="28" y="79"/>
                  </a:lnTo>
                  <a:lnTo>
                    <a:pt x="28" y="81"/>
                  </a:lnTo>
                  <a:lnTo>
                    <a:pt x="31" y="84"/>
                  </a:lnTo>
                  <a:lnTo>
                    <a:pt x="24" y="84"/>
                  </a:lnTo>
                  <a:lnTo>
                    <a:pt x="24" y="86"/>
                  </a:lnTo>
                  <a:lnTo>
                    <a:pt x="24" y="88"/>
                  </a:lnTo>
                  <a:lnTo>
                    <a:pt x="27" y="88"/>
                  </a:lnTo>
                  <a:lnTo>
                    <a:pt x="24" y="90"/>
                  </a:lnTo>
                  <a:lnTo>
                    <a:pt x="24" y="94"/>
                  </a:lnTo>
                  <a:lnTo>
                    <a:pt x="24" y="96"/>
                  </a:lnTo>
                  <a:lnTo>
                    <a:pt x="24" y="97"/>
                  </a:lnTo>
                  <a:lnTo>
                    <a:pt x="23" y="97"/>
                  </a:lnTo>
                  <a:lnTo>
                    <a:pt x="23" y="100"/>
                  </a:lnTo>
                  <a:lnTo>
                    <a:pt x="23" y="101"/>
                  </a:lnTo>
                  <a:lnTo>
                    <a:pt x="20" y="100"/>
                  </a:lnTo>
                  <a:lnTo>
                    <a:pt x="17" y="100"/>
                  </a:lnTo>
                  <a:lnTo>
                    <a:pt x="15" y="97"/>
                  </a:lnTo>
                  <a:lnTo>
                    <a:pt x="13" y="96"/>
                  </a:lnTo>
                  <a:lnTo>
                    <a:pt x="11" y="94"/>
                  </a:lnTo>
                  <a:lnTo>
                    <a:pt x="11" y="96"/>
                  </a:lnTo>
                  <a:lnTo>
                    <a:pt x="9" y="96"/>
                  </a:lnTo>
                  <a:lnTo>
                    <a:pt x="5" y="96"/>
                  </a:lnTo>
                  <a:lnTo>
                    <a:pt x="1" y="94"/>
                  </a:lnTo>
                  <a:lnTo>
                    <a:pt x="0" y="90"/>
                  </a:lnTo>
                  <a:lnTo>
                    <a:pt x="0" y="92"/>
                  </a:lnTo>
                  <a:lnTo>
                    <a:pt x="0" y="94"/>
                  </a:lnTo>
                  <a:lnTo>
                    <a:pt x="1" y="100"/>
                  </a:lnTo>
                  <a:lnTo>
                    <a:pt x="7" y="105"/>
                  </a:lnTo>
                  <a:lnTo>
                    <a:pt x="11" y="109"/>
                  </a:lnTo>
                  <a:lnTo>
                    <a:pt x="15" y="110"/>
                  </a:lnTo>
                  <a:lnTo>
                    <a:pt x="17" y="110"/>
                  </a:lnTo>
                  <a:lnTo>
                    <a:pt x="19" y="110"/>
                  </a:lnTo>
                  <a:lnTo>
                    <a:pt x="23" y="109"/>
                  </a:lnTo>
                  <a:lnTo>
                    <a:pt x="27" y="108"/>
                  </a:lnTo>
                  <a:lnTo>
                    <a:pt x="31" y="109"/>
                  </a:lnTo>
                  <a:lnTo>
                    <a:pt x="36" y="109"/>
                  </a:lnTo>
                  <a:lnTo>
                    <a:pt x="40" y="105"/>
                  </a:lnTo>
                  <a:lnTo>
                    <a:pt x="41" y="101"/>
                  </a:lnTo>
                  <a:lnTo>
                    <a:pt x="44" y="100"/>
                  </a:lnTo>
                  <a:lnTo>
                    <a:pt x="48" y="97"/>
                  </a:lnTo>
                  <a:lnTo>
                    <a:pt x="51" y="97"/>
                  </a:lnTo>
                  <a:lnTo>
                    <a:pt x="53" y="100"/>
                  </a:lnTo>
                  <a:lnTo>
                    <a:pt x="57" y="101"/>
                  </a:lnTo>
                  <a:lnTo>
                    <a:pt x="63" y="104"/>
                  </a:lnTo>
                  <a:lnTo>
                    <a:pt x="66" y="104"/>
                  </a:lnTo>
                  <a:lnTo>
                    <a:pt x="70" y="101"/>
                  </a:lnTo>
                  <a:lnTo>
                    <a:pt x="72" y="101"/>
                  </a:lnTo>
                  <a:lnTo>
                    <a:pt x="74" y="101"/>
                  </a:lnTo>
                  <a:lnTo>
                    <a:pt x="77" y="100"/>
                  </a:lnTo>
                  <a:lnTo>
                    <a:pt x="80" y="101"/>
                  </a:lnTo>
                  <a:lnTo>
                    <a:pt x="80" y="97"/>
                  </a:lnTo>
                  <a:lnTo>
                    <a:pt x="81" y="96"/>
                  </a:lnTo>
                  <a:lnTo>
                    <a:pt x="84" y="92"/>
                  </a:lnTo>
                  <a:lnTo>
                    <a:pt x="84" y="90"/>
                  </a:lnTo>
                  <a:lnTo>
                    <a:pt x="84" y="86"/>
                  </a:lnTo>
                  <a:lnTo>
                    <a:pt x="84" y="84"/>
                  </a:lnTo>
                  <a:lnTo>
                    <a:pt x="89" y="81"/>
                  </a:lnTo>
                  <a:lnTo>
                    <a:pt x="88" y="77"/>
                  </a:lnTo>
                  <a:lnTo>
                    <a:pt x="88" y="75"/>
                  </a:lnTo>
                  <a:lnTo>
                    <a:pt x="89" y="73"/>
                  </a:lnTo>
                  <a:lnTo>
                    <a:pt x="93" y="71"/>
                  </a:lnTo>
                  <a:lnTo>
                    <a:pt x="93" y="68"/>
                  </a:lnTo>
                  <a:lnTo>
                    <a:pt x="94" y="65"/>
                  </a:lnTo>
                  <a:lnTo>
                    <a:pt x="94" y="64"/>
                  </a:lnTo>
                  <a:lnTo>
                    <a:pt x="94" y="57"/>
                  </a:lnTo>
                  <a:lnTo>
                    <a:pt x="97" y="51"/>
                  </a:lnTo>
                  <a:lnTo>
                    <a:pt x="98" y="48"/>
                  </a:lnTo>
                  <a:lnTo>
                    <a:pt x="101" y="48"/>
                  </a:lnTo>
                  <a:lnTo>
                    <a:pt x="105" y="48"/>
                  </a:lnTo>
                  <a:lnTo>
                    <a:pt x="108" y="48"/>
                  </a:lnTo>
                  <a:lnTo>
                    <a:pt x="108" y="47"/>
                  </a:lnTo>
                  <a:lnTo>
                    <a:pt x="112" y="48"/>
                  </a:lnTo>
                  <a:lnTo>
                    <a:pt x="116" y="48"/>
                  </a:lnTo>
                  <a:lnTo>
                    <a:pt x="117" y="48"/>
                  </a:lnTo>
                  <a:lnTo>
                    <a:pt x="118" y="48"/>
                  </a:lnTo>
                  <a:lnTo>
                    <a:pt x="120" y="51"/>
                  </a:lnTo>
                  <a:lnTo>
                    <a:pt x="121" y="51"/>
                  </a:lnTo>
                  <a:lnTo>
                    <a:pt x="124" y="51"/>
                  </a:lnTo>
                  <a:lnTo>
                    <a:pt x="128" y="52"/>
                  </a:lnTo>
                  <a:lnTo>
                    <a:pt x="128" y="51"/>
                  </a:lnTo>
                  <a:lnTo>
                    <a:pt x="128" y="47"/>
                  </a:lnTo>
                  <a:lnTo>
                    <a:pt x="132" y="51"/>
                  </a:lnTo>
                  <a:lnTo>
                    <a:pt x="137" y="48"/>
                  </a:lnTo>
                  <a:lnTo>
                    <a:pt x="141" y="48"/>
                  </a:lnTo>
                  <a:lnTo>
                    <a:pt x="142" y="48"/>
                  </a:lnTo>
                  <a:lnTo>
                    <a:pt x="142" y="47"/>
                  </a:lnTo>
                  <a:lnTo>
                    <a:pt x="141" y="47"/>
                  </a:lnTo>
                  <a:lnTo>
                    <a:pt x="141" y="44"/>
                  </a:lnTo>
                  <a:lnTo>
                    <a:pt x="138" y="43"/>
                  </a:lnTo>
                  <a:lnTo>
                    <a:pt x="134" y="40"/>
                  </a:lnTo>
                  <a:lnTo>
                    <a:pt x="134" y="37"/>
                  </a:lnTo>
                  <a:lnTo>
                    <a:pt x="137" y="37"/>
                  </a:lnTo>
                  <a:lnTo>
                    <a:pt x="142" y="37"/>
                  </a:lnTo>
                  <a:lnTo>
                    <a:pt x="149" y="35"/>
                  </a:lnTo>
                  <a:lnTo>
                    <a:pt x="150" y="33"/>
                  </a:lnTo>
                  <a:lnTo>
                    <a:pt x="151" y="31"/>
                  </a:lnTo>
                  <a:lnTo>
                    <a:pt x="151" y="29"/>
                  </a:lnTo>
                  <a:lnTo>
                    <a:pt x="150" y="29"/>
                  </a:lnTo>
                  <a:lnTo>
                    <a:pt x="150" y="29"/>
                  </a:lnTo>
                  <a:lnTo>
                    <a:pt x="150" y="29"/>
                  </a:lnTo>
                  <a:lnTo>
                    <a:pt x="150" y="29"/>
                  </a:lnTo>
                  <a:lnTo>
                    <a:pt x="150" y="29"/>
                  </a:lnTo>
                  <a:lnTo>
                    <a:pt x="150" y="29"/>
                  </a:lnTo>
                  <a:lnTo>
                    <a:pt x="150" y="2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83" name="Freeform 140"/>
            <p:cNvSpPr>
              <a:spLocks/>
            </p:cNvSpPr>
            <p:nvPr/>
          </p:nvSpPr>
          <p:spPr bwMode="auto">
            <a:xfrm>
              <a:off x="7038975" y="3729038"/>
              <a:ext cx="30163" cy="25400"/>
            </a:xfrm>
            <a:custGeom>
              <a:avLst/>
              <a:gdLst>
                <a:gd name="T0" fmla="*/ 2 w 19"/>
                <a:gd name="T1" fmla="*/ 10 h 16"/>
                <a:gd name="T2" fmla="*/ 2 w 19"/>
                <a:gd name="T3" fmla="*/ 11 h 16"/>
                <a:gd name="T4" fmla="*/ 4 w 19"/>
                <a:gd name="T5" fmla="*/ 14 h 16"/>
                <a:gd name="T6" fmla="*/ 6 w 19"/>
                <a:gd name="T7" fmla="*/ 15 h 16"/>
                <a:gd name="T8" fmla="*/ 10 w 19"/>
                <a:gd name="T9" fmla="*/ 16 h 16"/>
                <a:gd name="T10" fmla="*/ 11 w 19"/>
                <a:gd name="T11" fmla="*/ 16 h 16"/>
                <a:gd name="T12" fmla="*/ 11 w 19"/>
                <a:gd name="T13" fmla="*/ 14 h 16"/>
                <a:gd name="T14" fmla="*/ 11 w 19"/>
                <a:gd name="T15" fmla="*/ 7 h 16"/>
                <a:gd name="T16" fmla="*/ 11 w 19"/>
                <a:gd name="T17" fmla="*/ 7 h 16"/>
                <a:gd name="T18" fmla="*/ 11 w 19"/>
                <a:gd name="T19" fmla="*/ 3 h 16"/>
                <a:gd name="T20" fmla="*/ 12 w 19"/>
                <a:gd name="T21" fmla="*/ 3 h 16"/>
                <a:gd name="T22" fmla="*/ 14 w 19"/>
                <a:gd name="T23" fmla="*/ 4 h 16"/>
                <a:gd name="T24" fmla="*/ 14 w 19"/>
                <a:gd name="T25" fmla="*/ 4 h 16"/>
                <a:gd name="T26" fmla="*/ 14 w 19"/>
                <a:gd name="T27" fmla="*/ 4 h 16"/>
                <a:gd name="T28" fmla="*/ 15 w 19"/>
                <a:gd name="T29" fmla="*/ 10 h 16"/>
                <a:gd name="T30" fmla="*/ 19 w 19"/>
                <a:gd name="T31" fmla="*/ 11 h 16"/>
                <a:gd name="T32" fmla="*/ 19 w 19"/>
                <a:gd name="T33" fmla="*/ 7 h 16"/>
                <a:gd name="T34" fmla="*/ 19 w 19"/>
                <a:gd name="T35" fmla="*/ 6 h 16"/>
                <a:gd name="T36" fmla="*/ 18 w 19"/>
                <a:gd name="T37" fmla="*/ 3 h 16"/>
                <a:gd name="T38" fmla="*/ 16 w 19"/>
                <a:gd name="T39" fmla="*/ 3 h 16"/>
                <a:gd name="T40" fmla="*/ 16 w 19"/>
                <a:gd name="T41" fmla="*/ 3 h 16"/>
                <a:gd name="T42" fmla="*/ 15 w 19"/>
                <a:gd name="T43" fmla="*/ 2 h 16"/>
                <a:gd name="T44" fmla="*/ 14 w 19"/>
                <a:gd name="T45" fmla="*/ 2 h 16"/>
                <a:gd name="T46" fmla="*/ 14 w 19"/>
                <a:gd name="T47" fmla="*/ 0 h 16"/>
                <a:gd name="T48" fmla="*/ 6 w 19"/>
                <a:gd name="T49" fmla="*/ 3 h 16"/>
                <a:gd name="T50" fmla="*/ 4 w 19"/>
                <a:gd name="T51" fmla="*/ 6 h 16"/>
                <a:gd name="T52" fmla="*/ 0 w 19"/>
                <a:gd name="T53" fmla="*/ 7 h 16"/>
                <a:gd name="T54" fmla="*/ 0 w 19"/>
                <a:gd name="T55" fmla="*/ 8 h 16"/>
                <a:gd name="T56" fmla="*/ 2 w 19"/>
                <a:gd name="T57" fmla="*/ 10 h 16"/>
                <a:gd name="T58" fmla="*/ 2 w 19"/>
                <a:gd name="T59" fmla="*/ 10 h 16"/>
                <a:gd name="T60" fmla="*/ 2 w 19"/>
                <a:gd name="T61" fmla="*/ 10 h 16"/>
                <a:gd name="T62" fmla="*/ 2 w 19"/>
                <a:gd name="T63" fmla="*/ 10 h 16"/>
                <a:gd name="T64" fmla="*/ 2 w 19"/>
                <a:gd name="T65" fmla="*/ 10 h 16"/>
                <a:gd name="T66" fmla="*/ 2 w 19"/>
                <a:gd name="T67" fmla="*/ 10 h 16"/>
                <a:gd name="T68" fmla="*/ 2 w 19"/>
                <a:gd name="T6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6">
                  <a:moveTo>
                    <a:pt x="2" y="10"/>
                  </a:moveTo>
                  <a:lnTo>
                    <a:pt x="2" y="11"/>
                  </a:lnTo>
                  <a:lnTo>
                    <a:pt x="4" y="14"/>
                  </a:lnTo>
                  <a:lnTo>
                    <a:pt x="6" y="15"/>
                  </a:lnTo>
                  <a:lnTo>
                    <a:pt x="10" y="16"/>
                  </a:lnTo>
                  <a:lnTo>
                    <a:pt x="11" y="16"/>
                  </a:lnTo>
                  <a:lnTo>
                    <a:pt x="11" y="14"/>
                  </a:lnTo>
                  <a:lnTo>
                    <a:pt x="11" y="7"/>
                  </a:lnTo>
                  <a:lnTo>
                    <a:pt x="11" y="7"/>
                  </a:lnTo>
                  <a:lnTo>
                    <a:pt x="11" y="3"/>
                  </a:lnTo>
                  <a:lnTo>
                    <a:pt x="12" y="3"/>
                  </a:lnTo>
                  <a:lnTo>
                    <a:pt x="14" y="4"/>
                  </a:lnTo>
                  <a:lnTo>
                    <a:pt x="14" y="4"/>
                  </a:lnTo>
                  <a:lnTo>
                    <a:pt x="14" y="4"/>
                  </a:lnTo>
                  <a:lnTo>
                    <a:pt x="15" y="10"/>
                  </a:lnTo>
                  <a:lnTo>
                    <a:pt x="19" y="11"/>
                  </a:lnTo>
                  <a:lnTo>
                    <a:pt x="19" y="7"/>
                  </a:lnTo>
                  <a:lnTo>
                    <a:pt x="19" y="6"/>
                  </a:lnTo>
                  <a:lnTo>
                    <a:pt x="18" y="3"/>
                  </a:lnTo>
                  <a:lnTo>
                    <a:pt x="16" y="3"/>
                  </a:lnTo>
                  <a:lnTo>
                    <a:pt x="16" y="3"/>
                  </a:lnTo>
                  <a:lnTo>
                    <a:pt x="15" y="2"/>
                  </a:lnTo>
                  <a:lnTo>
                    <a:pt x="14" y="2"/>
                  </a:lnTo>
                  <a:lnTo>
                    <a:pt x="14" y="0"/>
                  </a:lnTo>
                  <a:lnTo>
                    <a:pt x="6" y="3"/>
                  </a:lnTo>
                  <a:lnTo>
                    <a:pt x="4" y="6"/>
                  </a:lnTo>
                  <a:lnTo>
                    <a:pt x="0" y="7"/>
                  </a:lnTo>
                  <a:lnTo>
                    <a:pt x="0" y="8"/>
                  </a:lnTo>
                  <a:lnTo>
                    <a:pt x="2" y="10"/>
                  </a:lnTo>
                  <a:lnTo>
                    <a:pt x="2" y="10"/>
                  </a:lnTo>
                  <a:lnTo>
                    <a:pt x="2" y="10"/>
                  </a:lnTo>
                  <a:lnTo>
                    <a:pt x="2" y="10"/>
                  </a:lnTo>
                  <a:lnTo>
                    <a:pt x="2" y="10"/>
                  </a:lnTo>
                  <a:lnTo>
                    <a:pt x="2" y="10"/>
                  </a:lnTo>
                  <a:lnTo>
                    <a:pt x="2" y="10"/>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84" name="Freeform 141"/>
            <p:cNvSpPr>
              <a:spLocks/>
            </p:cNvSpPr>
            <p:nvPr/>
          </p:nvSpPr>
          <p:spPr bwMode="auto">
            <a:xfrm>
              <a:off x="6721475" y="3448050"/>
              <a:ext cx="136525" cy="123825"/>
            </a:xfrm>
            <a:custGeom>
              <a:avLst/>
              <a:gdLst>
                <a:gd name="T0" fmla="*/ 48 w 86"/>
                <a:gd name="T1" fmla="*/ 73 h 78"/>
                <a:gd name="T2" fmla="*/ 49 w 86"/>
                <a:gd name="T3" fmla="*/ 69 h 78"/>
                <a:gd name="T4" fmla="*/ 53 w 86"/>
                <a:gd name="T5" fmla="*/ 70 h 78"/>
                <a:gd name="T6" fmla="*/ 61 w 86"/>
                <a:gd name="T7" fmla="*/ 69 h 78"/>
                <a:gd name="T8" fmla="*/ 66 w 86"/>
                <a:gd name="T9" fmla="*/ 73 h 78"/>
                <a:gd name="T10" fmla="*/ 66 w 86"/>
                <a:gd name="T11" fmla="*/ 69 h 78"/>
                <a:gd name="T12" fmla="*/ 61 w 86"/>
                <a:gd name="T13" fmla="*/ 63 h 78"/>
                <a:gd name="T14" fmla="*/ 61 w 86"/>
                <a:gd name="T15" fmla="*/ 55 h 78"/>
                <a:gd name="T16" fmla="*/ 64 w 86"/>
                <a:gd name="T17" fmla="*/ 53 h 78"/>
                <a:gd name="T18" fmla="*/ 70 w 86"/>
                <a:gd name="T19" fmla="*/ 55 h 78"/>
                <a:gd name="T20" fmla="*/ 69 w 86"/>
                <a:gd name="T21" fmla="*/ 50 h 78"/>
                <a:gd name="T22" fmla="*/ 78 w 86"/>
                <a:gd name="T23" fmla="*/ 47 h 78"/>
                <a:gd name="T24" fmla="*/ 86 w 86"/>
                <a:gd name="T25" fmla="*/ 43 h 78"/>
                <a:gd name="T26" fmla="*/ 86 w 86"/>
                <a:gd name="T27" fmla="*/ 37 h 78"/>
                <a:gd name="T28" fmla="*/ 86 w 86"/>
                <a:gd name="T29" fmla="*/ 25 h 78"/>
                <a:gd name="T30" fmla="*/ 82 w 86"/>
                <a:gd name="T31" fmla="*/ 19 h 78"/>
                <a:gd name="T32" fmla="*/ 80 w 86"/>
                <a:gd name="T33" fmla="*/ 13 h 78"/>
                <a:gd name="T34" fmla="*/ 80 w 86"/>
                <a:gd name="T35" fmla="*/ 6 h 78"/>
                <a:gd name="T36" fmla="*/ 82 w 86"/>
                <a:gd name="T37" fmla="*/ 0 h 78"/>
                <a:gd name="T38" fmla="*/ 74 w 86"/>
                <a:gd name="T39" fmla="*/ 6 h 78"/>
                <a:gd name="T40" fmla="*/ 70 w 86"/>
                <a:gd name="T41" fmla="*/ 6 h 78"/>
                <a:gd name="T42" fmla="*/ 66 w 86"/>
                <a:gd name="T43" fmla="*/ 3 h 78"/>
                <a:gd name="T44" fmla="*/ 64 w 86"/>
                <a:gd name="T45" fmla="*/ 6 h 78"/>
                <a:gd name="T46" fmla="*/ 60 w 86"/>
                <a:gd name="T47" fmla="*/ 6 h 78"/>
                <a:gd name="T48" fmla="*/ 57 w 86"/>
                <a:gd name="T49" fmla="*/ 7 h 78"/>
                <a:gd name="T50" fmla="*/ 61 w 86"/>
                <a:gd name="T51" fmla="*/ 11 h 78"/>
                <a:gd name="T52" fmla="*/ 60 w 86"/>
                <a:gd name="T53" fmla="*/ 13 h 78"/>
                <a:gd name="T54" fmla="*/ 56 w 86"/>
                <a:gd name="T55" fmla="*/ 13 h 78"/>
                <a:gd name="T56" fmla="*/ 49 w 86"/>
                <a:gd name="T57" fmla="*/ 11 h 78"/>
                <a:gd name="T58" fmla="*/ 46 w 86"/>
                <a:gd name="T59" fmla="*/ 7 h 78"/>
                <a:gd name="T60" fmla="*/ 42 w 86"/>
                <a:gd name="T61" fmla="*/ 7 h 78"/>
                <a:gd name="T62" fmla="*/ 36 w 86"/>
                <a:gd name="T63" fmla="*/ 6 h 78"/>
                <a:gd name="T64" fmla="*/ 29 w 86"/>
                <a:gd name="T65" fmla="*/ 6 h 78"/>
                <a:gd name="T66" fmla="*/ 23 w 86"/>
                <a:gd name="T67" fmla="*/ 6 h 78"/>
                <a:gd name="T68" fmla="*/ 16 w 86"/>
                <a:gd name="T69" fmla="*/ 6 h 78"/>
                <a:gd name="T70" fmla="*/ 9 w 86"/>
                <a:gd name="T71" fmla="*/ 11 h 78"/>
                <a:gd name="T72" fmla="*/ 4 w 86"/>
                <a:gd name="T73" fmla="*/ 21 h 78"/>
                <a:gd name="T74" fmla="*/ 3 w 86"/>
                <a:gd name="T75" fmla="*/ 26 h 78"/>
                <a:gd name="T76" fmla="*/ 9 w 86"/>
                <a:gd name="T77" fmla="*/ 42 h 78"/>
                <a:gd name="T78" fmla="*/ 9 w 86"/>
                <a:gd name="T79" fmla="*/ 49 h 78"/>
                <a:gd name="T80" fmla="*/ 12 w 86"/>
                <a:gd name="T81" fmla="*/ 53 h 78"/>
                <a:gd name="T82" fmla="*/ 16 w 86"/>
                <a:gd name="T83" fmla="*/ 59 h 78"/>
                <a:gd name="T84" fmla="*/ 17 w 86"/>
                <a:gd name="T85" fmla="*/ 65 h 78"/>
                <a:gd name="T86" fmla="*/ 17 w 86"/>
                <a:gd name="T87" fmla="*/ 70 h 78"/>
                <a:gd name="T88" fmla="*/ 21 w 86"/>
                <a:gd name="T89" fmla="*/ 70 h 78"/>
                <a:gd name="T90" fmla="*/ 23 w 86"/>
                <a:gd name="T91" fmla="*/ 65 h 78"/>
                <a:gd name="T92" fmla="*/ 27 w 86"/>
                <a:gd name="T93" fmla="*/ 69 h 78"/>
                <a:gd name="T94" fmla="*/ 25 w 86"/>
                <a:gd name="T95" fmla="*/ 74 h 78"/>
                <a:gd name="T96" fmla="*/ 29 w 86"/>
                <a:gd name="T97" fmla="*/ 76 h 78"/>
                <a:gd name="T98" fmla="*/ 33 w 86"/>
                <a:gd name="T99" fmla="*/ 76 h 78"/>
                <a:gd name="T100" fmla="*/ 38 w 86"/>
                <a:gd name="T101" fmla="*/ 78 h 78"/>
                <a:gd name="T102" fmla="*/ 46 w 86"/>
                <a:gd name="T103" fmla="*/ 74 h 78"/>
                <a:gd name="T104" fmla="*/ 46 w 86"/>
                <a:gd name="T105" fmla="*/ 74 h 78"/>
                <a:gd name="T106" fmla="*/ 46 w 86"/>
                <a:gd name="T107" fmla="*/ 74 h 78"/>
                <a:gd name="T108" fmla="*/ 46 w 86"/>
                <a:gd name="T10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78">
                  <a:moveTo>
                    <a:pt x="46" y="74"/>
                  </a:moveTo>
                  <a:lnTo>
                    <a:pt x="48" y="73"/>
                  </a:lnTo>
                  <a:lnTo>
                    <a:pt x="48" y="70"/>
                  </a:lnTo>
                  <a:lnTo>
                    <a:pt x="49" y="69"/>
                  </a:lnTo>
                  <a:lnTo>
                    <a:pt x="52" y="70"/>
                  </a:lnTo>
                  <a:lnTo>
                    <a:pt x="53" y="70"/>
                  </a:lnTo>
                  <a:lnTo>
                    <a:pt x="60" y="69"/>
                  </a:lnTo>
                  <a:lnTo>
                    <a:pt x="61" y="69"/>
                  </a:lnTo>
                  <a:lnTo>
                    <a:pt x="64" y="70"/>
                  </a:lnTo>
                  <a:lnTo>
                    <a:pt x="66" y="73"/>
                  </a:lnTo>
                  <a:lnTo>
                    <a:pt x="66" y="70"/>
                  </a:lnTo>
                  <a:lnTo>
                    <a:pt x="66" y="69"/>
                  </a:lnTo>
                  <a:lnTo>
                    <a:pt x="65" y="65"/>
                  </a:lnTo>
                  <a:lnTo>
                    <a:pt x="61" y="63"/>
                  </a:lnTo>
                  <a:lnTo>
                    <a:pt x="60" y="57"/>
                  </a:lnTo>
                  <a:lnTo>
                    <a:pt x="61" y="55"/>
                  </a:lnTo>
                  <a:lnTo>
                    <a:pt x="64" y="55"/>
                  </a:lnTo>
                  <a:lnTo>
                    <a:pt x="64" y="53"/>
                  </a:lnTo>
                  <a:lnTo>
                    <a:pt x="65" y="55"/>
                  </a:lnTo>
                  <a:lnTo>
                    <a:pt x="70" y="55"/>
                  </a:lnTo>
                  <a:lnTo>
                    <a:pt x="69" y="53"/>
                  </a:lnTo>
                  <a:lnTo>
                    <a:pt x="69" y="50"/>
                  </a:lnTo>
                  <a:lnTo>
                    <a:pt x="73" y="50"/>
                  </a:lnTo>
                  <a:lnTo>
                    <a:pt x="78" y="47"/>
                  </a:lnTo>
                  <a:lnTo>
                    <a:pt x="82" y="43"/>
                  </a:lnTo>
                  <a:lnTo>
                    <a:pt x="86" y="43"/>
                  </a:lnTo>
                  <a:lnTo>
                    <a:pt x="86" y="39"/>
                  </a:lnTo>
                  <a:lnTo>
                    <a:pt x="86" y="37"/>
                  </a:lnTo>
                  <a:lnTo>
                    <a:pt x="84" y="29"/>
                  </a:lnTo>
                  <a:lnTo>
                    <a:pt x="86" y="25"/>
                  </a:lnTo>
                  <a:lnTo>
                    <a:pt x="84" y="21"/>
                  </a:lnTo>
                  <a:lnTo>
                    <a:pt x="82" y="19"/>
                  </a:lnTo>
                  <a:lnTo>
                    <a:pt x="82" y="15"/>
                  </a:lnTo>
                  <a:lnTo>
                    <a:pt x="80" y="13"/>
                  </a:lnTo>
                  <a:lnTo>
                    <a:pt x="80" y="9"/>
                  </a:lnTo>
                  <a:lnTo>
                    <a:pt x="80" y="6"/>
                  </a:lnTo>
                  <a:lnTo>
                    <a:pt x="82" y="2"/>
                  </a:lnTo>
                  <a:lnTo>
                    <a:pt x="82" y="0"/>
                  </a:lnTo>
                  <a:lnTo>
                    <a:pt x="77" y="5"/>
                  </a:lnTo>
                  <a:lnTo>
                    <a:pt x="74" y="6"/>
                  </a:lnTo>
                  <a:lnTo>
                    <a:pt x="73" y="6"/>
                  </a:lnTo>
                  <a:lnTo>
                    <a:pt x="70" y="6"/>
                  </a:lnTo>
                  <a:lnTo>
                    <a:pt x="69" y="6"/>
                  </a:lnTo>
                  <a:lnTo>
                    <a:pt x="66" y="3"/>
                  </a:lnTo>
                  <a:lnTo>
                    <a:pt x="65" y="3"/>
                  </a:lnTo>
                  <a:lnTo>
                    <a:pt x="64" y="6"/>
                  </a:lnTo>
                  <a:lnTo>
                    <a:pt x="61" y="6"/>
                  </a:lnTo>
                  <a:lnTo>
                    <a:pt x="60" y="6"/>
                  </a:lnTo>
                  <a:lnTo>
                    <a:pt x="60" y="7"/>
                  </a:lnTo>
                  <a:lnTo>
                    <a:pt x="57" y="7"/>
                  </a:lnTo>
                  <a:lnTo>
                    <a:pt x="60" y="9"/>
                  </a:lnTo>
                  <a:lnTo>
                    <a:pt x="61" y="11"/>
                  </a:lnTo>
                  <a:lnTo>
                    <a:pt x="61" y="13"/>
                  </a:lnTo>
                  <a:lnTo>
                    <a:pt x="60" y="13"/>
                  </a:lnTo>
                  <a:lnTo>
                    <a:pt x="58" y="14"/>
                  </a:lnTo>
                  <a:lnTo>
                    <a:pt x="56" y="13"/>
                  </a:lnTo>
                  <a:lnTo>
                    <a:pt x="53" y="11"/>
                  </a:lnTo>
                  <a:lnTo>
                    <a:pt x="49" y="11"/>
                  </a:lnTo>
                  <a:lnTo>
                    <a:pt x="48" y="9"/>
                  </a:lnTo>
                  <a:lnTo>
                    <a:pt x="46" y="7"/>
                  </a:lnTo>
                  <a:lnTo>
                    <a:pt x="44" y="9"/>
                  </a:lnTo>
                  <a:lnTo>
                    <a:pt x="42" y="7"/>
                  </a:lnTo>
                  <a:lnTo>
                    <a:pt x="40" y="6"/>
                  </a:lnTo>
                  <a:lnTo>
                    <a:pt x="36" y="6"/>
                  </a:lnTo>
                  <a:lnTo>
                    <a:pt x="30" y="6"/>
                  </a:lnTo>
                  <a:lnTo>
                    <a:pt x="29" y="6"/>
                  </a:lnTo>
                  <a:lnTo>
                    <a:pt x="25" y="7"/>
                  </a:lnTo>
                  <a:lnTo>
                    <a:pt x="23" y="6"/>
                  </a:lnTo>
                  <a:lnTo>
                    <a:pt x="20" y="6"/>
                  </a:lnTo>
                  <a:lnTo>
                    <a:pt x="16" y="6"/>
                  </a:lnTo>
                  <a:lnTo>
                    <a:pt x="12" y="7"/>
                  </a:lnTo>
                  <a:lnTo>
                    <a:pt x="9" y="11"/>
                  </a:lnTo>
                  <a:lnTo>
                    <a:pt x="7" y="17"/>
                  </a:lnTo>
                  <a:lnTo>
                    <a:pt x="4" y="21"/>
                  </a:lnTo>
                  <a:lnTo>
                    <a:pt x="0" y="21"/>
                  </a:lnTo>
                  <a:lnTo>
                    <a:pt x="3" y="26"/>
                  </a:lnTo>
                  <a:lnTo>
                    <a:pt x="4" y="34"/>
                  </a:lnTo>
                  <a:lnTo>
                    <a:pt x="9" y="42"/>
                  </a:lnTo>
                  <a:lnTo>
                    <a:pt x="9" y="46"/>
                  </a:lnTo>
                  <a:lnTo>
                    <a:pt x="9" y="49"/>
                  </a:lnTo>
                  <a:lnTo>
                    <a:pt x="9" y="50"/>
                  </a:lnTo>
                  <a:lnTo>
                    <a:pt x="12" y="53"/>
                  </a:lnTo>
                  <a:lnTo>
                    <a:pt x="13" y="57"/>
                  </a:lnTo>
                  <a:lnTo>
                    <a:pt x="16" y="59"/>
                  </a:lnTo>
                  <a:lnTo>
                    <a:pt x="17" y="61"/>
                  </a:lnTo>
                  <a:lnTo>
                    <a:pt x="17" y="65"/>
                  </a:lnTo>
                  <a:lnTo>
                    <a:pt x="17" y="66"/>
                  </a:lnTo>
                  <a:lnTo>
                    <a:pt x="17" y="70"/>
                  </a:lnTo>
                  <a:lnTo>
                    <a:pt x="20" y="70"/>
                  </a:lnTo>
                  <a:lnTo>
                    <a:pt x="21" y="70"/>
                  </a:lnTo>
                  <a:lnTo>
                    <a:pt x="23" y="66"/>
                  </a:lnTo>
                  <a:lnTo>
                    <a:pt x="23" y="65"/>
                  </a:lnTo>
                  <a:lnTo>
                    <a:pt x="25" y="65"/>
                  </a:lnTo>
                  <a:lnTo>
                    <a:pt x="27" y="69"/>
                  </a:lnTo>
                  <a:lnTo>
                    <a:pt x="27" y="73"/>
                  </a:lnTo>
                  <a:lnTo>
                    <a:pt x="25" y="74"/>
                  </a:lnTo>
                  <a:lnTo>
                    <a:pt x="25" y="76"/>
                  </a:lnTo>
                  <a:lnTo>
                    <a:pt x="29" y="76"/>
                  </a:lnTo>
                  <a:lnTo>
                    <a:pt x="30" y="74"/>
                  </a:lnTo>
                  <a:lnTo>
                    <a:pt x="33" y="76"/>
                  </a:lnTo>
                  <a:lnTo>
                    <a:pt x="36" y="78"/>
                  </a:lnTo>
                  <a:lnTo>
                    <a:pt x="38" y="78"/>
                  </a:lnTo>
                  <a:lnTo>
                    <a:pt x="42" y="76"/>
                  </a:lnTo>
                  <a:lnTo>
                    <a:pt x="46" y="74"/>
                  </a:lnTo>
                  <a:lnTo>
                    <a:pt x="46" y="74"/>
                  </a:lnTo>
                  <a:lnTo>
                    <a:pt x="46" y="74"/>
                  </a:lnTo>
                  <a:lnTo>
                    <a:pt x="46" y="74"/>
                  </a:lnTo>
                  <a:lnTo>
                    <a:pt x="46" y="74"/>
                  </a:lnTo>
                  <a:lnTo>
                    <a:pt x="46" y="74"/>
                  </a:lnTo>
                  <a:lnTo>
                    <a:pt x="46" y="7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87" name="Freeform 142"/>
            <p:cNvSpPr>
              <a:spLocks/>
            </p:cNvSpPr>
            <p:nvPr/>
          </p:nvSpPr>
          <p:spPr bwMode="auto">
            <a:xfrm>
              <a:off x="6684963" y="3200400"/>
              <a:ext cx="217488" cy="425450"/>
            </a:xfrm>
            <a:custGeom>
              <a:avLst/>
              <a:gdLst>
                <a:gd name="T0" fmla="*/ 87 w 137"/>
                <a:gd name="T1" fmla="*/ 31 h 268"/>
                <a:gd name="T2" fmla="*/ 76 w 137"/>
                <a:gd name="T3" fmla="*/ 24 h 268"/>
                <a:gd name="T4" fmla="*/ 71 w 137"/>
                <a:gd name="T5" fmla="*/ 11 h 268"/>
                <a:gd name="T6" fmla="*/ 59 w 137"/>
                <a:gd name="T7" fmla="*/ 7 h 268"/>
                <a:gd name="T8" fmla="*/ 43 w 137"/>
                <a:gd name="T9" fmla="*/ 4 h 268"/>
                <a:gd name="T10" fmla="*/ 32 w 137"/>
                <a:gd name="T11" fmla="*/ 10 h 268"/>
                <a:gd name="T12" fmla="*/ 23 w 137"/>
                <a:gd name="T13" fmla="*/ 11 h 268"/>
                <a:gd name="T14" fmla="*/ 14 w 137"/>
                <a:gd name="T15" fmla="*/ 15 h 268"/>
                <a:gd name="T16" fmla="*/ 4 w 137"/>
                <a:gd name="T17" fmla="*/ 11 h 268"/>
                <a:gd name="T18" fmla="*/ 8 w 137"/>
                <a:gd name="T19" fmla="*/ 24 h 268"/>
                <a:gd name="T20" fmla="*/ 14 w 137"/>
                <a:gd name="T21" fmla="*/ 28 h 268"/>
                <a:gd name="T22" fmla="*/ 23 w 137"/>
                <a:gd name="T23" fmla="*/ 45 h 268"/>
                <a:gd name="T24" fmla="*/ 35 w 137"/>
                <a:gd name="T25" fmla="*/ 44 h 268"/>
                <a:gd name="T26" fmla="*/ 44 w 137"/>
                <a:gd name="T27" fmla="*/ 49 h 268"/>
                <a:gd name="T28" fmla="*/ 46 w 137"/>
                <a:gd name="T29" fmla="*/ 57 h 268"/>
                <a:gd name="T30" fmla="*/ 50 w 137"/>
                <a:gd name="T31" fmla="*/ 61 h 268"/>
                <a:gd name="T32" fmla="*/ 40 w 137"/>
                <a:gd name="T33" fmla="*/ 67 h 268"/>
                <a:gd name="T34" fmla="*/ 36 w 137"/>
                <a:gd name="T35" fmla="*/ 72 h 268"/>
                <a:gd name="T36" fmla="*/ 50 w 137"/>
                <a:gd name="T37" fmla="*/ 81 h 268"/>
                <a:gd name="T38" fmla="*/ 57 w 137"/>
                <a:gd name="T39" fmla="*/ 88 h 268"/>
                <a:gd name="T40" fmla="*/ 69 w 137"/>
                <a:gd name="T41" fmla="*/ 101 h 268"/>
                <a:gd name="T42" fmla="*/ 83 w 137"/>
                <a:gd name="T43" fmla="*/ 112 h 268"/>
                <a:gd name="T44" fmla="*/ 92 w 137"/>
                <a:gd name="T45" fmla="*/ 125 h 268"/>
                <a:gd name="T46" fmla="*/ 97 w 137"/>
                <a:gd name="T47" fmla="*/ 138 h 268"/>
                <a:gd name="T48" fmla="*/ 105 w 137"/>
                <a:gd name="T49" fmla="*/ 149 h 268"/>
                <a:gd name="T50" fmla="*/ 103 w 137"/>
                <a:gd name="T51" fmla="*/ 162 h 268"/>
                <a:gd name="T52" fmla="*/ 105 w 137"/>
                <a:gd name="T53" fmla="*/ 175 h 268"/>
                <a:gd name="T54" fmla="*/ 109 w 137"/>
                <a:gd name="T55" fmla="*/ 195 h 268"/>
                <a:gd name="T56" fmla="*/ 92 w 137"/>
                <a:gd name="T57" fmla="*/ 206 h 268"/>
                <a:gd name="T58" fmla="*/ 87 w 137"/>
                <a:gd name="T59" fmla="*/ 211 h 268"/>
                <a:gd name="T60" fmla="*/ 89 w 137"/>
                <a:gd name="T61" fmla="*/ 225 h 268"/>
                <a:gd name="T62" fmla="*/ 83 w 137"/>
                <a:gd name="T63" fmla="*/ 225 h 268"/>
                <a:gd name="T64" fmla="*/ 71 w 137"/>
                <a:gd name="T65" fmla="*/ 229 h 268"/>
                <a:gd name="T66" fmla="*/ 64 w 137"/>
                <a:gd name="T67" fmla="*/ 236 h 268"/>
                <a:gd name="T68" fmla="*/ 72 w 137"/>
                <a:gd name="T69" fmla="*/ 242 h 268"/>
                <a:gd name="T70" fmla="*/ 71 w 137"/>
                <a:gd name="T71" fmla="*/ 264 h 268"/>
                <a:gd name="T72" fmla="*/ 75 w 137"/>
                <a:gd name="T73" fmla="*/ 268 h 268"/>
                <a:gd name="T74" fmla="*/ 89 w 137"/>
                <a:gd name="T75" fmla="*/ 252 h 268"/>
                <a:gd name="T76" fmla="*/ 96 w 137"/>
                <a:gd name="T77" fmla="*/ 250 h 268"/>
                <a:gd name="T78" fmla="*/ 97 w 137"/>
                <a:gd name="T79" fmla="*/ 243 h 268"/>
                <a:gd name="T80" fmla="*/ 93 w 137"/>
                <a:gd name="T81" fmla="*/ 235 h 268"/>
                <a:gd name="T82" fmla="*/ 96 w 137"/>
                <a:gd name="T83" fmla="*/ 234 h 268"/>
                <a:gd name="T84" fmla="*/ 103 w 137"/>
                <a:gd name="T85" fmla="*/ 230 h 268"/>
                <a:gd name="T86" fmla="*/ 119 w 137"/>
                <a:gd name="T87" fmla="*/ 229 h 268"/>
                <a:gd name="T88" fmla="*/ 133 w 137"/>
                <a:gd name="T89" fmla="*/ 217 h 268"/>
                <a:gd name="T90" fmla="*/ 136 w 137"/>
                <a:gd name="T91" fmla="*/ 203 h 268"/>
                <a:gd name="T92" fmla="*/ 136 w 137"/>
                <a:gd name="T93" fmla="*/ 194 h 268"/>
                <a:gd name="T94" fmla="*/ 136 w 137"/>
                <a:gd name="T95" fmla="*/ 178 h 268"/>
                <a:gd name="T96" fmla="*/ 128 w 137"/>
                <a:gd name="T97" fmla="*/ 156 h 268"/>
                <a:gd name="T98" fmla="*/ 123 w 137"/>
                <a:gd name="T99" fmla="*/ 145 h 268"/>
                <a:gd name="T100" fmla="*/ 115 w 137"/>
                <a:gd name="T101" fmla="*/ 132 h 268"/>
                <a:gd name="T102" fmla="*/ 103 w 137"/>
                <a:gd name="T103" fmla="*/ 124 h 268"/>
                <a:gd name="T104" fmla="*/ 93 w 137"/>
                <a:gd name="T105" fmla="*/ 118 h 268"/>
                <a:gd name="T106" fmla="*/ 80 w 137"/>
                <a:gd name="T107" fmla="*/ 102 h 268"/>
                <a:gd name="T108" fmla="*/ 69 w 137"/>
                <a:gd name="T109" fmla="*/ 85 h 268"/>
                <a:gd name="T110" fmla="*/ 65 w 137"/>
                <a:gd name="T111" fmla="*/ 76 h 268"/>
                <a:gd name="T112" fmla="*/ 71 w 137"/>
                <a:gd name="T113" fmla="*/ 61 h 268"/>
                <a:gd name="T114" fmla="*/ 76 w 137"/>
                <a:gd name="T115" fmla="*/ 49 h 268"/>
                <a:gd name="T116" fmla="*/ 80 w 137"/>
                <a:gd name="T117" fmla="*/ 44 h 268"/>
                <a:gd name="T118" fmla="*/ 87 w 137"/>
                <a:gd name="T119" fmla="*/ 37 h 268"/>
                <a:gd name="T120" fmla="*/ 96 w 137"/>
                <a:gd name="T121" fmla="*/ 35 h 268"/>
                <a:gd name="T122" fmla="*/ 93 w 137"/>
                <a:gd name="T123" fmla="*/ 3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268">
                  <a:moveTo>
                    <a:pt x="93" y="31"/>
                  </a:moveTo>
                  <a:lnTo>
                    <a:pt x="89" y="31"/>
                  </a:lnTo>
                  <a:lnTo>
                    <a:pt x="88" y="32"/>
                  </a:lnTo>
                  <a:lnTo>
                    <a:pt x="87" y="32"/>
                  </a:lnTo>
                  <a:lnTo>
                    <a:pt x="87" y="31"/>
                  </a:lnTo>
                  <a:lnTo>
                    <a:pt x="84" y="32"/>
                  </a:lnTo>
                  <a:lnTo>
                    <a:pt x="83" y="31"/>
                  </a:lnTo>
                  <a:lnTo>
                    <a:pt x="79" y="28"/>
                  </a:lnTo>
                  <a:lnTo>
                    <a:pt x="79" y="27"/>
                  </a:lnTo>
                  <a:lnTo>
                    <a:pt x="76" y="24"/>
                  </a:lnTo>
                  <a:lnTo>
                    <a:pt x="72" y="24"/>
                  </a:lnTo>
                  <a:lnTo>
                    <a:pt x="71" y="19"/>
                  </a:lnTo>
                  <a:lnTo>
                    <a:pt x="69" y="13"/>
                  </a:lnTo>
                  <a:lnTo>
                    <a:pt x="71" y="13"/>
                  </a:lnTo>
                  <a:lnTo>
                    <a:pt x="71" y="11"/>
                  </a:lnTo>
                  <a:lnTo>
                    <a:pt x="69" y="7"/>
                  </a:lnTo>
                  <a:lnTo>
                    <a:pt x="67" y="7"/>
                  </a:lnTo>
                  <a:lnTo>
                    <a:pt x="63" y="7"/>
                  </a:lnTo>
                  <a:lnTo>
                    <a:pt x="61" y="7"/>
                  </a:lnTo>
                  <a:lnTo>
                    <a:pt x="59" y="7"/>
                  </a:lnTo>
                  <a:lnTo>
                    <a:pt x="56" y="7"/>
                  </a:lnTo>
                  <a:lnTo>
                    <a:pt x="52" y="4"/>
                  </a:lnTo>
                  <a:lnTo>
                    <a:pt x="48" y="0"/>
                  </a:lnTo>
                  <a:lnTo>
                    <a:pt x="44" y="2"/>
                  </a:lnTo>
                  <a:lnTo>
                    <a:pt x="43" y="4"/>
                  </a:lnTo>
                  <a:lnTo>
                    <a:pt x="43" y="6"/>
                  </a:lnTo>
                  <a:lnTo>
                    <a:pt x="40" y="7"/>
                  </a:lnTo>
                  <a:lnTo>
                    <a:pt x="36" y="11"/>
                  </a:lnTo>
                  <a:lnTo>
                    <a:pt x="32" y="11"/>
                  </a:lnTo>
                  <a:lnTo>
                    <a:pt x="32" y="10"/>
                  </a:lnTo>
                  <a:lnTo>
                    <a:pt x="31" y="10"/>
                  </a:lnTo>
                  <a:lnTo>
                    <a:pt x="30" y="13"/>
                  </a:lnTo>
                  <a:lnTo>
                    <a:pt x="30" y="15"/>
                  </a:lnTo>
                  <a:lnTo>
                    <a:pt x="26" y="11"/>
                  </a:lnTo>
                  <a:lnTo>
                    <a:pt x="23" y="11"/>
                  </a:lnTo>
                  <a:lnTo>
                    <a:pt x="22" y="13"/>
                  </a:lnTo>
                  <a:lnTo>
                    <a:pt x="19" y="11"/>
                  </a:lnTo>
                  <a:lnTo>
                    <a:pt x="18" y="12"/>
                  </a:lnTo>
                  <a:lnTo>
                    <a:pt x="15" y="13"/>
                  </a:lnTo>
                  <a:lnTo>
                    <a:pt x="14" y="15"/>
                  </a:lnTo>
                  <a:lnTo>
                    <a:pt x="12" y="15"/>
                  </a:lnTo>
                  <a:lnTo>
                    <a:pt x="10" y="11"/>
                  </a:lnTo>
                  <a:lnTo>
                    <a:pt x="8" y="11"/>
                  </a:lnTo>
                  <a:lnTo>
                    <a:pt x="6" y="11"/>
                  </a:lnTo>
                  <a:lnTo>
                    <a:pt x="4" y="11"/>
                  </a:lnTo>
                  <a:lnTo>
                    <a:pt x="2" y="17"/>
                  </a:lnTo>
                  <a:lnTo>
                    <a:pt x="0" y="17"/>
                  </a:lnTo>
                  <a:lnTo>
                    <a:pt x="2" y="19"/>
                  </a:lnTo>
                  <a:lnTo>
                    <a:pt x="4" y="20"/>
                  </a:lnTo>
                  <a:lnTo>
                    <a:pt x="8" y="24"/>
                  </a:lnTo>
                  <a:lnTo>
                    <a:pt x="10" y="28"/>
                  </a:lnTo>
                  <a:lnTo>
                    <a:pt x="12" y="31"/>
                  </a:lnTo>
                  <a:lnTo>
                    <a:pt x="12" y="27"/>
                  </a:lnTo>
                  <a:lnTo>
                    <a:pt x="14" y="29"/>
                  </a:lnTo>
                  <a:lnTo>
                    <a:pt x="14" y="28"/>
                  </a:lnTo>
                  <a:lnTo>
                    <a:pt x="15" y="31"/>
                  </a:lnTo>
                  <a:lnTo>
                    <a:pt x="15" y="32"/>
                  </a:lnTo>
                  <a:lnTo>
                    <a:pt x="15" y="37"/>
                  </a:lnTo>
                  <a:lnTo>
                    <a:pt x="19" y="44"/>
                  </a:lnTo>
                  <a:lnTo>
                    <a:pt x="23" y="45"/>
                  </a:lnTo>
                  <a:lnTo>
                    <a:pt x="27" y="45"/>
                  </a:lnTo>
                  <a:lnTo>
                    <a:pt x="31" y="49"/>
                  </a:lnTo>
                  <a:lnTo>
                    <a:pt x="31" y="45"/>
                  </a:lnTo>
                  <a:lnTo>
                    <a:pt x="32" y="44"/>
                  </a:lnTo>
                  <a:lnTo>
                    <a:pt x="35" y="44"/>
                  </a:lnTo>
                  <a:lnTo>
                    <a:pt x="36" y="44"/>
                  </a:lnTo>
                  <a:lnTo>
                    <a:pt x="39" y="44"/>
                  </a:lnTo>
                  <a:lnTo>
                    <a:pt x="40" y="45"/>
                  </a:lnTo>
                  <a:lnTo>
                    <a:pt x="43" y="48"/>
                  </a:lnTo>
                  <a:lnTo>
                    <a:pt x="44" y="49"/>
                  </a:lnTo>
                  <a:lnTo>
                    <a:pt x="43" y="51"/>
                  </a:lnTo>
                  <a:lnTo>
                    <a:pt x="40" y="53"/>
                  </a:lnTo>
                  <a:lnTo>
                    <a:pt x="44" y="53"/>
                  </a:lnTo>
                  <a:lnTo>
                    <a:pt x="46" y="55"/>
                  </a:lnTo>
                  <a:lnTo>
                    <a:pt x="46" y="57"/>
                  </a:lnTo>
                  <a:lnTo>
                    <a:pt x="48" y="57"/>
                  </a:lnTo>
                  <a:lnTo>
                    <a:pt x="50" y="57"/>
                  </a:lnTo>
                  <a:lnTo>
                    <a:pt x="52" y="57"/>
                  </a:lnTo>
                  <a:lnTo>
                    <a:pt x="52" y="59"/>
                  </a:lnTo>
                  <a:lnTo>
                    <a:pt x="50" y="61"/>
                  </a:lnTo>
                  <a:lnTo>
                    <a:pt x="48" y="63"/>
                  </a:lnTo>
                  <a:lnTo>
                    <a:pt x="50" y="64"/>
                  </a:lnTo>
                  <a:lnTo>
                    <a:pt x="48" y="64"/>
                  </a:lnTo>
                  <a:lnTo>
                    <a:pt x="44" y="67"/>
                  </a:lnTo>
                  <a:lnTo>
                    <a:pt x="40" y="67"/>
                  </a:lnTo>
                  <a:lnTo>
                    <a:pt x="36" y="67"/>
                  </a:lnTo>
                  <a:lnTo>
                    <a:pt x="39" y="68"/>
                  </a:lnTo>
                  <a:lnTo>
                    <a:pt x="39" y="71"/>
                  </a:lnTo>
                  <a:lnTo>
                    <a:pt x="39" y="72"/>
                  </a:lnTo>
                  <a:lnTo>
                    <a:pt x="36" y="72"/>
                  </a:lnTo>
                  <a:lnTo>
                    <a:pt x="39" y="75"/>
                  </a:lnTo>
                  <a:lnTo>
                    <a:pt x="40" y="75"/>
                  </a:lnTo>
                  <a:lnTo>
                    <a:pt x="46" y="77"/>
                  </a:lnTo>
                  <a:lnTo>
                    <a:pt x="47" y="80"/>
                  </a:lnTo>
                  <a:lnTo>
                    <a:pt x="50" y="81"/>
                  </a:lnTo>
                  <a:lnTo>
                    <a:pt x="52" y="81"/>
                  </a:lnTo>
                  <a:lnTo>
                    <a:pt x="56" y="84"/>
                  </a:lnTo>
                  <a:lnTo>
                    <a:pt x="57" y="84"/>
                  </a:lnTo>
                  <a:lnTo>
                    <a:pt x="57" y="85"/>
                  </a:lnTo>
                  <a:lnTo>
                    <a:pt x="57" y="88"/>
                  </a:lnTo>
                  <a:lnTo>
                    <a:pt x="59" y="89"/>
                  </a:lnTo>
                  <a:lnTo>
                    <a:pt x="63" y="93"/>
                  </a:lnTo>
                  <a:lnTo>
                    <a:pt x="65" y="94"/>
                  </a:lnTo>
                  <a:lnTo>
                    <a:pt x="67" y="97"/>
                  </a:lnTo>
                  <a:lnTo>
                    <a:pt x="69" y="101"/>
                  </a:lnTo>
                  <a:lnTo>
                    <a:pt x="73" y="106"/>
                  </a:lnTo>
                  <a:lnTo>
                    <a:pt x="77" y="109"/>
                  </a:lnTo>
                  <a:lnTo>
                    <a:pt x="80" y="110"/>
                  </a:lnTo>
                  <a:lnTo>
                    <a:pt x="81" y="112"/>
                  </a:lnTo>
                  <a:lnTo>
                    <a:pt x="83" y="112"/>
                  </a:lnTo>
                  <a:lnTo>
                    <a:pt x="84" y="116"/>
                  </a:lnTo>
                  <a:lnTo>
                    <a:pt x="87" y="121"/>
                  </a:lnTo>
                  <a:lnTo>
                    <a:pt x="88" y="125"/>
                  </a:lnTo>
                  <a:lnTo>
                    <a:pt x="89" y="125"/>
                  </a:lnTo>
                  <a:lnTo>
                    <a:pt x="92" y="125"/>
                  </a:lnTo>
                  <a:lnTo>
                    <a:pt x="93" y="128"/>
                  </a:lnTo>
                  <a:lnTo>
                    <a:pt x="101" y="133"/>
                  </a:lnTo>
                  <a:lnTo>
                    <a:pt x="100" y="136"/>
                  </a:lnTo>
                  <a:lnTo>
                    <a:pt x="97" y="137"/>
                  </a:lnTo>
                  <a:lnTo>
                    <a:pt x="97" y="138"/>
                  </a:lnTo>
                  <a:lnTo>
                    <a:pt x="101" y="141"/>
                  </a:lnTo>
                  <a:lnTo>
                    <a:pt x="103" y="142"/>
                  </a:lnTo>
                  <a:lnTo>
                    <a:pt x="105" y="145"/>
                  </a:lnTo>
                  <a:lnTo>
                    <a:pt x="105" y="146"/>
                  </a:lnTo>
                  <a:lnTo>
                    <a:pt x="105" y="149"/>
                  </a:lnTo>
                  <a:lnTo>
                    <a:pt x="103" y="152"/>
                  </a:lnTo>
                  <a:lnTo>
                    <a:pt x="105" y="154"/>
                  </a:lnTo>
                  <a:lnTo>
                    <a:pt x="105" y="156"/>
                  </a:lnTo>
                  <a:lnTo>
                    <a:pt x="105" y="158"/>
                  </a:lnTo>
                  <a:lnTo>
                    <a:pt x="103" y="162"/>
                  </a:lnTo>
                  <a:lnTo>
                    <a:pt x="103" y="162"/>
                  </a:lnTo>
                  <a:lnTo>
                    <a:pt x="103" y="165"/>
                  </a:lnTo>
                  <a:lnTo>
                    <a:pt x="103" y="169"/>
                  </a:lnTo>
                  <a:lnTo>
                    <a:pt x="105" y="171"/>
                  </a:lnTo>
                  <a:lnTo>
                    <a:pt x="105" y="175"/>
                  </a:lnTo>
                  <a:lnTo>
                    <a:pt x="107" y="177"/>
                  </a:lnTo>
                  <a:lnTo>
                    <a:pt x="109" y="181"/>
                  </a:lnTo>
                  <a:lnTo>
                    <a:pt x="107" y="185"/>
                  </a:lnTo>
                  <a:lnTo>
                    <a:pt x="109" y="193"/>
                  </a:lnTo>
                  <a:lnTo>
                    <a:pt x="109" y="195"/>
                  </a:lnTo>
                  <a:lnTo>
                    <a:pt x="109" y="199"/>
                  </a:lnTo>
                  <a:lnTo>
                    <a:pt x="105" y="199"/>
                  </a:lnTo>
                  <a:lnTo>
                    <a:pt x="101" y="203"/>
                  </a:lnTo>
                  <a:lnTo>
                    <a:pt x="96" y="206"/>
                  </a:lnTo>
                  <a:lnTo>
                    <a:pt x="92" y="206"/>
                  </a:lnTo>
                  <a:lnTo>
                    <a:pt x="92" y="209"/>
                  </a:lnTo>
                  <a:lnTo>
                    <a:pt x="93" y="211"/>
                  </a:lnTo>
                  <a:lnTo>
                    <a:pt x="88" y="211"/>
                  </a:lnTo>
                  <a:lnTo>
                    <a:pt x="87" y="209"/>
                  </a:lnTo>
                  <a:lnTo>
                    <a:pt x="87" y="211"/>
                  </a:lnTo>
                  <a:lnTo>
                    <a:pt x="84" y="211"/>
                  </a:lnTo>
                  <a:lnTo>
                    <a:pt x="83" y="213"/>
                  </a:lnTo>
                  <a:lnTo>
                    <a:pt x="84" y="219"/>
                  </a:lnTo>
                  <a:lnTo>
                    <a:pt x="88" y="221"/>
                  </a:lnTo>
                  <a:lnTo>
                    <a:pt x="89" y="225"/>
                  </a:lnTo>
                  <a:lnTo>
                    <a:pt x="89" y="226"/>
                  </a:lnTo>
                  <a:lnTo>
                    <a:pt x="89" y="229"/>
                  </a:lnTo>
                  <a:lnTo>
                    <a:pt x="87" y="226"/>
                  </a:lnTo>
                  <a:lnTo>
                    <a:pt x="84" y="225"/>
                  </a:lnTo>
                  <a:lnTo>
                    <a:pt x="83" y="225"/>
                  </a:lnTo>
                  <a:lnTo>
                    <a:pt x="76" y="226"/>
                  </a:lnTo>
                  <a:lnTo>
                    <a:pt x="75" y="226"/>
                  </a:lnTo>
                  <a:lnTo>
                    <a:pt x="72" y="225"/>
                  </a:lnTo>
                  <a:lnTo>
                    <a:pt x="71" y="226"/>
                  </a:lnTo>
                  <a:lnTo>
                    <a:pt x="71" y="229"/>
                  </a:lnTo>
                  <a:lnTo>
                    <a:pt x="69" y="230"/>
                  </a:lnTo>
                  <a:lnTo>
                    <a:pt x="65" y="232"/>
                  </a:lnTo>
                  <a:lnTo>
                    <a:pt x="61" y="234"/>
                  </a:lnTo>
                  <a:lnTo>
                    <a:pt x="63" y="234"/>
                  </a:lnTo>
                  <a:lnTo>
                    <a:pt x="64" y="236"/>
                  </a:lnTo>
                  <a:lnTo>
                    <a:pt x="65" y="238"/>
                  </a:lnTo>
                  <a:lnTo>
                    <a:pt x="67" y="239"/>
                  </a:lnTo>
                  <a:lnTo>
                    <a:pt x="67" y="239"/>
                  </a:lnTo>
                  <a:lnTo>
                    <a:pt x="69" y="239"/>
                  </a:lnTo>
                  <a:lnTo>
                    <a:pt x="72" y="242"/>
                  </a:lnTo>
                  <a:lnTo>
                    <a:pt x="75" y="246"/>
                  </a:lnTo>
                  <a:lnTo>
                    <a:pt x="72" y="243"/>
                  </a:lnTo>
                  <a:lnTo>
                    <a:pt x="71" y="247"/>
                  </a:lnTo>
                  <a:lnTo>
                    <a:pt x="69" y="252"/>
                  </a:lnTo>
                  <a:lnTo>
                    <a:pt x="71" y="264"/>
                  </a:lnTo>
                  <a:lnTo>
                    <a:pt x="72" y="263"/>
                  </a:lnTo>
                  <a:lnTo>
                    <a:pt x="72" y="264"/>
                  </a:lnTo>
                  <a:lnTo>
                    <a:pt x="69" y="266"/>
                  </a:lnTo>
                  <a:lnTo>
                    <a:pt x="72" y="268"/>
                  </a:lnTo>
                  <a:lnTo>
                    <a:pt x="75" y="268"/>
                  </a:lnTo>
                  <a:lnTo>
                    <a:pt x="79" y="264"/>
                  </a:lnTo>
                  <a:lnTo>
                    <a:pt x="80" y="260"/>
                  </a:lnTo>
                  <a:lnTo>
                    <a:pt x="84" y="256"/>
                  </a:lnTo>
                  <a:lnTo>
                    <a:pt x="88" y="255"/>
                  </a:lnTo>
                  <a:lnTo>
                    <a:pt x="89" y="252"/>
                  </a:lnTo>
                  <a:lnTo>
                    <a:pt x="92" y="251"/>
                  </a:lnTo>
                  <a:lnTo>
                    <a:pt x="92" y="250"/>
                  </a:lnTo>
                  <a:lnTo>
                    <a:pt x="89" y="247"/>
                  </a:lnTo>
                  <a:lnTo>
                    <a:pt x="93" y="250"/>
                  </a:lnTo>
                  <a:lnTo>
                    <a:pt x="96" y="250"/>
                  </a:lnTo>
                  <a:lnTo>
                    <a:pt x="97" y="250"/>
                  </a:lnTo>
                  <a:lnTo>
                    <a:pt x="97" y="247"/>
                  </a:lnTo>
                  <a:lnTo>
                    <a:pt x="96" y="243"/>
                  </a:lnTo>
                  <a:lnTo>
                    <a:pt x="97" y="246"/>
                  </a:lnTo>
                  <a:lnTo>
                    <a:pt x="97" y="243"/>
                  </a:lnTo>
                  <a:lnTo>
                    <a:pt x="96" y="242"/>
                  </a:lnTo>
                  <a:lnTo>
                    <a:pt x="97" y="242"/>
                  </a:lnTo>
                  <a:lnTo>
                    <a:pt x="100" y="239"/>
                  </a:lnTo>
                  <a:lnTo>
                    <a:pt x="97" y="238"/>
                  </a:lnTo>
                  <a:lnTo>
                    <a:pt x="93" y="235"/>
                  </a:lnTo>
                  <a:lnTo>
                    <a:pt x="97" y="235"/>
                  </a:lnTo>
                  <a:lnTo>
                    <a:pt x="100" y="235"/>
                  </a:lnTo>
                  <a:lnTo>
                    <a:pt x="100" y="234"/>
                  </a:lnTo>
                  <a:lnTo>
                    <a:pt x="97" y="234"/>
                  </a:lnTo>
                  <a:lnTo>
                    <a:pt x="96" y="234"/>
                  </a:lnTo>
                  <a:lnTo>
                    <a:pt x="100" y="232"/>
                  </a:lnTo>
                  <a:lnTo>
                    <a:pt x="100" y="230"/>
                  </a:lnTo>
                  <a:lnTo>
                    <a:pt x="101" y="230"/>
                  </a:lnTo>
                  <a:lnTo>
                    <a:pt x="103" y="234"/>
                  </a:lnTo>
                  <a:lnTo>
                    <a:pt x="103" y="230"/>
                  </a:lnTo>
                  <a:lnTo>
                    <a:pt x="105" y="232"/>
                  </a:lnTo>
                  <a:lnTo>
                    <a:pt x="107" y="234"/>
                  </a:lnTo>
                  <a:lnTo>
                    <a:pt x="113" y="232"/>
                  </a:lnTo>
                  <a:lnTo>
                    <a:pt x="115" y="230"/>
                  </a:lnTo>
                  <a:lnTo>
                    <a:pt x="119" y="229"/>
                  </a:lnTo>
                  <a:lnTo>
                    <a:pt x="120" y="225"/>
                  </a:lnTo>
                  <a:lnTo>
                    <a:pt x="127" y="222"/>
                  </a:lnTo>
                  <a:lnTo>
                    <a:pt x="128" y="221"/>
                  </a:lnTo>
                  <a:lnTo>
                    <a:pt x="132" y="219"/>
                  </a:lnTo>
                  <a:lnTo>
                    <a:pt x="133" y="217"/>
                  </a:lnTo>
                  <a:lnTo>
                    <a:pt x="133" y="213"/>
                  </a:lnTo>
                  <a:lnTo>
                    <a:pt x="136" y="211"/>
                  </a:lnTo>
                  <a:lnTo>
                    <a:pt x="136" y="209"/>
                  </a:lnTo>
                  <a:lnTo>
                    <a:pt x="136" y="207"/>
                  </a:lnTo>
                  <a:lnTo>
                    <a:pt x="136" y="203"/>
                  </a:lnTo>
                  <a:lnTo>
                    <a:pt x="136" y="202"/>
                  </a:lnTo>
                  <a:lnTo>
                    <a:pt x="133" y="198"/>
                  </a:lnTo>
                  <a:lnTo>
                    <a:pt x="137" y="199"/>
                  </a:lnTo>
                  <a:lnTo>
                    <a:pt x="136" y="195"/>
                  </a:lnTo>
                  <a:lnTo>
                    <a:pt x="136" y="194"/>
                  </a:lnTo>
                  <a:lnTo>
                    <a:pt x="137" y="193"/>
                  </a:lnTo>
                  <a:lnTo>
                    <a:pt x="137" y="189"/>
                  </a:lnTo>
                  <a:lnTo>
                    <a:pt x="136" y="182"/>
                  </a:lnTo>
                  <a:lnTo>
                    <a:pt x="133" y="181"/>
                  </a:lnTo>
                  <a:lnTo>
                    <a:pt x="136" y="178"/>
                  </a:lnTo>
                  <a:lnTo>
                    <a:pt x="133" y="177"/>
                  </a:lnTo>
                  <a:lnTo>
                    <a:pt x="133" y="173"/>
                  </a:lnTo>
                  <a:lnTo>
                    <a:pt x="133" y="171"/>
                  </a:lnTo>
                  <a:lnTo>
                    <a:pt x="132" y="167"/>
                  </a:lnTo>
                  <a:lnTo>
                    <a:pt x="128" y="156"/>
                  </a:lnTo>
                  <a:lnTo>
                    <a:pt x="124" y="149"/>
                  </a:lnTo>
                  <a:lnTo>
                    <a:pt x="127" y="149"/>
                  </a:lnTo>
                  <a:lnTo>
                    <a:pt x="127" y="146"/>
                  </a:lnTo>
                  <a:lnTo>
                    <a:pt x="124" y="145"/>
                  </a:lnTo>
                  <a:lnTo>
                    <a:pt x="123" y="145"/>
                  </a:lnTo>
                  <a:lnTo>
                    <a:pt x="120" y="142"/>
                  </a:lnTo>
                  <a:lnTo>
                    <a:pt x="116" y="138"/>
                  </a:lnTo>
                  <a:lnTo>
                    <a:pt x="115" y="133"/>
                  </a:lnTo>
                  <a:lnTo>
                    <a:pt x="113" y="133"/>
                  </a:lnTo>
                  <a:lnTo>
                    <a:pt x="115" y="132"/>
                  </a:lnTo>
                  <a:lnTo>
                    <a:pt x="113" y="132"/>
                  </a:lnTo>
                  <a:lnTo>
                    <a:pt x="111" y="129"/>
                  </a:lnTo>
                  <a:lnTo>
                    <a:pt x="109" y="128"/>
                  </a:lnTo>
                  <a:lnTo>
                    <a:pt x="107" y="128"/>
                  </a:lnTo>
                  <a:lnTo>
                    <a:pt x="103" y="124"/>
                  </a:lnTo>
                  <a:lnTo>
                    <a:pt x="100" y="121"/>
                  </a:lnTo>
                  <a:lnTo>
                    <a:pt x="101" y="121"/>
                  </a:lnTo>
                  <a:lnTo>
                    <a:pt x="97" y="118"/>
                  </a:lnTo>
                  <a:lnTo>
                    <a:pt x="96" y="118"/>
                  </a:lnTo>
                  <a:lnTo>
                    <a:pt x="93" y="118"/>
                  </a:lnTo>
                  <a:lnTo>
                    <a:pt x="93" y="114"/>
                  </a:lnTo>
                  <a:lnTo>
                    <a:pt x="92" y="112"/>
                  </a:lnTo>
                  <a:lnTo>
                    <a:pt x="87" y="108"/>
                  </a:lnTo>
                  <a:lnTo>
                    <a:pt x="83" y="105"/>
                  </a:lnTo>
                  <a:lnTo>
                    <a:pt x="80" y="102"/>
                  </a:lnTo>
                  <a:lnTo>
                    <a:pt x="80" y="98"/>
                  </a:lnTo>
                  <a:lnTo>
                    <a:pt x="79" y="94"/>
                  </a:lnTo>
                  <a:lnTo>
                    <a:pt x="75" y="92"/>
                  </a:lnTo>
                  <a:lnTo>
                    <a:pt x="69" y="88"/>
                  </a:lnTo>
                  <a:lnTo>
                    <a:pt x="69" y="85"/>
                  </a:lnTo>
                  <a:lnTo>
                    <a:pt x="67" y="84"/>
                  </a:lnTo>
                  <a:lnTo>
                    <a:pt x="67" y="85"/>
                  </a:lnTo>
                  <a:lnTo>
                    <a:pt x="65" y="81"/>
                  </a:lnTo>
                  <a:lnTo>
                    <a:pt x="65" y="80"/>
                  </a:lnTo>
                  <a:lnTo>
                    <a:pt x="65" y="76"/>
                  </a:lnTo>
                  <a:lnTo>
                    <a:pt x="65" y="72"/>
                  </a:lnTo>
                  <a:lnTo>
                    <a:pt x="65" y="68"/>
                  </a:lnTo>
                  <a:lnTo>
                    <a:pt x="67" y="63"/>
                  </a:lnTo>
                  <a:lnTo>
                    <a:pt x="69" y="61"/>
                  </a:lnTo>
                  <a:lnTo>
                    <a:pt x="71" y="61"/>
                  </a:lnTo>
                  <a:lnTo>
                    <a:pt x="72" y="59"/>
                  </a:lnTo>
                  <a:lnTo>
                    <a:pt x="75" y="55"/>
                  </a:lnTo>
                  <a:lnTo>
                    <a:pt x="75" y="51"/>
                  </a:lnTo>
                  <a:lnTo>
                    <a:pt x="75" y="49"/>
                  </a:lnTo>
                  <a:lnTo>
                    <a:pt x="76" y="49"/>
                  </a:lnTo>
                  <a:lnTo>
                    <a:pt x="79" y="48"/>
                  </a:lnTo>
                  <a:lnTo>
                    <a:pt x="76" y="45"/>
                  </a:lnTo>
                  <a:lnTo>
                    <a:pt x="76" y="44"/>
                  </a:lnTo>
                  <a:lnTo>
                    <a:pt x="79" y="45"/>
                  </a:lnTo>
                  <a:lnTo>
                    <a:pt x="80" y="44"/>
                  </a:lnTo>
                  <a:lnTo>
                    <a:pt x="83" y="41"/>
                  </a:lnTo>
                  <a:lnTo>
                    <a:pt x="83" y="44"/>
                  </a:lnTo>
                  <a:lnTo>
                    <a:pt x="87" y="41"/>
                  </a:lnTo>
                  <a:lnTo>
                    <a:pt x="87" y="40"/>
                  </a:lnTo>
                  <a:lnTo>
                    <a:pt x="87" y="37"/>
                  </a:lnTo>
                  <a:lnTo>
                    <a:pt x="88" y="37"/>
                  </a:lnTo>
                  <a:lnTo>
                    <a:pt x="89" y="36"/>
                  </a:lnTo>
                  <a:lnTo>
                    <a:pt x="92" y="35"/>
                  </a:lnTo>
                  <a:lnTo>
                    <a:pt x="93" y="35"/>
                  </a:lnTo>
                  <a:lnTo>
                    <a:pt x="96" y="35"/>
                  </a:lnTo>
                  <a:lnTo>
                    <a:pt x="97" y="35"/>
                  </a:lnTo>
                  <a:lnTo>
                    <a:pt x="96" y="32"/>
                  </a:lnTo>
                  <a:lnTo>
                    <a:pt x="93" y="31"/>
                  </a:lnTo>
                  <a:lnTo>
                    <a:pt x="93" y="31"/>
                  </a:lnTo>
                  <a:lnTo>
                    <a:pt x="93" y="31"/>
                  </a:lnTo>
                  <a:lnTo>
                    <a:pt x="93" y="31"/>
                  </a:lnTo>
                  <a:lnTo>
                    <a:pt x="93" y="31"/>
                  </a:lnTo>
                  <a:lnTo>
                    <a:pt x="93" y="31"/>
                  </a:lnTo>
                  <a:lnTo>
                    <a:pt x="93" y="3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91" name="Freeform 143"/>
            <p:cNvSpPr>
              <a:spLocks/>
            </p:cNvSpPr>
            <p:nvPr/>
          </p:nvSpPr>
          <p:spPr bwMode="auto">
            <a:xfrm>
              <a:off x="6111875" y="2998788"/>
              <a:ext cx="209550" cy="112713"/>
            </a:xfrm>
            <a:custGeom>
              <a:avLst/>
              <a:gdLst>
                <a:gd name="T0" fmla="*/ 112 w 132"/>
                <a:gd name="T1" fmla="*/ 45 h 71"/>
                <a:gd name="T2" fmla="*/ 104 w 132"/>
                <a:gd name="T3" fmla="*/ 41 h 71"/>
                <a:gd name="T4" fmla="*/ 102 w 132"/>
                <a:gd name="T5" fmla="*/ 44 h 71"/>
                <a:gd name="T6" fmla="*/ 98 w 132"/>
                <a:gd name="T7" fmla="*/ 44 h 71"/>
                <a:gd name="T8" fmla="*/ 94 w 132"/>
                <a:gd name="T9" fmla="*/ 44 h 71"/>
                <a:gd name="T10" fmla="*/ 90 w 132"/>
                <a:gd name="T11" fmla="*/ 40 h 71"/>
                <a:gd name="T12" fmla="*/ 85 w 132"/>
                <a:gd name="T13" fmla="*/ 37 h 71"/>
                <a:gd name="T14" fmla="*/ 80 w 132"/>
                <a:gd name="T15" fmla="*/ 37 h 71"/>
                <a:gd name="T16" fmla="*/ 80 w 132"/>
                <a:gd name="T17" fmla="*/ 33 h 71"/>
                <a:gd name="T18" fmla="*/ 76 w 132"/>
                <a:gd name="T19" fmla="*/ 32 h 71"/>
                <a:gd name="T20" fmla="*/ 68 w 132"/>
                <a:gd name="T21" fmla="*/ 30 h 71"/>
                <a:gd name="T22" fmla="*/ 63 w 132"/>
                <a:gd name="T23" fmla="*/ 24 h 71"/>
                <a:gd name="T24" fmla="*/ 57 w 132"/>
                <a:gd name="T25" fmla="*/ 20 h 71"/>
                <a:gd name="T26" fmla="*/ 53 w 132"/>
                <a:gd name="T27" fmla="*/ 20 h 71"/>
                <a:gd name="T28" fmla="*/ 47 w 132"/>
                <a:gd name="T29" fmla="*/ 14 h 71"/>
                <a:gd name="T30" fmla="*/ 37 w 132"/>
                <a:gd name="T31" fmla="*/ 10 h 71"/>
                <a:gd name="T32" fmla="*/ 23 w 132"/>
                <a:gd name="T33" fmla="*/ 0 h 71"/>
                <a:gd name="T34" fmla="*/ 17 w 132"/>
                <a:gd name="T35" fmla="*/ 0 h 71"/>
                <a:gd name="T36" fmla="*/ 15 w 132"/>
                <a:gd name="T37" fmla="*/ 4 h 71"/>
                <a:gd name="T38" fmla="*/ 11 w 132"/>
                <a:gd name="T39" fmla="*/ 5 h 71"/>
                <a:gd name="T40" fmla="*/ 7 w 132"/>
                <a:gd name="T41" fmla="*/ 4 h 71"/>
                <a:gd name="T42" fmla="*/ 1 w 132"/>
                <a:gd name="T43" fmla="*/ 13 h 71"/>
                <a:gd name="T44" fmla="*/ 1 w 132"/>
                <a:gd name="T45" fmla="*/ 18 h 71"/>
                <a:gd name="T46" fmla="*/ 0 w 132"/>
                <a:gd name="T47" fmla="*/ 24 h 71"/>
                <a:gd name="T48" fmla="*/ 0 w 132"/>
                <a:gd name="T49" fmla="*/ 28 h 71"/>
                <a:gd name="T50" fmla="*/ 5 w 132"/>
                <a:gd name="T51" fmla="*/ 32 h 71"/>
                <a:gd name="T52" fmla="*/ 15 w 132"/>
                <a:gd name="T53" fmla="*/ 33 h 71"/>
                <a:gd name="T54" fmla="*/ 27 w 132"/>
                <a:gd name="T55" fmla="*/ 44 h 71"/>
                <a:gd name="T56" fmla="*/ 32 w 132"/>
                <a:gd name="T57" fmla="*/ 44 h 71"/>
                <a:gd name="T58" fmla="*/ 37 w 132"/>
                <a:gd name="T59" fmla="*/ 48 h 71"/>
                <a:gd name="T60" fmla="*/ 45 w 132"/>
                <a:gd name="T61" fmla="*/ 50 h 71"/>
                <a:gd name="T62" fmla="*/ 53 w 132"/>
                <a:gd name="T63" fmla="*/ 53 h 71"/>
                <a:gd name="T64" fmla="*/ 59 w 132"/>
                <a:gd name="T65" fmla="*/ 53 h 71"/>
                <a:gd name="T66" fmla="*/ 63 w 132"/>
                <a:gd name="T67" fmla="*/ 53 h 71"/>
                <a:gd name="T68" fmla="*/ 75 w 132"/>
                <a:gd name="T69" fmla="*/ 54 h 71"/>
                <a:gd name="T70" fmla="*/ 76 w 132"/>
                <a:gd name="T71" fmla="*/ 58 h 71"/>
                <a:gd name="T72" fmla="*/ 81 w 132"/>
                <a:gd name="T73" fmla="*/ 62 h 71"/>
                <a:gd name="T74" fmla="*/ 88 w 132"/>
                <a:gd name="T75" fmla="*/ 66 h 71"/>
                <a:gd name="T76" fmla="*/ 90 w 132"/>
                <a:gd name="T77" fmla="*/ 63 h 71"/>
                <a:gd name="T78" fmla="*/ 94 w 132"/>
                <a:gd name="T79" fmla="*/ 66 h 71"/>
                <a:gd name="T80" fmla="*/ 98 w 132"/>
                <a:gd name="T81" fmla="*/ 67 h 71"/>
                <a:gd name="T82" fmla="*/ 106 w 132"/>
                <a:gd name="T83" fmla="*/ 70 h 71"/>
                <a:gd name="T84" fmla="*/ 114 w 132"/>
                <a:gd name="T85" fmla="*/ 67 h 71"/>
                <a:gd name="T86" fmla="*/ 121 w 132"/>
                <a:gd name="T87" fmla="*/ 71 h 71"/>
                <a:gd name="T88" fmla="*/ 129 w 132"/>
                <a:gd name="T89" fmla="*/ 70 h 71"/>
                <a:gd name="T90" fmla="*/ 132 w 132"/>
                <a:gd name="T91" fmla="*/ 62 h 71"/>
                <a:gd name="T92" fmla="*/ 128 w 132"/>
                <a:gd name="T93" fmla="*/ 54 h 71"/>
                <a:gd name="T94" fmla="*/ 128 w 132"/>
                <a:gd name="T95" fmla="*/ 45 h 71"/>
                <a:gd name="T96" fmla="*/ 116 w 132"/>
                <a:gd name="T97" fmla="*/ 45 h 71"/>
                <a:gd name="T98" fmla="*/ 116 w 132"/>
                <a:gd name="T99" fmla="*/ 45 h 71"/>
                <a:gd name="T100" fmla="*/ 116 w 132"/>
                <a:gd name="T101" fmla="*/ 45 h 71"/>
                <a:gd name="T102" fmla="*/ 116 w 132"/>
                <a:gd name="T103"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71">
                  <a:moveTo>
                    <a:pt x="116" y="45"/>
                  </a:moveTo>
                  <a:lnTo>
                    <a:pt x="112" y="45"/>
                  </a:lnTo>
                  <a:lnTo>
                    <a:pt x="106" y="44"/>
                  </a:lnTo>
                  <a:lnTo>
                    <a:pt x="104" y="41"/>
                  </a:lnTo>
                  <a:lnTo>
                    <a:pt x="102" y="41"/>
                  </a:lnTo>
                  <a:lnTo>
                    <a:pt x="102" y="44"/>
                  </a:lnTo>
                  <a:lnTo>
                    <a:pt x="101" y="44"/>
                  </a:lnTo>
                  <a:lnTo>
                    <a:pt x="98" y="44"/>
                  </a:lnTo>
                  <a:lnTo>
                    <a:pt x="97" y="40"/>
                  </a:lnTo>
                  <a:lnTo>
                    <a:pt x="94" y="44"/>
                  </a:lnTo>
                  <a:lnTo>
                    <a:pt x="93" y="44"/>
                  </a:lnTo>
                  <a:lnTo>
                    <a:pt x="90" y="40"/>
                  </a:lnTo>
                  <a:lnTo>
                    <a:pt x="88" y="36"/>
                  </a:lnTo>
                  <a:lnTo>
                    <a:pt x="85" y="37"/>
                  </a:lnTo>
                  <a:lnTo>
                    <a:pt x="84" y="37"/>
                  </a:lnTo>
                  <a:lnTo>
                    <a:pt x="80" y="37"/>
                  </a:lnTo>
                  <a:lnTo>
                    <a:pt x="77" y="36"/>
                  </a:lnTo>
                  <a:lnTo>
                    <a:pt x="80" y="33"/>
                  </a:lnTo>
                  <a:lnTo>
                    <a:pt x="77" y="32"/>
                  </a:lnTo>
                  <a:lnTo>
                    <a:pt x="76" y="32"/>
                  </a:lnTo>
                  <a:lnTo>
                    <a:pt x="72" y="32"/>
                  </a:lnTo>
                  <a:lnTo>
                    <a:pt x="68" y="30"/>
                  </a:lnTo>
                  <a:lnTo>
                    <a:pt x="64" y="28"/>
                  </a:lnTo>
                  <a:lnTo>
                    <a:pt x="63" y="24"/>
                  </a:lnTo>
                  <a:lnTo>
                    <a:pt x="61" y="20"/>
                  </a:lnTo>
                  <a:lnTo>
                    <a:pt x="57" y="20"/>
                  </a:lnTo>
                  <a:lnTo>
                    <a:pt x="55" y="20"/>
                  </a:lnTo>
                  <a:lnTo>
                    <a:pt x="53" y="20"/>
                  </a:lnTo>
                  <a:lnTo>
                    <a:pt x="51" y="18"/>
                  </a:lnTo>
                  <a:lnTo>
                    <a:pt x="47" y="14"/>
                  </a:lnTo>
                  <a:lnTo>
                    <a:pt x="44" y="13"/>
                  </a:lnTo>
                  <a:lnTo>
                    <a:pt x="37" y="10"/>
                  </a:lnTo>
                  <a:lnTo>
                    <a:pt x="24" y="1"/>
                  </a:lnTo>
                  <a:lnTo>
                    <a:pt x="23" y="0"/>
                  </a:lnTo>
                  <a:lnTo>
                    <a:pt x="19" y="0"/>
                  </a:lnTo>
                  <a:lnTo>
                    <a:pt x="17" y="0"/>
                  </a:lnTo>
                  <a:lnTo>
                    <a:pt x="15" y="0"/>
                  </a:lnTo>
                  <a:lnTo>
                    <a:pt x="15" y="4"/>
                  </a:lnTo>
                  <a:lnTo>
                    <a:pt x="13" y="5"/>
                  </a:lnTo>
                  <a:lnTo>
                    <a:pt x="11" y="5"/>
                  </a:lnTo>
                  <a:lnTo>
                    <a:pt x="9" y="4"/>
                  </a:lnTo>
                  <a:lnTo>
                    <a:pt x="7" y="4"/>
                  </a:lnTo>
                  <a:lnTo>
                    <a:pt x="5" y="6"/>
                  </a:lnTo>
                  <a:lnTo>
                    <a:pt x="1" y="13"/>
                  </a:lnTo>
                  <a:lnTo>
                    <a:pt x="1" y="17"/>
                  </a:lnTo>
                  <a:lnTo>
                    <a:pt x="1" y="18"/>
                  </a:lnTo>
                  <a:lnTo>
                    <a:pt x="1" y="20"/>
                  </a:lnTo>
                  <a:lnTo>
                    <a:pt x="0" y="24"/>
                  </a:lnTo>
                  <a:lnTo>
                    <a:pt x="0" y="26"/>
                  </a:lnTo>
                  <a:lnTo>
                    <a:pt x="0" y="28"/>
                  </a:lnTo>
                  <a:lnTo>
                    <a:pt x="4" y="30"/>
                  </a:lnTo>
                  <a:lnTo>
                    <a:pt x="5" y="32"/>
                  </a:lnTo>
                  <a:lnTo>
                    <a:pt x="7" y="30"/>
                  </a:lnTo>
                  <a:lnTo>
                    <a:pt x="15" y="33"/>
                  </a:lnTo>
                  <a:lnTo>
                    <a:pt x="23" y="41"/>
                  </a:lnTo>
                  <a:lnTo>
                    <a:pt x="27" y="44"/>
                  </a:lnTo>
                  <a:lnTo>
                    <a:pt x="31" y="45"/>
                  </a:lnTo>
                  <a:lnTo>
                    <a:pt x="32" y="44"/>
                  </a:lnTo>
                  <a:lnTo>
                    <a:pt x="33" y="45"/>
                  </a:lnTo>
                  <a:lnTo>
                    <a:pt x="37" y="48"/>
                  </a:lnTo>
                  <a:lnTo>
                    <a:pt x="44" y="49"/>
                  </a:lnTo>
                  <a:lnTo>
                    <a:pt x="45" y="50"/>
                  </a:lnTo>
                  <a:lnTo>
                    <a:pt x="49" y="53"/>
                  </a:lnTo>
                  <a:lnTo>
                    <a:pt x="53" y="53"/>
                  </a:lnTo>
                  <a:lnTo>
                    <a:pt x="55" y="53"/>
                  </a:lnTo>
                  <a:lnTo>
                    <a:pt x="59" y="53"/>
                  </a:lnTo>
                  <a:lnTo>
                    <a:pt x="63" y="54"/>
                  </a:lnTo>
                  <a:lnTo>
                    <a:pt x="63" y="53"/>
                  </a:lnTo>
                  <a:lnTo>
                    <a:pt x="67" y="53"/>
                  </a:lnTo>
                  <a:lnTo>
                    <a:pt x="75" y="54"/>
                  </a:lnTo>
                  <a:lnTo>
                    <a:pt x="76" y="57"/>
                  </a:lnTo>
                  <a:lnTo>
                    <a:pt x="76" y="58"/>
                  </a:lnTo>
                  <a:lnTo>
                    <a:pt x="77" y="61"/>
                  </a:lnTo>
                  <a:lnTo>
                    <a:pt x="81" y="62"/>
                  </a:lnTo>
                  <a:lnTo>
                    <a:pt x="85" y="63"/>
                  </a:lnTo>
                  <a:lnTo>
                    <a:pt x="88" y="66"/>
                  </a:lnTo>
                  <a:lnTo>
                    <a:pt x="88" y="63"/>
                  </a:lnTo>
                  <a:lnTo>
                    <a:pt x="90" y="63"/>
                  </a:lnTo>
                  <a:lnTo>
                    <a:pt x="93" y="63"/>
                  </a:lnTo>
                  <a:lnTo>
                    <a:pt x="94" y="66"/>
                  </a:lnTo>
                  <a:lnTo>
                    <a:pt x="94" y="67"/>
                  </a:lnTo>
                  <a:lnTo>
                    <a:pt x="98" y="67"/>
                  </a:lnTo>
                  <a:lnTo>
                    <a:pt x="102" y="67"/>
                  </a:lnTo>
                  <a:lnTo>
                    <a:pt x="106" y="70"/>
                  </a:lnTo>
                  <a:lnTo>
                    <a:pt x="110" y="70"/>
                  </a:lnTo>
                  <a:lnTo>
                    <a:pt x="114" y="67"/>
                  </a:lnTo>
                  <a:lnTo>
                    <a:pt x="116" y="71"/>
                  </a:lnTo>
                  <a:lnTo>
                    <a:pt x="121" y="71"/>
                  </a:lnTo>
                  <a:lnTo>
                    <a:pt x="128" y="71"/>
                  </a:lnTo>
                  <a:lnTo>
                    <a:pt x="129" y="70"/>
                  </a:lnTo>
                  <a:lnTo>
                    <a:pt x="132" y="67"/>
                  </a:lnTo>
                  <a:lnTo>
                    <a:pt x="132" y="62"/>
                  </a:lnTo>
                  <a:lnTo>
                    <a:pt x="128" y="58"/>
                  </a:lnTo>
                  <a:lnTo>
                    <a:pt x="128" y="54"/>
                  </a:lnTo>
                  <a:lnTo>
                    <a:pt x="128" y="50"/>
                  </a:lnTo>
                  <a:lnTo>
                    <a:pt x="128" y="45"/>
                  </a:lnTo>
                  <a:lnTo>
                    <a:pt x="121" y="45"/>
                  </a:lnTo>
                  <a:lnTo>
                    <a:pt x="116" y="45"/>
                  </a:lnTo>
                  <a:lnTo>
                    <a:pt x="116" y="45"/>
                  </a:lnTo>
                  <a:lnTo>
                    <a:pt x="116" y="45"/>
                  </a:lnTo>
                  <a:lnTo>
                    <a:pt x="116" y="45"/>
                  </a:lnTo>
                  <a:lnTo>
                    <a:pt x="116" y="45"/>
                  </a:lnTo>
                  <a:lnTo>
                    <a:pt x="116" y="45"/>
                  </a:lnTo>
                  <a:lnTo>
                    <a:pt x="116" y="4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95" name="Freeform 144"/>
            <p:cNvSpPr>
              <a:spLocks noEditPoints="1"/>
            </p:cNvSpPr>
            <p:nvPr/>
          </p:nvSpPr>
          <p:spPr bwMode="auto">
            <a:xfrm>
              <a:off x="6443663" y="3049588"/>
              <a:ext cx="220663" cy="534988"/>
            </a:xfrm>
            <a:custGeom>
              <a:avLst/>
              <a:gdLst>
                <a:gd name="T0" fmla="*/ 33 w 139"/>
                <a:gd name="T1" fmla="*/ 171 h 337"/>
                <a:gd name="T2" fmla="*/ 26 w 139"/>
                <a:gd name="T3" fmla="*/ 167 h 337"/>
                <a:gd name="T4" fmla="*/ 51 w 139"/>
                <a:gd name="T5" fmla="*/ 232 h 337"/>
                <a:gd name="T6" fmla="*/ 21 w 139"/>
                <a:gd name="T7" fmla="*/ 325 h 337"/>
                <a:gd name="T8" fmla="*/ 21 w 139"/>
                <a:gd name="T9" fmla="*/ 324 h 337"/>
                <a:gd name="T10" fmla="*/ 25 w 139"/>
                <a:gd name="T11" fmla="*/ 285 h 337"/>
                <a:gd name="T12" fmla="*/ 29 w 139"/>
                <a:gd name="T13" fmla="*/ 288 h 337"/>
                <a:gd name="T14" fmla="*/ 26 w 139"/>
                <a:gd name="T15" fmla="*/ 276 h 337"/>
                <a:gd name="T16" fmla="*/ 25 w 139"/>
                <a:gd name="T17" fmla="*/ 277 h 337"/>
                <a:gd name="T18" fmla="*/ 26 w 139"/>
                <a:gd name="T19" fmla="*/ 298 h 337"/>
                <a:gd name="T20" fmla="*/ 24 w 139"/>
                <a:gd name="T21" fmla="*/ 302 h 337"/>
                <a:gd name="T22" fmla="*/ 124 w 139"/>
                <a:gd name="T23" fmla="*/ 130 h 337"/>
                <a:gd name="T24" fmla="*/ 120 w 139"/>
                <a:gd name="T25" fmla="*/ 118 h 337"/>
                <a:gd name="T26" fmla="*/ 109 w 139"/>
                <a:gd name="T27" fmla="*/ 105 h 337"/>
                <a:gd name="T28" fmla="*/ 97 w 139"/>
                <a:gd name="T29" fmla="*/ 91 h 337"/>
                <a:gd name="T30" fmla="*/ 87 w 139"/>
                <a:gd name="T31" fmla="*/ 82 h 337"/>
                <a:gd name="T32" fmla="*/ 78 w 139"/>
                <a:gd name="T33" fmla="*/ 75 h 337"/>
                <a:gd name="T34" fmla="*/ 81 w 139"/>
                <a:gd name="T35" fmla="*/ 61 h 337"/>
                <a:gd name="T36" fmla="*/ 87 w 139"/>
                <a:gd name="T37" fmla="*/ 49 h 337"/>
                <a:gd name="T38" fmla="*/ 86 w 139"/>
                <a:gd name="T39" fmla="*/ 29 h 337"/>
                <a:gd name="T40" fmla="*/ 70 w 139"/>
                <a:gd name="T41" fmla="*/ 8 h 337"/>
                <a:gd name="T42" fmla="*/ 57 w 139"/>
                <a:gd name="T43" fmla="*/ 16 h 337"/>
                <a:gd name="T44" fmla="*/ 55 w 139"/>
                <a:gd name="T45" fmla="*/ 22 h 337"/>
                <a:gd name="T46" fmla="*/ 37 w 139"/>
                <a:gd name="T47" fmla="*/ 34 h 337"/>
                <a:gd name="T48" fmla="*/ 33 w 139"/>
                <a:gd name="T49" fmla="*/ 49 h 337"/>
                <a:gd name="T50" fmla="*/ 24 w 139"/>
                <a:gd name="T51" fmla="*/ 86 h 337"/>
                <a:gd name="T52" fmla="*/ 12 w 139"/>
                <a:gd name="T53" fmla="*/ 101 h 337"/>
                <a:gd name="T54" fmla="*/ 9 w 139"/>
                <a:gd name="T55" fmla="*/ 119 h 337"/>
                <a:gd name="T56" fmla="*/ 0 w 139"/>
                <a:gd name="T57" fmla="*/ 136 h 337"/>
                <a:gd name="T58" fmla="*/ 9 w 139"/>
                <a:gd name="T59" fmla="*/ 144 h 337"/>
                <a:gd name="T60" fmla="*/ 16 w 139"/>
                <a:gd name="T61" fmla="*/ 156 h 337"/>
                <a:gd name="T62" fmla="*/ 24 w 139"/>
                <a:gd name="T63" fmla="*/ 158 h 337"/>
                <a:gd name="T64" fmla="*/ 34 w 139"/>
                <a:gd name="T65" fmla="*/ 171 h 337"/>
                <a:gd name="T66" fmla="*/ 42 w 139"/>
                <a:gd name="T67" fmla="*/ 189 h 337"/>
                <a:gd name="T68" fmla="*/ 42 w 139"/>
                <a:gd name="T69" fmla="*/ 223 h 337"/>
                <a:gd name="T70" fmla="*/ 50 w 139"/>
                <a:gd name="T71" fmla="*/ 228 h 337"/>
                <a:gd name="T72" fmla="*/ 55 w 139"/>
                <a:gd name="T73" fmla="*/ 231 h 337"/>
                <a:gd name="T74" fmla="*/ 61 w 139"/>
                <a:gd name="T75" fmla="*/ 231 h 337"/>
                <a:gd name="T76" fmla="*/ 70 w 139"/>
                <a:gd name="T77" fmla="*/ 224 h 337"/>
                <a:gd name="T78" fmla="*/ 73 w 139"/>
                <a:gd name="T79" fmla="*/ 215 h 337"/>
                <a:gd name="T80" fmla="*/ 82 w 139"/>
                <a:gd name="T81" fmla="*/ 201 h 337"/>
                <a:gd name="T82" fmla="*/ 95 w 139"/>
                <a:gd name="T83" fmla="*/ 220 h 337"/>
                <a:gd name="T84" fmla="*/ 105 w 139"/>
                <a:gd name="T85" fmla="*/ 253 h 337"/>
                <a:gd name="T86" fmla="*/ 113 w 139"/>
                <a:gd name="T87" fmla="*/ 272 h 337"/>
                <a:gd name="T88" fmla="*/ 118 w 139"/>
                <a:gd name="T89" fmla="*/ 294 h 337"/>
                <a:gd name="T90" fmla="*/ 120 w 139"/>
                <a:gd name="T91" fmla="*/ 306 h 337"/>
                <a:gd name="T92" fmla="*/ 120 w 139"/>
                <a:gd name="T93" fmla="*/ 321 h 337"/>
                <a:gd name="T94" fmla="*/ 126 w 139"/>
                <a:gd name="T95" fmla="*/ 327 h 337"/>
                <a:gd name="T96" fmla="*/ 130 w 139"/>
                <a:gd name="T97" fmla="*/ 289 h 337"/>
                <a:gd name="T98" fmla="*/ 110 w 139"/>
                <a:gd name="T99" fmla="*/ 251 h 337"/>
                <a:gd name="T100" fmla="*/ 113 w 139"/>
                <a:gd name="T101" fmla="*/ 237 h 337"/>
                <a:gd name="T102" fmla="*/ 114 w 139"/>
                <a:gd name="T103" fmla="*/ 223 h 337"/>
                <a:gd name="T104" fmla="*/ 95 w 139"/>
                <a:gd name="T105" fmla="*/ 192 h 337"/>
                <a:gd name="T106" fmla="*/ 90 w 139"/>
                <a:gd name="T107" fmla="*/ 183 h 337"/>
                <a:gd name="T108" fmla="*/ 95 w 139"/>
                <a:gd name="T109" fmla="*/ 159 h 337"/>
                <a:gd name="T110" fmla="*/ 113 w 139"/>
                <a:gd name="T111" fmla="*/ 154 h 337"/>
                <a:gd name="T112" fmla="*/ 126 w 139"/>
                <a:gd name="T113" fmla="*/ 150 h 337"/>
                <a:gd name="T114" fmla="*/ 131 w 139"/>
                <a:gd name="T115" fmla="*/ 136 h 337"/>
                <a:gd name="T116" fmla="*/ 134 w 139"/>
                <a:gd name="T117" fmla="*/ 127 h 337"/>
                <a:gd name="T118" fmla="*/ 16 w 139"/>
                <a:gd name="T119" fmla="*/ 146 h 337"/>
                <a:gd name="T120" fmla="*/ 16 w 139"/>
                <a:gd name="T121" fmla="*/ 1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337">
                  <a:moveTo>
                    <a:pt x="26" y="167"/>
                  </a:moveTo>
                  <a:lnTo>
                    <a:pt x="25" y="167"/>
                  </a:lnTo>
                  <a:lnTo>
                    <a:pt x="29" y="172"/>
                  </a:lnTo>
                  <a:lnTo>
                    <a:pt x="33" y="176"/>
                  </a:lnTo>
                  <a:lnTo>
                    <a:pt x="33" y="172"/>
                  </a:lnTo>
                  <a:lnTo>
                    <a:pt x="30" y="171"/>
                  </a:lnTo>
                  <a:lnTo>
                    <a:pt x="33" y="171"/>
                  </a:lnTo>
                  <a:lnTo>
                    <a:pt x="33" y="170"/>
                  </a:lnTo>
                  <a:lnTo>
                    <a:pt x="29" y="170"/>
                  </a:lnTo>
                  <a:lnTo>
                    <a:pt x="26" y="167"/>
                  </a:lnTo>
                  <a:lnTo>
                    <a:pt x="26" y="167"/>
                  </a:lnTo>
                  <a:lnTo>
                    <a:pt x="26" y="167"/>
                  </a:lnTo>
                  <a:lnTo>
                    <a:pt x="26" y="167"/>
                  </a:lnTo>
                  <a:lnTo>
                    <a:pt x="26" y="167"/>
                  </a:lnTo>
                  <a:lnTo>
                    <a:pt x="26" y="167"/>
                  </a:lnTo>
                  <a:lnTo>
                    <a:pt x="26" y="167"/>
                  </a:lnTo>
                  <a:close/>
                  <a:moveTo>
                    <a:pt x="51" y="232"/>
                  </a:moveTo>
                  <a:lnTo>
                    <a:pt x="51" y="228"/>
                  </a:lnTo>
                  <a:lnTo>
                    <a:pt x="50" y="231"/>
                  </a:lnTo>
                  <a:lnTo>
                    <a:pt x="51" y="232"/>
                  </a:lnTo>
                  <a:lnTo>
                    <a:pt x="51" y="232"/>
                  </a:lnTo>
                  <a:lnTo>
                    <a:pt x="51" y="232"/>
                  </a:lnTo>
                  <a:lnTo>
                    <a:pt x="51" y="232"/>
                  </a:lnTo>
                  <a:lnTo>
                    <a:pt x="51" y="232"/>
                  </a:lnTo>
                  <a:lnTo>
                    <a:pt x="51" y="232"/>
                  </a:lnTo>
                  <a:lnTo>
                    <a:pt x="51" y="232"/>
                  </a:lnTo>
                  <a:close/>
                  <a:moveTo>
                    <a:pt x="21" y="324"/>
                  </a:moveTo>
                  <a:lnTo>
                    <a:pt x="21" y="325"/>
                  </a:lnTo>
                  <a:lnTo>
                    <a:pt x="24" y="327"/>
                  </a:lnTo>
                  <a:lnTo>
                    <a:pt x="25" y="327"/>
                  </a:lnTo>
                  <a:lnTo>
                    <a:pt x="25" y="325"/>
                  </a:lnTo>
                  <a:lnTo>
                    <a:pt x="25" y="324"/>
                  </a:lnTo>
                  <a:lnTo>
                    <a:pt x="24" y="321"/>
                  </a:lnTo>
                  <a:lnTo>
                    <a:pt x="21" y="324"/>
                  </a:lnTo>
                  <a:lnTo>
                    <a:pt x="21" y="324"/>
                  </a:lnTo>
                  <a:lnTo>
                    <a:pt x="21" y="324"/>
                  </a:lnTo>
                  <a:lnTo>
                    <a:pt x="21" y="324"/>
                  </a:lnTo>
                  <a:lnTo>
                    <a:pt x="21" y="324"/>
                  </a:lnTo>
                  <a:lnTo>
                    <a:pt x="21" y="324"/>
                  </a:lnTo>
                  <a:lnTo>
                    <a:pt x="21" y="324"/>
                  </a:lnTo>
                  <a:close/>
                  <a:moveTo>
                    <a:pt x="25" y="277"/>
                  </a:moveTo>
                  <a:lnTo>
                    <a:pt x="25" y="285"/>
                  </a:lnTo>
                  <a:lnTo>
                    <a:pt x="25" y="288"/>
                  </a:lnTo>
                  <a:lnTo>
                    <a:pt x="25" y="290"/>
                  </a:lnTo>
                  <a:lnTo>
                    <a:pt x="26" y="297"/>
                  </a:lnTo>
                  <a:lnTo>
                    <a:pt x="26" y="294"/>
                  </a:lnTo>
                  <a:lnTo>
                    <a:pt x="29" y="293"/>
                  </a:lnTo>
                  <a:lnTo>
                    <a:pt x="29" y="290"/>
                  </a:lnTo>
                  <a:lnTo>
                    <a:pt x="29" y="288"/>
                  </a:lnTo>
                  <a:lnTo>
                    <a:pt x="26" y="284"/>
                  </a:lnTo>
                  <a:lnTo>
                    <a:pt x="29" y="280"/>
                  </a:lnTo>
                  <a:lnTo>
                    <a:pt x="29" y="277"/>
                  </a:lnTo>
                  <a:lnTo>
                    <a:pt x="26" y="277"/>
                  </a:lnTo>
                  <a:lnTo>
                    <a:pt x="29" y="273"/>
                  </a:lnTo>
                  <a:lnTo>
                    <a:pt x="29" y="272"/>
                  </a:lnTo>
                  <a:lnTo>
                    <a:pt x="26" y="276"/>
                  </a:lnTo>
                  <a:lnTo>
                    <a:pt x="25" y="277"/>
                  </a:lnTo>
                  <a:lnTo>
                    <a:pt x="25" y="277"/>
                  </a:lnTo>
                  <a:lnTo>
                    <a:pt x="25" y="277"/>
                  </a:lnTo>
                  <a:lnTo>
                    <a:pt x="25" y="277"/>
                  </a:lnTo>
                  <a:lnTo>
                    <a:pt x="25" y="277"/>
                  </a:lnTo>
                  <a:lnTo>
                    <a:pt x="25" y="277"/>
                  </a:lnTo>
                  <a:lnTo>
                    <a:pt x="25" y="277"/>
                  </a:lnTo>
                  <a:close/>
                  <a:moveTo>
                    <a:pt x="24" y="302"/>
                  </a:moveTo>
                  <a:lnTo>
                    <a:pt x="24" y="306"/>
                  </a:lnTo>
                  <a:lnTo>
                    <a:pt x="26" y="308"/>
                  </a:lnTo>
                  <a:lnTo>
                    <a:pt x="25" y="306"/>
                  </a:lnTo>
                  <a:lnTo>
                    <a:pt x="26" y="306"/>
                  </a:lnTo>
                  <a:lnTo>
                    <a:pt x="26" y="302"/>
                  </a:lnTo>
                  <a:lnTo>
                    <a:pt x="26" y="298"/>
                  </a:lnTo>
                  <a:lnTo>
                    <a:pt x="26" y="297"/>
                  </a:lnTo>
                  <a:lnTo>
                    <a:pt x="24" y="298"/>
                  </a:lnTo>
                  <a:lnTo>
                    <a:pt x="24" y="302"/>
                  </a:lnTo>
                  <a:lnTo>
                    <a:pt x="24" y="302"/>
                  </a:lnTo>
                  <a:lnTo>
                    <a:pt x="24" y="302"/>
                  </a:lnTo>
                  <a:lnTo>
                    <a:pt x="24" y="302"/>
                  </a:lnTo>
                  <a:lnTo>
                    <a:pt x="24" y="302"/>
                  </a:lnTo>
                  <a:lnTo>
                    <a:pt x="24" y="302"/>
                  </a:lnTo>
                  <a:lnTo>
                    <a:pt x="24" y="302"/>
                  </a:lnTo>
                  <a:close/>
                  <a:moveTo>
                    <a:pt x="134" y="127"/>
                  </a:moveTo>
                  <a:lnTo>
                    <a:pt x="131" y="130"/>
                  </a:lnTo>
                  <a:lnTo>
                    <a:pt x="127" y="130"/>
                  </a:lnTo>
                  <a:lnTo>
                    <a:pt x="126" y="130"/>
                  </a:lnTo>
                  <a:lnTo>
                    <a:pt x="124" y="130"/>
                  </a:lnTo>
                  <a:lnTo>
                    <a:pt x="124" y="127"/>
                  </a:lnTo>
                  <a:lnTo>
                    <a:pt x="124" y="126"/>
                  </a:lnTo>
                  <a:lnTo>
                    <a:pt x="122" y="124"/>
                  </a:lnTo>
                  <a:lnTo>
                    <a:pt x="120" y="123"/>
                  </a:lnTo>
                  <a:lnTo>
                    <a:pt x="120" y="122"/>
                  </a:lnTo>
                  <a:lnTo>
                    <a:pt x="120" y="119"/>
                  </a:lnTo>
                  <a:lnTo>
                    <a:pt x="120" y="118"/>
                  </a:lnTo>
                  <a:lnTo>
                    <a:pt x="114" y="118"/>
                  </a:lnTo>
                  <a:lnTo>
                    <a:pt x="109" y="118"/>
                  </a:lnTo>
                  <a:lnTo>
                    <a:pt x="107" y="118"/>
                  </a:lnTo>
                  <a:lnTo>
                    <a:pt x="107" y="115"/>
                  </a:lnTo>
                  <a:lnTo>
                    <a:pt x="109" y="110"/>
                  </a:lnTo>
                  <a:lnTo>
                    <a:pt x="109" y="106"/>
                  </a:lnTo>
                  <a:lnTo>
                    <a:pt x="109" y="105"/>
                  </a:lnTo>
                  <a:lnTo>
                    <a:pt x="110" y="102"/>
                  </a:lnTo>
                  <a:lnTo>
                    <a:pt x="109" y="101"/>
                  </a:lnTo>
                  <a:lnTo>
                    <a:pt x="105" y="99"/>
                  </a:lnTo>
                  <a:lnTo>
                    <a:pt x="101" y="99"/>
                  </a:lnTo>
                  <a:lnTo>
                    <a:pt x="101" y="97"/>
                  </a:lnTo>
                  <a:lnTo>
                    <a:pt x="99" y="93"/>
                  </a:lnTo>
                  <a:lnTo>
                    <a:pt x="97" y="91"/>
                  </a:lnTo>
                  <a:lnTo>
                    <a:pt x="97" y="89"/>
                  </a:lnTo>
                  <a:lnTo>
                    <a:pt x="95" y="86"/>
                  </a:lnTo>
                  <a:lnTo>
                    <a:pt x="95" y="83"/>
                  </a:lnTo>
                  <a:lnTo>
                    <a:pt x="97" y="79"/>
                  </a:lnTo>
                  <a:lnTo>
                    <a:pt x="94" y="82"/>
                  </a:lnTo>
                  <a:lnTo>
                    <a:pt x="91" y="82"/>
                  </a:lnTo>
                  <a:lnTo>
                    <a:pt x="87" y="82"/>
                  </a:lnTo>
                  <a:lnTo>
                    <a:pt x="86" y="82"/>
                  </a:lnTo>
                  <a:lnTo>
                    <a:pt x="82" y="83"/>
                  </a:lnTo>
                  <a:lnTo>
                    <a:pt x="78" y="86"/>
                  </a:lnTo>
                  <a:lnTo>
                    <a:pt x="78" y="83"/>
                  </a:lnTo>
                  <a:lnTo>
                    <a:pt x="78" y="82"/>
                  </a:lnTo>
                  <a:lnTo>
                    <a:pt x="78" y="78"/>
                  </a:lnTo>
                  <a:lnTo>
                    <a:pt x="78" y="75"/>
                  </a:lnTo>
                  <a:lnTo>
                    <a:pt x="77" y="74"/>
                  </a:lnTo>
                  <a:lnTo>
                    <a:pt x="74" y="73"/>
                  </a:lnTo>
                  <a:lnTo>
                    <a:pt x="74" y="69"/>
                  </a:lnTo>
                  <a:lnTo>
                    <a:pt x="78" y="69"/>
                  </a:lnTo>
                  <a:lnTo>
                    <a:pt x="77" y="65"/>
                  </a:lnTo>
                  <a:lnTo>
                    <a:pt x="78" y="61"/>
                  </a:lnTo>
                  <a:lnTo>
                    <a:pt x="81" y="61"/>
                  </a:lnTo>
                  <a:lnTo>
                    <a:pt x="81" y="58"/>
                  </a:lnTo>
                  <a:lnTo>
                    <a:pt x="82" y="55"/>
                  </a:lnTo>
                  <a:lnTo>
                    <a:pt x="83" y="55"/>
                  </a:lnTo>
                  <a:lnTo>
                    <a:pt x="83" y="53"/>
                  </a:lnTo>
                  <a:lnTo>
                    <a:pt x="83" y="51"/>
                  </a:lnTo>
                  <a:lnTo>
                    <a:pt x="86" y="49"/>
                  </a:lnTo>
                  <a:lnTo>
                    <a:pt x="87" y="49"/>
                  </a:lnTo>
                  <a:lnTo>
                    <a:pt x="90" y="49"/>
                  </a:lnTo>
                  <a:lnTo>
                    <a:pt x="87" y="47"/>
                  </a:lnTo>
                  <a:lnTo>
                    <a:pt x="86" y="45"/>
                  </a:lnTo>
                  <a:lnTo>
                    <a:pt x="87" y="45"/>
                  </a:lnTo>
                  <a:lnTo>
                    <a:pt x="87" y="43"/>
                  </a:lnTo>
                  <a:lnTo>
                    <a:pt x="87" y="39"/>
                  </a:lnTo>
                  <a:lnTo>
                    <a:pt x="86" y="29"/>
                  </a:lnTo>
                  <a:lnTo>
                    <a:pt x="83" y="21"/>
                  </a:lnTo>
                  <a:lnTo>
                    <a:pt x="82" y="18"/>
                  </a:lnTo>
                  <a:lnTo>
                    <a:pt x="78" y="17"/>
                  </a:lnTo>
                  <a:lnTo>
                    <a:pt x="77" y="18"/>
                  </a:lnTo>
                  <a:lnTo>
                    <a:pt x="73" y="12"/>
                  </a:lnTo>
                  <a:lnTo>
                    <a:pt x="73" y="9"/>
                  </a:lnTo>
                  <a:lnTo>
                    <a:pt x="70" y="8"/>
                  </a:lnTo>
                  <a:lnTo>
                    <a:pt x="67" y="4"/>
                  </a:lnTo>
                  <a:lnTo>
                    <a:pt x="61" y="0"/>
                  </a:lnTo>
                  <a:lnTo>
                    <a:pt x="61" y="5"/>
                  </a:lnTo>
                  <a:lnTo>
                    <a:pt x="59" y="8"/>
                  </a:lnTo>
                  <a:lnTo>
                    <a:pt x="59" y="9"/>
                  </a:lnTo>
                  <a:lnTo>
                    <a:pt x="61" y="12"/>
                  </a:lnTo>
                  <a:lnTo>
                    <a:pt x="57" y="16"/>
                  </a:lnTo>
                  <a:lnTo>
                    <a:pt x="55" y="18"/>
                  </a:lnTo>
                  <a:lnTo>
                    <a:pt x="57" y="21"/>
                  </a:lnTo>
                  <a:lnTo>
                    <a:pt x="59" y="25"/>
                  </a:lnTo>
                  <a:lnTo>
                    <a:pt x="61" y="26"/>
                  </a:lnTo>
                  <a:lnTo>
                    <a:pt x="57" y="26"/>
                  </a:lnTo>
                  <a:lnTo>
                    <a:pt x="55" y="25"/>
                  </a:lnTo>
                  <a:lnTo>
                    <a:pt x="55" y="22"/>
                  </a:lnTo>
                  <a:lnTo>
                    <a:pt x="53" y="22"/>
                  </a:lnTo>
                  <a:lnTo>
                    <a:pt x="46" y="25"/>
                  </a:lnTo>
                  <a:lnTo>
                    <a:pt x="42" y="26"/>
                  </a:lnTo>
                  <a:lnTo>
                    <a:pt x="39" y="29"/>
                  </a:lnTo>
                  <a:lnTo>
                    <a:pt x="38" y="30"/>
                  </a:lnTo>
                  <a:lnTo>
                    <a:pt x="37" y="31"/>
                  </a:lnTo>
                  <a:lnTo>
                    <a:pt x="37" y="34"/>
                  </a:lnTo>
                  <a:lnTo>
                    <a:pt x="34" y="34"/>
                  </a:lnTo>
                  <a:lnTo>
                    <a:pt x="33" y="34"/>
                  </a:lnTo>
                  <a:lnTo>
                    <a:pt x="30" y="35"/>
                  </a:lnTo>
                  <a:lnTo>
                    <a:pt x="30" y="39"/>
                  </a:lnTo>
                  <a:lnTo>
                    <a:pt x="30" y="42"/>
                  </a:lnTo>
                  <a:lnTo>
                    <a:pt x="33" y="45"/>
                  </a:lnTo>
                  <a:lnTo>
                    <a:pt x="33" y="49"/>
                  </a:lnTo>
                  <a:lnTo>
                    <a:pt x="30" y="53"/>
                  </a:lnTo>
                  <a:lnTo>
                    <a:pt x="29" y="55"/>
                  </a:lnTo>
                  <a:lnTo>
                    <a:pt x="26" y="58"/>
                  </a:lnTo>
                  <a:lnTo>
                    <a:pt x="26" y="61"/>
                  </a:lnTo>
                  <a:lnTo>
                    <a:pt x="29" y="65"/>
                  </a:lnTo>
                  <a:lnTo>
                    <a:pt x="26" y="75"/>
                  </a:lnTo>
                  <a:lnTo>
                    <a:pt x="24" y="86"/>
                  </a:lnTo>
                  <a:lnTo>
                    <a:pt x="16" y="83"/>
                  </a:lnTo>
                  <a:lnTo>
                    <a:pt x="13" y="83"/>
                  </a:lnTo>
                  <a:lnTo>
                    <a:pt x="12" y="83"/>
                  </a:lnTo>
                  <a:lnTo>
                    <a:pt x="9" y="83"/>
                  </a:lnTo>
                  <a:lnTo>
                    <a:pt x="13" y="95"/>
                  </a:lnTo>
                  <a:lnTo>
                    <a:pt x="13" y="99"/>
                  </a:lnTo>
                  <a:lnTo>
                    <a:pt x="12" y="101"/>
                  </a:lnTo>
                  <a:lnTo>
                    <a:pt x="9" y="101"/>
                  </a:lnTo>
                  <a:lnTo>
                    <a:pt x="9" y="106"/>
                  </a:lnTo>
                  <a:lnTo>
                    <a:pt x="12" y="112"/>
                  </a:lnTo>
                  <a:lnTo>
                    <a:pt x="13" y="114"/>
                  </a:lnTo>
                  <a:lnTo>
                    <a:pt x="12" y="115"/>
                  </a:lnTo>
                  <a:lnTo>
                    <a:pt x="9" y="115"/>
                  </a:lnTo>
                  <a:lnTo>
                    <a:pt x="9" y="119"/>
                  </a:lnTo>
                  <a:lnTo>
                    <a:pt x="6" y="115"/>
                  </a:lnTo>
                  <a:lnTo>
                    <a:pt x="4" y="119"/>
                  </a:lnTo>
                  <a:lnTo>
                    <a:pt x="2" y="114"/>
                  </a:lnTo>
                  <a:lnTo>
                    <a:pt x="0" y="130"/>
                  </a:lnTo>
                  <a:lnTo>
                    <a:pt x="0" y="130"/>
                  </a:lnTo>
                  <a:lnTo>
                    <a:pt x="0" y="130"/>
                  </a:lnTo>
                  <a:lnTo>
                    <a:pt x="0" y="136"/>
                  </a:lnTo>
                  <a:lnTo>
                    <a:pt x="1" y="139"/>
                  </a:lnTo>
                  <a:lnTo>
                    <a:pt x="2" y="140"/>
                  </a:lnTo>
                  <a:lnTo>
                    <a:pt x="4" y="144"/>
                  </a:lnTo>
                  <a:lnTo>
                    <a:pt x="8" y="146"/>
                  </a:lnTo>
                  <a:lnTo>
                    <a:pt x="9" y="150"/>
                  </a:lnTo>
                  <a:lnTo>
                    <a:pt x="9" y="148"/>
                  </a:lnTo>
                  <a:lnTo>
                    <a:pt x="9" y="144"/>
                  </a:lnTo>
                  <a:lnTo>
                    <a:pt x="12" y="148"/>
                  </a:lnTo>
                  <a:lnTo>
                    <a:pt x="12" y="150"/>
                  </a:lnTo>
                  <a:lnTo>
                    <a:pt x="12" y="152"/>
                  </a:lnTo>
                  <a:lnTo>
                    <a:pt x="13" y="154"/>
                  </a:lnTo>
                  <a:lnTo>
                    <a:pt x="14" y="152"/>
                  </a:lnTo>
                  <a:lnTo>
                    <a:pt x="17" y="152"/>
                  </a:lnTo>
                  <a:lnTo>
                    <a:pt x="16" y="156"/>
                  </a:lnTo>
                  <a:lnTo>
                    <a:pt x="17" y="158"/>
                  </a:lnTo>
                  <a:lnTo>
                    <a:pt x="17" y="156"/>
                  </a:lnTo>
                  <a:lnTo>
                    <a:pt x="20" y="159"/>
                  </a:lnTo>
                  <a:lnTo>
                    <a:pt x="17" y="154"/>
                  </a:lnTo>
                  <a:lnTo>
                    <a:pt x="20" y="154"/>
                  </a:lnTo>
                  <a:lnTo>
                    <a:pt x="21" y="156"/>
                  </a:lnTo>
                  <a:lnTo>
                    <a:pt x="24" y="158"/>
                  </a:lnTo>
                  <a:lnTo>
                    <a:pt x="25" y="158"/>
                  </a:lnTo>
                  <a:lnTo>
                    <a:pt x="25" y="159"/>
                  </a:lnTo>
                  <a:lnTo>
                    <a:pt x="29" y="162"/>
                  </a:lnTo>
                  <a:lnTo>
                    <a:pt x="29" y="163"/>
                  </a:lnTo>
                  <a:lnTo>
                    <a:pt x="30" y="166"/>
                  </a:lnTo>
                  <a:lnTo>
                    <a:pt x="33" y="167"/>
                  </a:lnTo>
                  <a:lnTo>
                    <a:pt x="34" y="171"/>
                  </a:lnTo>
                  <a:lnTo>
                    <a:pt x="34" y="175"/>
                  </a:lnTo>
                  <a:lnTo>
                    <a:pt x="34" y="176"/>
                  </a:lnTo>
                  <a:lnTo>
                    <a:pt x="38" y="179"/>
                  </a:lnTo>
                  <a:lnTo>
                    <a:pt x="37" y="179"/>
                  </a:lnTo>
                  <a:lnTo>
                    <a:pt x="38" y="183"/>
                  </a:lnTo>
                  <a:lnTo>
                    <a:pt x="39" y="187"/>
                  </a:lnTo>
                  <a:lnTo>
                    <a:pt x="42" y="189"/>
                  </a:lnTo>
                  <a:lnTo>
                    <a:pt x="43" y="196"/>
                  </a:lnTo>
                  <a:lnTo>
                    <a:pt x="46" y="201"/>
                  </a:lnTo>
                  <a:lnTo>
                    <a:pt x="46" y="203"/>
                  </a:lnTo>
                  <a:lnTo>
                    <a:pt x="46" y="205"/>
                  </a:lnTo>
                  <a:lnTo>
                    <a:pt x="43" y="209"/>
                  </a:lnTo>
                  <a:lnTo>
                    <a:pt x="43" y="213"/>
                  </a:lnTo>
                  <a:lnTo>
                    <a:pt x="42" y="223"/>
                  </a:lnTo>
                  <a:lnTo>
                    <a:pt x="42" y="227"/>
                  </a:lnTo>
                  <a:lnTo>
                    <a:pt x="43" y="228"/>
                  </a:lnTo>
                  <a:lnTo>
                    <a:pt x="47" y="224"/>
                  </a:lnTo>
                  <a:lnTo>
                    <a:pt x="50" y="220"/>
                  </a:lnTo>
                  <a:lnTo>
                    <a:pt x="50" y="224"/>
                  </a:lnTo>
                  <a:lnTo>
                    <a:pt x="47" y="228"/>
                  </a:lnTo>
                  <a:lnTo>
                    <a:pt x="50" y="228"/>
                  </a:lnTo>
                  <a:lnTo>
                    <a:pt x="51" y="224"/>
                  </a:lnTo>
                  <a:lnTo>
                    <a:pt x="51" y="227"/>
                  </a:lnTo>
                  <a:lnTo>
                    <a:pt x="55" y="224"/>
                  </a:lnTo>
                  <a:lnTo>
                    <a:pt x="53" y="228"/>
                  </a:lnTo>
                  <a:lnTo>
                    <a:pt x="53" y="232"/>
                  </a:lnTo>
                  <a:lnTo>
                    <a:pt x="55" y="232"/>
                  </a:lnTo>
                  <a:lnTo>
                    <a:pt x="55" y="231"/>
                  </a:lnTo>
                  <a:lnTo>
                    <a:pt x="57" y="227"/>
                  </a:lnTo>
                  <a:lnTo>
                    <a:pt x="57" y="228"/>
                  </a:lnTo>
                  <a:lnTo>
                    <a:pt x="59" y="232"/>
                  </a:lnTo>
                  <a:lnTo>
                    <a:pt x="59" y="231"/>
                  </a:lnTo>
                  <a:lnTo>
                    <a:pt x="59" y="228"/>
                  </a:lnTo>
                  <a:lnTo>
                    <a:pt x="61" y="227"/>
                  </a:lnTo>
                  <a:lnTo>
                    <a:pt x="61" y="231"/>
                  </a:lnTo>
                  <a:lnTo>
                    <a:pt x="61" y="232"/>
                  </a:lnTo>
                  <a:lnTo>
                    <a:pt x="61" y="233"/>
                  </a:lnTo>
                  <a:lnTo>
                    <a:pt x="63" y="232"/>
                  </a:lnTo>
                  <a:lnTo>
                    <a:pt x="65" y="231"/>
                  </a:lnTo>
                  <a:lnTo>
                    <a:pt x="67" y="224"/>
                  </a:lnTo>
                  <a:lnTo>
                    <a:pt x="69" y="224"/>
                  </a:lnTo>
                  <a:lnTo>
                    <a:pt x="70" y="224"/>
                  </a:lnTo>
                  <a:lnTo>
                    <a:pt x="70" y="223"/>
                  </a:lnTo>
                  <a:lnTo>
                    <a:pt x="70" y="220"/>
                  </a:lnTo>
                  <a:lnTo>
                    <a:pt x="73" y="223"/>
                  </a:lnTo>
                  <a:lnTo>
                    <a:pt x="74" y="223"/>
                  </a:lnTo>
                  <a:lnTo>
                    <a:pt x="74" y="220"/>
                  </a:lnTo>
                  <a:lnTo>
                    <a:pt x="74" y="219"/>
                  </a:lnTo>
                  <a:lnTo>
                    <a:pt x="73" y="215"/>
                  </a:lnTo>
                  <a:lnTo>
                    <a:pt x="74" y="216"/>
                  </a:lnTo>
                  <a:lnTo>
                    <a:pt x="78" y="219"/>
                  </a:lnTo>
                  <a:lnTo>
                    <a:pt x="81" y="216"/>
                  </a:lnTo>
                  <a:lnTo>
                    <a:pt x="82" y="215"/>
                  </a:lnTo>
                  <a:lnTo>
                    <a:pt x="82" y="211"/>
                  </a:lnTo>
                  <a:lnTo>
                    <a:pt x="82" y="207"/>
                  </a:lnTo>
                  <a:lnTo>
                    <a:pt x="82" y="201"/>
                  </a:lnTo>
                  <a:lnTo>
                    <a:pt x="86" y="205"/>
                  </a:lnTo>
                  <a:lnTo>
                    <a:pt x="86" y="207"/>
                  </a:lnTo>
                  <a:lnTo>
                    <a:pt x="87" y="207"/>
                  </a:lnTo>
                  <a:lnTo>
                    <a:pt x="90" y="213"/>
                  </a:lnTo>
                  <a:lnTo>
                    <a:pt x="91" y="219"/>
                  </a:lnTo>
                  <a:lnTo>
                    <a:pt x="95" y="219"/>
                  </a:lnTo>
                  <a:lnTo>
                    <a:pt x="95" y="220"/>
                  </a:lnTo>
                  <a:lnTo>
                    <a:pt x="97" y="224"/>
                  </a:lnTo>
                  <a:lnTo>
                    <a:pt x="97" y="228"/>
                  </a:lnTo>
                  <a:lnTo>
                    <a:pt x="99" y="232"/>
                  </a:lnTo>
                  <a:lnTo>
                    <a:pt x="101" y="241"/>
                  </a:lnTo>
                  <a:lnTo>
                    <a:pt x="103" y="251"/>
                  </a:lnTo>
                  <a:lnTo>
                    <a:pt x="105" y="251"/>
                  </a:lnTo>
                  <a:lnTo>
                    <a:pt x="105" y="253"/>
                  </a:lnTo>
                  <a:lnTo>
                    <a:pt x="105" y="254"/>
                  </a:lnTo>
                  <a:lnTo>
                    <a:pt x="109" y="262"/>
                  </a:lnTo>
                  <a:lnTo>
                    <a:pt x="109" y="268"/>
                  </a:lnTo>
                  <a:lnTo>
                    <a:pt x="109" y="270"/>
                  </a:lnTo>
                  <a:lnTo>
                    <a:pt x="109" y="272"/>
                  </a:lnTo>
                  <a:lnTo>
                    <a:pt x="110" y="268"/>
                  </a:lnTo>
                  <a:lnTo>
                    <a:pt x="113" y="272"/>
                  </a:lnTo>
                  <a:lnTo>
                    <a:pt x="117" y="280"/>
                  </a:lnTo>
                  <a:lnTo>
                    <a:pt x="118" y="288"/>
                  </a:lnTo>
                  <a:lnTo>
                    <a:pt x="118" y="290"/>
                  </a:lnTo>
                  <a:lnTo>
                    <a:pt x="120" y="290"/>
                  </a:lnTo>
                  <a:lnTo>
                    <a:pt x="118" y="293"/>
                  </a:lnTo>
                  <a:lnTo>
                    <a:pt x="120" y="294"/>
                  </a:lnTo>
                  <a:lnTo>
                    <a:pt x="118" y="294"/>
                  </a:lnTo>
                  <a:lnTo>
                    <a:pt x="118" y="297"/>
                  </a:lnTo>
                  <a:lnTo>
                    <a:pt x="120" y="297"/>
                  </a:lnTo>
                  <a:lnTo>
                    <a:pt x="120" y="298"/>
                  </a:lnTo>
                  <a:lnTo>
                    <a:pt x="120" y="301"/>
                  </a:lnTo>
                  <a:lnTo>
                    <a:pt x="120" y="302"/>
                  </a:lnTo>
                  <a:lnTo>
                    <a:pt x="120" y="304"/>
                  </a:lnTo>
                  <a:lnTo>
                    <a:pt x="120" y="306"/>
                  </a:lnTo>
                  <a:lnTo>
                    <a:pt x="124" y="304"/>
                  </a:lnTo>
                  <a:lnTo>
                    <a:pt x="124" y="306"/>
                  </a:lnTo>
                  <a:lnTo>
                    <a:pt x="122" y="306"/>
                  </a:lnTo>
                  <a:lnTo>
                    <a:pt x="122" y="308"/>
                  </a:lnTo>
                  <a:lnTo>
                    <a:pt x="122" y="312"/>
                  </a:lnTo>
                  <a:lnTo>
                    <a:pt x="122" y="317"/>
                  </a:lnTo>
                  <a:lnTo>
                    <a:pt x="120" y="321"/>
                  </a:lnTo>
                  <a:lnTo>
                    <a:pt x="120" y="324"/>
                  </a:lnTo>
                  <a:lnTo>
                    <a:pt x="118" y="325"/>
                  </a:lnTo>
                  <a:lnTo>
                    <a:pt x="120" y="327"/>
                  </a:lnTo>
                  <a:lnTo>
                    <a:pt x="120" y="333"/>
                  </a:lnTo>
                  <a:lnTo>
                    <a:pt x="122" y="337"/>
                  </a:lnTo>
                  <a:lnTo>
                    <a:pt x="124" y="329"/>
                  </a:lnTo>
                  <a:lnTo>
                    <a:pt x="126" y="327"/>
                  </a:lnTo>
                  <a:lnTo>
                    <a:pt x="126" y="324"/>
                  </a:lnTo>
                  <a:lnTo>
                    <a:pt x="131" y="314"/>
                  </a:lnTo>
                  <a:lnTo>
                    <a:pt x="135" y="308"/>
                  </a:lnTo>
                  <a:lnTo>
                    <a:pt x="135" y="306"/>
                  </a:lnTo>
                  <a:lnTo>
                    <a:pt x="135" y="304"/>
                  </a:lnTo>
                  <a:lnTo>
                    <a:pt x="134" y="294"/>
                  </a:lnTo>
                  <a:lnTo>
                    <a:pt x="130" y="289"/>
                  </a:lnTo>
                  <a:lnTo>
                    <a:pt x="126" y="284"/>
                  </a:lnTo>
                  <a:lnTo>
                    <a:pt x="126" y="280"/>
                  </a:lnTo>
                  <a:lnTo>
                    <a:pt x="126" y="277"/>
                  </a:lnTo>
                  <a:lnTo>
                    <a:pt x="126" y="270"/>
                  </a:lnTo>
                  <a:lnTo>
                    <a:pt x="122" y="264"/>
                  </a:lnTo>
                  <a:lnTo>
                    <a:pt x="117" y="257"/>
                  </a:lnTo>
                  <a:lnTo>
                    <a:pt x="110" y="251"/>
                  </a:lnTo>
                  <a:lnTo>
                    <a:pt x="109" y="247"/>
                  </a:lnTo>
                  <a:lnTo>
                    <a:pt x="109" y="244"/>
                  </a:lnTo>
                  <a:lnTo>
                    <a:pt x="109" y="241"/>
                  </a:lnTo>
                  <a:lnTo>
                    <a:pt x="110" y="241"/>
                  </a:lnTo>
                  <a:lnTo>
                    <a:pt x="110" y="240"/>
                  </a:lnTo>
                  <a:lnTo>
                    <a:pt x="113" y="240"/>
                  </a:lnTo>
                  <a:lnTo>
                    <a:pt x="113" y="237"/>
                  </a:lnTo>
                  <a:lnTo>
                    <a:pt x="113" y="231"/>
                  </a:lnTo>
                  <a:lnTo>
                    <a:pt x="113" y="228"/>
                  </a:lnTo>
                  <a:lnTo>
                    <a:pt x="113" y="227"/>
                  </a:lnTo>
                  <a:lnTo>
                    <a:pt x="114" y="227"/>
                  </a:lnTo>
                  <a:lnTo>
                    <a:pt x="117" y="223"/>
                  </a:lnTo>
                  <a:lnTo>
                    <a:pt x="117" y="220"/>
                  </a:lnTo>
                  <a:lnTo>
                    <a:pt x="114" y="223"/>
                  </a:lnTo>
                  <a:lnTo>
                    <a:pt x="110" y="219"/>
                  </a:lnTo>
                  <a:lnTo>
                    <a:pt x="109" y="213"/>
                  </a:lnTo>
                  <a:lnTo>
                    <a:pt x="107" y="207"/>
                  </a:lnTo>
                  <a:lnTo>
                    <a:pt x="103" y="203"/>
                  </a:lnTo>
                  <a:lnTo>
                    <a:pt x="97" y="200"/>
                  </a:lnTo>
                  <a:lnTo>
                    <a:pt x="95" y="196"/>
                  </a:lnTo>
                  <a:lnTo>
                    <a:pt x="95" y="192"/>
                  </a:lnTo>
                  <a:lnTo>
                    <a:pt x="94" y="189"/>
                  </a:lnTo>
                  <a:lnTo>
                    <a:pt x="94" y="188"/>
                  </a:lnTo>
                  <a:lnTo>
                    <a:pt x="91" y="187"/>
                  </a:lnTo>
                  <a:lnTo>
                    <a:pt x="90" y="187"/>
                  </a:lnTo>
                  <a:lnTo>
                    <a:pt x="90" y="184"/>
                  </a:lnTo>
                  <a:lnTo>
                    <a:pt x="87" y="180"/>
                  </a:lnTo>
                  <a:lnTo>
                    <a:pt x="90" y="183"/>
                  </a:lnTo>
                  <a:lnTo>
                    <a:pt x="94" y="180"/>
                  </a:lnTo>
                  <a:lnTo>
                    <a:pt x="94" y="179"/>
                  </a:lnTo>
                  <a:lnTo>
                    <a:pt x="91" y="175"/>
                  </a:lnTo>
                  <a:lnTo>
                    <a:pt x="94" y="170"/>
                  </a:lnTo>
                  <a:lnTo>
                    <a:pt x="91" y="167"/>
                  </a:lnTo>
                  <a:lnTo>
                    <a:pt x="94" y="162"/>
                  </a:lnTo>
                  <a:lnTo>
                    <a:pt x="95" y="159"/>
                  </a:lnTo>
                  <a:lnTo>
                    <a:pt x="103" y="162"/>
                  </a:lnTo>
                  <a:lnTo>
                    <a:pt x="105" y="159"/>
                  </a:lnTo>
                  <a:lnTo>
                    <a:pt x="109" y="159"/>
                  </a:lnTo>
                  <a:lnTo>
                    <a:pt x="110" y="158"/>
                  </a:lnTo>
                  <a:lnTo>
                    <a:pt x="110" y="156"/>
                  </a:lnTo>
                  <a:lnTo>
                    <a:pt x="110" y="154"/>
                  </a:lnTo>
                  <a:lnTo>
                    <a:pt x="113" y="154"/>
                  </a:lnTo>
                  <a:lnTo>
                    <a:pt x="117" y="154"/>
                  </a:lnTo>
                  <a:lnTo>
                    <a:pt x="118" y="152"/>
                  </a:lnTo>
                  <a:lnTo>
                    <a:pt x="117" y="150"/>
                  </a:lnTo>
                  <a:lnTo>
                    <a:pt x="122" y="148"/>
                  </a:lnTo>
                  <a:lnTo>
                    <a:pt x="123" y="148"/>
                  </a:lnTo>
                  <a:lnTo>
                    <a:pt x="124" y="148"/>
                  </a:lnTo>
                  <a:lnTo>
                    <a:pt x="126" y="150"/>
                  </a:lnTo>
                  <a:lnTo>
                    <a:pt x="126" y="146"/>
                  </a:lnTo>
                  <a:lnTo>
                    <a:pt x="126" y="144"/>
                  </a:lnTo>
                  <a:lnTo>
                    <a:pt x="127" y="143"/>
                  </a:lnTo>
                  <a:lnTo>
                    <a:pt x="131" y="140"/>
                  </a:lnTo>
                  <a:lnTo>
                    <a:pt x="134" y="139"/>
                  </a:lnTo>
                  <a:lnTo>
                    <a:pt x="131" y="139"/>
                  </a:lnTo>
                  <a:lnTo>
                    <a:pt x="131" y="136"/>
                  </a:lnTo>
                  <a:lnTo>
                    <a:pt x="134" y="132"/>
                  </a:lnTo>
                  <a:lnTo>
                    <a:pt x="138" y="130"/>
                  </a:lnTo>
                  <a:lnTo>
                    <a:pt x="139" y="127"/>
                  </a:lnTo>
                  <a:lnTo>
                    <a:pt x="139" y="123"/>
                  </a:lnTo>
                  <a:lnTo>
                    <a:pt x="134" y="127"/>
                  </a:lnTo>
                  <a:lnTo>
                    <a:pt x="134" y="127"/>
                  </a:lnTo>
                  <a:lnTo>
                    <a:pt x="134" y="127"/>
                  </a:lnTo>
                  <a:lnTo>
                    <a:pt x="134" y="127"/>
                  </a:lnTo>
                  <a:lnTo>
                    <a:pt x="134" y="127"/>
                  </a:lnTo>
                  <a:lnTo>
                    <a:pt x="134" y="127"/>
                  </a:lnTo>
                  <a:lnTo>
                    <a:pt x="134" y="127"/>
                  </a:lnTo>
                  <a:close/>
                  <a:moveTo>
                    <a:pt x="16" y="148"/>
                  </a:moveTo>
                  <a:lnTo>
                    <a:pt x="14" y="150"/>
                  </a:lnTo>
                  <a:lnTo>
                    <a:pt x="16" y="146"/>
                  </a:lnTo>
                  <a:lnTo>
                    <a:pt x="16" y="148"/>
                  </a:lnTo>
                  <a:lnTo>
                    <a:pt x="16" y="148"/>
                  </a:lnTo>
                  <a:lnTo>
                    <a:pt x="16" y="148"/>
                  </a:lnTo>
                  <a:lnTo>
                    <a:pt x="16" y="148"/>
                  </a:lnTo>
                  <a:lnTo>
                    <a:pt x="16" y="148"/>
                  </a:lnTo>
                  <a:lnTo>
                    <a:pt x="16" y="148"/>
                  </a:lnTo>
                  <a:lnTo>
                    <a:pt x="16" y="14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99" name="Freeform 145"/>
            <p:cNvSpPr>
              <a:spLocks noEditPoints="1"/>
            </p:cNvSpPr>
            <p:nvPr/>
          </p:nvSpPr>
          <p:spPr bwMode="auto">
            <a:xfrm>
              <a:off x="7153275" y="2762250"/>
              <a:ext cx="109538" cy="153988"/>
            </a:xfrm>
            <a:custGeom>
              <a:avLst/>
              <a:gdLst>
                <a:gd name="T0" fmla="*/ 29 w 69"/>
                <a:gd name="T1" fmla="*/ 97 h 97"/>
                <a:gd name="T2" fmla="*/ 39 w 69"/>
                <a:gd name="T3" fmla="*/ 93 h 97"/>
                <a:gd name="T4" fmla="*/ 31 w 69"/>
                <a:gd name="T5" fmla="*/ 93 h 97"/>
                <a:gd name="T6" fmla="*/ 31 w 69"/>
                <a:gd name="T7" fmla="*/ 93 h 97"/>
                <a:gd name="T8" fmla="*/ 31 w 69"/>
                <a:gd name="T9" fmla="*/ 93 h 97"/>
                <a:gd name="T10" fmla="*/ 36 w 69"/>
                <a:gd name="T11" fmla="*/ 72 h 97"/>
                <a:gd name="T12" fmla="*/ 36 w 69"/>
                <a:gd name="T13" fmla="*/ 74 h 97"/>
                <a:gd name="T14" fmla="*/ 36 w 69"/>
                <a:gd name="T15" fmla="*/ 74 h 97"/>
                <a:gd name="T16" fmla="*/ 57 w 69"/>
                <a:gd name="T17" fmla="*/ 45 h 97"/>
                <a:gd name="T18" fmla="*/ 52 w 69"/>
                <a:gd name="T19" fmla="*/ 32 h 97"/>
                <a:gd name="T20" fmla="*/ 36 w 69"/>
                <a:gd name="T21" fmla="*/ 13 h 97"/>
                <a:gd name="T22" fmla="*/ 21 w 69"/>
                <a:gd name="T23" fmla="*/ 1 h 97"/>
                <a:gd name="T24" fmla="*/ 13 w 69"/>
                <a:gd name="T25" fmla="*/ 5 h 97"/>
                <a:gd name="T26" fmla="*/ 4 w 69"/>
                <a:gd name="T27" fmla="*/ 8 h 97"/>
                <a:gd name="T28" fmla="*/ 3 w 69"/>
                <a:gd name="T29" fmla="*/ 15 h 97"/>
                <a:gd name="T30" fmla="*/ 4 w 69"/>
                <a:gd name="T31" fmla="*/ 21 h 97"/>
                <a:gd name="T32" fmla="*/ 8 w 69"/>
                <a:gd name="T33" fmla="*/ 27 h 97"/>
                <a:gd name="T34" fmla="*/ 12 w 69"/>
                <a:gd name="T35" fmla="*/ 28 h 97"/>
                <a:gd name="T36" fmla="*/ 9 w 69"/>
                <a:gd name="T37" fmla="*/ 31 h 97"/>
                <a:gd name="T38" fmla="*/ 4 w 69"/>
                <a:gd name="T39" fmla="*/ 28 h 97"/>
                <a:gd name="T40" fmla="*/ 4 w 69"/>
                <a:gd name="T41" fmla="*/ 35 h 97"/>
                <a:gd name="T42" fmla="*/ 9 w 69"/>
                <a:gd name="T43" fmla="*/ 36 h 97"/>
                <a:gd name="T44" fmla="*/ 12 w 69"/>
                <a:gd name="T45" fmla="*/ 40 h 97"/>
                <a:gd name="T46" fmla="*/ 20 w 69"/>
                <a:gd name="T47" fmla="*/ 45 h 97"/>
                <a:gd name="T48" fmla="*/ 17 w 69"/>
                <a:gd name="T49" fmla="*/ 52 h 97"/>
                <a:gd name="T50" fmla="*/ 17 w 69"/>
                <a:gd name="T51" fmla="*/ 55 h 97"/>
                <a:gd name="T52" fmla="*/ 20 w 69"/>
                <a:gd name="T53" fmla="*/ 63 h 97"/>
                <a:gd name="T54" fmla="*/ 21 w 69"/>
                <a:gd name="T55" fmla="*/ 68 h 97"/>
                <a:gd name="T56" fmla="*/ 23 w 69"/>
                <a:gd name="T57" fmla="*/ 72 h 97"/>
                <a:gd name="T58" fmla="*/ 25 w 69"/>
                <a:gd name="T59" fmla="*/ 74 h 97"/>
                <a:gd name="T60" fmla="*/ 29 w 69"/>
                <a:gd name="T61" fmla="*/ 72 h 97"/>
                <a:gd name="T62" fmla="*/ 35 w 69"/>
                <a:gd name="T63" fmla="*/ 68 h 97"/>
                <a:gd name="T64" fmla="*/ 40 w 69"/>
                <a:gd name="T65" fmla="*/ 72 h 97"/>
                <a:gd name="T66" fmla="*/ 39 w 69"/>
                <a:gd name="T67" fmla="*/ 66 h 97"/>
                <a:gd name="T68" fmla="*/ 44 w 69"/>
                <a:gd name="T69" fmla="*/ 65 h 97"/>
                <a:gd name="T70" fmla="*/ 48 w 69"/>
                <a:gd name="T71" fmla="*/ 66 h 97"/>
                <a:gd name="T72" fmla="*/ 52 w 69"/>
                <a:gd name="T73" fmla="*/ 65 h 97"/>
                <a:gd name="T74" fmla="*/ 52 w 69"/>
                <a:gd name="T75" fmla="*/ 61 h 97"/>
                <a:gd name="T76" fmla="*/ 57 w 69"/>
                <a:gd name="T77" fmla="*/ 65 h 97"/>
                <a:gd name="T78" fmla="*/ 61 w 69"/>
                <a:gd name="T79" fmla="*/ 55 h 97"/>
                <a:gd name="T80" fmla="*/ 57 w 69"/>
                <a:gd name="T81" fmla="*/ 45 h 97"/>
                <a:gd name="T82" fmla="*/ 57 w 69"/>
                <a:gd name="T83" fmla="*/ 45 h 97"/>
                <a:gd name="T84" fmla="*/ 57 w 69"/>
                <a:gd name="T85" fmla="*/ 45 h 97"/>
                <a:gd name="T86" fmla="*/ 69 w 69"/>
                <a:gd name="T87" fmla="*/ 76 h 97"/>
                <a:gd name="T88" fmla="*/ 67 w 69"/>
                <a:gd name="T89" fmla="*/ 72 h 97"/>
                <a:gd name="T90" fmla="*/ 67 w 69"/>
                <a:gd name="T91" fmla="*/ 72 h 97"/>
                <a:gd name="T92" fmla="*/ 67 w 69"/>
                <a:gd name="T93" fmla="*/ 72 h 97"/>
                <a:gd name="T94" fmla="*/ 8 w 69"/>
                <a:gd name="T95" fmla="*/ 28 h 97"/>
                <a:gd name="T96" fmla="*/ 7 w 69"/>
                <a:gd name="T97" fmla="*/ 28 h 97"/>
                <a:gd name="T98" fmla="*/ 7 w 69"/>
                <a:gd name="T99" fmla="*/ 2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97">
                  <a:moveTo>
                    <a:pt x="31" y="93"/>
                  </a:moveTo>
                  <a:lnTo>
                    <a:pt x="29" y="96"/>
                  </a:lnTo>
                  <a:lnTo>
                    <a:pt x="29" y="97"/>
                  </a:lnTo>
                  <a:lnTo>
                    <a:pt x="33" y="97"/>
                  </a:lnTo>
                  <a:lnTo>
                    <a:pt x="36" y="96"/>
                  </a:lnTo>
                  <a:lnTo>
                    <a:pt x="39" y="93"/>
                  </a:lnTo>
                  <a:lnTo>
                    <a:pt x="39" y="92"/>
                  </a:lnTo>
                  <a:lnTo>
                    <a:pt x="36" y="92"/>
                  </a:lnTo>
                  <a:lnTo>
                    <a:pt x="31" y="93"/>
                  </a:lnTo>
                  <a:lnTo>
                    <a:pt x="31" y="93"/>
                  </a:lnTo>
                  <a:lnTo>
                    <a:pt x="31" y="93"/>
                  </a:lnTo>
                  <a:lnTo>
                    <a:pt x="31" y="93"/>
                  </a:lnTo>
                  <a:lnTo>
                    <a:pt x="31" y="93"/>
                  </a:lnTo>
                  <a:lnTo>
                    <a:pt x="31" y="93"/>
                  </a:lnTo>
                  <a:lnTo>
                    <a:pt x="31" y="93"/>
                  </a:lnTo>
                  <a:close/>
                  <a:moveTo>
                    <a:pt x="36" y="74"/>
                  </a:moveTo>
                  <a:lnTo>
                    <a:pt x="39" y="74"/>
                  </a:lnTo>
                  <a:lnTo>
                    <a:pt x="36" y="72"/>
                  </a:lnTo>
                  <a:lnTo>
                    <a:pt x="35" y="72"/>
                  </a:lnTo>
                  <a:lnTo>
                    <a:pt x="36" y="74"/>
                  </a:lnTo>
                  <a:lnTo>
                    <a:pt x="36" y="74"/>
                  </a:lnTo>
                  <a:lnTo>
                    <a:pt x="36" y="74"/>
                  </a:lnTo>
                  <a:lnTo>
                    <a:pt x="36" y="74"/>
                  </a:lnTo>
                  <a:lnTo>
                    <a:pt x="36" y="74"/>
                  </a:lnTo>
                  <a:lnTo>
                    <a:pt x="36" y="74"/>
                  </a:lnTo>
                  <a:lnTo>
                    <a:pt x="36" y="74"/>
                  </a:lnTo>
                  <a:close/>
                  <a:moveTo>
                    <a:pt x="57" y="45"/>
                  </a:moveTo>
                  <a:lnTo>
                    <a:pt x="57" y="44"/>
                  </a:lnTo>
                  <a:lnTo>
                    <a:pt x="53" y="40"/>
                  </a:lnTo>
                  <a:lnTo>
                    <a:pt x="52" y="32"/>
                  </a:lnTo>
                  <a:lnTo>
                    <a:pt x="49" y="27"/>
                  </a:lnTo>
                  <a:lnTo>
                    <a:pt x="44" y="21"/>
                  </a:lnTo>
                  <a:lnTo>
                    <a:pt x="36" y="13"/>
                  </a:lnTo>
                  <a:lnTo>
                    <a:pt x="29" y="5"/>
                  </a:lnTo>
                  <a:lnTo>
                    <a:pt x="21" y="0"/>
                  </a:lnTo>
                  <a:lnTo>
                    <a:pt x="21" y="1"/>
                  </a:lnTo>
                  <a:lnTo>
                    <a:pt x="21" y="4"/>
                  </a:lnTo>
                  <a:lnTo>
                    <a:pt x="20" y="5"/>
                  </a:lnTo>
                  <a:lnTo>
                    <a:pt x="13" y="5"/>
                  </a:lnTo>
                  <a:lnTo>
                    <a:pt x="8" y="5"/>
                  </a:lnTo>
                  <a:lnTo>
                    <a:pt x="7" y="5"/>
                  </a:lnTo>
                  <a:lnTo>
                    <a:pt x="4" y="8"/>
                  </a:lnTo>
                  <a:lnTo>
                    <a:pt x="3" y="11"/>
                  </a:lnTo>
                  <a:lnTo>
                    <a:pt x="3" y="13"/>
                  </a:lnTo>
                  <a:lnTo>
                    <a:pt x="3" y="15"/>
                  </a:lnTo>
                  <a:lnTo>
                    <a:pt x="0" y="15"/>
                  </a:lnTo>
                  <a:lnTo>
                    <a:pt x="4" y="17"/>
                  </a:lnTo>
                  <a:lnTo>
                    <a:pt x="4" y="21"/>
                  </a:lnTo>
                  <a:lnTo>
                    <a:pt x="9" y="23"/>
                  </a:lnTo>
                  <a:lnTo>
                    <a:pt x="8" y="24"/>
                  </a:lnTo>
                  <a:lnTo>
                    <a:pt x="8" y="27"/>
                  </a:lnTo>
                  <a:lnTo>
                    <a:pt x="9" y="27"/>
                  </a:lnTo>
                  <a:lnTo>
                    <a:pt x="12" y="27"/>
                  </a:lnTo>
                  <a:lnTo>
                    <a:pt x="12" y="28"/>
                  </a:lnTo>
                  <a:lnTo>
                    <a:pt x="13" y="31"/>
                  </a:lnTo>
                  <a:lnTo>
                    <a:pt x="13" y="32"/>
                  </a:lnTo>
                  <a:lnTo>
                    <a:pt x="9" y="31"/>
                  </a:lnTo>
                  <a:lnTo>
                    <a:pt x="7" y="29"/>
                  </a:lnTo>
                  <a:lnTo>
                    <a:pt x="7" y="31"/>
                  </a:lnTo>
                  <a:lnTo>
                    <a:pt x="4" y="28"/>
                  </a:lnTo>
                  <a:lnTo>
                    <a:pt x="4" y="31"/>
                  </a:lnTo>
                  <a:lnTo>
                    <a:pt x="3" y="31"/>
                  </a:lnTo>
                  <a:lnTo>
                    <a:pt x="4" y="35"/>
                  </a:lnTo>
                  <a:lnTo>
                    <a:pt x="7" y="35"/>
                  </a:lnTo>
                  <a:lnTo>
                    <a:pt x="8" y="35"/>
                  </a:lnTo>
                  <a:lnTo>
                    <a:pt x="9" y="36"/>
                  </a:lnTo>
                  <a:lnTo>
                    <a:pt x="9" y="39"/>
                  </a:lnTo>
                  <a:lnTo>
                    <a:pt x="12" y="39"/>
                  </a:lnTo>
                  <a:lnTo>
                    <a:pt x="12" y="40"/>
                  </a:lnTo>
                  <a:lnTo>
                    <a:pt x="13" y="44"/>
                  </a:lnTo>
                  <a:lnTo>
                    <a:pt x="16" y="45"/>
                  </a:lnTo>
                  <a:lnTo>
                    <a:pt x="20" y="45"/>
                  </a:lnTo>
                  <a:lnTo>
                    <a:pt x="16" y="48"/>
                  </a:lnTo>
                  <a:lnTo>
                    <a:pt x="20" y="48"/>
                  </a:lnTo>
                  <a:lnTo>
                    <a:pt x="17" y="52"/>
                  </a:lnTo>
                  <a:lnTo>
                    <a:pt x="16" y="53"/>
                  </a:lnTo>
                  <a:lnTo>
                    <a:pt x="20" y="53"/>
                  </a:lnTo>
                  <a:lnTo>
                    <a:pt x="17" y="55"/>
                  </a:lnTo>
                  <a:lnTo>
                    <a:pt x="17" y="59"/>
                  </a:lnTo>
                  <a:lnTo>
                    <a:pt x="17" y="61"/>
                  </a:lnTo>
                  <a:lnTo>
                    <a:pt x="20" y="63"/>
                  </a:lnTo>
                  <a:lnTo>
                    <a:pt x="17" y="63"/>
                  </a:lnTo>
                  <a:lnTo>
                    <a:pt x="20" y="66"/>
                  </a:lnTo>
                  <a:lnTo>
                    <a:pt x="21" y="68"/>
                  </a:lnTo>
                  <a:lnTo>
                    <a:pt x="25" y="70"/>
                  </a:lnTo>
                  <a:lnTo>
                    <a:pt x="23" y="70"/>
                  </a:lnTo>
                  <a:lnTo>
                    <a:pt x="23" y="72"/>
                  </a:lnTo>
                  <a:lnTo>
                    <a:pt x="21" y="70"/>
                  </a:lnTo>
                  <a:lnTo>
                    <a:pt x="21" y="72"/>
                  </a:lnTo>
                  <a:lnTo>
                    <a:pt x="25" y="74"/>
                  </a:lnTo>
                  <a:lnTo>
                    <a:pt x="25" y="76"/>
                  </a:lnTo>
                  <a:lnTo>
                    <a:pt x="27" y="78"/>
                  </a:lnTo>
                  <a:lnTo>
                    <a:pt x="29" y="72"/>
                  </a:lnTo>
                  <a:lnTo>
                    <a:pt x="31" y="76"/>
                  </a:lnTo>
                  <a:lnTo>
                    <a:pt x="33" y="72"/>
                  </a:lnTo>
                  <a:lnTo>
                    <a:pt x="35" y="68"/>
                  </a:lnTo>
                  <a:lnTo>
                    <a:pt x="36" y="70"/>
                  </a:lnTo>
                  <a:lnTo>
                    <a:pt x="36" y="72"/>
                  </a:lnTo>
                  <a:lnTo>
                    <a:pt x="40" y="72"/>
                  </a:lnTo>
                  <a:lnTo>
                    <a:pt x="43" y="70"/>
                  </a:lnTo>
                  <a:lnTo>
                    <a:pt x="43" y="68"/>
                  </a:lnTo>
                  <a:lnTo>
                    <a:pt x="39" y="66"/>
                  </a:lnTo>
                  <a:lnTo>
                    <a:pt x="40" y="66"/>
                  </a:lnTo>
                  <a:lnTo>
                    <a:pt x="43" y="65"/>
                  </a:lnTo>
                  <a:lnTo>
                    <a:pt x="44" y="65"/>
                  </a:lnTo>
                  <a:lnTo>
                    <a:pt x="44" y="63"/>
                  </a:lnTo>
                  <a:lnTo>
                    <a:pt x="47" y="65"/>
                  </a:lnTo>
                  <a:lnTo>
                    <a:pt x="48" y="66"/>
                  </a:lnTo>
                  <a:lnTo>
                    <a:pt x="49" y="66"/>
                  </a:lnTo>
                  <a:lnTo>
                    <a:pt x="52" y="68"/>
                  </a:lnTo>
                  <a:lnTo>
                    <a:pt x="52" y="65"/>
                  </a:lnTo>
                  <a:lnTo>
                    <a:pt x="49" y="65"/>
                  </a:lnTo>
                  <a:lnTo>
                    <a:pt x="52" y="63"/>
                  </a:lnTo>
                  <a:lnTo>
                    <a:pt x="52" y="61"/>
                  </a:lnTo>
                  <a:lnTo>
                    <a:pt x="56" y="63"/>
                  </a:lnTo>
                  <a:lnTo>
                    <a:pt x="57" y="63"/>
                  </a:lnTo>
                  <a:lnTo>
                    <a:pt x="57" y="65"/>
                  </a:lnTo>
                  <a:lnTo>
                    <a:pt x="61" y="63"/>
                  </a:lnTo>
                  <a:lnTo>
                    <a:pt x="61" y="59"/>
                  </a:lnTo>
                  <a:lnTo>
                    <a:pt x="61" y="55"/>
                  </a:lnTo>
                  <a:lnTo>
                    <a:pt x="61" y="52"/>
                  </a:lnTo>
                  <a:lnTo>
                    <a:pt x="60" y="45"/>
                  </a:lnTo>
                  <a:lnTo>
                    <a:pt x="57" y="45"/>
                  </a:lnTo>
                  <a:lnTo>
                    <a:pt x="57" y="45"/>
                  </a:lnTo>
                  <a:lnTo>
                    <a:pt x="57" y="45"/>
                  </a:lnTo>
                  <a:lnTo>
                    <a:pt x="57" y="45"/>
                  </a:lnTo>
                  <a:lnTo>
                    <a:pt x="57" y="45"/>
                  </a:lnTo>
                  <a:lnTo>
                    <a:pt x="57" y="45"/>
                  </a:lnTo>
                  <a:lnTo>
                    <a:pt x="57" y="45"/>
                  </a:lnTo>
                  <a:close/>
                  <a:moveTo>
                    <a:pt x="67" y="72"/>
                  </a:moveTo>
                  <a:lnTo>
                    <a:pt x="67" y="74"/>
                  </a:lnTo>
                  <a:lnTo>
                    <a:pt x="69" y="76"/>
                  </a:lnTo>
                  <a:lnTo>
                    <a:pt x="69" y="74"/>
                  </a:lnTo>
                  <a:lnTo>
                    <a:pt x="69" y="70"/>
                  </a:lnTo>
                  <a:lnTo>
                    <a:pt x="67" y="72"/>
                  </a:lnTo>
                  <a:lnTo>
                    <a:pt x="67" y="72"/>
                  </a:lnTo>
                  <a:lnTo>
                    <a:pt x="67" y="72"/>
                  </a:lnTo>
                  <a:lnTo>
                    <a:pt x="67" y="72"/>
                  </a:lnTo>
                  <a:lnTo>
                    <a:pt x="67" y="72"/>
                  </a:lnTo>
                  <a:lnTo>
                    <a:pt x="67" y="72"/>
                  </a:lnTo>
                  <a:lnTo>
                    <a:pt x="67" y="72"/>
                  </a:lnTo>
                  <a:close/>
                  <a:moveTo>
                    <a:pt x="7" y="28"/>
                  </a:moveTo>
                  <a:lnTo>
                    <a:pt x="7" y="29"/>
                  </a:lnTo>
                  <a:lnTo>
                    <a:pt x="8" y="28"/>
                  </a:lnTo>
                  <a:lnTo>
                    <a:pt x="7" y="28"/>
                  </a:lnTo>
                  <a:lnTo>
                    <a:pt x="7" y="28"/>
                  </a:lnTo>
                  <a:lnTo>
                    <a:pt x="7" y="28"/>
                  </a:lnTo>
                  <a:lnTo>
                    <a:pt x="7" y="28"/>
                  </a:lnTo>
                  <a:lnTo>
                    <a:pt x="7" y="28"/>
                  </a:lnTo>
                  <a:lnTo>
                    <a:pt x="7" y="28"/>
                  </a:lnTo>
                  <a:lnTo>
                    <a:pt x="7" y="2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0" name="Freeform 146"/>
            <p:cNvSpPr>
              <a:spLocks/>
            </p:cNvSpPr>
            <p:nvPr/>
          </p:nvSpPr>
          <p:spPr bwMode="auto">
            <a:xfrm>
              <a:off x="7073900" y="2635250"/>
              <a:ext cx="115888" cy="150813"/>
            </a:xfrm>
            <a:custGeom>
              <a:avLst/>
              <a:gdLst>
                <a:gd name="T0" fmla="*/ 57 w 73"/>
                <a:gd name="T1" fmla="*/ 85 h 95"/>
                <a:gd name="T2" fmla="*/ 63 w 73"/>
                <a:gd name="T3" fmla="*/ 85 h 95"/>
                <a:gd name="T4" fmla="*/ 71 w 73"/>
                <a:gd name="T5" fmla="*/ 84 h 95"/>
                <a:gd name="T6" fmla="*/ 70 w 73"/>
                <a:gd name="T7" fmla="*/ 77 h 95"/>
                <a:gd name="T8" fmla="*/ 58 w 73"/>
                <a:gd name="T9" fmla="*/ 71 h 95"/>
                <a:gd name="T10" fmla="*/ 53 w 73"/>
                <a:gd name="T11" fmla="*/ 68 h 95"/>
                <a:gd name="T12" fmla="*/ 53 w 73"/>
                <a:gd name="T13" fmla="*/ 64 h 95"/>
                <a:gd name="T14" fmla="*/ 50 w 73"/>
                <a:gd name="T15" fmla="*/ 62 h 95"/>
                <a:gd name="T16" fmla="*/ 53 w 73"/>
                <a:gd name="T17" fmla="*/ 58 h 95"/>
                <a:gd name="T18" fmla="*/ 59 w 73"/>
                <a:gd name="T19" fmla="*/ 54 h 95"/>
                <a:gd name="T20" fmla="*/ 66 w 73"/>
                <a:gd name="T21" fmla="*/ 46 h 95"/>
                <a:gd name="T22" fmla="*/ 67 w 73"/>
                <a:gd name="T23" fmla="*/ 40 h 95"/>
                <a:gd name="T24" fmla="*/ 71 w 73"/>
                <a:gd name="T25" fmla="*/ 38 h 95"/>
                <a:gd name="T26" fmla="*/ 70 w 73"/>
                <a:gd name="T27" fmla="*/ 32 h 95"/>
                <a:gd name="T28" fmla="*/ 66 w 73"/>
                <a:gd name="T29" fmla="*/ 20 h 95"/>
                <a:gd name="T30" fmla="*/ 70 w 73"/>
                <a:gd name="T31" fmla="*/ 14 h 95"/>
                <a:gd name="T32" fmla="*/ 73 w 73"/>
                <a:gd name="T33" fmla="*/ 14 h 95"/>
                <a:gd name="T34" fmla="*/ 63 w 73"/>
                <a:gd name="T35" fmla="*/ 7 h 95"/>
                <a:gd name="T36" fmla="*/ 58 w 73"/>
                <a:gd name="T37" fmla="*/ 2 h 95"/>
                <a:gd name="T38" fmla="*/ 57 w 73"/>
                <a:gd name="T39" fmla="*/ 6 h 95"/>
                <a:gd name="T40" fmla="*/ 57 w 73"/>
                <a:gd name="T41" fmla="*/ 11 h 95"/>
                <a:gd name="T42" fmla="*/ 50 w 73"/>
                <a:gd name="T43" fmla="*/ 11 h 95"/>
                <a:gd name="T44" fmla="*/ 50 w 73"/>
                <a:gd name="T45" fmla="*/ 18 h 95"/>
                <a:gd name="T46" fmla="*/ 37 w 73"/>
                <a:gd name="T47" fmla="*/ 19 h 95"/>
                <a:gd name="T48" fmla="*/ 42 w 73"/>
                <a:gd name="T49" fmla="*/ 24 h 95"/>
                <a:gd name="T50" fmla="*/ 45 w 73"/>
                <a:gd name="T51" fmla="*/ 28 h 95"/>
                <a:gd name="T52" fmla="*/ 40 w 73"/>
                <a:gd name="T53" fmla="*/ 28 h 95"/>
                <a:gd name="T54" fmla="*/ 29 w 73"/>
                <a:gd name="T55" fmla="*/ 27 h 95"/>
                <a:gd name="T56" fmla="*/ 22 w 73"/>
                <a:gd name="T57" fmla="*/ 23 h 95"/>
                <a:gd name="T58" fmla="*/ 18 w 73"/>
                <a:gd name="T59" fmla="*/ 24 h 95"/>
                <a:gd name="T60" fmla="*/ 18 w 73"/>
                <a:gd name="T61" fmla="*/ 34 h 95"/>
                <a:gd name="T62" fmla="*/ 16 w 73"/>
                <a:gd name="T63" fmla="*/ 38 h 95"/>
                <a:gd name="T64" fmla="*/ 13 w 73"/>
                <a:gd name="T65" fmla="*/ 40 h 95"/>
                <a:gd name="T66" fmla="*/ 10 w 73"/>
                <a:gd name="T67" fmla="*/ 42 h 95"/>
                <a:gd name="T68" fmla="*/ 6 w 73"/>
                <a:gd name="T69" fmla="*/ 46 h 95"/>
                <a:gd name="T70" fmla="*/ 2 w 73"/>
                <a:gd name="T71" fmla="*/ 47 h 95"/>
                <a:gd name="T72" fmla="*/ 1 w 73"/>
                <a:gd name="T73" fmla="*/ 54 h 95"/>
                <a:gd name="T74" fmla="*/ 2 w 73"/>
                <a:gd name="T75" fmla="*/ 56 h 95"/>
                <a:gd name="T76" fmla="*/ 6 w 73"/>
                <a:gd name="T77" fmla="*/ 59 h 95"/>
                <a:gd name="T78" fmla="*/ 9 w 73"/>
                <a:gd name="T79" fmla="*/ 59 h 95"/>
                <a:gd name="T80" fmla="*/ 18 w 73"/>
                <a:gd name="T81" fmla="*/ 63 h 95"/>
                <a:gd name="T82" fmla="*/ 20 w 73"/>
                <a:gd name="T83" fmla="*/ 64 h 95"/>
                <a:gd name="T84" fmla="*/ 22 w 73"/>
                <a:gd name="T85" fmla="*/ 75 h 95"/>
                <a:gd name="T86" fmla="*/ 26 w 73"/>
                <a:gd name="T87" fmla="*/ 76 h 95"/>
                <a:gd name="T88" fmla="*/ 32 w 73"/>
                <a:gd name="T89" fmla="*/ 80 h 95"/>
                <a:gd name="T90" fmla="*/ 24 w 73"/>
                <a:gd name="T91" fmla="*/ 80 h 95"/>
                <a:gd name="T92" fmla="*/ 22 w 73"/>
                <a:gd name="T93" fmla="*/ 81 h 95"/>
                <a:gd name="T94" fmla="*/ 22 w 73"/>
                <a:gd name="T95" fmla="*/ 85 h 95"/>
                <a:gd name="T96" fmla="*/ 26 w 73"/>
                <a:gd name="T97" fmla="*/ 88 h 95"/>
                <a:gd name="T98" fmla="*/ 28 w 73"/>
                <a:gd name="T99" fmla="*/ 89 h 95"/>
                <a:gd name="T100" fmla="*/ 29 w 73"/>
                <a:gd name="T101" fmla="*/ 93 h 95"/>
                <a:gd name="T102" fmla="*/ 33 w 73"/>
                <a:gd name="T103" fmla="*/ 93 h 95"/>
                <a:gd name="T104" fmla="*/ 36 w 73"/>
                <a:gd name="T105" fmla="*/ 93 h 95"/>
                <a:gd name="T106" fmla="*/ 41 w 73"/>
                <a:gd name="T107" fmla="*/ 93 h 95"/>
                <a:gd name="T108" fmla="*/ 45 w 73"/>
                <a:gd name="T109" fmla="*/ 93 h 95"/>
                <a:gd name="T110" fmla="*/ 50 w 73"/>
                <a:gd name="T111" fmla="*/ 93 h 95"/>
                <a:gd name="T112" fmla="*/ 53 w 73"/>
                <a:gd name="T113" fmla="*/ 91 h 95"/>
                <a:gd name="T114" fmla="*/ 54 w 73"/>
                <a:gd name="T115" fmla="*/ 88 h 95"/>
                <a:gd name="T116" fmla="*/ 54 w 73"/>
                <a:gd name="T117" fmla="*/ 88 h 95"/>
                <a:gd name="T118" fmla="*/ 54 w 73"/>
                <a:gd name="T119"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95">
                  <a:moveTo>
                    <a:pt x="54" y="88"/>
                  </a:moveTo>
                  <a:lnTo>
                    <a:pt x="57" y="85"/>
                  </a:lnTo>
                  <a:lnTo>
                    <a:pt x="58" y="85"/>
                  </a:lnTo>
                  <a:lnTo>
                    <a:pt x="63" y="85"/>
                  </a:lnTo>
                  <a:lnTo>
                    <a:pt x="70" y="85"/>
                  </a:lnTo>
                  <a:lnTo>
                    <a:pt x="71" y="84"/>
                  </a:lnTo>
                  <a:lnTo>
                    <a:pt x="71" y="81"/>
                  </a:lnTo>
                  <a:lnTo>
                    <a:pt x="70" y="77"/>
                  </a:lnTo>
                  <a:lnTo>
                    <a:pt x="66" y="75"/>
                  </a:lnTo>
                  <a:lnTo>
                    <a:pt x="58" y="71"/>
                  </a:lnTo>
                  <a:lnTo>
                    <a:pt x="54" y="68"/>
                  </a:lnTo>
                  <a:lnTo>
                    <a:pt x="53" y="68"/>
                  </a:lnTo>
                  <a:lnTo>
                    <a:pt x="50" y="67"/>
                  </a:lnTo>
                  <a:lnTo>
                    <a:pt x="53" y="64"/>
                  </a:lnTo>
                  <a:lnTo>
                    <a:pt x="53" y="63"/>
                  </a:lnTo>
                  <a:lnTo>
                    <a:pt x="50" y="62"/>
                  </a:lnTo>
                  <a:lnTo>
                    <a:pt x="50" y="59"/>
                  </a:lnTo>
                  <a:lnTo>
                    <a:pt x="53" y="58"/>
                  </a:lnTo>
                  <a:lnTo>
                    <a:pt x="54" y="55"/>
                  </a:lnTo>
                  <a:lnTo>
                    <a:pt x="59" y="54"/>
                  </a:lnTo>
                  <a:lnTo>
                    <a:pt x="62" y="50"/>
                  </a:lnTo>
                  <a:lnTo>
                    <a:pt x="66" y="46"/>
                  </a:lnTo>
                  <a:lnTo>
                    <a:pt x="66" y="42"/>
                  </a:lnTo>
                  <a:lnTo>
                    <a:pt x="67" y="40"/>
                  </a:lnTo>
                  <a:lnTo>
                    <a:pt x="70" y="40"/>
                  </a:lnTo>
                  <a:lnTo>
                    <a:pt x="71" y="38"/>
                  </a:lnTo>
                  <a:lnTo>
                    <a:pt x="71" y="36"/>
                  </a:lnTo>
                  <a:lnTo>
                    <a:pt x="70" y="32"/>
                  </a:lnTo>
                  <a:lnTo>
                    <a:pt x="63" y="24"/>
                  </a:lnTo>
                  <a:lnTo>
                    <a:pt x="66" y="20"/>
                  </a:lnTo>
                  <a:lnTo>
                    <a:pt x="67" y="15"/>
                  </a:lnTo>
                  <a:lnTo>
                    <a:pt x="70" y="14"/>
                  </a:lnTo>
                  <a:lnTo>
                    <a:pt x="71" y="14"/>
                  </a:lnTo>
                  <a:lnTo>
                    <a:pt x="73" y="14"/>
                  </a:lnTo>
                  <a:lnTo>
                    <a:pt x="66" y="10"/>
                  </a:lnTo>
                  <a:lnTo>
                    <a:pt x="63" y="7"/>
                  </a:lnTo>
                  <a:lnTo>
                    <a:pt x="62" y="4"/>
                  </a:lnTo>
                  <a:lnTo>
                    <a:pt x="58" y="2"/>
                  </a:lnTo>
                  <a:lnTo>
                    <a:pt x="54" y="0"/>
                  </a:lnTo>
                  <a:lnTo>
                    <a:pt x="57" y="6"/>
                  </a:lnTo>
                  <a:lnTo>
                    <a:pt x="57" y="10"/>
                  </a:lnTo>
                  <a:lnTo>
                    <a:pt x="57" y="11"/>
                  </a:lnTo>
                  <a:lnTo>
                    <a:pt x="53" y="11"/>
                  </a:lnTo>
                  <a:lnTo>
                    <a:pt x="50" y="11"/>
                  </a:lnTo>
                  <a:lnTo>
                    <a:pt x="50" y="15"/>
                  </a:lnTo>
                  <a:lnTo>
                    <a:pt x="50" y="18"/>
                  </a:lnTo>
                  <a:lnTo>
                    <a:pt x="46" y="18"/>
                  </a:lnTo>
                  <a:lnTo>
                    <a:pt x="37" y="19"/>
                  </a:lnTo>
                  <a:lnTo>
                    <a:pt x="41" y="23"/>
                  </a:lnTo>
                  <a:lnTo>
                    <a:pt x="42" y="24"/>
                  </a:lnTo>
                  <a:lnTo>
                    <a:pt x="45" y="27"/>
                  </a:lnTo>
                  <a:lnTo>
                    <a:pt x="45" y="28"/>
                  </a:lnTo>
                  <a:lnTo>
                    <a:pt x="42" y="28"/>
                  </a:lnTo>
                  <a:lnTo>
                    <a:pt x="40" y="28"/>
                  </a:lnTo>
                  <a:lnTo>
                    <a:pt x="33" y="28"/>
                  </a:lnTo>
                  <a:lnTo>
                    <a:pt x="29" y="27"/>
                  </a:lnTo>
                  <a:lnTo>
                    <a:pt x="24" y="23"/>
                  </a:lnTo>
                  <a:lnTo>
                    <a:pt x="22" y="23"/>
                  </a:lnTo>
                  <a:lnTo>
                    <a:pt x="20" y="23"/>
                  </a:lnTo>
                  <a:lnTo>
                    <a:pt x="18" y="24"/>
                  </a:lnTo>
                  <a:lnTo>
                    <a:pt x="18" y="28"/>
                  </a:lnTo>
                  <a:lnTo>
                    <a:pt x="18" y="34"/>
                  </a:lnTo>
                  <a:lnTo>
                    <a:pt x="18" y="36"/>
                  </a:lnTo>
                  <a:lnTo>
                    <a:pt x="16" y="38"/>
                  </a:lnTo>
                  <a:lnTo>
                    <a:pt x="14" y="38"/>
                  </a:lnTo>
                  <a:lnTo>
                    <a:pt x="13" y="40"/>
                  </a:lnTo>
                  <a:lnTo>
                    <a:pt x="13" y="42"/>
                  </a:lnTo>
                  <a:lnTo>
                    <a:pt x="10" y="42"/>
                  </a:lnTo>
                  <a:lnTo>
                    <a:pt x="6" y="44"/>
                  </a:lnTo>
                  <a:lnTo>
                    <a:pt x="6" y="46"/>
                  </a:lnTo>
                  <a:lnTo>
                    <a:pt x="5" y="46"/>
                  </a:lnTo>
                  <a:lnTo>
                    <a:pt x="2" y="47"/>
                  </a:lnTo>
                  <a:lnTo>
                    <a:pt x="0" y="54"/>
                  </a:lnTo>
                  <a:lnTo>
                    <a:pt x="1" y="54"/>
                  </a:lnTo>
                  <a:lnTo>
                    <a:pt x="1" y="55"/>
                  </a:lnTo>
                  <a:lnTo>
                    <a:pt x="2" y="56"/>
                  </a:lnTo>
                  <a:lnTo>
                    <a:pt x="5" y="58"/>
                  </a:lnTo>
                  <a:lnTo>
                    <a:pt x="6" y="59"/>
                  </a:lnTo>
                  <a:lnTo>
                    <a:pt x="9" y="62"/>
                  </a:lnTo>
                  <a:lnTo>
                    <a:pt x="9" y="59"/>
                  </a:lnTo>
                  <a:lnTo>
                    <a:pt x="14" y="62"/>
                  </a:lnTo>
                  <a:lnTo>
                    <a:pt x="18" y="63"/>
                  </a:lnTo>
                  <a:lnTo>
                    <a:pt x="20" y="63"/>
                  </a:lnTo>
                  <a:lnTo>
                    <a:pt x="20" y="64"/>
                  </a:lnTo>
                  <a:lnTo>
                    <a:pt x="22" y="67"/>
                  </a:lnTo>
                  <a:lnTo>
                    <a:pt x="22" y="75"/>
                  </a:lnTo>
                  <a:lnTo>
                    <a:pt x="22" y="76"/>
                  </a:lnTo>
                  <a:lnTo>
                    <a:pt x="26" y="76"/>
                  </a:lnTo>
                  <a:lnTo>
                    <a:pt x="29" y="77"/>
                  </a:lnTo>
                  <a:lnTo>
                    <a:pt x="32" y="80"/>
                  </a:lnTo>
                  <a:lnTo>
                    <a:pt x="26" y="77"/>
                  </a:lnTo>
                  <a:lnTo>
                    <a:pt x="24" y="80"/>
                  </a:lnTo>
                  <a:lnTo>
                    <a:pt x="22" y="80"/>
                  </a:lnTo>
                  <a:lnTo>
                    <a:pt x="22" y="81"/>
                  </a:lnTo>
                  <a:lnTo>
                    <a:pt x="22" y="84"/>
                  </a:lnTo>
                  <a:lnTo>
                    <a:pt x="22" y="85"/>
                  </a:lnTo>
                  <a:lnTo>
                    <a:pt x="24" y="88"/>
                  </a:lnTo>
                  <a:lnTo>
                    <a:pt x="26" y="88"/>
                  </a:lnTo>
                  <a:lnTo>
                    <a:pt x="29" y="89"/>
                  </a:lnTo>
                  <a:lnTo>
                    <a:pt x="28" y="89"/>
                  </a:lnTo>
                  <a:lnTo>
                    <a:pt x="28" y="91"/>
                  </a:lnTo>
                  <a:lnTo>
                    <a:pt x="29" y="93"/>
                  </a:lnTo>
                  <a:lnTo>
                    <a:pt x="32" y="93"/>
                  </a:lnTo>
                  <a:lnTo>
                    <a:pt x="33" y="93"/>
                  </a:lnTo>
                  <a:lnTo>
                    <a:pt x="33" y="91"/>
                  </a:lnTo>
                  <a:lnTo>
                    <a:pt x="36" y="93"/>
                  </a:lnTo>
                  <a:lnTo>
                    <a:pt x="37" y="91"/>
                  </a:lnTo>
                  <a:lnTo>
                    <a:pt x="41" y="93"/>
                  </a:lnTo>
                  <a:lnTo>
                    <a:pt x="45" y="95"/>
                  </a:lnTo>
                  <a:lnTo>
                    <a:pt x="45" y="93"/>
                  </a:lnTo>
                  <a:lnTo>
                    <a:pt x="46" y="93"/>
                  </a:lnTo>
                  <a:lnTo>
                    <a:pt x="50" y="93"/>
                  </a:lnTo>
                  <a:lnTo>
                    <a:pt x="53" y="93"/>
                  </a:lnTo>
                  <a:lnTo>
                    <a:pt x="53" y="91"/>
                  </a:lnTo>
                  <a:lnTo>
                    <a:pt x="54" y="88"/>
                  </a:lnTo>
                  <a:lnTo>
                    <a:pt x="54" y="88"/>
                  </a:lnTo>
                  <a:lnTo>
                    <a:pt x="54" y="88"/>
                  </a:lnTo>
                  <a:lnTo>
                    <a:pt x="54" y="88"/>
                  </a:lnTo>
                  <a:lnTo>
                    <a:pt x="54" y="88"/>
                  </a:lnTo>
                  <a:lnTo>
                    <a:pt x="54" y="88"/>
                  </a:lnTo>
                  <a:lnTo>
                    <a:pt x="54" y="88"/>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1" name="Freeform 147"/>
            <p:cNvSpPr>
              <a:spLocks/>
            </p:cNvSpPr>
            <p:nvPr/>
          </p:nvSpPr>
          <p:spPr bwMode="auto">
            <a:xfrm>
              <a:off x="5743575" y="2692400"/>
              <a:ext cx="195263" cy="125413"/>
            </a:xfrm>
            <a:custGeom>
              <a:avLst/>
              <a:gdLst>
                <a:gd name="T0" fmla="*/ 119 w 123"/>
                <a:gd name="T1" fmla="*/ 61 h 79"/>
                <a:gd name="T2" fmla="*/ 119 w 123"/>
                <a:gd name="T3" fmla="*/ 55 h 79"/>
                <a:gd name="T4" fmla="*/ 115 w 123"/>
                <a:gd name="T5" fmla="*/ 51 h 79"/>
                <a:gd name="T6" fmla="*/ 114 w 123"/>
                <a:gd name="T7" fmla="*/ 44 h 79"/>
                <a:gd name="T8" fmla="*/ 102 w 123"/>
                <a:gd name="T9" fmla="*/ 44 h 79"/>
                <a:gd name="T10" fmla="*/ 97 w 123"/>
                <a:gd name="T11" fmla="*/ 40 h 79"/>
                <a:gd name="T12" fmla="*/ 93 w 123"/>
                <a:gd name="T13" fmla="*/ 32 h 79"/>
                <a:gd name="T14" fmla="*/ 89 w 123"/>
                <a:gd name="T15" fmla="*/ 28 h 79"/>
                <a:gd name="T16" fmla="*/ 78 w 123"/>
                <a:gd name="T17" fmla="*/ 28 h 79"/>
                <a:gd name="T18" fmla="*/ 70 w 123"/>
                <a:gd name="T19" fmla="*/ 31 h 79"/>
                <a:gd name="T20" fmla="*/ 63 w 123"/>
                <a:gd name="T21" fmla="*/ 28 h 79"/>
                <a:gd name="T22" fmla="*/ 57 w 123"/>
                <a:gd name="T23" fmla="*/ 27 h 79"/>
                <a:gd name="T24" fmla="*/ 49 w 123"/>
                <a:gd name="T25" fmla="*/ 28 h 79"/>
                <a:gd name="T26" fmla="*/ 41 w 123"/>
                <a:gd name="T27" fmla="*/ 27 h 79"/>
                <a:gd name="T28" fmla="*/ 37 w 123"/>
                <a:gd name="T29" fmla="*/ 27 h 79"/>
                <a:gd name="T30" fmla="*/ 30 w 123"/>
                <a:gd name="T31" fmla="*/ 27 h 79"/>
                <a:gd name="T32" fmla="*/ 26 w 123"/>
                <a:gd name="T33" fmla="*/ 22 h 79"/>
                <a:gd name="T34" fmla="*/ 28 w 123"/>
                <a:gd name="T35" fmla="*/ 18 h 79"/>
                <a:gd name="T36" fmla="*/ 33 w 123"/>
                <a:gd name="T37" fmla="*/ 15 h 79"/>
                <a:gd name="T38" fmla="*/ 36 w 123"/>
                <a:gd name="T39" fmla="*/ 14 h 79"/>
                <a:gd name="T40" fmla="*/ 44 w 123"/>
                <a:gd name="T41" fmla="*/ 19 h 79"/>
                <a:gd name="T42" fmla="*/ 45 w 123"/>
                <a:gd name="T43" fmla="*/ 15 h 79"/>
                <a:gd name="T44" fmla="*/ 40 w 123"/>
                <a:gd name="T45" fmla="*/ 10 h 79"/>
                <a:gd name="T46" fmla="*/ 41 w 123"/>
                <a:gd name="T47" fmla="*/ 4 h 79"/>
                <a:gd name="T48" fmla="*/ 30 w 123"/>
                <a:gd name="T49" fmla="*/ 6 h 79"/>
                <a:gd name="T50" fmla="*/ 22 w 123"/>
                <a:gd name="T51" fmla="*/ 6 h 79"/>
                <a:gd name="T52" fmla="*/ 24 w 123"/>
                <a:gd name="T53" fmla="*/ 14 h 79"/>
                <a:gd name="T54" fmla="*/ 17 w 123"/>
                <a:gd name="T55" fmla="*/ 14 h 79"/>
                <a:gd name="T56" fmla="*/ 18 w 123"/>
                <a:gd name="T57" fmla="*/ 15 h 79"/>
                <a:gd name="T58" fmla="*/ 21 w 123"/>
                <a:gd name="T59" fmla="*/ 19 h 79"/>
                <a:gd name="T60" fmla="*/ 17 w 123"/>
                <a:gd name="T61" fmla="*/ 23 h 79"/>
                <a:gd name="T62" fmla="*/ 4 w 123"/>
                <a:gd name="T63" fmla="*/ 26 h 79"/>
                <a:gd name="T64" fmla="*/ 0 w 123"/>
                <a:gd name="T65" fmla="*/ 31 h 79"/>
                <a:gd name="T66" fmla="*/ 6 w 123"/>
                <a:gd name="T67" fmla="*/ 36 h 79"/>
                <a:gd name="T68" fmla="*/ 14 w 123"/>
                <a:gd name="T69" fmla="*/ 41 h 79"/>
                <a:gd name="T70" fmla="*/ 18 w 123"/>
                <a:gd name="T71" fmla="*/ 52 h 79"/>
                <a:gd name="T72" fmla="*/ 14 w 123"/>
                <a:gd name="T73" fmla="*/ 61 h 79"/>
                <a:gd name="T74" fmla="*/ 14 w 123"/>
                <a:gd name="T75" fmla="*/ 67 h 79"/>
                <a:gd name="T76" fmla="*/ 22 w 123"/>
                <a:gd name="T77" fmla="*/ 72 h 79"/>
                <a:gd name="T78" fmla="*/ 28 w 123"/>
                <a:gd name="T79" fmla="*/ 68 h 79"/>
                <a:gd name="T80" fmla="*/ 32 w 123"/>
                <a:gd name="T81" fmla="*/ 68 h 79"/>
                <a:gd name="T82" fmla="*/ 36 w 123"/>
                <a:gd name="T83" fmla="*/ 71 h 79"/>
                <a:gd name="T84" fmla="*/ 37 w 123"/>
                <a:gd name="T85" fmla="*/ 67 h 79"/>
                <a:gd name="T86" fmla="*/ 41 w 123"/>
                <a:gd name="T87" fmla="*/ 61 h 79"/>
                <a:gd name="T88" fmla="*/ 48 w 123"/>
                <a:gd name="T89" fmla="*/ 63 h 79"/>
                <a:gd name="T90" fmla="*/ 49 w 123"/>
                <a:gd name="T91" fmla="*/ 61 h 79"/>
                <a:gd name="T92" fmla="*/ 48 w 123"/>
                <a:gd name="T93" fmla="*/ 56 h 79"/>
                <a:gd name="T94" fmla="*/ 53 w 123"/>
                <a:gd name="T95" fmla="*/ 48 h 79"/>
                <a:gd name="T96" fmla="*/ 62 w 123"/>
                <a:gd name="T97" fmla="*/ 49 h 79"/>
                <a:gd name="T98" fmla="*/ 66 w 123"/>
                <a:gd name="T99" fmla="*/ 55 h 79"/>
                <a:gd name="T100" fmla="*/ 67 w 123"/>
                <a:gd name="T101" fmla="*/ 61 h 79"/>
                <a:gd name="T102" fmla="*/ 70 w 123"/>
                <a:gd name="T103" fmla="*/ 72 h 79"/>
                <a:gd name="T104" fmla="*/ 75 w 123"/>
                <a:gd name="T105" fmla="*/ 77 h 79"/>
                <a:gd name="T106" fmla="*/ 81 w 123"/>
                <a:gd name="T107" fmla="*/ 72 h 79"/>
                <a:gd name="T108" fmla="*/ 89 w 123"/>
                <a:gd name="T109" fmla="*/ 71 h 79"/>
                <a:gd name="T110" fmla="*/ 101 w 123"/>
                <a:gd name="T111" fmla="*/ 65 h 79"/>
                <a:gd name="T112" fmla="*/ 106 w 123"/>
                <a:gd name="T113" fmla="*/ 67 h 79"/>
                <a:gd name="T114" fmla="*/ 122 w 123"/>
                <a:gd name="T115" fmla="*/ 68 h 79"/>
                <a:gd name="T116" fmla="*/ 123 w 123"/>
                <a:gd name="T117" fmla="*/ 65 h 79"/>
                <a:gd name="T118" fmla="*/ 123 w 123"/>
                <a:gd name="T119"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79">
                  <a:moveTo>
                    <a:pt x="123" y="65"/>
                  </a:moveTo>
                  <a:lnTo>
                    <a:pt x="122" y="63"/>
                  </a:lnTo>
                  <a:lnTo>
                    <a:pt x="119" y="61"/>
                  </a:lnTo>
                  <a:lnTo>
                    <a:pt x="119" y="60"/>
                  </a:lnTo>
                  <a:lnTo>
                    <a:pt x="119" y="57"/>
                  </a:lnTo>
                  <a:lnTo>
                    <a:pt x="119" y="55"/>
                  </a:lnTo>
                  <a:lnTo>
                    <a:pt x="118" y="53"/>
                  </a:lnTo>
                  <a:lnTo>
                    <a:pt x="115" y="52"/>
                  </a:lnTo>
                  <a:lnTo>
                    <a:pt x="115" y="51"/>
                  </a:lnTo>
                  <a:lnTo>
                    <a:pt x="115" y="49"/>
                  </a:lnTo>
                  <a:lnTo>
                    <a:pt x="115" y="45"/>
                  </a:lnTo>
                  <a:lnTo>
                    <a:pt x="114" y="44"/>
                  </a:lnTo>
                  <a:lnTo>
                    <a:pt x="107" y="41"/>
                  </a:lnTo>
                  <a:lnTo>
                    <a:pt x="106" y="41"/>
                  </a:lnTo>
                  <a:lnTo>
                    <a:pt x="102" y="44"/>
                  </a:lnTo>
                  <a:lnTo>
                    <a:pt x="101" y="44"/>
                  </a:lnTo>
                  <a:lnTo>
                    <a:pt x="98" y="41"/>
                  </a:lnTo>
                  <a:lnTo>
                    <a:pt x="97" y="40"/>
                  </a:lnTo>
                  <a:lnTo>
                    <a:pt x="97" y="39"/>
                  </a:lnTo>
                  <a:lnTo>
                    <a:pt x="97" y="36"/>
                  </a:lnTo>
                  <a:lnTo>
                    <a:pt x="93" y="32"/>
                  </a:lnTo>
                  <a:lnTo>
                    <a:pt x="93" y="28"/>
                  </a:lnTo>
                  <a:lnTo>
                    <a:pt x="91" y="28"/>
                  </a:lnTo>
                  <a:lnTo>
                    <a:pt x="89" y="28"/>
                  </a:lnTo>
                  <a:lnTo>
                    <a:pt x="85" y="28"/>
                  </a:lnTo>
                  <a:lnTo>
                    <a:pt x="81" y="28"/>
                  </a:lnTo>
                  <a:lnTo>
                    <a:pt x="78" y="28"/>
                  </a:lnTo>
                  <a:lnTo>
                    <a:pt x="74" y="31"/>
                  </a:lnTo>
                  <a:lnTo>
                    <a:pt x="71" y="32"/>
                  </a:lnTo>
                  <a:lnTo>
                    <a:pt x="70" y="31"/>
                  </a:lnTo>
                  <a:lnTo>
                    <a:pt x="67" y="31"/>
                  </a:lnTo>
                  <a:lnTo>
                    <a:pt x="63" y="31"/>
                  </a:lnTo>
                  <a:lnTo>
                    <a:pt x="63" y="28"/>
                  </a:lnTo>
                  <a:lnTo>
                    <a:pt x="61" y="27"/>
                  </a:lnTo>
                  <a:lnTo>
                    <a:pt x="58" y="26"/>
                  </a:lnTo>
                  <a:lnTo>
                    <a:pt x="57" y="27"/>
                  </a:lnTo>
                  <a:lnTo>
                    <a:pt x="54" y="28"/>
                  </a:lnTo>
                  <a:lnTo>
                    <a:pt x="50" y="28"/>
                  </a:lnTo>
                  <a:lnTo>
                    <a:pt x="49" y="28"/>
                  </a:lnTo>
                  <a:lnTo>
                    <a:pt x="48" y="27"/>
                  </a:lnTo>
                  <a:lnTo>
                    <a:pt x="45" y="26"/>
                  </a:lnTo>
                  <a:lnTo>
                    <a:pt x="41" y="27"/>
                  </a:lnTo>
                  <a:lnTo>
                    <a:pt x="41" y="26"/>
                  </a:lnTo>
                  <a:lnTo>
                    <a:pt x="37" y="27"/>
                  </a:lnTo>
                  <a:lnTo>
                    <a:pt x="37" y="27"/>
                  </a:lnTo>
                  <a:lnTo>
                    <a:pt x="36" y="27"/>
                  </a:lnTo>
                  <a:lnTo>
                    <a:pt x="32" y="27"/>
                  </a:lnTo>
                  <a:lnTo>
                    <a:pt x="30" y="27"/>
                  </a:lnTo>
                  <a:lnTo>
                    <a:pt x="28" y="27"/>
                  </a:lnTo>
                  <a:lnTo>
                    <a:pt x="26" y="26"/>
                  </a:lnTo>
                  <a:lnTo>
                    <a:pt x="26" y="22"/>
                  </a:lnTo>
                  <a:lnTo>
                    <a:pt x="26" y="19"/>
                  </a:lnTo>
                  <a:lnTo>
                    <a:pt x="28" y="19"/>
                  </a:lnTo>
                  <a:lnTo>
                    <a:pt x="28" y="18"/>
                  </a:lnTo>
                  <a:lnTo>
                    <a:pt x="29" y="16"/>
                  </a:lnTo>
                  <a:lnTo>
                    <a:pt x="30" y="15"/>
                  </a:lnTo>
                  <a:lnTo>
                    <a:pt x="33" y="15"/>
                  </a:lnTo>
                  <a:lnTo>
                    <a:pt x="34" y="14"/>
                  </a:lnTo>
                  <a:lnTo>
                    <a:pt x="34" y="14"/>
                  </a:lnTo>
                  <a:lnTo>
                    <a:pt x="36" y="14"/>
                  </a:lnTo>
                  <a:lnTo>
                    <a:pt x="41" y="15"/>
                  </a:lnTo>
                  <a:lnTo>
                    <a:pt x="44" y="18"/>
                  </a:lnTo>
                  <a:lnTo>
                    <a:pt x="44" y="19"/>
                  </a:lnTo>
                  <a:lnTo>
                    <a:pt x="48" y="18"/>
                  </a:lnTo>
                  <a:lnTo>
                    <a:pt x="49" y="14"/>
                  </a:lnTo>
                  <a:lnTo>
                    <a:pt x="45" y="15"/>
                  </a:lnTo>
                  <a:lnTo>
                    <a:pt x="44" y="14"/>
                  </a:lnTo>
                  <a:lnTo>
                    <a:pt x="41" y="11"/>
                  </a:lnTo>
                  <a:lnTo>
                    <a:pt x="40" y="10"/>
                  </a:lnTo>
                  <a:lnTo>
                    <a:pt x="41" y="8"/>
                  </a:lnTo>
                  <a:lnTo>
                    <a:pt x="44" y="6"/>
                  </a:lnTo>
                  <a:lnTo>
                    <a:pt x="41" y="4"/>
                  </a:lnTo>
                  <a:lnTo>
                    <a:pt x="37" y="0"/>
                  </a:lnTo>
                  <a:lnTo>
                    <a:pt x="34" y="4"/>
                  </a:lnTo>
                  <a:lnTo>
                    <a:pt x="30" y="6"/>
                  </a:lnTo>
                  <a:lnTo>
                    <a:pt x="26" y="4"/>
                  </a:lnTo>
                  <a:lnTo>
                    <a:pt x="24" y="4"/>
                  </a:lnTo>
                  <a:lnTo>
                    <a:pt x="22" y="6"/>
                  </a:lnTo>
                  <a:lnTo>
                    <a:pt x="22" y="8"/>
                  </a:lnTo>
                  <a:lnTo>
                    <a:pt x="24" y="11"/>
                  </a:lnTo>
                  <a:lnTo>
                    <a:pt x="24" y="14"/>
                  </a:lnTo>
                  <a:lnTo>
                    <a:pt x="21" y="14"/>
                  </a:lnTo>
                  <a:lnTo>
                    <a:pt x="18" y="14"/>
                  </a:lnTo>
                  <a:lnTo>
                    <a:pt x="17" y="14"/>
                  </a:lnTo>
                  <a:lnTo>
                    <a:pt x="14" y="15"/>
                  </a:lnTo>
                  <a:lnTo>
                    <a:pt x="17" y="15"/>
                  </a:lnTo>
                  <a:lnTo>
                    <a:pt x="18" y="15"/>
                  </a:lnTo>
                  <a:lnTo>
                    <a:pt x="21" y="18"/>
                  </a:lnTo>
                  <a:lnTo>
                    <a:pt x="18" y="18"/>
                  </a:lnTo>
                  <a:lnTo>
                    <a:pt x="21" y="19"/>
                  </a:lnTo>
                  <a:lnTo>
                    <a:pt x="18" y="19"/>
                  </a:lnTo>
                  <a:lnTo>
                    <a:pt x="17" y="22"/>
                  </a:lnTo>
                  <a:lnTo>
                    <a:pt x="17" y="23"/>
                  </a:lnTo>
                  <a:lnTo>
                    <a:pt x="17" y="26"/>
                  </a:lnTo>
                  <a:lnTo>
                    <a:pt x="14" y="27"/>
                  </a:lnTo>
                  <a:lnTo>
                    <a:pt x="4" y="26"/>
                  </a:lnTo>
                  <a:lnTo>
                    <a:pt x="1" y="26"/>
                  </a:lnTo>
                  <a:lnTo>
                    <a:pt x="1" y="27"/>
                  </a:lnTo>
                  <a:lnTo>
                    <a:pt x="0" y="31"/>
                  </a:lnTo>
                  <a:lnTo>
                    <a:pt x="4" y="32"/>
                  </a:lnTo>
                  <a:lnTo>
                    <a:pt x="5" y="35"/>
                  </a:lnTo>
                  <a:lnTo>
                    <a:pt x="6" y="36"/>
                  </a:lnTo>
                  <a:lnTo>
                    <a:pt x="10" y="36"/>
                  </a:lnTo>
                  <a:lnTo>
                    <a:pt x="13" y="39"/>
                  </a:lnTo>
                  <a:lnTo>
                    <a:pt x="14" y="41"/>
                  </a:lnTo>
                  <a:lnTo>
                    <a:pt x="14" y="45"/>
                  </a:lnTo>
                  <a:lnTo>
                    <a:pt x="17" y="48"/>
                  </a:lnTo>
                  <a:lnTo>
                    <a:pt x="18" y="52"/>
                  </a:lnTo>
                  <a:lnTo>
                    <a:pt x="18" y="53"/>
                  </a:lnTo>
                  <a:lnTo>
                    <a:pt x="18" y="55"/>
                  </a:lnTo>
                  <a:lnTo>
                    <a:pt x="14" y="61"/>
                  </a:lnTo>
                  <a:lnTo>
                    <a:pt x="14" y="63"/>
                  </a:lnTo>
                  <a:lnTo>
                    <a:pt x="14" y="65"/>
                  </a:lnTo>
                  <a:lnTo>
                    <a:pt x="14" y="67"/>
                  </a:lnTo>
                  <a:lnTo>
                    <a:pt x="18" y="72"/>
                  </a:lnTo>
                  <a:lnTo>
                    <a:pt x="21" y="72"/>
                  </a:lnTo>
                  <a:lnTo>
                    <a:pt x="22" y="72"/>
                  </a:lnTo>
                  <a:lnTo>
                    <a:pt x="22" y="71"/>
                  </a:lnTo>
                  <a:lnTo>
                    <a:pt x="24" y="71"/>
                  </a:lnTo>
                  <a:lnTo>
                    <a:pt x="28" y="68"/>
                  </a:lnTo>
                  <a:lnTo>
                    <a:pt x="28" y="67"/>
                  </a:lnTo>
                  <a:lnTo>
                    <a:pt x="30" y="68"/>
                  </a:lnTo>
                  <a:lnTo>
                    <a:pt x="32" y="68"/>
                  </a:lnTo>
                  <a:lnTo>
                    <a:pt x="32" y="67"/>
                  </a:lnTo>
                  <a:lnTo>
                    <a:pt x="34" y="68"/>
                  </a:lnTo>
                  <a:lnTo>
                    <a:pt x="36" y="71"/>
                  </a:lnTo>
                  <a:lnTo>
                    <a:pt x="37" y="71"/>
                  </a:lnTo>
                  <a:lnTo>
                    <a:pt x="37" y="68"/>
                  </a:lnTo>
                  <a:lnTo>
                    <a:pt x="37" y="67"/>
                  </a:lnTo>
                  <a:lnTo>
                    <a:pt x="37" y="63"/>
                  </a:lnTo>
                  <a:lnTo>
                    <a:pt x="40" y="63"/>
                  </a:lnTo>
                  <a:lnTo>
                    <a:pt x="41" y="61"/>
                  </a:lnTo>
                  <a:lnTo>
                    <a:pt x="44" y="61"/>
                  </a:lnTo>
                  <a:lnTo>
                    <a:pt x="46" y="63"/>
                  </a:lnTo>
                  <a:lnTo>
                    <a:pt x="48" y="63"/>
                  </a:lnTo>
                  <a:lnTo>
                    <a:pt x="49" y="63"/>
                  </a:lnTo>
                  <a:lnTo>
                    <a:pt x="49" y="63"/>
                  </a:lnTo>
                  <a:lnTo>
                    <a:pt x="49" y="61"/>
                  </a:lnTo>
                  <a:lnTo>
                    <a:pt x="49" y="59"/>
                  </a:lnTo>
                  <a:lnTo>
                    <a:pt x="48" y="57"/>
                  </a:lnTo>
                  <a:lnTo>
                    <a:pt x="48" y="56"/>
                  </a:lnTo>
                  <a:lnTo>
                    <a:pt x="49" y="53"/>
                  </a:lnTo>
                  <a:lnTo>
                    <a:pt x="50" y="52"/>
                  </a:lnTo>
                  <a:lnTo>
                    <a:pt x="53" y="48"/>
                  </a:lnTo>
                  <a:lnTo>
                    <a:pt x="57" y="45"/>
                  </a:lnTo>
                  <a:lnTo>
                    <a:pt x="61" y="48"/>
                  </a:lnTo>
                  <a:lnTo>
                    <a:pt x="62" y="49"/>
                  </a:lnTo>
                  <a:lnTo>
                    <a:pt x="63" y="53"/>
                  </a:lnTo>
                  <a:lnTo>
                    <a:pt x="63" y="55"/>
                  </a:lnTo>
                  <a:lnTo>
                    <a:pt x="66" y="55"/>
                  </a:lnTo>
                  <a:lnTo>
                    <a:pt x="67" y="57"/>
                  </a:lnTo>
                  <a:lnTo>
                    <a:pt x="67" y="59"/>
                  </a:lnTo>
                  <a:lnTo>
                    <a:pt x="67" y="61"/>
                  </a:lnTo>
                  <a:lnTo>
                    <a:pt x="67" y="63"/>
                  </a:lnTo>
                  <a:lnTo>
                    <a:pt x="67" y="65"/>
                  </a:lnTo>
                  <a:lnTo>
                    <a:pt x="70" y="72"/>
                  </a:lnTo>
                  <a:lnTo>
                    <a:pt x="70" y="72"/>
                  </a:lnTo>
                  <a:lnTo>
                    <a:pt x="74" y="76"/>
                  </a:lnTo>
                  <a:lnTo>
                    <a:pt x="75" y="77"/>
                  </a:lnTo>
                  <a:lnTo>
                    <a:pt x="75" y="79"/>
                  </a:lnTo>
                  <a:lnTo>
                    <a:pt x="78" y="76"/>
                  </a:lnTo>
                  <a:lnTo>
                    <a:pt x="81" y="72"/>
                  </a:lnTo>
                  <a:lnTo>
                    <a:pt x="85" y="72"/>
                  </a:lnTo>
                  <a:lnTo>
                    <a:pt x="87" y="72"/>
                  </a:lnTo>
                  <a:lnTo>
                    <a:pt x="89" y="71"/>
                  </a:lnTo>
                  <a:lnTo>
                    <a:pt x="91" y="67"/>
                  </a:lnTo>
                  <a:lnTo>
                    <a:pt x="94" y="65"/>
                  </a:lnTo>
                  <a:lnTo>
                    <a:pt x="101" y="65"/>
                  </a:lnTo>
                  <a:lnTo>
                    <a:pt x="102" y="65"/>
                  </a:lnTo>
                  <a:lnTo>
                    <a:pt x="102" y="68"/>
                  </a:lnTo>
                  <a:lnTo>
                    <a:pt x="106" y="67"/>
                  </a:lnTo>
                  <a:lnTo>
                    <a:pt x="111" y="65"/>
                  </a:lnTo>
                  <a:lnTo>
                    <a:pt x="115" y="65"/>
                  </a:lnTo>
                  <a:lnTo>
                    <a:pt x="122" y="68"/>
                  </a:lnTo>
                  <a:lnTo>
                    <a:pt x="123" y="67"/>
                  </a:lnTo>
                  <a:lnTo>
                    <a:pt x="123" y="65"/>
                  </a:lnTo>
                  <a:lnTo>
                    <a:pt x="123" y="65"/>
                  </a:lnTo>
                  <a:lnTo>
                    <a:pt x="123" y="65"/>
                  </a:lnTo>
                  <a:lnTo>
                    <a:pt x="123" y="65"/>
                  </a:lnTo>
                  <a:lnTo>
                    <a:pt x="123" y="65"/>
                  </a:lnTo>
                  <a:lnTo>
                    <a:pt x="123" y="65"/>
                  </a:lnTo>
                  <a:lnTo>
                    <a:pt x="123" y="6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2" name="Freeform 148"/>
            <p:cNvSpPr>
              <a:spLocks noEditPoints="1"/>
            </p:cNvSpPr>
            <p:nvPr/>
          </p:nvSpPr>
          <p:spPr bwMode="auto">
            <a:xfrm>
              <a:off x="5888038" y="2343150"/>
              <a:ext cx="1308100" cy="1004888"/>
            </a:xfrm>
            <a:custGeom>
              <a:avLst/>
              <a:gdLst>
                <a:gd name="T0" fmla="*/ 463 w 620"/>
                <a:gd name="T1" fmla="*/ 467 h 477"/>
                <a:gd name="T2" fmla="*/ 487 w 620"/>
                <a:gd name="T3" fmla="*/ 453 h 477"/>
                <a:gd name="T4" fmla="*/ 612 w 620"/>
                <a:gd name="T5" fmla="*/ 68 h 477"/>
                <a:gd name="T6" fmla="*/ 566 w 620"/>
                <a:gd name="T7" fmla="*/ 64 h 477"/>
                <a:gd name="T8" fmla="*/ 517 w 620"/>
                <a:gd name="T9" fmla="*/ 41 h 477"/>
                <a:gd name="T10" fmla="*/ 467 w 620"/>
                <a:gd name="T11" fmla="*/ 5 h 477"/>
                <a:gd name="T12" fmla="*/ 432 w 620"/>
                <a:gd name="T13" fmla="*/ 21 h 477"/>
                <a:gd name="T14" fmla="*/ 410 w 620"/>
                <a:gd name="T15" fmla="*/ 47 h 477"/>
                <a:gd name="T16" fmla="*/ 465 w 620"/>
                <a:gd name="T17" fmla="*/ 86 h 477"/>
                <a:gd name="T18" fmla="*/ 430 w 620"/>
                <a:gd name="T19" fmla="*/ 106 h 477"/>
                <a:gd name="T20" fmla="*/ 401 w 620"/>
                <a:gd name="T21" fmla="*/ 129 h 477"/>
                <a:gd name="T22" fmla="*/ 322 w 620"/>
                <a:gd name="T23" fmla="*/ 154 h 477"/>
                <a:gd name="T24" fmla="*/ 222 w 620"/>
                <a:gd name="T25" fmla="*/ 127 h 477"/>
                <a:gd name="T26" fmla="*/ 159 w 620"/>
                <a:gd name="T27" fmla="*/ 90 h 477"/>
                <a:gd name="T28" fmla="*/ 111 w 620"/>
                <a:gd name="T29" fmla="*/ 57 h 477"/>
                <a:gd name="T30" fmla="*/ 87 w 620"/>
                <a:gd name="T31" fmla="*/ 86 h 477"/>
                <a:gd name="T32" fmla="*/ 57 w 620"/>
                <a:gd name="T33" fmla="*/ 110 h 477"/>
                <a:gd name="T34" fmla="*/ 60 w 620"/>
                <a:gd name="T35" fmla="*/ 143 h 477"/>
                <a:gd name="T36" fmla="*/ 21 w 620"/>
                <a:gd name="T37" fmla="*/ 174 h 477"/>
                <a:gd name="T38" fmla="*/ 4 w 620"/>
                <a:gd name="T39" fmla="*/ 195 h 477"/>
                <a:gd name="T40" fmla="*/ 23 w 620"/>
                <a:gd name="T41" fmla="*/ 217 h 477"/>
                <a:gd name="T42" fmla="*/ 51 w 620"/>
                <a:gd name="T43" fmla="*/ 240 h 477"/>
                <a:gd name="T44" fmla="*/ 86 w 620"/>
                <a:gd name="T45" fmla="*/ 272 h 477"/>
                <a:gd name="T46" fmla="*/ 84 w 620"/>
                <a:gd name="T47" fmla="*/ 298 h 477"/>
                <a:gd name="T48" fmla="*/ 117 w 620"/>
                <a:gd name="T49" fmla="*/ 311 h 477"/>
                <a:gd name="T50" fmla="*/ 164 w 620"/>
                <a:gd name="T51" fmla="*/ 338 h 477"/>
                <a:gd name="T52" fmla="*/ 206 w 620"/>
                <a:gd name="T53" fmla="*/ 342 h 477"/>
                <a:gd name="T54" fmla="*/ 233 w 620"/>
                <a:gd name="T55" fmla="*/ 344 h 477"/>
                <a:gd name="T56" fmla="*/ 262 w 620"/>
                <a:gd name="T57" fmla="*/ 334 h 477"/>
                <a:gd name="T58" fmla="*/ 291 w 620"/>
                <a:gd name="T59" fmla="*/ 324 h 477"/>
                <a:gd name="T60" fmla="*/ 305 w 620"/>
                <a:gd name="T61" fmla="*/ 338 h 477"/>
                <a:gd name="T62" fmla="*/ 329 w 620"/>
                <a:gd name="T63" fmla="*/ 372 h 477"/>
                <a:gd name="T64" fmla="*/ 328 w 620"/>
                <a:gd name="T65" fmla="*/ 397 h 477"/>
                <a:gd name="T66" fmla="*/ 345 w 620"/>
                <a:gd name="T67" fmla="*/ 424 h 477"/>
                <a:gd name="T68" fmla="*/ 377 w 620"/>
                <a:gd name="T69" fmla="*/ 434 h 477"/>
                <a:gd name="T70" fmla="*/ 391 w 620"/>
                <a:gd name="T71" fmla="*/ 416 h 477"/>
                <a:gd name="T72" fmla="*/ 425 w 620"/>
                <a:gd name="T73" fmla="*/ 412 h 477"/>
                <a:gd name="T74" fmla="*/ 453 w 620"/>
                <a:gd name="T75" fmla="*/ 431 h 477"/>
                <a:gd name="T76" fmla="*/ 465 w 620"/>
                <a:gd name="T77" fmla="*/ 433 h 477"/>
                <a:gd name="T78" fmla="*/ 474 w 620"/>
                <a:gd name="T79" fmla="*/ 447 h 477"/>
                <a:gd name="T80" fmla="*/ 491 w 620"/>
                <a:gd name="T81" fmla="*/ 431 h 477"/>
                <a:gd name="T82" fmla="*/ 510 w 620"/>
                <a:gd name="T83" fmla="*/ 424 h 477"/>
                <a:gd name="T84" fmla="*/ 518 w 620"/>
                <a:gd name="T85" fmla="*/ 418 h 477"/>
                <a:gd name="T86" fmla="*/ 534 w 620"/>
                <a:gd name="T87" fmla="*/ 412 h 477"/>
                <a:gd name="T88" fmla="*/ 557 w 620"/>
                <a:gd name="T89" fmla="*/ 400 h 477"/>
                <a:gd name="T90" fmla="*/ 570 w 620"/>
                <a:gd name="T91" fmla="*/ 382 h 477"/>
                <a:gd name="T92" fmla="*/ 570 w 620"/>
                <a:gd name="T93" fmla="*/ 371 h 477"/>
                <a:gd name="T94" fmla="*/ 579 w 620"/>
                <a:gd name="T95" fmla="*/ 358 h 477"/>
                <a:gd name="T96" fmla="*/ 589 w 620"/>
                <a:gd name="T97" fmla="*/ 336 h 477"/>
                <a:gd name="T98" fmla="*/ 590 w 620"/>
                <a:gd name="T99" fmla="*/ 318 h 477"/>
                <a:gd name="T100" fmla="*/ 580 w 620"/>
                <a:gd name="T101" fmla="*/ 304 h 477"/>
                <a:gd name="T102" fmla="*/ 573 w 620"/>
                <a:gd name="T103" fmla="*/ 286 h 477"/>
                <a:gd name="T104" fmla="*/ 536 w 620"/>
                <a:gd name="T105" fmla="*/ 239 h 477"/>
                <a:gd name="T106" fmla="*/ 553 w 620"/>
                <a:gd name="T107" fmla="*/ 222 h 477"/>
                <a:gd name="T108" fmla="*/ 544 w 620"/>
                <a:gd name="T109" fmla="*/ 213 h 477"/>
                <a:gd name="T110" fmla="*/ 510 w 620"/>
                <a:gd name="T111" fmla="*/ 205 h 477"/>
                <a:gd name="T112" fmla="*/ 516 w 620"/>
                <a:gd name="T113" fmla="*/ 179 h 477"/>
                <a:gd name="T114" fmla="*/ 530 w 620"/>
                <a:gd name="T115" fmla="*/ 186 h 477"/>
                <a:gd name="T116" fmla="*/ 550 w 620"/>
                <a:gd name="T117" fmla="*/ 185 h 477"/>
                <a:gd name="T118" fmla="*/ 576 w 620"/>
                <a:gd name="T119" fmla="*/ 166 h 477"/>
                <a:gd name="T120" fmla="*/ 602 w 620"/>
                <a:gd name="T121" fmla="*/ 147 h 477"/>
                <a:gd name="T122" fmla="*/ 607 w 620"/>
                <a:gd name="T123" fmla="*/ 123 h 477"/>
                <a:gd name="T124" fmla="*/ 620 w 620"/>
                <a:gd name="T125" fmla="*/ 9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0" h="477">
                  <a:moveTo>
                    <a:pt x="484" y="451"/>
                  </a:moveTo>
                  <a:cubicBezTo>
                    <a:pt x="483" y="451"/>
                    <a:pt x="483" y="451"/>
                    <a:pt x="483" y="451"/>
                  </a:cubicBezTo>
                  <a:cubicBezTo>
                    <a:pt x="484" y="454"/>
                    <a:pt x="484" y="454"/>
                    <a:pt x="484" y="454"/>
                  </a:cubicBezTo>
                  <a:cubicBezTo>
                    <a:pt x="481" y="453"/>
                    <a:pt x="481" y="453"/>
                    <a:pt x="481" y="453"/>
                  </a:cubicBezTo>
                  <a:cubicBezTo>
                    <a:pt x="481" y="454"/>
                    <a:pt x="481" y="454"/>
                    <a:pt x="481" y="454"/>
                  </a:cubicBezTo>
                  <a:cubicBezTo>
                    <a:pt x="480" y="453"/>
                    <a:pt x="480" y="453"/>
                    <a:pt x="480" y="453"/>
                  </a:cubicBezTo>
                  <a:cubicBezTo>
                    <a:pt x="478" y="453"/>
                    <a:pt x="478" y="453"/>
                    <a:pt x="478" y="453"/>
                  </a:cubicBezTo>
                  <a:cubicBezTo>
                    <a:pt x="475" y="454"/>
                    <a:pt x="475" y="454"/>
                    <a:pt x="475" y="454"/>
                  </a:cubicBezTo>
                  <a:cubicBezTo>
                    <a:pt x="475" y="453"/>
                    <a:pt x="475" y="453"/>
                    <a:pt x="475" y="453"/>
                  </a:cubicBezTo>
                  <a:cubicBezTo>
                    <a:pt x="474" y="453"/>
                    <a:pt x="474" y="453"/>
                    <a:pt x="474" y="453"/>
                  </a:cubicBezTo>
                  <a:cubicBezTo>
                    <a:pt x="470" y="453"/>
                    <a:pt x="470" y="453"/>
                    <a:pt x="470" y="453"/>
                  </a:cubicBezTo>
                  <a:cubicBezTo>
                    <a:pt x="471" y="454"/>
                    <a:pt x="471" y="454"/>
                    <a:pt x="471" y="454"/>
                  </a:cubicBezTo>
                  <a:cubicBezTo>
                    <a:pt x="470" y="454"/>
                    <a:pt x="470" y="454"/>
                    <a:pt x="470" y="454"/>
                  </a:cubicBezTo>
                  <a:cubicBezTo>
                    <a:pt x="468" y="454"/>
                    <a:pt x="468" y="454"/>
                    <a:pt x="468" y="454"/>
                  </a:cubicBezTo>
                  <a:cubicBezTo>
                    <a:pt x="467" y="455"/>
                    <a:pt x="467" y="455"/>
                    <a:pt x="467" y="455"/>
                  </a:cubicBezTo>
                  <a:cubicBezTo>
                    <a:pt x="468" y="457"/>
                    <a:pt x="468" y="457"/>
                    <a:pt x="468" y="457"/>
                  </a:cubicBezTo>
                  <a:cubicBezTo>
                    <a:pt x="464" y="458"/>
                    <a:pt x="464" y="458"/>
                    <a:pt x="464" y="458"/>
                  </a:cubicBezTo>
                  <a:cubicBezTo>
                    <a:pt x="461" y="461"/>
                    <a:pt x="461" y="461"/>
                    <a:pt x="461" y="461"/>
                  </a:cubicBezTo>
                  <a:cubicBezTo>
                    <a:pt x="461" y="464"/>
                    <a:pt x="461" y="464"/>
                    <a:pt x="461" y="464"/>
                  </a:cubicBezTo>
                  <a:cubicBezTo>
                    <a:pt x="463" y="467"/>
                    <a:pt x="463" y="467"/>
                    <a:pt x="463" y="467"/>
                  </a:cubicBezTo>
                  <a:cubicBezTo>
                    <a:pt x="463" y="470"/>
                    <a:pt x="463" y="470"/>
                    <a:pt x="463" y="470"/>
                  </a:cubicBezTo>
                  <a:cubicBezTo>
                    <a:pt x="464" y="473"/>
                    <a:pt x="464" y="473"/>
                    <a:pt x="464" y="473"/>
                  </a:cubicBezTo>
                  <a:cubicBezTo>
                    <a:pt x="467" y="474"/>
                    <a:pt x="467" y="474"/>
                    <a:pt x="467" y="474"/>
                  </a:cubicBezTo>
                  <a:cubicBezTo>
                    <a:pt x="470" y="476"/>
                    <a:pt x="470" y="476"/>
                    <a:pt x="470" y="476"/>
                  </a:cubicBezTo>
                  <a:cubicBezTo>
                    <a:pt x="473" y="477"/>
                    <a:pt x="473" y="477"/>
                    <a:pt x="473" y="477"/>
                  </a:cubicBezTo>
                  <a:cubicBezTo>
                    <a:pt x="477" y="477"/>
                    <a:pt x="477" y="477"/>
                    <a:pt x="477" y="477"/>
                  </a:cubicBezTo>
                  <a:cubicBezTo>
                    <a:pt x="477" y="476"/>
                    <a:pt x="477" y="476"/>
                    <a:pt x="477" y="476"/>
                  </a:cubicBezTo>
                  <a:cubicBezTo>
                    <a:pt x="477" y="474"/>
                    <a:pt x="477" y="474"/>
                    <a:pt x="477" y="474"/>
                  </a:cubicBezTo>
                  <a:cubicBezTo>
                    <a:pt x="478" y="474"/>
                    <a:pt x="478" y="474"/>
                    <a:pt x="478" y="474"/>
                  </a:cubicBezTo>
                  <a:cubicBezTo>
                    <a:pt x="480" y="474"/>
                    <a:pt x="480" y="474"/>
                    <a:pt x="480" y="474"/>
                  </a:cubicBezTo>
                  <a:cubicBezTo>
                    <a:pt x="481" y="473"/>
                    <a:pt x="481" y="473"/>
                    <a:pt x="481" y="473"/>
                  </a:cubicBezTo>
                  <a:cubicBezTo>
                    <a:pt x="483" y="470"/>
                    <a:pt x="483" y="470"/>
                    <a:pt x="483" y="470"/>
                  </a:cubicBezTo>
                  <a:cubicBezTo>
                    <a:pt x="484" y="467"/>
                    <a:pt x="484" y="467"/>
                    <a:pt x="484" y="467"/>
                  </a:cubicBezTo>
                  <a:cubicBezTo>
                    <a:pt x="484" y="465"/>
                    <a:pt x="484" y="465"/>
                    <a:pt x="484" y="465"/>
                  </a:cubicBezTo>
                  <a:cubicBezTo>
                    <a:pt x="484" y="464"/>
                    <a:pt x="484" y="464"/>
                    <a:pt x="484" y="464"/>
                  </a:cubicBezTo>
                  <a:cubicBezTo>
                    <a:pt x="486" y="461"/>
                    <a:pt x="486" y="461"/>
                    <a:pt x="486" y="461"/>
                  </a:cubicBezTo>
                  <a:cubicBezTo>
                    <a:pt x="487" y="458"/>
                    <a:pt x="487" y="458"/>
                    <a:pt x="487" y="458"/>
                  </a:cubicBezTo>
                  <a:cubicBezTo>
                    <a:pt x="488" y="458"/>
                    <a:pt x="488" y="458"/>
                    <a:pt x="488" y="458"/>
                  </a:cubicBezTo>
                  <a:cubicBezTo>
                    <a:pt x="488" y="457"/>
                    <a:pt x="488" y="457"/>
                    <a:pt x="488" y="457"/>
                  </a:cubicBezTo>
                  <a:cubicBezTo>
                    <a:pt x="487" y="453"/>
                    <a:pt x="487" y="453"/>
                    <a:pt x="487" y="453"/>
                  </a:cubicBezTo>
                  <a:lnTo>
                    <a:pt x="484" y="451"/>
                  </a:lnTo>
                  <a:close/>
                  <a:moveTo>
                    <a:pt x="587" y="315"/>
                  </a:moveTo>
                  <a:cubicBezTo>
                    <a:pt x="589" y="316"/>
                    <a:pt x="589" y="316"/>
                    <a:pt x="589" y="316"/>
                  </a:cubicBezTo>
                  <a:cubicBezTo>
                    <a:pt x="590" y="316"/>
                    <a:pt x="590" y="316"/>
                    <a:pt x="590" y="316"/>
                  </a:cubicBezTo>
                  <a:cubicBezTo>
                    <a:pt x="592" y="316"/>
                    <a:pt x="592" y="316"/>
                    <a:pt x="592" y="316"/>
                  </a:cubicBezTo>
                  <a:cubicBezTo>
                    <a:pt x="590" y="315"/>
                    <a:pt x="590" y="315"/>
                    <a:pt x="590" y="315"/>
                  </a:cubicBezTo>
                  <a:lnTo>
                    <a:pt x="587" y="315"/>
                  </a:lnTo>
                  <a:close/>
                  <a:moveTo>
                    <a:pt x="620" y="94"/>
                  </a:moveTo>
                  <a:cubicBezTo>
                    <a:pt x="619" y="93"/>
                    <a:pt x="619" y="93"/>
                    <a:pt x="619" y="93"/>
                  </a:cubicBezTo>
                  <a:cubicBezTo>
                    <a:pt x="619" y="90"/>
                    <a:pt x="619" y="90"/>
                    <a:pt x="619" y="90"/>
                  </a:cubicBezTo>
                  <a:cubicBezTo>
                    <a:pt x="616" y="86"/>
                    <a:pt x="616" y="86"/>
                    <a:pt x="616" y="86"/>
                  </a:cubicBezTo>
                  <a:cubicBezTo>
                    <a:pt x="616" y="83"/>
                    <a:pt x="616" y="83"/>
                    <a:pt x="616" y="83"/>
                  </a:cubicBezTo>
                  <a:cubicBezTo>
                    <a:pt x="616" y="81"/>
                    <a:pt x="616" y="81"/>
                    <a:pt x="616" y="81"/>
                  </a:cubicBezTo>
                  <a:cubicBezTo>
                    <a:pt x="615" y="80"/>
                    <a:pt x="615" y="80"/>
                    <a:pt x="615" y="80"/>
                  </a:cubicBezTo>
                  <a:cubicBezTo>
                    <a:pt x="617" y="78"/>
                    <a:pt x="617" y="78"/>
                    <a:pt x="617" y="78"/>
                  </a:cubicBezTo>
                  <a:cubicBezTo>
                    <a:pt x="617" y="77"/>
                    <a:pt x="617" y="77"/>
                    <a:pt x="617" y="77"/>
                  </a:cubicBezTo>
                  <a:cubicBezTo>
                    <a:pt x="616" y="74"/>
                    <a:pt x="616" y="74"/>
                    <a:pt x="616" y="74"/>
                  </a:cubicBezTo>
                  <a:cubicBezTo>
                    <a:pt x="613" y="73"/>
                    <a:pt x="613" y="73"/>
                    <a:pt x="613" y="73"/>
                  </a:cubicBezTo>
                  <a:cubicBezTo>
                    <a:pt x="613" y="70"/>
                    <a:pt x="613" y="70"/>
                    <a:pt x="613" y="70"/>
                  </a:cubicBezTo>
                  <a:cubicBezTo>
                    <a:pt x="612" y="68"/>
                    <a:pt x="612" y="68"/>
                    <a:pt x="612" y="68"/>
                  </a:cubicBezTo>
                  <a:cubicBezTo>
                    <a:pt x="610" y="67"/>
                    <a:pt x="610" y="67"/>
                    <a:pt x="610" y="67"/>
                  </a:cubicBezTo>
                  <a:cubicBezTo>
                    <a:pt x="607" y="67"/>
                    <a:pt x="607" y="67"/>
                    <a:pt x="607" y="67"/>
                  </a:cubicBezTo>
                  <a:cubicBezTo>
                    <a:pt x="603" y="68"/>
                    <a:pt x="603" y="68"/>
                    <a:pt x="603" y="68"/>
                  </a:cubicBezTo>
                  <a:cubicBezTo>
                    <a:pt x="600" y="71"/>
                    <a:pt x="600" y="71"/>
                    <a:pt x="600" y="71"/>
                  </a:cubicBezTo>
                  <a:cubicBezTo>
                    <a:pt x="596" y="71"/>
                    <a:pt x="596" y="71"/>
                    <a:pt x="596" y="71"/>
                  </a:cubicBezTo>
                  <a:cubicBezTo>
                    <a:pt x="594" y="73"/>
                    <a:pt x="594" y="73"/>
                    <a:pt x="594" y="73"/>
                  </a:cubicBezTo>
                  <a:cubicBezTo>
                    <a:pt x="593" y="74"/>
                    <a:pt x="593" y="74"/>
                    <a:pt x="593" y="74"/>
                  </a:cubicBezTo>
                  <a:cubicBezTo>
                    <a:pt x="593" y="76"/>
                    <a:pt x="593" y="76"/>
                    <a:pt x="593" y="76"/>
                  </a:cubicBezTo>
                  <a:cubicBezTo>
                    <a:pt x="590" y="76"/>
                    <a:pt x="590" y="76"/>
                    <a:pt x="590" y="76"/>
                  </a:cubicBezTo>
                  <a:cubicBezTo>
                    <a:pt x="586" y="76"/>
                    <a:pt x="586" y="76"/>
                    <a:pt x="586" y="76"/>
                  </a:cubicBezTo>
                  <a:cubicBezTo>
                    <a:pt x="584" y="76"/>
                    <a:pt x="584" y="76"/>
                    <a:pt x="584" y="76"/>
                  </a:cubicBezTo>
                  <a:cubicBezTo>
                    <a:pt x="583" y="76"/>
                    <a:pt x="583" y="76"/>
                    <a:pt x="583" y="76"/>
                  </a:cubicBezTo>
                  <a:cubicBezTo>
                    <a:pt x="582" y="76"/>
                    <a:pt x="582" y="76"/>
                    <a:pt x="582" y="76"/>
                  </a:cubicBezTo>
                  <a:cubicBezTo>
                    <a:pt x="579" y="76"/>
                    <a:pt x="579" y="76"/>
                    <a:pt x="579" y="76"/>
                  </a:cubicBezTo>
                  <a:cubicBezTo>
                    <a:pt x="574" y="74"/>
                    <a:pt x="574" y="74"/>
                    <a:pt x="574" y="74"/>
                  </a:cubicBezTo>
                  <a:cubicBezTo>
                    <a:pt x="572" y="71"/>
                    <a:pt x="572" y="71"/>
                    <a:pt x="572" y="71"/>
                  </a:cubicBezTo>
                  <a:cubicBezTo>
                    <a:pt x="570" y="70"/>
                    <a:pt x="570" y="70"/>
                    <a:pt x="570" y="70"/>
                  </a:cubicBezTo>
                  <a:cubicBezTo>
                    <a:pt x="570" y="68"/>
                    <a:pt x="570" y="68"/>
                    <a:pt x="570" y="68"/>
                  </a:cubicBezTo>
                  <a:cubicBezTo>
                    <a:pt x="569" y="67"/>
                    <a:pt x="569" y="67"/>
                    <a:pt x="569" y="67"/>
                  </a:cubicBezTo>
                  <a:cubicBezTo>
                    <a:pt x="566" y="64"/>
                    <a:pt x="566" y="64"/>
                    <a:pt x="566" y="64"/>
                  </a:cubicBezTo>
                  <a:cubicBezTo>
                    <a:pt x="564" y="63"/>
                    <a:pt x="564" y="63"/>
                    <a:pt x="564" y="63"/>
                  </a:cubicBezTo>
                  <a:cubicBezTo>
                    <a:pt x="564" y="61"/>
                    <a:pt x="564" y="61"/>
                    <a:pt x="564" y="61"/>
                  </a:cubicBezTo>
                  <a:cubicBezTo>
                    <a:pt x="564" y="60"/>
                    <a:pt x="564" y="60"/>
                    <a:pt x="564" y="60"/>
                  </a:cubicBezTo>
                  <a:cubicBezTo>
                    <a:pt x="562" y="60"/>
                    <a:pt x="562" y="60"/>
                    <a:pt x="562" y="60"/>
                  </a:cubicBezTo>
                  <a:cubicBezTo>
                    <a:pt x="557" y="60"/>
                    <a:pt x="557" y="60"/>
                    <a:pt x="557" y="60"/>
                  </a:cubicBezTo>
                  <a:cubicBezTo>
                    <a:pt x="553" y="57"/>
                    <a:pt x="553" y="57"/>
                    <a:pt x="553" y="57"/>
                  </a:cubicBezTo>
                  <a:cubicBezTo>
                    <a:pt x="549" y="54"/>
                    <a:pt x="549" y="54"/>
                    <a:pt x="549" y="54"/>
                  </a:cubicBezTo>
                  <a:cubicBezTo>
                    <a:pt x="547" y="53"/>
                    <a:pt x="547" y="53"/>
                    <a:pt x="547" y="53"/>
                  </a:cubicBezTo>
                  <a:cubicBezTo>
                    <a:pt x="546" y="53"/>
                    <a:pt x="546" y="53"/>
                    <a:pt x="546" y="53"/>
                  </a:cubicBezTo>
                  <a:cubicBezTo>
                    <a:pt x="546" y="54"/>
                    <a:pt x="546" y="54"/>
                    <a:pt x="546" y="54"/>
                  </a:cubicBezTo>
                  <a:cubicBezTo>
                    <a:pt x="543" y="53"/>
                    <a:pt x="543" y="53"/>
                    <a:pt x="543" y="53"/>
                  </a:cubicBezTo>
                  <a:cubicBezTo>
                    <a:pt x="540" y="53"/>
                    <a:pt x="540" y="53"/>
                    <a:pt x="540" y="53"/>
                  </a:cubicBezTo>
                  <a:cubicBezTo>
                    <a:pt x="539" y="51"/>
                    <a:pt x="539" y="51"/>
                    <a:pt x="539" y="51"/>
                  </a:cubicBezTo>
                  <a:cubicBezTo>
                    <a:pt x="536" y="51"/>
                    <a:pt x="536" y="51"/>
                    <a:pt x="536" y="51"/>
                  </a:cubicBezTo>
                  <a:cubicBezTo>
                    <a:pt x="529" y="51"/>
                    <a:pt x="529" y="51"/>
                    <a:pt x="529" y="51"/>
                  </a:cubicBezTo>
                  <a:cubicBezTo>
                    <a:pt x="526" y="50"/>
                    <a:pt x="526" y="50"/>
                    <a:pt x="526" y="50"/>
                  </a:cubicBezTo>
                  <a:cubicBezTo>
                    <a:pt x="523" y="47"/>
                    <a:pt x="523" y="47"/>
                    <a:pt x="523" y="47"/>
                  </a:cubicBezTo>
                  <a:cubicBezTo>
                    <a:pt x="521" y="44"/>
                    <a:pt x="521" y="44"/>
                    <a:pt x="521" y="44"/>
                  </a:cubicBezTo>
                  <a:cubicBezTo>
                    <a:pt x="520" y="43"/>
                    <a:pt x="520" y="43"/>
                    <a:pt x="520" y="43"/>
                  </a:cubicBezTo>
                  <a:cubicBezTo>
                    <a:pt x="517" y="41"/>
                    <a:pt x="517" y="41"/>
                    <a:pt x="517" y="41"/>
                  </a:cubicBezTo>
                  <a:cubicBezTo>
                    <a:pt x="514" y="38"/>
                    <a:pt x="514" y="38"/>
                    <a:pt x="514" y="38"/>
                  </a:cubicBezTo>
                  <a:cubicBezTo>
                    <a:pt x="513" y="35"/>
                    <a:pt x="513" y="35"/>
                    <a:pt x="513" y="35"/>
                  </a:cubicBezTo>
                  <a:cubicBezTo>
                    <a:pt x="510" y="33"/>
                    <a:pt x="510" y="33"/>
                    <a:pt x="510" y="33"/>
                  </a:cubicBezTo>
                  <a:cubicBezTo>
                    <a:pt x="507" y="31"/>
                    <a:pt x="507" y="31"/>
                    <a:pt x="507" y="31"/>
                  </a:cubicBezTo>
                  <a:cubicBezTo>
                    <a:pt x="504" y="28"/>
                    <a:pt x="504" y="28"/>
                    <a:pt x="504" y="28"/>
                  </a:cubicBezTo>
                  <a:cubicBezTo>
                    <a:pt x="500" y="25"/>
                    <a:pt x="500" y="25"/>
                    <a:pt x="500" y="25"/>
                  </a:cubicBezTo>
                  <a:cubicBezTo>
                    <a:pt x="496" y="21"/>
                    <a:pt x="496" y="21"/>
                    <a:pt x="496" y="21"/>
                  </a:cubicBezTo>
                  <a:cubicBezTo>
                    <a:pt x="493" y="18"/>
                    <a:pt x="493" y="18"/>
                    <a:pt x="493" y="18"/>
                  </a:cubicBezTo>
                  <a:cubicBezTo>
                    <a:pt x="491" y="17"/>
                    <a:pt x="491" y="17"/>
                    <a:pt x="491" y="17"/>
                  </a:cubicBezTo>
                  <a:cubicBezTo>
                    <a:pt x="486" y="13"/>
                    <a:pt x="486" y="13"/>
                    <a:pt x="486" y="13"/>
                  </a:cubicBezTo>
                  <a:cubicBezTo>
                    <a:pt x="484" y="11"/>
                    <a:pt x="484" y="11"/>
                    <a:pt x="484" y="11"/>
                  </a:cubicBezTo>
                  <a:cubicBezTo>
                    <a:pt x="483" y="11"/>
                    <a:pt x="483" y="11"/>
                    <a:pt x="483" y="11"/>
                  </a:cubicBezTo>
                  <a:cubicBezTo>
                    <a:pt x="480" y="8"/>
                    <a:pt x="480" y="8"/>
                    <a:pt x="480" y="8"/>
                  </a:cubicBezTo>
                  <a:cubicBezTo>
                    <a:pt x="477" y="8"/>
                    <a:pt x="477" y="8"/>
                    <a:pt x="477" y="8"/>
                  </a:cubicBezTo>
                  <a:cubicBezTo>
                    <a:pt x="475" y="5"/>
                    <a:pt x="475" y="5"/>
                    <a:pt x="475" y="5"/>
                  </a:cubicBezTo>
                  <a:cubicBezTo>
                    <a:pt x="473" y="5"/>
                    <a:pt x="473" y="5"/>
                    <a:pt x="473" y="5"/>
                  </a:cubicBezTo>
                  <a:cubicBezTo>
                    <a:pt x="470" y="4"/>
                    <a:pt x="470" y="4"/>
                    <a:pt x="470" y="4"/>
                  </a:cubicBezTo>
                  <a:cubicBezTo>
                    <a:pt x="468" y="4"/>
                    <a:pt x="468" y="4"/>
                    <a:pt x="468" y="4"/>
                  </a:cubicBezTo>
                  <a:cubicBezTo>
                    <a:pt x="467" y="4"/>
                    <a:pt x="467" y="4"/>
                    <a:pt x="467" y="4"/>
                  </a:cubicBezTo>
                  <a:cubicBezTo>
                    <a:pt x="467" y="5"/>
                    <a:pt x="467" y="5"/>
                    <a:pt x="467" y="5"/>
                  </a:cubicBezTo>
                  <a:cubicBezTo>
                    <a:pt x="460" y="2"/>
                    <a:pt x="460" y="2"/>
                    <a:pt x="460" y="2"/>
                  </a:cubicBezTo>
                  <a:cubicBezTo>
                    <a:pt x="457" y="1"/>
                    <a:pt x="457" y="1"/>
                    <a:pt x="457" y="1"/>
                  </a:cubicBezTo>
                  <a:cubicBezTo>
                    <a:pt x="454" y="0"/>
                    <a:pt x="454" y="0"/>
                    <a:pt x="454" y="0"/>
                  </a:cubicBezTo>
                  <a:cubicBezTo>
                    <a:pt x="450" y="0"/>
                    <a:pt x="450" y="0"/>
                    <a:pt x="450" y="0"/>
                  </a:cubicBezTo>
                  <a:cubicBezTo>
                    <a:pt x="447" y="0"/>
                    <a:pt x="447" y="0"/>
                    <a:pt x="447" y="0"/>
                  </a:cubicBezTo>
                  <a:cubicBezTo>
                    <a:pt x="440" y="0"/>
                    <a:pt x="440" y="0"/>
                    <a:pt x="440" y="0"/>
                  </a:cubicBezTo>
                  <a:cubicBezTo>
                    <a:pt x="432" y="1"/>
                    <a:pt x="432" y="1"/>
                    <a:pt x="432" y="1"/>
                  </a:cubicBezTo>
                  <a:cubicBezTo>
                    <a:pt x="427" y="2"/>
                    <a:pt x="427" y="2"/>
                    <a:pt x="427" y="2"/>
                  </a:cubicBezTo>
                  <a:cubicBezTo>
                    <a:pt x="424" y="2"/>
                    <a:pt x="424" y="2"/>
                    <a:pt x="424" y="2"/>
                  </a:cubicBezTo>
                  <a:cubicBezTo>
                    <a:pt x="422" y="5"/>
                    <a:pt x="422" y="5"/>
                    <a:pt x="422" y="5"/>
                  </a:cubicBezTo>
                  <a:cubicBezTo>
                    <a:pt x="421" y="7"/>
                    <a:pt x="421" y="7"/>
                    <a:pt x="421" y="7"/>
                  </a:cubicBezTo>
                  <a:cubicBezTo>
                    <a:pt x="420" y="10"/>
                    <a:pt x="420" y="10"/>
                    <a:pt x="420" y="10"/>
                  </a:cubicBezTo>
                  <a:cubicBezTo>
                    <a:pt x="421" y="11"/>
                    <a:pt x="421" y="11"/>
                    <a:pt x="421" y="11"/>
                  </a:cubicBezTo>
                  <a:cubicBezTo>
                    <a:pt x="424" y="11"/>
                    <a:pt x="424" y="11"/>
                    <a:pt x="424" y="11"/>
                  </a:cubicBezTo>
                  <a:cubicBezTo>
                    <a:pt x="427" y="11"/>
                    <a:pt x="427" y="11"/>
                    <a:pt x="427" y="11"/>
                  </a:cubicBezTo>
                  <a:cubicBezTo>
                    <a:pt x="430" y="13"/>
                    <a:pt x="430" y="13"/>
                    <a:pt x="430" y="13"/>
                  </a:cubicBezTo>
                  <a:cubicBezTo>
                    <a:pt x="431" y="15"/>
                    <a:pt x="431" y="15"/>
                    <a:pt x="431" y="15"/>
                  </a:cubicBezTo>
                  <a:cubicBezTo>
                    <a:pt x="432" y="18"/>
                    <a:pt x="432" y="18"/>
                    <a:pt x="432" y="18"/>
                  </a:cubicBezTo>
                  <a:cubicBezTo>
                    <a:pt x="432" y="20"/>
                    <a:pt x="432" y="20"/>
                    <a:pt x="432" y="20"/>
                  </a:cubicBezTo>
                  <a:cubicBezTo>
                    <a:pt x="432" y="21"/>
                    <a:pt x="432" y="21"/>
                    <a:pt x="432" y="21"/>
                  </a:cubicBezTo>
                  <a:cubicBezTo>
                    <a:pt x="431" y="23"/>
                    <a:pt x="431" y="23"/>
                    <a:pt x="431" y="23"/>
                  </a:cubicBezTo>
                  <a:cubicBezTo>
                    <a:pt x="431" y="27"/>
                    <a:pt x="431" y="27"/>
                    <a:pt x="431" y="27"/>
                  </a:cubicBezTo>
                  <a:cubicBezTo>
                    <a:pt x="431" y="30"/>
                    <a:pt x="431" y="30"/>
                    <a:pt x="431" y="30"/>
                  </a:cubicBezTo>
                  <a:cubicBezTo>
                    <a:pt x="431" y="33"/>
                    <a:pt x="431" y="33"/>
                    <a:pt x="431" y="33"/>
                  </a:cubicBezTo>
                  <a:cubicBezTo>
                    <a:pt x="431" y="34"/>
                    <a:pt x="431" y="34"/>
                    <a:pt x="431" y="34"/>
                  </a:cubicBezTo>
                  <a:cubicBezTo>
                    <a:pt x="431" y="35"/>
                    <a:pt x="431" y="35"/>
                    <a:pt x="431" y="35"/>
                  </a:cubicBezTo>
                  <a:cubicBezTo>
                    <a:pt x="431" y="40"/>
                    <a:pt x="431" y="40"/>
                    <a:pt x="431" y="40"/>
                  </a:cubicBezTo>
                  <a:cubicBezTo>
                    <a:pt x="432" y="41"/>
                    <a:pt x="432" y="41"/>
                    <a:pt x="432" y="41"/>
                  </a:cubicBezTo>
                  <a:cubicBezTo>
                    <a:pt x="434" y="43"/>
                    <a:pt x="434" y="43"/>
                    <a:pt x="434" y="43"/>
                  </a:cubicBezTo>
                  <a:cubicBezTo>
                    <a:pt x="434" y="44"/>
                    <a:pt x="434" y="44"/>
                    <a:pt x="434" y="44"/>
                  </a:cubicBezTo>
                  <a:cubicBezTo>
                    <a:pt x="432" y="45"/>
                    <a:pt x="432" y="45"/>
                    <a:pt x="432" y="45"/>
                  </a:cubicBezTo>
                  <a:cubicBezTo>
                    <a:pt x="430" y="47"/>
                    <a:pt x="430" y="47"/>
                    <a:pt x="430" y="47"/>
                  </a:cubicBezTo>
                  <a:cubicBezTo>
                    <a:pt x="427" y="48"/>
                    <a:pt x="427" y="48"/>
                    <a:pt x="427" y="48"/>
                  </a:cubicBezTo>
                  <a:cubicBezTo>
                    <a:pt x="425" y="51"/>
                    <a:pt x="425" y="51"/>
                    <a:pt x="425" y="51"/>
                  </a:cubicBezTo>
                  <a:cubicBezTo>
                    <a:pt x="424" y="51"/>
                    <a:pt x="424" y="51"/>
                    <a:pt x="424" y="51"/>
                  </a:cubicBezTo>
                  <a:cubicBezTo>
                    <a:pt x="421" y="51"/>
                    <a:pt x="421" y="51"/>
                    <a:pt x="421" y="51"/>
                  </a:cubicBezTo>
                  <a:cubicBezTo>
                    <a:pt x="418" y="50"/>
                    <a:pt x="418" y="50"/>
                    <a:pt x="418" y="50"/>
                  </a:cubicBezTo>
                  <a:cubicBezTo>
                    <a:pt x="414" y="50"/>
                    <a:pt x="414" y="50"/>
                    <a:pt x="414" y="50"/>
                  </a:cubicBezTo>
                  <a:cubicBezTo>
                    <a:pt x="411" y="48"/>
                    <a:pt x="411" y="48"/>
                    <a:pt x="411" y="48"/>
                  </a:cubicBezTo>
                  <a:cubicBezTo>
                    <a:pt x="410" y="47"/>
                    <a:pt x="410" y="47"/>
                    <a:pt x="410" y="47"/>
                  </a:cubicBezTo>
                  <a:cubicBezTo>
                    <a:pt x="411" y="67"/>
                    <a:pt x="411" y="67"/>
                    <a:pt x="411" y="67"/>
                  </a:cubicBezTo>
                  <a:cubicBezTo>
                    <a:pt x="412" y="68"/>
                    <a:pt x="412" y="68"/>
                    <a:pt x="412" y="68"/>
                  </a:cubicBezTo>
                  <a:cubicBezTo>
                    <a:pt x="411" y="70"/>
                    <a:pt x="411" y="70"/>
                    <a:pt x="411" y="70"/>
                  </a:cubicBezTo>
                  <a:cubicBezTo>
                    <a:pt x="411" y="71"/>
                    <a:pt x="411" y="71"/>
                    <a:pt x="411" y="71"/>
                  </a:cubicBezTo>
                  <a:cubicBezTo>
                    <a:pt x="415" y="76"/>
                    <a:pt x="415" y="76"/>
                    <a:pt x="415" y="76"/>
                  </a:cubicBezTo>
                  <a:cubicBezTo>
                    <a:pt x="417" y="76"/>
                    <a:pt x="417" y="76"/>
                    <a:pt x="417" y="76"/>
                  </a:cubicBezTo>
                  <a:cubicBezTo>
                    <a:pt x="418" y="74"/>
                    <a:pt x="418" y="74"/>
                    <a:pt x="418" y="74"/>
                  </a:cubicBezTo>
                  <a:cubicBezTo>
                    <a:pt x="421" y="74"/>
                    <a:pt x="421" y="74"/>
                    <a:pt x="421" y="74"/>
                  </a:cubicBezTo>
                  <a:cubicBezTo>
                    <a:pt x="424" y="74"/>
                    <a:pt x="424" y="74"/>
                    <a:pt x="424" y="74"/>
                  </a:cubicBezTo>
                  <a:cubicBezTo>
                    <a:pt x="428" y="74"/>
                    <a:pt x="428" y="74"/>
                    <a:pt x="428" y="74"/>
                  </a:cubicBezTo>
                  <a:cubicBezTo>
                    <a:pt x="431" y="76"/>
                    <a:pt x="431" y="76"/>
                    <a:pt x="431" y="76"/>
                  </a:cubicBezTo>
                  <a:cubicBezTo>
                    <a:pt x="432" y="76"/>
                    <a:pt x="432" y="76"/>
                    <a:pt x="432" y="76"/>
                  </a:cubicBezTo>
                  <a:cubicBezTo>
                    <a:pt x="434" y="74"/>
                    <a:pt x="434" y="74"/>
                    <a:pt x="434" y="74"/>
                  </a:cubicBezTo>
                  <a:cubicBezTo>
                    <a:pt x="435" y="71"/>
                    <a:pt x="435" y="71"/>
                    <a:pt x="435" y="71"/>
                  </a:cubicBezTo>
                  <a:cubicBezTo>
                    <a:pt x="438" y="71"/>
                    <a:pt x="438" y="71"/>
                    <a:pt x="438" y="71"/>
                  </a:cubicBezTo>
                  <a:cubicBezTo>
                    <a:pt x="445" y="73"/>
                    <a:pt x="445" y="73"/>
                    <a:pt x="445" y="73"/>
                  </a:cubicBezTo>
                  <a:cubicBezTo>
                    <a:pt x="445" y="73"/>
                    <a:pt x="445" y="73"/>
                    <a:pt x="445" y="73"/>
                  </a:cubicBezTo>
                  <a:cubicBezTo>
                    <a:pt x="453" y="77"/>
                    <a:pt x="453" y="77"/>
                    <a:pt x="453" y="77"/>
                  </a:cubicBezTo>
                  <a:cubicBezTo>
                    <a:pt x="460" y="81"/>
                    <a:pt x="460" y="81"/>
                    <a:pt x="460" y="81"/>
                  </a:cubicBezTo>
                  <a:cubicBezTo>
                    <a:pt x="465" y="86"/>
                    <a:pt x="465" y="86"/>
                    <a:pt x="465" y="86"/>
                  </a:cubicBezTo>
                  <a:cubicBezTo>
                    <a:pt x="467" y="88"/>
                    <a:pt x="467" y="88"/>
                    <a:pt x="467" y="88"/>
                  </a:cubicBezTo>
                  <a:cubicBezTo>
                    <a:pt x="465" y="90"/>
                    <a:pt x="465" y="90"/>
                    <a:pt x="465" y="90"/>
                  </a:cubicBezTo>
                  <a:cubicBezTo>
                    <a:pt x="460" y="90"/>
                    <a:pt x="460" y="90"/>
                    <a:pt x="460" y="90"/>
                  </a:cubicBezTo>
                  <a:cubicBezTo>
                    <a:pt x="457" y="88"/>
                    <a:pt x="457" y="88"/>
                    <a:pt x="457" y="88"/>
                  </a:cubicBezTo>
                  <a:cubicBezTo>
                    <a:pt x="455" y="88"/>
                    <a:pt x="455" y="88"/>
                    <a:pt x="455" y="88"/>
                  </a:cubicBezTo>
                  <a:cubicBezTo>
                    <a:pt x="454" y="88"/>
                    <a:pt x="454" y="88"/>
                    <a:pt x="454" y="88"/>
                  </a:cubicBezTo>
                  <a:cubicBezTo>
                    <a:pt x="451" y="88"/>
                    <a:pt x="451" y="88"/>
                    <a:pt x="451" y="88"/>
                  </a:cubicBezTo>
                  <a:cubicBezTo>
                    <a:pt x="448" y="90"/>
                    <a:pt x="448" y="90"/>
                    <a:pt x="448" y="90"/>
                  </a:cubicBezTo>
                  <a:cubicBezTo>
                    <a:pt x="445" y="91"/>
                    <a:pt x="445" y="91"/>
                    <a:pt x="445" y="91"/>
                  </a:cubicBezTo>
                  <a:cubicBezTo>
                    <a:pt x="444" y="91"/>
                    <a:pt x="444" y="91"/>
                    <a:pt x="444" y="91"/>
                  </a:cubicBezTo>
                  <a:cubicBezTo>
                    <a:pt x="443" y="91"/>
                    <a:pt x="443" y="91"/>
                    <a:pt x="443" y="91"/>
                  </a:cubicBezTo>
                  <a:cubicBezTo>
                    <a:pt x="441" y="91"/>
                    <a:pt x="441" y="91"/>
                    <a:pt x="441" y="91"/>
                  </a:cubicBezTo>
                  <a:cubicBezTo>
                    <a:pt x="441" y="93"/>
                    <a:pt x="441" y="93"/>
                    <a:pt x="441" y="93"/>
                  </a:cubicBezTo>
                  <a:cubicBezTo>
                    <a:pt x="440" y="94"/>
                    <a:pt x="440" y="94"/>
                    <a:pt x="440" y="94"/>
                  </a:cubicBezTo>
                  <a:cubicBezTo>
                    <a:pt x="437" y="94"/>
                    <a:pt x="437" y="94"/>
                    <a:pt x="437" y="94"/>
                  </a:cubicBezTo>
                  <a:cubicBezTo>
                    <a:pt x="435" y="94"/>
                    <a:pt x="435" y="94"/>
                    <a:pt x="435" y="94"/>
                  </a:cubicBezTo>
                  <a:cubicBezTo>
                    <a:pt x="434" y="96"/>
                    <a:pt x="434" y="96"/>
                    <a:pt x="434" y="96"/>
                  </a:cubicBezTo>
                  <a:cubicBezTo>
                    <a:pt x="432" y="99"/>
                    <a:pt x="432" y="99"/>
                    <a:pt x="432" y="99"/>
                  </a:cubicBezTo>
                  <a:cubicBezTo>
                    <a:pt x="434" y="101"/>
                    <a:pt x="434" y="101"/>
                    <a:pt x="434" y="101"/>
                  </a:cubicBezTo>
                  <a:cubicBezTo>
                    <a:pt x="430" y="106"/>
                    <a:pt x="430" y="106"/>
                    <a:pt x="430" y="106"/>
                  </a:cubicBezTo>
                  <a:cubicBezTo>
                    <a:pt x="427" y="107"/>
                    <a:pt x="427" y="107"/>
                    <a:pt x="427" y="107"/>
                  </a:cubicBezTo>
                  <a:cubicBezTo>
                    <a:pt x="424" y="107"/>
                    <a:pt x="424" y="107"/>
                    <a:pt x="424" y="107"/>
                  </a:cubicBezTo>
                  <a:cubicBezTo>
                    <a:pt x="421" y="106"/>
                    <a:pt x="421" y="106"/>
                    <a:pt x="421" y="106"/>
                  </a:cubicBezTo>
                  <a:cubicBezTo>
                    <a:pt x="420" y="106"/>
                    <a:pt x="420" y="106"/>
                    <a:pt x="420" y="106"/>
                  </a:cubicBezTo>
                  <a:cubicBezTo>
                    <a:pt x="420" y="107"/>
                    <a:pt x="420" y="107"/>
                    <a:pt x="420" y="107"/>
                  </a:cubicBezTo>
                  <a:cubicBezTo>
                    <a:pt x="418" y="110"/>
                    <a:pt x="418" y="110"/>
                    <a:pt x="418" y="110"/>
                  </a:cubicBezTo>
                  <a:cubicBezTo>
                    <a:pt x="417" y="111"/>
                    <a:pt x="417" y="111"/>
                    <a:pt x="417" y="111"/>
                  </a:cubicBezTo>
                  <a:cubicBezTo>
                    <a:pt x="414" y="114"/>
                    <a:pt x="414" y="114"/>
                    <a:pt x="414" y="114"/>
                  </a:cubicBezTo>
                  <a:cubicBezTo>
                    <a:pt x="412" y="116"/>
                    <a:pt x="412" y="116"/>
                    <a:pt x="412" y="116"/>
                  </a:cubicBezTo>
                  <a:cubicBezTo>
                    <a:pt x="405" y="114"/>
                    <a:pt x="405" y="114"/>
                    <a:pt x="405" y="114"/>
                  </a:cubicBezTo>
                  <a:cubicBezTo>
                    <a:pt x="398" y="111"/>
                    <a:pt x="398" y="111"/>
                    <a:pt x="398" y="111"/>
                  </a:cubicBezTo>
                  <a:cubicBezTo>
                    <a:pt x="395" y="110"/>
                    <a:pt x="395" y="110"/>
                    <a:pt x="395" y="110"/>
                  </a:cubicBezTo>
                  <a:cubicBezTo>
                    <a:pt x="392" y="111"/>
                    <a:pt x="392" y="111"/>
                    <a:pt x="392" y="111"/>
                  </a:cubicBezTo>
                  <a:cubicBezTo>
                    <a:pt x="391" y="114"/>
                    <a:pt x="391" y="114"/>
                    <a:pt x="391" y="114"/>
                  </a:cubicBezTo>
                  <a:cubicBezTo>
                    <a:pt x="391" y="117"/>
                    <a:pt x="391" y="117"/>
                    <a:pt x="391" y="117"/>
                  </a:cubicBezTo>
                  <a:cubicBezTo>
                    <a:pt x="391" y="120"/>
                    <a:pt x="391" y="120"/>
                    <a:pt x="391" y="120"/>
                  </a:cubicBezTo>
                  <a:cubicBezTo>
                    <a:pt x="392" y="121"/>
                    <a:pt x="392" y="121"/>
                    <a:pt x="392" y="121"/>
                  </a:cubicBezTo>
                  <a:cubicBezTo>
                    <a:pt x="394" y="121"/>
                    <a:pt x="394" y="121"/>
                    <a:pt x="394" y="121"/>
                  </a:cubicBezTo>
                  <a:cubicBezTo>
                    <a:pt x="398" y="126"/>
                    <a:pt x="398" y="126"/>
                    <a:pt x="398" y="126"/>
                  </a:cubicBezTo>
                  <a:cubicBezTo>
                    <a:pt x="401" y="129"/>
                    <a:pt x="401" y="129"/>
                    <a:pt x="401" y="129"/>
                  </a:cubicBezTo>
                  <a:cubicBezTo>
                    <a:pt x="400" y="130"/>
                    <a:pt x="400" y="130"/>
                    <a:pt x="400" y="130"/>
                  </a:cubicBezTo>
                  <a:cubicBezTo>
                    <a:pt x="397" y="133"/>
                    <a:pt x="397" y="133"/>
                    <a:pt x="397" y="133"/>
                  </a:cubicBezTo>
                  <a:cubicBezTo>
                    <a:pt x="395" y="134"/>
                    <a:pt x="395" y="134"/>
                    <a:pt x="395" y="134"/>
                  </a:cubicBezTo>
                  <a:cubicBezTo>
                    <a:pt x="394" y="136"/>
                    <a:pt x="394" y="136"/>
                    <a:pt x="394" y="136"/>
                  </a:cubicBezTo>
                  <a:cubicBezTo>
                    <a:pt x="392" y="140"/>
                    <a:pt x="392" y="140"/>
                    <a:pt x="392" y="140"/>
                  </a:cubicBezTo>
                  <a:cubicBezTo>
                    <a:pt x="389" y="143"/>
                    <a:pt x="389" y="143"/>
                    <a:pt x="389" y="143"/>
                  </a:cubicBezTo>
                  <a:cubicBezTo>
                    <a:pt x="384" y="146"/>
                    <a:pt x="384" y="146"/>
                    <a:pt x="384" y="146"/>
                  </a:cubicBezTo>
                  <a:cubicBezTo>
                    <a:pt x="379" y="147"/>
                    <a:pt x="379" y="147"/>
                    <a:pt x="379" y="147"/>
                  </a:cubicBezTo>
                  <a:cubicBezTo>
                    <a:pt x="375" y="147"/>
                    <a:pt x="375" y="147"/>
                    <a:pt x="375" y="147"/>
                  </a:cubicBezTo>
                  <a:cubicBezTo>
                    <a:pt x="365" y="147"/>
                    <a:pt x="365" y="147"/>
                    <a:pt x="365" y="147"/>
                  </a:cubicBezTo>
                  <a:cubicBezTo>
                    <a:pt x="357" y="149"/>
                    <a:pt x="357" y="149"/>
                    <a:pt x="357" y="149"/>
                  </a:cubicBezTo>
                  <a:cubicBezTo>
                    <a:pt x="348" y="152"/>
                    <a:pt x="348" y="152"/>
                    <a:pt x="348" y="152"/>
                  </a:cubicBezTo>
                  <a:cubicBezTo>
                    <a:pt x="341" y="156"/>
                    <a:pt x="341" y="156"/>
                    <a:pt x="341" y="156"/>
                  </a:cubicBezTo>
                  <a:cubicBezTo>
                    <a:pt x="339" y="157"/>
                    <a:pt x="339" y="157"/>
                    <a:pt x="339" y="157"/>
                  </a:cubicBezTo>
                  <a:cubicBezTo>
                    <a:pt x="336" y="157"/>
                    <a:pt x="336" y="157"/>
                    <a:pt x="336" y="157"/>
                  </a:cubicBezTo>
                  <a:cubicBezTo>
                    <a:pt x="335" y="157"/>
                    <a:pt x="335" y="157"/>
                    <a:pt x="335" y="157"/>
                  </a:cubicBezTo>
                  <a:cubicBezTo>
                    <a:pt x="332" y="156"/>
                    <a:pt x="332" y="156"/>
                    <a:pt x="332" y="156"/>
                  </a:cubicBezTo>
                  <a:cubicBezTo>
                    <a:pt x="331" y="154"/>
                    <a:pt x="331" y="154"/>
                    <a:pt x="331" y="154"/>
                  </a:cubicBezTo>
                  <a:cubicBezTo>
                    <a:pt x="326" y="154"/>
                    <a:pt x="326" y="154"/>
                    <a:pt x="326" y="154"/>
                  </a:cubicBezTo>
                  <a:cubicBezTo>
                    <a:pt x="322" y="154"/>
                    <a:pt x="322" y="154"/>
                    <a:pt x="322" y="154"/>
                  </a:cubicBezTo>
                  <a:cubicBezTo>
                    <a:pt x="318" y="154"/>
                    <a:pt x="318" y="154"/>
                    <a:pt x="318" y="154"/>
                  </a:cubicBezTo>
                  <a:cubicBezTo>
                    <a:pt x="309" y="152"/>
                    <a:pt x="309" y="152"/>
                    <a:pt x="309" y="152"/>
                  </a:cubicBezTo>
                  <a:cubicBezTo>
                    <a:pt x="302" y="149"/>
                    <a:pt x="302" y="149"/>
                    <a:pt x="302" y="149"/>
                  </a:cubicBezTo>
                  <a:cubicBezTo>
                    <a:pt x="299" y="147"/>
                    <a:pt x="299" y="147"/>
                    <a:pt x="299" y="147"/>
                  </a:cubicBezTo>
                  <a:cubicBezTo>
                    <a:pt x="295" y="144"/>
                    <a:pt x="295" y="144"/>
                    <a:pt x="295" y="144"/>
                  </a:cubicBezTo>
                  <a:cubicBezTo>
                    <a:pt x="286" y="144"/>
                    <a:pt x="286" y="144"/>
                    <a:pt x="286" y="144"/>
                  </a:cubicBezTo>
                  <a:cubicBezTo>
                    <a:pt x="279" y="143"/>
                    <a:pt x="279" y="143"/>
                    <a:pt x="279" y="143"/>
                  </a:cubicBezTo>
                  <a:cubicBezTo>
                    <a:pt x="276" y="143"/>
                    <a:pt x="276" y="143"/>
                    <a:pt x="276" y="143"/>
                  </a:cubicBezTo>
                  <a:cubicBezTo>
                    <a:pt x="272" y="144"/>
                    <a:pt x="272" y="144"/>
                    <a:pt x="272" y="144"/>
                  </a:cubicBezTo>
                  <a:cubicBezTo>
                    <a:pt x="266" y="144"/>
                    <a:pt x="266" y="144"/>
                    <a:pt x="266" y="144"/>
                  </a:cubicBezTo>
                  <a:cubicBezTo>
                    <a:pt x="262" y="144"/>
                    <a:pt x="262" y="144"/>
                    <a:pt x="262" y="144"/>
                  </a:cubicBezTo>
                  <a:cubicBezTo>
                    <a:pt x="253" y="143"/>
                    <a:pt x="253" y="143"/>
                    <a:pt x="253" y="143"/>
                  </a:cubicBezTo>
                  <a:cubicBezTo>
                    <a:pt x="243" y="142"/>
                    <a:pt x="243" y="142"/>
                    <a:pt x="243" y="142"/>
                  </a:cubicBezTo>
                  <a:cubicBezTo>
                    <a:pt x="240" y="143"/>
                    <a:pt x="240" y="143"/>
                    <a:pt x="240" y="143"/>
                  </a:cubicBezTo>
                  <a:cubicBezTo>
                    <a:pt x="238" y="142"/>
                    <a:pt x="238" y="142"/>
                    <a:pt x="238" y="142"/>
                  </a:cubicBezTo>
                  <a:cubicBezTo>
                    <a:pt x="236" y="140"/>
                    <a:pt x="236" y="140"/>
                    <a:pt x="236" y="140"/>
                  </a:cubicBezTo>
                  <a:cubicBezTo>
                    <a:pt x="233" y="137"/>
                    <a:pt x="233" y="137"/>
                    <a:pt x="233" y="137"/>
                  </a:cubicBezTo>
                  <a:cubicBezTo>
                    <a:pt x="230" y="136"/>
                    <a:pt x="230" y="136"/>
                    <a:pt x="230" y="136"/>
                  </a:cubicBezTo>
                  <a:cubicBezTo>
                    <a:pt x="227" y="133"/>
                    <a:pt x="227" y="133"/>
                    <a:pt x="227" y="133"/>
                  </a:cubicBezTo>
                  <a:cubicBezTo>
                    <a:pt x="222" y="127"/>
                    <a:pt x="222" y="127"/>
                    <a:pt x="222" y="127"/>
                  </a:cubicBezTo>
                  <a:cubicBezTo>
                    <a:pt x="220" y="126"/>
                    <a:pt x="220" y="126"/>
                    <a:pt x="220" y="126"/>
                  </a:cubicBezTo>
                  <a:cubicBezTo>
                    <a:pt x="219" y="123"/>
                    <a:pt x="219" y="123"/>
                    <a:pt x="219" y="123"/>
                  </a:cubicBezTo>
                  <a:cubicBezTo>
                    <a:pt x="217" y="121"/>
                    <a:pt x="217" y="121"/>
                    <a:pt x="217" y="121"/>
                  </a:cubicBezTo>
                  <a:cubicBezTo>
                    <a:pt x="216" y="121"/>
                    <a:pt x="216" y="121"/>
                    <a:pt x="216" y="121"/>
                  </a:cubicBezTo>
                  <a:cubicBezTo>
                    <a:pt x="212" y="121"/>
                    <a:pt x="212" y="121"/>
                    <a:pt x="212" y="121"/>
                  </a:cubicBezTo>
                  <a:cubicBezTo>
                    <a:pt x="205" y="117"/>
                    <a:pt x="205" y="117"/>
                    <a:pt x="205" y="117"/>
                  </a:cubicBezTo>
                  <a:cubicBezTo>
                    <a:pt x="200" y="116"/>
                    <a:pt x="200" y="116"/>
                    <a:pt x="200" y="116"/>
                  </a:cubicBezTo>
                  <a:cubicBezTo>
                    <a:pt x="197" y="114"/>
                    <a:pt x="197" y="114"/>
                    <a:pt x="197" y="114"/>
                  </a:cubicBezTo>
                  <a:cubicBezTo>
                    <a:pt x="195" y="113"/>
                    <a:pt x="195" y="113"/>
                    <a:pt x="195" y="113"/>
                  </a:cubicBezTo>
                  <a:cubicBezTo>
                    <a:pt x="190" y="111"/>
                    <a:pt x="190" y="111"/>
                    <a:pt x="190" y="111"/>
                  </a:cubicBezTo>
                  <a:cubicBezTo>
                    <a:pt x="182" y="111"/>
                    <a:pt x="182" y="111"/>
                    <a:pt x="182" y="111"/>
                  </a:cubicBezTo>
                  <a:cubicBezTo>
                    <a:pt x="169" y="110"/>
                    <a:pt x="169" y="110"/>
                    <a:pt x="169" y="110"/>
                  </a:cubicBezTo>
                  <a:cubicBezTo>
                    <a:pt x="163" y="107"/>
                    <a:pt x="163" y="107"/>
                    <a:pt x="163" y="107"/>
                  </a:cubicBezTo>
                  <a:cubicBezTo>
                    <a:pt x="162" y="106"/>
                    <a:pt x="162" y="106"/>
                    <a:pt x="162" y="106"/>
                  </a:cubicBezTo>
                  <a:cubicBezTo>
                    <a:pt x="160" y="103"/>
                    <a:pt x="160" y="103"/>
                    <a:pt x="160" y="103"/>
                  </a:cubicBezTo>
                  <a:cubicBezTo>
                    <a:pt x="160" y="100"/>
                    <a:pt x="160" y="100"/>
                    <a:pt x="160" y="100"/>
                  </a:cubicBezTo>
                  <a:cubicBezTo>
                    <a:pt x="162" y="99"/>
                    <a:pt x="162" y="99"/>
                    <a:pt x="162" y="99"/>
                  </a:cubicBezTo>
                  <a:cubicBezTo>
                    <a:pt x="160" y="97"/>
                    <a:pt x="160" y="97"/>
                    <a:pt x="160" y="97"/>
                  </a:cubicBezTo>
                  <a:cubicBezTo>
                    <a:pt x="159" y="93"/>
                    <a:pt x="159" y="93"/>
                    <a:pt x="159" y="93"/>
                  </a:cubicBezTo>
                  <a:cubicBezTo>
                    <a:pt x="159" y="90"/>
                    <a:pt x="159" y="90"/>
                    <a:pt x="159" y="90"/>
                  </a:cubicBezTo>
                  <a:cubicBezTo>
                    <a:pt x="156" y="86"/>
                    <a:pt x="156" y="86"/>
                    <a:pt x="156" y="86"/>
                  </a:cubicBezTo>
                  <a:cubicBezTo>
                    <a:pt x="152" y="83"/>
                    <a:pt x="152" y="83"/>
                    <a:pt x="152" y="83"/>
                  </a:cubicBezTo>
                  <a:cubicBezTo>
                    <a:pt x="149" y="80"/>
                    <a:pt x="149" y="80"/>
                    <a:pt x="149" y="80"/>
                  </a:cubicBezTo>
                  <a:cubicBezTo>
                    <a:pt x="146" y="77"/>
                    <a:pt x="146" y="77"/>
                    <a:pt x="146" y="77"/>
                  </a:cubicBezTo>
                  <a:cubicBezTo>
                    <a:pt x="141" y="74"/>
                    <a:pt x="141" y="74"/>
                    <a:pt x="141" y="74"/>
                  </a:cubicBezTo>
                  <a:cubicBezTo>
                    <a:pt x="140" y="73"/>
                    <a:pt x="140" y="73"/>
                    <a:pt x="140" y="73"/>
                  </a:cubicBezTo>
                  <a:cubicBezTo>
                    <a:pt x="139" y="74"/>
                    <a:pt x="139" y="74"/>
                    <a:pt x="139" y="74"/>
                  </a:cubicBezTo>
                  <a:cubicBezTo>
                    <a:pt x="136" y="73"/>
                    <a:pt x="136" y="73"/>
                    <a:pt x="136" y="73"/>
                  </a:cubicBezTo>
                  <a:cubicBezTo>
                    <a:pt x="134" y="71"/>
                    <a:pt x="134" y="71"/>
                    <a:pt x="134" y="71"/>
                  </a:cubicBezTo>
                  <a:cubicBezTo>
                    <a:pt x="131" y="71"/>
                    <a:pt x="131" y="71"/>
                    <a:pt x="131" y="71"/>
                  </a:cubicBezTo>
                  <a:cubicBezTo>
                    <a:pt x="127" y="71"/>
                    <a:pt x="127" y="71"/>
                    <a:pt x="127" y="71"/>
                  </a:cubicBezTo>
                  <a:cubicBezTo>
                    <a:pt x="124" y="68"/>
                    <a:pt x="124" y="68"/>
                    <a:pt x="124" y="68"/>
                  </a:cubicBezTo>
                  <a:cubicBezTo>
                    <a:pt x="121" y="67"/>
                    <a:pt x="121" y="67"/>
                    <a:pt x="121" y="67"/>
                  </a:cubicBezTo>
                  <a:cubicBezTo>
                    <a:pt x="119" y="66"/>
                    <a:pt x="119" y="66"/>
                    <a:pt x="119" y="66"/>
                  </a:cubicBezTo>
                  <a:cubicBezTo>
                    <a:pt x="116" y="64"/>
                    <a:pt x="116" y="64"/>
                    <a:pt x="116" y="64"/>
                  </a:cubicBezTo>
                  <a:cubicBezTo>
                    <a:pt x="116" y="63"/>
                    <a:pt x="116" y="63"/>
                    <a:pt x="116" y="63"/>
                  </a:cubicBezTo>
                  <a:cubicBezTo>
                    <a:pt x="113" y="61"/>
                    <a:pt x="113" y="61"/>
                    <a:pt x="113" y="61"/>
                  </a:cubicBezTo>
                  <a:cubicBezTo>
                    <a:pt x="111" y="60"/>
                    <a:pt x="111" y="60"/>
                    <a:pt x="111" y="60"/>
                  </a:cubicBezTo>
                  <a:cubicBezTo>
                    <a:pt x="111" y="58"/>
                    <a:pt x="111" y="58"/>
                    <a:pt x="111" y="58"/>
                  </a:cubicBezTo>
                  <a:cubicBezTo>
                    <a:pt x="111" y="57"/>
                    <a:pt x="111" y="57"/>
                    <a:pt x="111" y="57"/>
                  </a:cubicBezTo>
                  <a:cubicBezTo>
                    <a:pt x="111" y="56"/>
                    <a:pt x="111" y="56"/>
                    <a:pt x="111" y="56"/>
                  </a:cubicBezTo>
                  <a:cubicBezTo>
                    <a:pt x="110" y="57"/>
                    <a:pt x="110" y="57"/>
                    <a:pt x="110" y="57"/>
                  </a:cubicBezTo>
                  <a:cubicBezTo>
                    <a:pt x="106" y="57"/>
                    <a:pt x="106" y="57"/>
                    <a:pt x="106" y="57"/>
                  </a:cubicBezTo>
                  <a:cubicBezTo>
                    <a:pt x="101" y="57"/>
                    <a:pt x="101" y="57"/>
                    <a:pt x="101" y="57"/>
                  </a:cubicBezTo>
                  <a:cubicBezTo>
                    <a:pt x="100" y="58"/>
                    <a:pt x="100" y="58"/>
                    <a:pt x="100" y="58"/>
                  </a:cubicBezTo>
                  <a:cubicBezTo>
                    <a:pt x="101" y="60"/>
                    <a:pt x="101" y="60"/>
                    <a:pt x="101" y="60"/>
                  </a:cubicBezTo>
                  <a:cubicBezTo>
                    <a:pt x="101" y="63"/>
                    <a:pt x="101" y="63"/>
                    <a:pt x="101" y="63"/>
                  </a:cubicBezTo>
                  <a:cubicBezTo>
                    <a:pt x="98" y="66"/>
                    <a:pt x="98" y="66"/>
                    <a:pt x="98" y="66"/>
                  </a:cubicBezTo>
                  <a:cubicBezTo>
                    <a:pt x="96" y="66"/>
                    <a:pt x="96" y="66"/>
                    <a:pt x="96" y="66"/>
                  </a:cubicBezTo>
                  <a:cubicBezTo>
                    <a:pt x="94" y="67"/>
                    <a:pt x="94" y="67"/>
                    <a:pt x="94" y="67"/>
                  </a:cubicBezTo>
                  <a:cubicBezTo>
                    <a:pt x="93" y="68"/>
                    <a:pt x="93" y="68"/>
                    <a:pt x="93" y="68"/>
                  </a:cubicBezTo>
                  <a:cubicBezTo>
                    <a:pt x="93" y="71"/>
                    <a:pt x="93" y="71"/>
                    <a:pt x="93" y="71"/>
                  </a:cubicBezTo>
                  <a:cubicBezTo>
                    <a:pt x="94" y="74"/>
                    <a:pt x="94" y="74"/>
                    <a:pt x="94" y="74"/>
                  </a:cubicBezTo>
                  <a:cubicBezTo>
                    <a:pt x="97" y="80"/>
                    <a:pt x="97" y="80"/>
                    <a:pt x="97" y="80"/>
                  </a:cubicBezTo>
                  <a:cubicBezTo>
                    <a:pt x="98" y="83"/>
                    <a:pt x="98" y="83"/>
                    <a:pt x="98" y="83"/>
                  </a:cubicBezTo>
                  <a:cubicBezTo>
                    <a:pt x="97" y="84"/>
                    <a:pt x="97" y="84"/>
                    <a:pt x="97" y="84"/>
                  </a:cubicBezTo>
                  <a:cubicBezTo>
                    <a:pt x="94" y="86"/>
                    <a:pt x="94" y="86"/>
                    <a:pt x="94" y="86"/>
                  </a:cubicBezTo>
                  <a:cubicBezTo>
                    <a:pt x="91" y="87"/>
                    <a:pt x="91" y="87"/>
                    <a:pt x="91" y="87"/>
                  </a:cubicBezTo>
                  <a:cubicBezTo>
                    <a:pt x="90" y="86"/>
                    <a:pt x="90" y="86"/>
                    <a:pt x="90" y="86"/>
                  </a:cubicBezTo>
                  <a:cubicBezTo>
                    <a:pt x="87" y="86"/>
                    <a:pt x="87" y="86"/>
                    <a:pt x="87" y="86"/>
                  </a:cubicBezTo>
                  <a:cubicBezTo>
                    <a:pt x="83" y="86"/>
                    <a:pt x="83" y="86"/>
                    <a:pt x="83" y="86"/>
                  </a:cubicBezTo>
                  <a:cubicBezTo>
                    <a:pt x="77" y="84"/>
                    <a:pt x="77" y="84"/>
                    <a:pt x="77" y="84"/>
                  </a:cubicBezTo>
                  <a:cubicBezTo>
                    <a:pt x="73" y="83"/>
                    <a:pt x="73" y="83"/>
                    <a:pt x="73" y="83"/>
                  </a:cubicBezTo>
                  <a:cubicBezTo>
                    <a:pt x="71" y="83"/>
                    <a:pt x="71" y="83"/>
                    <a:pt x="71" y="83"/>
                  </a:cubicBezTo>
                  <a:cubicBezTo>
                    <a:pt x="71" y="86"/>
                    <a:pt x="71" y="86"/>
                    <a:pt x="71" y="86"/>
                  </a:cubicBezTo>
                  <a:cubicBezTo>
                    <a:pt x="71" y="88"/>
                    <a:pt x="71" y="88"/>
                    <a:pt x="71" y="88"/>
                  </a:cubicBezTo>
                  <a:cubicBezTo>
                    <a:pt x="70" y="91"/>
                    <a:pt x="70" y="91"/>
                    <a:pt x="70" y="91"/>
                  </a:cubicBezTo>
                  <a:cubicBezTo>
                    <a:pt x="70" y="97"/>
                    <a:pt x="70" y="97"/>
                    <a:pt x="70" y="97"/>
                  </a:cubicBezTo>
                  <a:cubicBezTo>
                    <a:pt x="70" y="103"/>
                    <a:pt x="70" y="103"/>
                    <a:pt x="70" y="103"/>
                  </a:cubicBezTo>
                  <a:cubicBezTo>
                    <a:pt x="71" y="104"/>
                    <a:pt x="71" y="104"/>
                    <a:pt x="71" y="104"/>
                  </a:cubicBezTo>
                  <a:cubicBezTo>
                    <a:pt x="73" y="106"/>
                    <a:pt x="73" y="106"/>
                    <a:pt x="73" y="106"/>
                  </a:cubicBezTo>
                  <a:cubicBezTo>
                    <a:pt x="74" y="107"/>
                    <a:pt x="74" y="107"/>
                    <a:pt x="74" y="107"/>
                  </a:cubicBezTo>
                  <a:cubicBezTo>
                    <a:pt x="76" y="109"/>
                    <a:pt x="76" y="109"/>
                    <a:pt x="76" y="109"/>
                  </a:cubicBezTo>
                  <a:cubicBezTo>
                    <a:pt x="74" y="110"/>
                    <a:pt x="74" y="110"/>
                    <a:pt x="74" y="110"/>
                  </a:cubicBezTo>
                  <a:cubicBezTo>
                    <a:pt x="73" y="110"/>
                    <a:pt x="73" y="110"/>
                    <a:pt x="73" y="110"/>
                  </a:cubicBezTo>
                  <a:cubicBezTo>
                    <a:pt x="70" y="110"/>
                    <a:pt x="70" y="110"/>
                    <a:pt x="70" y="110"/>
                  </a:cubicBezTo>
                  <a:cubicBezTo>
                    <a:pt x="68" y="110"/>
                    <a:pt x="68" y="110"/>
                    <a:pt x="68" y="110"/>
                  </a:cubicBezTo>
                  <a:cubicBezTo>
                    <a:pt x="66" y="109"/>
                    <a:pt x="66" y="109"/>
                    <a:pt x="66" y="109"/>
                  </a:cubicBezTo>
                  <a:cubicBezTo>
                    <a:pt x="63" y="109"/>
                    <a:pt x="63" y="109"/>
                    <a:pt x="63" y="109"/>
                  </a:cubicBezTo>
                  <a:cubicBezTo>
                    <a:pt x="57" y="110"/>
                    <a:pt x="57" y="110"/>
                    <a:pt x="57" y="110"/>
                  </a:cubicBezTo>
                  <a:cubicBezTo>
                    <a:pt x="51" y="111"/>
                    <a:pt x="51" y="111"/>
                    <a:pt x="51" y="111"/>
                  </a:cubicBezTo>
                  <a:cubicBezTo>
                    <a:pt x="50" y="111"/>
                    <a:pt x="50" y="111"/>
                    <a:pt x="50" y="111"/>
                  </a:cubicBezTo>
                  <a:cubicBezTo>
                    <a:pt x="48" y="113"/>
                    <a:pt x="48" y="113"/>
                    <a:pt x="48" y="113"/>
                  </a:cubicBezTo>
                  <a:cubicBezTo>
                    <a:pt x="48" y="114"/>
                    <a:pt x="48" y="114"/>
                    <a:pt x="48" y="114"/>
                  </a:cubicBezTo>
                  <a:cubicBezTo>
                    <a:pt x="51" y="114"/>
                    <a:pt x="51" y="114"/>
                    <a:pt x="51" y="114"/>
                  </a:cubicBezTo>
                  <a:cubicBezTo>
                    <a:pt x="54" y="114"/>
                    <a:pt x="54" y="114"/>
                    <a:pt x="54" y="114"/>
                  </a:cubicBezTo>
                  <a:cubicBezTo>
                    <a:pt x="54" y="116"/>
                    <a:pt x="54" y="116"/>
                    <a:pt x="54" y="116"/>
                  </a:cubicBezTo>
                  <a:cubicBezTo>
                    <a:pt x="55" y="120"/>
                    <a:pt x="55" y="120"/>
                    <a:pt x="55" y="120"/>
                  </a:cubicBezTo>
                  <a:cubicBezTo>
                    <a:pt x="57" y="123"/>
                    <a:pt x="57" y="123"/>
                    <a:pt x="57" y="123"/>
                  </a:cubicBezTo>
                  <a:cubicBezTo>
                    <a:pt x="60" y="127"/>
                    <a:pt x="60" y="127"/>
                    <a:pt x="60" y="127"/>
                  </a:cubicBezTo>
                  <a:cubicBezTo>
                    <a:pt x="61" y="130"/>
                    <a:pt x="61" y="130"/>
                    <a:pt x="61" y="130"/>
                  </a:cubicBezTo>
                  <a:cubicBezTo>
                    <a:pt x="63" y="133"/>
                    <a:pt x="63" y="133"/>
                    <a:pt x="63" y="133"/>
                  </a:cubicBezTo>
                  <a:cubicBezTo>
                    <a:pt x="64" y="136"/>
                    <a:pt x="64" y="136"/>
                    <a:pt x="64" y="136"/>
                  </a:cubicBezTo>
                  <a:cubicBezTo>
                    <a:pt x="66" y="136"/>
                    <a:pt x="66" y="136"/>
                    <a:pt x="66" y="136"/>
                  </a:cubicBezTo>
                  <a:cubicBezTo>
                    <a:pt x="64" y="137"/>
                    <a:pt x="64" y="137"/>
                    <a:pt x="64" y="137"/>
                  </a:cubicBezTo>
                  <a:cubicBezTo>
                    <a:pt x="63" y="137"/>
                    <a:pt x="63" y="137"/>
                    <a:pt x="63" y="137"/>
                  </a:cubicBezTo>
                  <a:cubicBezTo>
                    <a:pt x="61" y="139"/>
                    <a:pt x="61" y="139"/>
                    <a:pt x="61" y="139"/>
                  </a:cubicBezTo>
                  <a:cubicBezTo>
                    <a:pt x="64" y="140"/>
                    <a:pt x="64" y="140"/>
                    <a:pt x="64" y="140"/>
                  </a:cubicBezTo>
                  <a:cubicBezTo>
                    <a:pt x="61" y="142"/>
                    <a:pt x="61" y="142"/>
                    <a:pt x="61" y="142"/>
                  </a:cubicBezTo>
                  <a:cubicBezTo>
                    <a:pt x="60" y="143"/>
                    <a:pt x="60" y="143"/>
                    <a:pt x="60" y="143"/>
                  </a:cubicBezTo>
                  <a:cubicBezTo>
                    <a:pt x="61" y="144"/>
                    <a:pt x="61" y="144"/>
                    <a:pt x="61" y="144"/>
                  </a:cubicBezTo>
                  <a:cubicBezTo>
                    <a:pt x="63" y="147"/>
                    <a:pt x="63" y="147"/>
                    <a:pt x="63" y="147"/>
                  </a:cubicBezTo>
                  <a:cubicBezTo>
                    <a:pt x="63" y="152"/>
                    <a:pt x="63" y="152"/>
                    <a:pt x="63" y="152"/>
                  </a:cubicBezTo>
                  <a:cubicBezTo>
                    <a:pt x="58" y="154"/>
                    <a:pt x="58" y="154"/>
                    <a:pt x="58" y="154"/>
                  </a:cubicBezTo>
                  <a:cubicBezTo>
                    <a:pt x="53" y="157"/>
                    <a:pt x="53" y="157"/>
                    <a:pt x="53" y="157"/>
                  </a:cubicBezTo>
                  <a:cubicBezTo>
                    <a:pt x="49" y="159"/>
                    <a:pt x="49" y="159"/>
                    <a:pt x="49" y="159"/>
                  </a:cubicBezTo>
                  <a:cubicBezTo>
                    <a:pt x="48" y="159"/>
                    <a:pt x="48" y="159"/>
                    <a:pt x="48" y="159"/>
                  </a:cubicBezTo>
                  <a:cubicBezTo>
                    <a:pt x="47" y="160"/>
                    <a:pt x="47" y="160"/>
                    <a:pt x="47" y="160"/>
                  </a:cubicBezTo>
                  <a:cubicBezTo>
                    <a:pt x="45" y="163"/>
                    <a:pt x="45" y="163"/>
                    <a:pt x="45" y="163"/>
                  </a:cubicBezTo>
                  <a:cubicBezTo>
                    <a:pt x="45" y="164"/>
                    <a:pt x="45" y="164"/>
                    <a:pt x="45" y="164"/>
                  </a:cubicBezTo>
                  <a:cubicBezTo>
                    <a:pt x="43" y="166"/>
                    <a:pt x="43" y="166"/>
                    <a:pt x="43" y="166"/>
                  </a:cubicBezTo>
                  <a:cubicBezTo>
                    <a:pt x="38" y="166"/>
                    <a:pt x="38" y="166"/>
                    <a:pt x="38" y="166"/>
                  </a:cubicBezTo>
                  <a:cubicBezTo>
                    <a:pt x="33" y="166"/>
                    <a:pt x="33" y="166"/>
                    <a:pt x="33" y="166"/>
                  </a:cubicBezTo>
                  <a:cubicBezTo>
                    <a:pt x="31" y="166"/>
                    <a:pt x="31" y="166"/>
                    <a:pt x="31" y="166"/>
                  </a:cubicBezTo>
                  <a:cubicBezTo>
                    <a:pt x="30" y="167"/>
                    <a:pt x="30" y="167"/>
                    <a:pt x="30" y="167"/>
                  </a:cubicBezTo>
                  <a:cubicBezTo>
                    <a:pt x="30" y="170"/>
                    <a:pt x="30" y="170"/>
                    <a:pt x="30" y="170"/>
                  </a:cubicBezTo>
                  <a:cubicBezTo>
                    <a:pt x="28" y="173"/>
                    <a:pt x="28" y="173"/>
                    <a:pt x="28" y="173"/>
                  </a:cubicBezTo>
                  <a:cubicBezTo>
                    <a:pt x="27" y="174"/>
                    <a:pt x="27" y="174"/>
                    <a:pt x="27" y="174"/>
                  </a:cubicBezTo>
                  <a:cubicBezTo>
                    <a:pt x="23" y="174"/>
                    <a:pt x="23" y="174"/>
                    <a:pt x="23" y="174"/>
                  </a:cubicBezTo>
                  <a:cubicBezTo>
                    <a:pt x="21" y="174"/>
                    <a:pt x="21" y="174"/>
                    <a:pt x="21" y="174"/>
                  </a:cubicBezTo>
                  <a:cubicBezTo>
                    <a:pt x="20" y="174"/>
                    <a:pt x="20" y="174"/>
                    <a:pt x="20" y="174"/>
                  </a:cubicBezTo>
                  <a:cubicBezTo>
                    <a:pt x="18" y="172"/>
                    <a:pt x="18" y="172"/>
                    <a:pt x="18" y="172"/>
                  </a:cubicBezTo>
                  <a:cubicBezTo>
                    <a:pt x="17" y="172"/>
                    <a:pt x="17" y="172"/>
                    <a:pt x="17" y="172"/>
                  </a:cubicBezTo>
                  <a:cubicBezTo>
                    <a:pt x="15" y="173"/>
                    <a:pt x="15" y="173"/>
                    <a:pt x="15" y="173"/>
                  </a:cubicBezTo>
                  <a:cubicBezTo>
                    <a:pt x="12" y="173"/>
                    <a:pt x="12" y="173"/>
                    <a:pt x="12" y="173"/>
                  </a:cubicBezTo>
                  <a:cubicBezTo>
                    <a:pt x="10" y="173"/>
                    <a:pt x="10" y="173"/>
                    <a:pt x="10" y="173"/>
                  </a:cubicBezTo>
                  <a:cubicBezTo>
                    <a:pt x="10" y="174"/>
                    <a:pt x="10" y="174"/>
                    <a:pt x="10" y="174"/>
                  </a:cubicBezTo>
                  <a:cubicBezTo>
                    <a:pt x="8" y="176"/>
                    <a:pt x="8" y="176"/>
                    <a:pt x="8" y="176"/>
                  </a:cubicBezTo>
                  <a:cubicBezTo>
                    <a:pt x="7" y="177"/>
                    <a:pt x="7" y="177"/>
                    <a:pt x="7" y="177"/>
                  </a:cubicBezTo>
                  <a:cubicBezTo>
                    <a:pt x="5" y="179"/>
                    <a:pt x="5" y="179"/>
                    <a:pt x="5" y="179"/>
                  </a:cubicBezTo>
                  <a:cubicBezTo>
                    <a:pt x="2" y="180"/>
                    <a:pt x="2" y="180"/>
                    <a:pt x="2" y="180"/>
                  </a:cubicBezTo>
                  <a:cubicBezTo>
                    <a:pt x="2" y="182"/>
                    <a:pt x="2" y="182"/>
                    <a:pt x="2" y="182"/>
                  </a:cubicBezTo>
                  <a:cubicBezTo>
                    <a:pt x="2" y="183"/>
                    <a:pt x="2" y="183"/>
                    <a:pt x="2" y="183"/>
                  </a:cubicBezTo>
                  <a:cubicBezTo>
                    <a:pt x="4" y="185"/>
                    <a:pt x="4" y="185"/>
                    <a:pt x="4" y="185"/>
                  </a:cubicBezTo>
                  <a:cubicBezTo>
                    <a:pt x="2" y="186"/>
                    <a:pt x="2" y="186"/>
                    <a:pt x="2" y="186"/>
                  </a:cubicBezTo>
                  <a:cubicBezTo>
                    <a:pt x="0" y="187"/>
                    <a:pt x="0" y="187"/>
                    <a:pt x="0" y="187"/>
                  </a:cubicBezTo>
                  <a:cubicBezTo>
                    <a:pt x="1" y="187"/>
                    <a:pt x="1" y="187"/>
                    <a:pt x="1" y="187"/>
                  </a:cubicBezTo>
                  <a:cubicBezTo>
                    <a:pt x="1" y="190"/>
                    <a:pt x="1" y="190"/>
                    <a:pt x="1" y="190"/>
                  </a:cubicBezTo>
                  <a:cubicBezTo>
                    <a:pt x="4" y="193"/>
                    <a:pt x="4" y="193"/>
                    <a:pt x="4" y="193"/>
                  </a:cubicBezTo>
                  <a:cubicBezTo>
                    <a:pt x="4" y="195"/>
                    <a:pt x="4" y="195"/>
                    <a:pt x="4" y="195"/>
                  </a:cubicBezTo>
                  <a:cubicBezTo>
                    <a:pt x="4" y="196"/>
                    <a:pt x="4" y="196"/>
                    <a:pt x="4" y="196"/>
                  </a:cubicBezTo>
                  <a:cubicBezTo>
                    <a:pt x="5" y="197"/>
                    <a:pt x="5" y="197"/>
                    <a:pt x="5" y="197"/>
                  </a:cubicBezTo>
                  <a:cubicBezTo>
                    <a:pt x="7" y="199"/>
                    <a:pt x="7" y="199"/>
                    <a:pt x="7" y="199"/>
                  </a:cubicBezTo>
                  <a:cubicBezTo>
                    <a:pt x="8" y="199"/>
                    <a:pt x="8" y="199"/>
                    <a:pt x="8" y="199"/>
                  </a:cubicBezTo>
                  <a:cubicBezTo>
                    <a:pt x="11" y="197"/>
                    <a:pt x="11" y="197"/>
                    <a:pt x="11" y="197"/>
                  </a:cubicBezTo>
                  <a:cubicBezTo>
                    <a:pt x="12" y="197"/>
                    <a:pt x="12" y="197"/>
                    <a:pt x="12" y="197"/>
                  </a:cubicBezTo>
                  <a:cubicBezTo>
                    <a:pt x="17" y="199"/>
                    <a:pt x="17" y="199"/>
                    <a:pt x="17" y="199"/>
                  </a:cubicBezTo>
                  <a:cubicBezTo>
                    <a:pt x="18" y="200"/>
                    <a:pt x="18" y="200"/>
                    <a:pt x="18" y="200"/>
                  </a:cubicBezTo>
                  <a:cubicBezTo>
                    <a:pt x="18" y="203"/>
                    <a:pt x="18" y="203"/>
                    <a:pt x="18" y="203"/>
                  </a:cubicBezTo>
                  <a:cubicBezTo>
                    <a:pt x="18" y="204"/>
                    <a:pt x="18" y="204"/>
                    <a:pt x="18" y="204"/>
                  </a:cubicBezTo>
                  <a:cubicBezTo>
                    <a:pt x="18" y="205"/>
                    <a:pt x="18" y="205"/>
                    <a:pt x="18" y="205"/>
                  </a:cubicBezTo>
                  <a:cubicBezTo>
                    <a:pt x="20" y="206"/>
                    <a:pt x="20" y="206"/>
                    <a:pt x="20" y="206"/>
                  </a:cubicBezTo>
                  <a:cubicBezTo>
                    <a:pt x="21" y="207"/>
                    <a:pt x="21" y="207"/>
                    <a:pt x="21" y="207"/>
                  </a:cubicBezTo>
                  <a:cubicBezTo>
                    <a:pt x="21" y="209"/>
                    <a:pt x="21" y="209"/>
                    <a:pt x="21" y="209"/>
                  </a:cubicBezTo>
                  <a:cubicBezTo>
                    <a:pt x="21" y="211"/>
                    <a:pt x="21" y="211"/>
                    <a:pt x="21" y="211"/>
                  </a:cubicBezTo>
                  <a:cubicBezTo>
                    <a:pt x="21" y="212"/>
                    <a:pt x="21" y="212"/>
                    <a:pt x="21" y="212"/>
                  </a:cubicBezTo>
                  <a:cubicBezTo>
                    <a:pt x="23" y="213"/>
                    <a:pt x="23" y="213"/>
                    <a:pt x="23" y="213"/>
                  </a:cubicBezTo>
                  <a:cubicBezTo>
                    <a:pt x="24" y="215"/>
                    <a:pt x="24" y="215"/>
                    <a:pt x="24" y="215"/>
                  </a:cubicBezTo>
                  <a:cubicBezTo>
                    <a:pt x="24" y="216"/>
                    <a:pt x="24" y="216"/>
                    <a:pt x="24" y="216"/>
                  </a:cubicBezTo>
                  <a:cubicBezTo>
                    <a:pt x="23" y="217"/>
                    <a:pt x="23" y="217"/>
                    <a:pt x="23" y="217"/>
                  </a:cubicBezTo>
                  <a:cubicBezTo>
                    <a:pt x="20" y="217"/>
                    <a:pt x="20" y="217"/>
                    <a:pt x="20" y="217"/>
                  </a:cubicBezTo>
                  <a:cubicBezTo>
                    <a:pt x="18" y="217"/>
                    <a:pt x="18" y="217"/>
                    <a:pt x="18" y="217"/>
                  </a:cubicBezTo>
                  <a:cubicBezTo>
                    <a:pt x="18" y="219"/>
                    <a:pt x="18" y="219"/>
                    <a:pt x="18" y="219"/>
                  </a:cubicBezTo>
                  <a:cubicBezTo>
                    <a:pt x="18" y="219"/>
                    <a:pt x="18" y="219"/>
                    <a:pt x="18" y="219"/>
                  </a:cubicBezTo>
                  <a:cubicBezTo>
                    <a:pt x="20" y="220"/>
                    <a:pt x="20" y="220"/>
                    <a:pt x="20" y="220"/>
                  </a:cubicBezTo>
                  <a:cubicBezTo>
                    <a:pt x="23" y="220"/>
                    <a:pt x="23" y="220"/>
                    <a:pt x="23" y="220"/>
                  </a:cubicBezTo>
                  <a:cubicBezTo>
                    <a:pt x="23" y="222"/>
                    <a:pt x="23" y="222"/>
                    <a:pt x="23" y="222"/>
                  </a:cubicBezTo>
                  <a:cubicBezTo>
                    <a:pt x="24" y="220"/>
                    <a:pt x="24" y="220"/>
                    <a:pt x="24" y="220"/>
                  </a:cubicBezTo>
                  <a:cubicBezTo>
                    <a:pt x="27" y="220"/>
                    <a:pt x="27" y="220"/>
                    <a:pt x="27" y="220"/>
                  </a:cubicBezTo>
                  <a:cubicBezTo>
                    <a:pt x="30" y="223"/>
                    <a:pt x="30" y="223"/>
                    <a:pt x="30" y="223"/>
                  </a:cubicBezTo>
                  <a:cubicBezTo>
                    <a:pt x="31" y="223"/>
                    <a:pt x="31" y="223"/>
                    <a:pt x="31" y="223"/>
                  </a:cubicBezTo>
                  <a:cubicBezTo>
                    <a:pt x="35" y="225"/>
                    <a:pt x="35" y="225"/>
                    <a:pt x="35" y="225"/>
                  </a:cubicBezTo>
                  <a:cubicBezTo>
                    <a:pt x="37" y="229"/>
                    <a:pt x="37" y="229"/>
                    <a:pt x="37" y="229"/>
                  </a:cubicBezTo>
                  <a:cubicBezTo>
                    <a:pt x="38" y="233"/>
                    <a:pt x="38" y="233"/>
                    <a:pt x="38" y="233"/>
                  </a:cubicBezTo>
                  <a:cubicBezTo>
                    <a:pt x="41" y="236"/>
                    <a:pt x="41" y="236"/>
                    <a:pt x="41" y="236"/>
                  </a:cubicBezTo>
                  <a:cubicBezTo>
                    <a:pt x="44" y="236"/>
                    <a:pt x="44" y="236"/>
                    <a:pt x="44" y="236"/>
                  </a:cubicBezTo>
                  <a:cubicBezTo>
                    <a:pt x="45" y="235"/>
                    <a:pt x="45" y="235"/>
                    <a:pt x="45" y="235"/>
                  </a:cubicBezTo>
                  <a:cubicBezTo>
                    <a:pt x="45" y="238"/>
                    <a:pt x="45" y="238"/>
                    <a:pt x="45" y="238"/>
                  </a:cubicBezTo>
                  <a:cubicBezTo>
                    <a:pt x="47" y="239"/>
                    <a:pt x="47" y="239"/>
                    <a:pt x="47" y="239"/>
                  </a:cubicBezTo>
                  <a:cubicBezTo>
                    <a:pt x="51" y="240"/>
                    <a:pt x="51" y="240"/>
                    <a:pt x="51" y="240"/>
                  </a:cubicBezTo>
                  <a:cubicBezTo>
                    <a:pt x="57" y="240"/>
                    <a:pt x="57" y="240"/>
                    <a:pt x="57" y="240"/>
                  </a:cubicBezTo>
                  <a:cubicBezTo>
                    <a:pt x="60" y="240"/>
                    <a:pt x="60" y="240"/>
                    <a:pt x="60" y="240"/>
                  </a:cubicBezTo>
                  <a:cubicBezTo>
                    <a:pt x="60" y="241"/>
                    <a:pt x="60" y="241"/>
                    <a:pt x="60" y="241"/>
                  </a:cubicBezTo>
                  <a:cubicBezTo>
                    <a:pt x="61" y="242"/>
                    <a:pt x="61" y="242"/>
                    <a:pt x="61" y="242"/>
                  </a:cubicBezTo>
                  <a:cubicBezTo>
                    <a:pt x="64" y="245"/>
                    <a:pt x="64" y="245"/>
                    <a:pt x="64" y="245"/>
                  </a:cubicBezTo>
                  <a:cubicBezTo>
                    <a:pt x="66" y="248"/>
                    <a:pt x="66" y="248"/>
                    <a:pt x="66" y="248"/>
                  </a:cubicBezTo>
                  <a:cubicBezTo>
                    <a:pt x="67" y="250"/>
                    <a:pt x="67" y="250"/>
                    <a:pt x="67" y="250"/>
                  </a:cubicBezTo>
                  <a:cubicBezTo>
                    <a:pt x="68" y="252"/>
                    <a:pt x="68" y="252"/>
                    <a:pt x="68" y="252"/>
                  </a:cubicBezTo>
                  <a:cubicBezTo>
                    <a:pt x="73" y="255"/>
                    <a:pt x="73" y="255"/>
                    <a:pt x="73" y="255"/>
                  </a:cubicBezTo>
                  <a:cubicBezTo>
                    <a:pt x="77" y="258"/>
                    <a:pt x="77" y="258"/>
                    <a:pt x="77" y="258"/>
                  </a:cubicBezTo>
                  <a:cubicBezTo>
                    <a:pt x="78" y="258"/>
                    <a:pt x="78" y="258"/>
                    <a:pt x="78" y="258"/>
                  </a:cubicBezTo>
                  <a:cubicBezTo>
                    <a:pt x="78" y="259"/>
                    <a:pt x="78" y="259"/>
                    <a:pt x="78" y="259"/>
                  </a:cubicBezTo>
                  <a:cubicBezTo>
                    <a:pt x="77" y="259"/>
                    <a:pt x="77" y="259"/>
                    <a:pt x="77" y="259"/>
                  </a:cubicBezTo>
                  <a:cubicBezTo>
                    <a:pt x="76" y="259"/>
                    <a:pt x="76" y="259"/>
                    <a:pt x="76" y="259"/>
                  </a:cubicBezTo>
                  <a:cubicBezTo>
                    <a:pt x="77" y="263"/>
                    <a:pt x="77" y="263"/>
                    <a:pt x="77" y="263"/>
                  </a:cubicBezTo>
                  <a:cubicBezTo>
                    <a:pt x="77" y="266"/>
                    <a:pt x="77" y="266"/>
                    <a:pt x="77" y="266"/>
                  </a:cubicBezTo>
                  <a:cubicBezTo>
                    <a:pt x="79" y="268"/>
                    <a:pt x="79" y="268"/>
                    <a:pt x="79" y="268"/>
                  </a:cubicBezTo>
                  <a:cubicBezTo>
                    <a:pt x="80" y="269"/>
                    <a:pt x="80" y="269"/>
                    <a:pt x="80" y="269"/>
                  </a:cubicBezTo>
                  <a:cubicBezTo>
                    <a:pt x="83" y="271"/>
                    <a:pt x="83" y="271"/>
                    <a:pt x="83" y="271"/>
                  </a:cubicBezTo>
                  <a:cubicBezTo>
                    <a:pt x="86" y="272"/>
                    <a:pt x="86" y="272"/>
                    <a:pt x="86" y="272"/>
                  </a:cubicBezTo>
                  <a:cubicBezTo>
                    <a:pt x="86" y="273"/>
                    <a:pt x="86" y="273"/>
                    <a:pt x="86" y="273"/>
                  </a:cubicBezTo>
                  <a:cubicBezTo>
                    <a:pt x="87" y="276"/>
                    <a:pt x="87" y="276"/>
                    <a:pt x="87" y="276"/>
                  </a:cubicBezTo>
                  <a:cubicBezTo>
                    <a:pt x="88" y="278"/>
                    <a:pt x="88" y="278"/>
                    <a:pt x="88" y="278"/>
                  </a:cubicBezTo>
                  <a:cubicBezTo>
                    <a:pt x="88" y="279"/>
                    <a:pt x="88" y="279"/>
                    <a:pt x="88" y="279"/>
                  </a:cubicBezTo>
                  <a:cubicBezTo>
                    <a:pt x="88" y="281"/>
                    <a:pt x="88" y="281"/>
                    <a:pt x="88" y="281"/>
                  </a:cubicBezTo>
                  <a:cubicBezTo>
                    <a:pt x="87" y="282"/>
                    <a:pt x="87" y="282"/>
                    <a:pt x="87" y="282"/>
                  </a:cubicBezTo>
                  <a:cubicBezTo>
                    <a:pt x="86" y="282"/>
                    <a:pt x="86" y="282"/>
                    <a:pt x="86" y="282"/>
                  </a:cubicBezTo>
                  <a:cubicBezTo>
                    <a:pt x="84" y="282"/>
                    <a:pt x="84" y="282"/>
                    <a:pt x="84" y="282"/>
                  </a:cubicBezTo>
                  <a:cubicBezTo>
                    <a:pt x="83" y="283"/>
                    <a:pt x="83" y="283"/>
                    <a:pt x="83" y="283"/>
                  </a:cubicBezTo>
                  <a:cubicBezTo>
                    <a:pt x="81" y="282"/>
                    <a:pt x="81" y="282"/>
                    <a:pt x="81" y="282"/>
                  </a:cubicBezTo>
                  <a:cubicBezTo>
                    <a:pt x="80" y="281"/>
                    <a:pt x="80" y="281"/>
                    <a:pt x="80" y="281"/>
                  </a:cubicBezTo>
                  <a:cubicBezTo>
                    <a:pt x="78" y="281"/>
                    <a:pt x="78" y="281"/>
                    <a:pt x="78" y="281"/>
                  </a:cubicBezTo>
                  <a:cubicBezTo>
                    <a:pt x="77" y="281"/>
                    <a:pt x="77" y="281"/>
                    <a:pt x="77" y="281"/>
                  </a:cubicBezTo>
                  <a:cubicBezTo>
                    <a:pt x="77" y="283"/>
                    <a:pt x="77" y="283"/>
                    <a:pt x="77" y="283"/>
                  </a:cubicBezTo>
                  <a:cubicBezTo>
                    <a:pt x="78" y="286"/>
                    <a:pt x="78" y="286"/>
                    <a:pt x="78" y="286"/>
                  </a:cubicBezTo>
                  <a:cubicBezTo>
                    <a:pt x="80" y="288"/>
                    <a:pt x="80" y="288"/>
                    <a:pt x="80" y="288"/>
                  </a:cubicBezTo>
                  <a:cubicBezTo>
                    <a:pt x="81" y="289"/>
                    <a:pt x="81" y="289"/>
                    <a:pt x="81" y="289"/>
                  </a:cubicBezTo>
                  <a:cubicBezTo>
                    <a:pt x="83" y="293"/>
                    <a:pt x="83" y="293"/>
                    <a:pt x="83" y="293"/>
                  </a:cubicBezTo>
                  <a:cubicBezTo>
                    <a:pt x="84" y="296"/>
                    <a:pt x="84" y="296"/>
                    <a:pt x="84" y="296"/>
                  </a:cubicBezTo>
                  <a:cubicBezTo>
                    <a:pt x="84" y="298"/>
                    <a:pt x="84" y="298"/>
                    <a:pt x="84" y="298"/>
                  </a:cubicBezTo>
                  <a:cubicBezTo>
                    <a:pt x="86" y="298"/>
                    <a:pt x="86" y="298"/>
                    <a:pt x="86" y="298"/>
                  </a:cubicBezTo>
                  <a:cubicBezTo>
                    <a:pt x="87" y="296"/>
                    <a:pt x="87" y="296"/>
                    <a:pt x="87" y="296"/>
                  </a:cubicBezTo>
                  <a:cubicBezTo>
                    <a:pt x="88" y="298"/>
                    <a:pt x="88" y="298"/>
                    <a:pt x="88" y="298"/>
                  </a:cubicBezTo>
                  <a:cubicBezTo>
                    <a:pt x="90" y="299"/>
                    <a:pt x="90" y="299"/>
                    <a:pt x="90" y="299"/>
                  </a:cubicBezTo>
                  <a:cubicBezTo>
                    <a:pt x="91" y="301"/>
                    <a:pt x="91" y="301"/>
                    <a:pt x="91" y="301"/>
                  </a:cubicBezTo>
                  <a:cubicBezTo>
                    <a:pt x="94" y="302"/>
                    <a:pt x="94" y="302"/>
                    <a:pt x="94" y="302"/>
                  </a:cubicBezTo>
                  <a:cubicBezTo>
                    <a:pt x="97" y="302"/>
                    <a:pt x="97" y="302"/>
                    <a:pt x="97" y="302"/>
                  </a:cubicBezTo>
                  <a:cubicBezTo>
                    <a:pt x="98" y="304"/>
                    <a:pt x="98" y="304"/>
                    <a:pt x="98" y="304"/>
                  </a:cubicBezTo>
                  <a:cubicBezTo>
                    <a:pt x="101" y="305"/>
                    <a:pt x="101" y="305"/>
                    <a:pt x="101" y="305"/>
                  </a:cubicBezTo>
                  <a:cubicBezTo>
                    <a:pt x="103" y="306"/>
                    <a:pt x="103" y="306"/>
                    <a:pt x="103" y="306"/>
                  </a:cubicBezTo>
                  <a:cubicBezTo>
                    <a:pt x="103" y="308"/>
                    <a:pt x="103" y="308"/>
                    <a:pt x="103" y="308"/>
                  </a:cubicBezTo>
                  <a:cubicBezTo>
                    <a:pt x="106" y="309"/>
                    <a:pt x="106" y="309"/>
                    <a:pt x="106" y="309"/>
                  </a:cubicBezTo>
                  <a:cubicBezTo>
                    <a:pt x="109" y="310"/>
                    <a:pt x="109" y="310"/>
                    <a:pt x="109" y="310"/>
                  </a:cubicBezTo>
                  <a:cubicBezTo>
                    <a:pt x="110" y="311"/>
                    <a:pt x="110" y="311"/>
                    <a:pt x="110" y="311"/>
                  </a:cubicBezTo>
                  <a:cubicBezTo>
                    <a:pt x="111" y="312"/>
                    <a:pt x="111" y="312"/>
                    <a:pt x="111" y="312"/>
                  </a:cubicBezTo>
                  <a:cubicBezTo>
                    <a:pt x="113" y="314"/>
                    <a:pt x="113" y="314"/>
                    <a:pt x="113" y="314"/>
                  </a:cubicBezTo>
                  <a:cubicBezTo>
                    <a:pt x="114" y="315"/>
                    <a:pt x="114" y="315"/>
                    <a:pt x="114" y="315"/>
                  </a:cubicBezTo>
                  <a:cubicBezTo>
                    <a:pt x="116" y="315"/>
                    <a:pt x="116" y="315"/>
                    <a:pt x="116" y="315"/>
                  </a:cubicBezTo>
                  <a:cubicBezTo>
                    <a:pt x="117" y="314"/>
                    <a:pt x="117" y="314"/>
                    <a:pt x="117" y="314"/>
                  </a:cubicBezTo>
                  <a:cubicBezTo>
                    <a:pt x="117" y="311"/>
                    <a:pt x="117" y="311"/>
                    <a:pt x="117" y="311"/>
                  </a:cubicBezTo>
                  <a:cubicBezTo>
                    <a:pt x="119" y="311"/>
                    <a:pt x="119" y="311"/>
                    <a:pt x="119" y="311"/>
                  </a:cubicBezTo>
                  <a:cubicBezTo>
                    <a:pt x="120" y="311"/>
                    <a:pt x="120" y="311"/>
                    <a:pt x="120" y="311"/>
                  </a:cubicBezTo>
                  <a:cubicBezTo>
                    <a:pt x="123" y="311"/>
                    <a:pt x="123" y="311"/>
                    <a:pt x="123" y="311"/>
                  </a:cubicBezTo>
                  <a:cubicBezTo>
                    <a:pt x="124" y="312"/>
                    <a:pt x="124" y="312"/>
                    <a:pt x="124" y="312"/>
                  </a:cubicBezTo>
                  <a:cubicBezTo>
                    <a:pt x="134" y="319"/>
                    <a:pt x="134" y="319"/>
                    <a:pt x="134" y="319"/>
                  </a:cubicBezTo>
                  <a:cubicBezTo>
                    <a:pt x="139" y="321"/>
                    <a:pt x="139" y="321"/>
                    <a:pt x="139" y="321"/>
                  </a:cubicBezTo>
                  <a:cubicBezTo>
                    <a:pt x="141" y="322"/>
                    <a:pt x="141" y="322"/>
                    <a:pt x="141" y="322"/>
                  </a:cubicBezTo>
                  <a:cubicBezTo>
                    <a:pt x="144" y="325"/>
                    <a:pt x="144" y="325"/>
                    <a:pt x="144" y="325"/>
                  </a:cubicBezTo>
                  <a:cubicBezTo>
                    <a:pt x="146" y="326"/>
                    <a:pt x="146" y="326"/>
                    <a:pt x="146" y="326"/>
                  </a:cubicBezTo>
                  <a:cubicBezTo>
                    <a:pt x="147" y="326"/>
                    <a:pt x="147" y="326"/>
                    <a:pt x="147" y="326"/>
                  </a:cubicBezTo>
                  <a:cubicBezTo>
                    <a:pt x="149" y="326"/>
                    <a:pt x="149" y="326"/>
                    <a:pt x="149" y="326"/>
                  </a:cubicBezTo>
                  <a:cubicBezTo>
                    <a:pt x="152" y="326"/>
                    <a:pt x="152" y="326"/>
                    <a:pt x="152" y="326"/>
                  </a:cubicBezTo>
                  <a:cubicBezTo>
                    <a:pt x="153" y="329"/>
                    <a:pt x="153" y="329"/>
                    <a:pt x="153" y="329"/>
                  </a:cubicBezTo>
                  <a:cubicBezTo>
                    <a:pt x="154" y="332"/>
                    <a:pt x="154" y="332"/>
                    <a:pt x="154" y="332"/>
                  </a:cubicBezTo>
                  <a:cubicBezTo>
                    <a:pt x="157" y="334"/>
                    <a:pt x="157" y="334"/>
                    <a:pt x="157" y="334"/>
                  </a:cubicBezTo>
                  <a:cubicBezTo>
                    <a:pt x="160" y="335"/>
                    <a:pt x="160" y="335"/>
                    <a:pt x="160" y="335"/>
                  </a:cubicBezTo>
                  <a:cubicBezTo>
                    <a:pt x="163" y="335"/>
                    <a:pt x="163" y="335"/>
                    <a:pt x="163" y="335"/>
                  </a:cubicBezTo>
                  <a:cubicBezTo>
                    <a:pt x="164" y="335"/>
                    <a:pt x="164" y="335"/>
                    <a:pt x="164" y="335"/>
                  </a:cubicBezTo>
                  <a:cubicBezTo>
                    <a:pt x="166" y="336"/>
                    <a:pt x="166" y="336"/>
                    <a:pt x="166" y="336"/>
                  </a:cubicBezTo>
                  <a:cubicBezTo>
                    <a:pt x="164" y="338"/>
                    <a:pt x="164" y="338"/>
                    <a:pt x="164" y="338"/>
                  </a:cubicBezTo>
                  <a:cubicBezTo>
                    <a:pt x="166" y="339"/>
                    <a:pt x="166" y="339"/>
                    <a:pt x="166" y="339"/>
                  </a:cubicBezTo>
                  <a:cubicBezTo>
                    <a:pt x="169" y="339"/>
                    <a:pt x="169" y="339"/>
                    <a:pt x="169" y="339"/>
                  </a:cubicBezTo>
                  <a:cubicBezTo>
                    <a:pt x="170" y="339"/>
                    <a:pt x="170" y="339"/>
                    <a:pt x="170" y="339"/>
                  </a:cubicBezTo>
                  <a:cubicBezTo>
                    <a:pt x="172" y="338"/>
                    <a:pt x="172" y="338"/>
                    <a:pt x="172" y="338"/>
                  </a:cubicBezTo>
                  <a:cubicBezTo>
                    <a:pt x="174" y="341"/>
                    <a:pt x="174" y="341"/>
                    <a:pt x="174" y="341"/>
                  </a:cubicBezTo>
                  <a:cubicBezTo>
                    <a:pt x="176" y="344"/>
                    <a:pt x="176" y="344"/>
                    <a:pt x="176" y="344"/>
                  </a:cubicBezTo>
                  <a:cubicBezTo>
                    <a:pt x="177" y="344"/>
                    <a:pt x="177" y="344"/>
                    <a:pt x="177" y="344"/>
                  </a:cubicBezTo>
                  <a:cubicBezTo>
                    <a:pt x="179" y="341"/>
                    <a:pt x="179" y="341"/>
                    <a:pt x="179" y="341"/>
                  </a:cubicBezTo>
                  <a:cubicBezTo>
                    <a:pt x="180" y="344"/>
                    <a:pt x="180" y="344"/>
                    <a:pt x="180" y="344"/>
                  </a:cubicBezTo>
                  <a:cubicBezTo>
                    <a:pt x="182" y="344"/>
                    <a:pt x="182" y="344"/>
                    <a:pt x="182" y="344"/>
                  </a:cubicBezTo>
                  <a:cubicBezTo>
                    <a:pt x="183" y="344"/>
                    <a:pt x="183" y="344"/>
                    <a:pt x="183" y="344"/>
                  </a:cubicBezTo>
                  <a:cubicBezTo>
                    <a:pt x="183" y="342"/>
                    <a:pt x="183" y="342"/>
                    <a:pt x="183" y="342"/>
                  </a:cubicBezTo>
                  <a:cubicBezTo>
                    <a:pt x="184" y="342"/>
                    <a:pt x="184" y="342"/>
                    <a:pt x="184" y="342"/>
                  </a:cubicBezTo>
                  <a:cubicBezTo>
                    <a:pt x="186" y="344"/>
                    <a:pt x="186" y="344"/>
                    <a:pt x="186" y="344"/>
                  </a:cubicBezTo>
                  <a:cubicBezTo>
                    <a:pt x="190" y="345"/>
                    <a:pt x="190" y="345"/>
                    <a:pt x="190" y="345"/>
                  </a:cubicBezTo>
                  <a:cubicBezTo>
                    <a:pt x="193" y="345"/>
                    <a:pt x="193" y="345"/>
                    <a:pt x="193" y="345"/>
                  </a:cubicBezTo>
                  <a:cubicBezTo>
                    <a:pt x="197" y="345"/>
                    <a:pt x="197" y="345"/>
                    <a:pt x="197" y="345"/>
                  </a:cubicBezTo>
                  <a:cubicBezTo>
                    <a:pt x="202" y="345"/>
                    <a:pt x="202" y="345"/>
                    <a:pt x="202" y="345"/>
                  </a:cubicBezTo>
                  <a:cubicBezTo>
                    <a:pt x="202" y="344"/>
                    <a:pt x="202" y="344"/>
                    <a:pt x="202" y="344"/>
                  </a:cubicBezTo>
                  <a:cubicBezTo>
                    <a:pt x="206" y="342"/>
                    <a:pt x="206" y="342"/>
                    <a:pt x="206" y="342"/>
                  </a:cubicBezTo>
                  <a:cubicBezTo>
                    <a:pt x="207" y="342"/>
                    <a:pt x="207" y="342"/>
                    <a:pt x="207" y="342"/>
                  </a:cubicBezTo>
                  <a:cubicBezTo>
                    <a:pt x="209" y="342"/>
                    <a:pt x="209" y="342"/>
                    <a:pt x="209" y="342"/>
                  </a:cubicBezTo>
                  <a:cubicBezTo>
                    <a:pt x="209" y="343"/>
                    <a:pt x="209" y="343"/>
                    <a:pt x="209" y="343"/>
                  </a:cubicBezTo>
                  <a:cubicBezTo>
                    <a:pt x="210" y="345"/>
                    <a:pt x="210" y="345"/>
                    <a:pt x="210" y="345"/>
                  </a:cubicBezTo>
                  <a:cubicBezTo>
                    <a:pt x="210" y="347"/>
                    <a:pt x="210" y="347"/>
                    <a:pt x="210" y="347"/>
                  </a:cubicBezTo>
                  <a:cubicBezTo>
                    <a:pt x="210" y="348"/>
                    <a:pt x="210" y="348"/>
                    <a:pt x="210" y="348"/>
                  </a:cubicBezTo>
                  <a:cubicBezTo>
                    <a:pt x="210" y="348"/>
                    <a:pt x="210" y="348"/>
                    <a:pt x="210" y="348"/>
                  </a:cubicBezTo>
                  <a:cubicBezTo>
                    <a:pt x="210" y="349"/>
                    <a:pt x="210" y="349"/>
                    <a:pt x="210" y="349"/>
                  </a:cubicBezTo>
                  <a:cubicBezTo>
                    <a:pt x="210" y="349"/>
                    <a:pt x="210" y="349"/>
                    <a:pt x="210" y="349"/>
                  </a:cubicBezTo>
                  <a:cubicBezTo>
                    <a:pt x="210" y="351"/>
                    <a:pt x="210" y="351"/>
                    <a:pt x="210" y="351"/>
                  </a:cubicBezTo>
                  <a:cubicBezTo>
                    <a:pt x="212" y="352"/>
                    <a:pt x="212" y="352"/>
                    <a:pt x="212" y="352"/>
                  </a:cubicBezTo>
                  <a:cubicBezTo>
                    <a:pt x="213" y="349"/>
                    <a:pt x="213" y="349"/>
                    <a:pt x="213" y="349"/>
                  </a:cubicBezTo>
                  <a:cubicBezTo>
                    <a:pt x="215" y="348"/>
                    <a:pt x="215" y="348"/>
                    <a:pt x="215" y="348"/>
                  </a:cubicBezTo>
                  <a:cubicBezTo>
                    <a:pt x="217" y="344"/>
                    <a:pt x="217" y="344"/>
                    <a:pt x="217" y="344"/>
                  </a:cubicBezTo>
                  <a:cubicBezTo>
                    <a:pt x="219" y="341"/>
                    <a:pt x="219" y="341"/>
                    <a:pt x="219" y="341"/>
                  </a:cubicBezTo>
                  <a:cubicBezTo>
                    <a:pt x="223" y="339"/>
                    <a:pt x="223" y="339"/>
                    <a:pt x="223" y="339"/>
                  </a:cubicBezTo>
                  <a:cubicBezTo>
                    <a:pt x="226" y="339"/>
                    <a:pt x="226" y="339"/>
                    <a:pt x="226" y="339"/>
                  </a:cubicBezTo>
                  <a:cubicBezTo>
                    <a:pt x="226" y="341"/>
                    <a:pt x="226" y="341"/>
                    <a:pt x="226" y="341"/>
                  </a:cubicBezTo>
                  <a:cubicBezTo>
                    <a:pt x="227" y="342"/>
                    <a:pt x="227" y="342"/>
                    <a:pt x="227" y="342"/>
                  </a:cubicBezTo>
                  <a:cubicBezTo>
                    <a:pt x="233" y="344"/>
                    <a:pt x="233" y="344"/>
                    <a:pt x="233" y="344"/>
                  </a:cubicBezTo>
                  <a:cubicBezTo>
                    <a:pt x="235" y="344"/>
                    <a:pt x="235" y="344"/>
                    <a:pt x="235" y="344"/>
                  </a:cubicBezTo>
                  <a:cubicBezTo>
                    <a:pt x="236" y="344"/>
                    <a:pt x="236" y="344"/>
                    <a:pt x="236" y="344"/>
                  </a:cubicBezTo>
                  <a:cubicBezTo>
                    <a:pt x="238" y="342"/>
                    <a:pt x="238" y="342"/>
                    <a:pt x="238" y="342"/>
                  </a:cubicBezTo>
                  <a:cubicBezTo>
                    <a:pt x="240" y="344"/>
                    <a:pt x="240" y="344"/>
                    <a:pt x="240" y="344"/>
                  </a:cubicBezTo>
                  <a:cubicBezTo>
                    <a:pt x="243" y="345"/>
                    <a:pt x="243" y="345"/>
                    <a:pt x="243" y="345"/>
                  </a:cubicBezTo>
                  <a:cubicBezTo>
                    <a:pt x="243" y="347"/>
                    <a:pt x="243" y="347"/>
                    <a:pt x="243" y="347"/>
                  </a:cubicBezTo>
                  <a:cubicBezTo>
                    <a:pt x="245" y="347"/>
                    <a:pt x="245" y="347"/>
                    <a:pt x="245" y="347"/>
                  </a:cubicBezTo>
                  <a:cubicBezTo>
                    <a:pt x="248" y="347"/>
                    <a:pt x="248" y="347"/>
                    <a:pt x="248" y="347"/>
                  </a:cubicBezTo>
                  <a:cubicBezTo>
                    <a:pt x="248" y="346"/>
                    <a:pt x="248" y="346"/>
                    <a:pt x="248" y="346"/>
                  </a:cubicBezTo>
                  <a:cubicBezTo>
                    <a:pt x="250" y="345"/>
                    <a:pt x="250" y="345"/>
                    <a:pt x="250" y="345"/>
                  </a:cubicBezTo>
                  <a:cubicBezTo>
                    <a:pt x="252" y="345"/>
                    <a:pt x="252" y="345"/>
                    <a:pt x="252" y="345"/>
                  </a:cubicBezTo>
                  <a:cubicBezTo>
                    <a:pt x="253" y="345"/>
                    <a:pt x="253" y="345"/>
                    <a:pt x="253" y="345"/>
                  </a:cubicBezTo>
                  <a:cubicBezTo>
                    <a:pt x="255" y="342"/>
                    <a:pt x="255" y="342"/>
                    <a:pt x="255" y="342"/>
                  </a:cubicBezTo>
                  <a:cubicBezTo>
                    <a:pt x="256" y="339"/>
                    <a:pt x="256" y="339"/>
                    <a:pt x="256" y="339"/>
                  </a:cubicBezTo>
                  <a:cubicBezTo>
                    <a:pt x="256" y="339"/>
                    <a:pt x="256" y="339"/>
                    <a:pt x="256" y="339"/>
                  </a:cubicBezTo>
                  <a:cubicBezTo>
                    <a:pt x="259" y="338"/>
                    <a:pt x="259" y="338"/>
                    <a:pt x="259" y="338"/>
                  </a:cubicBezTo>
                  <a:cubicBezTo>
                    <a:pt x="259" y="336"/>
                    <a:pt x="259" y="336"/>
                    <a:pt x="259" y="336"/>
                  </a:cubicBezTo>
                  <a:cubicBezTo>
                    <a:pt x="259" y="335"/>
                    <a:pt x="259" y="335"/>
                    <a:pt x="259" y="335"/>
                  </a:cubicBezTo>
                  <a:cubicBezTo>
                    <a:pt x="260" y="334"/>
                    <a:pt x="260" y="334"/>
                    <a:pt x="260" y="334"/>
                  </a:cubicBezTo>
                  <a:cubicBezTo>
                    <a:pt x="262" y="334"/>
                    <a:pt x="262" y="334"/>
                    <a:pt x="262" y="334"/>
                  </a:cubicBezTo>
                  <a:cubicBezTo>
                    <a:pt x="263" y="334"/>
                    <a:pt x="263" y="334"/>
                    <a:pt x="263" y="334"/>
                  </a:cubicBezTo>
                  <a:cubicBezTo>
                    <a:pt x="265" y="334"/>
                    <a:pt x="265" y="334"/>
                    <a:pt x="265" y="334"/>
                  </a:cubicBezTo>
                  <a:cubicBezTo>
                    <a:pt x="266" y="332"/>
                    <a:pt x="266" y="332"/>
                    <a:pt x="266" y="332"/>
                  </a:cubicBezTo>
                  <a:cubicBezTo>
                    <a:pt x="269" y="329"/>
                    <a:pt x="269" y="329"/>
                    <a:pt x="269" y="329"/>
                  </a:cubicBezTo>
                  <a:cubicBezTo>
                    <a:pt x="270" y="326"/>
                    <a:pt x="270" y="326"/>
                    <a:pt x="270" y="326"/>
                  </a:cubicBezTo>
                  <a:cubicBezTo>
                    <a:pt x="272" y="326"/>
                    <a:pt x="272" y="326"/>
                    <a:pt x="272" y="326"/>
                  </a:cubicBezTo>
                  <a:cubicBezTo>
                    <a:pt x="274" y="325"/>
                    <a:pt x="274" y="325"/>
                    <a:pt x="274" y="325"/>
                  </a:cubicBezTo>
                  <a:cubicBezTo>
                    <a:pt x="275" y="325"/>
                    <a:pt x="275" y="325"/>
                    <a:pt x="275" y="325"/>
                  </a:cubicBezTo>
                  <a:cubicBezTo>
                    <a:pt x="276" y="326"/>
                    <a:pt x="276" y="326"/>
                    <a:pt x="276" y="326"/>
                  </a:cubicBezTo>
                  <a:cubicBezTo>
                    <a:pt x="278" y="328"/>
                    <a:pt x="278" y="328"/>
                    <a:pt x="278" y="328"/>
                  </a:cubicBezTo>
                  <a:cubicBezTo>
                    <a:pt x="278" y="326"/>
                    <a:pt x="278" y="326"/>
                    <a:pt x="278" y="326"/>
                  </a:cubicBezTo>
                  <a:cubicBezTo>
                    <a:pt x="279" y="328"/>
                    <a:pt x="279" y="328"/>
                    <a:pt x="279" y="328"/>
                  </a:cubicBezTo>
                  <a:cubicBezTo>
                    <a:pt x="281" y="328"/>
                    <a:pt x="281" y="328"/>
                    <a:pt x="281" y="328"/>
                  </a:cubicBezTo>
                  <a:cubicBezTo>
                    <a:pt x="281" y="329"/>
                    <a:pt x="281" y="329"/>
                    <a:pt x="281" y="329"/>
                  </a:cubicBezTo>
                  <a:cubicBezTo>
                    <a:pt x="282" y="329"/>
                    <a:pt x="282" y="329"/>
                    <a:pt x="282" y="329"/>
                  </a:cubicBezTo>
                  <a:cubicBezTo>
                    <a:pt x="283" y="329"/>
                    <a:pt x="283" y="329"/>
                    <a:pt x="283" y="329"/>
                  </a:cubicBezTo>
                  <a:cubicBezTo>
                    <a:pt x="285" y="326"/>
                    <a:pt x="285" y="326"/>
                    <a:pt x="285" y="326"/>
                  </a:cubicBezTo>
                  <a:cubicBezTo>
                    <a:pt x="288" y="324"/>
                    <a:pt x="288" y="324"/>
                    <a:pt x="288" y="324"/>
                  </a:cubicBezTo>
                  <a:cubicBezTo>
                    <a:pt x="289" y="324"/>
                    <a:pt x="289" y="324"/>
                    <a:pt x="289" y="324"/>
                  </a:cubicBezTo>
                  <a:cubicBezTo>
                    <a:pt x="291" y="324"/>
                    <a:pt x="291" y="324"/>
                    <a:pt x="291" y="324"/>
                  </a:cubicBezTo>
                  <a:cubicBezTo>
                    <a:pt x="293" y="326"/>
                    <a:pt x="293" y="326"/>
                    <a:pt x="293" y="326"/>
                  </a:cubicBezTo>
                  <a:cubicBezTo>
                    <a:pt x="292" y="328"/>
                    <a:pt x="292" y="328"/>
                    <a:pt x="292" y="328"/>
                  </a:cubicBezTo>
                  <a:cubicBezTo>
                    <a:pt x="292" y="329"/>
                    <a:pt x="292" y="329"/>
                    <a:pt x="292" y="329"/>
                  </a:cubicBezTo>
                  <a:cubicBezTo>
                    <a:pt x="293" y="329"/>
                    <a:pt x="293" y="329"/>
                    <a:pt x="293" y="329"/>
                  </a:cubicBezTo>
                  <a:cubicBezTo>
                    <a:pt x="295" y="329"/>
                    <a:pt x="295" y="329"/>
                    <a:pt x="295" y="329"/>
                  </a:cubicBezTo>
                  <a:cubicBezTo>
                    <a:pt x="296" y="328"/>
                    <a:pt x="296" y="328"/>
                    <a:pt x="296" y="328"/>
                  </a:cubicBezTo>
                  <a:cubicBezTo>
                    <a:pt x="296" y="329"/>
                    <a:pt x="296" y="329"/>
                    <a:pt x="296" y="329"/>
                  </a:cubicBezTo>
                  <a:cubicBezTo>
                    <a:pt x="296" y="331"/>
                    <a:pt x="296" y="331"/>
                    <a:pt x="296" y="331"/>
                  </a:cubicBezTo>
                  <a:cubicBezTo>
                    <a:pt x="298" y="332"/>
                    <a:pt x="298" y="332"/>
                    <a:pt x="298" y="332"/>
                  </a:cubicBezTo>
                  <a:cubicBezTo>
                    <a:pt x="296" y="335"/>
                    <a:pt x="296" y="335"/>
                    <a:pt x="296" y="335"/>
                  </a:cubicBezTo>
                  <a:cubicBezTo>
                    <a:pt x="295" y="336"/>
                    <a:pt x="295" y="336"/>
                    <a:pt x="295" y="336"/>
                  </a:cubicBezTo>
                  <a:cubicBezTo>
                    <a:pt x="295" y="337"/>
                    <a:pt x="295" y="337"/>
                    <a:pt x="295" y="337"/>
                  </a:cubicBezTo>
                  <a:cubicBezTo>
                    <a:pt x="296" y="338"/>
                    <a:pt x="296" y="338"/>
                    <a:pt x="296" y="338"/>
                  </a:cubicBezTo>
                  <a:cubicBezTo>
                    <a:pt x="298" y="338"/>
                    <a:pt x="298" y="338"/>
                    <a:pt x="298" y="338"/>
                  </a:cubicBezTo>
                  <a:cubicBezTo>
                    <a:pt x="299" y="337"/>
                    <a:pt x="299" y="337"/>
                    <a:pt x="299" y="337"/>
                  </a:cubicBezTo>
                  <a:cubicBezTo>
                    <a:pt x="299" y="336"/>
                    <a:pt x="299" y="336"/>
                    <a:pt x="299" y="336"/>
                  </a:cubicBezTo>
                  <a:cubicBezTo>
                    <a:pt x="300" y="337"/>
                    <a:pt x="300" y="337"/>
                    <a:pt x="300" y="337"/>
                  </a:cubicBezTo>
                  <a:cubicBezTo>
                    <a:pt x="303" y="338"/>
                    <a:pt x="303" y="338"/>
                    <a:pt x="303" y="338"/>
                  </a:cubicBezTo>
                  <a:cubicBezTo>
                    <a:pt x="305" y="338"/>
                    <a:pt x="305" y="338"/>
                    <a:pt x="305" y="338"/>
                  </a:cubicBezTo>
                  <a:cubicBezTo>
                    <a:pt x="305" y="338"/>
                    <a:pt x="305" y="338"/>
                    <a:pt x="305" y="338"/>
                  </a:cubicBezTo>
                  <a:cubicBezTo>
                    <a:pt x="306" y="339"/>
                    <a:pt x="306" y="339"/>
                    <a:pt x="306" y="339"/>
                  </a:cubicBezTo>
                  <a:cubicBezTo>
                    <a:pt x="308" y="341"/>
                    <a:pt x="308" y="341"/>
                    <a:pt x="308" y="341"/>
                  </a:cubicBezTo>
                  <a:cubicBezTo>
                    <a:pt x="309" y="339"/>
                    <a:pt x="309" y="339"/>
                    <a:pt x="309" y="339"/>
                  </a:cubicBezTo>
                  <a:cubicBezTo>
                    <a:pt x="309" y="335"/>
                    <a:pt x="309" y="335"/>
                    <a:pt x="309" y="335"/>
                  </a:cubicBezTo>
                  <a:cubicBezTo>
                    <a:pt x="314" y="338"/>
                    <a:pt x="314" y="338"/>
                    <a:pt x="314" y="338"/>
                  </a:cubicBezTo>
                  <a:cubicBezTo>
                    <a:pt x="316" y="341"/>
                    <a:pt x="316" y="341"/>
                    <a:pt x="316" y="341"/>
                  </a:cubicBezTo>
                  <a:cubicBezTo>
                    <a:pt x="318" y="342"/>
                    <a:pt x="318" y="342"/>
                    <a:pt x="318" y="342"/>
                  </a:cubicBezTo>
                  <a:cubicBezTo>
                    <a:pt x="318" y="344"/>
                    <a:pt x="318" y="344"/>
                    <a:pt x="318" y="344"/>
                  </a:cubicBezTo>
                  <a:cubicBezTo>
                    <a:pt x="321" y="349"/>
                    <a:pt x="321" y="349"/>
                    <a:pt x="321" y="349"/>
                  </a:cubicBezTo>
                  <a:cubicBezTo>
                    <a:pt x="322" y="348"/>
                    <a:pt x="322" y="348"/>
                    <a:pt x="322" y="348"/>
                  </a:cubicBezTo>
                  <a:cubicBezTo>
                    <a:pt x="325" y="349"/>
                    <a:pt x="325" y="349"/>
                    <a:pt x="325" y="349"/>
                  </a:cubicBezTo>
                  <a:cubicBezTo>
                    <a:pt x="326" y="351"/>
                    <a:pt x="326" y="351"/>
                    <a:pt x="326" y="351"/>
                  </a:cubicBezTo>
                  <a:cubicBezTo>
                    <a:pt x="328" y="357"/>
                    <a:pt x="328" y="357"/>
                    <a:pt x="328" y="357"/>
                  </a:cubicBezTo>
                  <a:cubicBezTo>
                    <a:pt x="329" y="365"/>
                    <a:pt x="329" y="365"/>
                    <a:pt x="329" y="365"/>
                  </a:cubicBezTo>
                  <a:cubicBezTo>
                    <a:pt x="329" y="368"/>
                    <a:pt x="329" y="368"/>
                    <a:pt x="329" y="368"/>
                  </a:cubicBezTo>
                  <a:cubicBezTo>
                    <a:pt x="329" y="369"/>
                    <a:pt x="329" y="369"/>
                    <a:pt x="329" y="369"/>
                  </a:cubicBezTo>
                  <a:cubicBezTo>
                    <a:pt x="328" y="369"/>
                    <a:pt x="328" y="369"/>
                    <a:pt x="328" y="369"/>
                  </a:cubicBezTo>
                  <a:cubicBezTo>
                    <a:pt x="329" y="371"/>
                    <a:pt x="329" y="371"/>
                    <a:pt x="329" y="371"/>
                  </a:cubicBezTo>
                  <a:cubicBezTo>
                    <a:pt x="331" y="372"/>
                    <a:pt x="331" y="372"/>
                    <a:pt x="331" y="372"/>
                  </a:cubicBezTo>
                  <a:cubicBezTo>
                    <a:pt x="329" y="372"/>
                    <a:pt x="329" y="372"/>
                    <a:pt x="329" y="372"/>
                  </a:cubicBezTo>
                  <a:cubicBezTo>
                    <a:pt x="328" y="372"/>
                    <a:pt x="328" y="372"/>
                    <a:pt x="328" y="372"/>
                  </a:cubicBezTo>
                  <a:cubicBezTo>
                    <a:pt x="326" y="374"/>
                    <a:pt x="326" y="374"/>
                    <a:pt x="326" y="374"/>
                  </a:cubicBezTo>
                  <a:cubicBezTo>
                    <a:pt x="326" y="375"/>
                    <a:pt x="326" y="375"/>
                    <a:pt x="326" y="375"/>
                  </a:cubicBezTo>
                  <a:cubicBezTo>
                    <a:pt x="326" y="377"/>
                    <a:pt x="326" y="377"/>
                    <a:pt x="326" y="377"/>
                  </a:cubicBezTo>
                  <a:cubicBezTo>
                    <a:pt x="325" y="377"/>
                    <a:pt x="325" y="377"/>
                    <a:pt x="325" y="377"/>
                  </a:cubicBezTo>
                  <a:cubicBezTo>
                    <a:pt x="324" y="379"/>
                    <a:pt x="324" y="379"/>
                    <a:pt x="324" y="379"/>
                  </a:cubicBezTo>
                  <a:cubicBezTo>
                    <a:pt x="324" y="381"/>
                    <a:pt x="324" y="381"/>
                    <a:pt x="324" y="381"/>
                  </a:cubicBezTo>
                  <a:cubicBezTo>
                    <a:pt x="322" y="381"/>
                    <a:pt x="322" y="381"/>
                    <a:pt x="322" y="381"/>
                  </a:cubicBezTo>
                  <a:cubicBezTo>
                    <a:pt x="321" y="384"/>
                    <a:pt x="321" y="384"/>
                    <a:pt x="321" y="384"/>
                  </a:cubicBezTo>
                  <a:cubicBezTo>
                    <a:pt x="322" y="387"/>
                    <a:pt x="322" y="387"/>
                    <a:pt x="322" y="387"/>
                  </a:cubicBezTo>
                  <a:cubicBezTo>
                    <a:pt x="319" y="387"/>
                    <a:pt x="319" y="387"/>
                    <a:pt x="319" y="387"/>
                  </a:cubicBezTo>
                  <a:cubicBezTo>
                    <a:pt x="319" y="390"/>
                    <a:pt x="319" y="390"/>
                    <a:pt x="319" y="390"/>
                  </a:cubicBezTo>
                  <a:cubicBezTo>
                    <a:pt x="321" y="391"/>
                    <a:pt x="321" y="391"/>
                    <a:pt x="321" y="391"/>
                  </a:cubicBezTo>
                  <a:cubicBezTo>
                    <a:pt x="322" y="392"/>
                    <a:pt x="322" y="392"/>
                    <a:pt x="322" y="392"/>
                  </a:cubicBezTo>
                  <a:cubicBezTo>
                    <a:pt x="322" y="394"/>
                    <a:pt x="322" y="394"/>
                    <a:pt x="322" y="394"/>
                  </a:cubicBezTo>
                  <a:cubicBezTo>
                    <a:pt x="322" y="397"/>
                    <a:pt x="322" y="397"/>
                    <a:pt x="322" y="397"/>
                  </a:cubicBezTo>
                  <a:cubicBezTo>
                    <a:pt x="322" y="398"/>
                    <a:pt x="322" y="398"/>
                    <a:pt x="322" y="398"/>
                  </a:cubicBezTo>
                  <a:cubicBezTo>
                    <a:pt x="322" y="400"/>
                    <a:pt x="322" y="400"/>
                    <a:pt x="322" y="400"/>
                  </a:cubicBezTo>
                  <a:cubicBezTo>
                    <a:pt x="325" y="398"/>
                    <a:pt x="325" y="398"/>
                    <a:pt x="325" y="398"/>
                  </a:cubicBezTo>
                  <a:cubicBezTo>
                    <a:pt x="328" y="397"/>
                    <a:pt x="328" y="397"/>
                    <a:pt x="328" y="397"/>
                  </a:cubicBezTo>
                  <a:cubicBezTo>
                    <a:pt x="329" y="397"/>
                    <a:pt x="329" y="397"/>
                    <a:pt x="329" y="397"/>
                  </a:cubicBezTo>
                  <a:cubicBezTo>
                    <a:pt x="332" y="397"/>
                    <a:pt x="332" y="397"/>
                    <a:pt x="332" y="397"/>
                  </a:cubicBezTo>
                  <a:cubicBezTo>
                    <a:pt x="334" y="397"/>
                    <a:pt x="334" y="397"/>
                    <a:pt x="334" y="397"/>
                  </a:cubicBezTo>
                  <a:cubicBezTo>
                    <a:pt x="336" y="395"/>
                    <a:pt x="336" y="395"/>
                    <a:pt x="336" y="395"/>
                  </a:cubicBezTo>
                  <a:cubicBezTo>
                    <a:pt x="335" y="398"/>
                    <a:pt x="335" y="398"/>
                    <a:pt x="335" y="398"/>
                  </a:cubicBezTo>
                  <a:cubicBezTo>
                    <a:pt x="335" y="400"/>
                    <a:pt x="335" y="400"/>
                    <a:pt x="335" y="400"/>
                  </a:cubicBezTo>
                  <a:cubicBezTo>
                    <a:pt x="336" y="402"/>
                    <a:pt x="336" y="402"/>
                    <a:pt x="336" y="402"/>
                  </a:cubicBezTo>
                  <a:cubicBezTo>
                    <a:pt x="336" y="404"/>
                    <a:pt x="336" y="404"/>
                    <a:pt x="336" y="404"/>
                  </a:cubicBezTo>
                  <a:cubicBezTo>
                    <a:pt x="338" y="405"/>
                    <a:pt x="338" y="405"/>
                    <a:pt x="338" y="405"/>
                  </a:cubicBezTo>
                  <a:cubicBezTo>
                    <a:pt x="339" y="408"/>
                    <a:pt x="339" y="408"/>
                    <a:pt x="339" y="408"/>
                  </a:cubicBezTo>
                  <a:cubicBezTo>
                    <a:pt x="339" y="410"/>
                    <a:pt x="339" y="410"/>
                    <a:pt x="339" y="410"/>
                  </a:cubicBezTo>
                  <a:cubicBezTo>
                    <a:pt x="342" y="410"/>
                    <a:pt x="342" y="410"/>
                    <a:pt x="342" y="410"/>
                  </a:cubicBezTo>
                  <a:cubicBezTo>
                    <a:pt x="345" y="411"/>
                    <a:pt x="345" y="411"/>
                    <a:pt x="345" y="411"/>
                  </a:cubicBezTo>
                  <a:cubicBezTo>
                    <a:pt x="346" y="412"/>
                    <a:pt x="346" y="412"/>
                    <a:pt x="346" y="412"/>
                  </a:cubicBezTo>
                  <a:cubicBezTo>
                    <a:pt x="345" y="414"/>
                    <a:pt x="345" y="414"/>
                    <a:pt x="345" y="414"/>
                  </a:cubicBezTo>
                  <a:cubicBezTo>
                    <a:pt x="345" y="415"/>
                    <a:pt x="345" y="415"/>
                    <a:pt x="345" y="415"/>
                  </a:cubicBezTo>
                  <a:cubicBezTo>
                    <a:pt x="345" y="418"/>
                    <a:pt x="345" y="418"/>
                    <a:pt x="345" y="418"/>
                  </a:cubicBezTo>
                  <a:cubicBezTo>
                    <a:pt x="344" y="422"/>
                    <a:pt x="344" y="422"/>
                    <a:pt x="344" y="422"/>
                  </a:cubicBezTo>
                  <a:cubicBezTo>
                    <a:pt x="344" y="424"/>
                    <a:pt x="344" y="424"/>
                    <a:pt x="344" y="424"/>
                  </a:cubicBezTo>
                  <a:cubicBezTo>
                    <a:pt x="345" y="424"/>
                    <a:pt x="345" y="424"/>
                    <a:pt x="345" y="424"/>
                  </a:cubicBezTo>
                  <a:cubicBezTo>
                    <a:pt x="349" y="424"/>
                    <a:pt x="349" y="424"/>
                    <a:pt x="349" y="424"/>
                  </a:cubicBezTo>
                  <a:cubicBezTo>
                    <a:pt x="354" y="424"/>
                    <a:pt x="354" y="424"/>
                    <a:pt x="354" y="424"/>
                  </a:cubicBezTo>
                  <a:cubicBezTo>
                    <a:pt x="354" y="425"/>
                    <a:pt x="354" y="425"/>
                    <a:pt x="354" y="425"/>
                  </a:cubicBezTo>
                  <a:cubicBezTo>
                    <a:pt x="354" y="427"/>
                    <a:pt x="354" y="427"/>
                    <a:pt x="354" y="427"/>
                  </a:cubicBezTo>
                  <a:cubicBezTo>
                    <a:pt x="354" y="428"/>
                    <a:pt x="354" y="428"/>
                    <a:pt x="354" y="428"/>
                  </a:cubicBezTo>
                  <a:cubicBezTo>
                    <a:pt x="355" y="429"/>
                    <a:pt x="355" y="429"/>
                    <a:pt x="355" y="429"/>
                  </a:cubicBezTo>
                  <a:cubicBezTo>
                    <a:pt x="357" y="430"/>
                    <a:pt x="357" y="430"/>
                    <a:pt x="357" y="430"/>
                  </a:cubicBezTo>
                  <a:cubicBezTo>
                    <a:pt x="357" y="431"/>
                    <a:pt x="357" y="431"/>
                    <a:pt x="357" y="431"/>
                  </a:cubicBezTo>
                  <a:cubicBezTo>
                    <a:pt x="357" y="433"/>
                    <a:pt x="357" y="433"/>
                    <a:pt x="357" y="433"/>
                  </a:cubicBezTo>
                  <a:cubicBezTo>
                    <a:pt x="358" y="433"/>
                    <a:pt x="358" y="433"/>
                    <a:pt x="358" y="433"/>
                  </a:cubicBezTo>
                  <a:cubicBezTo>
                    <a:pt x="359" y="433"/>
                    <a:pt x="359" y="433"/>
                    <a:pt x="359" y="433"/>
                  </a:cubicBezTo>
                  <a:cubicBezTo>
                    <a:pt x="362" y="433"/>
                    <a:pt x="362" y="433"/>
                    <a:pt x="362" y="433"/>
                  </a:cubicBezTo>
                  <a:cubicBezTo>
                    <a:pt x="364" y="431"/>
                    <a:pt x="364" y="431"/>
                    <a:pt x="364" y="431"/>
                  </a:cubicBezTo>
                  <a:cubicBezTo>
                    <a:pt x="368" y="428"/>
                    <a:pt x="368" y="428"/>
                    <a:pt x="368" y="428"/>
                  </a:cubicBezTo>
                  <a:cubicBezTo>
                    <a:pt x="369" y="434"/>
                    <a:pt x="369" y="434"/>
                    <a:pt x="369" y="434"/>
                  </a:cubicBezTo>
                  <a:cubicBezTo>
                    <a:pt x="371" y="435"/>
                    <a:pt x="371" y="435"/>
                    <a:pt x="371" y="435"/>
                  </a:cubicBezTo>
                  <a:cubicBezTo>
                    <a:pt x="372" y="435"/>
                    <a:pt x="372" y="435"/>
                    <a:pt x="372" y="435"/>
                  </a:cubicBezTo>
                  <a:cubicBezTo>
                    <a:pt x="375" y="437"/>
                    <a:pt x="375" y="437"/>
                    <a:pt x="375" y="437"/>
                  </a:cubicBezTo>
                  <a:cubicBezTo>
                    <a:pt x="377" y="437"/>
                    <a:pt x="377" y="437"/>
                    <a:pt x="377" y="437"/>
                  </a:cubicBezTo>
                  <a:cubicBezTo>
                    <a:pt x="377" y="434"/>
                    <a:pt x="377" y="434"/>
                    <a:pt x="377" y="434"/>
                  </a:cubicBezTo>
                  <a:cubicBezTo>
                    <a:pt x="375" y="433"/>
                    <a:pt x="375" y="433"/>
                    <a:pt x="375" y="433"/>
                  </a:cubicBezTo>
                  <a:cubicBezTo>
                    <a:pt x="377" y="431"/>
                    <a:pt x="377" y="431"/>
                    <a:pt x="377" y="431"/>
                  </a:cubicBezTo>
                  <a:cubicBezTo>
                    <a:pt x="375" y="430"/>
                    <a:pt x="375" y="430"/>
                    <a:pt x="375" y="430"/>
                  </a:cubicBezTo>
                  <a:cubicBezTo>
                    <a:pt x="372" y="425"/>
                    <a:pt x="372" y="425"/>
                    <a:pt x="372" y="425"/>
                  </a:cubicBezTo>
                  <a:cubicBezTo>
                    <a:pt x="372" y="421"/>
                    <a:pt x="372" y="421"/>
                    <a:pt x="372" y="421"/>
                  </a:cubicBezTo>
                  <a:cubicBezTo>
                    <a:pt x="372" y="420"/>
                    <a:pt x="372" y="420"/>
                    <a:pt x="372" y="420"/>
                  </a:cubicBezTo>
                  <a:cubicBezTo>
                    <a:pt x="374" y="418"/>
                    <a:pt x="374" y="418"/>
                    <a:pt x="374" y="418"/>
                  </a:cubicBezTo>
                  <a:cubicBezTo>
                    <a:pt x="374" y="420"/>
                    <a:pt x="374" y="420"/>
                    <a:pt x="374" y="420"/>
                  </a:cubicBezTo>
                  <a:cubicBezTo>
                    <a:pt x="375" y="420"/>
                    <a:pt x="375" y="420"/>
                    <a:pt x="375" y="420"/>
                  </a:cubicBezTo>
                  <a:cubicBezTo>
                    <a:pt x="377" y="420"/>
                    <a:pt x="377" y="420"/>
                    <a:pt x="377" y="420"/>
                  </a:cubicBezTo>
                  <a:cubicBezTo>
                    <a:pt x="378" y="420"/>
                    <a:pt x="378" y="420"/>
                    <a:pt x="378" y="420"/>
                  </a:cubicBezTo>
                  <a:cubicBezTo>
                    <a:pt x="379" y="420"/>
                    <a:pt x="379" y="420"/>
                    <a:pt x="379" y="420"/>
                  </a:cubicBezTo>
                  <a:cubicBezTo>
                    <a:pt x="381" y="415"/>
                    <a:pt x="381" y="415"/>
                    <a:pt x="381" y="415"/>
                  </a:cubicBezTo>
                  <a:cubicBezTo>
                    <a:pt x="382" y="415"/>
                    <a:pt x="382" y="415"/>
                    <a:pt x="382" y="415"/>
                  </a:cubicBezTo>
                  <a:cubicBezTo>
                    <a:pt x="384" y="415"/>
                    <a:pt x="384" y="415"/>
                    <a:pt x="384" y="415"/>
                  </a:cubicBezTo>
                  <a:cubicBezTo>
                    <a:pt x="385" y="415"/>
                    <a:pt x="385" y="415"/>
                    <a:pt x="385" y="415"/>
                  </a:cubicBezTo>
                  <a:cubicBezTo>
                    <a:pt x="387" y="418"/>
                    <a:pt x="387" y="418"/>
                    <a:pt x="387" y="418"/>
                  </a:cubicBezTo>
                  <a:cubicBezTo>
                    <a:pt x="388" y="418"/>
                    <a:pt x="388" y="418"/>
                    <a:pt x="388" y="418"/>
                  </a:cubicBezTo>
                  <a:cubicBezTo>
                    <a:pt x="389" y="417"/>
                    <a:pt x="389" y="417"/>
                    <a:pt x="389" y="417"/>
                  </a:cubicBezTo>
                  <a:cubicBezTo>
                    <a:pt x="391" y="416"/>
                    <a:pt x="391" y="416"/>
                    <a:pt x="391" y="416"/>
                  </a:cubicBezTo>
                  <a:cubicBezTo>
                    <a:pt x="392" y="415"/>
                    <a:pt x="392" y="415"/>
                    <a:pt x="392" y="415"/>
                  </a:cubicBezTo>
                  <a:cubicBezTo>
                    <a:pt x="394" y="417"/>
                    <a:pt x="394" y="417"/>
                    <a:pt x="394" y="417"/>
                  </a:cubicBezTo>
                  <a:cubicBezTo>
                    <a:pt x="395" y="415"/>
                    <a:pt x="395" y="415"/>
                    <a:pt x="395" y="415"/>
                  </a:cubicBezTo>
                  <a:cubicBezTo>
                    <a:pt x="397" y="415"/>
                    <a:pt x="397" y="415"/>
                    <a:pt x="397" y="415"/>
                  </a:cubicBezTo>
                  <a:cubicBezTo>
                    <a:pt x="400" y="418"/>
                    <a:pt x="400" y="418"/>
                    <a:pt x="400" y="418"/>
                  </a:cubicBezTo>
                  <a:cubicBezTo>
                    <a:pt x="400" y="417"/>
                    <a:pt x="400" y="417"/>
                    <a:pt x="400" y="417"/>
                  </a:cubicBezTo>
                  <a:cubicBezTo>
                    <a:pt x="401" y="414"/>
                    <a:pt x="401" y="414"/>
                    <a:pt x="401" y="414"/>
                  </a:cubicBezTo>
                  <a:cubicBezTo>
                    <a:pt x="402" y="414"/>
                    <a:pt x="402" y="414"/>
                    <a:pt x="402" y="414"/>
                  </a:cubicBezTo>
                  <a:cubicBezTo>
                    <a:pt x="402" y="415"/>
                    <a:pt x="402" y="415"/>
                    <a:pt x="402" y="415"/>
                  </a:cubicBezTo>
                  <a:cubicBezTo>
                    <a:pt x="405" y="415"/>
                    <a:pt x="405" y="415"/>
                    <a:pt x="405" y="415"/>
                  </a:cubicBezTo>
                  <a:cubicBezTo>
                    <a:pt x="408" y="412"/>
                    <a:pt x="408" y="412"/>
                    <a:pt x="408" y="412"/>
                  </a:cubicBezTo>
                  <a:cubicBezTo>
                    <a:pt x="410" y="411"/>
                    <a:pt x="410" y="411"/>
                    <a:pt x="410" y="411"/>
                  </a:cubicBezTo>
                  <a:cubicBezTo>
                    <a:pt x="410" y="410"/>
                    <a:pt x="410" y="410"/>
                    <a:pt x="410" y="410"/>
                  </a:cubicBezTo>
                  <a:cubicBezTo>
                    <a:pt x="411" y="408"/>
                    <a:pt x="411" y="408"/>
                    <a:pt x="411" y="408"/>
                  </a:cubicBezTo>
                  <a:cubicBezTo>
                    <a:pt x="414" y="407"/>
                    <a:pt x="414" y="407"/>
                    <a:pt x="414" y="407"/>
                  </a:cubicBezTo>
                  <a:cubicBezTo>
                    <a:pt x="417" y="410"/>
                    <a:pt x="417" y="410"/>
                    <a:pt x="417" y="410"/>
                  </a:cubicBezTo>
                  <a:cubicBezTo>
                    <a:pt x="420" y="412"/>
                    <a:pt x="420" y="412"/>
                    <a:pt x="420" y="412"/>
                  </a:cubicBezTo>
                  <a:cubicBezTo>
                    <a:pt x="422" y="412"/>
                    <a:pt x="422" y="412"/>
                    <a:pt x="422" y="412"/>
                  </a:cubicBezTo>
                  <a:cubicBezTo>
                    <a:pt x="424" y="412"/>
                    <a:pt x="424" y="412"/>
                    <a:pt x="424" y="412"/>
                  </a:cubicBezTo>
                  <a:cubicBezTo>
                    <a:pt x="425" y="412"/>
                    <a:pt x="425" y="412"/>
                    <a:pt x="425" y="412"/>
                  </a:cubicBezTo>
                  <a:cubicBezTo>
                    <a:pt x="428" y="412"/>
                    <a:pt x="428" y="412"/>
                    <a:pt x="428" y="412"/>
                  </a:cubicBezTo>
                  <a:cubicBezTo>
                    <a:pt x="430" y="412"/>
                    <a:pt x="430" y="412"/>
                    <a:pt x="430" y="412"/>
                  </a:cubicBezTo>
                  <a:cubicBezTo>
                    <a:pt x="431" y="415"/>
                    <a:pt x="431" y="415"/>
                    <a:pt x="431" y="415"/>
                  </a:cubicBezTo>
                  <a:cubicBezTo>
                    <a:pt x="431" y="417"/>
                    <a:pt x="431" y="417"/>
                    <a:pt x="431" y="417"/>
                  </a:cubicBezTo>
                  <a:cubicBezTo>
                    <a:pt x="430" y="417"/>
                    <a:pt x="430" y="417"/>
                    <a:pt x="430" y="417"/>
                  </a:cubicBezTo>
                  <a:cubicBezTo>
                    <a:pt x="431" y="421"/>
                    <a:pt x="431" y="421"/>
                    <a:pt x="431" y="421"/>
                  </a:cubicBezTo>
                  <a:cubicBezTo>
                    <a:pt x="432" y="425"/>
                    <a:pt x="432" y="425"/>
                    <a:pt x="432" y="425"/>
                  </a:cubicBezTo>
                  <a:cubicBezTo>
                    <a:pt x="435" y="425"/>
                    <a:pt x="435" y="425"/>
                    <a:pt x="435" y="425"/>
                  </a:cubicBezTo>
                  <a:cubicBezTo>
                    <a:pt x="437" y="427"/>
                    <a:pt x="437" y="427"/>
                    <a:pt x="437" y="427"/>
                  </a:cubicBezTo>
                  <a:cubicBezTo>
                    <a:pt x="437" y="428"/>
                    <a:pt x="437" y="428"/>
                    <a:pt x="437" y="428"/>
                  </a:cubicBezTo>
                  <a:cubicBezTo>
                    <a:pt x="440" y="430"/>
                    <a:pt x="440" y="430"/>
                    <a:pt x="440" y="430"/>
                  </a:cubicBezTo>
                  <a:cubicBezTo>
                    <a:pt x="441" y="431"/>
                    <a:pt x="441" y="431"/>
                    <a:pt x="441" y="431"/>
                  </a:cubicBezTo>
                  <a:cubicBezTo>
                    <a:pt x="443" y="430"/>
                    <a:pt x="443" y="430"/>
                    <a:pt x="443" y="430"/>
                  </a:cubicBezTo>
                  <a:cubicBezTo>
                    <a:pt x="443" y="431"/>
                    <a:pt x="443" y="431"/>
                    <a:pt x="443" y="431"/>
                  </a:cubicBezTo>
                  <a:cubicBezTo>
                    <a:pt x="444" y="431"/>
                    <a:pt x="444" y="431"/>
                    <a:pt x="444" y="431"/>
                  </a:cubicBezTo>
                  <a:cubicBezTo>
                    <a:pt x="445" y="430"/>
                    <a:pt x="445" y="430"/>
                    <a:pt x="445" y="430"/>
                  </a:cubicBezTo>
                  <a:cubicBezTo>
                    <a:pt x="448" y="430"/>
                    <a:pt x="448" y="430"/>
                    <a:pt x="448" y="430"/>
                  </a:cubicBezTo>
                  <a:cubicBezTo>
                    <a:pt x="450" y="431"/>
                    <a:pt x="450" y="431"/>
                    <a:pt x="450" y="431"/>
                  </a:cubicBezTo>
                  <a:cubicBezTo>
                    <a:pt x="451" y="433"/>
                    <a:pt x="451" y="433"/>
                    <a:pt x="451" y="433"/>
                  </a:cubicBezTo>
                  <a:cubicBezTo>
                    <a:pt x="453" y="431"/>
                    <a:pt x="453" y="431"/>
                    <a:pt x="453" y="431"/>
                  </a:cubicBezTo>
                  <a:cubicBezTo>
                    <a:pt x="453" y="430"/>
                    <a:pt x="453" y="430"/>
                    <a:pt x="453" y="430"/>
                  </a:cubicBezTo>
                  <a:cubicBezTo>
                    <a:pt x="454" y="430"/>
                    <a:pt x="454" y="430"/>
                    <a:pt x="454" y="430"/>
                  </a:cubicBezTo>
                  <a:cubicBezTo>
                    <a:pt x="455" y="431"/>
                    <a:pt x="455" y="431"/>
                    <a:pt x="455" y="431"/>
                  </a:cubicBezTo>
                  <a:cubicBezTo>
                    <a:pt x="455" y="430"/>
                    <a:pt x="455" y="430"/>
                    <a:pt x="455" y="430"/>
                  </a:cubicBezTo>
                  <a:cubicBezTo>
                    <a:pt x="455" y="428"/>
                    <a:pt x="455" y="428"/>
                    <a:pt x="455" y="428"/>
                  </a:cubicBezTo>
                  <a:cubicBezTo>
                    <a:pt x="454" y="427"/>
                    <a:pt x="454" y="427"/>
                    <a:pt x="454" y="427"/>
                  </a:cubicBezTo>
                  <a:cubicBezTo>
                    <a:pt x="455" y="425"/>
                    <a:pt x="455" y="425"/>
                    <a:pt x="455" y="425"/>
                  </a:cubicBezTo>
                  <a:cubicBezTo>
                    <a:pt x="455" y="427"/>
                    <a:pt x="455" y="427"/>
                    <a:pt x="455" y="427"/>
                  </a:cubicBezTo>
                  <a:cubicBezTo>
                    <a:pt x="455" y="428"/>
                    <a:pt x="455" y="428"/>
                    <a:pt x="455" y="428"/>
                  </a:cubicBezTo>
                  <a:cubicBezTo>
                    <a:pt x="457" y="428"/>
                    <a:pt x="457" y="428"/>
                    <a:pt x="457" y="428"/>
                  </a:cubicBezTo>
                  <a:cubicBezTo>
                    <a:pt x="458" y="430"/>
                    <a:pt x="458" y="430"/>
                    <a:pt x="458" y="430"/>
                  </a:cubicBezTo>
                  <a:cubicBezTo>
                    <a:pt x="458" y="428"/>
                    <a:pt x="458" y="428"/>
                    <a:pt x="458" y="428"/>
                  </a:cubicBezTo>
                  <a:cubicBezTo>
                    <a:pt x="460" y="428"/>
                    <a:pt x="460" y="428"/>
                    <a:pt x="460" y="428"/>
                  </a:cubicBezTo>
                  <a:cubicBezTo>
                    <a:pt x="458" y="430"/>
                    <a:pt x="458" y="430"/>
                    <a:pt x="458" y="430"/>
                  </a:cubicBezTo>
                  <a:cubicBezTo>
                    <a:pt x="460" y="430"/>
                    <a:pt x="460" y="430"/>
                    <a:pt x="460" y="430"/>
                  </a:cubicBezTo>
                  <a:cubicBezTo>
                    <a:pt x="461" y="430"/>
                    <a:pt x="461" y="430"/>
                    <a:pt x="461" y="430"/>
                  </a:cubicBezTo>
                  <a:cubicBezTo>
                    <a:pt x="463" y="433"/>
                    <a:pt x="463" y="433"/>
                    <a:pt x="463" y="433"/>
                  </a:cubicBezTo>
                  <a:cubicBezTo>
                    <a:pt x="463" y="434"/>
                    <a:pt x="463" y="434"/>
                    <a:pt x="463" y="434"/>
                  </a:cubicBezTo>
                  <a:cubicBezTo>
                    <a:pt x="464" y="433"/>
                    <a:pt x="464" y="433"/>
                    <a:pt x="464" y="433"/>
                  </a:cubicBezTo>
                  <a:cubicBezTo>
                    <a:pt x="465" y="433"/>
                    <a:pt x="465" y="433"/>
                    <a:pt x="465" y="433"/>
                  </a:cubicBezTo>
                  <a:cubicBezTo>
                    <a:pt x="467" y="431"/>
                    <a:pt x="467" y="431"/>
                    <a:pt x="467" y="431"/>
                  </a:cubicBezTo>
                  <a:cubicBezTo>
                    <a:pt x="467" y="430"/>
                    <a:pt x="467" y="430"/>
                    <a:pt x="467" y="430"/>
                  </a:cubicBezTo>
                  <a:cubicBezTo>
                    <a:pt x="467" y="428"/>
                    <a:pt x="467" y="428"/>
                    <a:pt x="467" y="428"/>
                  </a:cubicBezTo>
                  <a:cubicBezTo>
                    <a:pt x="468" y="431"/>
                    <a:pt x="468" y="431"/>
                    <a:pt x="468" y="431"/>
                  </a:cubicBezTo>
                  <a:cubicBezTo>
                    <a:pt x="468" y="433"/>
                    <a:pt x="468" y="433"/>
                    <a:pt x="468" y="433"/>
                  </a:cubicBezTo>
                  <a:cubicBezTo>
                    <a:pt x="470" y="433"/>
                    <a:pt x="470" y="433"/>
                    <a:pt x="470" y="433"/>
                  </a:cubicBezTo>
                  <a:cubicBezTo>
                    <a:pt x="470" y="431"/>
                    <a:pt x="470" y="431"/>
                    <a:pt x="470" y="431"/>
                  </a:cubicBezTo>
                  <a:cubicBezTo>
                    <a:pt x="471" y="433"/>
                    <a:pt x="471" y="433"/>
                    <a:pt x="471" y="433"/>
                  </a:cubicBezTo>
                  <a:cubicBezTo>
                    <a:pt x="473" y="433"/>
                    <a:pt x="473" y="433"/>
                    <a:pt x="473" y="433"/>
                  </a:cubicBezTo>
                  <a:cubicBezTo>
                    <a:pt x="471" y="434"/>
                    <a:pt x="471" y="434"/>
                    <a:pt x="471" y="434"/>
                  </a:cubicBezTo>
                  <a:cubicBezTo>
                    <a:pt x="471" y="435"/>
                    <a:pt x="471" y="435"/>
                    <a:pt x="471" y="435"/>
                  </a:cubicBezTo>
                  <a:cubicBezTo>
                    <a:pt x="470" y="437"/>
                    <a:pt x="470" y="437"/>
                    <a:pt x="470" y="437"/>
                  </a:cubicBezTo>
                  <a:cubicBezTo>
                    <a:pt x="470" y="438"/>
                    <a:pt x="470" y="438"/>
                    <a:pt x="470" y="438"/>
                  </a:cubicBezTo>
                  <a:cubicBezTo>
                    <a:pt x="471" y="441"/>
                    <a:pt x="471" y="441"/>
                    <a:pt x="471" y="441"/>
                  </a:cubicBezTo>
                  <a:cubicBezTo>
                    <a:pt x="471" y="443"/>
                    <a:pt x="471" y="443"/>
                    <a:pt x="471" y="443"/>
                  </a:cubicBezTo>
                  <a:cubicBezTo>
                    <a:pt x="473" y="443"/>
                    <a:pt x="473" y="443"/>
                    <a:pt x="473" y="443"/>
                  </a:cubicBezTo>
                  <a:cubicBezTo>
                    <a:pt x="473" y="444"/>
                    <a:pt x="473" y="444"/>
                    <a:pt x="473" y="444"/>
                  </a:cubicBezTo>
                  <a:cubicBezTo>
                    <a:pt x="473" y="445"/>
                    <a:pt x="473" y="445"/>
                    <a:pt x="473" y="445"/>
                  </a:cubicBezTo>
                  <a:cubicBezTo>
                    <a:pt x="475" y="447"/>
                    <a:pt x="475" y="447"/>
                    <a:pt x="475" y="447"/>
                  </a:cubicBezTo>
                  <a:cubicBezTo>
                    <a:pt x="474" y="447"/>
                    <a:pt x="474" y="447"/>
                    <a:pt x="474" y="447"/>
                  </a:cubicBezTo>
                  <a:cubicBezTo>
                    <a:pt x="474" y="448"/>
                    <a:pt x="474" y="448"/>
                    <a:pt x="474" y="448"/>
                  </a:cubicBezTo>
                  <a:cubicBezTo>
                    <a:pt x="478" y="448"/>
                    <a:pt x="478" y="448"/>
                    <a:pt x="478" y="448"/>
                  </a:cubicBezTo>
                  <a:cubicBezTo>
                    <a:pt x="480" y="448"/>
                    <a:pt x="480" y="448"/>
                    <a:pt x="480" y="448"/>
                  </a:cubicBezTo>
                  <a:cubicBezTo>
                    <a:pt x="481" y="447"/>
                    <a:pt x="481" y="447"/>
                    <a:pt x="481" y="447"/>
                  </a:cubicBezTo>
                  <a:cubicBezTo>
                    <a:pt x="480" y="444"/>
                    <a:pt x="480" y="444"/>
                    <a:pt x="480" y="444"/>
                  </a:cubicBezTo>
                  <a:cubicBezTo>
                    <a:pt x="478" y="441"/>
                    <a:pt x="478" y="441"/>
                    <a:pt x="478" y="441"/>
                  </a:cubicBezTo>
                  <a:cubicBezTo>
                    <a:pt x="477" y="441"/>
                    <a:pt x="477" y="441"/>
                    <a:pt x="477" y="441"/>
                  </a:cubicBezTo>
                  <a:cubicBezTo>
                    <a:pt x="475" y="440"/>
                    <a:pt x="475" y="440"/>
                    <a:pt x="475" y="440"/>
                  </a:cubicBezTo>
                  <a:cubicBezTo>
                    <a:pt x="477" y="438"/>
                    <a:pt x="477" y="438"/>
                    <a:pt x="477" y="438"/>
                  </a:cubicBezTo>
                  <a:cubicBezTo>
                    <a:pt x="478" y="437"/>
                    <a:pt x="478" y="437"/>
                    <a:pt x="478" y="437"/>
                  </a:cubicBezTo>
                  <a:cubicBezTo>
                    <a:pt x="478" y="435"/>
                    <a:pt x="478" y="435"/>
                    <a:pt x="478" y="435"/>
                  </a:cubicBezTo>
                  <a:cubicBezTo>
                    <a:pt x="480" y="435"/>
                    <a:pt x="480" y="435"/>
                    <a:pt x="480" y="435"/>
                  </a:cubicBezTo>
                  <a:cubicBezTo>
                    <a:pt x="481" y="435"/>
                    <a:pt x="481" y="435"/>
                    <a:pt x="481" y="435"/>
                  </a:cubicBezTo>
                  <a:cubicBezTo>
                    <a:pt x="481" y="434"/>
                    <a:pt x="481" y="434"/>
                    <a:pt x="481" y="434"/>
                  </a:cubicBezTo>
                  <a:cubicBezTo>
                    <a:pt x="483" y="433"/>
                    <a:pt x="483" y="433"/>
                    <a:pt x="483" y="433"/>
                  </a:cubicBezTo>
                  <a:cubicBezTo>
                    <a:pt x="486" y="433"/>
                    <a:pt x="486" y="433"/>
                    <a:pt x="486" y="433"/>
                  </a:cubicBezTo>
                  <a:cubicBezTo>
                    <a:pt x="487" y="433"/>
                    <a:pt x="487" y="433"/>
                    <a:pt x="487" y="433"/>
                  </a:cubicBezTo>
                  <a:cubicBezTo>
                    <a:pt x="488" y="433"/>
                    <a:pt x="488" y="433"/>
                    <a:pt x="488" y="433"/>
                  </a:cubicBezTo>
                  <a:cubicBezTo>
                    <a:pt x="490" y="431"/>
                    <a:pt x="490" y="431"/>
                    <a:pt x="490" y="431"/>
                  </a:cubicBezTo>
                  <a:cubicBezTo>
                    <a:pt x="491" y="431"/>
                    <a:pt x="491" y="431"/>
                    <a:pt x="491" y="431"/>
                  </a:cubicBezTo>
                  <a:cubicBezTo>
                    <a:pt x="493" y="431"/>
                    <a:pt x="493" y="431"/>
                    <a:pt x="493" y="431"/>
                  </a:cubicBezTo>
                  <a:cubicBezTo>
                    <a:pt x="493" y="430"/>
                    <a:pt x="493" y="430"/>
                    <a:pt x="493" y="430"/>
                  </a:cubicBezTo>
                  <a:cubicBezTo>
                    <a:pt x="493" y="428"/>
                    <a:pt x="493" y="428"/>
                    <a:pt x="493" y="428"/>
                  </a:cubicBezTo>
                  <a:cubicBezTo>
                    <a:pt x="494" y="428"/>
                    <a:pt x="494" y="428"/>
                    <a:pt x="494" y="428"/>
                  </a:cubicBezTo>
                  <a:cubicBezTo>
                    <a:pt x="496" y="428"/>
                    <a:pt x="496" y="428"/>
                    <a:pt x="496" y="428"/>
                  </a:cubicBezTo>
                  <a:cubicBezTo>
                    <a:pt x="494" y="427"/>
                    <a:pt x="494" y="427"/>
                    <a:pt x="494" y="427"/>
                  </a:cubicBezTo>
                  <a:cubicBezTo>
                    <a:pt x="497" y="428"/>
                    <a:pt x="497" y="428"/>
                    <a:pt x="497" y="428"/>
                  </a:cubicBezTo>
                  <a:cubicBezTo>
                    <a:pt x="498" y="430"/>
                    <a:pt x="498" y="430"/>
                    <a:pt x="498" y="430"/>
                  </a:cubicBezTo>
                  <a:cubicBezTo>
                    <a:pt x="500" y="428"/>
                    <a:pt x="500" y="428"/>
                    <a:pt x="500" y="428"/>
                  </a:cubicBezTo>
                  <a:cubicBezTo>
                    <a:pt x="500" y="425"/>
                    <a:pt x="500" y="425"/>
                    <a:pt x="500" y="425"/>
                  </a:cubicBezTo>
                  <a:cubicBezTo>
                    <a:pt x="501" y="425"/>
                    <a:pt x="501" y="425"/>
                    <a:pt x="501" y="425"/>
                  </a:cubicBezTo>
                  <a:cubicBezTo>
                    <a:pt x="501" y="427"/>
                    <a:pt x="501" y="427"/>
                    <a:pt x="501" y="427"/>
                  </a:cubicBezTo>
                  <a:cubicBezTo>
                    <a:pt x="501" y="428"/>
                    <a:pt x="501" y="428"/>
                    <a:pt x="501" y="428"/>
                  </a:cubicBezTo>
                  <a:cubicBezTo>
                    <a:pt x="503" y="428"/>
                    <a:pt x="503" y="428"/>
                    <a:pt x="503" y="428"/>
                  </a:cubicBezTo>
                  <a:cubicBezTo>
                    <a:pt x="504" y="427"/>
                    <a:pt x="504" y="427"/>
                    <a:pt x="504" y="427"/>
                  </a:cubicBezTo>
                  <a:cubicBezTo>
                    <a:pt x="506" y="425"/>
                    <a:pt x="506" y="425"/>
                    <a:pt x="506" y="425"/>
                  </a:cubicBezTo>
                  <a:cubicBezTo>
                    <a:pt x="507" y="427"/>
                    <a:pt x="507" y="427"/>
                    <a:pt x="507" y="427"/>
                  </a:cubicBezTo>
                  <a:cubicBezTo>
                    <a:pt x="507" y="424"/>
                    <a:pt x="507" y="424"/>
                    <a:pt x="507" y="424"/>
                  </a:cubicBezTo>
                  <a:cubicBezTo>
                    <a:pt x="508" y="422"/>
                    <a:pt x="508" y="422"/>
                    <a:pt x="508" y="422"/>
                  </a:cubicBezTo>
                  <a:cubicBezTo>
                    <a:pt x="510" y="424"/>
                    <a:pt x="510" y="424"/>
                    <a:pt x="510" y="424"/>
                  </a:cubicBezTo>
                  <a:cubicBezTo>
                    <a:pt x="511" y="422"/>
                    <a:pt x="511" y="422"/>
                    <a:pt x="511" y="422"/>
                  </a:cubicBezTo>
                  <a:cubicBezTo>
                    <a:pt x="513" y="422"/>
                    <a:pt x="513" y="422"/>
                    <a:pt x="513" y="422"/>
                  </a:cubicBezTo>
                  <a:cubicBezTo>
                    <a:pt x="514" y="420"/>
                    <a:pt x="514" y="420"/>
                    <a:pt x="514" y="420"/>
                  </a:cubicBezTo>
                  <a:cubicBezTo>
                    <a:pt x="513" y="418"/>
                    <a:pt x="513" y="418"/>
                    <a:pt x="513" y="418"/>
                  </a:cubicBezTo>
                  <a:cubicBezTo>
                    <a:pt x="510" y="415"/>
                    <a:pt x="510" y="415"/>
                    <a:pt x="510" y="415"/>
                  </a:cubicBezTo>
                  <a:cubicBezTo>
                    <a:pt x="511" y="415"/>
                    <a:pt x="511" y="415"/>
                    <a:pt x="511" y="415"/>
                  </a:cubicBezTo>
                  <a:cubicBezTo>
                    <a:pt x="510" y="414"/>
                    <a:pt x="510" y="414"/>
                    <a:pt x="510" y="414"/>
                  </a:cubicBezTo>
                  <a:cubicBezTo>
                    <a:pt x="507" y="412"/>
                    <a:pt x="507" y="412"/>
                    <a:pt x="507" y="412"/>
                  </a:cubicBezTo>
                  <a:cubicBezTo>
                    <a:pt x="510" y="412"/>
                    <a:pt x="510" y="412"/>
                    <a:pt x="510" y="412"/>
                  </a:cubicBezTo>
                  <a:cubicBezTo>
                    <a:pt x="510" y="411"/>
                    <a:pt x="510" y="411"/>
                    <a:pt x="510" y="411"/>
                  </a:cubicBezTo>
                  <a:cubicBezTo>
                    <a:pt x="511" y="410"/>
                    <a:pt x="511" y="410"/>
                    <a:pt x="511" y="410"/>
                  </a:cubicBezTo>
                  <a:cubicBezTo>
                    <a:pt x="513" y="410"/>
                    <a:pt x="513" y="410"/>
                    <a:pt x="513" y="410"/>
                  </a:cubicBezTo>
                  <a:cubicBezTo>
                    <a:pt x="511" y="411"/>
                    <a:pt x="511" y="411"/>
                    <a:pt x="511" y="411"/>
                  </a:cubicBezTo>
                  <a:cubicBezTo>
                    <a:pt x="511" y="412"/>
                    <a:pt x="511" y="412"/>
                    <a:pt x="511" y="412"/>
                  </a:cubicBezTo>
                  <a:cubicBezTo>
                    <a:pt x="513" y="411"/>
                    <a:pt x="513" y="411"/>
                    <a:pt x="513" y="411"/>
                  </a:cubicBezTo>
                  <a:cubicBezTo>
                    <a:pt x="513" y="414"/>
                    <a:pt x="513" y="414"/>
                    <a:pt x="513" y="414"/>
                  </a:cubicBezTo>
                  <a:cubicBezTo>
                    <a:pt x="514" y="415"/>
                    <a:pt x="514" y="415"/>
                    <a:pt x="514" y="415"/>
                  </a:cubicBezTo>
                  <a:cubicBezTo>
                    <a:pt x="516" y="417"/>
                    <a:pt x="516" y="417"/>
                    <a:pt x="516" y="417"/>
                  </a:cubicBezTo>
                  <a:cubicBezTo>
                    <a:pt x="516" y="418"/>
                    <a:pt x="516" y="418"/>
                    <a:pt x="516" y="418"/>
                  </a:cubicBezTo>
                  <a:cubicBezTo>
                    <a:pt x="518" y="418"/>
                    <a:pt x="518" y="418"/>
                    <a:pt x="518" y="418"/>
                  </a:cubicBezTo>
                  <a:cubicBezTo>
                    <a:pt x="520" y="417"/>
                    <a:pt x="520" y="417"/>
                    <a:pt x="520" y="417"/>
                  </a:cubicBezTo>
                  <a:cubicBezTo>
                    <a:pt x="523" y="418"/>
                    <a:pt x="523" y="418"/>
                    <a:pt x="523" y="418"/>
                  </a:cubicBezTo>
                  <a:cubicBezTo>
                    <a:pt x="524" y="420"/>
                    <a:pt x="524" y="420"/>
                    <a:pt x="524" y="420"/>
                  </a:cubicBezTo>
                  <a:cubicBezTo>
                    <a:pt x="526" y="418"/>
                    <a:pt x="526" y="418"/>
                    <a:pt x="526" y="418"/>
                  </a:cubicBezTo>
                  <a:cubicBezTo>
                    <a:pt x="524" y="417"/>
                    <a:pt x="524" y="417"/>
                    <a:pt x="524" y="417"/>
                  </a:cubicBezTo>
                  <a:cubicBezTo>
                    <a:pt x="523" y="417"/>
                    <a:pt x="523" y="417"/>
                    <a:pt x="523" y="417"/>
                  </a:cubicBezTo>
                  <a:cubicBezTo>
                    <a:pt x="524" y="415"/>
                    <a:pt x="524" y="415"/>
                    <a:pt x="524" y="415"/>
                  </a:cubicBezTo>
                  <a:cubicBezTo>
                    <a:pt x="527" y="414"/>
                    <a:pt x="527" y="414"/>
                    <a:pt x="527" y="414"/>
                  </a:cubicBezTo>
                  <a:cubicBezTo>
                    <a:pt x="526" y="415"/>
                    <a:pt x="526" y="415"/>
                    <a:pt x="526" y="415"/>
                  </a:cubicBezTo>
                  <a:cubicBezTo>
                    <a:pt x="527" y="417"/>
                    <a:pt x="527" y="417"/>
                    <a:pt x="527" y="417"/>
                  </a:cubicBezTo>
                  <a:cubicBezTo>
                    <a:pt x="529" y="417"/>
                    <a:pt x="529" y="417"/>
                    <a:pt x="529" y="417"/>
                  </a:cubicBezTo>
                  <a:cubicBezTo>
                    <a:pt x="529" y="415"/>
                    <a:pt x="529" y="415"/>
                    <a:pt x="529" y="415"/>
                  </a:cubicBezTo>
                  <a:cubicBezTo>
                    <a:pt x="530" y="415"/>
                    <a:pt x="530" y="415"/>
                    <a:pt x="530" y="415"/>
                  </a:cubicBezTo>
                  <a:cubicBezTo>
                    <a:pt x="531" y="414"/>
                    <a:pt x="531" y="414"/>
                    <a:pt x="531" y="414"/>
                  </a:cubicBezTo>
                  <a:cubicBezTo>
                    <a:pt x="533" y="415"/>
                    <a:pt x="533" y="415"/>
                    <a:pt x="533" y="415"/>
                  </a:cubicBezTo>
                  <a:cubicBezTo>
                    <a:pt x="534" y="415"/>
                    <a:pt x="534" y="415"/>
                    <a:pt x="534" y="415"/>
                  </a:cubicBezTo>
                  <a:cubicBezTo>
                    <a:pt x="536" y="417"/>
                    <a:pt x="536" y="417"/>
                    <a:pt x="536" y="417"/>
                  </a:cubicBezTo>
                  <a:cubicBezTo>
                    <a:pt x="536" y="415"/>
                    <a:pt x="536" y="415"/>
                    <a:pt x="536" y="415"/>
                  </a:cubicBezTo>
                  <a:cubicBezTo>
                    <a:pt x="536" y="414"/>
                    <a:pt x="536" y="414"/>
                    <a:pt x="536" y="414"/>
                  </a:cubicBezTo>
                  <a:cubicBezTo>
                    <a:pt x="534" y="412"/>
                    <a:pt x="534" y="412"/>
                    <a:pt x="534" y="412"/>
                  </a:cubicBezTo>
                  <a:cubicBezTo>
                    <a:pt x="536" y="412"/>
                    <a:pt x="536" y="412"/>
                    <a:pt x="536" y="412"/>
                  </a:cubicBezTo>
                  <a:cubicBezTo>
                    <a:pt x="537" y="412"/>
                    <a:pt x="537" y="412"/>
                    <a:pt x="537" y="412"/>
                  </a:cubicBezTo>
                  <a:cubicBezTo>
                    <a:pt x="537" y="414"/>
                    <a:pt x="537" y="414"/>
                    <a:pt x="537" y="414"/>
                  </a:cubicBezTo>
                  <a:cubicBezTo>
                    <a:pt x="539" y="414"/>
                    <a:pt x="539" y="414"/>
                    <a:pt x="539" y="414"/>
                  </a:cubicBezTo>
                  <a:cubicBezTo>
                    <a:pt x="540" y="414"/>
                    <a:pt x="540" y="414"/>
                    <a:pt x="540" y="414"/>
                  </a:cubicBezTo>
                  <a:cubicBezTo>
                    <a:pt x="540" y="412"/>
                    <a:pt x="540" y="412"/>
                    <a:pt x="540" y="412"/>
                  </a:cubicBezTo>
                  <a:cubicBezTo>
                    <a:pt x="543" y="412"/>
                    <a:pt x="543" y="412"/>
                    <a:pt x="543" y="412"/>
                  </a:cubicBezTo>
                  <a:cubicBezTo>
                    <a:pt x="546" y="412"/>
                    <a:pt x="546" y="412"/>
                    <a:pt x="546" y="412"/>
                  </a:cubicBezTo>
                  <a:cubicBezTo>
                    <a:pt x="546" y="411"/>
                    <a:pt x="546" y="411"/>
                    <a:pt x="546" y="411"/>
                  </a:cubicBezTo>
                  <a:cubicBezTo>
                    <a:pt x="547" y="408"/>
                    <a:pt x="547" y="408"/>
                    <a:pt x="547" y="408"/>
                  </a:cubicBezTo>
                  <a:cubicBezTo>
                    <a:pt x="549" y="408"/>
                    <a:pt x="549" y="408"/>
                    <a:pt x="549" y="408"/>
                  </a:cubicBezTo>
                  <a:cubicBezTo>
                    <a:pt x="547" y="407"/>
                    <a:pt x="547" y="407"/>
                    <a:pt x="547" y="407"/>
                  </a:cubicBezTo>
                  <a:cubicBezTo>
                    <a:pt x="549" y="407"/>
                    <a:pt x="549" y="407"/>
                    <a:pt x="549" y="407"/>
                  </a:cubicBezTo>
                  <a:cubicBezTo>
                    <a:pt x="549" y="404"/>
                    <a:pt x="549" y="404"/>
                    <a:pt x="549" y="404"/>
                  </a:cubicBezTo>
                  <a:cubicBezTo>
                    <a:pt x="550" y="402"/>
                    <a:pt x="550" y="402"/>
                    <a:pt x="550" y="402"/>
                  </a:cubicBezTo>
                  <a:cubicBezTo>
                    <a:pt x="551" y="404"/>
                    <a:pt x="551" y="404"/>
                    <a:pt x="551" y="404"/>
                  </a:cubicBezTo>
                  <a:cubicBezTo>
                    <a:pt x="553" y="402"/>
                    <a:pt x="553" y="402"/>
                    <a:pt x="553" y="402"/>
                  </a:cubicBezTo>
                  <a:cubicBezTo>
                    <a:pt x="553" y="401"/>
                    <a:pt x="553" y="401"/>
                    <a:pt x="553" y="401"/>
                  </a:cubicBezTo>
                  <a:cubicBezTo>
                    <a:pt x="556" y="400"/>
                    <a:pt x="556" y="400"/>
                    <a:pt x="556" y="400"/>
                  </a:cubicBezTo>
                  <a:cubicBezTo>
                    <a:pt x="557" y="400"/>
                    <a:pt x="557" y="400"/>
                    <a:pt x="557" y="400"/>
                  </a:cubicBezTo>
                  <a:cubicBezTo>
                    <a:pt x="557" y="397"/>
                    <a:pt x="557" y="397"/>
                    <a:pt x="557" y="397"/>
                  </a:cubicBezTo>
                  <a:cubicBezTo>
                    <a:pt x="559" y="397"/>
                    <a:pt x="559" y="397"/>
                    <a:pt x="559" y="397"/>
                  </a:cubicBezTo>
                  <a:cubicBezTo>
                    <a:pt x="559" y="398"/>
                    <a:pt x="559" y="398"/>
                    <a:pt x="559" y="398"/>
                  </a:cubicBezTo>
                  <a:cubicBezTo>
                    <a:pt x="560" y="397"/>
                    <a:pt x="560" y="397"/>
                    <a:pt x="560" y="397"/>
                  </a:cubicBezTo>
                  <a:cubicBezTo>
                    <a:pt x="560" y="395"/>
                    <a:pt x="560" y="395"/>
                    <a:pt x="560" y="395"/>
                  </a:cubicBezTo>
                  <a:cubicBezTo>
                    <a:pt x="562" y="394"/>
                    <a:pt x="562" y="394"/>
                    <a:pt x="562" y="394"/>
                  </a:cubicBezTo>
                  <a:cubicBezTo>
                    <a:pt x="562" y="392"/>
                    <a:pt x="562" y="392"/>
                    <a:pt x="562" y="392"/>
                  </a:cubicBezTo>
                  <a:cubicBezTo>
                    <a:pt x="559" y="392"/>
                    <a:pt x="559" y="392"/>
                    <a:pt x="559" y="392"/>
                  </a:cubicBezTo>
                  <a:cubicBezTo>
                    <a:pt x="557" y="391"/>
                    <a:pt x="557" y="391"/>
                    <a:pt x="557" y="391"/>
                  </a:cubicBezTo>
                  <a:cubicBezTo>
                    <a:pt x="560" y="391"/>
                    <a:pt x="560" y="391"/>
                    <a:pt x="560" y="391"/>
                  </a:cubicBezTo>
                  <a:cubicBezTo>
                    <a:pt x="562" y="390"/>
                    <a:pt x="562" y="390"/>
                    <a:pt x="562" y="390"/>
                  </a:cubicBezTo>
                  <a:cubicBezTo>
                    <a:pt x="563" y="390"/>
                    <a:pt x="563" y="390"/>
                    <a:pt x="563" y="390"/>
                  </a:cubicBezTo>
                  <a:cubicBezTo>
                    <a:pt x="564" y="390"/>
                    <a:pt x="564" y="390"/>
                    <a:pt x="564" y="390"/>
                  </a:cubicBezTo>
                  <a:cubicBezTo>
                    <a:pt x="566" y="388"/>
                    <a:pt x="566" y="388"/>
                    <a:pt x="566" y="388"/>
                  </a:cubicBezTo>
                  <a:cubicBezTo>
                    <a:pt x="567" y="391"/>
                    <a:pt x="567" y="391"/>
                    <a:pt x="567" y="391"/>
                  </a:cubicBezTo>
                  <a:cubicBezTo>
                    <a:pt x="569" y="390"/>
                    <a:pt x="569" y="390"/>
                    <a:pt x="569" y="390"/>
                  </a:cubicBezTo>
                  <a:cubicBezTo>
                    <a:pt x="567" y="387"/>
                    <a:pt x="567" y="387"/>
                    <a:pt x="567" y="387"/>
                  </a:cubicBezTo>
                  <a:cubicBezTo>
                    <a:pt x="569" y="385"/>
                    <a:pt x="569" y="385"/>
                    <a:pt x="569" y="385"/>
                  </a:cubicBezTo>
                  <a:cubicBezTo>
                    <a:pt x="570" y="384"/>
                    <a:pt x="570" y="384"/>
                    <a:pt x="570" y="384"/>
                  </a:cubicBezTo>
                  <a:cubicBezTo>
                    <a:pt x="570" y="382"/>
                    <a:pt x="570" y="382"/>
                    <a:pt x="570" y="382"/>
                  </a:cubicBezTo>
                  <a:cubicBezTo>
                    <a:pt x="569" y="381"/>
                    <a:pt x="569" y="381"/>
                    <a:pt x="569" y="381"/>
                  </a:cubicBezTo>
                  <a:cubicBezTo>
                    <a:pt x="570" y="381"/>
                    <a:pt x="570" y="381"/>
                    <a:pt x="570" y="381"/>
                  </a:cubicBezTo>
                  <a:cubicBezTo>
                    <a:pt x="572" y="382"/>
                    <a:pt x="572" y="382"/>
                    <a:pt x="572" y="382"/>
                  </a:cubicBezTo>
                  <a:cubicBezTo>
                    <a:pt x="572" y="381"/>
                    <a:pt x="572" y="381"/>
                    <a:pt x="572" y="381"/>
                  </a:cubicBezTo>
                  <a:cubicBezTo>
                    <a:pt x="573" y="382"/>
                    <a:pt x="573" y="382"/>
                    <a:pt x="573" y="382"/>
                  </a:cubicBezTo>
                  <a:cubicBezTo>
                    <a:pt x="573" y="381"/>
                    <a:pt x="573" y="381"/>
                    <a:pt x="573" y="381"/>
                  </a:cubicBezTo>
                  <a:cubicBezTo>
                    <a:pt x="573" y="379"/>
                    <a:pt x="573" y="379"/>
                    <a:pt x="573" y="379"/>
                  </a:cubicBezTo>
                  <a:cubicBezTo>
                    <a:pt x="570" y="378"/>
                    <a:pt x="570" y="378"/>
                    <a:pt x="570" y="378"/>
                  </a:cubicBezTo>
                  <a:cubicBezTo>
                    <a:pt x="572" y="377"/>
                    <a:pt x="572" y="377"/>
                    <a:pt x="572" y="377"/>
                  </a:cubicBezTo>
                  <a:cubicBezTo>
                    <a:pt x="574" y="379"/>
                    <a:pt x="574" y="379"/>
                    <a:pt x="574" y="379"/>
                  </a:cubicBezTo>
                  <a:cubicBezTo>
                    <a:pt x="576" y="378"/>
                    <a:pt x="576" y="378"/>
                    <a:pt x="576" y="378"/>
                  </a:cubicBezTo>
                  <a:cubicBezTo>
                    <a:pt x="576" y="377"/>
                    <a:pt x="576" y="377"/>
                    <a:pt x="576" y="377"/>
                  </a:cubicBezTo>
                  <a:cubicBezTo>
                    <a:pt x="574" y="377"/>
                    <a:pt x="574" y="377"/>
                    <a:pt x="574" y="377"/>
                  </a:cubicBezTo>
                  <a:cubicBezTo>
                    <a:pt x="574" y="375"/>
                    <a:pt x="574" y="375"/>
                    <a:pt x="574" y="375"/>
                  </a:cubicBezTo>
                  <a:cubicBezTo>
                    <a:pt x="574" y="372"/>
                    <a:pt x="574" y="372"/>
                    <a:pt x="574" y="372"/>
                  </a:cubicBezTo>
                  <a:cubicBezTo>
                    <a:pt x="576" y="371"/>
                    <a:pt x="576" y="371"/>
                    <a:pt x="576" y="371"/>
                  </a:cubicBezTo>
                  <a:cubicBezTo>
                    <a:pt x="574" y="371"/>
                    <a:pt x="574" y="371"/>
                    <a:pt x="574" y="371"/>
                  </a:cubicBezTo>
                  <a:cubicBezTo>
                    <a:pt x="573" y="371"/>
                    <a:pt x="573" y="371"/>
                    <a:pt x="573" y="371"/>
                  </a:cubicBezTo>
                  <a:cubicBezTo>
                    <a:pt x="572" y="371"/>
                    <a:pt x="572" y="371"/>
                    <a:pt x="572" y="371"/>
                  </a:cubicBezTo>
                  <a:cubicBezTo>
                    <a:pt x="570" y="371"/>
                    <a:pt x="570" y="371"/>
                    <a:pt x="570" y="371"/>
                  </a:cubicBezTo>
                  <a:cubicBezTo>
                    <a:pt x="569" y="368"/>
                    <a:pt x="569" y="368"/>
                    <a:pt x="569" y="368"/>
                  </a:cubicBezTo>
                  <a:cubicBezTo>
                    <a:pt x="573" y="371"/>
                    <a:pt x="573" y="371"/>
                    <a:pt x="573" y="371"/>
                  </a:cubicBezTo>
                  <a:cubicBezTo>
                    <a:pt x="574" y="367"/>
                    <a:pt x="574" y="367"/>
                    <a:pt x="574" y="367"/>
                  </a:cubicBezTo>
                  <a:cubicBezTo>
                    <a:pt x="576" y="367"/>
                    <a:pt x="576" y="367"/>
                    <a:pt x="576" y="367"/>
                  </a:cubicBezTo>
                  <a:cubicBezTo>
                    <a:pt x="576" y="365"/>
                    <a:pt x="576" y="365"/>
                    <a:pt x="576" y="365"/>
                  </a:cubicBezTo>
                  <a:cubicBezTo>
                    <a:pt x="574" y="365"/>
                    <a:pt x="574" y="365"/>
                    <a:pt x="574" y="365"/>
                  </a:cubicBezTo>
                  <a:cubicBezTo>
                    <a:pt x="573" y="365"/>
                    <a:pt x="573" y="365"/>
                    <a:pt x="573" y="365"/>
                  </a:cubicBezTo>
                  <a:cubicBezTo>
                    <a:pt x="574" y="364"/>
                    <a:pt x="574" y="364"/>
                    <a:pt x="574" y="364"/>
                  </a:cubicBezTo>
                  <a:cubicBezTo>
                    <a:pt x="573" y="362"/>
                    <a:pt x="573" y="362"/>
                    <a:pt x="573" y="362"/>
                  </a:cubicBezTo>
                  <a:cubicBezTo>
                    <a:pt x="572" y="359"/>
                    <a:pt x="572" y="359"/>
                    <a:pt x="572" y="359"/>
                  </a:cubicBezTo>
                  <a:cubicBezTo>
                    <a:pt x="573" y="359"/>
                    <a:pt x="573" y="359"/>
                    <a:pt x="573" y="359"/>
                  </a:cubicBezTo>
                  <a:cubicBezTo>
                    <a:pt x="574" y="359"/>
                    <a:pt x="574" y="359"/>
                    <a:pt x="574" y="359"/>
                  </a:cubicBezTo>
                  <a:cubicBezTo>
                    <a:pt x="576" y="361"/>
                    <a:pt x="576" y="361"/>
                    <a:pt x="576" y="361"/>
                  </a:cubicBezTo>
                  <a:cubicBezTo>
                    <a:pt x="577" y="359"/>
                    <a:pt x="577" y="359"/>
                    <a:pt x="577" y="359"/>
                  </a:cubicBezTo>
                  <a:cubicBezTo>
                    <a:pt x="577" y="361"/>
                    <a:pt x="577" y="361"/>
                    <a:pt x="577" y="361"/>
                  </a:cubicBezTo>
                  <a:cubicBezTo>
                    <a:pt x="576" y="362"/>
                    <a:pt x="576" y="362"/>
                    <a:pt x="576" y="362"/>
                  </a:cubicBezTo>
                  <a:cubicBezTo>
                    <a:pt x="577" y="362"/>
                    <a:pt x="577" y="362"/>
                    <a:pt x="577" y="362"/>
                  </a:cubicBezTo>
                  <a:cubicBezTo>
                    <a:pt x="579" y="362"/>
                    <a:pt x="579" y="362"/>
                    <a:pt x="579" y="362"/>
                  </a:cubicBezTo>
                  <a:cubicBezTo>
                    <a:pt x="577" y="358"/>
                    <a:pt x="577" y="358"/>
                    <a:pt x="577" y="358"/>
                  </a:cubicBezTo>
                  <a:cubicBezTo>
                    <a:pt x="579" y="358"/>
                    <a:pt x="579" y="358"/>
                    <a:pt x="579" y="358"/>
                  </a:cubicBezTo>
                  <a:cubicBezTo>
                    <a:pt x="579" y="355"/>
                    <a:pt x="579" y="355"/>
                    <a:pt x="579" y="355"/>
                  </a:cubicBezTo>
                  <a:cubicBezTo>
                    <a:pt x="580" y="355"/>
                    <a:pt x="580" y="355"/>
                    <a:pt x="580" y="355"/>
                  </a:cubicBezTo>
                  <a:cubicBezTo>
                    <a:pt x="580" y="354"/>
                    <a:pt x="580" y="354"/>
                    <a:pt x="580" y="354"/>
                  </a:cubicBezTo>
                  <a:cubicBezTo>
                    <a:pt x="582" y="354"/>
                    <a:pt x="582" y="354"/>
                    <a:pt x="582" y="354"/>
                  </a:cubicBezTo>
                  <a:cubicBezTo>
                    <a:pt x="582" y="352"/>
                    <a:pt x="582" y="352"/>
                    <a:pt x="582" y="352"/>
                  </a:cubicBezTo>
                  <a:cubicBezTo>
                    <a:pt x="582" y="351"/>
                    <a:pt x="582" y="351"/>
                    <a:pt x="582" y="351"/>
                  </a:cubicBezTo>
                  <a:cubicBezTo>
                    <a:pt x="582" y="349"/>
                    <a:pt x="582" y="349"/>
                    <a:pt x="582" y="349"/>
                  </a:cubicBezTo>
                  <a:cubicBezTo>
                    <a:pt x="582" y="348"/>
                    <a:pt x="582" y="348"/>
                    <a:pt x="582" y="348"/>
                  </a:cubicBezTo>
                  <a:cubicBezTo>
                    <a:pt x="583" y="345"/>
                    <a:pt x="583" y="345"/>
                    <a:pt x="583" y="345"/>
                  </a:cubicBezTo>
                  <a:cubicBezTo>
                    <a:pt x="582" y="344"/>
                    <a:pt x="582" y="344"/>
                    <a:pt x="582" y="344"/>
                  </a:cubicBezTo>
                  <a:cubicBezTo>
                    <a:pt x="583" y="342"/>
                    <a:pt x="583" y="342"/>
                    <a:pt x="583" y="342"/>
                  </a:cubicBezTo>
                  <a:cubicBezTo>
                    <a:pt x="584" y="341"/>
                    <a:pt x="584" y="341"/>
                    <a:pt x="584" y="341"/>
                  </a:cubicBezTo>
                  <a:cubicBezTo>
                    <a:pt x="583" y="339"/>
                    <a:pt x="583" y="339"/>
                    <a:pt x="583" y="339"/>
                  </a:cubicBezTo>
                  <a:cubicBezTo>
                    <a:pt x="584" y="338"/>
                    <a:pt x="584" y="338"/>
                    <a:pt x="584" y="338"/>
                  </a:cubicBezTo>
                  <a:cubicBezTo>
                    <a:pt x="586" y="339"/>
                    <a:pt x="586" y="339"/>
                    <a:pt x="586" y="339"/>
                  </a:cubicBezTo>
                  <a:cubicBezTo>
                    <a:pt x="587" y="341"/>
                    <a:pt x="587" y="341"/>
                    <a:pt x="587" y="341"/>
                  </a:cubicBezTo>
                  <a:cubicBezTo>
                    <a:pt x="587" y="339"/>
                    <a:pt x="587" y="339"/>
                    <a:pt x="587" y="339"/>
                  </a:cubicBezTo>
                  <a:cubicBezTo>
                    <a:pt x="589" y="339"/>
                    <a:pt x="589" y="339"/>
                    <a:pt x="589" y="339"/>
                  </a:cubicBezTo>
                  <a:cubicBezTo>
                    <a:pt x="590" y="338"/>
                    <a:pt x="590" y="338"/>
                    <a:pt x="590" y="338"/>
                  </a:cubicBezTo>
                  <a:cubicBezTo>
                    <a:pt x="589" y="336"/>
                    <a:pt x="589" y="336"/>
                    <a:pt x="589" y="336"/>
                  </a:cubicBezTo>
                  <a:cubicBezTo>
                    <a:pt x="587" y="335"/>
                    <a:pt x="587" y="335"/>
                    <a:pt x="587" y="335"/>
                  </a:cubicBezTo>
                  <a:cubicBezTo>
                    <a:pt x="587" y="334"/>
                    <a:pt x="587" y="334"/>
                    <a:pt x="587" y="334"/>
                  </a:cubicBezTo>
                  <a:cubicBezTo>
                    <a:pt x="589" y="334"/>
                    <a:pt x="589" y="334"/>
                    <a:pt x="589" y="334"/>
                  </a:cubicBezTo>
                  <a:cubicBezTo>
                    <a:pt x="589" y="332"/>
                    <a:pt x="589" y="332"/>
                    <a:pt x="589" y="332"/>
                  </a:cubicBezTo>
                  <a:cubicBezTo>
                    <a:pt x="587" y="331"/>
                    <a:pt x="587" y="331"/>
                    <a:pt x="587" y="331"/>
                  </a:cubicBezTo>
                  <a:cubicBezTo>
                    <a:pt x="589" y="331"/>
                    <a:pt x="589" y="331"/>
                    <a:pt x="589" y="331"/>
                  </a:cubicBezTo>
                  <a:cubicBezTo>
                    <a:pt x="587" y="329"/>
                    <a:pt x="587" y="329"/>
                    <a:pt x="587" y="329"/>
                  </a:cubicBezTo>
                  <a:cubicBezTo>
                    <a:pt x="584" y="328"/>
                    <a:pt x="584" y="328"/>
                    <a:pt x="584" y="328"/>
                  </a:cubicBezTo>
                  <a:cubicBezTo>
                    <a:pt x="586" y="325"/>
                    <a:pt x="586" y="325"/>
                    <a:pt x="586" y="325"/>
                  </a:cubicBezTo>
                  <a:cubicBezTo>
                    <a:pt x="586" y="326"/>
                    <a:pt x="586" y="326"/>
                    <a:pt x="586" y="326"/>
                  </a:cubicBezTo>
                  <a:cubicBezTo>
                    <a:pt x="587" y="325"/>
                    <a:pt x="587" y="325"/>
                    <a:pt x="587" y="325"/>
                  </a:cubicBezTo>
                  <a:cubicBezTo>
                    <a:pt x="587" y="326"/>
                    <a:pt x="587" y="326"/>
                    <a:pt x="587" y="326"/>
                  </a:cubicBezTo>
                  <a:cubicBezTo>
                    <a:pt x="589" y="326"/>
                    <a:pt x="589" y="326"/>
                    <a:pt x="589" y="326"/>
                  </a:cubicBezTo>
                  <a:cubicBezTo>
                    <a:pt x="589" y="325"/>
                    <a:pt x="589" y="325"/>
                    <a:pt x="589" y="325"/>
                  </a:cubicBezTo>
                  <a:cubicBezTo>
                    <a:pt x="590" y="326"/>
                    <a:pt x="590" y="326"/>
                    <a:pt x="590" y="326"/>
                  </a:cubicBezTo>
                  <a:cubicBezTo>
                    <a:pt x="590" y="324"/>
                    <a:pt x="590" y="324"/>
                    <a:pt x="590" y="324"/>
                  </a:cubicBezTo>
                  <a:cubicBezTo>
                    <a:pt x="589" y="322"/>
                    <a:pt x="589" y="322"/>
                    <a:pt x="589" y="322"/>
                  </a:cubicBezTo>
                  <a:cubicBezTo>
                    <a:pt x="589" y="321"/>
                    <a:pt x="589" y="321"/>
                    <a:pt x="589" y="321"/>
                  </a:cubicBezTo>
                  <a:cubicBezTo>
                    <a:pt x="587" y="321"/>
                    <a:pt x="587" y="321"/>
                    <a:pt x="587" y="321"/>
                  </a:cubicBezTo>
                  <a:cubicBezTo>
                    <a:pt x="590" y="318"/>
                    <a:pt x="590" y="318"/>
                    <a:pt x="590" y="318"/>
                  </a:cubicBezTo>
                  <a:cubicBezTo>
                    <a:pt x="586" y="316"/>
                    <a:pt x="586" y="316"/>
                    <a:pt x="586" y="316"/>
                  </a:cubicBezTo>
                  <a:cubicBezTo>
                    <a:pt x="583" y="315"/>
                    <a:pt x="583" y="315"/>
                    <a:pt x="583" y="315"/>
                  </a:cubicBezTo>
                  <a:cubicBezTo>
                    <a:pt x="582" y="314"/>
                    <a:pt x="582" y="314"/>
                    <a:pt x="582" y="314"/>
                  </a:cubicBezTo>
                  <a:cubicBezTo>
                    <a:pt x="580" y="312"/>
                    <a:pt x="580" y="312"/>
                    <a:pt x="580" y="312"/>
                  </a:cubicBezTo>
                  <a:cubicBezTo>
                    <a:pt x="577" y="312"/>
                    <a:pt x="577" y="312"/>
                    <a:pt x="577" y="312"/>
                  </a:cubicBezTo>
                  <a:cubicBezTo>
                    <a:pt x="576" y="314"/>
                    <a:pt x="576" y="314"/>
                    <a:pt x="576" y="314"/>
                  </a:cubicBezTo>
                  <a:cubicBezTo>
                    <a:pt x="574" y="314"/>
                    <a:pt x="574" y="314"/>
                    <a:pt x="574" y="314"/>
                  </a:cubicBezTo>
                  <a:cubicBezTo>
                    <a:pt x="573" y="314"/>
                    <a:pt x="573" y="314"/>
                    <a:pt x="573" y="314"/>
                  </a:cubicBezTo>
                  <a:cubicBezTo>
                    <a:pt x="574" y="315"/>
                    <a:pt x="574" y="315"/>
                    <a:pt x="574" y="315"/>
                  </a:cubicBezTo>
                  <a:cubicBezTo>
                    <a:pt x="573" y="315"/>
                    <a:pt x="573" y="315"/>
                    <a:pt x="573" y="315"/>
                  </a:cubicBezTo>
                  <a:cubicBezTo>
                    <a:pt x="572" y="314"/>
                    <a:pt x="572" y="314"/>
                    <a:pt x="572" y="314"/>
                  </a:cubicBezTo>
                  <a:cubicBezTo>
                    <a:pt x="570" y="311"/>
                    <a:pt x="570" y="311"/>
                    <a:pt x="570" y="311"/>
                  </a:cubicBezTo>
                  <a:cubicBezTo>
                    <a:pt x="572" y="311"/>
                    <a:pt x="572" y="311"/>
                    <a:pt x="572" y="311"/>
                  </a:cubicBezTo>
                  <a:cubicBezTo>
                    <a:pt x="573" y="311"/>
                    <a:pt x="573" y="311"/>
                    <a:pt x="573" y="311"/>
                  </a:cubicBezTo>
                  <a:cubicBezTo>
                    <a:pt x="574" y="311"/>
                    <a:pt x="574" y="311"/>
                    <a:pt x="574" y="311"/>
                  </a:cubicBezTo>
                  <a:cubicBezTo>
                    <a:pt x="574" y="309"/>
                    <a:pt x="574" y="309"/>
                    <a:pt x="574" y="309"/>
                  </a:cubicBezTo>
                  <a:cubicBezTo>
                    <a:pt x="574" y="308"/>
                    <a:pt x="574" y="308"/>
                    <a:pt x="574" y="308"/>
                  </a:cubicBezTo>
                  <a:cubicBezTo>
                    <a:pt x="576" y="306"/>
                    <a:pt x="576" y="306"/>
                    <a:pt x="576" y="306"/>
                  </a:cubicBezTo>
                  <a:cubicBezTo>
                    <a:pt x="579" y="305"/>
                    <a:pt x="579" y="305"/>
                    <a:pt x="579" y="305"/>
                  </a:cubicBezTo>
                  <a:cubicBezTo>
                    <a:pt x="580" y="304"/>
                    <a:pt x="580" y="304"/>
                    <a:pt x="580" y="304"/>
                  </a:cubicBezTo>
                  <a:cubicBezTo>
                    <a:pt x="582" y="304"/>
                    <a:pt x="582" y="304"/>
                    <a:pt x="582" y="304"/>
                  </a:cubicBezTo>
                  <a:cubicBezTo>
                    <a:pt x="583" y="304"/>
                    <a:pt x="583" y="304"/>
                    <a:pt x="583" y="304"/>
                  </a:cubicBezTo>
                  <a:cubicBezTo>
                    <a:pt x="582" y="301"/>
                    <a:pt x="582" y="301"/>
                    <a:pt x="582" y="301"/>
                  </a:cubicBezTo>
                  <a:cubicBezTo>
                    <a:pt x="579" y="298"/>
                    <a:pt x="579" y="298"/>
                    <a:pt x="579" y="298"/>
                  </a:cubicBezTo>
                  <a:cubicBezTo>
                    <a:pt x="574" y="295"/>
                    <a:pt x="574" y="295"/>
                    <a:pt x="574" y="295"/>
                  </a:cubicBezTo>
                  <a:cubicBezTo>
                    <a:pt x="570" y="292"/>
                    <a:pt x="570" y="292"/>
                    <a:pt x="570" y="292"/>
                  </a:cubicBezTo>
                  <a:cubicBezTo>
                    <a:pt x="566" y="292"/>
                    <a:pt x="566" y="292"/>
                    <a:pt x="566" y="292"/>
                  </a:cubicBezTo>
                  <a:cubicBezTo>
                    <a:pt x="566" y="289"/>
                    <a:pt x="566" y="289"/>
                    <a:pt x="566" y="289"/>
                  </a:cubicBezTo>
                  <a:cubicBezTo>
                    <a:pt x="563" y="288"/>
                    <a:pt x="563" y="288"/>
                    <a:pt x="563" y="288"/>
                  </a:cubicBezTo>
                  <a:cubicBezTo>
                    <a:pt x="564" y="288"/>
                    <a:pt x="564" y="288"/>
                    <a:pt x="564" y="288"/>
                  </a:cubicBezTo>
                  <a:cubicBezTo>
                    <a:pt x="567" y="289"/>
                    <a:pt x="567" y="289"/>
                    <a:pt x="567" y="289"/>
                  </a:cubicBezTo>
                  <a:cubicBezTo>
                    <a:pt x="569" y="291"/>
                    <a:pt x="569" y="291"/>
                    <a:pt x="569" y="291"/>
                  </a:cubicBezTo>
                  <a:cubicBezTo>
                    <a:pt x="572" y="291"/>
                    <a:pt x="572" y="291"/>
                    <a:pt x="572" y="291"/>
                  </a:cubicBezTo>
                  <a:cubicBezTo>
                    <a:pt x="573" y="291"/>
                    <a:pt x="573" y="291"/>
                    <a:pt x="573" y="291"/>
                  </a:cubicBezTo>
                  <a:cubicBezTo>
                    <a:pt x="574" y="291"/>
                    <a:pt x="574" y="291"/>
                    <a:pt x="574" y="291"/>
                  </a:cubicBezTo>
                  <a:cubicBezTo>
                    <a:pt x="579" y="292"/>
                    <a:pt x="579" y="292"/>
                    <a:pt x="579" y="292"/>
                  </a:cubicBezTo>
                  <a:cubicBezTo>
                    <a:pt x="579" y="291"/>
                    <a:pt x="579" y="291"/>
                    <a:pt x="579" y="291"/>
                  </a:cubicBezTo>
                  <a:cubicBezTo>
                    <a:pt x="577" y="289"/>
                    <a:pt x="577" y="289"/>
                    <a:pt x="577" y="289"/>
                  </a:cubicBezTo>
                  <a:cubicBezTo>
                    <a:pt x="574" y="288"/>
                    <a:pt x="574" y="288"/>
                    <a:pt x="574" y="288"/>
                  </a:cubicBezTo>
                  <a:cubicBezTo>
                    <a:pt x="573" y="286"/>
                    <a:pt x="573" y="286"/>
                    <a:pt x="573" y="286"/>
                  </a:cubicBezTo>
                  <a:cubicBezTo>
                    <a:pt x="572" y="286"/>
                    <a:pt x="572" y="286"/>
                    <a:pt x="572" y="286"/>
                  </a:cubicBezTo>
                  <a:cubicBezTo>
                    <a:pt x="572" y="283"/>
                    <a:pt x="572" y="283"/>
                    <a:pt x="572" y="283"/>
                  </a:cubicBezTo>
                  <a:cubicBezTo>
                    <a:pt x="570" y="282"/>
                    <a:pt x="570" y="282"/>
                    <a:pt x="570" y="282"/>
                  </a:cubicBezTo>
                  <a:cubicBezTo>
                    <a:pt x="566" y="281"/>
                    <a:pt x="566" y="281"/>
                    <a:pt x="566" y="281"/>
                  </a:cubicBezTo>
                  <a:cubicBezTo>
                    <a:pt x="564" y="281"/>
                    <a:pt x="564" y="281"/>
                    <a:pt x="564" y="281"/>
                  </a:cubicBezTo>
                  <a:cubicBezTo>
                    <a:pt x="563" y="278"/>
                    <a:pt x="563" y="278"/>
                    <a:pt x="563" y="278"/>
                  </a:cubicBezTo>
                  <a:cubicBezTo>
                    <a:pt x="562" y="275"/>
                    <a:pt x="562" y="275"/>
                    <a:pt x="562" y="275"/>
                  </a:cubicBezTo>
                  <a:cubicBezTo>
                    <a:pt x="560" y="272"/>
                    <a:pt x="560" y="272"/>
                    <a:pt x="560" y="272"/>
                  </a:cubicBezTo>
                  <a:cubicBezTo>
                    <a:pt x="556" y="268"/>
                    <a:pt x="556" y="268"/>
                    <a:pt x="556" y="268"/>
                  </a:cubicBezTo>
                  <a:cubicBezTo>
                    <a:pt x="553" y="263"/>
                    <a:pt x="553" y="263"/>
                    <a:pt x="553" y="263"/>
                  </a:cubicBezTo>
                  <a:cubicBezTo>
                    <a:pt x="551" y="261"/>
                    <a:pt x="551" y="261"/>
                    <a:pt x="551" y="261"/>
                  </a:cubicBezTo>
                  <a:cubicBezTo>
                    <a:pt x="549" y="258"/>
                    <a:pt x="549" y="258"/>
                    <a:pt x="549" y="258"/>
                  </a:cubicBezTo>
                  <a:cubicBezTo>
                    <a:pt x="544" y="255"/>
                    <a:pt x="544" y="255"/>
                    <a:pt x="544" y="255"/>
                  </a:cubicBezTo>
                  <a:cubicBezTo>
                    <a:pt x="540" y="253"/>
                    <a:pt x="540" y="253"/>
                    <a:pt x="540" y="253"/>
                  </a:cubicBezTo>
                  <a:cubicBezTo>
                    <a:pt x="537" y="252"/>
                    <a:pt x="537" y="252"/>
                    <a:pt x="537" y="252"/>
                  </a:cubicBezTo>
                  <a:cubicBezTo>
                    <a:pt x="536" y="250"/>
                    <a:pt x="536" y="250"/>
                    <a:pt x="536" y="250"/>
                  </a:cubicBezTo>
                  <a:cubicBezTo>
                    <a:pt x="534" y="252"/>
                    <a:pt x="534" y="252"/>
                    <a:pt x="534" y="252"/>
                  </a:cubicBezTo>
                  <a:cubicBezTo>
                    <a:pt x="533" y="249"/>
                    <a:pt x="533" y="249"/>
                    <a:pt x="533" y="249"/>
                  </a:cubicBezTo>
                  <a:cubicBezTo>
                    <a:pt x="534" y="246"/>
                    <a:pt x="534" y="246"/>
                    <a:pt x="534" y="246"/>
                  </a:cubicBezTo>
                  <a:cubicBezTo>
                    <a:pt x="536" y="239"/>
                    <a:pt x="536" y="239"/>
                    <a:pt x="536" y="239"/>
                  </a:cubicBezTo>
                  <a:cubicBezTo>
                    <a:pt x="537" y="239"/>
                    <a:pt x="537" y="239"/>
                    <a:pt x="537" y="239"/>
                  </a:cubicBezTo>
                  <a:cubicBezTo>
                    <a:pt x="539" y="238"/>
                    <a:pt x="539" y="238"/>
                    <a:pt x="539" y="238"/>
                  </a:cubicBezTo>
                  <a:cubicBezTo>
                    <a:pt x="539" y="236"/>
                    <a:pt x="539" y="236"/>
                    <a:pt x="539" y="236"/>
                  </a:cubicBezTo>
                  <a:cubicBezTo>
                    <a:pt x="540" y="235"/>
                    <a:pt x="540" y="235"/>
                    <a:pt x="540" y="235"/>
                  </a:cubicBezTo>
                  <a:cubicBezTo>
                    <a:pt x="539" y="233"/>
                    <a:pt x="539" y="233"/>
                    <a:pt x="539" y="233"/>
                  </a:cubicBezTo>
                  <a:cubicBezTo>
                    <a:pt x="537" y="230"/>
                    <a:pt x="537" y="230"/>
                    <a:pt x="537" y="230"/>
                  </a:cubicBezTo>
                  <a:cubicBezTo>
                    <a:pt x="539" y="232"/>
                    <a:pt x="539" y="232"/>
                    <a:pt x="539" y="232"/>
                  </a:cubicBezTo>
                  <a:cubicBezTo>
                    <a:pt x="539" y="230"/>
                    <a:pt x="539" y="230"/>
                    <a:pt x="539" y="230"/>
                  </a:cubicBezTo>
                  <a:cubicBezTo>
                    <a:pt x="540" y="232"/>
                    <a:pt x="540" y="232"/>
                    <a:pt x="540" y="232"/>
                  </a:cubicBezTo>
                  <a:cubicBezTo>
                    <a:pt x="541" y="233"/>
                    <a:pt x="541" y="233"/>
                    <a:pt x="541" y="233"/>
                  </a:cubicBezTo>
                  <a:cubicBezTo>
                    <a:pt x="543" y="232"/>
                    <a:pt x="543" y="232"/>
                    <a:pt x="543" y="232"/>
                  </a:cubicBezTo>
                  <a:cubicBezTo>
                    <a:pt x="543" y="229"/>
                    <a:pt x="543" y="229"/>
                    <a:pt x="543" y="229"/>
                  </a:cubicBezTo>
                  <a:cubicBezTo>
                    <a:pt x="543" y="228"/>
                    <a:pt x="543" y="228"/>
                    <a:pt x="543" y="228"/>
                  </a:cubicBezTo>
                  <a:cubicBezTo>
                    <a:pt x="544" y="229"/>
                    <a:pt x="544" y="229"/>
                    <a:pt x="544" y="229"/>
                  </a:cubicBezTo>
                  <a:cubicBezTo>
                    <a:pt x="544" y="226"/>
                    <a:pt x="544" y="226"/>
                    <a:pt x="544" y="226"/>
                  </a:cubicBezTo>
                  <a:cubicBezTo>
                    <a:pt x="546" y="226"/>
                    <a:pt x="546" y="226"/>
                    <a:pt x="546" y="226"/>
                  </a:cubicBezTo>
                  <a:cubicBezTo>
                    <a:pt x="549" y="225"/>
                    <a:pt x="549" y="225"/>
                    <a:pt x="549" y="225"/>
                  </a:cubicBezTo>
                  <a:cubicBezTo>
                    <a:pt x="550" y="222"/>
                    <a:pt x="550" y="222"/>
                    <a:pt x="550" y="222"/>
                  </a:cubicBezTo>
                  <a:cubicBezTo>
                    <a:pt x="550" y="223"/>
                    <a:pt x="550" y="223"/>
                    <a:pt x="550" y="223"/>
                  </a:cubicBezTo>
                  <a:cubicBezTo>
                    <a:pt x="553" y="222"/>
                    <a:pt x="553" y="222"/>
                    <a:pt x="553" y="222"/>
                  </a:cubicBezTo>
                  <a:cubicBezTo>
                    <a:pt x="554" y="220"/>
                    <a:pt x="554" y="220"/>
                    <a:pt x="554" y="220"/>
                  </a:cubicBezTo>
                  <a:cubicBezTo>
                    <a:pt x="554" y="222"/>
                    <a:pt x="554" y="222"/>
                    <a:pt x="554" y="222"/>
                  </a:cubicBezTo>
                  <a:cubicBezTo>
                    <a:pt x="556" y="220"/>
                    <a:pt x="556" y="220"/>
                    <a:pt x="556" y="220"/>
                  </a:cubicBezTo>
                  <a:cubicBezTo>
                    <a:pt x="557" y="222"/>
                    <a:pt x="557" y="222"/>
                    <a:pt x="557" y="222"/>
                  </a:cubicBezTo>
                  <a:cubicBezTo>
                    <a:pt x="557" y="223"/>
                    <a:pt x="557" y="223"/>
                    <a:pt x="557" y="223"/>
                  </a:cubicBezTo>
                  <a:cubicBezTo>
                    <a:pt x="559" y="222"/>
                    <a:pt x="559" y="222"/>
                    <a:pt x="559" y="222"/>
                  </a:cubicBezTo>
                  <a:cubicBezTo>
                    <a:pt x="560" y="222"/>
                    <a:pt x="560" y="222"/>
                    <a:pt x="560" y="222"/>
                  </a:cubicBezTo>
                  <a:cubicBezTo>
                    <a:pt x="560" y="220"/>
                    <a:pt x="560" y="220"/>
                    <a:pt x="560" y="220"/>
                  </a:cubicBezTo>
                  <a:cubicBezTo>
                    <a:pt x="559" y="219"/>
                    <a:pt x="559" y="219"/>
                    <a:pt x="559" y="219"/>
                  </a:cubicBezTo>
                  <a:cubicBezTo>
                    <a:pt x="559" y="217"/>
                    <a:pt x="559" y="217"/>
                    <a:pt x="559" y="217"/>
                  </a:cubicBezTo>
                  <a:cubicBezTo>
                    <a:pt x="559" y="216"/>
                    <a:pt x="559" y="216"/>
                    <a:pt x="559" y="216"/>
                  </a:cubicBezTo>
                  <a:cubicBezTo>
                    <a:pt x="560" y="215"/>
                    <a:pt x="560" y="215"/>
                    <a:pt x="560" y="215"/>
                  </a:cubicBezTo>
                  <a:cubicBezTo>
                    <a:pt x="556" y="215"/>
                    <a:pt x="556" y="215"/>
                    <a:pt x="556" y="215"/>
                  </a:cubicBezTo>
                  <a:cubicBezTo>
                    <a:pt x="551" y="213"/>
                    <a:pt x="551" y="213"/>
                    <a:pt x="551" y="213"/>
                  </a:cubicBezTo>
                  <a:cubicBezTo>
                    <a:pt x="551" y="215"/>
                    <a:pt x="551" y="215"/>
                    <a:pt x="551" y="215"/>
                  </a:cubicBezTo>
                  <a:cubicBezTo>
                    <a:pt x="550" y="213"/>
                    <a:pt x="550" y="213"/>
                    <a:pt x="550" y="213"/>
                  </a:cubicBezTo>
                  <a:cubicBezTo>
                    <a:pt x="549" y="215"/>
                    <a:pt x="549" y="215"/>
                    <a:pt x="549" y="215"/>
                  </a:cubicBezTo>
                  <a:cubicBezTo>
                    <a:pt x="547" y="215"/>
                    <a:pt x="547" y="215"/>
                    <a:pt x="547" y="215"/>
                  </a:cubicBezTo>
                  <a:cubicBezTo>
                    <a:pt x="546" y="213"/>
                    <a:pt x="546" y="213"/>
                    <a:pt x="546" y="213"/>
                  </a:cubicBezTo>
                  <a:cubicBezTo>
                    <a:pt x="544" y="213"/>
                    <a:pt x="544" y="213"/>
                    <a:pt x="544" y="213"/>
                  </a:cubicBezTo>
                  <a:cubicBezTo>
                    <a:pt x="543" y="212"/>
                    <a:pt x="543" y="212"/>
                    <a:pt x="543" y="212"/>
                  </a:cubicBezTo>
                  <a:cubicBezTo>
                    <a:pt x="541" y="212"/>
                    <a:pt x="541" y="212"/>
                    <a:pt x="541" y="212"/>
                  </a:cubicBezTo>
                  <a:cubicBezTo>
                    <a:pt x="540" y="212"/>
                    <a:pt x="540" y="212"/>
                    <a:pt x="540" y="212"/>
                  </a:cubicBezTo>
                  <a:cubicBezTo>
                    <a:pt x="539" y="210"/>
                    <a:pt x="539" y="210"/>
                    <a:pt x="539" y="210"/>
                  </a:cubicBezTo>
                  <a:cubicBezTo>
                    <a:pt x="536" y="209"/>
                    <a:pt x="536" y="209"/>
                    <a:pt x="536" y="209"/>
                  </a:cubicBezTo>
                  <a:cubicBezTo>
                    <a:pt x="533" y="210"/>
                    <a:pt x="533" y="210"/>
                    <a:pt x="533" y="210"/>
                  </a:cubicBezTo>
                  <a:cubicBezTo>
                    <a:pt x="530" y="210"/>
                    <a:pt x="530" y="210"/>
                    <a:pt x="530" y="210"/>
                  </a:cubicBezTo>
                  <a:cubicBezTo>
                    <a:pt x="531" y="212"/>
                    <a:pt x="531" y="212"/>
                    <a:pt x="531" y="212"/>
                  </a:cubicBezTo>
                  <a:cubicBezTo>
                    <a:pt x="530" y="213"/>
                    <a:pt x="530" y="213"/>
                    <a:pt x="530" y="213"/>
                  </a:cubicBezTo>
                  <a:cubicBezTo>
                    <a:pt x="529" y="215"/>
                    <a:pt x="529" y="215"/>
                    <a:pt x="529" y="215"/>
                  </a:cubicBezTo>
                  <a:cubicBezTo>
                    <a:pt x="529" y="216"/>
                    <a:pt x="529" y="216"/>
                    <a:pt x="529" y="216"/>
                  </a:cubicBezTo>
                  <a:cubicBezTo>
                    <a:pt x="529" y="217"/>
                    <a:pt x="529" y="217"/>
                    <a:pt x="529" y="217"/>
                  </a:cubicBezTo>
                  <a:cubicBezTo>
                    <a:pt x="526" y="219"/>
                    <a:pt x="526" y="219"/>
                    <a:pt x="526" y="219"/>
                  </a:cubicBezTo>
                  <a:cubicBezTo>
                    <a:pt x="523" y="219"/>
                    <a:pt x="523" y="219"/>
                    <a:pt x="523" y="219"/>
                  </a:cubicBezTo>
                  <a:cubicBezTo>
                    <a:pt x="518" y="216"/>
                    <a:pt x="518" y="216"/>
                    <a:pt x="518" y="216"/>
                  </a:cubicBezTo>
                  <a:cubicBezTo>
                    <a:pt x="517" y="215"/>
                    <a:pt x="517" y="215"/>
                    <a:pt x="517" y="215"/>
                  </a:cubicBezTo>
                  <a:cubicBezTo>
                    <a:pt x="517" y="213"/>
                    <a:pt x="517" y="213"/>
                    <a:pt x="517" y="213"/>
                  </a:cubicBezTo>
                  <a:cubicBezTo>
                    <a:pt x="517" y="209"/>
                    <a:pt x="517" y="209"/>
                    <a:pt x="517" y="209"/>
                  </a:cubicBezTo>
                  <a:cubicBezTo>
                    <a:pt x="514" y="206"/>
                    <a:pt x="514" y="206"/>
                    <a:pt x="514" y="206"/>
                  </a:cubicBezTo>
                  <a:cubicBezTo>
                    <a:pt x="510" y="205"/>
                    <a:pt x="510" y="205"/>
                    <a:pt x="510" y="205"/>
                  </a:cubicBezTo>
                  <a:cubicBezTo>
                    <a:pt x="510" y="207"/>
                    <a:pt x="510" y="207"/>
                    <a:pt x="510" y="207"/>
                  </a:cubicBezTo>
                  <a:cubicBezTo>
                    <a:pt x="508" y="206"/>
                    <a:pt x="508" y="206"/>
                    <a:pt x="508" y="206"/>
                  </a:cubicBezTo>
                  <a:cubicBezTo>
                    <a:pt x="507" y="205"/>
                    <a:pt x="507" y="205"/>
                    <a:pt x="507" y="205"/>
                  </a:cubicBezTo>
                  <a:cubicBezTo>
                    <a:pt x="503" y="205"/>
                    <a:pt x="503" y="205"/>
                    <a:pt x="503" y="205"/>
                  </a:cubicBezTo>
                  <a:cubicBezTo>
                    <a:pt x="498" y="202"/>
                    <a:pt x="498" y="202"/>
                    <a:pt x="498" y="202"/>
                  </a:cubicBezTo>
                  <a:cubicBezTo>
                    <a:pt x="497" y="200"/>
                    <a:pt x="497" y="200"/>
                    <a:pt x="497" y="200"/>
                  </a:cubicBezTo>
                  <a:cubicBezTo>
                    <a:pt x="496" y="197"/>
                    <a:pt x="496" y="197"/>
                    <a:pt x="496" y="197"/>
                  </a:cubicBezTo>
                  <a:cubicBezTo>
                    <a:pt x="494" y="193"/>
                    <a:pt x="494" y="193"/>
                    <a:pt x="494" y="193"/>
                  </a:cubicBezTo>
                  <a:cubicBezTo>
                    <a:pt x="494" y="192"/>
                    <a:pt x="494" y="192"/>
                    <a:pt x="494" y="192"/>
                  </a:cubicBezTo>
                  <a:cubicBezTo>
                    <a:pt x="496" y="190"/>
                    <a:pt x="496" y="190"/>
                    <a:pt x="496" y="190"/>
                  </a:cubicBezTo>
                  <a:cubicBezTo>
                    <a:pt x="498" y="192"/>
                    <a:pt x="498" y="192"/>
                    <a:pt x="498" y="192"/>
                  </a:cubicBezTo>
                  <a:cubicBezTo>
                    <a:pt x="500" y="192"/>
                    <a:pt x="500" y="192"/>
                    <a:pt x="500" y="192"/>
                  </a:cubicBezTo>
                  <a:cubicBezTo>
                    <a:pt x="501" y="192"/>
                    <a:pt x="501" y="192"/>
                    <a:pt x="501" y="192"/>
                  </a:cubicBezTo>
                  <a:cubicBezTo>
                    <a:pt x="506" y="190"/>
                    <a:pt x="506" y="190"/>
                    <a:pt x="506" y="190"/>
                  </a:cubicBezTo>
                  <a:cubicBezTo>
                    <a:pt x="508" y="190"/>
                    <a:pt x="508" y="190"/>
                    <a:pt x="508" y="190"/>
                  </a:cubicBezTo>
                  <a:cubicBezTo>
                    <a:pt x="510" y="187"/>
                    <a:pt x="510" y="187"/>
                    <a:pt x="510" y="187"/>
                  </a:cubicBezTo>
                  <a:cubicBezTo>
                    <a:pt x="508" y="186"/>
                    <a:pt x="508" y="186"/>
                    <a:pt x="508" y="186"/>
                  </a:cubicBezTo>
                  <a:cubicBezTo>
                    <a:pt x="508" y="183"/>
                    <a:pt x="508" y="183"/>
                    <a:pt x="508" y="183"/>
                  </a:cubicBezTo>
                  <a:cubicBezTo>
                    <a:pt x="511" y="180"/>
                    <a:pt x="511" y="180"/>
                    <a:pt x="511" y="180"/>
                  </a:cubicBezTo>
                  <a:cubicBezTo>
                    <a:pt x="516" y="179"/>
                    <a:pt x="516" y="179"/>
                    <a:pt x="516" y="179"/>
                  </a:cubicBezTo>
                  <a:cubicBezTo>
                    <a:pt x="517" y="177"/>
                    <a:pt x="517" y="177"/>
                    <a:pt x="517" y="177"/>
                  </a:cubicBezTo>
                  <a:cubicBezTo>
                    <a:pt x="517" y="176"/>
                    <a:pt x="517" y="176"/>
                    <a:pt x="517" y="176"/>
                  </a:cubicBezTo>
                  <a:cubicBezTo>
                    <a:pt x="518" y="172"/>
                    <a:pt x="518" y="172"/>
                    <a:pt x="518" y="172"/>
                  </a:cubicBezTo>
                  <a:cubicBezTo>
                    <a:pt x="520" y="170"/>
                    <a:pt x="520" y="170"/>
                    <a:pt x="520" y="170"/>
                  </a:cubicBezTo>
                  <a:cubicBezTo>
                    <a:pt x="521" y="170"/>
                    <a:pt x="521" y="170"/>
                    <a:pt x="521" y="170"/>
                  </a:cubicBezTo>
                  <a:cubicBezTo>
                    <a:pt x="520" y="169"/>
                    <a:pt x="520" y="169"/>
                    <a:pt x="520" y="169"/>
                  </a:cubicBezTo>
                  <a:cubicBezTo>
                    <a:pt x="521" y="167"/>
                    <a:pt x="521" y="167"/>
                    <a:pt x="521" y="167"/>
                  </a:cubicBezTo>
                  <a:cubicBezTo>
                    <a:pt x="524" y="167"/>
                    <a:pt x="524" y="167"/>
                    <a:pt x="524" y="167"/>
                  </a:cubicBezTo>
                  <a:cubicBezTo>
                    <a:pt x="527" y="167"/>
                    <a:pt x="527" y="167"/>
                    <a:pt x="527" y="167"/>
                  </a:cubicBezTo>
                  <a:cubicBezTo>
                    <a:pt x="529" y="167"/>
                    <a:pt x="529" y="167"/>
                    <a:pt x="529" y="167"/>
                  </a:cubicBezTo>
                  <a:cubicBezTo>
                    <a:pt x="529" y="166"/>
                    <a:pt x="529" y="166"/>
                    <a:pt x="529" y="166"/>
                  </a:cubicBezTo>
                  <a:cubicBezTo>
                    <a:pt x="530" y="169"/>
                    <a:pt x="530" y="169"/>
                    <a:pt x="530" y="169"/>
                  </a:cubicBezTo>
                  <a:cubicBezTo>
                    <a:pt x="533" y="170"/>
                    <a:pt x="533" y="170"/>
                    <a:pt x="533" y="170"/>
                  </a:cubicBezTo>
                  <a:cubicBezTo>
                    <a:pt x="536" y="172"/>
                    <a:pt x="536" y="172"/>
                    <a:pt x="536" y="172"/>
                  </a:cubicBezTo>
                  <a:cubicBezTo>
                    <a:pt x="536" y="174"/>
                    <a:pt x="536" y="174"/>
                    <a:pt x="536" y="174"/>
                  </a:cubicBezTo>
                  <a:cubicBezTo>
                    <a:pt x="536" y="177"/>
                    <a:pt x="536" y="177"/>
                    <a:pt x="536" y="177"/>
                  </a:cubicBezTo>
                  <a:cubicBezTo>
                    <a:pt x="534" y="180"/>
                    <a:pt x="534" y="180"/>
                    <a:pt x="534" y="180"/>
                  </a:cubicBezTo>
                  <a:cubicBezTo>
                    <a:pt x="533" y="182"/>
                    <a:pt x="533" y="182"/>
                    <a:pt x="533" y="182"/>
                  </a:cubicBezTo>
                  <a:cubicBezTo>
                    <a:pt x="533" y="185"/>
                    <a:pt x="533" y="185"/>
                    <a:pt x="533" y="185"/>
                  </a:cubicBezTo>
                  <a:cubicBezTo>
                    <a:pt x="530" y="186"/>
                    <a:pt x="530" y="186"/>
                    <a:pt x="530" y="186"/>
                  </a:cubicBezTo>
                  <a:cubicBezTo>
                    <a:pt x="534" y="187"/>
                    <a:pt x="534" y="187"/>
                    <a:pt x="534" y="187"/>
                  </a:cubicBezTo>
                  <a:cubicBezTo>
                    <a:pt x="537" y="187"/>
                    <a:pt x="537" y="187"/>
                    <a:pt x="537" y="187"/>
                  </a:cubicBezTo>
                  <a:cubicBezTo>
                    <a:pt x="539" y="187"/>
                    <a:pt x="539" y="187"/>
                    <a:pt x="539" y="187"/>
                  </a:cubicBezTo>
                  <a:cubicBezTo>
                    <a:pt x="539" y="189"/>
                    <a:pt x="539" y="189"/>
                    <a:pt x="539" y="189"/>
                  </a:cubicBezTo>
                  <a:cubicBezTo>
                    <a:pt x="537" y="190"/>
                    <a:pt x="537" y="190"/>
                    <a:pt x="537" y="190"/>
                  </a:cubicBezTo>
                  <a:cubicBezTo>
                    <a:pt x="537" y="192"/>
                    <a:pt x="537" y="192"/>
                    <a:pt x="537" y="192"/>
                  </a:cubicBezTo>
                  <a:cubicBezTo>
                    <a:pt x="536" y="193"/>
                    <a:pt x="536" y="193"/>
                    <a:pt x="536" y="193"/>
                  </a:cubicBezTo>
                  <a:cubicBezTo>
                    <a:pt x="534" y="193"/>
                    <a:pt x="534" y="193"/>
                    <a:pt x="534" y="193"/>
                  </a:cubicBezTo>
                  <a:cubicBezTo>
                    <a:pt x="534" y="195"/>
                    <a:pt x="534" y="195"/>
                    <a:pt x="534" y="195"/>
                  </a:cubicBezTo>
                  <a:cubicBezTo>
                    <a:pt x="536" y="196"/>
                    <a:pt x="536" y="196"/>
                    <a:pt x="536" y="196"/>
                  </a:cubicBezTo>
                  <a:cubicBezTo>
                    <a:pt x="537" y="196"/>
                    <a:pt x="537" y="196"/>
                    <a:pt x="537" y="196"/>
                  </a:cubicBezTo>
                  <a:cubicBezTo>
                    <a:pt x="539" y="195"/>
                    <a:pt x="539" y="195"/>
                    <a:pt x="539" y="195"/>
                  </a:cubicBezTo>
                  <a:cubicBezTo>
                    <a:pt x="539" y="193"/>
                    <a:pt x="539" y="193"/>
                    <a:pt x="539" y="193"/>
                  </a:cubicBezTo>
                  <a:cubicBezTo>
                    <a:pt x="541" y="193"/>
                    <a:pt x="541" y="193"/>
                    <a:pt x="541" y="193"/>
                  </a:cubicBezTo>
                  <a:cubicBezTo>
                    <a:pt x="541" y="192"/>
                    <a:pt x="541" y="192"/>
                    <a:pt x="541" y="192"/>
                  </a:cubicBezTo>
                  <a:cubicBezTo>
                    <a:pt x="543" y="190"/>
                    <a:pt x="543" y="190"/>
                    <a:pt x="543" y="190"/>
                  </a:cubicBezTo>
                  <a:cubicBezTo>
                    <a:pt x="544" y="189"/>
                    <a:pt x="544" y="189"/>
                    <a:pt x="544" y="189"/>
                  </a:cubicBezTo>
                  <a:cubicBezTo>
                    <a:pt x="546" y="187"/>
                    <a:pt x="546" y="187"/>
                    <a:pt x="546" y="187"/>
                  </a:cubicBezTo>
                  <a:cubicBezTo>
                    <a:pt x="547" y="186"/>
                    <a:pt x="547" y="186"/>
                    <a:pt x="547" y="186"/>
                  </a:cubicBezTo>
                  <a:cubicBezTo>
                    <a:pt x="550" y="185"/>
                    <a:pt x="550" y="185"/>
                    <a:pt x="550" y="185"/>
                  </a:cubicBezTo>
                  <a:cubicBezTo>
                    <a:pt x="551" y="183"/>
                    <a:pt x="551" y="183"/>
                    <a:pt x="551" y="183"/>
                  </a:cubicBezTo>
                  <a:cubicBezTo>
                    <a:pt x="554" y="183"/>
                    <a:pt x="554" y="183"/>
                    <a:pt x="554" y="183"/>
                  </a:cubicBezTo>
                  <a:cubicBezTo>
                    <a:pt x="556" y="182"/>
                    <a:pt x="556" y="182"/>
                    <a:pt x="556" y="182"/>
                  </a:cubicBezTo>
                  <a:cubicBezTo>
                    <a:pt x="557" y="182"/>
                    <a:pt x="557" y="182"/>
                    <a:pt x="557" y="182"/>
                  </a:cubicBezTo>
                  <a:cubicBezTo>
                    <a:pt x="560" y="182"/>
                    <a:pt x="560" y="182"/>
                    <a:pt x="560" y="182"/>
                  </a:cubicBezTo>
                  <a:cubicBezTo>
                    <a:pt x="562" y="182"/>
                    <a:pt x="562" y="182"/>
                    <a:pt x="562" y="182"/>
                  </a:cubicBezTo>
                  <a:cubicBezTo>
                    <a:pt x="564" y="181"/>
                    <a:pt x="564" y="181"/>
                    <a:pt x="564" y="181"/>
                  </a:cubicBezTo>
                  <a:cubicBezTo>
                    <a:pt x="563" y="180"/>
                    <a:pt x="563" y="180"/>
                    <a:pt x="563" y="180"/>
                  </a:cubicBezTo>
                  <a:cubicBezTo>
                    <a:pt x="563" y="179"/>
                    <a:pt x="563" y="179"/>
                    <a:pt x="563" y="179"/>
                  </a:cubicBezTo>
                  <a:cubicBezTo>
                    <a:pt x="562" y="179"/>
                    <a:pt x="562" y="179"/>
                    <a:pt x="562" y="179"/>
                  </a:cubicBezTo>
                  <a:cubicBezTo>
                    <a:pt x="564" y="174"/>
                    <a:pt x="564" y="174"/>
                    <a:pt x="564" y="174"/>
                  </a:cubicBezTo>
                  <a:cubicBezTo>
                    <a:pt x="566" y="173"/>
                    <a:pt x="566" y="173"/>
                    <a:pt x="566" y="173"/>
                  </a:cubicBezTo>
                  <a:cubicBezTo>
                    <a:pt x="567" y="173"/>
                    <a:pt x="567" y="173"/>
                    <a:pt x="567" y="173"/>
                  </a:cubicBezTo>
                  <a:cubicBezTo>
                    <a:pt x="567" y="172"/>
                    <a:pt x="567" y="172"/>
                    <a:pt x="567" y="172"/>
                  </a:cubicBezTo>
                  <a:cubicBezTo>
                    <a:pt x="570" y="170"/>
                    <a:pt x="570" y="170"/>
                    <a:pt x="570" y="170"/>
                  </a:cubicBezTo>
                  <a:cubicBezTo>
                    <a:pt x="572" y="170"/>
                    <a:pt x="572" y="170"/>
                    <a:pt x="572" y="170"/>
                  </a:cubicBezTo>
                  <a:cubicBezTo>
                    <a:pt x="572" y="169"/>
                    <a:pt x="572" y="169"/>
                    <a:pt x="572" y="169"/>
                  </a:cubicBezTo>
                  <a:cubicBezTo>
                    <a:pt x="573" y="167"/>
                    <a:pt x="573" y="167"/>
                    <a:pt x="573" y="167"/>
                  </a:cubicBezTo>
                  <a:cubicBezTo>
                    <a:pt x="574" y="167"/>
                    <a:pt x="574" y="167"/>
                    <a:pt x="574" y="167"/>
                  </a:cubicBezTo>
                  <a:cubicBezTo>
                    <a:pt x="576" y="166"/>
                    <a:pt x="576" y="166"/>
                    <a:pt x="576" y="166"/>
                  </a:cubicBezTo>
                  <a:cubicBezTo>
                    <a:pt x="576" y="164"/>
                    <a:pt x="576" y="164"/>
                    <a:pt x="576" y="164"/>
                  </a:cubicBezTo>
                  <a:cubicBezTo>
                    <a:pt x="576" y="160"/>
                    <a:pt x="576" y="160"/>
                    <a:pt x="576" y="160"/>
                  </a:cubicBezTo>
                  <a:cubicBezTo>
                    <a:pt x="576" y="157"/>
                    <a:pt x="576" y="157"/>
                    <a:pt x="576" y="157"/>
                  </a:cubicBezTo>
                  <a:cubicBezTo>
                    <a:pt x="577" y="156"/>
                    <a:pt x="577" y="156"/>
                    <a:pt x="577" y="156"/>
                  </a:cubicBezTo>
                  <a:cubicBezTo>
                    <a:pt x="579" y="156"/>
                    <a:pt x="579" y="156"/>
                    <a:pt x="579" y="156"/>
                  </a:cubicBezTo>
                  <a:cubicBezTo>
                    <a:pt x="580" y="156"/>
                    <a:pt x="580" y="156"/>
                    <a:pt x="580" y="156"/>
                  </a:cubicBezTo>
                  <a:cubicBezTo>
                    <a:pt x="584" y="159"/>
                    <a:pt x="584" y="159"/>
                    <a:pt x="584" y="159"/>
                  </a:cubicBezTo>
                  <a:cubicBezTo>
                    <a:pt x="587" y="160"/>
                    <a:pt x="587" y="160"/>
                    <a:pt x="587" y="160"/>
                  </a:cubicBezTo>
                  <a:cubicBezTo>
                    <a:pt x="592" y="160"/>
                    <a:pt x="592" y="160"/>
                    <a:pt x="592" y="160"/>
                  </a:cubicBezTo>
                  <a:cubicBezTo>
                    <a:pt x="594" y="160"/>
                    <a:pt x="594" y="160"/>
                    <a:pt x="594" y="160"/>
                  </a:cubicBezTo>
                  <a:cubicBezTo>
                    <a:pt x="596" y="160"/>
                    <a:pt x="596" y="160"/>
                    <a:pt x="596" y="160"/>
                  </a:cubicBezTo>
                  <a:cubicBezTo>
                    <a:pt x="596" y="159"/>
                    <a:pt x="596" y="159"/>
                    <a:pt x="596" y="159"/>
                  </a:cubicBezTo>
                  <a:cubicBezTo>
                    <a:pt x="594" y="157"/>
                    <a:pt x="594" y="157"/>
                    <a:pt x="594" y="157"/>
                  </a:cubicBezTo>
                  <a:cubicBezTo>
                    <a:pt x="593" y="156"/>
                    <a:pt x="593" y="156"/>
                    <a:pt x="593" y="156"/>
                  </a:cubicBezTo>
                  <a:cubicBezTo>
                    <a:pt x="590" y="153"/>
                    <a:pt x="590" y="153"/>
                    <a:pt x="590" y="153"/>
                  </a:cubicBezTo>
                  <a:cubicBezTo>
                    <a:pt x="597" y="152"/>
                    <a:pt x="597" y="152"/>
                    <a:pt x="597" y="152"/>
                  </a:cubicBezTo>
                  <a:cubicBezTo>
                    <a:pt x="600" y="152"/>
                    <a:pt x="600" y="152"/>
                    <a:pt x="600" y="152"/>
                  </a:cubicBezTo>
                  <a:cubicBezTo>
                    <a:pt x="600" y="150"/>
                    <a:pt x="600" y="150"/>
                    <a:pt x="600" y="150"/>
                  </a:cubicBezTo>
                  <a:cubicBezTo>
                    <a:pt x="600" y="147"/>
                    <a:pt x="600" y="147"/>
                    <a:pt x="600" y="147"/>
                  </a:cubicBezTo>
                  <a:cubicBezTo>
                    <a:pt x="602" y="147"/>
                    <a:pt x="602" y="147"/>
                    <a:pt x="602" y="147"/>
                  </a:cubicBezTo>
                  <a:cubicBezTo>
                    <a:pt x="605" y="147"/>
                    <a:pt x="605" y="147"/>
                    <a:pt x="605" y="147"/>
                  </a:cubicBezTo>
                  <a:cubicBezTo>
                    <a:pt x="605" y="146"/>
                    <a:pt x="605" y="146"/>
                    <a:pt x="605" y="146"/>
                  </a:cubicBezTo>
                  <a:cubicBezTo>
                    <a:pt x="605" y="143"/>
                    <a:pt x="605" y="143"/>
                    <a:pt x="605" y="143"/>
                  </a:cubicBezTo>
                  <a:cubicBezTo>
                    <a:pt x="603" y="139"/>
                    <a:pt x="603" y="139"/>
                    <a:pt x="603" y="139"/>
                  </a:cubicBezTo>
                  <a:cubicBezTo>
                    <a:pt x="606" y="140"/>
                    <a:pt x="606" y="140"/>
                    <a:pt x="606" y="140"/>
                  </a:cubicBezTo>
                  <a:cubicBezTo>
                    <a:pt x="609" y="142"/>
                    <a:pt x="609" y="142"/>
                    <a:pt x="609" y="142"/>
                  </a:cubicBezTo>
                  <a:cubicBezTo>
                    <a:pt x="610" y="144"/>
                    <a:pt x="610" y="144"/>
                    <a:pt x="610" y="144"/>
                  </a:cubicBezTo>
                  <a:cubicBezTo>
                    <a:pt x="612" y="146"/>
                    <a:pt x="612" y="146"/>
                    <a:pt x="612" y="146"/>
                  </a:cubicBezTo>
                  <a:cubicBezTo>
                    <a:pt x="617" y="149"/>
                    <a:pt x="617" y="149"/>
                    <a:pt x="617" y="149"/>
                  </a:cubicBezTo>
                  <a:cubicBezTo>
                    <a:pt x="615" y="146"/>
                    <a:pt x="615" y="146"/>
                    <a:pt x="615" y="146"/>
                  </a:cubicBezTo>
                  <a:cubicBezTo>
                    <a:pt x="611" y="143"/>
                    <a:pt x="611" y="143"/>
                    <a:pt x="611" y="143"/>
                  </a:cubicBezTo>
                  <a:cubicBezTo>
                    <a:pt x="611" y="143"/>
                    <a:pt x="611" y="143"/>
                    <a:pt x="611" y="143"/>
                  </a:cubicBezTo>
                  <a:cubicBezTo>
                    <a:pt x="610" y="143"/>
                    <a:pt x="610" y="143"/>
                    <a:pt x="610" y="143"/>
                  </a:cubicBezTo>
                  <a:cubicBezTo>
                    <a:pt x="613" y="142"/>
                    <a:pt x="613" y="142"/>
                    <a:pt x="613" y="142"/>
                  </a:cubicBezTo>
                  <a:cubicBezTo>
                    <a:pt x="616" y="140"/>
                    <a:pt x="616" y="140"/>
                    <a:pt x="616" y="140"/>
                  </a:cubicBezTo>
                  <a:cubicBezTo>
                    <a:pt x="616" y="139"/>
                    <a:pt x="616" y="139"/>
                    <a:pt x="616" y="139"/>
                  </a:cubicBezTo>
                  <a:cubicBezTo>
                    <a:pt x="616" y="136"/>
                    <a:pt x="616" y="136"/>
                    <a:pt x="616" y="136"/>
                  </a:cubicBezTo>
                  <a:cubicBezTo>
                    <a:pt x="615" y="133"/>
                    <a:pt x="615" y="133"/>
                    <a:pt x="615" y="133"/>
                  </a:cubicBezTo>
                  <a:cubicBezTo>
                    <a:pt x="612" y="129"/>
                    <a:pt x="612" y="129"/>
                    <a:pt x="612" y="129"/>
                  </a:cubicBezTo>
                  <a:cubicBezTo>
                    <a:pt x="607" y="123"/>
                    <a:pt x="607" y="123"/>
                    <a:pt x="607" y="123"/>
                  </a:cubicBezTo>
                  <a:cubicBezTo>
                    <a:pt x="603" y="117"/>
                    <a:pt x="603" y="117"/>
                    <a:pt x="603" y="117"/>
                  </a:cubicBezTo>
                  <a:cubicBezTo>
                    <a:pt x="602" y="116"/>
                    <a:pt x="602" y="116"/>
                    <a:pt x="602" y="116"/>
                  </a:cubicBezTo>
                  <a:cubicBezTo>
                    <a:pt x="600" y="114"/>
                    <a:pt x="600" y="114"/>
                    <a:pt x="600" y="114"/>
                  </a:cubicBezTo>
                  <a:cubicBezTo>
                    <a:pt x="600" y="113"/>
                    <a:pt x="600" y="113"/>
                    <a:pt x="600" y="113"/>
                  </a:cubicBezTo>
                  <a:cubicBezTo>
                    <a:pt x="603" y="113"/>
                    <a:pt x="603" y="113"/>
                    <a:pt x="603" y="113"/>
                  </a:cubicBezTo>
                  <a:cubicBezTo>
                    <a:pt x="605" y="111"/>
                    <a:pt x="605" y="111"/>
                    <a:pt x="605" y="111"/>
                  </a:cubicBezTo>
                  <a:cubicBezTo>
                    <a:pt x="606" y="110"/>
                    <a:pt x="606" y="110"/>
                    <a:pt x="606" y="110"/>
                  </a:cubicBezTo>
                  <a:cubicBezTo>
                    <a:pt x="606" y="109"/>
                    <a:pt x="606" y="109"/>
                    <a:pt x="606" y="109"/>
                  </a:cubicBezTo>
                  <a:cubicBezTo>
                    <a:pt x="610" y="109"/>
                    <a:pt x="610" y="109"/>
                    <a:pt x="610" y="109"/>
                  </a:cubicBezTo>
                  <a:cubicBezTo>
                    <a:pt x="613" y="110"/>
                    <a:pt x="613" y="110"/>
                    <a:pt x="613" y="110"/>
                  </a:cubicBezTo>
                  <a:cubicBezTo>
                    <a:pt x="617" y="111"/>
                    <a:pt x="617" y="111"/>
                    <a:pt x="617" y="111"/>
                  </a:cubicBezTo>
                  <a:cubicBezTo>
                    <a:pt x="620" y="111"/>
                    <a:pt x="620" y="111"/>
                    <a:pt x="620" y="111"/>
                  </a:cubicBezTo>
                  <a:cubicBezTo>
                    <a:pt x="620" y="110"/>
                    <a:pt x="620" y="110"/>
                    <a:pt x="620" y="110"/>
                  </a:cubicBezTo>
                  <a:cubicBezTo>
                    <a:pt x="619" y="107"/>
                    <a:pt x="619" y="107"/>
                    <a:pt x="619" y="107"/>
                  </a:cubicBezTo>
                  <a:cubicBezTo>
                    <a:pt x="619" y="106"/>
                    <a:pt x="619" y="106"/>
                    <a:pt x="619" y="106"/>
                  </a:cubicBezTo>
                  <a:cubicBezTo>
                    <a:pt x="620" y="104"/>
                    <a:pt x="620" y="104"/>
                    <a:pt x="620" y="104"/>
                  </a:cubicBezTo>
                  <a:cubicBezTo>
                    <a:pt x="620" y="103"/>
                    <a:pt x="620" y="103"/>
                    <a:pt x="620" y="103"/>
                  </a:cubicBezTo>
                  <a:cubicBezTo>
                    <a:pt x="620" y="101"/>
                    <a:pt x="620" y="101"/>
                    <a:pt x="620" y="101"/>
                  </a:cubicBezTo>
                  <a:cubicBezTo>
                    <a:pt x="620" y="99"/>
                    <a:pt x="620" y="99"/>
                    <a:pt x="620" y="99"/>
                  </a:cubicBezTo>
                  <a:cubicBezTo>
                    <a:pt x="620" y="97"/>
                    <a:pt x="620" y="97"/>
                    <a:pt x="620" y="97"/>
                  </a:cubicBezTo>
                  <a:cubicBezTo>
                    <a:pt x="619" y="97"/>
                    <a:pt x="619" y="97"/>
                    <a:pt x="619" y="97"/>
                  </a:cubicBezTo>
                  <a:cubicBezTo>
                    <a:pt x="620" y="96"/>
                    <a:pt x="620" y="96"/>
                    <a:pt x="620" y="96"/>
                  </a:cubicBezTo>
                  <a:lnTo>
                    <a:pt x="620" y="94"/>
                  </a:lnTo>
                  <a:close/>
                  <a:moveTo>
                    <a:pt x="508" y="417"/>
                  </a:moveTo>
                  <a:cubicBezTo>
                    <a:pt x="510" y="421"/>
                    <a:pt x="510" y="421"/>
                    <a:pt x="510" y="421"/>
                  </a:cubicBezTo>
                  <a:cubicBezTo>
                    <a:pt x="508" y="420"/>
                    <a:pt x="508" y="420"/>
                    <a:pt x="508" y="420"/>
                  </a:cubicBezTo>
                  <a:lnTo>
                    <a:pt x="508" y="417"/>
                  </a:lnTo>
                  <a:close/>
                  <a:moveTo>
                    <a:pt x="576" y="295"/>
                  </a:moveTo>
                  <a:cubicBezTo>
                    <a:pt x="579" y="296"/>
                    <a:pt x="579" y="296"/>
                    <a:pt x="579" y="296"/>
                  </a:cubicBezTo>
                  <a:cubicBezTo>
                    <a:pt x="580" y="295"/>
                    <a:pt x="580" y="295"/>
                    <a:pt x="580" y="295"/>
                  </a:cubicBezTo>
                  <a:cubicBezTo>
                    <a:pt x="576" y="292"/>
                    <a:pt x="576" y="292"/>
                    <a:pt x="576" y="292"/>
                  </a:cubicBezTo>
                  <a:cubicBezTo>
                    <a:pt x="573" y="291"/>
                    <a:pt x="573" y="291"/>
                    <a:pt x="573" y="291"/>
                  </a:cubicBezTo>
                  <a:cubicBezTo>
                    <a:pt x="572" y="292"/>
                    <a:pt x="572" y="292"/>
                    <a:pt x="572" y="292"/>
                  </a:cubicBezTo>
                  <a:lnTo>
                    <a:pt x="576" y="29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3" name="Freeform 149"/>
            <p:cNvSpPr>
              <a:spLocks/>
            </p:cNvSpPr>
            <p:nvPr/>
          </p:nvSpPr>
          <p:spPr bwMode="auto">
            <a:xfrm>
              <a:off x="5784850" y="2630488"/>
              <a:ext cx="236538" cy="112713"/>
            </a:xfrm>
            <a:custGeom>
              <a:avLst/>
              <a:gdLst>
                <a:gd name="T0" fmla="*/ 137 w 149"/>
                <a:gd name="T1" fmla="*/ 13 h 71"/>
                <a:gd name="T2" fmla="*/ 132 w 149"/>
                <a:gd name="T3" fmla="*/ 9 h 71"/>
                <a:gd name="T4" fmla="*/ 111 w 149"/>
                <a:gd name="T5" fmla="*/ 5 h 71"/>
                <a:gd name="T6" fmla="*/ 103 w 149"/>
                <a:gd name="T7" fmla="*/ 5 h 71"/>
                <a:gd name="T8" fmla="*/ 92 w 149"/>
                <a:gd name="T9" fmla="*/ 5 h 71"/>
                <a:gd name="T10" fmla="*/ 81 w 149"/>
                <a:gd name="T11" fmla="*/ 5 h 71"/>
                <a:gd name="T12" fmla="*/ 79 w 149"/>
                <a:gd name="T13" fmla="*/ 7 h 71"/>
                <a:gd name="T14" fmla="*/ 55 w 149"/>
                <a:gd name="T15" fmla="*/ 0 h 71"/>
                <a:gd name="T16" fmla="*/ 48 w 149"/>
                <a:gd name="T17" fmla="*/ 5 h 71"/>
                <a:gd name="T18" fmla="*/ 48 w 149"/>
                <a:gd name="T19" fmla="*/ 13 h 71"/>
                <a:gd name="T20" fmla="*/ 40 w 149"/>
                <a:gd name="T21" fmla="*/ 10 h 71"/>
                <a:gd name="T22" fmla="*/ 28 w 149"/>
                <a:gd name="T23" fmla="*/ 7 h 71"/>
                <a:gd name="T24" fmla="*/ 15 w 149"/>
                <a:gd name="T25" fmla="*/ 9 h 71"/>
                <a:gd name="T26" fmla="*/ 15 w 149"/>
                <a:gd name="T27" fmla="*/ 17 h 71"/>
                <a:gd name="T28" fmla="*/ 11 w 149"/>
                <a:gd name="T29" fmla="*/ 22 h 71"/>
                <a:gd name="T30" fmla="*/ 10 w 149"/>
                <a:gd name="T31" fmla="*/ 31 h 71"/>
                <a:gd name="T32" fmla="*/ 18 w 149"/>
                <a:gd name="T33" fmla="*/ 35 h 71"/>
                <a:gd name="T34" fmla="*/ 24 w 149"/>
                <a:gd name="T35" fmla="*/ 37 h 71"/>
                <a:gd name="T36" fmla="*/ 27 w 149"/>
                <a:gd name="T37" fmla="*/ 30 h 71"/>
                <a:gd name="T38" fmla="*/ 36 w 149"/>
                <a:gd name="T39" fmla="*/ 35 h 71"/>
                <a:gd name="T40" fmla="*/ 40 w 149"/>
                <a:gd name="T41" fmla="*/ 39 h 71"/>
                <a:gd name="T42" fmla="*/ 52 w 149"/>
                <a:gd name="T43" fmla="*/ 43 h 71"/>
                <a:gd name="T44" fmla="*/ 41 w 149"/>
                <a:gd name="T45" fmla="*/ 47 h 71"/>
                <a:gd name="T46" fmla="*/ 37 w 149"/>
                <a:gd name="T47" fmla="*/ 50 h 71"/>
                <a:gd name="T48" fmla="*/ 35 w 149"/>
                <a:gd name="T49" fmla="*/ 53 h 71"/>
                <a:gd name="T50" fmla="*/ 28 w 149"/>
                <a:gd name="T51" fmla="*/ 53 h 71"/>
                <a:gd name="T52" fmla="*/ 22 w 149"/>
                <a:gd name="T53" fmla="*/ 57 h 71"/>
                <a:gd name="T54" fmla="*/ 15 w 149"/>
                <a:gd name="T55" fmla="*/ 54 h 71"/>
                <a:gd name="T56" fmla="*/ 8 w 149"/>
                <a:gd name="T57" fmla="*/ 53 h 71"/>
                <a:gd name="T58" fmla="*/ 3 w 149"/>
                <a:gd name="T59" fmla="*/ 55 h 71"/>
                <a:gd name="T60" fmla="*/ 0 w 149"/>
                <a:gd name="T61" fmla="*/ 58 h 71"/>
                <a:gd name="T62" fmla="*/ 2 w 149"/>
                <a:gd name="T63" fmla="*/ 66 h 71"/>
                <a:gd name="T64" fmla="*/ 10 w 149"/>
                <a:gd name="T65" fmla="*/ 66 h 71"/>
                <a:gd name="T66" fmla="*/ 15 w 149"/>
                <a:gd name="T67" fmla="*/ 65 h 71"/>
                <a:gd name="T68" fmla="*/ 22 w 149"/>
                <a:gd name="T69" fmla="*/ 66 h 71"/>
                <a:gd name="T70" fmla="*/ 28 w 149"/>
                <a:gd name="T71" fmla="*/ 67 h 71"/>
                <a:gd name="T72" fmla="*/ 35 w 149"/>
                <a:gd name="T73" fmla="*/ 66 h 71"/>
                <a:gd name="T74" fmla="*/ 41 w 149"/>
                <a:gd name="T75" fmla="*/ 70 h 71"/>
                <a:gd name="T76" fmla="*/ 48 w 149"/>
                <a:gd name="T77" fmla="*/ 70 h 71"/>
                <a:gd name="T78" fmla="*/ 59 w 149"/>
                <a:gd name="T79" fmla="*/ 67 h 71"/>
                <a:gd name="T80" fmla="*/ 68 w 149"/>
                <a:gd name="T81" fmla="*/ 66 h 71"/>
                <a:gd name="T82" fmla="*/ 68 w 149"/>
                <a:gd name="T83" fmla="*/ 61 h 71"/>
                <a:gd name="T84" fmla="*/ 75 w 149"/>
                <a:gd name="T85" fmla="*/ 54 h 71"/>
                <a:gd name="T86" fmla="*/ 79 w 149"/>
                <a:gd name="T87" fmla="*/ 49 h 71"/>
                <a:gd name="T88" fmla="*/ 88 w 149"/>
                <a:gd name="T89" fmla="*/ 47 h 71"/>
                <a:gd name="T90" fmla="*/ 93 w 149"/>
                <a:gd name="T91" fmla="*/ 50 h 71"/>
                <a:gd name="T92" fmla="*/ 103 w 149"/>
                <a:gd name="T93" fmla="*/ 49 h 71"/>
                <a:gd name="T94" fmla="*/ 107 w 149"/>
                <a:gd name="T95" fmla="*/ 39 h 71"/>
                <a:gd name="T96" fmla="*/ 122 w 149"/>
                <a:gd name="T97" fmla="*/ 39 h 71"/>
                <a:gd name="T98" fmla="*/ 128 w 149"/>
                <a:gd name="T99" fmla="*/ 31 h 71"/>
                <a:gd name="T100" fmla="*/ 136 w 149"/>
                <a:gd name="T101" fmla="*/ 27 h 71"/>
                <a:gd name="T102" fmla="*/ 145 w 149"/>
                <a:gd name="T103" fmla="*/ 15 h 71"/>
                <a:gd name="T104" fmla="*/ 145 w 149"/>
                <a:gd name="T105" fmla="*/ 14 h 71"/>
                <a:gd name="T106" fmla="*/ 145 w 149"/>
                <a:gd name="T107"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71">
                  <a:moveTo>
                    <a:pt x="145" y="14"/>
                  </a:moveTo>
                  <a:lnTo>
                    <a:pt x="138" y="13"/>
                  </a:lnTo>
                  <a:lnTo>
                    <a:pt x="137" y="13"/>
                  </a:lnTo>
                  <a:lnTo>
                    <a:pt x="136" y="13"/>
                  </a:lnTo>
                  <a:lnTo>
                    <a:pt x="133" y="10"/>
                  </a:lnTo>
                  <a:lnTo>
                    <a:pt x="132" y="9"/>
                  </a:lnTo>
                  <a:lnTo>
                    <a:pt x="125" y="7"/>
                  </a:lnTo>
                  <a:lnTo>
                    <a:pt x="118" y="5"/>
                  </a:lnTo>
                  <a:lnTo>
                    <a:pt x="111" y="5"/>
                  </a:lnTo>
                  <a:lnTo>
                    <a:pt x="109" y="5"/>
                  </a:lnTo>
                  <a:lnTo>
                    <a:pt x="107" y="5"/>
                  </a:lnTo>
                  <a:lnTo>
                    <a:pt x="103" y="5"/>
                  </a:lnTo>
                  <a:lnTo>
                    <a:pt x="101" y="5"/>
                  </a:lnTo>
                  <a:lnTo>
                    <a:pt x="99" y="5"/>
                  </a:lnTo>
                  <a:lnTo>
                    <a:pt x="92" y="5"/>
                  </a:lnTo>
                  <a:lnTo>
                    <a:pt x="89" y="5"/>
                  </a:lnTo>
                  <a:lnTo>
                    <a:pt x="85" y="5"/>
                  </a:lnTo>
                  <a:lnTo>
                    <a:pt x="81" y="5"/>
                  </a:lnTo>
                  <a:lnTo>
                    <a:pt x="80" y="5"/>
                  </a:lnTo>
                  <a:lnTo>
                    <a:pt x="80" y="7"/>
                  </a:lnTo>
                  <a:lnTo>
                    <a:pt x="79" y="7"/>
                  </a:lnTo>
                  <a:lnTo>
                    <a:pt x="76" y="7"/>
                  </a:lnTo>
                  <a:lnTo>
                    <a:pt x="68" y="5"/>
                  </a:lnTo>
                  <a:lnTo>
                    <a:pt x="55" y="0"/>
                  </a:lnTo>
                  <a:lnTo>
                    <a:pt x="53" y="1"/>
                  </a:lnTo>
                  <a:lnTo>
                    <a:pt x="49" y="1"/>
                  </a:lnTo>
                  <a:lnTo>
                    <a:pt x="48" y="5"/>
                  </a:lnTo>
                  <a:lnTo>
                    <a:pt x="48" y="7"/>
                  </a:lnTo>
                  <a:lnTo>
                    <a:pt x="49" y="13"/>
                  </a:lnTo>
                  <a:lnTo>
                    <a:pt x="48" y="13"/>
                  </a:lnTo>
                  <a:lnTo>
                    <a:pt x="45" y="13"/>
                  </a:lnTo>
                  <a:lnTo>
                    <a:pt x="44" y="13"/>
                  </a:lnTo>
                  <a:lnTo>
                    <a:pt x="40" y="10"/>
                  </a:lnTo>
                  <a:lnTo>
                    <a:pt x="36" y="9"/>
                  </a:lnTo>
                  <a:lnTo>
                    <a:pt x="31" y="7"/>
                  </a:lnTo>
                  <a:lnTo>
                    <a:pt x="28" y="7"/>
                  </a:lnTo>
                  <a:lnTo>
                    <a:pt x="24" y="7"/>
                  </a:lnTo>
                  <a:lnTo>
                    <a:pt x="23" y="7"/>
                  </a:lnTo>
                  <a:lnTo>
                    <a:pt x="15" y="9"/>
                  </a:lnTo>
                  <a:lnTo>
                    <a:pt x="14" y="13"/>
                  </a:lnTo>
                  <a:lnTo>
                    <a:pt x="11" y="14"/>
                  </a:lnTo>
                  <a:lnTo>
                    <a:pt x="15" y="17"/>
                  </a:lnTo>
                  <a:lnTo>
                    <a:pt x="15" y="17"/>
                  </a:lnTo>
                  <a:lnTo>
                    <a:pt x="18" y="18"/>
                  </a:lnTo>
                  <a:lnTo>
                    <a:pt x="11" y="22"/>
                  </a:lnTo>
                  <a:lnTo>
                    <a:pt x="8" y="26"/>
                  </a:lnTo>
                  <a:lnTo>
                    <a:pt x="6" y="30"/>
                  </a:lnTo>
                  <a:lnTo>
                    <a:pt x="10" y="31"/>
                  </a:lnTo>
                  <a:lnTo>
                    <a:pt x="14" y="31"/>
                  </a:lnTo>
                  <a:lnTo>
                    <a:pt x="15" y="34"/>
                  </a:lnTo>
                  <a:lnTo>
                    <a:pt x="18" y="35"/>
                  </a:lnTo>
                  <a:lnTo>
                    <a:pt x="19" y="35"/>
                  </a:lnTo>
                  <a:lnTo>
                    <a:pt x="23" y="35"/>
                  </a:lnTo>
                  <a:lnTo>
                    <a:pt x="24" y="37"/>
                  </a:lnTo>
                  <a:lnTo>
                    <a:pt x="24" y="34"/>
                  </a:lnTo>
                  <a:lnTo>
                    <a:pt x="27" y="34"/>
                  </a:lnTo>
                  <a:lnTo>
                    <a:pt x="27" y="30"/>
                  </a:lnTo>
                  <a:lnTo>
                    <a:pt x="28" y="31"/>
                  </a:lnTo>
                  <a:lnTo>
                    <a:pt x="32" y="34"/>
                  </a:lnTo>
                  <a:lnTo>
                    <a:pt x="36" y="35"/>
                  </a:lnTo>
                  <a:lnTo>
                    <a:pt x="36" y="37"/>
                  </a:lnTo>
                  <a:lnTo>
                    <a:pt x="37" y="39"/>
                  </a:lnTo>
                  <a:lnTo>
                    <a:pt x="40" y="39"/>
                  </a:lnTo>
                  <a:lnTo>
                    <a:pt x="41" y="39"/>
                  </a:lnTo>
                  <a:lnTo>
                    <a:pt x="45" y="41"/>
                  </a:lnTo>
                  <a:lnTo>
                    <a:pt x="52" y="43"/>
                  </a:lnTo>
                  <a:lnTo>
                    <a:pt x="49" y="45"/>
                  </a:lnTo>
                  <a:lnTo>
                    <a:pt x="45" y="47"/>
                  </a:lnTo>
                  <a:lnTo>
                    <a:pt x="41" y="47"/>
                  </a:lnTo>
                  <a:lnTo>
                    <a:pt x="44" y="50"/>
                  </a:lnTo>
                  <a:lnTo>
                    <a:pt x="40" y="50"/>
                  </a:lnTo>
                  <a:lnTo>
                    <a:pt x="37" y="50"/>
                  </a:lnTo>
                  <a:lnTo>
                    <a:pt x="37" y="53"/>
                  </a:lnTo>
                  <a:lnTo>
                    <a:pt x="35" y="54"/>
                  </a:lnTo>
                  <a:lnTo>
                    <a:pt x="35" y="53"/>
                  </a:lnTo>
                  <a:lnTo>
                    <a:pt x="32" y="54"/>
                  </a:lnTo>
                  <a:lnTo>
                    <a:pt x="31" y="53"/>
                  </a:lnTo>
                  <a:lnTo>
                    <a:pt x="28" y="53"/>
                  </a:lnTo>
                  <a:lnTo>
                    <a:pt x="27" y="53"/>
                  </a:lnTo>
                  <a:lnTo>
                    <a:pt x="23" y="53"/>
                  </a:lnTo>
                  <a:lnTo>
                    <a:pt x="22" y="57"/>
                  </a:lnTo>
                  <a:lnTo>
                    <a:pt x="18" y="58"/>
                  </a:lnTo>
                  <a:lnTo>
                    <a:pt x="18" y="57"/>
                  </a:lnTo>
                  <a:lnTo>
                    <a:pt x="15" y="54"/>
                  </a:lnTo>
                  <a:lnTo>
                    <a:pt x="10" y="53"/>
                  </a:lnTo>
                  <a:lnTo>
                    <a:pt x="8" y="53"/>
                  </a:lnTo>
                  <a:lnTo>
                    <a:pt x="8" y="53"/>
                  </a:lnTo>
                  <a:lnTo>
                    <a:pt x="7" y="54"/>
                  </a:lnTo>
                  <a:lnTo>
                    <a:pt x="4" y="54"/>
                  </a:lnTo>
                  <a:lnTo>
                    <a:pt x="3" y="55"/>
                  </a:lnTo>
                  <a:lnTo>
                    <a:pt x="2" y="57"/>
                  </a:lnTo>
                  <a:lnTo>
                    <a:pt x="2" y="58"/>
                  </a:lnTo>
                  <a:lnTo>
                    <a:pt x="0" y="58"/>
                  </a:lnTo>
                  <a:lnTo>
                    <a:pt x="0" y="61"/>
                  </a:lnTo>
                  <a:lnTo>
                    <a:pt x="0" y="65"/>
                  </a:lnTo>
                  <a:lnTo>
                    <a:pt x="2" y="66"/>
                  </a:lnTo>
                  <a:lnTo>
                    <a:pt x="4" y="66"/>
                  </a:lnTo>
                  <a:lnTo>
                    <a:pt x="6" y="66"/>
                  </a:lnTo>
                  <a:lnTo>
                    <a:pt x="10" y="66"/>
                  </a:lnTo>
                  <a:lnTo>
                    <a:pt x="11" y="66"/>
                  </a:lnTo>
                  <a:lnTo>
                    <a:pt x="11" y="66"/>
                  </a:lnTo>
                  <a:lnTo>
                    <a:pt x="15" y="65"/>
                  </a:lnTo>
                  <a:lnTo>
                    <a:pt x="15" y="66"/>
                  </a:lnTo>
                  <a:lnTo>
                    <a:pt x="19" y="65"/>
                  </a:lnTo>
                  <a:lnTo>
                    <a:pt x="22" y="66"/>
                  </a:lnTo>
                  <a:lnTo>
                    <a:pt x="23" y="67"/>
                  </a:lnTo>
                  <a:lnTo>
                    <a:pt x="24" y="67"/>
                  </a:lnTo>
                  <a:lnTo>
                    <a:pt x="28" y="67"/>
                  </a:lnTo>
                  <a:lnTo>
                    <a:pt x="31" y="66"/>
                  </a:lnTo>
                  <a:lnTo>
                    <a:pt x="32" y="65"/>
                  </a:lnTo>
                  <a:lnTo>
                    <a:pt x="35" y="66"/>
                  </a:lnTo>
                  <a:lnTo>
                    <a:pt x="37" y="67"/>
                  </a:lnTo>
                  <a:lnTo>
                    <a:pt x="37" y="70"/>
                  </a:lnTo>
                  <a:lnTo>
                    <a:pt x="41" y="70"/>
                  </a:lnTo>
                  <a:lnTo>
                    <a:pt x="44" y="70"/>
                  </a:lnTo>
                  <a:lnTo>
                    <a:pt x="45" y="71"/>
                  </a:lnTo>
                  <a:lnTo>
                    <a:pt x="48" y="70"/>
                  </a:lnTo>
                  <a:lnTo>
                    <a:pt x="52" y="67"/>
                  </a:lnTo>
                  <a:lnTo>
                    <a:pt x="55" y="67"/>
                  </a:lnTo>
                  <a:lnTo>
                    <a:pt x="59" y="67"/>
                  </a:lnTo>
                  <a:lnTo>
                    <a:pt x="63" y="67"/>
                  </a:lnTo>
                  <a:lnTo>
                    <a:pt x="65" y="67"/>
                  </a:lnTo>
                  <a:lnTo>
                    <a:pt x="68" y="66"/>
                  </a:lnTo>
                  <a:lnTo>
                    <a:pt x="71" y="65"/>
                  </a:lnTo>
                  <a:lnTo>
                    <a:pt x="68" y="62"/>
                  </a:lnTo>
                  <a:lnTo>
                    <a:pt x="68" y="61"/>
                  </a:lnTo>
                  <a:lnTo>
                    <a:pt x="68" y="58"/>
                  </a:lnTo>
                  <a:lnTo>
                    <a:pt x="72" y="57"/>
                  </a:lnTo>
                  <a:lnTo>
                    <a:pt x="75" y="54"/>
                  </a:lnTo>
                  <a:lnTo>
                    <a:pt x="76" y="53"/>
                  </a:lnTo>
                  <a:lnTo>
                    <a:pt x="79" y="50"/>
                  </a:lnTo>
                  <a:lnTo>
                    <a:pt x="79" y="49"/>
                  </a:lnTo>
                  <a:lnTo>
                    <a:pt x="81" y="49"/>
                  </a:lnTo>
                  <a:lnTo>
                    <a:pt x="85" y="49"/>
                  </a:lnTo>
                  <a:lnTo>
                    <a:pt x="88" y="47"/>
                  </a:lnTo>
                  <a:lnTo>
                    <a:pt x="89" y="47"/>
                  </a:lnTo>
                  <a:lnTo>
                    <a:pt x="92" y="50"/>
                  </a:lnTo>
                  <a:lnTo>
                    <a:pt x="93" y="50"/>
                  </a:lnTo>
                  <a:lnTo>
                    <a:pt x="96" y="50"/>
                  </a:lnTo>
                  <a:lnTo>
                    <a:pt x="101" y="50"/>
                  </a:lnTo>
                  <a:lnTo>
                    <a:pt x="103" y="49"/>
                  </a:lnTo>
                  <a:lnTo>
                    <a:pt x="105" y="45"/>
                  </a:lnTo>
                  <a:lnTo>
                    <a:pt x="105" y="41"/>
                  </a:lnTo>
                  <a:lnTo>
                    <a:pt x="107" y="39"/>
                  </a:lnTo>
                  <a:lnTo>
                    <a:pt x="109" y="39"/>
                  </a:lnTo>
                  <a:lnTo>
                    <a:pt x="116" y="39"/>
                  </a:lnTo>
                  <a:lnTo>
                    <a:pt x="122" y="39"/>
                  </a:lnTo>
                  <a:lnTo>
                    <a:pt x="125" y="37"/>
                  </a:lnTo>
                  <a:lnTo>
                    <a:pt x="125" y="35"/>
                  </a:lnTo>
                  <a:lnTo>
                    <a:pt x="128" y="31"/>
                  </a:lnTo>
                  <a:lnTo>
                    <a:pt x="129" y="30"/>
                  </a:lnTo>
                  <a:lnTo>
                    <a:pt x="130" y="30"/>
                  </a:lnTo>
                  <a:lnTo>
                    <a:pt x="136" y="27"/>
                  </a:lnTo>
                  <a:lnTo>
                    <a:pt x="142" y="23"/>
                  </a:lnTo>
                  <a:lnTo>
                    <a:pt x="149" y="21"/>
                  </a:lnTo>
                  <a:lnTo>
                    <a:pt x="145" y="15"/>
                  </a:lnTo>
                  <a:lnTo>
                    <a:pt x="145" y="14"/>
                  </a:lnTo>
                  <a:lnTo>
                    <a:pt x="145" y="14"/>
                  </a:lnTo>
                  <a:lnTo>
                    <a:pt x="145" y="14"/>
                  </a:lnTo>
                  <a:lnTo>
                    <a:pt x="145" y="14"/>
                  </a:lnTo>
                  <a:lnTo>
                    <a:pt x="145" y="14"/>
                  </a:lnTo>
                  <a:lnTo>
                    <a:pt x="145" y="14"/>
                  </a:lnTo>
                  <a:lnTo>
                    <a:pt x="145" y="1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4" name="Freeform 150"/>
            <p:cNvSpPr>
              <a:spLocks/>
            </p:cNvSpPr>
            <p:nvPr/>
          </p:nvSpPr>
          <p:spPr bwMode="auto">
            <a:xfrm>
              <a:off x="5610225" y="2763838"/>
              <a:ext cx="327025" cy="261938"/>
            </a:xfrm>
            <a:custGeom>
              <a:avLst/>
              <a:gdLst>
                <a:gd name="T0" fmla="*/ 147 w 155"/>
                <a:gd name="T1" fmla="*/ 15 h 124"/>
                <a:gd name="T2" fmla="*/ 139 w 155"/>
                <a:gd name="T3" fmla="*/ 15 h 124"/>
                <a:gd name="T4" fmla="*/ 129 w 155"/>
                <a:gd name="T5" fmla="*/ 20 h 124"/>
                <a:gd name="T6" fmla="*/ 120 w 155"/>
                <a:gd name="T7" fmla="*/ 25 h 124"/>
                <a:gd name="T8" fmla="*/ 116 w 155"/>
                <a:gd name="T9" fmla="*/ 20 h 124"/>
                <a:gd name="T10" fmla="*/ 114 w 155"/>
                <a:gd name="T11" fmla="*/ 10 h 124"/>
                <a:gd name="T12" fmla="*/ 111 w 155"/>
                <a:gd name="T13" fmla="*/ 6 h 124"/>
                <a:gd name="T14" fmla="*/ 103 w 155"/>
                <a:gd name="T15" fmla="*/ 2 h 124"/>
                <a:gd name="T16" fmla="*/ 99 w 155"/>
                <a:gd name="T17" fmla="*/ 9 h 124"/>
                <a:gd name="T18" fmla="*/ 100 w 155"/>
                <a:gd name="T19" fmla="*/ 13 h 124"/>
                <a:gd name="T20" fmla="*/ 94 w 155"/>
                <a:gd name="T21" fmla="*/ 12 h 124"/>
                <a:gd name="T22" fmla="*/ 91 w 155"/>
                <a:gd name="T23" fmla="*/ 17 h 124"/>
                <a:gd name="T24" fmla="*/ 87 w 155"/>
                <a:gd name="T25" fmla="*/ 16 h 124"/>
                <a:gd name="T26" fmla="*/ 84 w 155"/>
                <a:gd name="T27" fmla="*/ 17 h 124"/>
                <a:gd name="T28" fmla="*/ 79 w 155"/>
                <a:gd name="T29" fmla="*/ 20 h 124"/>
                <a:gd name="T30" fmla="*/ 70 w 155"/>
                <a:gd name="T31" fmla="*/ 17 h 124"/>
                <a:gd name="T32" fmla="*/ 60 w 155"/>
                <a:gd name="T33" fmla="*/ 15 h 124"/>
                <a:gd name="T34" fmla="*/ 53 w 155"/>
                <a:gd name="T35" fmla="*/ 13 h 124"/>
                <a:gd name="T36" fmla="*/ 48 w 155"/>
                <a:gd name="T37" fmla="*/ 17 h 124"/>
                <a:gd name="T38" fmla="*/ 43 w 155"/>
                <a:gd name="T39" fmla="*/ 17 h 124"/>
                <a:gd name="T40" fmla="*/ 40 w 155"/>
                <a:gd name="T41" fmla="*/ 23 h 124"/>
                <a:gd name="T42" fmla="*/ 31 w 155"/>
                <a:gd name="T43" fmla="*/ 35 h 124"/>
                <a:gd name="T44" fmla="*/ 25 w 155"/>
                <a:gd name="T45" fmla="*/ 39 h 124"/>
                <a:gd name="T46" fmla="*/ 21 w 155"/>
                <a:gd name="T47" fmla="*/ 43 h 124"/>
                <a:gd name="T48" fmla="*/ 15 w 155"/>
                <a:gd name="T49" fmla="*/ 43 h 124"/>
                <a:gd name="T50" fmla="*/ 7 w 155"/>
                <a:gd name="T51" fmla="*/ 39 h 124"/>
                <a:gd name="T52" fmla="*/ 5 w 155"/>
                <a:gd name="T53" fmla="*/ 39 h 124"/>
                <a:gd name="T54" fmla="*/ 4 w 155"/>
                <a:gd name="T55" fmla="*/ 45 h 124"/>
                <a:gd name="T56" fmla="*/ 1 w 155"/>
                <a:gd name="T57" fmla="*/ 53 h 124"/>
                <a:gd name="T58" fmla="*/ 0 w 155"/>
                <a:gd name="T59" fmla="*/ 59 h 124"/>
                <a:gd name="T60" fmla="*/ 3 w 155"/>
                <a:gd name="T61" fmla="*/ 68 h 124"/>
                <a:gd name="T62" fmla="*/ 3 w 155"/>
                <a:gd name="T63" fmla="*/ 72 h 124"/>
                <a:gd name="T64" fmla="*/ 6 w 155"/>
                <a:gd name="T65" fmla="*/ 83 h 124"/>
                <a:gd name="T66" fmla="*/ 10 w 155"/>
                <a:gd name="T67" fmla="*/ 95 h 124"/>
                <a:gd name="T68" fmla="*/ 21 w 155"/>
                <a:gd name="T69" fmla="*/ 99 h 124"/>
                <a:gd name="T70" fmla="*/ 21 w 155"/>
                <a:gd name="T71" fmla="*/ 105 h 124"/>
                <a:gd name="T72" fmla="*/ 14 w 155"/>
                <a:gd name="T73" fmla="*/ 116 h 124"/>
                <a:gd name="T74" fmla="*/ 34 w 155"/>
                <a:gd name="T75" fmla="*/ 124 h 124"/>
                <a:gd name="T76" fmla="*/ 51 w 155"/>
                <a:gd name="T77" fmla="*/ 124 h 124"/>
                <a:gd name="T78" fmla="*/ 66 w 155"/>
                <a:gd name="T79" fmla="*/ 121 h 124"/>
                <a:gd name="T80" fmla="*/ 74 w 155"/>
                <a:gd name="T81" fmla="*/ 115 h 124"/>
                <a:gd name="T82" fmla="*/ 76 w 155"/>
                <a:gd name="T83" fmla="*/ 102 h 124"/>
                <a:gd name="T84" fmla="*/ 81 w 155"/>
                <a:gd name="T85" fmla="*/ 99 h 124"/>
                <a:gd name="T86" fmla="*/ 87 w 155"/>
                <a:gd name="T87" fmla="*/ 95 h 124"/>
                <a:gd name="T88" fmla="*/ 96 w 155"/>
                <a:gd name="T89" fmla="*/ 92 h 124"/>
                <a:gd name="T90" fmla="*/ 103 w 155"/>
                <a:gd name="T91" fmla="*/ 93 h 124"/>
                <a:gd name="T92" fmla="*/ 104 w 155"/>
                <a:gd name="T93" fmla="*/ 83 h 124"/>
                <a:gd name="T94" fmla="*/ 106 w 155"/>
                <a:gd name="T95" fmla="*/ 75 h 124"/>
                <a:gd name="T96" fmla="*/ 113 w 155"/>
                <a:gd name="T97" fmla="*/ 71 h 124"/>
                <a:gd name="T98" fmla="*/ 109 w 155"/>
                <a:gd name="T99" fmla="*/ 63 h 124"/>
                <a:gd name="T100" fmla="*/ 117 w 155"/>
                <a:gd name="T101" fmla="*/ 62 h 124"/>
                <a:gd name="T102" fmla="*/ 117 w 155"/>
                <a:gd name="T103" fmla="*/ 55 h 124"/>
                <a:gd name="T104" fmla="*/ 123 w 155"/>
                <a:gd name="T105" fmla="*/ 48 h 124"/>
                <a:gd name="T106" fmla="*/ 122 w 155"/>
                <a:gd name="T107" fmla="*/ 39 h 124"/>
                <a:gd name="T108" fmla="*/ 119 w 155"/>
                <a:gd name="T109" fmla="*/ 29 h 124"/>
                <a:gd name="T110" fmla="*/ 126 w 155"/>
                <a:gd name="T111" fmla="*/ 25 h 124"/>
                <a:gd name="T112" fmla="*/ 146 w 155"/>
                <a:gd name="T113" fmla="*/ 23 h 124"/>
                <a:gd name="T114" fmla="*/ 150 w 155"/>
                <a:gd name="T11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24">
                  <a:moveTo>
                    <a:pt x="152" y="17"/>
                  </a:moveTo>
                  <a:cubicBezTo>
                    <a:pt x="155" y="17"/>
                    <a:pt x="155" y="17"/>
                    <a:pt x="155" y="17"/>
                  </a:cubicBezTo>
                  <a:cubicBezTo>
                    <a:pt x="150" y="15"/>
                    <a:pt x="150" y="15"/>
                    <a:pt x="150" y="15"/>
                  </a:cubicBezTo>
                  <a:cubicBezTo>
                    <a:pt x="147" y="15"/>
                    <a:pt x="147" y="15"/>
                    <a:pt x="147" y="15"/>
                  </a:cubicBezTo>
                  <a:cubicBezTo>
                    <a:pt x="143" y="16"/>
                    <a:pt x="143" y="16"/>
                    <a:pt x="143" y="16"/>
                  </a:cubicBezTo>
                  <a:cubicBezTo>
                    <a:pt x="140" y="17"/>
                    <a:pt x="140" y="17"/>
                    <a:pt x="140" y="17"/>
                  </a:cubicBezTo>
                  <a:cubicBezTo>
                    <a:pt x="140" y="15"/>
                    <a:pt x="140" y="15"/>
                    <a:pt x="140" y="15"/>
                  </a:cubicBezTo>
                  <a:cubicBezTo>
                    <a:pt x="139" y="15"/>
                    <a:pt x="139" y="15"/>
                    <a:pt x="139" y="15"/>
                  </a:cubicBezTo>
                  <a:cubicBezTo>
                    <a:pt x="134" y="15"/>
                    <a:pt x="134" y="15"/>
                    <a:pt x="134" y="15"/>
                  </a:cubicBezTo>
                  <a:cubicBezTo>
                    <a:pt x="132" y="16"/>
                    <a:pt x="132" y="16"/>
                    <a:pt x="132" y="16"/>
                  </a:cubicBezTo>
                  <a:cubicBezTo>
                    <a:pt x="130" y="19"/>
                    <a:pt x="130" y="19"/>
                    <a:pt x="130" y="19"/>
                  </a:cubicBezTo>
                  <a:cubicBezTo>
                    <a:pt x="129" y="20"/>
                    <a:pt x="129" y="20"/>
                    <a:pt x="129" y="20"/>
                  </a:cubicBezTo>
                  <a:cubicBezTo>
                    <a:pt x="127" y="20"/>
                    <a:pt x="127" y="20"/>
                    <a:pt x="127" y="20"/>
                  </a:cubicBezTo>
                  <a:cubicBezTo>
                    <a:pt x="124" y="20"/>
                    <a:pt x="124" y="20"/>
                    <a:pt x="124" y="20"/>
                  </a:cubicBezTo>
                  <a:cubicBezTo>
                    <a:pt x="122" y="23"/>
                    <a:pt x="122" y="23"/>
                    <a:pt x="122" y="23"/>
                  </a:cubicBezTo>
                  <a:cubicBezTo>
                    <a:pt x="120" y="25"/>
                    <a:pt x="120" y="25"/>
                    <a:pt x="120" y="25"/>
                  </a:cubicBezTo>
                  <a:cubicBezTo>
                    <a:pt x="120" y="24"/>
                    <a:pt x="120" y="24"/>
                    <a:pt x="120" y="24"/>
                  </a:cubicBezTo>
                  <a:cubicBezTo>
                    <a:pt x="119" y="23"/>
                    <a:pt x="119" y="23"/>
                    <a:pt x="119" y="23"/>
                  </a:cubicBezTo>
                  <a:cubicBezTo>
                    <a:pt x="116" y="20"/>
                    <a:pt x="116" y="20"/>
                    <a:pt x="116" y="20"/>
                  </a:cubicBezTo>
                  <a:cubicBezTo>
                    <a:pt x="116" y="20"/>
                    <a:pt x="116" y="20"/>
                    <a:pt x="116" y="20"/>
                  </a:cubicBezTo>
                  <a:cubicBezTo>
                    <a:pt x="114" y="15"/>
                    <a:pt x="114" y="15"/>
                    <a:pt x="114" y="15"/>
                  </a:cubicBezTo>
                  <a:cubicBezTo>
                    <a:pt x="114" y="13"/>
                    <a:pt x="114" y="13"/>
                    <a:pt x="114" y="13"/>
                  </a:cubicBezTo>
                  <a:cubicBezTo>
                    <a:pt x="114" y="12"/>
                    <a:pt x="114" y="12"/>
                    <a:pt x="114" y="12"/>
                  </a:cubicBezTo>
                  <a:cubicBezTo>
                    <a:pt x="114" y="10"/>
                    <a:pt x="114" y="10"/>
                    <a:pt x="114" y="10"/>
                  </a:cubicBezTo>
                  <a:cubicBezTo>
                    <a:pt x="114" y="9"/>
                    <a:pt x="114" y="9"/>
                    <a:pt x="114" y="9"/>
                  </a:cubicBezTo>
                  <a:cubicBezTo>
                    <a:pt x="113" y="7"/>
                    <a:pt x="113" y="7"/>
                    <a:pt x="113" y="7"/>
                  </a:cubicBezTo>
                  <a:cubicBezTo>
                    <a:pt x="111" y="7"/>
                    <a:pt x="111" y="7"/>
                    <a:pt x="111" y="7"/>
                  </a:cubicBezTo>
                  <a:cubicBezTo>
                    <a:pt x="111" y="6"/>
                    <a:pt x="111" y="6"/>
                    <a:pt x="111" y="6"/>
                  </a:cubicBezTo>
                  <a:cubicBezTo>
                    <a:pt x="110" y="3"/>
                    <a:pt x="110" y="3"/>
                    <a:pt x="110" y="3"/>
                  </a:cubicBezTo>
                  <a:cubicBezTo>
                    <a:pt x="109" y="2"/>
                    <a:pt x="109" y="2"/>
                    <a:pt x="109" y="2"/>
                  </a:cubicBezTo>
                  <a:cubicBezTo>
                    <a:pt x="106" y="0"/>
                    <a:pt x="106" y="0"/>
                    <a:pt x="106" y="0"/>
                  </a:cubicBezTo>
                  <a:cubicBezTo>
                    <a:pt x="103" y="2"/>
                    <a:pt x="103" y="2"/>
                    <a:pt x="103" y="2"/>
                  </a:cubicBezTo>
                  <a:cubicBezTo>
                    <a:pt x="101" y="5"/>
                    <a:pt x="101" y="5"/>
                    <a:pt x="101" y="5"/>
                  </a:cubicBezTo>
                  <a:cubicBezTo>
                    <a:pt x="100" y="6"/>
                    <a:pt x="100" y="6"/>
                    <a:pt x="100" y="6"/>
                  </a:cubicBezTo>
                  <a:cubicBezTo>
                    <a:pt x="99" y="8"/>
                    <a:pt x="99" y="8"/>
                    <a:pt x="99" y="8"/>
                  </a:cubicBezTo>
                  <a:cubicBezTo>
                    <a:pt x="99" y="9"/>
                    <a:pt x="99" y="9"/>
                    <a:pt x="99" y="9"/>
                  </a:cubicBezTo>
                  <a:cubicBezTo>
                    <a:pt x="100" y="10"/>
                    <a:pt x="100" y="10"/>
                    <a:pt x="100" y="10"/>
                  </a:cubicBezTo>
                  <a:cubicBezTo>
                    <a:pt x="100" y="12"/>
                    <a:pt x="100" y="12"/>
                    <a:pt x="100" y="12"/>
                  </a:cubicBezTo>
                  <a:cubicBezTo>
                    <a:pt x="100" y="13"/>
                    <a:pt x="100" y="13"/>
                    <a:pt x="100" y="13"/>
                  </a:cubicBezTo>
                  <a:cubicBezTo>
                    <a:pt x="100" y="13"/>
                    <a:pt x="100" y="13"/>
                    <a:pt x="100" y="13"/>
                  </a:cubicBezTo>
                  <a:cubicBezTo>
                    <a:pt x="99" y="13"/>
                    <a:pt x="99" y="13"/>
                    <a:pt x="99" y="13"/>
                  </a:cubicBezTo>
                  <a:cubicBezTo>
                    <a:pt x="98" y="13"/>
                    <a:pt x="98" y="13"/>
                    <a:pt x="98" y="13"/>
                  </a:cubicBezTo>
                  <a:cubicBezTo>
                    <a:pt x="96" y="12"/>
                    <a:pt x="96" y="12"/>
                    <a:pt x="96" y="12"/>
                  </a:cubicBezTo>
                  <a:cubicBezTo>
                    <a:pt x="94" y="12"/>
                    <a:pt x="94" y="12"/>
                    <a:pt x="94" y="12"/>
                  </a:cubicBezTo>
                  <a:cubicBezTo>
                    <a:pt x="93" y="13"/>
                    <a:pt x="93" y="13"/>
                    <a:pt x="93" y="13"/>
                  </a:cubicBezTo>
                  <a:cubicBezTo>
                    <a:pt x="91" y="13"/>
                    <a:pt x="91" y="13"/>
                    <a:pt x="91" y="13"/>
                  </a:cubicBezTo>
                  <a:cubicBezTo>
                    <a:pt x="91" y="16"/>
                    <a:pt x="91" y="16"/>
                    <a:pt x="91" y="16"/>
                  </a:cubicBezTo>
                  <a:cubicBezTo>
                    <a:pt x="91" y="17"/>
                    <a:pt x="91" y="17"/>
                    <a:pt x="91" y="17"/>
                  </a:cubicBezTo>
                  <a:cubicBezTo>
                    <a:pt x="91" y="19"/>
                    <a:pt x="91" y="19"/>
                    <a:pt x="91" y="19"/>
                  </a:cubicBezTo>
                  <a:cubicBezTo>
                    <a:pt x="90" y="19"/>
                    <a:pt x="90" y="19"/>
                    <a:pt x="90" y="19"/>
                  </a:cubicBezTo>
                  <a:cubicBezTo>
                    <a:pt x="89" y="17"/>
                    <a:pt x="89" y="17"/>
                    <a:pt x="89" y="17"/>
                  </a:cubicBezTo>
                  <a:cubicBezTo>
                    <a:pt x="87" y="16"/>
                    <a:pt x="87" y="16"/>
                    <a:pt x="87" y="16"/>
                  </a:cubicBezTo>
                  <a:cubicBezTo>
                    <a:pt x="87" y="17"/>
                    <a:pt x="87" y="17"/>
                    <a:pt x="87" y="17"/>
                  </a:cubicBezTo>
                  <a:cubicBezTo>
                    <a:pt x="86" y="17"/>
                    <a:pt x="86" y="17"/>
                    <a:pt x="86" y="17"/>
                  </a:cubicBezTo>
                  <a:cubicBezTo>
                    <a:pt x="84" y="16"/>
                    <a:pt x="84" y="16"/>
                    <a:pt x="84" y="16"/>
                  </a:cubicBezTo>
                  <a:cubicBezTo>
                    <a:pt x="84" y="17"/>
                    <a:pt x="84" y="17"/>
                    <a:pt x="84" y="17"/>
                  </a:cubicBezTo>
                  <a:cubicBezTo>
                    <a:pt x="81" y="19"/>
                    <a:pt x="81" y="19"/>
                    <a:pt x="81" y="19"/>
                  </a:cubicBezTo>
                  <a:cubicBezTo>
                    <a:pt x="80" y="19"/>
                    <a:pt x="80" y="19"/>
                    <a:pt x="80" y="19"/>
                  </a:cubicBezTo>
                  <a:cubicBezTo>
                    <a:pt x="80" y="20"/>
                    <a:pt x="80" y="20"/>
                    <a:pt x="80" y="20"/>
                  </a:cubicBezTo>
                  <a:cubicBezTo>
                    <a:pt x="79" y="20"/>
                    <a:pt x="79" y="20"/>
                    <a:pt x="79" y="20"/>
                  </a:cubicBezTo>
                  <a:cubicBezTo>
                    <a:pt x="77" y="20"/>
                    <a:pt x="77" y="20"/>
                    <a:pt x="77" y="20"/>
                  </a:cubicBezTo>
                  <a:cubicBezTo>
                    <a:pt x="76" y="20"/>
                    <a:pt x="76" y="20"/>
                    <a:pt x="76" y="20"/>
                  </a:cubicBezTo>
                  <a:cubicBezTo>
                    <a:pt x="73" y="17"/>
                    <a:pt x="73" y="17"/>
                    <a:pt x="73" y="17"/>
                  </a:cubicBezTo>
                  <a:cubicBezTo>
                    <a:pt x="70" y="17"/>
                    <a:pt x="70" y="17"/>
                    <a:pt x="70" y="17"/>
                  </a:cubicBezTo>
                  <a:cubicBezTo>
                    <a:pt x="68" y="17"/>
                    <a:pt x="68" y="17"/>
                    <a:pt x="68" y="17"/>
                  </a:cubicBezTo>
                  <a:cubicBezTo>
                    <a:pt x="67" y="16"/>
                    <a:pt x="67" y="16"/>
                    <a:pt x="67" y="16"/>
                  </a:cubicBezTo>
                  <a:cubicBezTo>
                    <a:pt x="64" y="15"/>
                    <a:pt x="64" y="15"/>
                    <a:pt x="64" y="15"/>
                  </a:cubicBezTo>
                  <a:cubicBezTo>
                    <a:pt x="60" y="15"/>
                    <a:pt x="60" y="15"/>
                    <a:pt x="60" y="15"/>
                  </a:cubicBezTo>
                  <a:cubicBezTo>
                    <a:pt x="57" y="16"/>
                    <a:pt x="57" y="16"/>
                    <a:pt x="57" y="16"/>
                  </a:cubicBezTo>
                  <a:cubicBezTo>
                    <a:pt x="56" y="15"/>
                    <a:pt x="56" y="15"/>
                    <a:pt x="56" y="15"/>
                  </a:cubicBezTo>
                  <a:cubicBezTo>
                    <a:pt x="54" y="14"/>
                    <a:pt x="54" y="14"/>
                    <a:pt x="54" y="14"/>
                  </a:cubicBezTo>
                  <a:cubicBezTo>
                    <a:pt x="53" y="13"/>
                    <a:pt x="53" y="13"/>
                    <a:pt x="53" y="13"/>
                  </a:cubicBezTo>
                  <a:cubicBezTo>
                    <a:pt x="51" y="13"/>
                    <a:pt x="51" y="13"/>
                    <a:pt x="51" y="13"/>
                  </a:cubicBezTo>
                  <a:cubicBezTo>
                    <a:pt x="50" y="13"/>
                    <a:pt x="50" y="13"/>
                    <a:pt x="50" y="13"/>
                  </a:cubicBezTo>
                  <a:cubicBezTo>
                    <a:pt x="48" y="15"/>
                    <a:pt x="48" y="15"/>
                    <a:pt x="48" y="15"/>
                  </a:cubicBezTo>
                  <a:cubicBezTo>
                    <a:pt x="48" y="17"/>
                    <a:pt x="48" y="17"/>
                    <a:pt x="48" y="17"/>
                  </a:cubicBezTo>
                  <a:cubicBezTo>
                    <a:pt x="47" y="17"/>
                    <a:pt x="47" y="17"/>
                    <a:pt x="47" y="17"/>
                  </a:cubicBezTo>
                  <a:cubicBezTo>
                    <a:pt x="46" y="17"/>
                    <a:pt x="46" y="17"/>
                    <a:pt x="46" y="17"/>
                  </a:cubicBezTo>
                  <a:cubicBezTo>
                    <a:pt x="44" y="17"/>
                    <a:pt x="44" y="17"/>
                    <a:pt x="44" y="17"/>
                  </a:cubicBezTo>
                  <a:cubicBezTo>
                    <a:pt x="43" y="17"/>
                    <a:pt x="43" y="17"/>
                    <a:pt x="43" y="17"/>
                  </a:cubicBezTo>
                  <a:cubicBezTo>
                    <a:pt x="41" y="19"/>
                    <a:pt x="41" y="19"/>
                    <a:pt x="41" y="19"/>
                  </a:cubicBezTo>
                  <a:cubicBezTo>
                    <a:pt x="40" y="20"/>
                    <a:pt x="40" y="20"/>
                    <a:pt x="40" y="20"/>
                  </a:cubicBezTo>
                  <a:cubicBezTo>
                    <a:pt x="40" y="22"/>
                    <a:pt x="40" y="22"/>
                    <a:pt x="40" y="22"/>
                  </a:cubicBezTo>
                  <a:cubicBezTo>
                    <a:pt x="40" y="23"/>
                    <a:pt x="40" y="23"/>
                    <a:pt x="40" y="23"/>
                  </a:cubicBezTo>
                  <a:cubicBezTo>
                    <a:pt x="40" y="28"/>
                    <a:pt x="40" y="28"/>
                    <a:pt x="40" y="28"/>
                  </a:cubicBezTo>
                  <a:cubicBezTo>
                    <a:pt x="38" y="30"/>
                    <a:pt x="38" y="30"/>
                    <a:pt x="38" y="30"/>
                  </a:cubicBezTo>
                  <a:cubicBezTo>
                    <a:pt x="34" y="33"/>
                    <a:pt x="34" y="33"/>
                    <a:pt x="34" y="33"/>
                  </a:cubicBezTo>
                  <a:cubicBezTo>
                    <a:pt x="31" y="35"/>
                    <a:pt x="31" y="35"/>
                    <a:pt x="31" y="35"/>
                  </a:cubicBezTo>
                  <a:cubicBezTo>
                    <a:pt x="28" y="36"/>
                    <a:pt x="28" y="36"/>
                    <a:pt x="28" y="36"/>
                  </a:cubicBezTo>
                  <a:cubicBezTo>
                    <a:pt x="25" y="36"/>
                    <a:pt x="25" y="36"/>
                    <a:pt x="25" y="36"/>
                  </a:cubicBezTo>
                  <a:cubicBezTo>
                    <a:pt x="27" y="38"/>
                    <a:pt x="27" y="38"/>
                    <a:pt x="27" y="38"/>
                  </a:cubicBezTo>
                  <a:cubicBezTo>
                    <a:pt x="25" y="39"/>
                    <a:pt x="25" y="39"/>
                    <a:pt x="25" y="39"/>
                  </a:cubicBezTo>
                  <a:cubicBezTo>
                    <a:pt x="25" y="40"/>
                    <a:pt x="25" y="40"/>
                    <a:pt x="25" y="40"/>
                  </a:cubicBezTo>
                  <a:cubicBezTo>
                    <a:pt x="24" y="42"/>
                    <a:pt x="24" y="42"/>
                    <a:pt x="24" y="42"/>
                  </a:cubicBezTo>
                  <a:cubicBezTo>
                    <a:pt x="23" y="43"/>
                    <a:pt x="23" y="43"/>
                    <a:pt x="23" y="43"/>
                  </a:cubicBezTo>
                  <a:cubicBezTo>
                    <a:pt x="21" y="43"/>
                    <a:pt x="21" y="43"/>
                    <a:pt x="21" y="43"/>
                  </a:cubicBezTo>
                  <a:cubicBezTo>
                    <a:pt x="20" y="43"/>
                    <a:pt x="20" y="43"/>
                    <a:pt x="20" y="43"/>
                  </a:cubicBezTo>
                  <a:cubicBezTo>
                    <a:pt x="18" y="45"/>
                    <a:pt x="18" y="45"/>
                    <a:pt x="18" y="45"/>
                  </a:cubicBezTo>
                  <a:cubicBezTo>
                    <a:pt x="17" y="46"/>
                    <a:pt x="17" y="46"/>
                    <a:pt x="17" y="46"/>
                  </a:cubicBezTo>
                  <a:cubicBezTo>
                    <a:pt x="15" y="43"/>
                    <a:pt x="15" y="43"/>
                    <a:pt x="15" y="43"/>
                  </a:cubicBezTo>
                  <a:cubicBezTo>
                    <a:pt x="14" y="42"/>
                    <a:pt x="14" y="42"/>
                    <a:pt x="14" y="42"/>
                  </a:cubicBezTo>
                  <a:cubicBezTo>
                    <a:pt x="11" y="42"/>
                    <a:pt x="11" y="42"/>
                    <a:pt x="11" y="42"/>
                  </a:cubicBezTo>
                  <a:cubicBezTo>
                    <a:pt x="10" y="42"/>
                    <a:pt x="10" y="42"/>
                    <a:pt x="10" y="42"/>
                  </a:cubicBezTo>
                  <a:cubicBezTo>
                    <a:pt x="7" y="39"/>
                    <a:pt x="7" y="39"/>
                    <a:pt x="7" y="39"/>
                  </a:cubicBezTo>
                  <a:cubicBezTo>
                    <a:pt x="5" y="39"/>
                    <a:pt x="5" y="39"/>
                    <a:pt x="5" y="39"/>
                  </a:cubicBezTo>
                  <a:cubicBezTo>
                    <a:pt x="3" y="35"/>
                    <a:pt x="3" y="35"/>
                    <a:pt x="3" y="35"/>
                  </a:cubicBezTo>
                  <a:cubicBezTo>
                    <a:pt x="4" y="38"/>
                    <a:pt x="4" y="38"/>
                    <a:pt x="4" y="38"/>
                  </a:cubicBezTo>
                  <a:cubicBezTo>
                    <a:pt x="5" y="39"/>
                    <a:pt x="5" y="39"/>
                    <a:pt x="5" y="39"/>
                  </a:cubicBezTo>
                  <a:cubicBezTo>
                    <a:pt x="5" y="40"/>
                    <a:pt x="5" y="40"/>
                    <a:pt x="5" y="40"/>
                  </a:cubicBezTo>
                  <a:cubicBezTo>
                    <a:pt x="4" y="42"/>
                    <a:pt x="4" y="42"/>
                    <a:pt x="4" y="42"/>
                  </a:cubicBezTo>
                  <a:cubicBezTo>
                    <a:pt x="4" y="43"/>
                    <a:pt x="4" y="43"/>
                    <a:pt x="4" y="43"/>
                  </a:cubicBezTo>
                  <a:cubicBezTo>
                    <a:pt x="4" y="45"/>
                    <a:pt x="4" y="45"/>
                    <a:pt x="4" y="45"/>
                  </a:cubicBezTo>
                  <a:cubicBezTo>
                    <a:pt x="4" y="48"/>
                    <a:pt x="4" y="48"/>
                    <a:pt x="4" y="48"/>
                  </a:cubicBezTo>
                  <a:cubicBezTo>
                    <a:pt x="4" y="50"/>
                    <a:pt x="4" y="50"/>
                    <a:pt x="4" y="50"/>
                  </a:cubicBezTo>
                  <a:cubicBezTo>
                    <a:pt x="3" y="52"/>
                    <a:pt x="3" y="52"/>
                    <a:pt x="3" y="52"/>
                  </a:cubicBezTo>
                  <a:cubicBezTo>
                    <a:pt x="1" y="53"/>
                    <a:pt x="1" y="53"/>
                    <a:pt x="1" y="53"/>
                  </a:cubicBezTo>
                  <a:cubicBezTo>
                    <a:pt x="2" y="55"/>
                    <a:pt x="2" y="55"/>
                    <a:pt x="2" y="55"/>
                  </a:cubicBezTo>
                  <a:cubicBezTo>
                    <a:pt x="3" y="56"/>
                    <a:pt x="3" y="56"/>
                    <a:pt x="3" y="56"/>
                  </a:cubicBezTo>
                  <a:cubicBezTo>
                    <a:pt x="1" y="58"/>
                    <a:pt x="1" y="58"/>
                    <a:pt x="1" y="58"/>
                  </a:cubicBezTo>
                  <a:cubicBezTo>
                    <a:pt x="0" y="59"/>
                    <a:pt x="0" y="59"/>
                    <a:pt x="0" y="59"/>
                  </a:cubicBezTo>
                  <a:cubicBezTo>
                    <a:pt x="0" y="61"/>
                    <a:pt x="0" y="61"/>
                    <a:pt x="0" y="61"/>
                  </a:cubicBezTo>
                  <a:cubicBezTo>
                    <a:pt x="0" y="63"/>
                    <a:pt x="0" y="63"/>
                    <a:pt x="0" y="63"/>
                  </a:cubicBezTo>
                  <a:cubicBezTo>
                    <a:pt x="1" y="66"/>
                    <a:pt x="1" y="66"/>
                    <a:pt x="1" y="66"/>
                  </a:cubicBezTo>
                  <a:cubicBezTo>
                    <a:pt x="3" y="68"/>
                    <a:pt x="3" y="68"/>
                    <a:pt x="3" y="68"/>
                  </a:cubicBezTo>
                  <a:cubicBezTo>
                    <a:pt x="5" y="68"/>
                    <a:pt x="5" y="68"/>
                    <a:pt x="5" y="68"/>
                  </a:cubicBezTo>
                  <a:cubicBezTo>
                    <a:pt x="5" y="69"/>
                    <a:pt x="5" y="69"/>
                    <a:pt x="5" y="69"/>
                  </a:cubicBezTo>
                  <a:cubicBezTo>
                    <a:pt x="4" y="71"/>
                    <a:pt x="4" y="71"/>
                    <a:pt x="4" y="71"/>
                  </a:cubicBezTo>
                  <a:cubicBezTo>
                    <a:pt x="3" y="72"/>
                    <a:pt x="3" y="72"/>
                    <a:pt x="3" y="72"/>
                  </a:cubicBezTo>
                  <a:cubicBezTo>
                    <a:pt x="3" y="73"/>
                    <a:pt x="3" y="73"/>
                    <a:pt x="3" y="73"/>
                  </a:cubicBezTo>
                  <a:cubicBezTo>
                    <a:pt x="3" y="75"/>
                    <a:pt x="3" y="75"/>
                    <a:pt x="3" y="75"/>
                  </a:cubicBezTo>
                  <a:cubicBezTo>
                    <a:pt x="4" y="79"/>
                    <a:pt x="4" y="79"/>
                    <a:pt x="4" y="79"/>
                  </a:cubicBezTo>
                  <a:cubicBezTo>
                    <a:pt x="6" y="83"/>
                    <a:pt x="6" y="83"/>
                    <a:pt x="6" y="83"/>
                  </a:cubicBezTo>
                  <a:cubicBezTo>
                    <a:pt x="7" y="85"/>
                    <a:pt x="7" y="85"/>
                    <a:pt x="7" y="85"/>
                  </a:cubicBezTo>
                  <a:cubicBezTo>
                    <a:pt x="8" y="91"/>
                    <a:pt x="8" y="91"/>
                    <a:pt x="8" y="91"/>
                  </a:cubicBezTo>
                  <a:cubicBezTo>
                    <a:pt x="9" y="93"/>
                    <a:pt x="9" y="93"/>
                    <a:pt x="9" y="93"/>
                  </a:cubicBezTo>
                  <a:cubicBezTo>
                    <a:pt x="10" y="95"/>
                    <a:pt x="10" y="95"/>
                    <a:pt x="10" y="95"/>
                  </a:cubicBezTo>
                  <a:cubicBezTo>
                    <a:pt x="13" y="96"/>
                    <a:pt x="13" y="96"/>
                    <a:pt x="13" y="96"/>
                  </a:cubicBezTo>
                  <a:cubicBezTo>
                    <a:pt x="14" y="96"/>
                    <a:pt x="14" y="96"/>
                    <a:pt x="14" y="96"/>
                  </a:cubicBezTo>
                  <a:cubicBezTo>
                    <a:pt x="18" y="96"/>
                    <a:pt x="18" y="96"/>
                    <a:pt x="18" y="96"/>
                  </a:cubicBezTo>
                  <a:cubicBezTo>
                    <a:pt x="21" y="99"/>
                    <a:pt x="21" y="99"/>
                    <a:pt x="21" y="99"/>
                  </a:cubicBezTo>
                  <a:cubicBezTo>
                    <a:pt x="21" y="101"/>
                    <a:pt x="21" y="101"/>
                    <a:pt x="21" y="101"/>
                  </a:cubicBezTo>
                  <a:cubicBezTo>
                    <a:pt x="21" y="102"/>
                    <a:pt x="21" y="102"/>
                    <a:pt x="21" y="102"/>
                  </a:cubicBezTo>
                  <a:cubicBezTo>
                    <a:pt x="21" y="105"/>
                    <a:pt x="21" y="105"/>
                    <a:pt x="21" y="105"/>
                  </a:cubicBezTo>
                  <a:cubicBezTo>
                    <a:pt x="21" y="105"/>
                    <a:pt x="21" y="105"/>
                    <a:pt x="21" y="105"/>
                  </a:cubicBezTo>
                  <a:cubicBezTo>
                    <a:pt x="18" y="108"/>
                    <a:pt x="18" y="108"/>
                    <a:pt x="18" y="108"/>
                  </a:cubicBezTo>
                  <a:cubicBezTo>
                    <a:pt x="17" y="111"/>
                    <a:pt x="17" y="111"/>
                    <a:pt x="17" y="111"/>
                  </a:cubicBezTo>
                  <a:cubicBezTo>
                    <a:pt x="14" y="116"/>
                    <a:pt x="14" y="116"/>
                    <a:pt x="14" y="116"/>
                  </a:cubicBezTo>
                  <a:cubicBezTo>
                    <a:pt x="14" y="116"/>
                    <a:pt x="14" y="116"/>
                    <a:pt x="14" y="116"/>
                  </a:cubicBezTo>
                  <a:cubicBezTo>
                    <a:pt x="13" y="118"/>
                    <a:pt x="13" y="118"/>
                    <a:pt x="13" y="118"/>
                  </a:cubicBezTo>
                  <a:cubicBezTo>
                    <a:pt x="20" y="121"/>
                    <a:pt x="20" y="121"/>
                    <a:pt x="20" y="121"/>
                  </a:cubicBezTo>
                  <a:cubicBezTo>
                    <a:pt x="27" y="124"/>
                    <a:pt x="27" y="124"/>
                    <a:pt x="27" y="124"/>
                  </a:cubicBezTo>
                  <a:cubicBezTo>
                    <a:pt x="34" y="124"/>
                    <a:pt x="34" y="124"/>
                    <a:pt x="34" y="124"/>
                  </a:cubicBezTo>
                  <a:cubicBezTo>
                    <a:pt x="41" y="122"/>
                    <a:pt x="41" y="122"/>
                    <a:pt x="41" y="122"/>
                  </a:cubicBezTo>
                  <a:cubicBezTo>
                    <a:pt x="46" y="122"/>
                    <a:pt x="46" y="122"/>
                    <a:pt x="46" y="122"/>
                  </a:cubicBezTo>
                  <a:cubicBezTo>
                    <a:pt x="48" y="124"/>
                    <a:pt x="48" y="124"/>
                    <a:pt x="48" y="124"/>
                  </a:cubicBezTo>
                  <a:cubicBezTo>
                    <a:pt x="51" y="124"/>
                    <a:pt x="51" y="124"/>
                    <a:pt x="51" y="124"/>
                  </a:cubicBezTo>
                  <a:cubicBezTo>
                    <a:pt x="54" y="122"/>
                    <a:pt x="54" y="122"/>
                    <a:pt x="54" y="122"/>
                  </a:cubicBezTo>
                  <a:cubicBezTo>
                    <a:pt x="57" y="122"/>
                    <a:pt x="57" y="122"/>
                    <a:pt x="57" y="122"/>
                  </a:cubicBezTo>
                  <a:cubicBezTo>
                    <a:pt x="60" y="122"/>
                    <a:pt x="60" y="122"/>
                    <a:pt x="60" y="122"/>
                  </a:cubicBezTo>
                  <a:cubicBezTo>
                    <a:pt x="66" y="121"/>
                    <a:pt x="66" y="121"/>
                    <a:pt x="66" y="121"/>
                  </a:cubicBezTo>
                  <a:cubicBezTo>
                    <a:pt x="71" y="119"/>
                    <a:pt x="71" y="119"/>
                    <a:pt x="71" y="119"/>
                  </a:cubicBezTo>
                  <a:cubicBezTo>
                    <a:pt x="74" y="118"/>
                    <a:pt x="74" y="118"/>
                    <a:pt x="74" y="118"/>
                  </a:cubicBezTo>
                  <a:cubicBezTo>
                    <a:pt x="76" y="116"/>
                    <a:pt x="76" y="116"/>
                    <a:pt x="76" y="116"/>
                  </a:cubicBezTo>
                  <a:cubicBezTo>
                    <a:pt x="74" y="115"/>
                    <a:pt x="74" y="115"/>
                    <a:pt x="74" y="115"/>
                  </a:cubicBezTo>
                  <a:cubicBezTo>
                    <a:pt x="74" y="112"/>
                    <a:pt x="74" y="112"/>
                    <a:pt x="74" y="112"/>
                  </a:cubicBezTo>
                  <a:cubicBezTo>
                    <a:pt x="74" y="106"/>
                    <a:pt x="74" y="106"/>
                    <a:pt x="74" y="106"/>
                  </a:cubicBezTo>
                  <a:cubicBezTo>
                    <a:pt x="74" y="104"/>
                    <a:pt x="74" y="104"/>
                    <a:pt x="74" y="104"/>
                  </a:cubicBezTo>
                  <a:cubicBezTo>
                    <a:pt x="76" y="102"/>
                    <a:pt x="76" y="102"/>
                    <a:pt x="76" y="102"/>
                  </a:cubicBezTo>
                  <a:cubicBezTo>
                    <a:pt x="77" y="99"/>
                    <a:pt x="77" y="99"/>
                    <a:pt x="77" y="99"/>
                  </a:cubicBezTo>
                  <a:cubicBezTo>
                    <a:pt x="79" y="98"/>
                    <a:pt x="79" y="98"/>
                    <a:pt x="79" y="98"/>
                  </a:cubicBezTo>
                  <a:cubicBezTo>
                    <a:pt x="80" y="98"/>
                    <a:pt x="80" y="98"/>
                    <a:pt x="80" y="98"/>
                  </a:cubicBezTo>
                  <a:cubicBezTo>
                    <a:pt x="81" y="99"/>
                    <a:pt x="81" y="99"/>
                    <a:pt x="81" y="99"/>
                  </a:cubicBezTo>
                  <a:cubicBezTo>
                    <a:pt x="84" y="99"/>
                    <a:pt x="84" y="99"/>
                    <a:pt x="84" y="99"/>
                  </a:cubicBezTo>
                  <a:cubicBezTo>
                    <a:pt x="90" y="98"/>
                    <a:pt x="90" y="98"/>
                    <a:pt x="90" y="98"/>
                  </a:cubicBezTo>
                  <a:cubicBezTo>
                    <a:pt x="87" y="96"/>
                    <a:pt x="87" y="96"/>
                    <a:pt x="87" y="96"/>
                  </a:cubicBezTo>
                  <a:cubicBezTo>
                    <a:pt x="87" y="95"/>
                    <a:pt x="87" y="95"/>
                    <a:pt x="87" y="95"/>
                  </a:cubicBezTo>
                  <a:cubicBezTo>
                    <a:pt x="90" y="93"/>
                    <a:pt x="90" y="93"/>
                    <a:pt x="90" y="93"/>
                  </a:cubicBezTo>
                  <a:cubicBezTo>
                    <a:pt x="91" y="92"/>
                    <a:pt x="91" y="92"/>
                    <a:pt x="91" y="92"/>
                  </a:cubicBezTo>
                  <a:cubicBezTo>
                    <a:pt x="93" y="92"/>
                    <a:pt x="93" y="92"/>
                    <a:pt x="93" y="92"/>
                  </a:cubicBezTo>
                  <a:cubicBezTo>
                    <a:pt x="96" y="92"/>
                    <a:pt x="96" y="92"/>
                    <a:pt x="96" y="92"/>
                  </a:cubicBezTo>
                  <a:cubicBezTo>
                    <a:pt x="97" y="91"/>
                    <a:pt x="97" y="91"/>
                    <a:pt x="97" y="91"/>
                  </a:cubicBezTo>
                  <a:cubicBezTo>
                    <a:pt x="99" y="92"/>
                    <a:pt x="99" y="92"/>
                    <a:pt x="99" y="92"/>
                  </a:cubicBezTo>
                  <a:cubicBezTo>
                    <a:pt x="100" y="93"/>
                    <a:pt x="100" y="93"/>
                    <a:pt x="100" y="93"/>
                  </a:cubicBezTo>
                  <a:cubicBezTo>
                    <a:pt x="103" y="93"/>
                    <a:pt x="103" y="93"/>
                    <a:pt x="103" y="93"/>
                  </a:cubicBezTo>
                  <a:cubicBezTo>
                    <a:pt x="104" y="92"/>
                    <a:pt x="104" y="92"/>
                    <a:pt x="104" y="92"/>
                  </a:cubicBezTo>
                  <a:cubicBezTo>
                    <a:pt x="104" y="91"/>
                    <a:pt x="104" y="91"/>
                    <a:pt x="104" y="91"/>
                  </a:cubicBezTo>
                  <a:cubicBezTo>
                    <a:pt x="104" y="86"/>
                    <a:pt x="104" y="86"/>
                    <a:pt x="104" y="86"/>
                  </a:cubicBezTo>
                  <a:cubicBezTo>
                    <a:pt x="104" y="83"/>
                    <a:pt x="104" y="83"/>
                    <a:pt x="104" y="83"/>
                  </a:cubicBezTo>
                  <a:cubicBezTo>
                    <a:pt x="104" y="82"/>
                    <a:pt x="104" y="82"/>
                    <a:pt x="104" y="82"/>
                  </a:cubicBezTo>
                  <a:cubicBezTo>
                    <a:pt x="106" y="79"/>
                    <a:pt x="106" y="79"/>
                    <a:pt x="106" y="79"/>
                  </a:cubicBezTo>
                  <a:cubicBezTo>
                    <a:pt x="106" y="76"/>
                    <a:pt x="106" y="76"/>
                    <a:pt x="106" y="76"/>
                  </a:cubicBezTo>
                  <a:cubicBezTo>
                    <a:pt x="106" y="75"/>
                    <a:pt x="106" y="75"/>
                    <a:pt x="106" y="75"/>
                  </a:cubicBezTo>
                  <a:cubicBezTo>
                    <a:pt x="106" y="73"/>
                    <a:pt x="106" y="73"/>
                    <a:pt x="106" y="73"/>
                  </a:cubicBezTo>
                  <a:cubicBezTo>
                    <a:pt x="109" y="73"/>
                    <a:pt x="109" y="73"/>
                    <a:pt x="109" y="73"/>
                  </a:cubicBezTo>
                  <a:cubicBezTo>
                    <a:pt x="111" y="72"/>
                    <a:pt x="111" y="72"/>
                    <a:pt x="111" y="72"/>
                  </a:cubicBezTo>
                  <a:cubicBezTo>
                    <a:pt x="113" y="71"/>
                    <a:pt x="113" y="71"/>
                    <a:pt x="113" y="71"/>
                  </a:cubicBezTo>
                  <a:cubicBezTo>
                    <a:pt x="113" y="69"/>
                    <a:pt x="113" y="69"/>
                    <a:pt x="113" y="69"/>
                  </a:cubicBezTo>
                  <a:cubicBezTo>
                    <a:pt x="111" y="66"/>
                    <a:pt x="111" y="66"/>
                    <a:pt x="111" y="66"/>
                  </a:cubicBezTo>
                  <a:cubicBezTo>
                    <a:pt x="110" y="65"/>
                    <a:pt x="110" y="65"/>
                    <a:pt x="110" y="65"/>
                  </a:cubicBezTo>
                  <a:cubicBezTo>
                    <a:pt x="109" y="63"/>
                    <a:pt x="109" y="63"/>
                    <a:pt x="109" y="63"/>
                  </a:cubicBezTo>
                  <a:cubicBezTo>
                    <a:pt x="107" y="62"/>
                    <a:pt x="107" y="62"/>
                    <a:pt x="107" y="62"/>
                  </a:cubicBezTo>
                  <a:cubicBezTo>
                    <a:pt x="110" y="61"/>
                    <a:pt x="110" y="61"/>
                    <a:pt x="110" y="61"/>
                  </a:cubicBezTo>
                  <a:cubicBezTo>
                    <a:pt x="111" y="62"/>
                    <a:pt x="111" y="62"/>
                    <a:pt x="111" y="62"/>
                  </a:cubicBezTo>
                  <a:cubicBezTo>
                    <a:pt x="117" y="62"/>
                    <a:pt x="117" y="62"/>
                    <a:pt x="117" y="62"/>
                  </a:cubicBezTo>
                  <a:cubicBezTo>
                    <a:pt x="120" y="61"/>
                    <a:pt x="120" y="61"/>
                    <a:pt x="120" y="61"/>
                  </a:cubicBezTo>
                  <a:cubicBezTo>
                    <a:pt x="122" y="58"/>
                    <a:pt x="122" y="58"/>
                    <a:pt x="122" y="58"/>
                  </a:cubicBezTo>
                  <a:cubicBezTo>
                    <a:pt x="120" y="56"/>
                    <a:pt x="120" y="56"/>
                    <a:pt x="120" y="56"/>
                  </a:cubicBezTo>
                  <a:cubicBezTo>
                    <a:pt x="117" y="55"/>
                    <a:pt x="117" y="55"/>
                    <a:pt x="117" y="55"/>
                  </a:cubicBezTo>
                  <a:cubicBezTo>
                    <a:pt x="119" y="53"/>
                    <a:pt x="119" y="53"/>
                    <a:pt x="119" y="53"/>
                  </a:cubicBezTo>
                  <a:cubicBezTo>
                    <a:pt x="119" y="52"/>
                    <a:pt x="119" y="52"/>
                    <a:pt x="119" y="52"/>
                  </a:cubicBezTo>
                  <a:cubicBezTo>
                    <a:pt x="120" y="50"/>
                    <a:pt x="120" y="50"/>
                    <a:pt x="120" y="50"/>
                  </a:cubicBezTo>
                  <a:cubicBezTo>
                    <a:pt x="123" y="48"/>
                    <a:pt x="123" y="48"/>
                    <a:pt x="123" y="48"/>
                  </a:cubicBezTo>
                  <a:cubicBezTo>
                    <a:pt x="124" y="45"/>
                    <a:pt x="124" y="45"/>
                    <a:pt x="124" y="45"/>
                  </a:cubicBezTo>
                  <a:cubicBezTo>
                    <a:pt x="123" y="43"/>
                    <a:pt x="123" y="43"/>
                    <a:pt x="123" y="43"/>
                  </a:cubicBezTo>
                  <a:cubicBezTo>
                    <a:pt x="123" y="42"/>
                    <a:pt x="123" y="42"/>
                    <a:pt x="123" y="42"/>
                  </a:cubicBezTo>
                  <a:cubicBezTo>
                    <a:pt x="122" y="39"/>
                    <a:pt x="122" y="39"/>
                    <a:pt x="122" y="39"/>
                  </a:cubicBezTo>
                  <a:cubicBezTo>
                    <a:pt x="119" y="35"/>
                    <a:pt x="119" y="35"/>
                    <a:pt x="119" y="35"/>
                  </a:cubicBezTo>
                  <a:cubicBezTo>
                    <a:pt x="117" y="35"/>
                    <a:pt x="117" y="35"/>
                    <a:pt x="117" y="35"/>
                  </a:cubicBezTo>
                  <a:cubicBezTo>
                    <a:pt x="116" y="33"/>
                    <a:pt x="116" y="33"/>
                    <a:pt x="116" y="33"/>
                  </a:cubicBezTo>
                  <a:cubicBezTo>
                    <a:pt x="119" y="29"/>
                    <a:pt x="119" y="29"/>
                    <a:pt x="119" y="29"/>
                  </a:cubicBezTo>
                  <a:cubicBezTo>
                    <a:pt x="120" y="28"/>
                    <a:pt x="120" y="28"/>
                    <a:pt x="120" y="28"/>
                  </a:cubicBezTo>
                  <a:cubicBezTo>
                    <a:pt x="122" y="28"/>
                    <a:pt x="122" y="28"/>
                    <a:pt x="122" y="28"/>
                  </a:cubicBezTo>
                  <a:cubicBezTo>
                    <a:pt x="123" y="26"/>
                    <a:pt x="123" y="26"/>
                    <a:pt x="123" y="26"/>
                  </a:cubicBezTo>
                  <a:cubicBezTo>
                    <a:pt x="126" y="25"/>
                    <a:pt x="126" y="25"/>
                    <a:pt x="126" y="25"/>
                  </a:cubicBezTo>
                  <a:cubicBezTo>
                    <a:pt x="130" y="23"/>
                    <a:pt x="130" y="23"/>
                    <a:pt x="130" y="23"/>
                  </a:cubicBezTo>
                  <a:cubicBezTo>
                    <a:pt x="142" y="22"/>
                    <a:pt x="142" y="22"/>
                    <a:pt x="142" y="22"/>
                  </a:cubicBezTo>
                  <a:cubicBezTo>
                    <a:pt x="144" y="22"/>
                    <a:pt x="144" y="22"/>
                    <a:pt x="144" y="22"/>
                  </a:cubicBezTo>
                  <a:cubicBezTo>
                    <a:pt x="146" y="23"/>
                    <a:pt x="146" y="23"/>
                    <a:pt x="146" y="23"/>
                  </a:cubicBezTo>
                  <a:cubicBezTo>
                    <a:pt x="147" y="22"/>
                    <a:pt x="147" y="22"/>
                    <a:pt x="147" y="22"/>
                  </a:cubicBezTo>
                  <a:cubicBezTo>
                    <a:pt x="152" y="20"/>
                    <a:pt x="152" y="20"/>
                    <a:pt x="152" y="20"/>
                  </a:cubicBezTo>
                  <a:cubicBezTo>
                    <a:pt x="150" y="19"/>
                    <a:pt x="150" y="19"/>
                    <a:pt x="150" y="19"/>
                  </a:cubicBezTo>
                  <a:cubicBezTo>
                    <a:pt x="150" y="19"/>
                    <a:pt x="150" y="19"/>
                    <a:pt x="150" y="19"/>
                  </a:cubicBezTo>
                  <a:cubicBezTo>
                    <a:pt x="150" y="17"/>
                    <a:pt x="150" y="17"/>
                    <a:pt x="150" y="17"/>
                  </a:cubicBezTo>
                  <a:lnTo>
                    <a:pt x="152" y="1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5" name="Freeform 151"/>
            <p:cNvSpPr>
              <a:spLocks/>
            </p:cNvSpPr>
            <p:nvPr/>
          </p:nvSpPr>
          <p:spPr bwMode="auto">
            <a:xfrm>
              <a:off x="5391150" y="2644775"/>
              <a:ext cx="346075" cy="217488"/>
            </a:xfrm>
            <a:custGeom>
              <a:avLst/>
              <a:gdLst>
                <a:gd name="T0" fmla="*/ 158 w 164"/>
                <a:gd name="T1" fmla="*/ 62 h 103"/>
                <a:gd name="T2" fmla="*/ 148 w 164"/>
                <a:gd name="T3" fmla="*/ 59 h 103"/>
                <a:gd name="T4" fmla="*/ 128 w 164"/>
                <a:gd name="T5" fmla="*/ 47 h 103"/>
                <a:gd name="T6" fmla="*/ 109 w 164"/>
                <a:gd name="T7" fmla="*/ 36 h 103"/>
                <a:gd name="T8" fmla="*/ 95 w 164"/>
                <a:gd name="T9" fmla="*/ 19 h 103"/>
                <a:gd name="T10" fmla="*/ 82 w 164"/>
                <a:gd name="T11" fmla="*/ 19 h 103"/>
                <a:gd name="T12" fmla="*/ 78 w 164"/>
                <a:gd name="T13" fmla="*/ 10 h 103"/>
                <a:gd name="T14" fmla="*/ 74 w 164"/>
                <a:gd name="T15" fmla="*/ 6 h 103"/>
                <a:gd name="T16" fmla="*/ 64 w 164"/>
                <a:gd name="T17" fmla="*/ 1 h 103"/>
                <a:gd name="T18" fmla="*/ 58 w 164"/>
                <a:gd name="T19" fmla="*/ 0 h 103"/>
                <a:gd name="T20" fmla="*/ 54 w 164"/>
                <a:gd name="T21" fmla="*/ 3 h 103"/>
                <a:gd name="T22" fmla="*/ 49 w 164"/>
                <a:gd name="T23" fmla="*/ 7 h 103"/>
                <a:gd name="T24" fmla="*/ 46 w 164"/>
                <a:gd name="T25" fmla="*/ 17 h 103"/>
                <a:gd name="T26" fmla="*/ 39 w 164"/>
                <a:gd name="T27" fmla="*/ 19 h 103"/>
                <a:gd name="T28" fmla="*/ 31 w 164"/>
                <a:gd name="T29" fmla="*/ 19 h 103"/>
                <a:gd name="T30" fmla="*/ 26 w 164"/>
                <a:gd name="T31" fmla="*/ 16 h 103"/>
                <a:gd name="T32" fmla="*/ 8 w 164"/>
                <a:gd name="T33" fmla="*/ 6 h 103"/>
                <a:gd name="T34" fmla="*/ 16 w 164"/>
                <a:gd name="T35" fmla="*/ 17 h 103"/>
                <a:gd name="T36" fmla="*/ 19 w 164"/>
                <a:gd name="T37" fmla="*/ 24 h 103"/>
                <a:gd name="T38" fmla="*/ 16 w 164"/>
                <a:gd name="T39" fmla="*/ 24 h 103"/>
                <a:gd name="T40" fmla="*/ 11 w 164"/>
                <a:gd name="T41" fmla="*/ 27 h 103"/>
                <a:gd name="T42" fmla="*/ 8 w 164"/>
                <a:gd name="T43" fmla="*/ 26 h 103"/>
                <a:gd name="T44" fmla="*/ 3 w 164"/>
                <a:gd name="T45" fmla="*/ 23 h 103"/>
                <a:gd name="T46" fmla="*/ 2 w 164"/>
                <a:gd name="T47" fmla="*/ 23 h 103"/>
                <a:gd name="T48" fmla="*/ 3 w 164"/>
                <a:gd name="T49" fmla="*/ 37 h 103"/>
                <a:gd name="T50" fmla="*/ 11 w 164"/>
                <a:gd name="T51" fmla="*/ 37 h 103"/>
                <a:gd name="T52" fmla="*/ 12 w 164"/>
                <a:gd name="T53" fmla="*/ 42 h 103"/>
                <a:gd name="T54" fmla="*/ 9 w 164"/>
                <a:gd name="T55" fmla="*/ 40 h 103"/>
                <a:gd name="T56" fmla="*/ 11 w 164"/>
                <a:gd name="T57" fmla="*/ 44 h 103"/>
                <a:gd name="T58" fmla="*/ 15 w 164"/>
                <a:gd name="T59" fmla="*/ 47 h 103"/>
                <a:gd name="T60" fmla="*/ 18 w 164"/>
                <a:gd name="T61" fmla="*/ 54 h 103"/>
                <a:gd name="T62" fmla="*/ 21 w 164"/>
                <a:gd name="T63" fmla="*/ 72 h 103"/>
                <a:gd name="T64" fmla="*/ 29 w 164"/>
                <a:gd name="T65" fmla="*/ 70 h 103"/>
                <a:gd name="T66" fmla="*/ 33 w 164"/>
                <a:gd name="T67" fmla="*/ 64 h 103"/>
                <a:gd name="T68" fmla="*/ 42 w 164"/>
                <a:gd name="T69" fmla="*/ 62 h 103"/>
                <a:gd name="T70" fmla="*/ 49 w 164"/>
                <a:gd name="T71" fmla="*/ 60 h 103"/>
                <a:gd name="T72" fmla="*/ 62 w 164"/>
                <a:gd name="T73" fmla="*/ 64 h 103"/>
                <a:gd name="T74" fmla="*/ 75 w 164"/>
                <a:gd name="T75" fmla="*/ 69 h 103"/>
                <a:gd name="T76" fmla="*/ 85 w 164"/>
                <a:gd name="T77" fmla="*/ 74 h 103"/>
                <a:gd name="T78" fmla="*/ 95 w 164"/>
                <a:gd name="T79" fmla="*/ 81 h 103"/>
                <a:gd name="T80" fmla="*/ 101 w 164"/>
                <a:gd name="T81" fmla="*/ 82 h 103"/>
                <a:gd name="T82" fmla="*/ 107 w 164"/>
                <a:gd name="T83" fmla="*/ 86 h 103"/>
                <a:gd name="T84" fmla="*/ 107 w 164"/>
                <a:gd name="T85" fmla="*/ 92 h 103"/>
                <a:gd name="T86" fmla="*/ 109 w 164"/>
                <a:gd name="T87" fmla="*/ 96 h 103"/>
                <a:gd name="T88" fmla="*/ 118 w 164"/>
                <a:gd name="T89" fmla="*/ 99 h 103"/>
                <a:gd name="T90" fmla="*/ 124 w 164"/>
                <a:gd name="T91" fmla="*/ 100 h 103"/>
                <a:gd name="T92" fmla="*/ 129 w 164"/>
                <a:gd name="T93" fmla="*/ 97 h 103"/>
                <a:gd name="T94" fmla="*/ 132 w 164"/>
                <a:gd name="T95" fmla="*/ 93 h 103"/>
                <a:gd name="T96" fmla="*/ 144 w 164"/>
                <a:gd name="T97" fmla="*/ 85 h 103"/>
                <a:gd name="T98" fmla="*/ 145 w 164"/>
                <a:gd name="T99" fmla="*/ 76 h 103"/>
                <a:gd name="T100" fmla="*/ 151 w 164"/>
                <a:gd name="T101" fmla="*/ 74 h 103"/>
                <a:gd name="T102" fmla="*/ 155 w 164"/>
                <a:gd name="T103" fmla="*/ 70 h 103"/>
                <a:gd name="T104" fmla="*/ 161 w 164"/>
                <a:gd name="T10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03">
                  <a:moveTo>
                    <a:pt x="162" y="67"/>
                  </a:moveTo>
                  <a:cubicBezTo>
                    <a:pt x="162" y="64"/>
                    <a:pt x="162" y="64"/>
                    <a:pt x="162" y="64"/>
                  </a:cubicBezTo>
                  <a:cubicBezTo>
                    <a:pt x="162" y="63"/>
                    <a:pt x="162" y="63"/>
                    <a:pt x="162" y="63"/>
                  </a:cubicBezTo>
                  <a:cubicBezTo>
                    <a:pt x="158" y="62"/>
                    <a:pt x="158" y="62"/>
                    <a:pt x="158" y="62"/>
                  </a:cubicBezTo>
                  <a:cubicBezTo>
                    <a:pt x="155" y="60"/>
                    <a:pt x="155" y="60"/>
                    <a:pt x="155" y="60"/>
                  </a:cubicBezTo>
                  <a:cubicBezTo>
                    <a:pt x="154" y="60"/>
                    <a:pt x="154" y="60"/>
                    <a:pt x="154" y="60"/>
                  </a:cubicBezTo>
                  <a:cubicBezTo>
                    <a:pt x="151" y="60"/>
                    <a:pt x="151" y="60"/>
                    <a:pt x="151" y="60"/>
                  </a:cubicBezTo>
                  <a:cubicBezTo>
                    <a:pt x="148" y="59"/>
                    <a:pt x="148" y="59"/>
                    <a:pt x="148" y="59"/>
                  </a:cubicBezTo>
                  <a:cubicBezTo>
                    <a:pt x="144" y="56"/>
                    <a:pt x="144" y="56"/>
                    <a:pt x="144" y="56"/>
                  </a:cubicBezTo>
                  <a:cubicBezTo>
                    <a:pt x="138" y="53"/>
                    <a:pt x="138" y="53"/>
                    <a:pt x="138" y="53"/>
                  </a:cubicBezTo>
                  <a:cubicBezTo>
                    <a:pt x="132" y="50"/>
                    <a:pt x="132" y="50"/>
                    <a:pt x="132" y="50"/>
                  </a:cubicBezTo>
                  <a:cubicBezTo>
                    <a:pt x="128" y="47"/>
                    <a:pt x="128" y="47"/>
                    <a:pt x="128" y="47"/>
                  </a:cubicBezTo>
                  <a:cubicBezTo>
                    <a:pt x="121" y="43"/>
                    <a:pt x="121" y="43"/>
                    <a:pt x="121" y="43"/>
                  </a:cubicBezTo>
                  <a:cubicBezTo>
                    <a:pt x="115" y="40"/>
                    <a:pt x="115" y="40"/>
                    <a:pt x="115" y="40"/>
                  </a:cubicBezTo>
                  <a:cubicBezTo>
                    <a:pt x="112" y="37"/>
                    <a:pt x="112" y="37"/>
                    <a:pt x="112" y="37"/>
                  </a:cubicBezTo>
                  <a:cubicBezTo>
                    <a:pt x="109" y="36"/>
                    <a:pt x="109" y="36"/>
                    <a:pt x="109" y="36"/>
                  </a:cubicBezTo>
                  <a:cubicBezTo>
                    <a:pt x="104" y="26"/>
                    <a:pt x="104" y="26"/>
                    <a:pt x="104" y="26"/>
                  </a:cubicBezTo>
                  <a:cubicBezTo>
                    <a:pt x="101" y="21"/>
                    <a:pt x="101" y="21"/>
                    <a:pt x="101" y="21"/>
                  </a:cubicBezTo>
                  <a:cubicBezTo>
                    <a:pt x="98" y="20"/>
                    <a:pt x="98" y="20"/>
                    <a:pt x="98" y="20"/>
                  </a:cubicBezTo>
                  <a:cubicBezTo>
                    <a:pt x="95" y="19"/>
                    <a:pt x="95" y="19"/>
                    <a:pt x="95" y="19"/>
                  </a:cubicBezTo>
                  <a:cubicBezTo>
                    <a:pt x="94" y="20"/>
                    <a:pt x="94" y="20"/>
                    <a:pt x="94" y="20"/>
                  </a:cubicBezTo>
                  <a:cubicBezTo>
                    <a:pt x="92" y="20"/>
                    <a:pt x="92" y="20"/>
                    <a:pt x="92" y="20"/>
                  </a:cubicBezTo>
                  <a:cubicBezTo>
                    <a:pt x="88" y="20"/>
                    <a:pt x="88" y="20"/>
                    <a:pt x="88" y="20"/>
                  </a:cubicBezTo>
                  <a:cubicBezTo>
                    <a:pt x="82" y="19"/>
                    <a:pt x="82" y="19"/>
                    <a:pt x="82" y="19"/>
                  </a:cubicBezTo>
                  <a:cubicBezTo>
                    <a:pt x="81" y="19"/>
                    <a:pt x="81" y="19"/>
                    <a:pt x="81" y="19"/>
                  </a:cubicBezTo>
                  <a:cubicBezTo>
                    <a:pt x="79" y="16"/>
                    <a:pt x="79" y="16"/>
                    <a:pt x="79" y="16"/>
                  </a:cubicBezTo>
                  <a:cubicBezTo>
                    <a:pt x="79" y="13"/>
                    <a:pt x="79" y="13"/>
                    <a:pt x="79" y="13"/>
                  </a:cubicBezTo>
                  <a:cubicBezTo>
                    <a:pt x="78" y="10"/>
                    <a:pt x="78" y="10"/>
                    <a:pt x="78" y="10"/>
                  </a:cubicBezTo>
                  <a:cubicBezTo>
                    <a:pt x="76" y="10"/>
                    <a:pt x="76" y="10"/>
                    <a:pt x="76" y="10"/>
                  </a:cubicBezTo>
                  <a:cubicBezTo>
                    <a:pt x="76" y="9"/>
                    <a:pt x="76" y="9"/>
                    <a:pt x="76" y="9"/>
                  </a:cubicBezTo>
                  <a:cubicBezTo>
                    <a:pt x="76" y="6"/>
                    <a:pt x="76" y="6"/>
                    <a:pt x="76" y="6"/>
                  </a:cubicBezTo>
                  <a:cubicBezTo>
                    <a:pt x="74" y="6"/>
                    <a:pt x="74" y="6"/>
                    <a:pt x="74" y="6"/>
                  </a:cubicBezTo>
                  <a:cubicBezTo>
                    <a:pt x="69" y="6"/>
                    <a:pt x="69" y="6"/>
                    <a:pt x="69" y="6"/>
                  </a:cubicBezTo>
                  <a:cubicBezTo>
                    <a:pt x="68" y="4"/>
                    <a:pt x="68" y="4"/>
                    <a:pt x="68" y="4"/>
                  </a:cubicBezTo>
                  <a:cubicBezTo>
                    <a:pt x="66" y="3"/>
                    <a:pt x="66" y="3"/>
                    <a:pt x="66" y="3"/>
                  </a:cubicBezTo>
                  <a:cubicBezTo>
                    <a:pt x="64" y="1"/>
                    <a:pt x="64" y="1"/>
                    <a:pt x="64" y="1"/>
                  </a:cubicBezTo>
                  <a:cubicBezTo>
                    <a:pt x="62" y="1"/>
                    <a:pt x="62" y="1"/>
                    <a:pt x="62" y="1"/>
                  </a:cubicBezTo>
                  <a:cubicBezTo>
                    <a:pt x="61" y="0"/>
                    <a:pt x="61" y="0"/>
                    <a:pt x="61" y="0"/>
                  </a:cubicBezTo>
                  <a:cubicBezTo>
                    <a:pt x="59" y="0"/>
                    <a:pt x="59" y="0"/>
                    <a:pt x="59" y="0"/>
                  </a:cubicBezTo>
                  <a:cubicBezTo>
                    <a:pt x="58" y="0"/>
                    <a:pt x="58" y="0"/>
                    <a:pt x="58" y="0"/>
                  </a:cubicBezTo>
                  <a:cubicBezTo>
                    <a:pt x="56" y="1"/>
                    <a:pt x="56" y="1"/>
                    <a:pt x="56" y="1"/>
                  </a:cubicBezTo>
                  <a:cubicBezTo>
                    <a:pt x="55" y="1"/>
                    <a:pt x="55" y="1"/>
                    <a:pt x="55" y="1"/>
                  </a:cubicBezTo>
                  <a:cubicBezTo>
                    <a:pt x="56" y="3"/>
                    <a:pt x="56" y="3"/>
                    <a:pt x="56" y="3"/>
                  </a:cubicBezTo>
                  <a:cubicBezTo>
                    <a:pt x="54" y="3"/>
                    <a:pt x="54" y="3"/>
                    <a:pt x="54" y="3"/>
                  </a:cubicBezTo>
                  <a:cubicBezTo>
                    <a:pt x="54" y="4"/>
                    <a:pt x="54" y="4"/>
                    <a:pt x="54" y="4"/>
                  </a:cubicBezTo>
                  <a:cubicBezTo>
                    <a:pt x="52" y="6"/>
                    <a:pt x="52" y="6"/>
                    <a:pt x="52" y="6"/>
                  </a:cubicBezTo>
                  <a:cubicBezTo>
                    <a:pt x="51" y="7"/>
                    <a:pt x="51" y="7"/>
                    <a:pt x="51" y="7"/>
                  </a:cubicBezTo>
                  <a:cubicBezTo>
                    <a:pt x="49" y="7"/>
                    <a:pt x="49" y="7"/>
                    <a:pt x="49" y="7"/>
                  </a:cubicBezTo>
                  <a:cubicBezTo>
                    <a:pt x="48" y="7"/>
                    <a:pt x="48" y="7"/>
                    <a:pt x="48" y="7"/>
                  </a:cubicBezTo>
                  <a:cubicBezTo>
                    <a:pt x="45" y="11"/>
                    <a:pt x="45" y="11"/>
                    <a:pt x="45" y="11"/>
                  </a:cubicBezTo>
                  <a:cubicBezTo>
                    <a:pt x="45" y="13"/>
                    <a:pt x="45" y="13"/>
                    <a:pt x="45" y="13"/>
                  </a:cubicBezTo>
                  <a:cubicBezTo>
                    <a:pt x="46" y="17"/>
                    <a:pt x="46" y="17"/>
                    <a:pt x="46" y="17"/>
                  </a:cubicBezTo>
                  <a:cubicBezTo>
                    <a:pt x="48" y="19"/>
                    <a:pt x="48" y="19"/>
                    <a:pt x="48" y="19"/>
                  </a:cubicBezTo>
                  <a:cubicBezTo>
                    <a:pt x="46" y="19"/>
                    <a:pt x="46" y="19"/>
                    <a:pt x="46" y="19"/>
                  </a:cubicBezTo>
                  <a:cubicBezTo>
                    <a:pt x="43" y="19"/>
                    <a:pt x="43" y="19"/>
                    <a:pt x="43" y="19"/>
                  </a:cubicBezTo>
                  <a:cubicBezTo>
                    <a:pt x="39" y="19"/>
                    <a:pt x="39" y="19"/>
                    <a:pt x="39" y="19"/>
                  </a:cubicBezTo>
                  <a:cubicBezTo>
                    <a:pt x="36" y="19"/>
                    <a:pt x="36" y="19"/>
                    <a:pt x="36" y="19"/>
                  </a:cubicBezTo>
                  <a:cubicBezTo>
                    <a:pt x="35" y="19"/>
                    <a:pt x="35" y="19"/>
                    <a:pt x="35" y="19"/>
                  </a:cubicBezTo>
                  <a:cubicBezTo>
                    <a:pt x="32" y="19"/>
                    <a:pt x="32" y="19"/>
                    <a:pt x="32" y="19"/>
                  </a:cubicBezTo>
                  <a:cubicBezTo>
                    <a:pt x="31" y="19"/>
                    <a:pt x="31" y="19"/>
                    <a:pt x="31" y="19"/>
                  </a:cubicBezTo>
                  <a:cubicBezTo>
                    <a:pt x="28" y="17"/>
                    <a:pt x="28" y="17"/>
                    <a:pt x="28" y="17"/>
                  </a:cubicBezTo>
                  <a:cubicBezTo>
                    <a:pt x="27" y="16"/>
                    <a:pt x="27" y="16"/>
                    <a:pt x="27" y="16"/>
                  </a:cubicBezTo>
                  <a:cubicBezTo>
                    <a:pt x="27" y="16"/>
                    <a:pt x="27" y="16"/>
                    <a:pt x="27" y="16"/>
                  </a:cubicBezTo>
                  <a:cubicBezTo>
                    <a:pt x="26" y="16"/>
                    <a:pt x="26" y="16"/>
                    <a:pt x="26" y="16"/>
                  </a:cubicBezTo>
                  <a:cubicBezTo>
                    <a:pt x="22" y="11"/>
                    <a:pt x="22" y="11"/>
                    <a:pt x="22" y="11"/>
                  </a:cubicBezTo>
                  <a:cubicBezTo>
                    <a:pt x="16" y="7"/>
                    <a:pt x="16" y="7"/>
                    <a:pt x="16" y="7"/>
                  </a:cubicBezTo>
                  <a:cubicBezTo>
                    <a:pt x="11" y="6"/>
                    <a:pt x="11" y="6"/>
                    <a:pt x="11" y="6"/>
                  </a:cubicBezTo>
                  <a:cubicBezTo>
                    <a:pt x="8" y="6"/>
                    <a:pt x="8" y="6"/>
                    <a:pt x="8" y="6"/>
                  </a:cubicBezTo>
                  <a:cubicBezTo>
                    <a:pt x="11" y="10"/>
                    <a:pt x="11" y="10"/>
                    <a:pt x="11" y="10"/>
                  </a:cubicBezTo>
                  <a:cubicBezTo>
                    <a:pt x="12" y="14"/>
                    <a:pt x="12" y="14"/>
                    <a:pt x="12" y="14"/>
                  </a:cubicBezTo>
                  <a:cubicBezTo>
                    <a:pt x="13" y="16"/>
                    <a:pt x="13" y="16"/>
                    <a:pt x="13" y="16"/>
                  </a:cubicBezTo>
                  <a:cubicBezTo>
                    <a:pt x="16" y="17"/>
                    <a:pt x="16" y="17"/>
                    <a:pt x="16" y="17"/>
                  </a:cubicBezTo>
                  <a:cubicBezTo>
                    <a:pt x="19" y="19"/>
                    <a:pt x="19" y="19"/>
                    <a:pt x="19" y="19"/>
                  </a:cubicBezTo>
                  <a:cubicBezTo>
                    <a:pt x="21" y="21"/>
                    <a:pt x="21" y="21"/>
                    <a:pt x="21" y="21"/>
                  </a:cubicBezTo>
                  <a:cubicBezTo>
                    <a:pt x="21" y="23"/>
                    <a:pt x="21" y="23"/>
                    <a:pt x="21" y="23"/>
                  </a:cubicBezTo>
                  <a:cubicBezTo>
                    <a:pt x="19" y="24"/>
                    <a:pt x="19" y="24"/>
                    <a:pt x="19" y="24"/>
                  </a:cubicBezTo>
                  <a:cubicBezTo>
                    <a:pt x="18" y="24"/>
                    <a:pt x="18" y="24"/>
                    <a:pt x="18" y="24"/>
                  </a:cubicBezTo>
                  <a:cubicBezTo>
                    <a:pt x="18" y="23"/>
                    <a:pt x="18" y="23"/>
                    <a:pt x="18" y="23"/>
                  </a:cubicBezTo>
                  <a:cubicBezTo>
                    <a:pt x="16" y="23"/>
                    <a:pt x="16" y="23"/>
                    <a:pt x="16" y="23"/>
                  </a:cubicBezTo>
                  <a:cubicBezTo>
                    <a:pt x="16" y="24"/>
                    <a:pt x="16" y="24"/>
                    <a:pt x="16" y="24"/>
                  </a:cubicBezTo>
                  <a:cubicBezTo>
                    <a:pt x="18" y="26"/>
                    <a:pt x="18" y="26"/>
                    <a:pt x="18" y="26"/>
                  </a:cubicBezTo>
                  <a:cubicBezTo>
                    <a:pt x="16" y="26"/>
                    <a:pt x="16" y="26"/>
                    <a:pt x="16" y="26"/>
                  </a:cubicBezTo>
                  <a:cubicBezTo>
                    <a:pt x="13" y="26"/>
                    <a:pt x="13" y="26"/>
                    <a:pt x="13" y="26"/>
                  </a:cubicBezTo>
                  <a:cubicBezTo>
                    <a:pt x="11" y="27"/>
                    <a:pt x="11" y="27"/>
                    <a:pt x="11" y="27"/>
                  </a:cubicBezTo>
                  <a:cubicBezTo>
                    <a:pt x="9" y="24"/>
                    <a:pt x="9" y="24"/>
                    <a:pt x="9" y="24"/>
                  </a:cubicBezTo>
                  <a:cubicBezTo>
                    <a:pt x="9" y="23"/>
                    <a:pt x="9" y="23"/>
                    <a:pt x="9" y="23"/>
                  </a:cubicBezTo>
                  <a:cubicBezTo>
                    <a:pt x="8" y="24"/>
                    <a:pt x="8" y="24"/>
                    <a:pt x="8" y="24"/>
                  </a:cubicBezTo>
                  <a:cubicBezTo>
                    <a:pt x="8" y="26"/>
                    <a:pt x="8" y="26"/>
                    <a:pt x="8" y="26"/>
                  </a:cubicBezTo>
                  <a:cubicBezTo>
                    <a:pt x="6" y="24"/>
                    <a:pt x="6" y="24"/>
                    <a:pt x="6" y="24"/>
                  </a:cubicBezTo>
                  <a:cubicBezTo>
                    <a:pt x="5" y="24"/>
                    <a:pt x="5" y="24"/>
                    <a:pt x="5" y="24"/>
                  </a:cubicBezTo>
                  <a:cubicBezTo>
                    <a:pt x="3" y="24"/>
                    <a:pt x="3" y="24"/>
                    <a:pt x="3" y="24"/>
                  </a:cubicBezTo>
                  <a:cubicBezTo>
                    <a:pt x="3" y="23"/>
                    <a:pt x="3" y="23"/>
                    <a:pt x="3" y="23"/>
                  </a:cubicBezTo>
                  <a:cubicBezTo>
                    <a:pt x="2" y="21"/>
                    <a:pt x="2" y="21"/>
                    <a:pt x="2" y="21"/>
                  </a:cubicBezTo>
                  <a:cubicBezTo>
                    <a:pt x="0" y="20"/>
                    <a:pt x="0" y="20"/>
                    <a:pt x="0" y="20"/>
                  </a:cubicBezTo>
                  <a:cubicBezTo>
                    <a:pt x="0" y="21"/>
                    <a:pt x="0" y="21"/>
                    <a:pt x="0" y="21"/>
                  </a:cubicBezTo>
                  <a:cubicBezTo>
                    <a:pt x="2" y="23"/>
                    <a:pt x="2" y="23"/>
                    <a:pt x="2" y="23"/>
                  </a:cubicBezTo>
                  <a:cubicBezTo>
                    <a:pt x="2" y="26"/>
                    <a:pt x="2" y="26"/>
                    <a:pt x="2" y="26"/>
                  </a:cubicBezTo>
                  <a:cubicBezTo>
                    <a:pt x="0" y="33"/>
                    <a:pt x="0" y="33"/>
                    <a:pt x="0" y="33"/>
                  </a:cubicBezTo>
                  <a:cubicBezTo>
                    <a:pt x="2" y="36"/>
                    <a:pt x="2" y="36"/>
                    <a:pt x="2" y="36"/>
                  </a:cubicBezTo>
                  <a:cubicBezTo>
                    <a:pt x="3" y="37"/>
                    <a:pt x="3" y="37"/>
                    <a:pt x="3" y="37"/>
                  </a:cubicBezTo>
                  <a:cubicBezTo>
                    <a:pt x="5" y="37"/>
                    <a:pt x="5" y="37"/>
                    <a:pt x="5" y="37"/>
                  </a:cubicBezTo>
                  <a:cubicBezTo>
                    <a:pt x="3" y="36"/>
                    <a:pt x="3" y="36"/>
                    <a:pt x="3" y="36"/>
                  </a:cubicBezTo>
                  <a:cubicBezTo>
                    <a:pt x="8" y="36"/>
                    <a:pt x="8" y="36"/>
                    <a:pt x="8" y="36"/>
                  </a:cubicBezTo>
                  <a:cubicBezTo>
                    <a:pt x="11" y="37"/>
                    <a:pt x="11" y="37"/>
                    <a:pt x="11" y="37"/>
                  </a:cubicBezTo>
                  <a:cubicBezTo>
                    <a:pt x="11" y="39"/>
                    <a:pt x="11" y="39"/>
                    <a:pt x="11" y="39"/>
                  </a:cubicBezTo>
                  <a:cubicBezTo>
                    <a:pt x="11" y="40"/>
                    <a:pt x="11" y="40"/>
                    <a:pt x="11" y="40"/>
                  </a:cubicBezTo>
                  <a:cubicBezTo>
                    <a:pt x="11" y="42"/>
                    <a:pt x="11" y="42"/>
                    <a:pt x="11" y="42"/>
                  </a:cubicBezTo>
                  <a:cubicBezTo>
                    <a:pt x="12" y="42"/>
                    <a:pt x="12" y="42"/>
                    <a:pt x="12" y="42"/>
                  </a:cubicBezTo>
                  <a:cubicBezTo>
                    <a:pt x="13" y="43"/>
                    <a:pt x="13" y="43"/>
                    <a:pt x="13" y="43"/>
                  </a:cubicBezTo>
                  <a:cubicBezTo>
                    <a:pt x="11" y="43"/>
                    <a:pt x="11" y="43"/>
                    <a:pt x="11" y="43"/>
                  </a:cubicBezTo>
                  <a:cubicBezTo>
                    <a:pt x="9" y="42"/>
                    <a:pt x="9" y="42"/>
                    <a:pt x="9" y="42"/>
                  </a:cubicBezTo>
                  <a:cubicBezTo>
                    <a:pt x="9" y="40"/>
                    <a:pt x="9" y="40"/>
                    <a:pt x="9" y="40"/>
                  </a:cubicBezTo>
                  <a:cubicBezTo>
                    <a:pt x="8" y="43"/>
                    <a:pt x="8" y="43"/>
                    <a:pt x="8" y="43"/>
                  </a:cubicBezTo>
                  <a:cubicBezTo>
                    <a:pt x="9" y="46"/>
                    <a:pt x="9" y="46"/>
                    <a:pt x="9" y="46"/>
                  </a:cubicBezTo>
                  <a:cubicBezTo>
                    <a:pt x="9" y="44"/>
                    <a:pt x="9" y="44"/>
                    <a:pt x="9" y="44"/>
                  </a:cubicBezTo>
                  <a:cubicBezTo>
                    <a:pt x="11" y="44"/>
                    <a:pt x="11" y="44"/>
                    <a:pt x="11" y="44"/>
                  </a:cubicBezTo>
                  <a:cubicBezTo>
                    <a:pt x="12" y="46"/>
                    <a:pt x="12" y="46"/>
                    <a:pt x="12" y="46"/>
                  </a:cubicBezTo>
                  <a:cubicBezTo>
                    <a:pt x="13" y="49"/>
                    <a:pt x="13" y="49"/>
                    <a:pt x="13" y="49"/>
                  </a:cubicBezTo>
                  <a:cubicBezTo>
                    <a:pt x="15" y="49"/>
                    <a:pt x="15" y="49"/>
                    <a:pt x="15" y="49"/>
                  </a:cubicBezTo>
                  <a:cubicBezTo>
                    <a:pt x="15" y="47"/>
                    <a:pt x="15" y="47"/>
                    <a:pt x="15" y="47"/>
                  </a:cubicBezTo>
                  <a:cubicBezTo>
                    <a:pt x="16" y="50"/>
                    <a:pt x="16" y="50"/>
                    <a:pt x="16" y="50"/>
                  </a:cubicBezTo>
                  <a:cubicBezTo>
                    <a:pt x="18" y="50"/>
                    <a:pt x="18" y="50"/>
                    <a:pt x="18" y="50"/>
                  </a:cubicBezTo>
                  <a:cubicBezTo>
                    <a:pt x="18" y="52"/>
                    <a:pt x="18" y="52"/>
                    <a:pt x="18" y="52"/>
                  </a:cubicBezTo>
                  <a:cubicBezTo>
                    <a:pt x="18" y="54"/>
                    <a:pt x="18" y="54"/>
                    <a:pt x="18" y="54"/>
                  </a:cubicBezTo>
                  <a:cubicBezTo>
                    <a:pt x="18" y="57"/>
                    <a:pt x="18" y="57"/>
                    <a:pt x="18" y="57"/>
                  </a:cubicBezTo>
                  <a:cubicBezTo>
                    <a:pt x="19" y="67"/>
                    <a:pt x="19" y="67"/>
                    <a:pt x="19" y="67"/>
                  </a:cubicBezTo>
                  <a:cubicBezTo>
                    <a:pt x="20" y="68"/>
                    <a:pt x="20" y="68"/>
                    <a:pt x="20" y="68"/>
                  </a:cubicBezTo>
                  <a:cubicBezTo>
                    <a:pt x="21" y="72"/>
                    <a:pt x="21" y="72"/>
                    <a:pt x="21" y="72"/>
                  </a:cubicBezTo>
                  <a:cubicBezTo>
                    <a:pt x="25" y="73"/>
                    <a:pt x="25" y="73"/>
                    <a:pt x="25" y="73"/>
                  </a:cubicBezTo>
                  <a:cubicBezTo>
                    <a:pt x="29" y="72"/>
                    <a:pt x="29" y="72"/>
                    <a:pt x="29" y="72"/>
                  </a:cubicBezTo>
                  <a:cubicBezTo>
                    <a:pt x="29" y="71"/>
                    <a:pt x="29" y="71"/>
                    <a:pt x="29" y="71"/>
                  </a:cubicBezTo>
                  <a:cubicBezTo>
                    <a:pt x="29" y="70"/>
                    <a:pt x="29" y="70"/>
                    <a:pt x="29" y="70"/>
                  </a:cubicBezTo>
                  <a:cubicBezTo>
                    <a:pt x="31" y="70"/>
                    <a:pt x="31" y="70"/>
                    <a:pt x="31" y="70"/>
                  </a:cubicBezTo>
                  <a:cubicBezTo>
                    <a:pt x="31" y="69"/>
                    <a:pt x="31" y="69"/>
                    <a:pt x="31" y="69"/>
                  </a:cubicBezTo>
                  <a:cubicBezTo>
                    <a:pt x="31" y="67"/>
                    <a:pt x="31" y="67"/>
                    <a:pt x="31" y="67"/>
                  </a:cubicBezTo>
                  <a:cubicBezTo>
                    <a:pt x="33" y="64"/>
                    <a:pt x="33" y="64"/>
                    <a:pt x="33" y="64"/>
                  </a:cubicBezTo>
                  <a:cubicBezTo>
                    <a:pt x="36" y="64"/>
                    <a:pt x="36" y="64"/>
                    <a:pt x="36" y="64"/>
                  </a:cubicBezTo>
                  <a:cubicBezTo>
                    <a:pt x="38" y="63"/>
                    <a:pt x="38" y="63"/>
                    <a:pt x="38" y="63"/>
                  </a:cubicBezTo>
                  <a:cubicBezTo>
                    <a:pt x="40" y="62"/>
                    <a:pt x="40" y="62"/>
                    <a:pt x="40" y="62"/>
                  </a:cubicBezTo>
                  <a:cubicBezTo>
                    <a:pt x="42" y="62"/>
                    <a:pt x="42" y="62"/>
                    <a:pt x="42" y="62"/>
                  </a:cubicBezTo>
                  <a:cubicBezTo>
                    <a:pt x="46" y="63"/>
                    <a:pt x="46" y="63"/>
                    <a:pt x="46" y="63"/>
                  </a:cubicBezTo>
                  <a:cubicBezTo>
                    <a:pt x="46" y="62"/>
                    <a:pt x="46" y="62"/>
                    <a:pt x="46" y="62"/>
                  </a:cubicBezTo>
                  <a:cubicBezTo>
                    <a:pt x="48" y="60"/>
                    <a:pt x="48" y="60"/>
                    <a:pt x="48" y="60"/>
                  </a:cubicBezTo>
                  <a:cubicBezTo>
                    <a:pt x="49" y="60"/>
                    <a:pt x="49" y="60"/>
                    <a:pt x="49" y="60"/>
                  </a:cubicBezTo>
                  <a:cubicBezTo>
                    <a:pt x="55" y="60"/>
                    <a:pt x="55" y="60"/>
                    <a:pt x="55" y="60"/>
                  </a:cubicBezTo>
                  <a:cubicBezTo>
                    <a:pt x="58" y="60"/>
                    <a:pt x="58" y="60"/>
                    <a:pt x="58" y="60"/>
                  </a:cubicBezTo>
                  <a:cubicBezTo>
                    <a:pt x="59" y="63"/>
                    <a:pt x="59" y="63"/>
                    <a:pt x="59" y="63"/>
                  </a:cubicBezTo>
                  <a:cubicBezTo>
                    <a:pt x="62" y="64"/>
                    <a:pt x="62" y="64"/>
                    <a:pt x="62" y="64"/>
                  </a:cubicBezTo>
                  <a:cubicBezTo>
                    <a:pt x="65" y="66"/>
                    <a:pt x="65" y="66"/>
                    <a:pt x="65" y="66"/>
                  </a:cubicBezTo>
                  <a:cubicBezTo>
                    <a:pt x="68" y="67"/>
                    <a:pt x="68" y="67"/>
                    <a:pt x="68" y="67"/>
                  </a:cubicBezTo>
                  <a:cubicBezTo>
                    <a:pt x="72" y="69"/>
                    <a:pt x="72" y="69"/>
                    <a:pt x="72" y="69"/>
                  </a:cubicBezTo>
                  <a:cubicBezTo>
                    <a:pt x="75" y="69"/>
                    <a:pt x="75" y="69"/>
                    <a:pt x="75" y="69"/>
                  </a:cubicBezTo>
                  <a:cubicBezTo>
                    <a:pt x="79" y="69"/>
                    <a:pt x="79" y="69"/>
                    <a:pt x="79" y="69"/>
                  </a:cubicBezTo>
                  <a:cubicBezTo>
                    <a:pt x="82" y="70"/>
                    <a:pt x="82" y="70"/>
                    <a:pt x="82" y="70"/>
                  </a:cubicBezTo>
                  <a:cubicBezTo>
                    <a:pt x="84" y="73"/>
                    <a:pt x="84" y="73"/>
                    <a:pt x="84" y="73"/>
                  </a:cubicBezTo>
                  <a:cubicBezTo>
                    <a:pt x="85" y="74"/>
                    <a:pt x="85" y="74"/>
                    <a:pt x="85" y="74"/>
                  </a:cubicBezTo>
                  <a:cubicBezTo>
                    <a:pt x="88" y="76"/>
                    <a:pt x="88" y="76"/>
                    <a:pt x="88" y="76"/>
                  </a:cubicBezTo>
                  <a:cubicBezTo>
                    <a:pt x="91" y="77"/>
                    <a:pt x="91" y="77"/>
                    <a:pt x="91" y="77"/>
                  </a:cubicBezTo>
                  <a:cubicBezTo>
                    <a:pt x="94" y="79"/>
                    <a:pt x="94" y="79"/>
                    <a:pt x="94" y="79"/>
                  </a:cubicBezTo>
                  <a:cubicBezTo>
                    <a:pt x="95" y="81"/>
                    <a:pt x="95" y="81"/>
                    <a:pt x="95" y="81"/>
                  </a:cubicBezTo>
                  <a:cubicBezTo>
                    <a:pt x="95" y="82"/>
                    <a:pt x="95" y="82"/>
                    <a:pt x="95" y="82"/>
                  </a:cubicBezTo>
                  <a:cubicBezTo>
                    <a:pt x="97" y="82"/>
                    <a:pt x="97" y="82"/>
                    <a:pt x="97" y="82"/>
                  </a:cubicBezTo>
                  <a:cubicBezTo>
                    <a:pt x="98" y="82"/>
                    <a:pt x="98" y="82"/>
                    <a:pt x="98" y="82"/>
                  </a:cubicBezTo>
                  <a:cubicBezTo>
                    <a:pt x="101" y="82"/>
                    <a:pt x="101" y="82"/>
                    <a:pt x="101" y="82"/>
                  </a:cubicBezTo>
                  <a:cubicBezTo>
                    <a:pt x="102" y="82"/>
                    <a:pt x="102" y="82"/>
                    <a:pt x="102" y="82"/>
                  </a:cubicBezTo>
                  <a:cubicBezTo>
                    <a:pt x="104" y="82"/>
                    <a:pt x="104" y="82"/>
                    <a:pt x="104" y="82"/>
                  </a:cubicBezTo>
                  <a:cubicBezTo>
                    <a:pt x="105" y="82"/>
                    <a:pt x="105" y="82"/>
                    <a:pt x="105" y="82"/>
                  </a:cubicBezTo>
                  <a:cubicBezTo>
                    <a:pt x="107" y="86"/>
                    <a:pt x="107" y="86"/>
                    <a:pt x="107" y="86"/>
                  </a:cubicBezTo>
                  <a:cubicBezTo>
                    <a:pt x="107" y="87"/>
                    <a:pt x="107" y="87"/>
                    <a:pt x="107" y="87"/>
                  </a:cubicBezTo>
                  <a:cubicBezTo>
                    <a:pt x="107" y="89"/>
                    <a:pt x="107" y="89"/>
                    <a:pt x="107" y="89"/>
                  </a:cubicBezTo>
                  <a:cubicBezTo>
                    <a:pt x="107" y="90"/>
                    <a:pt x="107" y="90"/>
                    <a:pt x="107" y="90"/>
                  </a:cubicBezTo>
                  <a:cubicBezTo>
                    <a:pt x="107" y="92"/>
                    <a:pt x="107" y="92"/>
                    <a:pt x="107" y="92"/>
                  </a:cubicBezTo>
                  <a:cubicBezTo>
                    <a:pt x="108" y="95"/>
                    <a:pt x="108" y="95"/>
                    <a:pt x="108" y="95"/>
                  </a:cubicBezTo>
                  <a:cubicBezTo>
                    <a:pt x="108" y="96"/>
                    <a:pt x="108" y="96"/>
                    <a:pt x="108" y="96"/>
                  </a:cubicBezTo>
                  <a:cubicBezTo>
                    <a:pt x="109" y="95"/>
                    <a:pt x="109" y="95"/>
                    <a:pt x="109" y="95"/>
                  </a:cubicBezTo>
                  <a:cubicBezTo>
                    <a:pt x="109" y="96"/>
                    <a:pt x="109" y="96"/>
                    <a:pt x="109" y="96"/>
                  </a:cubicBezTo>
                  <a:cubicBezTo>
                    <a:pt x="111" y="96"/>
                    <a:pt x="111" y="96"/>
                    <a:pt x="111" y="96"/>
                  </a:cubicBezTo>
                  <a:cubicBezTo>
                    <a:pt x="114" y="99"/>
                    <a:pt x="114" y="99"/>
                    <a:pt x="114" y="99"/>
                  </a:cubicBezTo>
                  <a:cubicBezTo>
                    <a:pt x="115" y="99"/>
                    <a:pt x="115" y="99"/>
                    <a:pt x="115" y="99"/>
                  </a:cubicBezTo>
                  <a:cubicBezTo>
                    <a:pt x="118" y="99"/>
                    <a:pt x="118" y="99"/>
                    <a:pt x="118" y="99"/>
                  </a:cubicBezTo>
                  <a:cubicBezTo>
                    <a:pt x="119" y="100"/>
                    <a:pt x="119" y="100"/>
                    <a:pt x="119" y="100"/>
                  </a:cubicBezTo>
                  <a:cubicBezTo>
                    <a:pt x="121" y="103"/>
                    <a:pt x="121" y="103"/>
                    <a:pt x="121" y="103"/>
                  </a:cubicBezTo>
                  <a:cubicBezTo>
                    <a:pt x="122" y="102"/>
                    <a:pt x="122" y="102"/>
                    <a:pt x="122" y="102"/>
                  </a:cubicBezTo>
                  <a:cubicBezTo>
                    <a:pt x="124" y="100"/>
                    <a:pt x="124" y="100"/>
                    <a:pt x="124" y="100"/>
                  </a:cubicBezTo>
                  <a:cubicBezTo>
                    <a:pt x="125" y="100"/>
                    <a:pt x="125" y="100"/>
                    <a:pt x="125" y="100"/>
                  </a:cubicBezTo>
                  <a:cubicBezTo>
                    <a:pt x="127" y="100"/>
                    <a:pt x="127" y="100"/>
                    <a:pt x="127" y="100"/>
                  </a:cubicBezTo>
                  <a:cubicBezTo>
                    <a:pt x="128" y="99"/>
                    <a:pt x="128" y="99"/>
                    <a:pt x="128" y="99"/>
                  </a:cubicBezTo>
                  <a:cubicBezTo>
                    <a:pt x="129" y="97"/>
                    <a:pt x="129" y="97"/>
                    <a:pt x="129" y="97"/>
                  </a:cubicBezTo>
                  <a:cubicBezTo>
                    <a:pt x="129" y="96"/>
                    <a:pt x="129" y="96"/>
                    <a:pt x="129" y="96"/>
                  </a:cubicBezTo>
                  <a:cubicBezTo>
                    <a:pt x="131" y="95"/>
                    <a:pt x="131" y="95"/>
                    <a:pt x="131" y="95"/>
                  </a:cubicBezTo>
                  <a:cubicBezTo>
                    <a:pt x="129" y="93"/>
                    <a:pt x="129" y="93"/>
                    <a:pt x="129" y="93"/>
                  </a:cubicBezTo>
                  <a:cubicBezTo>
                    <a:pt x="132" y="93"/>
                    <a:pt x="132" y="93"/>
                    <a:pt x="132" y="93"/>
                  </a:cubicBezTo>
                  <a:cubicBezTo>
                    <a:pt x="135" y="92"/>
                    <a:pt x="135" y="92"/>
                    <a:pt x="135" y="92"/>
                  </a:cubicBezTo>
                  <a:cubicBezTo>
                    <a:pt x="138" y="90"/>
                    <a:pt x="138" y="90"/>
                    <a:pt x="138" y="90"/>
                  </a:cubicBezTo>
                  <a:cubicBezTo>
                    <a:pt x="142" y="87"/>
                    <a:pt x="142" y="87"/>
                    <a:pt x="142" y="87"/>
                  </a:cubicBezTo>
                  <a:cubicBezTo>
                    <a:pt x="144" y="85"/>
                    <a:pt x="144" y="85"/>
                    <a:pt x="144" y="85"/>
                  </a:cubicBezTo>
                  <a:cubicBezTo>
                    <a:pt x="144" y="80"/>
                    <a:pt x="144" y="80"/>
                    <a:pt x="144" y="80"/>
                  </a:cubicBezTo>
                  <a:cubicBezTo>
                    <a:pt x="144" y="79"/>
                    <a:pt x="144" y="79"/>
                    <a:pt x="144" y="79"/>
                  </a:cubicBezTo>
                  <a:cubicBezTo>
                    <a:pt x="144" y="77"/>
                    <a:pt x="144" y="77"/>
                    <a:pt x="144" y="77"/>
                  </a:cubicBezTo>
                  <a:cubicBezTo>
                    <a:pt x="145" y="76"/>
                    <a:pt x="145" y="76"/>
                    <a:pt x="145" y="76"/>
                  </a:cubicBezTo>
                  <a:cubicBezTo>
                    <a:pt x="147" y="74"/>
                    <a:pt x="147" y="74"/>
                    <a:pt x="147" y="74"/>
                  </a:cubicBezTo>
                  <a:cubicBezTo>
                    <a:pt x="148" y="74"/>
                    <a:pt x="148" y="74"/>
                    <a:pt x="148" y="74"/>
                  </a:cubicBezTo>
                  <a:cubicBezTo>
                    <a:pt x="150" y="74"/>
                    <a:pt x="150" y="74"/>
                    <a:pt x="150" y="74"/>
                  </a:cubicBezTo>
                  <a:cubicBezTo>
                    <a:pt x="151" y="74"/>
                    <a:pt x="151" y="74"/>
                    <a:pt x="151" y="74"/>
                  </a:cubicBezTo>
                  <a:cubicBezTo>
                    <a:pt x="152" y="74"/>
                    <a:pt x="152" y="74"/>
                    <a:pt x="152" y="74"/>
                  </a:cubicBezTo>
                  <a:cubicBezTo>
                    <a:pt x="152" y="72"/>
                    <a:pt x="152" y="72"/>
                    <a:pt x="152" y="72"/>
                  </a:cubicBezTo>
                  <a:cubicBezTo>
                    <a:pt x="154" y="70"/>
                    <a:pt x="154" y="70"/>
                    <a:pt x="154" y="70"/>
                  </a:cubicBezTo>
                  <a:cubicBezTo>
                    <a:pt x="155" y="70"/>
                    <a:pt x="155" y="70"/>
                    <a:pt x="155" y="70"/>
                  </a:cubicBezTo>
                  <a:cubicBezTo>
                    <a:pt x="157" y="70"/>
                    <a:pt x="157" y="70"/>
                    <a:pt x="157" y="70"/>
                  </a:cubicBezTo>
                  <a:cubicBezTo>
                    <a:pt x="158" y="71"/>
                    <a:pt x="158" y="71"/>
                    <a:pt x="158" y="71"/>
                  </a:cubicBezTo>
                  <a:cubicBezTo>
                    <a:pt x="160" y="72"/>
                    <a:pt x="160" y="72"/>
                    <a:pt x="160" y="72"/>
                  </a:cubicBezTo>
                  <a:cubicBezTo>
                    <a:pt x="161" y="73"/>
                    <a:pt x="161" y="73"/>
                    <a:pt x="161" y="73"/>
                  </a:cubicBezTo>
                  <a:cubicBezTo>
                    <a:pt x="164" y="72"/>
                    <a:pt x="164" y="72"/>
                    <a:pt x="164" y="72"/>
                  </a:cubicBezTo>
                  <a:cubicBezTo>
                    <a:pt x="162" y="70"/>
                    <a:pt x="162" y="70"/>
                    <a:pt x="162" y="70"/>
                  </a:cubicBezTo>
                  <a:lnTo>
                    <a:pt x="162" y="6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6" name="Freeform 152"/>
            <p:cNvSpPr>
              <a:spLocks/>
            </p:cNvSpPr>
            <p:nvPr/>
          </p:nvSpPr>
          <p:spPr bwMode="auto">
            <a:xfrm>
              <a:off x="5835650" y="2851150"/>
              <a:ext cx="704850" cy="787400"/>
            </a:xfrm>
            <a:custGeom>
              <a:avLst/>
              <a:gdLst>
                <a:gd name="T0" fmla="*/ 320 w 334"/>
                <a:gd name="T1" fmla="*/ 95 h 374"/>
                <a:gd name="T2" fmla="*/ 316 w 334"/>
                <a:gd name="T3" fmla="*/ 83 h 374"/>
                <a:gd name="T4" fmla="*/ 301 w 334"/>
                <a:gd name="T5" fmla="*/ 85 h 374"/>
                <a:gd name="T6" fmla="*/ 284 w 334"/>
                <a:gd name="T7" fmla="*/ 94 h 374"/>
                <a:gd name="T8" fmla="*/ 273 w 334"/>
                <a:gd name="T9" fmla="*/ 106 h 374"/>
                <a:gd name="T10" fmla="*/ 271 w 334"/>
                <a:gd name="T11" fmla="*/ 118 h 374"/>
                <a:gd name="T12" fmla="*/ 240 w 334"/>
                <a:gd name="T13" fmla="*/ 117 h 374"/>
                <a:gd name="T14" fmla="*/ 235 w 334"/>
                <a:gd name="T15" fmla="*/ 104 h 374"/>
                <a:gd name="T16" fmla="*/ 230 w 334"/>
                <a:gd name="T17" fmla="*/ 121 h 374"/>
                <a:gd name="T18" fmla="*/ 202 w 334"/>
                <a:gd name="T19" fmla="*/ 120 h 374"/>
                <a:gd name="T20" fmla="*/ 181 w 334"/>
                <a:gd name="T21" fmla="*/ 110 h 374"/>
                <a:gd name="T22" fmla="*/ 155 w 334"/>
                <a:gd name="T23" fmla="*/ 103 h 374"/>
                <a:gd name="T24" fmla="*/ 132 w 334"/>
                <a:gd name="T25" fmla="*/ 85 h 374"/>
                <a:gd name="T26" fmla="*/ 128 w 334"/>
                <a:gd name="T27" fmla="*/ 67 h 374"/>
                <a:gd name="T28" fmla="*/ 109 w 334"/>
                <a:gd name="T29" fmla="*/ 57 h 374"/>
                <a:gd name="T30" fmla="*/ 108 w 334"/>
                <a:gd name="T31" fmla="*/ 42 h 374"/>
                <a:gd name="T32" fmla="*/ 105 w 334"/>
                <a:gd name="T33" fmla="*/ 28 h 374"/>
                <a:gd name="T34" fmla="*/ 92 w 334"/>
                <a:gd name="T35" fmla="*/ 9 h 374"/>
                <a:gd name="T36" fmla="*/ 68 w 334"/>
                <a:gd name="T37" fmla="*/ 12 h 374"/>
                <a:gd name="T38" fmla="*/ 46 w 334"/>
                <a:gd name="T39" fmla="*/ 18 h 374"/>
                <a:gd name="T40" fmla="*/ 53 w 334"/>
                <a:gd name="T41" fmla="*/ 34 h 374"/>
                <a:gd name="T42" fmla="*/ 63 w 334"/>
                <a:gd name="T43" fmla="*/ 47 h 374"/>
                <a:gd name="T44" fmla="*/ 55 w 334"/>
                <a:gd name="T45" fmla="*/ 70 h 374"/>
                <a:gd name="T46" fmla="*/ 39 w 334"/>
                <a:gd name="T47" fmla="*/ 98 h 374"/>
                <a:gd name="T48" fmla="*/ 16 w 334"/>
                <a:gd name="T49" fmla="*/ 106 h 374"/>
                <a:gd name="T50" fmla="*/ 26 w 334"/>
                <a:gd name="T51" fmla="*/ 133 h 374"/>
                <a:gd name="T52" fmla="*/ 29 w 334"/>
                <a:gd name="T53" fmla="*/ 153 h 374"/>
                <a:gd name="T54" fmla="*/ 6 w 334"/>
                <a:gd name="T55" fmla="*/ 153 h 374"/>
                <a:gd name="T56" fmla="*/ 7 w 334"/>
                <a:gd name="T57" fmla="*/ 167 h 374"/>
                <a:gd name="T58" fmla="*/ 26 w 334"/>
                <a:gd name="T59" fmla="*/ 176 h 374"/>
                <a:gd name="T60" fmla="*/ 25 w 334"/>
                <a:gd name="T61" fmla="*/ 194 h 374"/>
                <a:gd name="T62" fmla="*/ 48 w 334"/>
                <a:gd name="T63" fmla="*/ 187 h 374"/>
                <a:gd name="T64" fmla="*/ 56 w 334"/>
                <a:gd name="T65" fmla="*/ 181 h 374"/>
                <a:gd name="T66" fmla="*/ 58 w 334"/>
                <a:gd name="T67" fmla="*/ 196 h 374"/>
                <a:gd name="T68" fmla="*/ 60 w 334"/>
                <a:gd name="T69" fmla="*/ 220 h 374"/>
                <a:gd name="T70" fmla="*/ 65 w 334"/>
                <a:gd name="T71" fmla="*/ 233 h 374"/>
                <a:gd name="T72" fmla="*/ 76 w 334"/>
                <a:gd name="T73" fmla="*/ 270 h 374"/>
                <a:gd name="T74" fmla="*/ 85 w 334"/>
                <a:gd name="T75" fmla="*/ 288 h 374"/>
                <a:gd name="T76" fmla="*/ 111 w 334"/>
                <a:gd name="T77" fmla="*/ 345 h 374"/>
                <a:gd name="T78" fmla="*/ 112 w 334"/>
                <a:gd name="T79" fmla="*/ 354 h 374"/>
                <a:gd name="T80" fmla="*/ 135 w 334"/>
                <a:gd name="T81" fmla="*/ 369 h 374"/>
                <a:gd name="T82" fmla="*/ 148 w 334"/>
                <a:gd name="T83" fmla="*/ 346 h 374"/>
                <a:gd name="T84" fmla="*/ 155 w 334"/>
                <a:gd name="T85" fmla="*/ 316 h 374"/>
                <a:gd name="T86" fmla="*/ 154 w 334"/>
                <a:gd name="T87" fmla="*/ 283 h 374"/>
                <a:gd name="T88" fmla="*/ 165 w 334"/>
                <a:gd name="T89" fmla="*/ 262 h 374"/>
                <a:gd name="T90" fmla="*/ 188 w 334"/>
                <a:gd name="T91" fmla="*/ 243 h 374"/>
                <a:gd name="T92" fmla="*/ 208 w 334"/>
                <a:gd name="T93" fmla="*/ 217 h 374"/>
                <a:gd name="T94" fmla="*/ 224 w 334"/>
                <a:gd name="T95" fmla="*/ 207 h 374"/>
                <a:gd name="T96" fmla="*/ 240 w 334"/>
                <a:gd name="T97" fmla="*/ 184 h 374"/>
                <a:gd name="T98" fmla="*/ 245 w 334"/>
                <a:gd name="T99" fmla="*/ 181 h 374"/>
                <a:gd name="T100" fmla="*/ 250 w 334"/>
                <a:gd name="T101" fmla="*/ 186 h 374"/>
                <a:gd name="T102" fmla="*/ 241 w 334"/>
                <a:gd name="T103" fmla="*/ 160 h 374"/>
                <a:gd name="T104" fmla="*/ 237 w 334"/>
                <a:gd name="T105" fmla="*/ 143 h 374"/>
                <a:gd name="T106" fmla="*/ 235 w 334"/>
                <a:gd name="T107" fmla="*/ 134 h 374"/>
                <a:gd name="T108" fmla="*/ 238 w 334"/>
                <a:gd name="T109" fmla="*/ 126 h 374"/>
                <a:gd name="T110" fmla="*/ 252 w 334"/>
                <a:gd name="T111" fmla="*/ 138 h 374"/>
                <a:gd name="T112" fmla="*/ 277 w 334"/>
                <a:gd name="T113" fmla="*/ 154 h 374"/>
                <a:gd name="T114" fmla="*/ 280 w 334"/>
                <a:gd name="T115" fmla="*/ 167 h 374"/>
                <a:gd name="T116" fmla="*/ 295 w 334"/>
                <a:gd name="T117" fmla="*/ 184 h 374"/>
                <a:gd name="T118" fmla="*/ 297 w 334"/>
                <a:gd name="T119" fmla="*/ 157 h 374"/>
                <a:gd name="T120" fmla="*/ 313 w 334"/>
                <a:gd name="T121" fmla="*/ 128 h 374"/>
                <a:gd name="T122" fmla="*/ 323 w 334"/>
                <a:gd name="T123" fmla="*/ 113 h 374"/>
                <a:gd name="T124" fmla="*/ 333 w 334"/>
                <a:gd name="T125" fmla="*/ 10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7" name="Freeform 153"/>
            <p:cNvSpPr>
              <a:spLocks/>
            </p:cNvSpPr>
            <p:nvPr/>
          </p:nvSpPr>
          <p:spPr bwMode="auto">
            <a:xfrm>
              <a:off x="5637213" y="2806700"/>
              <a:ext cx="377825" cy="381000"/>
            </a:xfrm>
            <a:custGeom>
              <a:avLst/>
              <a:gdLst>
                <a:gd name="T0" fmla="*/ 137 w 238"/>
                <a:gd name="T1" fmla="*/ 231 h 240"/>
                <a:gd name="T2" fmla="*/ 154 w 238"/>
                <a:gd name="T3" fmla="*/ 232 h 240"/>
                <a:gd name="T4" fmla="*/ 164 w 238"/>
                <a:gd name="T5" fmla="*/ 231 h 240"/>
                <a:gd name="T6" fmla="*/ 169 w 238"/>
                <a:gd name="T7" fmla="*/ 223 h 240"/>
                <a:gd name="T8" fmla="*/ 161 w 238"/>
                <a:gd name="T9" fmla="*/ 206 h 240"/>
                <a:gd name="T10" fmla="*/ 152 w 238"/>
                <a:gd name="T11" fmla="*/ 195 h 240"/>
                <a:gd name="T12" fmla="*/ 141 w 238"/>
                <a:gd name="T13" fmla="*/ 183 h 240"/>
                <a:gd name="T14" fmla="*/ 154 w 238"/>
                <a:gd name="T15" fmla="*/ 165 h 240"/>
                <a:gd name="T16" fmla="*/ 172 w 238"/>
                <a:gd name="T17" fmla="*/ 166 h 240"/>
                <a:gd name="T18" fmla="*/ 181 w 238"/>
                <a:gd name="T19" fmla="*/ 149 h 240"/>
                <a:gd name="T20" fmla="*/ 194 w 238"/>
                <a:gd name="T21" fmla="*/ 127 h 240"/>
                <a:gd name="T22" fmla="*/ 200 w 238"/>
                <a:gd name="T23" fmla="*/ 117 h 240"/>
                <a:gd name="T24" fmla="*/ 205 w 238"/>
                <a:gd name="T25" fmla="*/ 104 h 240"/>
                <a:gd name="T26" fmla="*/ 209 w 238"/>
                <a:gd name="T27" fmla="*/ 90 h 240"/>
                <a:gd name="T28" fmla="*/ 205 w 238"/>
                <a:gd name="T29" fmla="*/ 82 h 240"/>
                <a:gd name="T30" fmla="*/ 198 w 238"/>
                <a:gd name="T31" fmla="*/ 74 h 240"/>
                <a:gd name="T32" fmla="*/ 192 w 238"/>
                <a:gd name="T33" fmla="*/ 64 h 240"/>
                <a:gd name="T34" fmla="*/ 190 w 238"/>
                <a:gd name="T35" fmla="*/ 54 h 240"/>
                <a:gd name="T36" fmla="*/ 182 w 238"/>
                <a:gd name="T37" fmla="*/ 48 h 240"/>
                <a:gd name="T38" fmla="*/ 200 w 238"/>
                <a:gd name="T39" fmla="*/ 44 h 240"/>
                <a:gd name="T40" fmla="*/ 226 w 238"/>
                <a:gd name="T41" fmla="*/ 40 h 240"/>
                <a:gd name="T42" fmla="*/ 238 w 238"/>
                <a:gd name="T43" fmla="*/ 28 h 240"/>
                <a:gd name="T44" fmla="*/ 218 w 238"/>
                <a:gd name="T45" fmla="*/ 24 h 240"/>
                <a:gd name="T46" fmla="*/ 207 w 238"/>
                <a:gd name="T47" fmla="*/ 12 h 240"/>
                <a:gd name="T48" fmla="*/ 190 w 238"/>
                <a:gd name="T49" fmla="*/ 0 h 240"/>
                <a:gd name="T50" fmla="*/ 177 w 238"/>
                <a:gd name="T51" fmla="*/ 4 h 240"/>
                <a:gd name="T52" fmla="*/ 146 w 238"/>
                <a:gd name="T53" fmla="*/ 8 h 240"/>
                <a:gd name="T54" fmla="*/ 138 w 238"/>
                <a:gd name="T55" fmla="*/ 20 h 240"/>
                <a:gd name="T56" fmla="*/ 148 w 238"/>
                <a:gd name="T57" fmla="*/ 33 h 240"/>
                <a:gd name="T58" fmla="*/ 138 w 238"/>
                <a:gd name="T59" fmla="*/ 46 h 240"/>
                <a:gd name="T60" fmla="*/ 130 w 238"/>
                <a:gd name="T61" fmla="*/ 56 h 240"/>
                <a:gd name="T62" fmla="*/ 130 w 238"/>
                <a:gd name="T63" fmla="*/ 61 h 240"/>
                <a:gd name="T64" fmla="*/ 124 w 238"/>
                <a:gd name="T65" fmla="*/ 70 h 240"/>
                <a:gd name="T66" fmla="*/ 121 w 238"/>
                <a:gd name="T67" fmla="*/ 84 h 240"/>
                <a:gd name="T68" fmla="*/ 116 w 238"/>
                <a:gd name="T69" fmla="*/ 97 h 240"/>
                <a:gd name="T70" fmla="*/ 104 w 238"/>
                <a:gd name="T71" fmla="*/ 96 h 240"/>
                <a:gd name="T72" fmla="*/ 95 w 238"/>
                <a:gd name="T73" fmla="*/ 105 h 240"/>
                <a:gd name="T74" fmla="*/ 84 w 238"/>
                <a:gd name="T75" fmla="*/ 109 h 240"/>
                <a:gd name="T76" fmla="*/ 84 w 238"/>
                <a:gd name="T77" fmla="*/ 127 h 240"/>
                <a:gd name="T78" fmla="*/ 59 w 238"/>
                <a:gd name="T79" fmla="*/ 135 h 240"/>
                <a:gd name="T80" fmla="*/ 38 w 238"/>
                <a:gd name="T81" fmla="*/ 135 h 240"/>
                <a:gd name="T82" fmla="*/ 3 w 238"/>
                <a:gd name="T83" fmla="*/ 134 h 240"/>
                <a:gd name="T84" fmla="*/ 24 w 238"/>
                <a:gd name="T85" fmla="*/ 157 h 240"/>
                <a:gd name="T86" fmla="*/ 36 w 238"/>
                <a:gd name="T87" fmla="*/ 175 h 240"/>
                <a:gd name="T88" fmla="*/ 44 w 238"/>
                <a:gd name="T89" fmla="*/ 187 h 240"/>
                <a:gd name="T90" fmla="*/ 28 w 238"/>
                <a:gd name="T91" fmla="*/ 191 h 240"/>
                <a:gd name="T92" fmla="*/ 20 w 238"/>
                <a:gd name="T93" fmla="*/ 210 h 240"/>
                <a:gd name="T94" fmla="*/ 23 w 238"/>
                <a:gd name="T95" fmla="*/ 215 h 240"/>
                <a:gd name="T96" fmla="*/ 32 w 238"/>
                <a:gd name="T97" fmla="*/ 215 h 240"/>
                <a:gd name="T98" fmla="*/ 49 w 238"/>
                <a:gd name="T99" fmla="*/ 211 h 240"/>
                <a:gd name="T100" fmla="*/ 60 w 238"/>
                <a:gd name="T101" fmla="*/ 211 h 240"/>
                <a:gd name="T102" fmla="*/ 71 w 238"/>
                <a:gd name="T103" fmla="*/ 214 h 240"/>
                <a:gd name="T104" fmla="*/ 91 w 238"/>
                <a:gd name="T105" fmla="*/ 208 h 240"/>
                <a:gd name="T106" fmla="*/ 101 w 238"/>
                <a:gd name="T107" fmla="*/ 219 h 240"/>
                <a:gd name="T108" fmla="*/ 111 w 238"/>
                <a:gd name="T109" fmla="*/ 226 h 240"/>
                <a:gd name="T110" fmla="*/ 116 w 238"/>
                <a:gd name="T111" fmla="*/ 235 h 240"/>
                <a:gd name="T112" fmla="*/ 120 w 238"/>
                <a:gd name="T113" fmla="*/ 239 h 240"/>
                <a:gd name="T114" fmla="*/ 128 w 238"/>
                <a:gd name="T115" fmla="*/ 236 h 240"/>
                <a:gd name="T116" fmla="*/ 128 w 238"/>
                <a:gd name="T117" fmla="*/ 2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40">
                  <a:moveTo>
                    <a:pt x="128" y="236"/>
                  </a:moveTo>
                  <a:lnTo>
                    <a:pt x="133" y="236"/>
                  </a:lnTo>
                  <a:lnTo>
                    <a:pt x="134" y="235"/>
                  </a:lnTo>
                  <a:lnTo>
                    <a:pt x="133" y="231"/>
                  </a:lnTo>
                  <a:lnTo>
                    <a:pt x="137" y="231"/>
                  </a:lnTo>
                  <a:lnTo>
                    <a:pt x="138" y="231"/>
                  </a:lnTo>
                  <a:lnTo>
                    <a:pt x="141" y="231"/>
                  </a:lnTo>
                  <a:lnTo>
                    <a:pt x="148" y="232"/>
                  </a:lnTo>
                  <a:lnTo>
                    <a:pt x="150" y="232"/>
                  </a:lnTo>
                  <a:lnTo>
                    <a:pt x="154" y="232"/>
                  </a:lnTo>
                  <a:lnTo>
                    <a:pt x="156" y="231"/>
                  </a:lnTo>
                  <a:lnTo>
                    <a:pt x="158" y="228"/>
                  </a:lnTo>
                  <a:lnTo>
                    <a:pt x="160" y="228"/>
                  </a:lnTo>
                  <a:lnTo>
                    <a:pt x="161" y="228"/>
                  </a:lnTo>
                  <a:lnTo>
                    <a:pt x="164" y="231"/>
                  </a:lnTo>
                  <a:lnTo>
                    <a:pt x="165" y="231"/>
                  </a:lnTo>
                  <a:lnTo>
                    <a:pt x="172" y="228"/>
                  </a:lnTo>
                  <a:lnTo>
                    <a:pt x="169" y="227"/>
                  </a:lnTo>
                  <a:lnTo>
                    <a:pt x="169" y="226"/>
                  </a:lnTo>
                  <a:lnTo>
                    <a:pt x="169" y="223"/>
                  </a:lnTo>
                  <a:lnTo>
                    <a:pt x="169" y="222"/>
                  </a:lnTo>
                  <a:lnTo>
                    <a:pt x="165" y="218"/>
                  </a:lnTo>
                  <a:lnTo>
                    <a:pt x="161" y="211"/>
                  </a:lnTo>
                  <a:lnTo>
                    <a:pt x="161" y="208"/>
                  </a:lnTo>
                  <a:lnTo>
                    <a:pt x="161" y="206"/>
                  </a:lnTo>
                  <a:lnTo>
                    <a:pt x="160" y="204"/>
                  </a:lnTo>
                  <a:lnTo>
                    <a:pt x="156" y="206"/>
                  </a:lnTo>
                  <a:lnTo>
                    <a:pt x="154" y="204"/>
                  </a:lnTo>
                  <a:lnTo>
                    <a:pt x="152" y="202"/>
                  </a:lnTo>
                  <a:lnTo>
                    <a:pt x="152" y="195"/>
                  </a:lnTo>
                  <a:lnTo>
                    <a:pt x="152" y="192"/>
                  </a:lnTo>
                  <a:lnTo>
                    <a:pt x="150" y="191"/>
                  </a:lnTo>
                  <a:lnTo>
                    <a:pt x="146" y="188"/>
                  </a:lnTo>
                  <a:lnTo>
                    <a:pt x="141" y="184"/>
                  </a:lnTo>
                  <a:lnTo>
                    <a:pt x="141" y="183"/>
                  </a:lnTo>
                  <a:lnTo>
                    <a:pt x="141" y="179"/>
                  </a:lnTo>
                  <a:lnTo>
                    <a:pt x="146" y="169"/>
                  </a:lnTo>
                  <a:lnTo>
                    <a:pt x="150" y="165"/>
                  </a:lnTo>
                  <a:lnTo>
                    <a:pt x="152" y="162"/>
                  </a:lnTo>
                  <a:lnTo>
                    <a:pt x="154" y="165"/>
                  </a:lnTo>
                  <a:lnTo>
                    <a:pt x="156" y="166"/>
                  </a:lnTo>
                  <a:lnTo>
                    <a:pt x="158" y="169"/>
                  </a:lnTo>
                  <a:lnTo>
                    <a:pt x="161" y="169"/>
                  </a:lnTo>
                  <a:lnTo>
                    <a:pt x="164" y="166"/>
                  </a:lnTo>
                  <a:lnTo>
                    <a:pt x="172" y="166"/>
                  </a:lnTo>
                  <a:lnTo>
                    <a:pt x="173" y="165"/>
                  </a:lnTo>
                  <a:lnTo>
                    <a:pt x="174" y="162"/>
                  </a:lnTo>
                  <a:lnTo>
                    <a:pt x="177" y="158"/>
                  </a:lnTo>
                  <a:lnTo>
                    <a:pt x="178" y="154"/>
                  </a:lnTo>
                  <a:lnTo>
                    <a:pt x="181" y="149"/>
                  </a:lnTo>
                  <a:lnTo>
                    <a:pt x="185" y="145"/>
                  </a:lnTo>
                  <a:lnTo>
                    <a:pt x="189" y="141"/>
                  </a:lnTo>
                  <a:lnTo>
                    <a:pt x="192" y="134"/>
                  </a:lnTo>
                  <a:lnTo>
                    <a:pt x="192" y="130"/>
                  </a:lnTo>
                  <a:lnTo>
                    <a:pt x="194" y="127"/>
                  </a:lnTo>
                  <a:lnTo>
                    <a:pt x="198" y="126"/>
                  </a:lnTo>
                  <a:lnTo>
                    <a:pt x="200" y="125"/>
                  </a:lnTo>
                  <a:lnTo>
                    <a:pt x="198" y="122"/>
                  </a:lnTo>
                  <a:lnTo>
                    <a:pt x="198" y="121"/>
                  </a:lnTo>
                  <a:lnTo>
                    <a:pt x="200" y="117"/>
                  </a:lnTo>
                  <a:lnTo>
                    <a:pt x="204" y="113"/>
                  </a:lnTo>
                  <a:lnTo>
                    <a:pt x="205" y="109"/>
                  </a:lnTo>
                  <a:lnTo>
                    <a:pt x="207" y="108"/>
                  </a:lnTo>
                  <a:lnTo>
                    <a:pt x="205" y="108"/>
                  </a:lnTo>
                  <a:lnTo>
                    <a:pt x="205" y="104"/>
                  </a:lnTo>
                  <a:lnTo>
                    <a:pt x="205" y="101"/>
                  </a:lnTo>
                  <a:lnTo>
                    <a:pt x="205" y="97"/>
                  </a:lnTo>
                  <a:lnTo>
                    <a:pt x="204" y="96"/>
                  </a:lnTo>
                  <a:lnTo>
                    <a:pt x="204" y="94"/>
                  </a:lnTo>
                  <a:lnTo>
                    <a:pt x="209" y="90"/>
                  </a:lnTo>
                  <a:lnTo>
                    <a:pt x="213" y="88"/>
                  </a:lnTo>
                  <a:lnTo>
                    <a:pt x="215" y="88"/>
                  </a:lnTo>
                  <a:lnTo>
                    <a:pt x="215" y="86"/>
                  </a:lnTo>
                  <a:lnTo>
                    <a:pt x="211" y="84"/>
                  </a:lnTo>
                  <a:lnTo>
                    <a:pt x="205" y="82"/>
                  </a:lnTo>
                  <a:lnTo>
                    <a:pt x="204" y="81"/>
                  </a:lnTo>
                  <a:lnTo>
                    <a:pt x="202" y="78"/>
                  </a:lnTo>
                  <a:lnTo>
                    <a:pt x="200" y="77"/>
                  </a:lnTo>
                  <a:lnTo>
                    <a:pt x="198" y="77"/>
                  </a:lnTo>
                  <a:lnTo>
                    <a:pt x="198" y="74"/>
                  </a:lnTo>
                  <a:lnTo>
                    <a:pt x="196" y="73"/>
                  </a:lnTo>
                  <a:lnTo>
                    <a:pt x="192" y="69"/>
                  </a:lnTo>
                  <a:lnTo>
                    <a:pt x="190" y="69"/>
                  </a:lnTo>
                  <a:lnTo>
                    <a:pt x="192" y="65"/>
                  </a:lnTo>
                  <a:lnTo>
                    <a:pt x="192" y="64"/>
                  </a:lnTo>
                  <a:lnTo>
                    <a:pt x="190" y="61"/>
                  </a:lnTo>
                  <a:lnTo>
                    <a:pt x="189" y="61"/>
                  </a:lnTo>
                  <a:lnTo>
                    <a:pt x="189" y="60"/>
                  </a:lnTo>
                  <a:lnTo>
                    <a:pt x="192" y="56"/>
                  </a:lnTo>
                  <a:lnTo>
                    <a:pt x="190" y="54"/>
                  </a:lnTo>
                  <a:lnTo>
                    <a:pt x="186" y="54"/>
                  </a:lnTo>
                  <a:lnTo>
                    <a:pt x="186" y="52"/>
                  </a:lnTo>
                  <a:lnTo>
                    <a:pt x="186" y="50"/>
                  </a:lnTo>
                  <a:lnTo>
                    <a:pt x="185" y="50"/>
                  </a:lnTo>
                  <a:lnTo>
                    <a:pt x="182" y="48"/>
                  </a:lnTo>
                  <a:lnTo>
                    <a:pt x="182" y="46"/>
                  </a:lnTo>
                  <a:lnTo>
                    <a:pt x="186" y="42"/>
                  </a:lnTo>
                  <a:lnTo>
                    <a:pt x="190" y="40"/>
                  </a:lnTo>
                  <a:lnTo>
                    <a:pt x="194" y="42"/>
                  </a:lnTo>
                  <a:lnTo>
                    <a:pt x="200" y="44"/>
                  </a:lnTo>
                  <a:lnTo>
                    <a:pt x="207" y="46"/>
                  </a:lnTo>
                  <a:lnTo>
                    <a:pt x="211" y="46"/>
                  </a:lnTo>
                  <a:lnTo>
                    <a:pt x="215" y="44"/>
                  </a:lnTo>
                  <a:lnTo>
                    <a:pt x="221" y="42"/>
                  </a:lnTo>
                  <a:lnTo>
                    <a:pt x="226" y="40"/>
                  </a:lnTo>
                  <a:lnTo>
                    <a:pt x="229" y="38"/>
                  </a:lnTo>
                  <a:lnTo>
                    <a:pt x="230" y="35"/>
                  </a:lnTo>
                  <a:lnTo>
                    <a:pt x="230" y="33"/>
                  </a:lnTo>
                  <a:lnTo>
                    <a:pt x="234" y="31"/>
                  </a:lnTo>
                  <a:lnTo>
                    <a:pt x="238" y="28"/>
                  </a:lnTo>
                  <a:lnTo>
                    <a:pt x="238" y="27"/>
                  </a:lnTo>
                  <a:lnTo>
                    <a:pt x="234" y="27"/>
                  </a:lnTo>
                  <a:lnTo>
                    <a:pt x="226" y="27"/>
                  </a:lnTo>
                  <a:lnTo>
                    <a:pt x="221" y="25"/>
                  </a:lnTo>
                  <a:lnTo>
                    <a:pt x="218" y="24"/>
                  </a:lnTo>
                  <a:lnTo>
                    <a:pt x="218" y="20"/>
                  </a:lnTo>
                  <a:lnTo>
                    <a:pt x="217" y="21"/>
                  </a:lnTo>
                  <a:lnTo>
                    <a:pt x="213" y="21"/>
                  </a:lnTo>
                  <a:lnTo>
                    <a:pt x="209" y="17"/>
                  </a:lnTo>
                  <a:lnTo>
                    <a:pt x="207" y="12"/>
                  </a:lnTo>
                  <a:lnTo>
                    <a:pt x="205" y="7"/>
                  </a:lnTo>
                  <a:lnTo>
                    <a:pt x="200" y="4"/>
                  </a:lnTo>
                  <a:lnTo>
                    <a:pt x="198" y="4"/>
                  </a:lnTo>
                  <a:lnTo>
                    <a:pt x="194" y="0"/>
                  </a:lnTo>
                  <a:lnTo>
                    <a:pt x="190" y="0"/>
                  </a:lnTo>
                  <a:lnTo>
                    <a:pt x="189" y="3"/>
                  </a:lnTo>
                  <a:lnTo>
                    <a:pt x="189" y="0"/>
                  </a:lnTo>
                  <a:lnTo>
                    <a:pt x="185" y="0"/>
                  </a:lnTo>
                  <a:lnTo>
                    <a:pt x="178" y="3"/>
                  </a:lnTo>
                  <a:lnTo>
                    <a:pt x="177" y="4"/>
                  </a:lnTo>
                  <a:lnTo>
                    <a:pt x="174" y="3"/>
                  </a:lnTo>
                  <a:lnTo>
                    <a:pt x="172" y="3"/>
                  </a:lnTo>
                  <a:lnTo>
                    <a:pt x="156" y="4"/>
                  </a:lnTo>
                  <a:lnTo>
                    <a:pt x="150" y="7"/>
                  </a:lnTo>
                  <a:lnTo>
                    <a:pt x="146" y="8"/>
                  </a:lnTo>
                  <a:lnTo>
                    <a:pt x="145" y="11"/>
                  </a:lnTo>
                  <a:lnTo>
                    <a:pt x="142" y="11"/>
                  </a:lnTo>
                  <a:lnTo>
                    <a:pt x="141" y="12"/>
                  </a:lnTo>
                  <a:lnTo>
                    <a:pt x="137" y="17"/>
                  </a:lnTo>
                  <a:lnTo>
                    <a:pt x="138" y="20"/>
                  </a:lnTo>
                  <a:lnTo>
                    <a:pt x="141" y="20"/>
                  </a:lnTo>
                  <a:lnTo>
                    <a:pt x="145" y="25"/>
                  </a:lnTo>
                  <a:lnTo>
                    <a:pt x="146" y="29"/>
                  </a:lnTo>
                  <a:lnTo>
                    <a:pt x="146" y="31"/>
                  </a:lnTo>
                  <a:lnTo>
                    <a:pt x="148" y="33"/>
                  </a:lnTo>
                  <a:lnTo>
                    <a:pt x="146" y="37"/>
                  </a:lnTo>
                  <a:lnTo>
                    <a:pt x="142" y="40"/>
                  </a:lnTo>
                  <a:lnTo>
                    <a:pt x="141" y="42"/>
                  </a:lnTo>
                  <a:lnTo>
                    <a:pt x="141" y="44"/>
                  </a:lnTo>
                  <a:lnTo>
                    <a:pt x="138" y="46"/>
                  </a:lnTo>
                  <a:lnTo>
                    <a:pt x="142" y="48"/>
                  </a:lnTo>
                  <a:lnTo>
                    <a:pt x="145" y="50"/>
                  </a:lnTo>
                  <a:lnTo>
                    <a:pt x="142" y="54"/>
                  </a:lnTo>
                  <a:lnTo>
                    <a:pt x="138" y="56"/>
                  </a:lnTo>
                  <a:lnTo>
                    <a:pt x="130" y="56"/>
                  </a:lnTo>
                  <a:lnTo>
                    <a:pt x="129" y="54"/>
                  </a:lnTo>
                  <a:lnTo>
                    <a:pt x="125" y="56"/>
                  </a:lnTo>
                  <a:lnTo>
                    <a:pt x="128" y="57"/>
                  </a:lnTo>
                  <a:lnTo>
                    <a:pt x="129" y="60"/>
                  </a:lnTo>
                  <a:lnTo>
                    <a:pt x="130" y="61"/>
                  </a:lnTo>
                  <a:lnTo>
                    <a:pt x="133" y="65"/>
                  </a:lnTo>
                  <a:lnTo>
                    <a:pt x="133" y="68"/>
                  </a:lnTo>
                  <a:lnTo>
                    <a:pt x="130" y="69"/>
                  </a:lnTo>
                  <a:lnTo>
                    <a:pt x="128" y="70"/>
                  </a:lnTo>
                  <a:lnTo>
                    <a:pt x="124" y="70"/>
                  </a:lnTo>
                  <a:lnTo>
                    <a:pt x="124" y="73"/>
                  </a:lnTo>
                  <a:lnTo>
                    <a:pt x="124" y="74"/>
                  </a:lnTo>
                  <a:lnTo>
                    <a:pt x="124" y="78"/>
                  </a:lnTo>
                  <a:lnTo>
                    <a:pt x="121" y="82"/>
                  </a:lnTo>
                  <a:lnTo>
                    <a:pt x="121" y="84"/>
                  </a:lnTo>
                  <a:lnTo>
                    <a:pt x="121" y="88"/>
                  </a:lnTo>
                  <a:lnTo>
                    <a:pt x="121" y="94"/>
                  </a:lnTo>
                  <a:lnTo>
                    <a:pt x="121" y="96"/>
                  </a:lnTo>
                  <a:lnTo>
                    <a:pt x="120" y="97"/>
                  </a:lnTo>
                  <a:lnTo>
                    <a:pt x="116" y="97"/>
                  </a:lnTo>
                  <a:lnTo>
                    <a:pt x="115" y="96"/>
                  </a:lnTo>
                  <a:lnTo>
                    <a:pt x="112" y="94"/>
                  </a:lnTo>
                  <a:lnTo>
                    <a:pt x="111" y="96"/>
                  </a:lnTo>
                  <a:lnTo>
                    <a:pt x="107" y="96"/>
                  </a:lnTo>
                  <a:lnTo>
                    <a:pt x="104" y="96"/>
                  </a:lnTo>
                  <a:lnTo>
                    <a:pt x="103" y="97"/>
                  </a:lnTo>
                  <a:lnTo>
                    <a:pt x="99" y="100"/>
                  </a:lnTo>
                  <a:lnTo>
                    <a:pt x="99" y="101"/>
                  </a:lnTo>
                  <a:lnTo>
                    <a:pt x="103" y="104"/>
                  </a:lnTo>
                  <a:lnTo>
                    <a:pt x="95" y="105"/>
                  </a:lnTo>
                  <a:lnTo>
                    <a:pt x="91" y="105"/>
                  </a:lnTo>
                  <a:lnTo>
                    <a:pt x="89" y="104"/>
                  </a:lnTo>
                  <a:lnTo>
                    <a:pt x="88" y="104"/>
                  </a:lnTo>
                  <a:lnTo>
                    <a:pt x="85" y="105"/>
                  </a:lnTo>
                  <a:lnTo>
                    <a:pt x="84" y="109"/>
                  </a:lnTo>
                  <a:lnTo>
                    <a:pt x="81" y="111"/>
                  </a:lnTo>
                  <a:lnTo>
                    <a:pt x="81" y="114"/>
                  </a:lnTo>
                  <a:lnTo>
                    <a:pt x="81" y="122"/>
                  </a:lnTo>
                  <a:lnTo>
                    <a:pt x="81" y="126"/>
                  </a:lnTo>
                  <a:lnTo>
                    <a:pt x="84" y="127"/>
                  </a:lnTo>
                  <a:lnTo>
                    <a:pt x="81" y="130"/>
                  </a:lnTo>
                  <a:lnTo>
                    <a:pt x="77" y="131"/>
                  </a:lnTo>
                  <a:lnTo>
                    <a:pt x="71" y="134"/>
                  </a:lnTo>
                  <a:lnTo>
                    <a:pt x="63" y="135"/>
                  </a:lnTo>
                  <a:lnTo>
                    <a:pt x="59" y="135"/>
                  </a:lnTo>
                  <a:lnTo>
                    <a:pt x="55" y="135"/>
                  </a:lnTo>
                  <a:lnTo>
                    <a:pt x="51" y="138"/>
                  </a:lnTo>
                  <a:lnTo>
                    <a:pt x="47" y="138"/>
                  </a:lnTo>
                  <a:lnTo>
                    <a:pt x="44" y="135"/>
                  </a:lnTo>
                  <a:lnTo>
                    <a:pt x="38" y="135"/>
                  </a:lnTo>
                  <a:lnTo>
                    <a:pt x="28" y="138"/>
                  </a:lnTo>
                  <a:lnTo>
                    <a:pt x="19" y="138"/>
                  </a:lnTo>
                  <a:lnTo>
                    <a:pt x="10" y="134"/>
                  </a:lnTo>
                  <a:lnTo>
                    <a:pt x="0" y="130"/>
                  </a:lnTo>
                  <a:lnTo>
                    <a:pt x="3" y="134"/>
                  </a:lnTo>
                  <a:lnTo>
                    <a:pt x="7" y="139"/>
                  </a:lnTo>
                  <a:lnTo>
                    <a:pt x="11" y="145"/>
                  </a:lnTo>
                  <a:lnTo>
                    <a:pt x="15" y="149"/>
                  </a:lnTo>
                  <a:lnTo>
                    <a:pt x="19" y="153"/>
                  </a:lnTo>
                  <a:lnTo>
                    <a:pt x="24" y="157"/>
                  </a:lnTo>
                  <a:lnTo>
                    <a:pt x="31" y="158"/>
                  </a:lnTo>
                  <a:lnTo>
                    <a:pt x="32" y="161"/>
                  </a:lnTo>
                  <a:lnTo>
                    <a:pt x="34" y="165"/>
                  </a:lnTo>
                  <a:lnTo>
                    <a:pt x="36" y="171"/>
                  </a:lnTo>
                  <a:lnTo>
                    <a:pt x="36" y="175"/>
                  </a:lnTo>
                  <a:lnTo>
                    <a:pt x="36" y="178"/>
                  </a:lnTo>
                  <a:lnTo>
                    <a:pt x="41" y="178"/>
                  </a:lnTo>
                  <a:lnTo>
                    <a:pt x="44" y="178"/>
                  </a:lnTo>
                  <a:lnTo>
                    <a:pt x="44" y="182"/>
                  </a:lnTo>
                  <a:lnTo>
                    <a:pt x="44" y="187"/>
                  </a:lnTo>
                  <a:lnTo>
                    <a:pt x="41" y="187"/>
                  </a:lnTo>
                  <a:lnTo>
                    <a:pt x="40" y="188"/>
                  </a:lnTo>
                  <a:lnTo>
                    <a:pt x="34" y="188"/>
                  </a:lnTo>
                  <a:lnTo>
                    <a:pt x="31" y="191"/>
                  </a:lnTo>
                  <a:lnTo>
                    <a:pt x="28" y="191"/>
                  </a:lnTo>
                  <a:lnTo>
                    <a:pt x="28" y="192"/>
                  </a:lnTo>
                  <a:lnTo>
                    <a:pt x="27" y="192"/>
                  </a:lnTo>
                  <a:lnTo>
                    <a:pt x="24" y="195"/>
                  </a:lnTo>
                  <a:lnTo>
                    <a:pt x="23" y="202"/>
                  </a:lnTo>
                  <a:lnTo>
                    <a:pt x="20" y="210"/>
                  </a:lnTo>
                  <a:lnTo>
                    <a:pt x="20" y="214"/>
                  </a:lnTo>
                  <a:lnTo>
                    <a:pt x="19" y="214"/>
                  </a:lnTo>
                  <a:lnTo>
                    <a:pt x="19" y="214"/>
                  </a:lnTo>
                  <a:lnTo>
                    <a:pt x="22" y="214"/>
                  </a:lnTo>
                  <a:lnTo>
                    <a:pt x="23" y="215"/>
                  </a:lnTo>
                  <a:lnTo>
                    <a:pt x="24" y="218"/>
                  </a:lnTo>
                  <a:lnTo>
                    <a:pt x="28" y="215"/>
                  </a:lnTo>
                  <a:lnTo>
                    <a:pt x="28" y="214"/>
                  </a:lnTo>
                  <a:lnTo>
                    <a:pt x="31" y="214"/>
                  </a:lnTo>
                  <a:lnTo>
                    <a:pt x="32" y="215"/>
                  </a:lnTo>
                  <a:lnTo>
                    <a:pt x="34" y="215"/>
                  </a:lnTo>
                  <a:lnTo>
                    <a:pt x="34" y="214"/>
                  </a:lnTo>
                  <a:lnTo>
                    <a:pt x="40" y="214"/>
                  </a:lnTo>
                  <a:lnTo>
                    <a:pt x="49" y="214"/>
                  </a:lnTo>
                  <a:lnTo>
                    <a:pt x="49" y="211"/>
                  </a:lnTo>
                  <a:lnTo>
                    <a:pt x="53" y="211"/>
                  </a:lnTo>
                  <a:lnTo>
                    <a:pt x="59" y="211"/>
                  </a:lnTo>
                  <a:lnTo>
                    <a:pt x="57" y="210"/>
                  </a:lnTo>
                  <a:lnTo>
                    <a:pt x="59" y="210"/>
                  </a:lnTo>
                  <a:lnTo>
                    <a:pt x="60" y="211"/>
                  </a:lnTo>
                  <a:lnTo>
                    <a:pt x="64" y="214"/>
                  </a:lnTo>
                  <a:lnTo>
                    <a:pt x="67" y="214"/>
                  </a:lnTo>
                  <a:lnTo>
                    <a:pt x="68" y="214"/>
                  </a:lnTo>
                  <a:lnTo>
                    <a:pt x="68" y="215"/>
                  </a:lnTo>
                  <a:lnTo>
                    <a:pt x="71" y="214"/>
                  </a:lnTo>
                  <a:lnTo>
                    <a:pt x="72" y="211"/>
                  </a:lnTo>
                  <a:lnTo>
                    <a:pt x="77" y="211"/>
                  </a:lnTo>
                  <a:lnTo>
                    <a:pt x="88" y="210"/>
                  </a:lnTo>
                  <a:lnTo>
                    <a:pt x="91" y="210"/>
                  </a:lnTo>
                  <a:lnTo>
                    <a:pt x="91" y="208"/>
                  </a:lnTo>
                  <a:lnTo>
                    <a:pt x="93" y="208"/>
                  </a:lnTo>
                  <a:lnTo>
                    <a:pt x="91" y="210"/>
                  </a:lnTo>
                  <a:lnTo>
                    <a:pt x="97" y="210"/>
                  </a:lnTo>
                  <a:lnTo>
                    <a:pt x="101" y="214"/>
                  </a:lnTo>
                  <a:lnTo>
                    <a:pt x="101" y="219"/>
                  </a:lnTo>
                  <a:lnTo>
                    <a:pt x="101" y="222"/>
                  </a:lnTo>
                  <a:lnTo>
                    <a:pt x="104" y="222"/>
                  </a:lnTo>
                  <a:lnTo>
                    <a:pt x="108" y="222"/>
                  </a:lnTo>
                  <a:lnTo>
                    <a:pt x="111" y="223"/>
                  </a:lnTo>
                  <a:lnTo>
                    <a:pt x="111" y="226"/>
                  </a:lnTo>
                  <a:lnTo>
                    <a:pt x="111" y="228"/>
                  </a:lnTo>
                  <a:lnTo>
                    <a:pt x="112" y="228"/>
                  </a:lnTo>
                  <a:lnTo>
                    <a:pt x="111" y="231"/>
                  </a:lnTo>
                  <a:lnTo>
                    <a:pt x="112" y="232"/>
                  </a:lnTo>
                  <a:lnTo>
                    <a:pt x="116" y="235"/>
                  </a:lnTo>
                  <a:lnTo>
                    <a:pt x="115" y="236"/>
                  </a:lnTo>
                  <a:lnTo>
                    <a:pt x="117" y="236"/>
                  </a:lnTo>
                  <a:lnTo>
                    <a:pt x="117" y="240"/>
                  </a:lnTo>
                  <a:lnTo>
                    <a:pt x="120" y="240"/>
                  </a:lnTo>
                  <a:lnTo>
                    <a:pt x="120" y="239"/>
                  </a:lnTo>
                  <a:lnTo>
                    <a:pt x="124" y="240"/>
                  </a:lnTo>
                  <a:lnTo>
                    <a:pt x="124" y="236"/>
                  </a:lnTo>
                  <a:lnTo>
                    <a:pt x="125" y="240"/>
                  </a:lnTo>
                  <a:lnTo>
                    <a:pt x="128" y="239"/>
                  </a:lnTo>
                  <a:lnTo>
                    <a:pt x="128" y="236"/>
                  </a:lnTo>
                  <a:lnTo>
                    <a:pt x="128" y="236"/>
                  </a:lnTo>
                  <a:lnTo>
                    <a:pt x="128" y="236"/>
                  </a:lnTo>
                  <a:lnTo>
                    <a:pt x="128" y="236"/>
                  </a:lnTo>
                  <a:lnTo>
                    <a:pt x="128" y="236"/>
                  </a:lnTo>
                  <a:lnTo>
                    <a:pt x="128" y="236"/>
                  </a:lnTo>
                  <a:lnTo>
                    <a:pt x="128" y="236"/>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8" name="Freeform 154"/>
            <p:cNvSpPr>
              <a:spLocks/>
            </p:cNvSpPr>
            <p:nvPr/>
          </p:nvSpPr>
          <p:spPr bwMode="auto">
            <a:xfrm>
              <a:off x="6330950" y="3057525"/>
              <a:ext cx="84138" cy="46038"/>
            </a:xfrm>
            <a:custGeom>
              <a:avLst/>
              <a:gdLst>
                <a:gd name="T0" fmla="*/ 3 w 53"/>
                <a:gd name="T1" fmla="*/ 21 h 29"/>
                <a:gd name="T2" fmla="*/ 4 w 53"/>
                <a:gd name="T3" fmla="*/ 24 h 29"/>
                <a:gd name="T4" fmla="*/ 7 w 53"/>
                <a:gd name="T5" fmla="*/ 25 h 29"/>
                <a:gd name="T6" fmla="*/ 12 w 53"/>
                <a:gd name="T7" fmla="*/ 26 h 29"/>
                <a:gd name="T8" fmla="*/ 16 w 53"/>
                <a:gd name="T9" fmla="*/ 26 h 29"/>
                <a:gd name="T10" fmla="*/ 20 w 53"/>
                <a:gd name="T11" fmla="*/ 29 h 29"/>
                <a:gd name="T12" fmla="*/ 23 w 53"/>
                <a:gd name="T13" fmla="*/ 26 h 29"/>
                <a:gd name="T14" fmla="*/ 25 w 53"/>
                <a:gd name="T15" fmla="*/ 26 h 29"/>
                <a:gd name="T16" fmla="*/ 27 w 53"/>
                <a:gd name="T17" fmla="*/ 25 h 29"/>
                <a:gd name="T18" fmla="*/ 35 w 53"/>
                <a:gd name="T19" fmla="*/ 26 h 29"/>
                <a:gd name="T20" fmla="*/ 40 w 53"/>
                <a:gd name="T21" fmla="*/ 26 h 29"/>
                <a:gd name="T22" fmla="*/ 43 w 53"/>
                <a:gd name="T23" fmla="*/ 26 h 29"/>
                <a:gd name="T24" fmla="*/ 44 w 53"/>
                <a:gd name="T25" fmla="*/ 26 h 29"/>
                <a:gd name="T26" fmla="*/ 48 w 53"/>
                <a:gd name="T27" fmla="*/ 26 h 29"/>
                <a:gd name="T28" fmla="*/ 52 w 53"/>
                <a:gd name="T29" fmla="*/ 26 h 29"/>
                <a:gd name="T30" fmla="*/ 53 w 53"/>
                <a:gd name="T31" fmla="*/ 25 h 29"/>
                <a:gd name="T32" fmla="*/ 52 w 53"/>
                <a:gd name="T33" fmla="*/ 24 h 29"/>
                <a:gd name="T34" fmla="*/ 52 w 53"/>
                <a:gd name="T35" fmla="*/ 20 h 29"/>
                <a:gd name="T36" fmla="*/ 52 w 53"/>
                <a:gd name="T37" fmla="*/ 17 h 29"/>
                <a:gd name="T38" fmla="*/ 48 w 53"/>
                <a:gd name="T39" fmla="*/ 16 h 29"/>
                <a:gd name="T40" fmla="*/ 47 w 53"/>
                <a:gd name="T41" fmla="*/ 16 h 29"/>
                <a:gd name="T42" fmla="*/ 44 w 53"/>
                <a:gd name="T43" fmla="*/ 13 h 29"/>
                <a:gd name="T44" fmla="*/ 44 w 53"/>
                <a:gd name="T45" fmla="*/ 11 h 29"/>
                <a:gd name="T46" fmla="*/ 44 w 53"/>
                <a:gd name="T47" fmla="*/ 8 h 29"/>
                <a:gd name="T48" fmla="*/ 40 w 53"/>
                <a:gd name="T49" fmla="*/ 7 h 29"/>
                <a:gd name="T50" fmla="*/ 37 w 53"/>
                <a:gd name="T51" fmla="*/ 4 h 29"/>
                <a:gd name="T52" fmla="*/ 35 w 53"/>
                <a:gd name="T53" fmla="*/ 7 h 29"/>
                <a:gd name="T54" fmla="*/ 33 w 53"/>
                <a:gd name="T55" fmla="*/ 7 h 29"/>
                <a:gd name="T56" fmla="*/ 31 w 53"/>
                <a:gd name="T57" fmla="*/ 7 h 29"/>
                <a:gd name="T58" fmla="*/ 23 w 53"/>
                <a:gd name="T59" fmla="*/ 4 h 29"/>
                <a:gd name="T60" fmla="*/ 21 w 53"/>
                <a:gd name="T61" fmla="*/ 3 h 29"/>
                <a:gd name="T62" fmla="*/ 21 w 53"/>
                <a:gd name="T63" fmla="*/ 0 h 29"/>
                <a:gd name="T64" fmla="*/ 18 w 53"/>
                <a:gd name="T65" fmla="*/ 0 h 29"/>
                <a:gd name="T66" fmla="*/ 12 w 53"/>
                <a:gd name="T67" fmla="*/ 3 h 29"/>
                <a:gd name="T68" fmla="*/ 10 w 53"/>
                <a:gd name="T69" fmla="*/ 7 h 29"/>
                <a:gd name="T70" fmla="*/ 7 w 53"/>
                <a:gd name="T71" fmla="*/ 12 h 29"/>
                <a:gd name="T72" fmla="*/ 4 w 53"/>
                <a:gd name="T73" fmla="*/ 13 h 29"/>
                <a:gd name="T74" fmla="*/ 3 w 53"/>
                <a:gd name="T75" fmla="*/ 17 h 29"/>
                <a:gd name="T76" fmla="*/ 0 w 53"/>
                <a:gd name="T77" fmla="*/ 20 h 29"/>
                <a:gd name="T78" fmla="*/ 3 w 53"/>
                <a:gd name="T79" fmla="*/ 21 h 29"/>
                <a:gd name="T80" fmla="*/ 3 w 53"/>
                <a:gd name="T81" fmla="*/ 21 h 29"/>
                <a:gd name="T82" fmla="*/ 3 w 53"/>
                <a:gd name="T83" fmla="*/ 21 h 29"/>
                <a:gd name="T84" fmla="*/ 3 w 53"/>
                <a:gd name="T85" fmla="*/ 21 h 29"/>
                <a:gd name="T86" fmla="*/ 3 w 53"/>
                <a:gd name="T87" fmla="*/ 21 h 29"/>
                <a:gd name="T88" fmla="*/ 3 w 53"/>
                <a:gd name="T89" fmla="*/ 21 h 29"/>
                <a:gd name="T90" fmla="*/ 3 w 53"/>
                <a:gd name="T91"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29">
                  <a:moveTo>
                    <a:pt x="3" y="21"/>
                  </a:moveTo>
                  <a:lnTo>
                    <a:pt x="4" y="24"/>
                  </a:lnTo>
                  <a:lnTo>
                    <a:pt x="7" y="25"/>
                  </a:lnTo>
                  <a:lnTo>
                    <a:pt x="12" y="26"/>
                  </a:lnTo>
                  <a:lnTo>
                    <a:pt x="16" y="26"/>
                  </a:lnTo>
                  <a:lnTo>
                    <a:pt x="20" y="29"/>
                  </a:lnTo>
                  <a:lnTo>
                    <a:pt x="23" y="26"/>
                  </a:lnTo>
                  <a:lnTo>
                    <a:pt x="25" y="26"/>
                  </a:lnTo>
                  <a:lnTo>
                    <a:pt x="27" y="25"/>
                  </a:lnTo>
                  <a:lnTo>
                    <a:pt x="35" y="26"/>
                  </a:lnTo>
                  <a:lnTo>
                    <a:pt x="40" y="26"/>
                  </a:lnTo>
                  <a:lnTo>
                    <a:pt x="43" y="26"/>
                  </a:lnTo>
                  <a:lnTo>
                    <a:pt x="44" y="26"/>
                  </a:lnTo>
                  <a:lnTo>
                    <a:pt x="48" y="26"/>
                  </a:lnTo>
                  <a:lnTo>
                    <a:pt x="52" y="26"/>
                  </a:lnTo>
                  <a:lnTo>
                    <a:pt x="53" y="25"/>
                  </a:lnTo>
                  <a:lnTo>
                    <a:pt x="52" y="24"/>
                  </a:lnTo>
                  <a:lnTo>
                    <a:pt x="52" y="20"/>
                  </a:lnTo>
                  <a:lnTo>
                    <a:pt x="52" y="17"/>
                  </a:lnTo>
                  <a:lnTo>
                    <a:pt x="48" y="16"/>
                  </a:lnTo>
                  <a:lnTo>
                    <a:pt x="47" y="16"/>
                  </a:lnTo>
                  <a:lnTo>
                    <a:pt x="44" y="13"/>
                  </a:lnTo>
                  <a:lnTo>
                    <a:pt x="44" y="11"/>
                  </a:lnTo>
                  <a:lnTo>
                    <a:pt x="44" y="8"/>
                  </a:lnTo>
                  <a:lnTo>
                    <a:pt x="40" y="7"/>
                  </a:lnTo>
                  <a:lnTo>
                    <a:pt x="37" y="4"/>
                  </a:lnTo>
                  <a:lnTo>
                    <a:pt x="35" y="7"/>
                  </a:lnTo>
                  <a:lnTo>
                    <a:pt x="33" y="7"/>
                  </a:lnTo>
                  <a:lnTo>
                    <a:pt x="31" y="7"/>
                  </a:lnTo>
                  <a:lnTo>
                    <a:pt x="23" y="4"/>
                  </a:lnTo>
                  <a:lnTo>
                    <a:pt x="21" y="3"/>
                  </a:lnTo>
                  <a:lnTo>
                    <a:pt x="21" y="0"/>
                  </a:lnTo>
                  <a:lnTo>
                    <a:pt x="18" y="0"/>
                  </a:lnTo>
                  <a:lnTo>
                    <a:pt x="12" y="3"/>
                  </a:lnTo>
                  <a:lnTo>
                    <a:pt x="10" y="7"/>
                  </a:lnTo>
                  <a:lnTo>
                    <a:pt x="7" y="12"/>
                  </a:lnTo>
                  <a:lnTo>
                    <a:pt x="4" y="13"/>
                  </a:lnTo>
                  <a:lnTo>
                    <a:pt x="3" y="17"/>
                  </a:lnTo>
                  <a:lnTo>
                    <a:pt x="0" y="20"/>
                  </a:lnTo>
                  <a:lnTo>
                    <a:pt x="3" y="21"/>
                  </a:lnTo>
                  <a:lnTo>
                    <a:pt x="3" y="21"/>
                  </a:lnTo>
                  <a:lnTo>
                    <a:pt x="3" y="21"/>
                  </a:lnTo>
                  <a:lnTo>
                    <a:pt x="3" y="21"/>
                  </a:lnTo>
                  <a:lnTo>
                    <a:pt x="3" y="21"/>
                  </a:lnTo>
                  <a:lnTo>
                    <a:pt x="3" y="21"/>
                  </a:lnTo>
                  <a:lnTo>
                    <a:pt x="3" y="2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09" name="Freeform 155"/>
            <p:cNvSpPr>
              <a:spLocks/>
            </p:cNvSpPr>
            <p:nvPr/>
          </p:nvSpPr>
          <p:spPr bwMode="auto">
            <a:xfrm>
              <a:off x="6323013" y="3105150"/>
              <a:ext cx="123825" cy="160338"/>
            </a:xfrm>
            <a:custGeom>
              <a:avLst/>
              <a:gdLst>
                <a:gd name="T0" fmla="*/ 76 w 78"/>
                <a:gd name="T1" fmla="*/ 95 h 101"/>
                <a:gd name="T2" fmla="*/ 70 w 78"/>
                <a:gd name="T3" fmla="*/ 52 h 101"/>
                <a:gd name="T4" fmla="*/ 65 w 78"/>
                <a:gd name="T5" fmla="*/ 54 h 101"/>
                <a:gd name="T6" fmla="*/ 65 w 78"/>
                <a:gd name="T7" fmla="*/ 62 h 101"/>
                <a:gd name="T8" fmla="*/ 61 w 78"/>
                <a:gd name="T9" fmla="*/ 66 h 101"/>
                <a:gd name="T10" fmla="*/ 53 w 78"/>
                <a:gd name="T11" fmla="*/ 56 h 101"/>
                <a:gd name="T12" fmla="*/ 58 w 78"/>
                <a:gd name="T13" fmla="*/ 47 h 101"/>
                <a:gd name="T14" fmla="*/ 62 w 78"/>
                <a:gd name="T15" fmla="*/ 44 h 101"/>
                <a:gd name="T16" fmla="*/ 66 w 78"/>
                <a:gd name="T17" fmla="*/ 31 h 101"/>
                <a:gd name="T18" fmla="*/ 61 w 78"/>
                <a:gd name="T19" fmla="*/ 27 h 101"/>
                <a:gd name="T20" fmla="*/ 34 w 78"/>
                <a:gd name="T21" fmla="*/ 26 h 101"/>
                <a:gd name="T22" fmla="*/ 26 w 78"/>
                <a:gd name="T23" fmla="*/ 14 h 101"/>
                <a:gd name="T24" fmla="*/ 23 w 78"/>
                <a:gd name="T25" fmla="*/ 10 h 101"/>
                <a:gd name="T26" fmla="*/ 15 w 78"/>
                <a:gd name="T27" fmla="*/ 8 h 101"/>
                <a:gd name="T28" fmla="*/ 8 w 78"/>
                <a:gd name="T29" fmla="*/ 7 h 101"/>
                <a:gd name="T30" fmla="*/ 1 w 78"/>
                <a:gd name="T31" fmla="*/ 3 h 101"/>
                <a:gd name="T32" fmla="*/ 1 w 78"/>
                <a:gd name="T33" fmla="*/ 7 h 101"/>
                <a:gd name="T34" fmla="*/ 4 w 78"/>
                <a:gd name="T35" fmla="*/ 16 h 101"/>
                <a:gd name="T36" fmla="*/ 12 w 78"/>
                <a:gd name="T37" fmla="*/ 20 h 101"/>
                <a:gd name="T38" fmla="*/ 13 w 78"/>
                <a:gd name="T39" fmla="*/ 23 h 101"/>
                <a:gd name="T40" fmla="*/ 15 w 78"/>
                <a:gd name="T41" fmla="*/ 27 h 101"/>
                <a:gd name="T42" fmla="*/ 8 w 78"/>
                <a:gd name="T43" fmla="*/ 30 h 101"/>
                <a:gd name="T44" fmla="*/ 1 w 78"/>
                <a:gd name="T45" fmla="*/ 35 h 101"/>
                <a:gd name="T46" fmla="*/ 9 w 78"/>
                <a:gd name="T47" fmla="*/ 40 h 101"/>
                <a:gd name="T48" fmla="*/ 15 w 78"/>
                <a:gd name="T49" fmla="*/ 48 h 101"/>
                <a:gd name="T50" fmla="*/ 13 w 78"/>
                <a:gd name="T51" fmla="*/ 54 h 101"/>
                <a:gd name="T52" fmla="*/ 19 w 78"/>
                <a:gd name="T53" fmla="*/ 62 h 101"/>
                <a:gd name="T54" fmla="*/ 21 w 78"/>
                <a:gd name="T55" fmla="*/ 71 h 101"/>
                <a:gd name="T56" fmla="*/ 25 w 78"/>
                <a:gd name="T57" fmla="*/ 83 h 101"/>
                <a:gd name="T58" fmla="*/ 28 w 78"/>
                <a:gd name="T59" fmla="*/ 88 h 101"/>
                <a:gd name="T60" fmla="*/ 32 w 78"/>
                <a:gd name="T61" fmla="*/ 87 h 101"/>
                <a:gd name="T62" fmla="*/ 36 w 78"/>
                <a:gd name="T63" fmla="*/ 87 h 101"/>
                <a:gd name="T64" fmla="*/ 36 w 78"/>
                <a:gd name="T65" fmla="*/ 79 h 101"/>
                <a:gd name="T66" fmla="*/ 38 w 78"/>
                <a:gd name="T67" fmla="*/ 80 h 101"/>
                <a:gd name="T68" fmla="*/ 40 w 78"/>
                <a:gd name="T69" fmla="*/ 84 h 101"/>
                <a:gd name="T70" fmla="*/ 42 w 78"/>
                <a:gd name="T71" fmla="*/ 87 h 101"/>
                <a:gd name="T72" fmla="*/ 44 w 78"/>
                <a:gd name="T73" fmla="*/ 87 h 101"/>
                <a:gd name="T74" fmla="*/ 48 w 78"/>
                <a:gd name="T75" fmla="*/ 80 h 101"/>
                <a:gd name="T76" fmla="*/ 44 w 78"/>
                <a:gd name="T77" fmla="*/ 71 h 101"/>
                <a:gd name="T78" fmla="*/ 45 w 78"/>
                <a:gd name="T79" fmla="*/ 64 h 101"/>
                <a:gd name="T80" fmla="*/ 45 w 78"/>
                <a:gd name="T81" fmla="*/ 58 h 101"/>
                <a:gd name="T82" fmla="*/ 45 w 78"/>
                <a:gd name="T83" fmla="*/ 56 h 101"/>
                <a:gd name="T84" fmla="*/ 48 w 78"/>
                <a:gd name="T85" fmla="*/ 64 h 101"/>
                <a:gd name="T86" fmla="*/ 52 w 78"/>
                <a:gd name="T87" fmla="*/ 73 h 101"/>
                <a:gd name="T88" fmla="*/ 56 w 78"/>
                <a:gd name="T89" fmla="*/ 73 h 101"/>
                <a:gd name="T90" fmla="*/ 58 w 78"/>
                <a:gd name="T91" fmla="*/ 70 h 101"/>
                <a:gd name="T92" fmla="*/ 62 w 78"/>
                <a:gd name="T93" fmla="*/ 75 h 101"/>
                <a:gd name="T94" fmla="*/ 72 w 78"/>
                <a:gd name="T95" fmla="*/ 92 h 101"/>
                <a:gd name="T96" fmla="*/ 76 w 78"/>
                <a:gd name="T97" fmla="*/ 101 h 101"/>
                <a:gd name="T98" fmla="*/ 76 w 78"/>
                <a:gd name="T99" fmla="*/ 95 h 101"/>
                <a:gd name="T100" fmla="*/ 76 w 78"/>
                <a:gd name="T101"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01">
                  <a:moveTo>
                    <a:pt x="76" y="95"/>
                  </a:moveTo>
                  <a:lnTo>
                    <a:pt x="76" y="95"/>
                  </a:lnTo>
                  <a:lnTo>
                    <a:pt x="76" y="95"/>
                  </a:lnTo>
                  <a:lnTo>
                    <a:pt x="78" y="79"/>
                  </a:lnTo>
                  <a:lnTo>
                    <a:pt x="70" y="54"/>
                  </a:lnTo>
                  <a:lnTo>
                    <a:pt x="70" y="52"/>
                  </a:lnTo>
                  <a:lnTo>
                    <a:pt x="69" y="54"/>
                  </a:lnTo>
                  <a:lnTo>
                    <a:pt x="66" y="54"/>
                  </a:lnTo>
                  <a:lnTo>
                    <a:pt x="65" y="54"/>
                  </a:lnTo>
                  <a:lnTo>
                    <a:pt x="66" y="56"/>
                  </a:lnTo>
                  <a:lnTo>
                    <a:pt x="65" y="58"/>
                  </a:lnTo>
                  <a:lnTo>
                    <a:pt x="65" y="62"/>
                  </a:lnTo>
                  <a:lnTo>
                    <a:pt x="65" y="64"/>
                  </a:lnTo>
                  <a:lnTo>
                    <a:pt x="65" y="67"/>
                  </a:lnTo>
                  <a:lnTo>
                    <a:pt x="61" y="66"/>
                  </a:lnTo>
                  <a:lnTo>
                    <a:pt x="57" y="62"/>
                  </a:lnTo>
                  <a:lnTo>
                    <a:pt x="57" y="64"/>
                  </a:lnTo>
                  <a:lnTo>
                    <a:pt x="53" y="56"/>
                  </a:lnTo>
                  <a:lnTo>
                    <a:pt x="56" y="51"/>
                  </a:lnTo>
                  <a:lnTo>
                    <a:pt x="56" y="47"/>
                  </a:lnTo>
                  <a:lnTo>
                    <a:pt x="58" y="47"/>
                  </a:lnTo>
                  <a:lnTo>
                    <a:pt x="58" y="44"/>
                  </a:lnTo>
                  <a:lnTo>
                    <a:pt x="61" y="44"/>
                  </a:lnTo>
                  <a:lnTo>
                    <a:pt x="62" y="44"/>
                  </a:lnTo>
                  <a:lnTo>
                    <a:pt x="66" y="39"/>
                  </a:lnTo>
                  <a:lnTo>
                    <a:pt x="69" y="35"/>
                  </a:lnTo>
                  <a:lnTo>
                    <a:pt x="66" y="31"/>
                  </a:lnTo>
                  <a:lnTo>
                    <a:pt x="70" y="31"/>
                  </a:lnTo>
                  <a:lnTo>
                    <a:pt x="66" y="27"/>
                  </a:lnTo>
                  <a:lnTo>
                    <a:pt x="61" y="27"/>
                  </a:lnTo>
                  <a:lnTo>
                    <a:pt x="53" y="26"/>
                  </a:lnTo>
                  <a:lnTo>
                    <a:pt x="44" y="27"/>
                  </a:lnTo>
                  <a:lnTo>
                    <a:pt x="34" y="26"/>
                  </a:lnTo>
                  <a:lnTo>
                    <a:pt x="28" y="23"/>
                  </a:lnTo>
                  <a:lnTo>
                    <a:pt x="28" y="20"/>
                  </a:lnTo>
                  <a:lnTo>
                    <a:pt x="26" y="14"/>
                  </a:lnTo>
                  <a:lnTo>
                    <a:pt x="25" y="10"/>
                  </a:lnTo>
                  <a:lnTo>
                    <a:pt x="23" y="8"/>
                  </a:lnTo>
                  <a:lnTo>
                    <a:pt x="23" y="10"/>
                  </a:lnTo>
                  <a:lnTo>
                    <a:pt x="23" y="12"/>
                  </a:lnTo>
                  <a:lnTo>
                    <a:pt x="19" y="10"/>
                  </a:lnTo>
                  <a:lnTo>
                    <a:pt x="15" y="8"/>
                  </a:lnTo>
                  <a:lnTo>
                    <a:pt x="13" y="7"/>
                  </a:lnTo>
                  <a:lnTo>
                    <a:pt x="9" y="7"/>
                  </a:lnTo>
                  <a:lnTo>
                    <a:pt x="8" y="7"/>
                  </a:lnTo>
                  <a:lnTo>
                    <a:pt x="5" y="3"/>
                  </a:lnTo>
                  <a:lnTo>
                    <a:pt x="1" y="0"/>
                  </a:lnTo>
                  <a:lnTo>
                    <a:pt x="1" y="3"/>
                  </a:lnTo>
                  <a:lnTo>
                    <a:pt x="4" y="3"/>
                  </a:lnTo>
                  <a:lnTo>
                    <a:pt x="5" y="4"/>
                  </a:lnTo>
                  <a:lnTo>
                    <a:pt x="1" y="7"/>
                  </a:lnTo>
                  <a:lnTo>
                    <a:pt x="0" y="10"/>
                  </a:lnTo>
                  <a:lnTo>
                    <a:pt x="0" y="14"/>
                  </a:lnTo>
                  <a:lnTo>
                    <a:pt x="4" y="16"/>
                  </a:lnTo>
                  <a:lnTo>
                    <a:pt x="5" y="18"/>
                  </a:lnTo>
                  <a:lnTo>
                    <a:pt x="8" y="20"/>
                  </a:lnTo>
                  <a:lnTo>
                    <a:pt x="12" y="20"/>
                  </a:lnTo>
                  <a:lnTo>
                    <a:pt x="12" y="22"/>
                  </a:lnTo>
                  <a:lnTo>
                    <a:pt x="13" y="22"/>
                  </a:lnTo>
                  <a:lnTo>
                    <a:pt x="13" y="23"/>
                  </a:lnTo>
                  <a:lnTo>
                    <a:pt x="15" y="23"/>
                  </a:lnTo>
                  <a:lnTo>
                    <a:pt x="15" y="26"/>
                  </a:lnTo>
                  <a:lnTo>
                    <a:pt x="15" y="27"/>
                  </a:lnTo>
                  <a:lnTo>
                    <a:pt x="9" y="26"/>
                  </a:lnTo>
                  <a:lnTo>
                    <a:pt x="8" y="27"/>
                  </a:lnTo>
                  <a:lnTo>
                    <a:pt x="8" y="30"/>
                  </a:lnTo>
                  <a:lnTo>
                    <a:pt x="5" y="31"/>
                  </a:lnTo>
                  <a:lnTo>
                    <a:pt x="4" y="31"/>
                  </a:lnTo>
                  <a:lnTo>
                    <a:pt x="1" y="35"/>
                  </a:lnTo>
                  <a:lnTo>
                    <a:pt x="1" y="38"/>
                  </a:lnTo>
                  <a:lnTo>
                    <a:pt x="4" y="39"/>
                  </a:lnTo>
                  <a:lnTo>
                    <a:pt x="9" y="40"/>
                  </a:lnTo>
                  <a:lnTo>
                    <a:pt x="13" y="43"/>
                  </a:lnTo>
                  <a:lnTo>
                    <a:pt x="15" y="47"/>
                  </a:lnTo>
                  <a:lnTo>
                    <a:pt x="15" y="48"/>
                  </a:lnTo>
                  <a:lnTo>
                    <a:pt x="13" y="51"/>
                  </a:lnTo>
                  <a:lnTo>
                    <a:pt x="13" y="52"/>
                  </a:lnTo>
                  <a:lnTo>
                    <a:pt x="13" y="54"/>
                  </a:lnTo>
                  <a:lnTo>
                    <a:pt x="17" y="56"/>
                  </a:lnTo>
                  <a:lnTo>
                    <a:pt x="17" y="62"/>
                  </a:lnTo>
                  <a:lnTo>
                    <a:pt x="19" y="62"/>
                  </a:lnTo>
                  <a:lnTo>
                    <a:pt x="21" y="64"/>
                  </a:lnTo>
                  <a:lnTo>
                    <a:pt x="21" y="66"/>
                  </a:lnTo>
                  <a:lnTo>
                    <a:pt x="21" y="71"/>
                  </a:lnTo>
                  <a:lnTo>
                    <a:pt x="23" y="77"/>
                  </a:lnTo>
                  <a:lnTo>
                    <a:pt x="25" y="80"/>
                  </a:lnTo>
                  <a:lnTo>
                    <a:pt x="25" y="83"/>
                  </a:lnTo>
                  <a:lnTo>
                    <a:pt x="26" y="87"/>
                  </a:lnTo>
                  <a:lnTo>
                    <a:pt x="28" y="91"/>
                  </a:lnTo>
                  <a:lnTo>
                    <a:pt x="28" y="88"/>
                  </a:lnTo>
                  <a:lnTo>
                    <a:pt x="28" y="84"/>
                  </a:lnTo>
                  <a:lnTo>
                    <a:pt x="30" y="91"/>
                  </a:lnTo>
                  <a:lnTo>
                    <a:pt x="32" y="87"/>
                  </a:lnTo>
                  <a:lnTo>
                    <a:pt x="34" y="88"/>
                  </a:lnTo>
                  <a:lnTo>
                    <a:pt x="34" y="87"/>
                  </a:lnTo>
                  <a:lnTo>
                    <a:pt x="36" y="87"/>
                  </a:lnTo>
                  <a:lnTo>
                    <a:pt x="36" y="84"/>
                  </a:lnTo>
                  <a:lnTo>
                    <a:pt x="36" y="83"/>
                  </a:lnTo>
                  <a:lnTo>
                    <a:pt x="36" y="79"/>
                  </a:lnTo>
                  <a:lnTo>
                    <a:pt x="36" y="77"/>
                  </a:lnTo>
                  <a:lnTo>
                    <a:pt x="38" y="75"/>
                  </a:lnTo>
                  <a:lnTo>
                    <a:pt x="38" y="80"/>
                  </a:lnTo>
                  <a:lnTo>
                    <a:pt x="38" y="84"/>
                  </a:lnTo>
                  <a:lnTo>
                    <a:pt x="40" y="80"/>
                  </a:lnTo>
                  <a:lnTo>
                    <a:pt x="40" y="84"/>
                  </a:lnTo>
                  <a:lnTo>
                    <a:pt x="40" y="87"/>
                  </a:lnTo>
                  <a:lnTo>
                    <a:pt x="42" y="84"/>
                  </a:lnTo>
                  <a:lnTo>
                    <a:pt x="42" y="87"/>
                  </a:lnTo>
                  <a:lnTo>
                    <a:pt x="42" y="88"/>
                  </a:lnTo>
                  <a:lnTo>
                    <a:pt x="44" y="88"/>
                  </a:lnTo>
                  <a:lnTo>
                    <a:pt x="44" y="87"/>
                  </a:lnTo>
                  <a:lnTo>
                    <a:pt x="44" y="79"/>
                  </a:lnTo>
                  <a:lnTo>
                    <a:pt x="45" y="83"/>
                  </a:lnTo>
                  <a:lnTo>
                    <a:pt x="48" y="80"/>
                  </a:lnTo>
                  <a:lnTo>
                    <a:pt x="48" y="79"/>
                  </a:lnTo>
                  <a:lnTo>
                    <a:pt x="45" y="73"/>
                  </a:lnTo>
                  <a:lnTo>
                    <a:pt x="44" y="71"/>
                  </a:lnTo>
                  <a:lnTo>
                    <a:pt x="44" y="67"/>
                  </a:lnTo>
                  <a:lnTo>
                    <a:pt x="44" y="66"/>
                  </a:lnTo>
                  <a:lnTo>
                    <a:pt x="45" y="64"/>
                  </a:lnTo>
                  <a:lnTo>
                    <a:pt x="45" y="62"/>
                  </a:lnTo>
                  <a:lnTo>
                    <a:pt x="44" y="60"/>
                  </a:lnTo>
                  <a:lnTo>
                    <a:pt x="45" y="58"/>
                  </a:lnTo>
                  <a:lnTo>
                    <a:pt x="44" y="58"/>
                  </a:lnTo>
                  <a:lnTo>
                    <a:pt x="44" y="56"/>
                  </a:lnTo>
                  <a:lnTo>
                    <a:pt x="45" y="56"/>
                  </a:lnTo>
                  <a:lnTo>
                    <a:pt x="45" y="58"/>
                  </a:lnTo>
                  <a:lnTo>
                    <a:pt x="45" y="60"/>
                  </a:lnTo>
                  <a:lnTo>
                    <a:pt x="48" y="64"/>
                  </a:lnTo>
                  <a:lnTo>
                    <a:pt x="48" y="66"/>
                  </a:lnTo>
                  <a:lnTo>
                    <a:pt x="49" y="71"/>
                  </a:lnTo>
                  <a:lnTo>
                    <a:pt x="52" y="73"/>
                  </a:lnTo>
                  <a:lnTo>
                    <a:pt x="53" y="73"/>
                  </a:lnTo>
                  <a:lnTo>
                    <a:pt x="53" y="71"/>
                  </a:lnTo>
                  <a:lnTo>
                    <a:pt x="56" y="73"/>
                  </a:lnTo>
                  <a:lnTo>
                    <a:pt x="57" y="73"/>
                  </a:lnTo>
                  <a:lnTo>
                    <a:pt x="57" y="71"/>
                  </a:lnTo>
                  <a:lnTo>
                    <a:pt x="58" y="70"/>
                  </a:lnTo>
                  <a:lnTo>
                    <a:pt x="61" y="67"/>
                  </a:lnTo>
                  <a:lnTo>
                    <a:pt x="61" y="71"/>
                  </a:lnTo>
                  <a:lnTo>
                    <a:pt x="62" y="75"/>
                  </a:lnTo>
                  <a:lnTo>
                    <a:pt x="66" y="80"/>
                  </a:lnTo>
                  <a:lnTo>
                    <a:pt x="69" y="84"/>
                  </a:lnTo>
                  <a:lnTo>
                    <a:pt x="72" y="92"/>
                  </a:lnTo>
                  <a:lnTo>
                    <a:pt x="72" y="97"/>
                  </a:lnTo>
                  <a:lnTo>
                    <a:pt x="76" y="101"/>
                  </a:lnTo>
                  <a:lnTo>
                    <a:pt x="76" y="101"/>
                  </a:lnTo>
                  <a:lnTo>
                    <a:pt x="76" y="95"/>
                  </a:lnTo>
                  <a:lnTo>
                    <a:pt x="76" y="95"/>
                  </a:lnTo>
                  <a:lnTo>
                    <a:pt x="76" y="95"/>
                  </a:lnTo>
                  <a:lnTo>
                    <a:pt x="76" y="95"/>
                  </a:lnTo>
                  <a:lnTo>
                    <a:pt x="76" y="95"/>
                  </a:lnTo>
                  <a:lnTo>
                    <a:pt x="76" y="95"/>
                  </a:lnTo>
                  <a:lnTo>
                    <a:pt x="76" y="95"/>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0" name="Freeform 156"/>
            <p:cNvSpPr>
              <a:spLocks/>
            </p:cNvSpPr>
            <p:nvPr/>
          </p:nvSpPr>
          <p:spPr bwMode="auto">
            <a:xfrm>
              <a:off x="4664075" y="2373313"/>
              <a:ext cx="398463" cy="22225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1" name="Freeform 157"/>
            <p:cNvSpPr>
              <a:spLocks/>
            </p:cNvSpPr>
            <p:nvPr/>
          </p:nvSpPr>
          <p:spPr bwMode="auto">
            <a:xfrm>
              <a:off x="5083175" y="2619375"/>
              <a:ext cx="171450" cy="73025"/>
            </a:xfrm>
            <a:custGeom>
              <a:avLst/>
              <a:gdLst>
                <a:gd name="T0" fmla="*/ 52 w 81"/>
                <a:gd name="T1" fmla="*/ 32 h 35"/>
                <a:gd name="T2" fmla="*/ 58 w 81"/>
                <a:gd name="T3" fmla="*/ 32 h 35"/>
                <a:gd name="T4" fmla="*/ 62 w 81"/>
                <a:gd name="T5" fmla="*/ 29 h 35"/>
                <a:gd name="T6" fmla="*/ 64 w 81"/>
                <a:gd name="T7" fmla="*/ 29 h 35"/>
                <a:gd name="T8" fmla="*/ 64 w 81"/>
                <a:gd name="T9" fmla="*/ 29 h 35"/>
                <a:gd name="T10" fmla="*/ 70 w 81"/>
                <a:gd name="T11" fmla="*/ 32 h 35"/>
                <a:gd name="T12" fmla="*/ 75 w 81"/>
                <a:gd name="T13" fmla="*/ 33 h 35"/>
                <a:gd name="T14" fmla="*/ 78 w 81"/>
                <a:gd name="T15" fmla="*/ 32 h 35"/>
                <a:gd name="T16" fmla="*/ 73 w 81"/>
                <a:gd name="T17" fmla="*/ 28 h 35"/>
                <a:gd name="T18" fmla="*/ 72 w 81"/>
                <a:gd name="T19" fmla="*/ 25 h 35"/>
                <a:gd name="T20" fmla="*/ 73 w 81"/>
                <a:gd name="T21" fmla="*/ 22 h 35"/>
                <a:gd name="T22" fmla="*/ 81 w 81"/>
                <a:gd name="T23" fmla="*/ 26 h 35"/>
                <a:gd name="T24" fmla="*/ 75 w 81"/>
                <a:gd name="T25" fmla="*/ 22 h 35"/>
                <a:gd name="T26" fmla="*/ 66 w 81"/>
                <a:gd name="T27" fmla="*/ 19 h 35"/>
                <a:gd name="T28" fmla="*/ 65 w 81"/>
                <a:gd name="T29" fmla="*/ 16 h 35"/>
                <a:gd name="T30" fmla="*/ 62 w 81"/>
                <a:gd name="T31" fmla="*/ 13 h 35"/>
                <a:gd name="T32" fmla="*/ 56 w 81"/>
                <a:gd name="T33" fmla="*/ 12 h 35"/>
                <a:gd name="T34" fmla="*/ 55 w 81"/>
                <a:gd name="T35" fmla="*/ 13 h 35"/>
                <a:gd name="T36" fmla="*/ 52 w 81"/>
                <a:gd name="T37" fmla="*/ 12 h 35"/>
                <a:gd name="T38" fmla="*/ 46 w 81"/>
                <a:gd name="T39" fmla="*/ 13 h 35"/>
                <a:gd name="T40" fmla="*/ 42 w 81"/>
                <a:gd name="T41" fmla="*/ 11 h 35"/>
                <a:gd name="T42" fmla="*/ 33 w 81"/>
                <a:gd name="T43" fmla="*/ 6 h 35"/>
                <a:gd name="T44" fmla="*/ 26 w 81"/>
                <a:gd name="T45" fmla="*/ 5 h 35"/>
                <a:gd name="T46" fmla="*/ 15 w 81"/>
                <a:gd name="T47" fmla="*/ 3 h 35"/>
                <a:gd name="T48" fmla="*/ 2 w 81"/>
                <a:gd name="T49" fmla="*/ 0 h 35"/>
                <a:gd name="T50" fmla="*/ 0 w 81"/>
                <a:gd name="T51" fmla="*/ 3 h 35"/>
                <a:gd name="T52" fmla="*/ 0 w 81"/>
                <a:gd name="T53" fmla="*/ 3 h 35"/>
                <a:gd name="T54" fmla="*/ 6 w 81"/>
                <a:gd name="T55" fmla="*/ 6 h 35"/>
                <a:gd name="T56" fmla="*/ 13 w 81"/>
                <a:gd name="T57" fmla="*/ 9 h 35"/>
                <a:gd name="T58" fmla="*/ 17 w 81"/>
                <a:gd name="T59" fmla="*/ 12 h 35"/>
                <a:gd name="T60" fmla="*/ 22 w 81"/>
                <a:gd name="T61" fmla="*/ 23 h 35"/>
                <a:gd name="T62" fmla="*/ 20 w 81"/>
                <a:gd name="T63" fmla="*/ 28 h 35"/>
                <a:gd name="T64" fmla="*/ 25 w 81"/>
                <a:gd name="T65" fmla="*/ 29 h 35"/>
                <a:gd name="T66" fmla="*/ 34 w 81"/>
                <a:gd name="T67" fmla="*/ 35 h 35"/>
                <a:gd name="T68" fmla="*/ 39 w 81"/>
                <a:gd name="T69" fmla="*/ 32 h 35"/>
                <a:gd name="T70" fmla="*/ 42 w 81"/>
                <a:gd name="T71" fmla="*/ 32 h 35"/>
                <a:gd name="T72" fmla="*/ 46 w 81"/>
                <a:gd name="T7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35">
                  <a:moveTo>
                    <a:pt x="46" y="33"/>
                  </a:moveTo>
                  <a:cubicBezTo>
                    <a:pt x="52" y="32"/>
                    <a:pt x="52" y="32"/>
                    <a:pt x="52" y="32"/>
                  </a:cubicBezTo>
                  <a:cubicBezTo>
                    <a:pt x="53" y="32"/>
                    <a:pt x="53" y="32"/>
                    <a:pt x="53" y="32"/>
                  </a:cubicBezTo>
                  <a:cubicBezTo>
                    <a:pt x="58" y="32"/>
                    <a:pt x="58" y="32"/>
                    <a:pt x="58" y="32"/>
                  </a:cubicBezTo>
                  <a:cubicBezTo>
                    <a:pt x="59" y="31"/>
                    <a:pt x="59" y="31"/>
                    <a:pt x="59" y="31"/>
                  </a:cubicBezTo>
                  <a:cubicBezTo>
                    <a:pt x="62" y="29"/>
                    <a:pt x="62" y="29"/>
                    <a:pt x="62" y="29"/>
                  </a:cubicBezTo>
                  <a:cubicBezTo>
                    <a:pt x="63" y="29"/>
                    <a:pt x="63" y="29"/>
                    <a:pt x="63" y="29"/>
                  </a:cubicBezTo>
                  <a:cubicBezTo>
                    <a:pt x="64" y="29"/>
                    <a:pt x="64" y="29"/>
                    <a:pt x="64" y="29"/>
                  </a:cubicBezTo>
                  <a:cubicBezTo>
                    <a:pt x="64" y="29"/>
                    <a:pt x="64" y="29"/>
                    <a:pt x="64" y="29"/>
                  </a:cubicBezTo>
                  <a:cubicBezTo>
                    <a:pt x="64" y="29"/>
                    <a:pt x="64" y="29"/>
                    <a:pt x="64" y="29"/>
                  </a:cubicBezTo>
                  <a:cubicBezTo>
                    <a:pt x="68" y="31"/>
                    <a:pt x="68" y="31"/>
                    <a:pt x="68" y="31"/>
                  </a:cubicBezTo>
                  <a:cubicBezTo>
                    <a:pt x="70" y="32"/>
                    <a:pt x="70" y="32"/>
                    <a:pt x="70" y="32"/>
                  </a:cubicBezTo>
                  <a:cubicBezTo>
                    <a:pt x="73" y="32"/>
                    <a:pt x="73" y="32"/>
                    <a:pt x="73" y="32"/>
                  </a:cubicBezTo>
                  <a:cubicBezTo>
                    <a:pt x="75" y="33"/>
                    <a:pt x="75" y="33"/>
                    <a:pt x="75" y="33"/>
                  </a:cubicBezTo>
                  <a:cubicBezTo>
                    <a:pt x="78" y="33"/>
                    <a:pt x="78" y="33"/>
                    <a:pt x="78" y="33"/>
                  </a:cubicBezTo>
                  <a:cubicBezTo>
                    <a:pt x="78" y="32"/>
                    <a:pt x="78" y="32"/>
                    <a:pt x="78" y="32"/>
                  </a:cubicBezTo>
                  <a:cubicBezTo>
                    <a:pt x="78" y="31"/>
                    <a:pt x="78" y="31"/>
                    <a:pt x="78" y="31"/>
                  </a:cubicBezTo>
                  <a:cubicBezTo>
                    <a:pt x="73" y="28"/>
                    <a:pt x="73" y="28"/>
                    <a:pt x="73" y="28"/>
                  </a:cubicBezTo>
                  <a:cubicBezTo>
                    <a:pt x="72" y="26"/>
                    <a:pt x="72" y="26"/>
                    <a:pt x="72" y="26"/>
                  </a:cubicBezTo>
                  <a:cubicBezTo>
                    <a:pt x="72" y="25"/>
                    <a:pt x="72" y="25"/>
                    <a:pt x="72" y="25"/>
                  </a:cubicBezTo>
                  <a:cubicBezTo>
                    <a:pt x="73" y="23"/>
                    <a:pt x="73" y="23"/>
                    <a:pt x="73" y="23"/>
                  </a:cubicBezTo>
                  <a:cubicBezTo>
                    <a:pt x="73" y="22"/>
                    <a:pt x="73" y="22"/>
                    <a:pt x="73" y="22"/>
                  </a:cubicBezTo>
                  <a:cubicBezTo>
                    <a:pt x="76" y="23"/>
                    <a:pt x="76" y="23"/>
                    <a:pt x="76" y="23"/>
                  </a:cubicBezTo>
                  <a:cubicBezTo>
                    <a:pt x="81" y="26"/>
                    <a:pt x="81" y="26"/>
                    <a:pt x="81" y="26"/>
                  </a:cubicBezTo>
                  <a:cubicBezTo>
                    <a:pt x="79" y="25"/>
                    <a:pt x="79" y="25"/>
                    <a:pt x="79" y="25"/>
                  </a:cubicBezTo>
                  <a:cubicBezTo>
                    <a:pt x="75" y="22"/>
                    <a:pt x="75" y="22"/>
                    <a:pt x="75" y="22"/>
                  </a:cubicBezTo>
                  <a:cubicBezTo>
                    <a:pt x="69" y="21"/>
                    <a:pt x="69" y="21"/>
                    <a:pt x="69" y="21"/>
                  </a:cubicBezTo>
                  <a:cubicBezTo>
                    <a:pt x="66" y="19"/>
                    <a:pt x="66" y="19"/>
                    <a:pt x="66" y="19"/>
                  </a:cubicBezTo>
                  <a:cubicBezTo>
                    <a:pt x="65" y="18"/>
                    <a:pt x="65" y="18"/>
                    <a:pt x="65" y="18"/>
                  </a:cubicBezTo>
                  <a:cubicBezTo>
                    <a:pt x="65" y="16"/>
                    <a:pt x="65" y="16"/>
                    <a:pt x="65" y="16"/>
                  </a:cubicBezTo>
                  <a:cubicBezTo>
                    <a:pt x="65" y="15"/>
                    <a:pt x="65" y="15"/>
                    <a:pt x="65" y="15"/>
                  </a:cubicBezTo>
                  <a:cubicBezTo>
                    <a:pt x="62" y="13"/>
                    <a:pt x="62" y="13"/>
                    <a:pt x="62" y="13"/>
                  </a:cubicBezTo>
                  <a:cubicBezTo>
                    <a:pt x="59" y="12"/>
                    <a:pt x="59" y="12"/>
                    <a:pt x="59" y="12"/>
                  </a:cubicBezTo>
                  <a:cubicBezTo>
                    <a:pt x="56" y="12"/>
                    <a:pt x="56" y="12"/>
                    <a:pt x="56" y="12"/>
                  </a:cubicBezTo>
                  <a:cubicBezTo>
                    <a:pt x="55" y="12"/>
                    <a:pt x="55" y="12"/>
                    <a:pt x="55" y="12"/>
                  </a:cubicBezTo>
                  <a:cubicBezTo>
                    <a:pt x="55" y="13"/>
                    <a:pt x="55" y="13"/>
                    <a:pt x="55" y="13"/>
                  </a:cubicBezTo>
                  <a:cubicBezTo>
                    <a:pt x="53" y="12"/>
                    <a:pt x="53" y="12"/>
                    <a:pt x="53" y="12"/>
                  </a:cubicBezTo>
                  <a:cubicBezTo>
                    <a:pt x="52" y="12"/>
                    <a:pt x="52" y="12"/>
                    <a:pt x="52" y="12"/>
                  </a:cubicBezTo>
                  <a:cubicBezTo>
                    <a:pt x="49" y="12"/>
                    <a:pt x="49" y="12"/>
                    <a:pt x="49" y="12"/>
                  </a:cubicBezTo>
                  <a:cubicBezTo>
                    <a:pt x="46" y="13"/>
                    <a:pt x="46" y="13"/>
                    <a:pt x="46" y="13"/>
                  </a:cubicBezTo>
                  <a:cubicBezTo>
                    <a:pt x="43" y="12"/>
                    <a:pt x="43" y="12"/>
                    <a:pt x="43" y="12"/>
                  </a:cubicBezTo>
                  <a:cubicBezTo>
                    <a:pt x="42" y="11"/>
                    <a:pt x="42" y="11"/>
                    <a:pt x="42" y="11"/>
                  </a:cubicBezTo>
                  <a:cubicBezTo>
                    <a:pt x="39" y="9"/>
                    <a:pt x="39" y="9"/>
                    <a:pt x="39" y="9"/>
                  </a:cubicBezTo>
                  <a:cubicBezTo>
                    <a:pt x="33" y="6"/>
                    <a:pt x="33" y="6"/>
                    <a:pt x="33" y="6"/>
                  </a:cubicBezTo>
                  <a:cubicBezTo>
                    <a:pt x="30" y="6"/>
                    <a:pt x="30" y="6"/>
                    <a:pt x="30" y="6"/>
                  </a:cubicBezTo>
                  <a:cubicBezTo>
                    <a:pt x="26" y="5"/>
                    <a:pt x="26" y="5"/>
                    <a:pt x="26" y="5"/>
                  </a:cubicBezTo>
                  <a:cubicBezTo>
                    <a:pt x="20" y="5"/>
                    <a:pt x="20" y="5"/>
                    <a:pt x="20" y="5"/>
                  </a:cubicBezTo>
                  <a:cubicBezTo>
                    <a:pt x="15" y="3"/>
                    <a:pt x="15" y="3"/>
                    <a:pt x="15" y="3"/>
                  </a:cubicBezTo>
                  <a:cubicBezTo>
                    <a:pt x="6" y="0"/>
                    <a:pt x="6" y="0"/>
                    <a:pt x="6" y="0"/>
                  </a:cubicBezTo>
                  <a:cubicBezTo>
                    <a:pt x="2" y="0"/>
                    <a:pt x="2" y="0"/>
                    <a:pt x="2" y="0"/>
                  </a:cubicBezTo>
                  <a:cubicBezTo>
                    <a:pt x="0" y="0"/>
                    <a:pt x="0" y="0"/>
                    <a:pt x="0" y="0"/>
                  </a:cubicBezTo>
                  <a:cubicBezTo>
                    <a:pt x="0" y="3"/>
                    <a:pt x="0" y="3"/>
                    <a:pt x="0" y="3"/>
                  </a:cubicBezTo>
                  <a:cubicBezTo>
                    <a:pt x="0" y="3"/>
                    <a:pt x="0" y="3"/>
                    <a:pt x="0" y="3"/>
                  </a:cubicBezTo>
                  <a:cubicBezTo>
                    <a:pt x="0" y="3"/>
                    <a:pt x="0" y="3"/>
                    <a:pt x="0" y="3"/>
                  </a:cubicBezTo>
                  <a:cubicBezTo>
                    <a:pt x="3" y="5"/>
                    <a:pt x="3" y="5"/>
                    <a:pt x="3" y="5"/>
                  </a:cubicBezTo>
                  <a:cubicBezTo>
                    <a:pt x="6" y="6"/>
                    <a:pt x="6" y="6"/>
                    <a:pt x="6" y="6"/>
                  </a:cubicBezTo>
                  <a:cubicBezTo>
                    <a:pt x="10" y="8"/>
                    <a:pt x="10" y="8"/>
                    <a:pt x="10" y="8"/>
                  </a:cubicBezTo>
                  <a:cubicBezTo>
                    <a:pt x="13" y="9"/>
                    <a:pt x="13" y="9"/>
                    <a:pt x="13" y="9"/>
                  </a:cubicBezTo>
                  <a:cubicBezTo>
                    <a:pt x="15" y="11"/>
                    <a:pt x="15" y="11"/>
                    <a:pt x="15" y="11"/>
                  </a:cubicBezTo>
                  <a:cubicBezTo>
                    <a:pt x="17" y="12"/>
                    <a:pt x="17" y="12"/>
                    <a:pt x="17" y="12"/>
                  </a:cubicBezTo>
                  <a:cubicBezTo>
                    <a:pt x="22" y="21"/>
                    <a:pt x="22" y="21"/>
                    <a:pt x="22" y="21"/>
                  </a:cubicBezTo>
                  <a:cubicBezTo>
                    <a:pt x="22" y="23"/>
                    <a:pt x="22" y="23"/>
                    <a:pt x="22" y="23"/>
                  </a:cubicBezTo>
                  <a:cubicBezTo>
                    <a:pt x="22" y="26"/>
                    <a:pt x="22" y="26"/>
                    <a:pt x="22" y="26"/>
                  </a:cubicBezTo>
                  <a:cubicBezTo>
                    <a:pt x="20" y="28"/>
                    <a:pt x="20" y="28"/>
                    <a:pt x="20" y="28"/>
                  </a:cubicBezTo>
                  <a:cubicBezTo>
                    <a:pt x="23" y="29"/>
                    <a:pt x="23" y="29"/>
                    <a:pt x="23" y="29"/>
                  </a:cubicBezTo>
                  <a:cubicBezTo>
                    <a:pt x="25" y="29"/>
                    <a:pt x="25" y="29"/>
                    <a:pt x="25" y="29"/>
                  </a:cubicBezTo>
                  <a:cubicBezTo>
                    <a:pt x="25" y="31"/>
                    <a:pt x="25" y="31"/>
                    <a:pt x="25" y="31"/>
                  </a:cubicBezTo>
                  <a:cubicBezTo>
                    <a:pt x="34" y="35"/>
                    <a:pt x="34" y="35"/>
                    <a:pt x="34" y="35"/>
                  </a:cubicBezTo>
                  <a:cubicBezTo>
                    <a:pt x="34" y="35"/>
                    <a:pt x="37" y="33"/>
                    <a:pt x="39" y="31"/>
                  </a:cubicBezTo>
                  <a:cubicBezTo>
                    <a:pt x="39" y="32"/>
                    <a:pt x="39" y="32"/>
                    <a:pt x="39" y="32"/>
                  </a:cubicBezTo>
                  <a:cubicBezTo>
                    <a:pt x="40" y="32"/>
                    <a:pt x="40" y="32"/>
                    <a:pt x="40" y="32"/>
                  </a:cubicBezTo>
                  <a:cubicBezTo>
                    <a:pt x="42" y="32"/>
                    <a:pt x="42" y="32"/>
                    <a:pt x="42" y="32"/>
                  </a:cubicBezTo>
                  <a:cubicBezTo>
                    <a:pt x="45" y="33"/>
                    <a:pt x="45" y="33"/>
                    <a:pt x="45" y="33"/>
                  </a:cubicBezTo>
                  <a:lnTo>
                    <a:pt x="46" y="3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2" name="Freeform 158"/>
            <p:cNvSpPr>
              <a:spLocks/>
            </p:cNvSpPr>
            <p:nvPr/>
          </p:nvSpPr>
          <p:spPr bwMode="auto">
            <a:xfrm>
              <a:off x="4594225" y="1912938"/>
              <a:ext cx="223838" cy="258763"/>
            </a:xfrm>
            <a:custGeom>
              <a:avLst/>
              <a:gdLst>
                <a:gd name="T0" fmla="*/ 137 w 141"/>
                <a:gd name="T1" fmla="*/ 120 h 163"/>
                <a:gd name="T2" fmla="*/ 141 w 141"/>
                <a:gd name="T3" fmla="*/ 113 h 163"/>
                <a:gd name="T4" fmla="*/ 119 w 141"/>
                <a:gd name="T5" fmla="*/ 100 h 163"/>
                <a:gd name="T6" fmla="*/ 126 w 141"/>
                <a:gd name="T7" fmla="*/ 89 h 163"/>
                <a:gd name="T8" fmla="*/ 119 w 141"/>
                <a:gd name="T9" fmla="*/ 84 h 163"/>
                <a:gd name="T10" fmla="*/ 114 w 141"/>
                <a:gd name="T11" fmla="*/ 80 h 163"/>
                <a:gd name="T12" fmla="*/ 113 w 141"/>
                <a:gd name="T13" fmla="*/ 75 h 163"/>
                <a:gd name="T14" fmla="*/ 113 w 141"/>
                <a:gd name="T15" fmla="*/ 69 h 163"/>
                <a:gd name="T16" fmla="*/ 110 w 141"/>
                <a:gd name="T17" fmla="*/ 57 h 163"/>
                <a:gd name="T18" fmla="*/ 102 w 141"/>
                <a:gd name="T19" fmla="*/ 45 h 163"/>
                <a:gd name="T20" fmla="*/ 110 w 141"/>
                <a:gd name="T21" fmla="*/ 39 h 163"/>
                <a:gd name="T22" fmla="*/ 97 w 141"/>
                <a:gd name="T23" fmla="*/ 29 h 163"/>
                <a:gd name="T24" fmla="*/ 89 w 141"/>
                <a:gd name="T25" fmla="*/ 25 h 163"/>
                <a:gd name="T26" fmla="*/ 92 w 141"/>
                <a:gd name="T27" fmla="*/ 21 h 163"/>
                <a:gd name="T28" fmla="*/ 89 w 141"/>
                <a:gd name="T29" fmla="*/ 17 h 163"/>
                <a:gd name="T30" fmla="*/ 96 w 141"/>
                <a:gd name="T31" fmla="*/ 13 h 163"/>
                <a:gd name="T32" fmla="*/ 93 w 141"/>
                <a:gd name="T33" fmla="*/ 6 h 163"/>
                <a:gd name="T34" fmla="*/ 78 w 141"/>
                <a:gd name="T35" fmla="*/ 0 h 163"/>
                <a:gd name="T36" fmla="*/ 72 w 141"/>
                <a:gd name="T37" fmla="*/ 2 h 163"/>
                <a:gd name="T38" fmla="*/ 58 w 141"/>
                <a:gd name="T39" fmla="*/ 6 h 163"/>
                <a:gd name="T40" fmla="*/ 57 w 141"/>
                <a:gd name="T41" fmla="*/ 17 h 163"/>
                <a:gd name="T42" fmla="*/ 52 w 141"/>
                <a:gd name="T43" fmla="*/ 19 h 163"/>
                <a:gd name="T44" fmla="*/ 44 w 141"/>
                <a:gd name="T45" fmla="*/ 21 h 163"/>
                <a:gd name="T46" fmla="*/ 30 w 141"/>
                <a:gd name="T47" fmla="*/ 21 h 163"/>
                <a:gd name="T48" fmla="*/ 9 w 141"/>
                <a:gd name="T49" fmla="*/ 13 h 163"/>
                <a:gd name="T50" fmla="*/ 4 w 141"/>
                <a:gd name="T51" fmla="*/ 13 h 163"/>
                <a:gd name="T52" fmla="*/ 19 w 141"/>
                <a:gd name="T53" fmla="*/ 23 h 163"/>
                <a:gd name="T54" fmla="*/ 32 w 141"/>
                <a:gd name="T55" fmla="*/ 31 h 163"/>
                <a:gd name="T56" fmla="*/ 32 w 141"/>
                <a:gd name="T57" fmla="*/ 36 h 163"/>
                <a:gd name="T58" fmla="*/ 36 w 141"/>
                <a:gd name="T59" fmla="*/ 43 h 163"/>
                <a:gd name="T60" fmla="*/ 38 w 141"/>
                <a:gd name="T61" fmla="*/ 48 h 163"/>
                <a:gd name="T62" fmla="*/ 38 w 141"/>
                <a:gd name="T63" fmla="*/ 53 h 163"/>
                <a:gd name="T64" fmla="*/ 44 w 141"/>
                <a:gd name="T65" fmla="*/ 65 h 163"/>
                <a:gd name="T66" fmla="*/ 49 w 141"/>
                <a:gd name="T67" fmla="*/ 67 h 163"/>
                <a:gd name="T68" fmla="*/ 58 w 141"/>
                <a:gd name="T69" fmla="*/ 71 h 163"/>
                <a:gd name="T70" fmla="*/ 61 w 141"/>
                <a:gd name="T71" fmla="*/ 76 h 163"/>
                <a:gd name="T72" fmla="*/ 61 w 141"/>
                <a:gd name="T73" fmla="*/ 83 h 163"/>
                <a:gd name="T74" fmla="*/ 49 w 141"/>
                <a:gd name="T75" fmla="*/ 86 h 163"/>
                <a:gd name="T76" fmla="*/ 38 w 141"/>
                <a:gd name="T77" fmla="*/ 93 h 163"/>
                <a:gd name="T78" fmla="*/ 32 w 141"/>
                <a:gd name="T79" fmla="*/ 100 h 163"/>
                <a:gd name="T80" fmla="*/ 29 w 141"/>
                <a:gd name="T81" fmla="*/ 101 h 163"/>
                <a:gd name="T82" fmla="*/ 23 w 141"/>
                <a:gd name="T83" fmla="*/ 106 h 163"/>
                <a:gd name="T84" fmla="*/ 17 w 141"/>
                <a:gd name="T85" fmla="*/ 109 h 163"/>
                <a:gd name="T86" fmla="*/ 15 w 141"/>
                <a:gd name="T87" fmla="*/ 113 h 163"/>
                <a:gd name="T88" fmla="*/ 15 w 141"/>
                <a:gd name="T89" fmla="*/ 124 h 163"/>
                <a:gd name="T90" fmla="*/ 21 w 141"/>
                <a:gd name="T91" fmla="*/ 136 h 163"/>
                <a:gd name="T92" fmla="*/ 19 w 141"/>
                <a:gd name="T93" fmla="*/ 141 h 163"/>
                <a:gd name="T94" fmla="*/ 19 w 141"/>
                <a:gd name="T95" fmla="*/ 149 h 163"/>
                <a:gd name="T96" fmla="*/ 25 w 141"/>
                <a:gd name="T97" fmla="*/ 150 h 163"/>
                <a:gd name="T98" fmla="*/ 36 w 141"/>
                <a:gd name="T99" fmla="*/ 157 h 163"/>
                <a:gd name="T100" fmla="*/ 40 w 141"/>
                <a:gd name="T101" fmla="*/ 158 h 163"/>
                <a:gd name="T102" fmla="*/ 40 w 141"/>
                <a:gd name="T103" fmla="*/ 163 h 163"/>
                <a:gd name="T104" fmla="*/ 56 w 141"/>
                <a:gd name="T105" fmla="*/ 159 h 163"/>
                <a:gd name="T106" fmla="*/ 61 w 141"/>
                <a:gd name="T107" fmla="*/ 158 h 163"/>
                <a:gd name="T108" fmla="*/ 74 w 141"/>
                <a:gd name="T109" fmla="*/ 154 h 163"/>
                <a:gd name="T110" fmla="*/ 76 w 141"/>
                <a:gd name="T111" fmla="*/ 154 h 163"/>
                <a:gd name="T112" fmla="*/ 80 w 141"/>
                <a:gd name="T113" fmla="*/ 153 h 163"/>
                <a:gd name="T114" fmla="*/ 86 w 141"/>
                <a:gd name="T115" fmla="*/ 153 h 163"/>
                <a:gd name="T116" fmla="*/ 96 w 141"/>
                <a:gd name="T117" fmla="*/ 153 h 163"/>
                <a:gd name="T118" fmla="*/ 109 w 141"/>
                <a:gd name="T119" fmla="*/ 145 h 163"/>
                <a:gd name="T120" fmla="*/ 118 w 141"/>
                <a:gd name="T121" fmla="*/ 137 h 163"/>
                <a:gd name="T122" fmla="*/ 118 w 141"/>
                <a:gd name="T123" fmla="*/ 13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163">
                  <a:moveTo>
                    <a:pt x="118" y="137"/>
                  </a:moveTo>
                  <a:lnTo>
                    <a:pt x="135" y="122"/>
                  </a:lnTo>
                  <a:lnTo>
                    <a:pt x="137" y="120"/>
                  </a:lnTo>
                  <a:lnTo>
                    <a:pt x="139" y="118"/>
                  </a:lnTo>
                  <a:lnTo>
                    <a:pt x="141" y="114"/>
                  </a:lnTo>
                  <a:lnTo>
                    <a:pt x="141" y="113"/>
                  </a:lnTo>
                  <a:lnTo>
                    <a:pt x="141" y="110"/>
                  </a:lnTo>
                  <a:lnTo>
                    <a:pt x="139" y="109"/>
                  </a:lnTo>
                  <a:lnTo>
                    <a:pt x="119" y="100"/>
                  </a:lnTo>
                  <a:lnTo>
                    <a:pt x="126" y="96"/>
                  </a:lnTo>
                  <a:lnTo>
                    <a:pt x="127" y="92"/>
                  </a:lnTo>
                  <a:lnTo>
                    <a:pt x="126" y="89"/>
                  </a:lnTo>
                  <a:lnTo>
                    <a:pt x="119" y="88"/>
                  </a:lnTo>
                  <a:lnTo>
                    <a:pt x="118" y="86"/>
                  </a:lnTo>
                  <a:lnTo>
                    <a:pt x="119" y="84"/>
                  </a:lnTo>
                  <a:lnTo>
                    <a:pt x="118" y="83"/>
                  </a:lnTo>
                  <a:lnTo>
                    <a:pt x="115" y="83"/>
                  </a:lnTo>
                  <a:lnTo>
                    <a:pt x="114" y="80"/>
                  </a:lnTo>
                  <a:lnTo>
                    <a:pt x="113" y="79"/>
                  </a:lnTo>
                  <a:lnTo>
                    <a:pt x="114" y="76"/>
                  </a:lnTo>
                  <a:lnTo>
                    <a:pt x="113" y="75"/>
                  </a:lnTo>
                  <a:lnTo>
                    <a:pt x="113" y="73"/>
                  </a:lnTo>
                  <a:lnTo>
                    <a:pt x="114" y="71"/>
                  </a:lnTo>
                  <a:lnTo>
                    <a:pt x="113" y="69"/>
                  </a:lnTo>
                  <a:lnTo>
                    <a:pt x="115" y="67"/>
                  </a:lnTo>
                  <a:lnTo>
                    <a:pt x="114" y="63"/>
                  </a:lnTo>
                  <a:lnTo>
                    <a:pt x="110" y="57"/>
                  </a:lnTo>
                  <a:lnTo>
                    <a:pt x="102" y="49"/>
                  </a:lnTo>
                  <a:lnTo>
                    <a:pt x="101" y="48"/>
                  </a:lnTo>
                  <a:lnTo>
                    <a:pt x="102" y="45"/>
                  </a:lnTo>
                  <a:lnTo>
                    <a:pt x="105" y="43"/>
                  </a:lnTo>
                  <a:lnTo>
                    <a:pt x="109" y="40"/>
                  </a:lnTo>
                  <a:lnTo>
                    <a:pt x="110" y="39"/>
                  </a:lnTo>
                  <a:lnTo>
                    <a:pt x="110" y="36"/>
                  </a:lnTo>
                  <a:lnTo>
                    <a:pt x="101" y="31"/>
                  </a:lnTo>
                  <a:lnTo>
                    <a:pt x="97" y="29"/>
                  </a:lnTo>
                  <a:lnTo>
                    <a:pt x="93" y="27"/>
                  </a:lnTo>
                  <a:lnTo>
                    <a:pt x="90" y="25"/>
                  </a:lnTo>
                  <a:lnTo>
                    <a:pt x="89" y="25"/>
                  </a:lnTo>
                  <a:lnTo>
                    <a:pt x="90" y="24"/>
                  </a:lnTo>
                  <a:lnTo>
                    <a:pt x="90" y="23"/>
                  </a:lnTo>
                  <a:lnTo>
                    <a:pt x="92" y="21"/>
                  </a:lnTo>
                  <a:lnTo>
                    <a:pt x="93" y="19"/>
                  </a:lnTo>
                  <a:lnTo>
                    <a:pt x="92" y="19"/>
                  </a:lnTo>
                  <a:lnTo>
                    <a:pt x="89" y="17"/>
                  </a:lnTo>
                  <a:lnTo>
                    <a:pt x="93" y="17"/>
                  </a:lnTo>
                  <a:lnTo>
                    <a:pt x="97" y="16"/>
                  </a:lnTo>
                  <a:lnTo>
                    <a:pt x="96" y="13"/>
                  </a:lnTo>
                  <a:lnTo>
                    <a:pt x="97" y="10"/>
                  </a:lnTo>
                  <a:lnTo>
                    <a:pt x="97" y="8"/>
                  </a:lnTo>
                  <a:lnTo>
                    <a:pt x="93" y="6"/>
                  </a:lnTo>
                  <a:lnTo>
                    <a:pt x="84" y="2"/>
                  </a:lnTo>
                  <a:lnTo>
                    <a:pt x="80" y="0"/>
                  </a:lnTo>
                  <a:lnTo>
                    <a:pt x="78" y="0"/>
                  </a:lnTo>
                  <a:lnTo>
                    <a:pt x="78" y="0"/>
                  </a:lnTo>
                  <a:lnTo>
                    <a:pt x="76" y="0"/>
                  </a:lnTo>
                  <a:lnTo>
                    <a:pt x="72" y="2"/>
                  </a:lnTo>
                  <a:lnTo>
                    <a:pt x="66" y="2"/>
                  </a:lnTo>
                  <a:lnTo>
                    <a:pt x="62" y="2"/>
                  </a:lnTo>
                  <a:lnTo>
                    <a:pt x="58" y="6"/>
                  </a:lnTo>
                  <a:lnTo>
                    <a:pt x="57" y="10"/>
                  </a:lnTo>
                  <a:lnTo>
                    <a:pt x="57" y="16"/>
                  </a:lnTo>
                  <a:lnTo>
                    <a:pt x="57" y="17"/>
                  </a:lnTo>
                  <a:lnTo>
                    <a:pt x="56" y="17"/>
                  </a:lnTo>
                  <a:lnTo>
                    <a:pt x="53" y="17"/>
                  </a:lnTo>
                  <a:lnTo>
                    <a:pt x="52" y="19"/>
                  </a:lnTo>
                  <a:lnTo>
                    <a:pt x="49" y="21"/>
                  </a:lnTo>
                  <a:lnTo>
                    <a:pt x="45" y="21"/>
                  </a:lnTo>
                  <a:lnTo>
                    <a:pt x="44" y="21"/>
                  </a:lnTo>
                  <a:lnTo>
                    <a:pt x="40" y="19"/>
                  </a:lnTo>
                  <a:lnTo>
                    <a:pt x="36" y="19"/>
                  </a:lnTo>
                  <a:lnTo>
                    <a:pt x="30" y="21"/>
                  </a:lnTo>
                  <a:lnTo>
                    <a:pt x="23" y="21"/>
                  </a:lnTo>
                  <a:lnTo>
                    <a:pt x="17" y="17"/>
                  </a:lnTo>
                  <a:lnTo>
                    <a:pt x="9" y="13"/>
                  </a:lnTo>
                  <a:lnTo>
                    <a:pt x="5" y="12"/>
                  </a:lnTo>
                  <a:lnTo>
                    <a:pt x="1" y="13"/>
                  </a:lnTo>
                  <a:lnTo>
                    <a:pt x="4" y="13"/>
                  </a:lnTo>
                  <a:lnTo>
                    <a:pt x="0" y="16"/>
                  </a:lnTo>
                  <a:lnTo>
                    <a:pt x="5" y="16"/>
                  </a:lnTo>
                  <a:lnTo>
                    <a:pt x="19" y="23"/>
                  </a:lnTo>
                  <a:lnTo>
                    <a:pt x="26" y="27"/>
                  </a:lnTo>
                  <a:lnTo>
                    <a:pt x="29" y="29"/>
                  </a:lnTo>
                  <a:lnTo>
                    <a:pt x="32" y="31"/>
                  </a:lnTo>
                  <a:lnTo>
                    <a:pt x="34" y="32"/>
                  </a:lnTo>
                  <a:lnTo>
                    <a:pt x="32" y="35"/>
                  </a:lnTo>
                  <a:lnTo>
                    <a:pt x="32" y="36"/>
                  </a:lnTo>
                  <a:lnTo>
                    <a:pt x="34" y="40"/>
                  </a:lnTo>
                  <a:lnTo>
                    <a:pt x="36" y="40"/>
                  </a:lnTo>
                  <a:lnTo>
                    <a:pt x="36" y="43"/>
                  </a:lnTo>
                  <a:lnTo>
                    <a:pt x="36" y="44"/>
                  </a:lnTo>
                  <a:lnTo>
                    <a:pt x="36" y="45"/>
                  </a:lnTo>
                  <a:lnTo>
                    <a:pt x="38" y="48"/>
                  </a:lnTo>
                  <a:lnTo>
                    <a:pt x="40" y="49"/>
                  </a:lnTo>
                  <a:lnTo>
                    <a:pt x="38" y="52"/>
                  </a:lnTo>
                  <a:lnTo>
                    <a:pt x="38" y="53"/>
                  </a:lnTo>
                  <a:lnTo>
                    <a:pt x="38" y="57"/>
                  </a:lnTo>
                  <a:lnTo>
                    <a:pt x="38" y="59"/>
                  </a:lnTo>
                  <a:lnTo>
                    <a:pt x="44" y="65"/>
                  </a:lnTo>
                  <a:lnTo>
                    <a:pt x="44" y="65"/>
                  </a:lnTo>
                  <a:lnTo>
                    <a:pt x="45" y="67"/>
                  </a:lnTo>
                  <a:lnTo>
                    <a:pt x="49" y="67"/>
                  </a:lnTo>
                  <a:lnTo>
                    <a:pt x="52" y="69"/>
                  </a:lnTo>
                  <a:lnTo>
                    <a:pt x="53" y="69"/>
                  </a:lnTo>
                  <a:lnTo>
                    <a:pt x="58" y="71"/>
                  </a:lnTo>
                  <a:lnTo>
                    <a:pt x="58" y="73"/>
                  </a:lnTo>
                  <a:lnTo>
                    <a:pt x="58" y="76"/>
                  </a:lnTo>
                  <a:lnTo>
                    <a:pt x="61" y="76"/>
                  </a:lnTo>
                  <a:lnTo>
                    <a:pt x="62" y="79"/>
                  </a:lnTo>
                  <a:lnTo>
                    <a:pt x="58" y="80"/>
                  </a:lnTo>
                  <a:lnTo>
                    <a:pt x="61" y="83"/>
                  </a:lnTo>
                  <a:lnTo>
                    <a:pt x="57" y="80"/>
                  </a:lnTo>
                  <a:lnTo>
                    <a:pt x="53" y="83"/>
                  </a:lnTo>
                  <a:lnTo>
                    <a:pt x="49" y="86"/>
                  </a:lnTo>
                  <a:lnTo>
                    <a:pt x="42" y="92"/>
                  </a:lnTo>
                  <a:lnTo>
                    <a:pt x="40" y="93"/>
                  </a:lnTo>
                  <a:lnTo>
                    <a:pt x="38" y="93"/>
                  </a:lnTo>
                  <a:lnTo>
                    <a:pt x="38" y="96"/>
                  </a:lnTo>
                  <a:lnTo>
                    <a:pt x="34" y="97"/>
                  </a:lnTo>
                  <a:lnTo>
                    <a:pt x="32" y="100"/>
                  </a:lnTo>
                  <a:lnTo>
                    <a:pt x="32" y="101"/>
                  </a:lnTo>
                  <a:lnTo>
                    <a:pt x="30" y="101"/>
                  </a:lnTo>
                  <a:lnTo>
                    <a:pt x="29" y="101"/>
                  </a:lnTo>
                  <a:lnTo>
                    <a:pt x="26" y="102"/>
                  </a:lnTo>
                  <a:lnTo>
                    <a:pt x="26" y="105"/>
                  </a:lnTo>
                  <a:lnTo>
                    <a:pt x="23" y="106"/>
                  </a:lnTo>
                  <a:lnTo>
                    <a:pt x="19" y="106"/>
                  </a:lnTo>
                  <a:lnTo>
                    <a:pt x="17" y="106"/>
                  </a:lnTo>
                  <a:lnTo>
                    <a:pt x="17" y="109"/>
                  </a:lnTo>
                  <a:lnTo>
                    <a:pt x="19" y="110"/>
                  </a:lnTo>
                  <a:lnTo>
                    <a:pt x="17" y="110"/>
                  </a:lnTo>
                  <a:lnTo>
                    <a:pt x="15" y="113"/>
                  </a:lnTo>
                  <a:lnTo>
                    <a:pt x="12" y="116"/>
                  </a:lnTo>
                  <a:lnTo>
                    <a:pt x="15" y="120"/>
                  </a:lnTo>
                  <a:lnTo>
                    <a:pt x="15" y="124"/>
                  </a:lnTo>
                  <a:lnTo>
                    <a:pt x="15" y="126"/>
                  </a:lnTo>
                  <a:lnTo>
                    <a:pt x="17" y="132"/>
                  </a:lnTo>
                  <a:lnTo>
                    <a:pt x="21" y="136"/>
                  </a:lnTo>
                  <a:lnTo>
                    <a:pt x="19" y="136"/>
                  </a:lnTo>
                  <a:lnTo>
                    <a:pt x="19" y="137"/>
                  </a:lnTo>
                  <a:lnTo>
                    <a:pt x="19" y="141"/>
                  </a:lnTo>
                  <a:lnTo>
                    <a:pt x="17" y="144"/>
                  </a:lnTo>
                  <a:lnTo>
                    <a:pt x="19" y="145"/>
                  </a:lnTo>
                  <a:lnTo>
                    <a:pt x="19" y="149"/>
                  </a:lnTo>
                  <a:lnTo>
                    <a:pt x="21" y="150"/>
                  </a:lnTo>
                  <a:lnTo>
                    <a:pt x="23" y="150"/>
                  </a:lnTo>
                  <a:lnTo>
                    <a:pt x="25" y="150"/>
                  </a:lnTo>
                  <a:lnTo>
                    <a:pt x="30" y="153"/>
                  </a:lnTo>
                  <a:lnTo>
                    <a:pt x="34" y="154"/>
                  </a:lnTo>
                  <a:lnTo>
                    <a:pt x="36" y="157"/>
                  </a:lnTo>
                  <a:lnTo>
                    <a:pt x="40" y="154"/>
                  </a:lnTo>
                  <a:lnTo>
                    <a:pt x="38" y="157"/>
                  </a:lnTo>
                  <a:lnTo>
                    <a:pt x="40" y="158"/>
                  </a:lnTo>
                  <a:lnTo>
                    <a:pt x="44" y="159"/>
                  </a:lnTo>
                  <a:lnTo>
                    <a:pt x="42" y="159"/>
                  </a:lnTo>
                  <a:lnTo>
                    <a:pt x="40" y="163"/>
                  </a:lnTo>
                  <a:lnTo>
                    <a:pt x="44" y="162"/>
                  </a:lnTo>
                  <a:lnTo>
                    <a:pt x="49" y="159"/>
                  </a:lnTo>
                  <a:lnTo>
                    <a:pt x="56" y="159"/>
                  </a:lnTo>
                  <a:lnTo>
                    <a:pt x="57" y="159"/>
                  </a:lnTo>
                  <a:lnTo>
                    <a:pt x="58" y="159"/>
                  </a:lnTo>
                  <a:lnTo>
                    <a:pt x="61" y="158"/>
                  </a:lnTo>
                  <a:lnTo>
                    <a:pt x="65" y="157"/>
                  </a:lnTo>
                  <a:lnTo>
                    <a:pt x="70" y="157"/>
                  </a:lnTo>
                  <a:lnTo>
                    <a:pt x="74" y="154"/>
                  </a:lnTo>
                  <a:lnTo>
                    <a:pt x="74" y="157"/>
                  </a:lnTo>
                  <a:lnTo>
                    <a:pt x="76" y="157"/>
                  </a:lnTo>
                  <a:lnTo>
                    <a:pt x="76" y="154"/>
                  </a:lnTo>
                  <a:lnTo>
                    <a:pt x="78" y="154"/>
                  </a:lnTo>
                  <a:lnTo>
                    <a:pt x="78" y="153"/>
                  </a:lnTo>
                  <a:lnTo>
                    <a:pt x="80" y="153"/>
                  </a:lnTo>
                  <a:lnTo>
                    <a:pt x="82" y="154"/>
                  </a:lnTo>
                  <a:lnTo>
                    <a:pt x="84" y="153"/>
                  </a:lnTo>
                  <a:lnTo>
                    <a:pt x="86" y="153"/>
                  </a:lnTo>
                  <a:lnTo>
                    <a:pt x="92" y="150"/>
                  </a:lnTo>
                  <a:lnTo>
                    <a:pt x="93" y="150"/>
                  </a:lnTo>
                  <a:lnTo>
                    <a:pt x="96" y="153"/>
                  </a:lnTo>
                  <a:lnTo>
                    <a:pt x="97" y="153"/>
                  </a:lnTo>
                  <a:lnTo>
                    <a:pt x="101" y="150"/>
                  </a:lnTo>
                  <a:lnTo>
                    <a:pt x="109" y="145"/>
                  </a:lnTo>
                  <a:lnTo>
                    <a:pt x="118" y="137"/>
                  </a:lnTo>
                  <a:lnTo>
                    <a:pt x="118" y="137"/>
                  </a:lnTo>
                  <a:lnTo>
                    <a:pt x="118" y="137"/>
                  </a:lnTo>
                  <a:lnTo>
                    <a:pt x="118" y="137"/>
                  </a:lnTo>
                  <a:lnTo>
                    <a:pt x="118" y="137"/>
                  </a:lnTo>
                  <a:lnTo>
                    <a:pt x="118" y="137"/>
                  </a:lnTo>
                  <a:lnTo>
                    <a:pt x="118" y="13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3" name="Freeform 159"/>
            <p:cNvSpPr>
              <a:spLocks noEditPoints="1"/>
            </p:cNvSpPr>
            <p:nvPr/>
          </p:nvSpPr>
          <p:spPr bwMode="auto">
            <a:xfrm>
              <a:off x="4292600" y="1885950"/>
              <a:ext cx="482600" cy="333375"/>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14" name="Freeform 160"/>
            <p:cNvSpPr>
              <a:spLocks/>
            </p:cNvSpPr>
            <p:nvPr/>
          </p:nvSpPr>
          <p:spPr bwMode="auto">
            <a:xfrm>
              <a:off x="5289550" y="3006725"/>
              <a:ext cx="44450" cy="44450"/>
            </a:xfrm>
            <a:custGeom>
              <a:avLst/>
              <a:gdLst>
                <a:gd name="T0" fmla="*/ 13 w 21"/>
                <a:gd name="T1" fmla="*/ 0 h 21"/>
                <a:gd name="T2" fmla="*/ 10 w 21"/>
                <a:gd name="T3" fmla="*/ 0 h 21"/>
                <a:gd name="T4" fmla="*/ 7 w 21"/>
                <a:gd name="T5" fmla="*/ 0 h 21"/>
                <a:gd name="T6" fmla="*/ 4 w 21"/>
                <a:gd name="T7" fmla="*/ 1 h 21"/>
                <a:gd name="T8" fmla="*/ 3 w 21"/>
                <a:gd name="T9" fmla="*/ 10 h 21"/>
                <a:gd name="T10" fmla="*/ 0 w 21"/>
                <a:gd name="T11" fmla="*/ 13 h 21"/>
                <a:gd name="T12" fmla="*/ 1 w 21"/>
                <a:gd name="T13" fmla="*/ 13 h 21"/>
                <a:gd name="T14" fmla="*/ 8 w 21"/>
                <a:gd name="T15" fmla="*/ 14 h 21"/>
                <a:gd name="T16" fmla="*/ 10 w 21"/>
                <a:gd name="T17" fmla="*/ 14 h 21"/>
                <a:gd name="T18" fmla="*/ 11 w 21"/>
                <a:gd name="T19" fmla="*/ 16 h 21"/>
                <a:gd name="T20" fmla="*/ 13 w 21"/>
                <a:gd name="T21" fmla="*/ 20 h 21"/>
                <a:gd name="T22" fmla="*/ 14 w 21"/>
                <a:gd name="T23" fmla="*/ 21 h 21"/>
                <a:gd name="T24" fmla="*/ 14 w 21"/>
                <a:gd name="T25" fmla="*/ 21 h 21"/>
                <a:gd name="T26" fmla="*/ 15 w 21"/>
                <a:gd name="T27" fmla="*/ 21 h 21"/>
                <a:gd name="T28" fmla="*/ 15 w 21"/>
                <a:gd name="T29" fmla="*/ 21 h 21"/>
                <a:gd name="T30" fmla="*/ 20 w 21"/>
                <a:gd name="T31" fmla="*/ 20 h 21"/>
                <a:gd name="T32" fmla="*/ 21 w 21"/>
                <a:gd name="T33" fmla="*/ 21 h 21"/>
                <a:gd name="T34" fmla="*/ 20 w 21"/>
                <a:gd name="T35" fmla="*/ 17 h 21"/>
                <a:gd name="T36" fmla="*/ 18 w 21"/>
                <a:gd name="T37" fmla="*/ 13 h 21"/>
                <a:gd name="T38" fmla="*/ 15 w 21"/>
                <a:gd name="T39" fmla="*/ 10 h 21"/>
                <a:gd name="T40" fmla="*/ 13 w 21"/>
                <a:gd name="T41" fmla="*/ 10 h 21"/>
                <a:gd name="T42" fmla="*/ 14 w 21"/>
                <a:gd name="T43" fmla="*/ 7 h 21"/>
                <a:gd name="T44" fmla="*/ 15 w 21"/>
                <a:gd name="T45" fmla="*/ 6 h 21"/>
                <a:gd name="T46" fmla="*/ 17 w 21"/>
                <a:gd name="T47" fmla="*/ 7 h 21"/>
                <a:gd name="T48" fmla="*/ 17 w 21"/>
                <a:gd name="T49" fmla="*/ 4 h 21"/>
                <a:gd name="T50" fmla="*/ 16 w 21"/>
                <a:gd name="T51" fmla="*/ 1 h 21"/>
                <a:gd name="T52" fmla="*/ 14 w 21"/>
                <a:gd name="T53" fmla="*/ 0 h 21"/>
                <a:gd name="T54" fmla="*/ 13 w 21"/>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1">
                  <a:moveTo>
                    <a:pt x="13" y="0"/>
                  </a:moveTo>
                  <a:cubicBezTo>
                    <a:pt x="10" y="0"/>
                    <a:pt x="10" y="0"/>
                    <a:pt x="10" y="0"/>
                  </a:cubicBezTo>
                  <a:cubicBezTo>
                    <a:pt x="7" y="0"/>
                    <a:pt x="7" y="0"/>
                    <a:pt x="7" y="0"/>
                  </a:cubicBezTo>
                  <a:cubicBezTo>
                    <a:pt x="4" y="1"/>
                    <a:pt x="4" y="1"/>
                    <a:pt x="4" y="1"/>
                  </a:cubicBezTo>
                  <a:cubicBezTo>
                    <a:pt x="3" y="10"/>
                    <a:pt x="3" y="10"/>
                    <a:pt x="3" y="10"/>
                  </a:cubicBezTo>
                  <a:cubicBezTo>
                    <a:pt x="0" y="13"/>
                    <a:pt x="0" y="13"/>
                    <a:pt x="0" y="13"/>
                  </a:cubicBezTo>
                  <a:cubicBezTo>
                    <a:pt x="1" y="13"/>
                    <a:pt x="1" y="13"/>
                    <a:pt x="1" y="13"/>
                  </a:cubicBezTo>
                  <a:cubicBezTo>
                    <a:pt x="8" y="14"/>
                    <a:pt x="8" y="14"/>
                    <a:pt x="8" y="14"/>
                  </a:cubicBezTo>
                  <a:cubicBezTo>
                    <a:pt x="10" y="14"/>
                    <a:pt x="10" y="14"/>
                    <a:pt x="10" y="14"/>
                  </a:cubicBezTo>
                  <a:cubicBezTo>
                    <a:pt x="11" y="16"/>
                    <a:pt x="11" y="16"/>
                    <a:pt x="11" y="16"/>
                  </a:cubicBezTo>
                  <a:cubicBezTo>
                    <a:pt x="13" y="20"/>
                    <a:pt x="13" y="20"/>
                    <a:pt x="13" y="20"/>
                  </a:cubicBezTo>
                  <a:cubicBezTo>
                    <a:pt x="14" y="21"/>
                    <a:pt x="14" y="21"/>
                    <a:pt x="14" y="21"/>
                  </a:cubicBezTo>
                  <a:cubicBezTo>
                    <a:pt x="14" y="21"/>
                    <a:pt x="14" y="21"/>
                    <a:pt x="14" y="21"/>
                  </a:cubicBezTo>
                  <a:cubicBezTo>
                    <a:pt x="15" y="21"/>
                    <a:pt x="15" y="21"/>
                    <a:pt x="15" y="21"/>
                  </a:cubicBezTo>
                  <a:cubicBezTo>
                    <a:pt x="15" y="21"/>
                    <a:pt x="15" y="21"/>
                    <a:pt x="15" y="21"/>
                  </a:cubicBezTo>
                  <a:cubicBezTo>
                    <a:pt x="20" y="20"/>
                    <a:pt x="20" y="20"/>
                    <a:pt x="20" y="20"/>
                  </a:cubicBezTo>
                  <a:cubicBezTo>
                    <a:pt x="21" y="21"/>
                    <a:pt x="21" y="21"/>
                    <a:pt x="21" y="21"/>
                  </a:cubicBezTo>
                  <a:cubicBezTo>
                    <a:pt x="20" y="17"/>
                    <a:pt x="20" y="17"/>
                    <a:pt x="20" y="17"/>
                  </a:cubicBezTo>
                  <a:cubicBezTo>
                    <a:pt x="18" y="13"/>
                    <a:pt x="18" y="13"/>
                    <a:pt x="18" y="13"/>
                  </a:cubicBezTo>
                  <a:cubicBezTo>
                    <a:pt x="15" y="10"/>
                    <a:pt x="15" y="10"/>
                    <a:pt x="15" y="10"/>
                  </a:cubicBezTo>
                  <a:cubicBezTo>
                    <a:pt x="13" y="10"/>
                    <a:pt x="13" y="10"/>
                    <a:pt x="13" y="10"/>
                  </a:cubicBezTo>
                  <a:cubicBezTo>
                    <a:pt x="14" y="7"/>
                    <a:pt x="14" y="7"/>
                    <a:pt x="14" y="7"/>
                  </a:cubicBezTo>
                  <a:cubicBezTo>
                    <a:pt x="15" y="6"/>
                    <a:pt x="15" y="6"/>
                    <a:pt x="15" y="6"/>
                  </a:cubicBezTo>
                  <a:cubicBezTo>
                    <a:pt x="17" y="7"/>
                    <a:pt x="17" y="7"/>
                    <a:pt x="17" y="7"/>
                  </a:cubicBezTo>
                  <a:cubicBezTo>
                    <a:pt x="17" y="4"/>
                    <a:pt x="17" y="4"/>
                    <a:pt x="17" y="4"/>
                  </a:cubicBezTo>
                  <a:cubicBezTo>
                    <a:pt x="16" y="1"/>
                    <a:pt x="16" y="1"/>
                    <a:pt x="16" y="1"/>
                  </a:cubicBezTo>
                  <a:cubicBezTo>
                    <a:pt x="14" y="0"/>
                    <a:pt x="14" y="0"/>
                    <a:pt x="14" y="0"/>
                  </a:cubicBezTo>
                  <a:lnTo>
                    <a:pt x="13"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5" name="Freeform 161"/>
            <p:cNvSpPr>
              <a:spLocks/>
            </p:cNvSpPr>
            <p:nvPr/>
          </p:nvSpPr>
          <p:spPr bwMode="auto">
            <a:xfrm>
              <a:off x="5207000" y="2665413"/>
              <a:ext cx="133350" cy="98425"/>
            </a:xfrm>
            <a:custGeom>
              <a:avLst/>
              <a:gdLst>
                <a:gd name="T0" fmla="*/ 2 w 84"/>
                <a:gd name="T1" fmla="*/ 15 h 62"/>
                <a:gd name="T2" fmla="*/ 10 w 84"/>
                <a:gd name="T3" fmla="*/ 19 h 62"/>
                <a:gd name="T4" fmla="*/ 8 w 84"/>
                <a:gd name="T5" fmla="*/ 23 h 62"/>
                <a:gd name="T6" fmla="*/ 15 w 84"/>
                <a:gd name="T7" fmla="*/ 28 h 62"/>
                <a:gd name="T8" fmla="*/ 18 w 84"/>
                <a:gd name="T9" fmla="*/ 32 h 62"/>
                <a:gd name="T10" fmla="*/ 14 w 84"/>
                <a:gd name="T11" fmla="*/ 35 h 62"/>
                <a:gd name="T12" fmla="*/ 22 w 84"/>
                <a:gd name="T13" fmla="*/ 43 h 62"/>
                <a:gd name="T14" fmla="*/ 26 w 84"/>
                <a:gd name="T15" fmla="*/ 43 h 62"/>
                <a:gd name="T16" fmla="*/ 27 w 84"/>
                <a:gd name="T17" fmla="*/ 45 h 62"/>
                <a:gd name="T18" fmla="*/ 31 w 84"/>
                <a:gd name="T19" fmla="*/ 49 h 62"/>
                <a:gd name="T20" fmla="*/ 30 w 84"/>
                <a:gd name="T21" fmla="*/ 52 h 62"/>
                <a:gd name="T22" fmla="*/ 36 w 84"/>
                <a:gd name="T23" fmla="*/ 49 h 62"/>
                <a:gd name="T24" fmla="*/ 40 w 84"/>
                <a:gd name="T25" fmla="*/ 45 h 62"/>
                <a:gd name="T26" fmla="*/ 48 w 84"/>
                <a:gd name="T27" fmla="*/ 40 h 62"/>
                <a:gd name="T28" fmla="*/ 56 w 84"/>
                <a:gd name="T29" fmla="*/ 45 h 62"/>
                <a:gd name="T30" fmla="*/ 54 w 84"/>
                <a:gd name="T31" fmla="*/ 52 h 62"/>
                <a:gd name="T32" fmla="*/ 54 w 84"/>
                <a:gd name="T33" fmla="*/ 53 h 62"/>
                <a:gd name="T34" fmla="*/ 54 w 84"/>
                <a:gd name="T35" fmla="*/ 57 h 62"/>
                <a:gd name="T36" fmla="*/ 63 w 84"/>
                <a:gd name="T37" fmla="*/ 62 h 62"/>
                <a:gd name="T38" fmla="*/ 65 w 84"/>
                <a:gd name="T39" fmla="*/ 57 h 62"/>
                <a:gd name="T40" fmla="*/ 67 w 84"/>
                <a:gd name="T41" fmla="*/ 52 h 62"/>
                <a:gd name="T42" fmla="*/ 69 w 84"/>
                <a:gd name="T43" fmla="*/ 53 h 62"/>
                <a:gd name="T44" fmla="*/ 71 w 84"/>
                <a:gd name="T45" fmla="*/ 45 h 62"/>
                <a:gd name="T46" fmla="*/ 69 w 84"/>
                <a:gd name="T47" fmla="*/ 39 h 62"/>
                <a:gd name="T48" fmla="*/ 75 w 84"/>
                <a:gd name="T49" fmla="*/ 28 h 62"/>
                <a:gd name="T50" fmla="*/ 84 w 84"/>
                <a:gd name="T51" fmla="*/ 31 h 62"/>
                <a:gd name="T52" fmla="*/ 75 w 84"/>
                <a:gd name="T53" fmla="*/ 25 h 62"/>
                <a:gd name="T54" fmla="*/ 69 w 84"/>
                <a:gd name="T55" fmla="*/ 23 h 62"/>
                <a:gd name="T56" fmla="*/ 67 w 84"/>
                <a:gd name="T57" fmla="*/ 21 h 62"/>
                <a:gd name="T58" fmla="*/ 56 w 84"/>
                <a:gd name="T59" fmla="*/ 5 h 62"/>
                <a:gd name="T60" fmla="*/ 50 w 84"/>
                <a:gd name="T61" fmla="*/ 4 h 62"/>
                <a:gd name="T62" fmla="*/ 46 w 84"/>
                <a:gd name="T63" fmla="*/ 9 h 62"/>
                <a:gd name="T64" fmla="*/ 44 w 84"/>
                <a:gd name="T65" fmla="*/ 12 h 62"/>
                <a:gd name="T66" fmla="*/ 36 w 84"/>
                <a:gd name="T67" fmla="*/ 12 h 62"/>
                <a:gd name="T68" fmla="*/ 34 w 84"/>
                <a:gd name="T69" fmla="*/ 11 h 62"/>
                <a:gd name="T70" fmla="*/ 30 w 84"/>
                <a:gd name="T71" fmla="*/ 5 h 62"/>
                <a:gd name="T72" fmla="*/ 19 w 84"/>
                <a:gd name="T73" fmla="*/ 0 h 62"/>
                <a:gd name="T74" fmla="*/ 18 w 84"/>
                <a:gd name="T75" fmla="*/ 4 h 62"/>
                <a:gd name="T76" fmla="*/ 19 w 84"/>
                <a:gd name="T77" fmla="*/ 8 h 62"/>
                <a:gd name="T78" fmla="*/ 26 w 84"/>
                <a:gd name="T79" fmla="*/ 13 h 62"/>
                <a:gd name="T80" fmla="*/ 22 w 84"/>
                <a:gd name="T81" fmla="*/ 15 h 62"/>
                <a:gd name="T82" fmla="*/ 15 w 84"/>
                <a:gd name="T83" fmla="*/ 13 h 62"/>
                <a:gd name="T84" fmla="*/ 7 w 84"/>
                <a:gd name="T85" fmla="*/ 9 h 62"/>
                <a:gd name="T86" fmla="*/ 6 w 84"/>
                <a:gd name="T87" fmla="*/ 9 h 62"/>
                <a:gd name="T88" fmla="*/ 0 w 84"/>
                <a:gd name="T89" fmla="*/ 12 h 62"/>
                <a:gd name="T90" fmla="*/ 4 w 84"/>
                <a:gd name="T91" fmla="*/ 15 h 62"/>
                <a:gd name="T92" fmla="*/ 4 w 84"/>
                <a:gd name="T93" fmla="*/ 15 h 62"/>
                <a:gd name="T94" fmla="*/ 4 w 84"/>
                <a:gd name="T95" fmla="*/ 15 h 62"/>
                <a:gd name="T96" fmla="*/ 4 w 84"/>
                <a:gd name="T97"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62">
                  <a:moveTo>
                    <a:pt x="4" y="15"/>
                  </a:moveTo>
                  <a:lnTo>
                    <a:pt x="2" y="15"/>
                  </a:lnTo>
                  <a:lnTo>
                    <a:pt x="8" y="17"/>
                  </a:lnTo>
                  <a:lnTo>
                    <a:pt x="10" y="19"/>
                  </a:lnTo>
                  <a:lnTo>
                    <a:pt x="12" y="21"/>
                  </a:lnTo>
                  <a:lnTo>
                    <a:pt x="8" y="23"/>
                  </a:lnTo>
                  <a:lnTo>
                    <a:pt x="10" y="25"/>
                  </a:lnTo>
                  <a:lnTo>
                    <a:pt x="15" y="28"/>
                  </a:lnTo>
                  <a:lnTo>
                    <a:pt x="18" y="31"/>
                  </a:lnTo>
                  <a:lnTo>
                    <a:pt x="18" y="32"/>
                  </a:lnTo>
                  <a:lnTo>
                    <a:pt x="15" y="35"/>
                  </a:lnTo>
                  <a:lnTo>
                    <a:pt x="14" y="35"/>
                  </a:lnTo>
                  <a:lnTo>
                    <a:pt x="19" y="40"/>
                  </a:lnTo>
                  <a:lnTo>
                    <a:pt x="22" y="43"/>
                  </a:lnTo>
                  <a:lnTo>
                    <a:pt x="23" y="43"/>
                  </a:lnTo>
                  <a:lnTo>
                    <a:pt x="26" y="43"/>
                  </a:lnTo>
                  <a:lnTo>
                    <a:pt x="27" y="44"/>
                  </a:lnTo>
                  <a:lnTo>
                    <a:pt x="27" y="45"/>
                  </a:lnTo>
                  <a:lnTo>
                    <a:pt x="30" y="48"/>
                  </a:lnTo>
                  <a:lnTo>
                    <a:pt x="31" y="49"/>
                  </a:lnTo>
                  <a:lnTo>
                    <a:pt x="30" y="49"/>
                  </a:lnTo>
                  <a:lnTo>
                    <a:pt x="30" y="52"/>
                  </a:lnTo>
                  <a:lnTo>
                    <a:pt x="31" y="54"/>
                  </a:lnTo>
                  <a:lnTo>
                    <a:pt x="36" y="49"/>
                  </a:lnTo>
                  <a:lnTo>
                    <a:pt x="39" y="48"/>
                  </a:lnTo>
                  <a:lnTo>
                    <a:pt x="40" y="45"/>
                  </a:lnTo>
                  <a:lnTo>
                    <a:pt x="46" y="43"/>
                  </a:lnTo>
                  <a:lnTo>
                    <a:pt x="48" y="40"/>
                  </a:lnTo>
                  <a:lnTo>
                    <a:pt x="52" y="43"/>
                  </a:lnTo>
                  <a:lnTo>
                    <a:pt x="56" y="45"/>
                  </a:lnTo>
                  <a:lnTo>
                    <a:pt x="54" y="48"/>
                  </a:lnTo>
                  <a:lnTo>
                    <a:pt x="54" y="52"/>
                  </a:lnTo>
                  <a:lnTo>
                    <a:pt x="56" y="53"/>
                  </a:lnTo>
                  <a:lnTo>
                    <a:pt x="54" y="53"/>
                  </a:lnTo>
                  <a:lnTo>
                    <a:pt x="52" y="56"/>
                  </a:lnTo>
                  <a:lnTo>
                    <a:pt x="54" y="57"/>
                  </a:lnTo>
                  <a:lnTo>
                    <a:pt x="57" y="58"/>
                  </a:lnTo>
                  <a:lnTo>
                    <a:pt x="63" y="62"/>
                  </a:lnTo>
                  <a:lnTo>
                    <a:pt x="65" y="62"/>
                  </a:lnTo>
                  <a:lnTo>
                    <a:pt x="65" y="57"/>
                  </a:lnTo>
                  <a:lnTo>
                    <a:pt x="65" y="52"/>
                  </a:lnTo>
                  <a:lnTo>
                    <a:pt x="67" y="52"/>
                  </a:lnTo>
                  <a:lnTo>
                    <a:pt x="67" y="53"/>
                  </a:lnTo>
                  <a:lnTo>
                    <a:pt x="69" y="53"/>
                  </a:lnTo>
                  <a:lnTo>
                    <a:pt x="69" y="49"/>
                  </a:lnTo>
                  <a:lnTo>
                    <a:pt x="71" y="45"/>
                  </a:lnTo>
                  <a:lnTo>
                    <a:pt x="69" y="43"/>
                  </a:lnTo>
                  <a:lnTo>
                    <a:pt x="69" y="39"/>
                  </a:lnTo>
                  <a:lnTo>
                    <a:pt x="71" y="32"/>
                  </a:lnTo>
                  <a:lnTo>
                    <a:pt x="75" y="28"/>
                  </a:lnTo>
                  <a:lnTo>
                    <a:pt x="79" y="28"/>
                  </a:lnTo>
                  <a:lnTo>
                    <a:pt x="84" y="31"/>
                  </a:lnTo>
                  <a:lnTo>
                    <a:pt x="80" y="27"/>
                  </a:lnTo>
                  <a:lnTo>
                    <a:pt x="75" y="25"/>
                  </a:lnTo>
                  <a:lnTo>
                    <a:pt x="71" y="25"/>
                  </a:lnTo>
                  <a:lnTo>
                    <a:pt x="69" y="23"/>
                  </a:lnTo>
                  <a:lnTo>
                    <a:pt x="69" y="21"/>
                  </a:lnTo>
                  <a:lnTo>
                    <a:pt x="67" y="21"/>
                  </a:lnTo>
                  <a:lnTo>
                    <a:pt x="59" y="9"/>
                  </a:lnTo>
                  <a:lnTo>
                    <a:pt x="56" y="5"/>
                  </a:lnTo>
                  <a:lnTo>
                    <a:pt x="52" y="1"/>
                  </a:lnTo>
                  <a:lnTo>
                    <a:pt x="50" y="4"/>
                  </a:lnTo>
                  <a:lnTo>
                    <a:pt x="48" y="5"/>
                  </a:lnTo>
                  <a:lnTo>
                    <a:pt x="46" y="9"/>
                  </a:lnTo>
                  <a:lnTo>
                    <a:pt x="46" y="9"/>
                  </a:lnTo>
                  <a:lnTo>
                    <a:pt x="44" y="12"/>
                  </a:lnTo>
                  <a:lnTo>
                    <a:pt x="43" y="13"/>
                  </a:lnTo>
                  <a:lnTo>
                    <a:pt x="36" y="12"/>
                  </a:lnTo>
                  <a:lnTo>
                    <a:pt x="35" y="12"/>
                  </a:lnTo>
                  <a:lnTo>
                    <a:pt x="34" y="11"/>
                  </a:lnTo>
                  <a:lnTo>
                    <a:pt x="32" y="8"/>
                  </a:lnTo>
                  <a:lnTo>
                    <a:pt x="30" y="5"/>
                  </a:lnTo>
                  <a:lnTo>
                    <a:pt x="23" y="1"/>
                  </a:lnTo>
                  <a:lnTo>
                    <a:pt x="19" y="0"/>
                  </a:lnTo>
                  <a:lnTo>
                    <a:pt x="19" y="1"/>
                  </a:lnTo>
                  <a:lnTo>
                    <a:pt x="18" y="4"/>
                  </a:lnTo>
                  <a:lnTo>
                    <a:pt x="18" y="5"/>
                  </a:lnTo>
                  <a:lnTo>
                    <a:pt x="19" y="8"/>
                  </a:lnTo>
                  <a:lnTo>
                    <a:pt x="26" y="12"/>
                  </a:lnTo>
                  <a:lnTo>
                    <a:pt x="26" y="13"/>
                  </a:lnTo>
                  <a:lnTo>
                    <a:pt x="26" y="15"/>
                  </a:lnTo>
                  <a:lnTo>
                    <a:pt x="22" y="15"/>
                  </a:lnTo>
                  <a:lnTo>
                    <a:pt x="19" y="13"/>
                  </a:lnTo>
                  <a:lnTo>
                    <a:pt x="15" y="13"/>
                  </a:lnTo>
                  <a:lnTo>
                    <a:pt x="12" y="12"/>
                  </a:lnTo>
                  <a:lnTo>
                    <a:pt x="7" y="9"/>
                  </a:lnTo>
                  <a:lnTo>
                    <a:pt x="7" y="9"/>
                  </a:lnTo>
                  <a:lnTo>
                    <a:pt x="6" y="9"/>
                  </a:lnTo>
                  <a:lnTo>
                    <a:pt x="4" y="9"/>
                  </a:lnTo>
                  <a:lnTo>
                    <a:pt x="0" y="12"/>
                  </a:lnTo>
                  <a:lnTo>
                    <a:pt x="4" y="13"/>
                  </a:lnTo>
                  <a:lnTo>
                    <a:pt x="4" y="15"/>
                  </a:lnTo>
                  <a:lnTo>
                    <a:pt x="4" y="15"/>
                  </a:lnTo>
                  <a:lnTo>
                    <a:pt x="4" y="15"/>
                  </a:lnTo>
                  <a:lnTo>
                    <a:pt x="4" y="15"/>
                  </a:lnTo>
                  <a:lnTo>
                    <a:pt x="4" y="15"/>
                  </a:lnTo>
                  <a:lnTo>
                    <a:pt x="4" y="15"/>
                  </a:lnTo>
                  <a:lnTo>
                    <a:pt x="4" y="1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6" name="Freeform 162"/>
            <p:cNvSpPr>
              <a:spLocks/>
            </p:cNvSpPr>
            <p:nvPr/>
          </p:nvSpPr>
          <p:spPr bwMode="auto">
            <a:xfrm>
              <a:off x="4773613" y="2663825"/>
              <a:ext cx="449263" cy="176213"/>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7" name="Freeform 163"/>
            <p:cNvSpPr>
              <a:spLocks/>
            </p:cNvSpPr>
            <p:nvPr/>
          </p:nvSpPr>
          <p:spPr bwMode="auto">
            <a:xfrm>
              <a:off x="5172075" y="2684463"/>
              <a:ext cx="84138" cy="69850"/>
            </a:xfrm>
            <a:custGeom>
              <a:avLst/>
              <a:gdLst>
                <a:gd name="T0" fmla="*/ 28 w 53"/>
                <a:gd name="T1" fmla="*/ 33 h 44"/>
                <a:gd name="T2" fmla="*/ 32 w 53"/>
                <a:gd name="T3" fmla="*/ 37 h 44"/>
                <a:gd name="T4" fmla="*/ 34 w 53"/>
                <a:gd name="T5" fmla="*/ 39 h 44"/>
                <a:gd name="T6" fmla="*/ 37 w 53"/>
                <a:gd name="T7" fmla="*/ 41 h 44"/>
                <a:gd name="T8" fmla="*/ 41 w 53"/>
                <a:gd name="T9" fmla="*/ 44 h 44"/>
                <a:gd name="T10" fmla="*/ 48 w 53"/>
                <a:gd name="T11" fmla="*/ 44 h 44"/>
                <a:gd name="T12" fmla="*/ 49 w 53"/>
                <a:gd name="T13" fmla="*/ 44 h 44"/>
                <a:gd name="T14" fmla="*/ 52 w 53"/>
                <a:gd name="T15" fmla="*/ 44 h 44"/>
                <a:gd name="T16" fmla="*/ 53 w 53"/>
                <a:gd name="T17" fmla="*/ 42 h 44"/>
                <a:gd name="T18" fmla="*/ 52 w 53"/>
                <a:gd name="T19" fmla="*/ 40 h 44"/>
                <a:gd name="T20" fmla="*/ 52 w 53"/>
                <a:gd name="T21" fmla="*/ 37 h 44"/>
                <a:gd name="T22" fmla="*/ 53 w 53"/>
                <a:gd name="T23" fmla="*/ 37 h 44"/>
                <a:gd name="T24" fmla="*/ 49 w 53"/>
                <a:gd name="T25" fmla="*/ 33 h 44"/>
                <a:gd name="T26" fmla="*/ 49 w 53"/>
                <a:gd name="T27" fmla="*/ 32 h 44"/>
                <a:gd name="T28" fmla="*/ 48 w 53"/>
                <a:gd name="T29" fmla="*/ 31 h 44"/>
                <a:gd name="T30" fmla="*/ 44 w 53"/>
                <a:gd name="T31" fmla="*/ 31 h 44"/>
                <a:gd name="T32" fmla="*/ 41 w 53"/>
                <a:gd name="T33" fmla="*/ 28 h 44"/>
                <a:gd name="T34" fmla="*/ 36 w 53"/>
                <a:gd name="T35" fmla="*/ 23 h 44"/>
                <a:gd name="T36" fmla="*/ 37 w 53"/>
                <a:gd name="T37" fmla="*/ 23 h 44"/>
                <a:gd name="T38" fmla="*/ 40 w 53"/>
                <a:gd name="T39" fmla="*/ 20 h 44"/>
                <a:gd name="T40" fmla="*/ 40 w 53"/>
                <a:gd name="T41" fmla="*/ 19 h 44"/>
                <a:gd name="T42" fmla="*/ 37 w 53"/>
                <a:gd name="T43" fmla="*/ 16 h 44"/>
                <a:gd name="T44" fmla="*/ 32 w 53"/>
                <a:gd name="T45" fmla="*/ 13 h 44"/>
                <a:gd name="T46" fmla="*/ 30 w 53"/>
                <a:gd name="T47" fmla="*/ 11 h 44"/>
                <a:gd name="T48" fmla="*/ 34 w 53"/>
                <a:gd name="T49" fmla="*/ 9 h 44"/>
                <a:gd name="T50" fmla="*/ 30 w 53"/>
                <a:gd name="T51" fmla="*/ 5 h 44"/>
                <a:gd name="T52" fmla="*/ 24 w 53"/>
                <a:gd name="T53" fmla="*/ 3 h 44"/>
                <a:gd name="T54" fmla="*/ 26 w 53"/>
                <a:gd name="T55" fmla="*/ 3 h 44"/>
                <a:gd name="T56" fmla="*/ 26 w 53"/>
                <a:gd name="T57" fmla="*/ 1 h 44"/>
                <a:gd name="T58" fmla="*/ 22 w 53"/>
                <a:gd name="T59" fmla="*/ 0 h 44"/>
                <a:gd name="T60" fmla="*/ 21 w 53"/>
                <a:gd name="T61" fmla="*/ 1 h 44"/>
                <a:gd name="T62" fmla="*/ 13 w 53"/>
                <a:gd name="T63" fmla="*/ 1 h 44"/>
                <a:gd name="T64" fmla="*/ 5 w 53"/>
                <a:gd name="T65" fmla="*/ 3 h 44"/>
                <a:gd name="T66" fmla="*/ 4 w 53"/>
                <a:gd name="T67" fmla="*/ 3 h 44"/>
                <a:gd name="T68" fmla="*/ 0 w 53"/>
                <a:gd name="T69" fmla="*/ 1 h 44"/>
                <a:gd name="T70" fmla="*/ 1 w 53"/>
                <a:gd name="T71" fmla="*/ 5 h 44"/>
                <a:gd name="T72" fmla="*/ 4 w 53"/>
                <a:gd name="T73" fmla="*/ 9 h 44"/>
                <a:gd name="T74" fmla="*/ 5 w 53"/>
                <a:gd name="T75" fmla="*/ 11 h 44"/>
                <a:gd name="T76" fmla="*/ 5 w 53"/>
                <a:gd name="T77" fmla="*/ 13 h 44"/>
                <a:gd name="T78" fmla="*/ 5 w 53"/>
                <a:gd name="T79" fmla="*/ 15 h 44"/>
                <a:gd name="T80" fmla="*/ 5 w 53"/>
                <a:gd name="T81" fmla="*/ 16 h 44"/>
                <a:gd name="T82" fmla="*/ 8 w 53"/>
                <a:gd name="T83" fmla="*/ 19 h 44"/>
                <a:gd name="T84" fmla="*/ 5 w 53"/>
                <a:gd name="T85" fmla="*/ 20 h 44"/>
                <a:gd name="T86" fmla="*/ 10 w 53"/>
                <a:gd name="T87" fmla="*/ 23 h 44"/>
                <a:gd name="T88" fmla="*/ 14 w 53"/>
                <a:gd name="T89" fmla="*/ 23 h 44"/>
                <a:gd name="T90" fmla="*/ 18 w 53"/>
                <a:gd name="T91" fmla="*/ 23 h 44"/>
                <a:gd name="T92" fmla="*/ 21 w 53"/>
                <a:gd name="T93" fmla="*/ 24 h 44"/>
                <a:gd name="T94" fmla="*/ 22 w 53"/>
                <a:gd name="T95" fmla="*/ 27 h 44"/>
                <a:gd name="T96" fmla="*/ 22 w 53"/>
                <a:gd name="T97" fmla="*/ 29 h 44"/>
                <a:gd name="T98" fmla="*/ 24 w 53"/>
                <a:gd name="T99" fmla="*/ 31 h 44"/>
                <a:gd name="T100" fmla="*/ 28 w 53"/>
                <a:gd name="T101" fmla="*/ 33 h 44"/>
                <a:gd name="T102" fmla="*/ 28 w 53"/>
                <a:gd name="T103" fmla="*/ 33 h 44"/>
                <a:gd name="T104" fmla="*/ 28 w 53"/>
                <a:gd name="T105" fmla="*/ 33 h 44"/>
                <a:gd name="T106" fmla="*/ 28 w 53"/>
                <a:gd name="T107" fmla="*/ 33 h 44"/>
                <a:gd name="T108" fmla="*/ 28 w 53"/>
                <a:gd name="T109" fmla="*/ 33 h 44"/>
                <a:gd name="T110" fmla="*/ 28 w 53"/>
                <a:gd name="T111" fmla="*/ 33 h 44"/>
                <a:gd name="T112" fmla="*/ 28 w 53"/>
                <a:gd name="T11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 h="44">
                  <a:moveTo>
                    <a:pt x="28" y="33"/>
                  </a:moveTo>
                  <a:lnTo>
                    <a:pt x="32" y="37"/>
                  </a:lnTo>
                  <a:lnTo>
                    <a:pt x="34" y="39"/>
                  </a:lnTo>
                  <a:lnTo>
                    <a:pt x="37" y="41"/>
                  </a:lnTo>
                  <a:lnTo>
                    <a:pt x="41" y="44"/>
                  </a:lnTo>
                  <a:lnTo>
                    <a:pt x="48" y="44"/>
                  </a:lnTo>
                  <a:lnTo>
                    <a:pt x="49" y="44"/>
                  </a:lnTo>
                  <a:lnTo>
                    <a:pt x="52" y="44"/>
                  </a:lnTo>
                  <a:lnTo>
                    <a:pt x="53" y="42"/>
                  </a:lnTo>
                  <a:lnTo>
                    <a:pt x="52" y="40"/>
                  </a:lnTo>
                  <a:lnTo>
                    <a:pt x="52" y="37"/>
                  </a:lnTo>
                  <a:lnTo>
                    <a:pt x="53" y="37"/>
                  </a:lnTo>
                  <a:lnTo>
                    <a:pt x="49" y="33"/>
                  </a:lnTo>
                  <a:lnTo>
                    <a:pt x="49" y="32"/>
                  </a:lnTo>
                  <a:lnTo>
                    <a:pt x="48" y="31"/>
                  </a:lnTo>
                  <a:lnTo>
                    <a:pt x="44" y="31"/>
                  </a:lnTo>
                  <a:lnTo>
                    <a:pt x="41" y="28"/>
                  </a:lnTo>
                  <a:lnTo>
                    <a:pt x="36" y="23"/>
                  </a:lnTo>
                  <a:lnTo>
                    <a:pt x="37" y="23"/>
                  </a:lnTo>
                  <a:lnTo>
                    <a:pt x="40" y="20"/>
                  </a:lnTo>
                  <a:lnTo>
                    <a:pt x="40" y="19"/>
                  </a:lnTo>
                  <a:lnTo>
                    <a:pt x="37" y="16"/>
                  </a:lnTo>
                  <a:lnTo>
                    <a:pt x="32" y="13"/>
                  </a:lnTo>
                  <a:lnTo>
                    <a:pt x="30" y="11"/>
                  </a:lnTo>
                  <a:lnTo>
                    <a:pt x="34" y="9"/>
                  </a:lnTo>
                  <a:lnTo>
                    <a:pt x="30" y="5"/>
                  </a:lnTo>
                  <a:lnTo>
                    <a:pt x="24" y="3"/>
                  </a:lnTo>
                  <a:lnTo>
                    <a:pt x="26" y="3"/>
                  </a:lnTo>
                  <a:lnTo>
                    <a:pt x="26" y="1"/>
                  </a:lnTo>
                  <a:lnTo>
                    <a:pt x="22" y="0"/>
                  </a:lnTo>
                  <a:lnTo>
                    <a:pt x="21" y="1"/>
                  </a:lnTo>
                  <a:lnTo>
                    <a:pt x="13" y="1"/>
                  </a:lnTo>
                  <a:lnTo>
                    <a:pt x="5" y="3"/>
                  </a:lnTo>
                  <a:lnTo>
                    <a:pt x="4" y="3"/>
                  </a:lnTo>
                  <a:lnTo>
                    <a:pt x="0" y="1"/>
                  </a:lnTo>
                  <a:lnTo>
                    <a:pt x="1" y="5"/>
                  </a:lnTo>
                  <a:lnTo>
                    <a:pt x="4" y="9"/>
                  </a:lnTo>
                  <a:lnTo>
                    <a:pt x="5" y="11"/>
                  </a:lnTo>
                  <a:lnTo>
                    <a:pt x="5" y="13"/>
                  </a:lnTo>
                  <a:lnTo>
                    <a:pt x="5" y="15"/>
                  </a:lnTo>
                  <a:lnTo>
                    <a:pt x="5" y="16"/>
                  </a:lnTo>
                  <a:lnTo>
                    <a:pt x="8" y="19"/>
                  </a:lnTo>
                  <a:lnTo>
                    <a:pt x="5" y="20"/>
                  </a:lnTo>
                  <a:lnTo>
                    <a:pt x="10" y="23"/>
                  </a:lnTo>
                  <a:lnTo>
                    <a:pt x="14" y="23"/>
                  </a:lnTo>
                  <a:lnTo>
                    <a:pt x="18" y="23"/>
                  </a:lnTo>
                  <a:lnTo>
                    <a:pt x="21" y="24"/>
                  </a:lnTo>
                  <a:lnTo>
                    <a:pt x="22" y="27"/>
                  </a:lnTo>
                  <a:lnTo>
                    <a:pt x="22" y="29"/>
                  </a:lnTo>
                  <a:lnTo>
                    <a:pt x="24" y="31"/>
                  </a:lnTo>
                  <a:lnTo>
                    <a:pt x="28" y="33"/>
                  </a:lnTo>
                  <a:lnTo>
                    <a:pt x="28" y="33"/>
                  </a:lnTo>
                  <a:lnTo>
                    <a:pt x="28" y="33"/>
                  </a:lnTo>
                  <a:lnTo>
                    <a:pt x="28" y="33"/>
                  </a:lnTo>
                  <a:lnTo>
                    <a:pt x="28" y="33"/>
                  </a:lnTo>
                  <a:lnTo>
                    <a:pt x="28" y="33"/>
                  </a:lnTo>
                  <a:lnTo>
                    <a:pt x="28" y="3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8" name="Freeform 164"/>
            <p:cNvSpPr>
              <a:spLocks/>
            </p:cNvSpPr>
            <p:nvPr/>
          </p:nvSpPr>
          <p:spPr bwMode="auto">
            <a:xfrm>
              <a:off x="5089525" y="2795588"/>
              <a:ext cx="244475" cy="241300"/>
            </a:xfrm>
            <a:custGeom>
              <a:avLst/>
              <a:gdLst>
                <a:gd name="T0" fmla="*/ 149 w 154"/>
                <a:gd name="T1" fmla="*/ 128 h 152"/>
                <a:gd name="T2" fmla="*/ 145 w 154"/>
                <a:gd name="T3" fmla="*/ 121 h 152"/>
                <a:gd name="T4" fmla="*/ 145 w 154"/>
                <a:gd name="T5" fmla="*/ 116 h 152"/>
                <a:gd name="T6" fmla="*/ 139 w 154"/>
                <a:gd name="T7" fmla="*/ 115 h 152"/>
                <a:gd name="T8" fmla="*/ 139 w 154"/>
                <a:gd name="T9" fmla="*/ 104 h 152"/>
                <a:gd name="T10" fmla="*/ 135 w 154"/>
                <a:gd name="T11" fmla="*/ 95 h 152"/>
                <a:gd name="T12" fmla="*/ 128 w 154"/>
                <a:gd name="T13" fmla="*/ 89 h 152"/>
                <a:gd name="T14" fmla="*/ 120 w 154"/>
                <a:gd name="T15" fmla="*/ 84 h 152"/>
                <a:gd name="T16" fmla="*/ 110 w 154"/>
                <a:gd name="T17" fmla="*/ 77 h 152"/>
                <a:gd name="T18" fmla="*/ 105 w 154"/>
                <a:gd name="T19" fmla="*/ 68 h 152"/>
                <a:gd name="T20" fmla="*/ 100 w 154"/>
                <a:gd name="T21" fmla="*/ 61 h 152"/>
                <a:gd name="T22" fmla="*/ 100 w 154"/>
                <a:gd name="T23" fmla="*/ 55 h 152"/>
                <a:gd name="T24" fmla="*/ 104 w 154"/>
                <a:gd name="T25" fmla="*/ 51 h 152"/>
                <a:gd name="T26" fmla="*/ 104 w 154"/>
                <a:gd name="T27" fmla="*/ 45 h 152"/>
                <a:gd name="T28" fmla="*/ 106 w 154"/>
                <a:gd name="T29" fmla="*/ 42 h 152"/>
                <a:gd name="T30" fmla="*/ 105 w 154"/>
                <a:gd name="T31" fmla="*/ 34 h 152"/>
                <a:gd name="T32" fmla="*/ 109 w 154"/>
                <a:gd name="T33" fmla="*/ 28 h 152"/>
                <a:gd name="T34" fmla="*/ 100 w 154"/>
                <a:gd name="T35" fmla="*/ 28 h 152"/>
                <a:gd name="T36" fmla="*/ 93 w 154"/>
                <a:gd name="T37" fmla="*/ 23 h 152"/>
                <a:gd name="T38" fmla="*/ 88 w 154"/>
                <a:gd name="T39" fmla="*/ 15 h 152"/>
                <a:gd name="T40" fmla="*/ 84 w 154"/>
                <a:gd name="T41" fmla="*/ 7 h 152"/>
                <a:gd name="T42" fmla="*/ 78 w 154"/>
                <a:gd name="T43" fmla="*/ 6 h 152"/>
                <a:gd name="T44" fmla="*/ 74 w 154"/>
                <a:gd name="T45" fmla="*/ 3 h 152"/>
                <a:gd name="T46" fmla="*/ 69 w 154"/>
                <a:gd name="T47" fmla="*/ 3 h 152"/>
                <a:gd name="T48" fmla="*/ 56 w 154"/>
                <a:gd name="T49" fmla="*/ 0 h 152"/>
                <a:gd name="T50" fmla="*/ 48 w 154"/>
                <a:gd name="T51" fmla="*/ 6 h 152"/>
                <a:gd name="T52" fmla="*/ 47 w 154"/>
                <a:gd name="T53" fmla="*/ 7 h 152"/>
                <a:gd name="T54" fmla="*/ 36 w 154"/>
                <a:gd name="T55" fmla="*/ 15 h 152"/>
                <a:gd name="T56" fmla="*/ 32 w 154"/>
                <a:gd name="T57" fmla="*/ 23 h 152"/>
                <a:gd name="T58" fmla="*/ 32 w 154"/>
                <a:gd name="T59" fmla="*/ 40 h 152"/>
                <a:gd name="T60" fmla="*/ 31 w 154"/>
                <a:gd name="T61" fmla="*/ 53 h 152"/>
                <a:gd name="T62" fmla="*/ 5 w 154"/>
                <a:gd name="T63" fmla="*/ 69 h 152"/>
                <a:gd name="T64" fmla="*/ 4 w 154"/>
                <a:gd name="T65" fmla="*/ 88 h 152"/>
                <a:gd name="T66" fmla="*/ 8 w 154"/>
                <a:gd name="T67" fmla="*/ 93 h 152"/>
                <a:gd name="T68" fmla="*/ 17 w 154"/>
                <a:gd name="T69" fmla="*/ 97 h 152"/>
                <a:gd name="T70" fmla="*/ 43 w 154"/>
                <a:gd name="T71" fmla="*/ 108 h 152"/>
                <a:gd name="T72" fmla="*/ 86 w 154"/>
                <a:gd name="T73" fmla="*/ 138 h 152"/>
                <a:gd name="T74" fmla="*/ 97 w 154"/>
                <a:gd name="T75" fmla="*/ 148 h 152"/>
                <a:gd name="T76" fmla="*/ 126 w 154"/>
                <a:gd name="T77" fmla="*/ 150 h 152"/>
                <a:gd name="T78" fmla="*/ 135 w 154"/>
                <a:gd name="T79" fmla="*/ 133 h 152"/>
                <a:gd name="T80" fmla="*/ 145 w 154"/>
                <a:gd name="T81" fmla="*/ 133 h 152"/>
                <a:gd name="T82" fmla="*/ 154 w 154"/>
                <a:gd name="T83" fmla="*/ 134 h 152"/>
                <a:gd name="T84" fmla="*/ 153 w 154"/>
                <a:gd name="T85" fmla="*/ 133 h 152"/>
                <a:gd name="T86" fmla="*/ 153 w 154"/>
                <a:gd name="T8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52">
                  <a:moveTo>
                    <a:pt x="153" y="133"/>
                  </a:moveTo>
                  <a:lnTo>
                    <a:pt x="150" y="132"/>
                  </a:lnTo>
                  <a:lnTo>
                    <a:pt x="149" y="128"/>
                  </a:lnTo>
                  <a:lnTo>
                    <a:pt x="146" y="125"/>
                  </a:lnTo>
                  <a:lnTo>
                    <a:pt x="145" y="124"/>
                  </a:lnTo>
                  <a:lnTo>
                    <a:pt x="145" y="121"/>
                  </a:lnTo>
                  <a:lnTo>
                    <a:pt x="145" y="120"/>
                  </a:lnTo>
                  <a:lnTo>
                    <a:pt x="145" y="118"/>
                  </a:lnTo>
                  <a:lnTo>
                    <a:pt x="145" y="116"/>
                  </a:lnTo>
                  <a:lnTo>
                    <a:pt x="143" y="116"/>
                  </a:lnTo>
                  <a:lnTo>
                    <a:pt x="141" y="116"/>
                  </a:lnTo>
                  <a:lnTo>
                    <a:pt x="139" y="115"/>
                  </a:lnTo>
                  <a:lnTo>
                    <a:pt x="139" y="112"/>
                  </a:lnTo>
                  <a:lnTo>
                    <a:pt x="139" y="108"/>
                  </a:lnTo>
                  <a:lnTo>
                    <a:pt x="139" y="104"/>
                  </a:lnTo>
                  <a:lnTo>
                    <a:pt x="139" y="103"/>
                  </a:lnTo>
                  <a:lnTo>
                    <a:pt x="139" y="101"/>
                  </a:lnTo>
                  <a:lnTo>
                    <a:pt x="135" y="95"/>
                  </a:lnTo>
                  <a:lnTo>
                    <a:pt x="134" y="92"/>
                  </a:lnTo>
                  <a:lnTo>
                    <a:pt x="131" y="91"/>
                  </a:lnTo>
                  <a:lnTo>
                    <a:pt x="128" y="89"/>
                  </a:lnTo>
                  <a:lnTo>
                    <a:pt x="126" y="89"/>
                  </a:lnTo>
                  <a:lnTo>
                    <a:pt x="124" y="88"/>
                  </a:lnTo>
                  <a:lnTo>
                    <a:pt x="120" y="84"/>
                  </a:lnTo>
                  <a:lnTo>
                    <a:pt x="117" y="81"/>
                  </a:lnTo>
                  <a:lnTo>
                    <a:pt x="113" y="80"/>
                  </a:lnTo>
                  <a:lnTo>
                    <a:pt x="110" y="77"/>
                  </a:lnTo>
                  <a:lnTo>
                    <a:pt x="113" y="76"/>
                  </a:lnTo>
                  <a:lnTo>
                    <a:pt x="109" y="72"/>
                  </a:lnTo>
                  <a:lnTo>
                    <a:pt x="105" y="68"/>
                  </a:lnTo>
                  <a:lnTo>
                    <a:pt x="104" y="67"/>
                  </a:lnTo>
                  <a:lnTo>
                    <a:pt x="100" y="63"/>
                  </a:lnTo>
                  <a:lnTo>
                    <a:pt x="100" y="61"/>
                  </a:lnTo>
                  <a:lnTo>
                    <a:pt x="101" y="59"/>
                  </a:lnTo>
                  <a:lnTo>
                    <a:pt x="101" y="57"/>
                  </a:lnTo>
                  <a:lnTo>
                    <a:pt x="100" y="55"/>
                  </a:lnTo>
                  <a:lnTo>
                    <a:pt x="100" y="53"/>
                  </a:lnTo>
                  <a:lnTo>
                    <a:pt x="100" y="51"/>
                  </a:lnTo>
                  <a:lnTo>
                    <a:pt x="104" y="51"/>
                  </a:lnTo>
                  <a:lnTo>
                    <a:pt x="101" y="49"/>
                  </a:lnTo>
                  <a:lnTo>
                    <a:pt x="101" y="47"/>
                  </a:lnTo>
                  <a:lnTo>
                    <a:pt x="104" y="45"/>
                  </a:lnTo>
                  <a:lnTo>
                    <a:pt x="104" y="44"/>
                  </a:lnTo>
                  <a:lnTo>
                    <a:pt x="105" y="42"/>
                  </a:lnTo>
                  <a:lnTo>
                    <a:pt x="106" y="42"/>
                  </a:lnTo>
                  <a:lnTo>
                    <a:pt x="106" y="40"/>
                  </a:lnTo>
                  <a:lnTo>
                    <a:pt x="105" y="36"/>
                  </a:lnTo>
                  <a:lnTo>
                    <a:pt x="105" y="34"/>
                  </a:lnTo>
                  <a:lnTo>
                    <a:pt x="105" y="32"/>
                  </a:lnTo>
                  <a:lnTo>
                    <a:pt x="106" y="31"/>
                  </a:lnTo>
                  <a:lnTo>
                    <a:pt x="109" y="28"/>
                  </a:lnTo>
                  <a:lnTo>
                    <a:pt x="105" y="28"/>
                  </a:lnTo>
                  <a:lnTo>
                    <a:pt x="104" y="28"/>
                  </a:lnTo>
                  <a:lnTo>
                    <a:pt x="100" y="28"/>
                  </a:lnTo>
                  <a:lnTo>
                    <a:pt x="97" y="27"/>
                  </a:lnTo>
                  <a:lnTo>
                    <a:pt x="93" y="24"/>
                  </a:lnTo>
                  <a:lnTo>
                    <a:pt x="93" y="23"/>
                  </a:lnTo>
                  <a:lnTo>
                    <a:pt x="92" y="20"/>
                  </a:lnTo>
                  <a:lnTo>
                    <a:pt x="88" y="18"/>
                  </a:lnTo>
                  <a:lnTo>
                    <a:pt x="88" y="15"/>
                  </a:lnTo>
                  <a:lnTo>
                    <a:pt x="88" y="14"/>
                  </a:lnTo>
                  <a:lnTo>
                    <a:pt x="86" y="11"/>
                  </a:lnTo>
                  <a:lnTo>
                    <a:pt x="84" y="7"/>
                  </a:lnTo>
                  <a:lnTo>
                    <a:pt x="82" y="6"/>
                  </a:lnTo>
                  <a:lnTo>
                    <a:pt x="80" y="3"/>
                  </a:lnTo>
                  <a:lnTo>
                    <a:pt x="78" y="6"/>
                  </a:lnTo>
                  <a:lnTo>
                    <a:pt x="74" y="7"/>
                  </a:lnTo>
                  <a:lnTo>
                    <a:pt x="74" y="6"/>
                  </a:lnTo>
                  <a:lnTo>
                    <a:pt x="74" y="3"/>
                  </a:lnTo>
                  <a:lnTo>
                    <a:pt x="73" y="2"/>
                  </a:lnTo>
                  <a:lnTo>
                    <a:pt x="70" y="2"/>
                  </a:lnTo>
                  <a:lnTo>
                    <a:pt x="69" y="3"/>
                  </a:lnTo>
                  <a:lnTo>
                    <a:pt x="65" y="3"/>
                  </a:lnTo>
                  <a:lnTo>
                    <a:pt x="61" y="2"/>
                  </a:lnTo>
                  <a:lnTo>
                    <a:pt x="56" y="0"/>
                  </a:lnTo>
                  <a:lnTo>
                    <a:pt x="52" y="2"/>
                  </a:lnTo>
                  <a:lnTo>
                    <a:pt x="49" y="3"/>
                  </a:lnTo>
                  <a:lnTo>
                    <a:pt x="48" y="6"/>
                  </a:lnTo>
                  <a:lnTo>
                    <a:pt x="48" y="6"/>
                  </a:lnTo>
                  <a:lnTo>
                    <a:pt x="47" y="6"/>
                  </a:lnTo>
                  <a:lnTo>
                    <a:pt x="47" y="7"/>
                  </a:lnTo>
                  <a:lnTo>
                    <a:pt x="44" y="10"/>
                  </a:lnTo>
                  <a:lnTo>
                    <a:pt x="40" y="14"/>
                  </a:lnTo>
                  <a:lnTo>
                    <a:pt x="36" y="15"/>
                  </a:lnTo>
                  <a:lnTo>
                    <a:pt x="35" y="18"/>
                  </a:lnTo>
                  <a:lnTo>
                    <a:pt x="31" y="19"/>
                  </a:lnTo>
                  <a:lnTo>
                    <a:pt x="32" y="23"/>
                  </a:lnTo>
                  <a:lnTo>
                    <a:pt x="35" y="31"/>
                  </a:lnTo>
                  <a:lnTo>
                    <a:pt x="35" y="34"/>
                  </a:lnTo>
                  <a:lnTo>
                    <a:pt x="32" y="40"/>
                  </a:lnTo>
                  <a:lnTo>
                    <a:pt x="32" y="45"/>
                  </a:lnTo>
                  <a:lnTo>
                    <a:pt x="32" y="49"/>
                  </a:lnTo>
                  <a:lnTo>
                    <a:pt x="31" y="53"/>
                  </a:lnTo>
                  <a:lnTo>
                    <a:pt x="25" y="59"/>
                  </a:lnTo>
                  <a:lnTo>
                    <a:pt x="12" y="67"/>
                  </a:lnTo>
                  <a:lnTo>
                    <a:pt x="5" y="69"/>
                  </a:lnTo>
                  <a:lnTo>
                    <a:pt x="0" y="73"/>
                  </a:lnTo>
                  <a:lnTo>
                    <a:pt x="4" y="85"/>
                  </a:lnTo>
                  <a:lnTo>
                    <a:pt x="4" y="88"/>
                  </a:lnTo>
                  <a:lnTo>
                    <a:pt x="4" y="89"/>
                  </a:lnTo>
                  <a:lnTo>
                    <a:pt x="4" y="91"/>
                  </a:lnTo>
                  <a:lnTo>
                    <a:pt x="8" y="93"/>
                  </a:lnTo>
                  <a:lnTo>
                    <a:pt x="8" y="93"/>
                  </a:lnTo>
                  <a:lnTo>
                    <a:pt x="5" y="95"/>
                  </a:lnTo>
                  <a:lnTo>
                    <a:pt x="17" y="97"/>
                  </a:lnTo>
                  <a:lnTo>
                    <a:pt x="27" y="100"/>
                  </a:lnTo>
                  <a:lnTo>
                    <a:pt x="27" y="101"/>
                  </a:lnTo>
                  <a:lnTo>
                    <a:pt x="43" y="108"/>
                  </a:lnTo>
                  <a:lnTo>
                    <a:pt x="57" y="118"/>
                  </a:lnTo>
                  <a:lnTo>
                    <a:pt x="65" y="124"/>
                  </a:lnTo>
                  <a:lnTo>
                    <a:pt x="86" y="138"/>
                  </a:lnTo>
                  <a:lnTo>
                    <a:pt x="92" y="145"/>
                  </a:lnTo>
                  <a:lnTo>
                    <a:pt x="96" y="148"/>
                  </a:lnTo>
                  <a:lnTo>
                    <a:pt x="97" y="148"/>
                  </a:lnTo>
                  <a:lnTo>
                    <a:pt x="100" y="148"/>
                  </a:lnTo>
                  <a:lnTo>
                    <a:pt x="122" y="152"/>
                  </a:lnTo>
                  <a:lnTo>
                    <a:pt x="126" y="150"/>
                  </a:lnTo>
                  <a:lnTo>
                    <a:pt x="130" y="146"/>
                  </a:lnTo>
                  <a:lnTo>
                    <a:pt x="131" y="134"/>
                  </a:lnTo>
                  <a:lnTo>
                    <a:pt x="135" y="133"/>
                  </a:lnTo>
                  <a:lnTo>
                    <a:pt x="139" y="133"/>
                  </a:lnTo>
                  <a:lnTo>
                    <a:pt x="143" y="133"/>
                  </a:lnTo>
                  <a:lnTo>
                    <a:pt x="145" y="133"/>
                  </a:lnTo>
                  <a:lnTo>
                    <a:pt x="147" y="134"/>
                  </a:lnTo>
                  <a:lnTo>
                    <a:pt x="149" y="134"/>
                  </a:lnTo>
                  <a:lnTo>
                    <a:pt x="154" y="134"/>
                  </a:lnTo>
                  <a:lnTo>
                    <a:pt x="153" y="133"/>
                  </a:lnTo>
                  <a:lnTo>
                    <a:pt x="153" y="133"/>
                  </a:lnTo>
                  <a:lnTo>
                    <a:pt x="153" y="133"/>
                  </a:lnTo>
                  <a:lnTo>
                    <a:pt x="153" y="133"/>
                  </a:lnTo>
                  <a:lnTo>
                    <a:pt x="153" y="133"/>
                  </a:lnTo>
                  <a:lnTo>
                    <a:pt x="153" y="133"/>
                  </a:lnTo>
                  <a:lnTo>
                    <a:pt x="153" y="13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19" name="Freeform 165"/>
            <p:cNvSpPr>
              <a:spLocks/>
            </p:cNvSpPr>
            <p:nvPr/>
          </p:nvSpPr>
          <p:spPr bwMode="auto">
            <a:xfrm>
              <a:off x="4999038" y="2946400"/>
              <a:ext cx="531813" cy="457200"/>
            </a:xfrm>
            <a:custGeom>
              <a:avLst/>
              <a:gdLst>
                <a:gd name="T0" fmla="*/ 328 w 335"/>
                <a:gd name="T1" fmla="*/ 173 h 288"/>
                <a:gd name="T2" fmla="*/ 285 w 335"/>
                <a:gd name="T3" fmla="*/ 167 h 288"/>
                <a:gd name="T4" fmla="*/ 268 w 335"/>
                <a:gd name="T5" fmla="*/ 143 h 288"/>
                <a:gd name="T6" fmla="*/ 264 w 335"/>
                <a:gd name="T7" fmla="*/ 138 h 288"/>
                <a:gd name="T8" fmla="*/ 259 w 335"/>
                <a:gd name="T9" fmla="*/ 138 h 288"/>
                <a:gd name="T10" fmla="*/ 246 w 335"/>
                <a:gd name="T11" fmla="*/ 120 h 288"/>
                <a:gd name="T12" fmla="*/ 240 w 335"/>
                <a:gd name="T13" fmla="*/ 110 h 288"/>
                <a:gd name="T14" fmla="*/ 244 w 335"/>
                <a:gd name="T15" fmla="*/ 104 h 288"/>
                <a:gd name="T16" fmla="*/ 232 w 335"/>
                <a:gd name="T17" fmla="*/ 94 h 288"/>
                <a:gd name="T18" fmla="*/ 227 w 335"/>
                <a:gd name="T19" fmla="*/ 86 h 288"/>
                <a:gd name="T20" fmla="*/ 219 w 335"/>
                <a:gd name="T21" fmla="*/ 81 h 288"/>
                <a:gd name="T22" fmla="*/ 214 w 335"/>
                <a:gd name="T23" fmla="*/ 66 h 288"/>
                <a:gd name="T24" fmla="*/ 202 w 335"/>
                <a:gd name="T25" fmla="*/ 66 h 288"/>
                <a:gd name="T26" fmla="*/ 196 w 335"/>
                <a:gd name="T27" fmla="*/ 57 h 288"/>
                <a:gd name="T28" fmla="*/ 179 w 335"/>
                <a:gd name="T29" fmla="*/ 57 h 288"/>
                <a:gd name="T30" fmla="*/ 149 w 335"/>
                <a:gd name="T31" fmla="*/ 50 h 288"/>
                <a:gd name="T32" fmla="*/ 100 w 335"/>
                <a:gd name="T33" fmla="*/ 13 h 288"/>
                <a:gd name="T34" fmla="*/ 64 w 335"/>
                <a:gd name="T35" fmla="*/ 0 h 288"/>
                <a:gd name="T36" fmla="*/ 49 w 335"/>
                <a:gd name="T37" fmla="*/ 30 h 288"/>
                <a:gd name="T38" fmla="*/ 42 w 335"/>
                <a:gd name="T39" fmla="*/ 39 h 288"/>
                <a:gd name="T40" fmla="*/ 26 w 335"/>
                <a:gd name="T41" fmla="*/ 47 h 288"/>
                <a:gd name="T42" fmla="*/ 7 w 335"/>
                <a:gd name="T43" fmla="*/ 51 h 288"/>
                <a:gd name="T44" fmla="*/ 3 w 335"/>
                <a:gd name="T45" fmla="*/ 66 h 288"/>
                <a:gd name="T46" fmla="*/ 3 w 335"/>
                <a:gd name="T47" fmla="*/ 74 h 288"/>
                <a:gd name="T48" fmla="*/ 13 w 335"/>
                <a:gd name="T49" fmla="*/ 82 h 288"/>
                <a:gd name="T50" fmla="*/ 34 w 335"/>
                <a:gd name="T51" fmla="*/ 112 h 288"/>
                <a:gd name="T52" fmla="*/ 44 w 335"/>
                <a:gd name="T53" fmla="*/ 126 h 288"/>
                <a:gd name="T54" fmla="*/ 46 w 335"/>
                <a:gd name="T55" fmla="*/ 139 h 288"/>
                <a:gd name="T56" fmla="*/ 57 w 335"/>
                <a:gd name="T57" fmla="*/ 147 h 288"/>
                <a:gd name="T58" fmla="*/ 70 w 335"/>
                <a:gd name="T59" fmla="*/ 166 h 288"/>
                <a:gd name="T60" fmla="*/ 74 w 335"/>
                <a:gd name="T61" fmla="*/ 175 h 288"/>
                <a:gd name="T62" fmla="*/ 76 w 335"/>
                <a:gd name="T63" fmla="*/ 197 h 288"/>
                <a:gd name="T64" fmla="*/ 92 w 335"/>
                <a:gd name="T65" fmla="*/ 215 h 288"/>
                <a:gd name="T66" fmla="*/ 105 w 335"/>
                <a:gd name="T67" fmla="*/ 228 h 288"/>
                <a:gd name="T68" fmla="*/ 113 w 335"/>
                <a:gd name="T69" fmla="*/ 244 h 288"/>
                <a:gd name="T70" fmla="*/ 127 w 335"/>
                <a:gd name="T71" fmla="*/ 265 h 288"/>
                <a:gd name="T72" fmla="*/ 133 w 335"/>
                <a:gd name="T73" fmla="*/ 274 h 288"/>
                <a:gd name="T74" fmla="*/ 137 w 335"/>
                <a:gd name="T75" fmla="*/ 288 h 288"/>
                <a:gd name="T76" fmla="*/ 145 w 335"/>
                <a:gd name="T77" fmla="*/ 278 h 288"/>
                <a:gd name="T78" fmla="*/ 149 w 335"/>
                <a:gd name="T79" fmla="*/ 266 h 288"/>
                <a:gd name="T80" fmla="*/ 166 w 335"/>
                <a:gd name="T81" fmla="*/ 266 h 288"/>
                <a:gd name="T82" fmla="*/ 198 w 335"/>
                <a:gd name="T83" fmla="*/ 268 h 288"/>
                <a:gd name="T84" fmla="*/ 206 w 335"/>
                <a:gd name="T85" fmla="*/ 274 h 288"/>
                <a:gd name="T86" fmla="*/ 218 w 335"/>
                <a:gd name="T87" fmla="*/ 257 h 288"/>
                <a:gd name="T88" fmla="*/ 242 w 335"/>
                <a:gd name="T89" fmla="*/ 245 h 288"/>
                <a:gd name="T90" fmla="*/ 328 w 335"/>
                <a:gd name="T91" fmla="*/ 221 h 288"/>
                <a:gd name="T92" fmla="*/ 335 w 335"/>
                <a:gd name="T93" fmla="*/ 188 h 288"/>
                <a:gd name="T94" fmla="*/ 333 w 335"/>
                <a:gd name="T95" fmla="*/ 180 h 288"/>
                <a:gd name="T96" fmla="*/ 333 w 335"/>
                <a:gd name="T97"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288">
                  <a:moveTo>
                    <a:pt x="333" y="180"/>
                  </a:moveTo>
                  <a:lnTo>
                    <a:pt x="329" y="177"/>
                  </a:lnTo>
                  <a:lnTo>
                    <a:pt x="328" y="173"/>
                  </a:lnTo>
                  <a:lnTo>
                    <a:pt x="328" y="173"/>
                  </a:lnTo>
                  <a:lnTo>
                    <a:pt x="325" y="171"/>
                  </a:lnTo>
                  <a:lnTo>
                    <a:pt x="324" y="173"/>
                  </a:lnTo>
                  <a:lnTo>
                    <a:pt x="308" y="170"/>
                  </a:lnTo>
                  <a:lnTo>
                    <a:pt x="285" y="167"/>
                  </a:lnTo>
                  <a:lnTo>
                    <a:pt x="280" y="160"/>
                  </a:lnTo>
                  <a:lnTo>
                    <a:pt x="271" y="148"/>
                  </a:lnTo>
                  <a:lnTo>
                    <a:pt x="270" y="144"/>
                  </a:lnTo>
                  <a:lnTo>
                    <a:pt x="268" y="143"/>
                  </a:lnTo>
                  <a:lnTo>
                    <a:pt x="264" y="143"/>
                  </a:lnTo>
                  <a:lnTo>
                    <a:pt x="264" y="140"/>
                  </a:lnTo>
                  <a:lnTo>
                    <a:pt x="267" y="138"/>
                  </a:lnTo>
                  <a:lnTo>
                    <a:pt x="264" y="138"/>
                  </a:lnTo>
                  <a:lnTo>
                    <a:pt x="263" y="139"/>
                  </a:lnTo>
                  <a:lnTo>
                    <a:pt x="263" y="138"/>
                  </a:lnTo>
                  <a:lnTo>
                    <a:pt x="262" y="138"/>
                  </a:lnTo>
                  <a:lnTo>
                    <a:pt x="259" y="138"/>
                  </a:lnTo>
                  <a:lnTo>
                    <a:pt x="255" y="135"/>
                  </a:lnTo>
                  <a:lnTo>
                    <a:pt x="254" y="131"/>
                  </a:lnTo>
                  <a:lnTo>
                    <a:pt x="250" y="123"/>
                  </a:lnTo>
                  <a:lnTo>
                    <a:pt x="246" y="120"/>
                  </a:lnTo>
                  <a:lnTo>
                    <a:pt x="244" y="116"/>
                  </a:lnTo>
                  <a:lnTo>
                    <a:pt x="246" y="118"/>
                  </a:lnTo>
                  <a:lnTo>
                    <a:pt x="242" y="112"/>
                  </a:lnTo>
                  <a:lnTo>
                    <a:pt x="240" y="110"/>
                  </a:lnTo>
                  <a:lnTo>
                    <a:pt x="240" y="108"/>
                  </a:lnTo>
                  <a:lnTo>
                    <a:pt x="242" y="110"/>
                  </a:lnTo>
                  <a:lnTo>
                    <a:pt x="244" y="108"/>
                  </a:lnTo>
                  <a:lnTo>
                    <a:pt x="244" y="104"/>
                  </a:lnTo>
                  <a:lnTo>
                    <a:pt x="242" y="103"/>
                  </a:lnTo>
                  <a:lnTo>
                    <a:pt x="240" y="99"/>
                  </a:lnTo>
                  <a:lnTo>
                    <a:pt x="236" y="95"/>
                  </a:lnTo>
                  <a:lnTo>
                    <a:pt x="232" y="94"/>
                  </a:lnTo>
                  <a:lnTo>
                    <a:pt x="232" y="90"/>
                  </a:lnTo>
                  <a:lnTo>
                    <a:pt x="231" y="91"/>
                  </a:lnTo>
                  <a:lnTo>
                    <a:pt x="228" y="90"/>
                  </a:lnTo>
                  <a:lnTo>
                    <a:pt x="227" y="86"/>
                  </a:lnTo>
                  <a:lnTo>
                    <a:pt x="227" y="83"/>
                  </a:lnTo>
                  <a:lnTo>
                    <a:pt x="224" y="83"/>
                  </a:lnTo>
                  <a:lnTo>
                    <a:pt x="220" y="82"/>
                  </a:lnTo>
                  <a:lnTo>
                    <a:pt x="219" y="81"/>
                  </a:lnTo>
                  <a:lnTo>
                    <a:pt x="219" y="78"/>
                  </a:lnTo>
                  <a:lnTo>
                    <a:pt x="219" y="74"/>
                  </a:lnTo>
                  <a:lnTo>
                    <a:pt x="215" y="70"/>
                  </a:lnTo>
                  <a:lnTo>
                    <a:pt x="214" y="66"/>
                  </a:lnTo>
                  <a:lnTo>
                    <a:pt x="211" y="66"/>
                  </a:lnTo>
                  <a:lnTo>
                    <a:pt x="210" y="65"/>
                  </a:lnTo>
                  <a:lnTo>
                    <a:pt x="203" y="66"/>
                  </a:lnTo>
                  <a:lnTo>
                    <a:pt x="202" y="66"/>
                  </a:lnTo>
                  <a:lnTo>
                    <a:pt x="202" y="66"/>
                  </a:lnTo>
                  <a:lnTo>
                    <a:pt x="200" y="65"/>
                  </a:lnTo>
                  <a:lnTo>
                    <a:pt x="198" y="59"/>
                  </a:lnTo>
                  <a:lnTo>
                    <a:pt x="196" y="57"/>
                  </a:lnTo>
                  <a:lnTo>
                    <a:pt x="194" y="57"/>
                  </a:lnTo>
                  <a:lnTo>
                    <a:pt x="185" y="55"/>
                  </a:lnTo>
                  <a:lnTo>
                    <a:pt x="183" y="55"/>
                  </a:lnTo>
                  <a:lnTo>
                    <a:pt x="179" y="57"/>
                  </a:lnTo>
                  <a:lnTo>
                    <a:pt x="157" y="53"/>
                  </a:lnTo>
                  <a:lnTo>
                    <a:pt x="154" y="53"/>
                  </a:lnTo>
                  <a:lnTo>
                    <a:pt x="153" y="53"/>
                  </a:lnTo>
                  <a:lnTo>
                    <a:pt x="149" y="50"/>
                  </a:lnTo>
                  <a:lnTo>
                    <a:pt x="143" y="43"/>
                  </a:lnTo>
                  <a:lnTo>
                    <a:pt x="122" y="29"/>
                  </a:lnTo>
                  <a:lnTo>
                    <a:pt x="114" y="23"/>
                  </a:lnTo>
                  <a:lnTo>
                    <a:pt x="100" y="13"/>
                  </a:lnTo>
                  <a:lnTo>
                    <a:pt x="84" y="6"/>
                  </a:lnTo>
                  <a:lnTo>
                    <a:pt x="84" y="5"/>
                  </a:lnTo>
                  <a:lnTo>
                    <a:pt x="74" y="2"/>
                  </a:lnTo>
                  <a:lnTo>
                    <a:pt x="64" y="0"/>
                  </a:lnTo>
                  <a:lnTo>
                    <a:pt x="62" y="0"/>
                  </a:lnTo>
                  <a:lnTo>
                    <a:pt x="48" y="8"/>
                  </a:lnTo>
                  <a:lnTo>
                    <a:pt x="32" y="12"/>
                  </a:lnTo>
                  <a:lnTo>
                    <a:pt x="49" y="30"/>
                  </a:lnTo>
                  <a:lnTo>
                    <a:pt x="44" y="33"/>
                  </a:lnTo>
                  <a:lnTo>
                    <a:pt x="44" y="34"/>
                  </a:lnTo>
                  <a:lnTo>
                    <a:pt x="42" y="38"/>
                  </a:lnTo>
                  <a:lnTo>
                    <a:pt x="42" y="39"/>
                  </a:lnTo>
                  <a:lnTo>
                    <a:pt x="40" y="39"/>
                  </a:lnTo>
                  <a:lnTo>
                    <a:pt x="34" y="39"/>
                  </a:lnTo>
                  <a:lnTo>
                    <a:pt x="30" y="43"/>
                  </a:lnTo>
                  <a:lnTo>
                    <a:pt x="26" y="47"/>
                  </a:lnTo>
                  <a:lnTo>
                    <a:pt x="25" y="51"/>
                  </a:lnTo>
                  <a:lnTo>
                    <a:pt x="21" y="53"/>
                  </a:lnTo>
                  <a:lnTo>
                    <a:pt x="12" y="53"/>
                  </a:lnTo>
                  <a:lnTo>
                    <a:pt x="7" y="51"/>
                  </a:lnTo>
                  <a:lnTo>
                    <a:pt x="4" y="51"/>
                  </a:lnTo>
                  <a:lnTo>
                    <a:pt x="3" y="55"/>
                  </a:lnTo>
                  <a:lnTo>
                    <a:pt x="3" y="61"/>
                  </a:lnTo>
                  <a:lnTo>
                    <a:pt x="3" y="66"/>
                  </a:lnTo>
                  <a:lnTo>
                    <a:pt x="0" y="70"/>
                  </a:lnTo>
                  <a:lnTo>
                    <a:pt x="0" y="73"/>
                  </a:lnTo>
                  <a:lnTo>
                    <a:pt x="0" y="74"/>
                  </a:lnTo>
                  <a:lnTo>
                    <a:pt x="3" y="74"/>
                  </a:lnTo>
                  <a:lnTo>
                    <a:pt x="4" y="73"/>
                  </a:lnTo>
                  <a:lnTo>
                    <a:pt x="8" y="74"/>
                  </a:lnTo>
                  <a:lnTo>
                    <a:pt x="12" y="77"/>
                  </a:lnTo>
                  <a:lnTo>
                    <a:pt x="13" y="82"/>
                  </a:lnTo>
                  <a:lnTo>
                    <a:pt x="21" y="94"/>
                  </a:lnTo>
                  <a:lnTo>
                    <a:pt x="29" y="107"/>
                  </a:lnTo>
                  <a:lnTo>
                    <a:pt x="32" y="110"/>
                  </a:lnTo>
                  <a:lnTo>
                    <a:pt x="34" y="112"/>
                  </a:lnTo>
                  <a:lnTo>
                    <a:pt x="34" y="114"/>
                  </a:lnTo>
                  <a:lnTo>
                    <a:pt x="36" y="116"/>
                  </a:lnTo>
                  <a:lnTo>
                    <a:pt x="38" y="120"/>
                  </a:lnTo>
                  <a:lnTo>
                    <a:pt x="44" y="126"/>
                  </a:lnTo>
                  <a:lnTo>
                    <a:pt x="44" y="130"/>
                  </a:lnTo>
                  <a:lnTo>
                    <a:pt x="44" y="131"/>
                  </a:lnTo>
                  <a:lnTo>
                    <a:pt x="42" y="134"/>
                  </a:lnTo>
                  <a:lnTo>
                    <a:pt x="46" y="139"/>
                  </a:lnTo>
                  <a:lnTo>
                    <a:pt x="48" y="140"/>
                  </a:lnTo>
                  <a:lnTo>
                    <a:pt x="49" y="143"/>
                  </a:lnTo>
                  <a:lnTo>
                    <a:pt x="53" y="144"/>
                  </a:lnTo>
                  <a:lnTo>
                    <a:pt x="57" y="147"/>
                  </a:lnTo>
                  <a:lnTo>
                    <a:pt x="62" y="152"/>
                  </a:lnTo>
                  <a:lnTo>
                    <a:pt x="66" y="158"/>
                  </a:lnTo>
                  <a:lnTo>
                    <a:pt x="69" y="164"/>
                  </a:lnTo>
                  <a:lnTo>
                    <a:pt x="70" y="166"/>
                  </a:lnTo>
                  <a:lnTo>
                    <a:pt x="73" y="167"/>
                  </a:lnTo>
                  <a:lnTo>
                    <a:pt x="70" y="167"/>
                  </a:lnTo>
                  <a:lnTo>
                    <a:pt x="73" y="170"/>
                  </a:lnTo>
                  <a:lnTo>
                    <a:pt x="74" y="175"/>
                  </a:lnTo>
                  <a:lnTo>
                    <a:pt x="74" y="180"/>
                  </a:lnTo>
                  <a:lnTo>
                    <a:pt x="74" y="187"/>
                  </a:lnTo>
                  <a:lnTo>
                    <a:pt x="76" y="195"/>
                  </a:lnTo>
                  <a:lnTo>
                    <a:pt x="76" y="197"/>
                  </a:lnTo>
                  <a:lnTo>
                    <a:pt x="78" y="201"/>
                  </a:lnTo>
                  <a:lnTo>
                    <a:pt x="82" y="208"/>
                  </a:lnTo>
                  <a:lnTo>
                    <a:pt x="88" y="213"/>
                  </a:lnTo>
                  <a:lnTo>
                    <a:pt x="92" y="215"/>
                  </a:lnTo>
                  <a:lnTo>
                    <a:pt x="96" y="217"/>
                  </a:lnTo>
                  <a:lnTo>
                    <a:pt x="101" y="223"/>
                  </a:lnTo>
                  <a:lnTo>
                    <a:pt x="104" y="224"/>
                  </a:lnTo>
                  <a:lnTo>
                    <a:pt x="105" y="228"/>
                  </a:lnTo>
                  <a:lnTo>
                    <a:pt x="106" y="231"/>
                  </a:lnTo>
                  <a:lnTo>
                    <a:pt x="109" y="235"/>
                  </a:lnTo>
                  <a:lnTo>
                    <a:pt x="110" y="240"/>
                  </a:lnTo>
                  <a:lnTo>
                    <a:pt x="113" y="244"/>
                  </a:lnTo>
                  <a:lnTo>
                    <a:pt x="114" y="248"/>
                  </a:lnTo>
                  <a:lnTo>
                    <a:pt x="117" y="252"/>
                  </a:lnTo>
                  <a:lnTo>
                    <a:pt x="119" y="258"/>
                  </a:lnTo>
                  <a:lnTo>
                    <a:pt x="127" y="265"/>
                  </a:lnTo>
                  <a:lnTo>
                    <a:pt x="130" y="268"/>
                  </a:lnTo>
                  <a:lnTo>
                    <a:pt x="130" y="272"/>
                  </a:lnTo>
                  <a:lnTo>
                    <a:pt x="131" y="272"/>
                  </a:lnTo>
                  <a:lnTo>
                    <a:pt x="133" y="274"/>
                  </a:lnTo>
                  <a:lnTo>
                    <a:pt x="135" y="278"/>
                  </a:lnTo>
                  <a:lnTo>
                    <a:pt x="137" y="281"/>
                  </a:lnTo>
                  <a:lnTo>
                    <a:pt x="137" y="285"/>
                  </a:lnTo>
                  <a:lnTo>
                    <a:pt x="137" y="288"/>
                  </a:lnTo>
                  <a:lnTo>
                    <a:pt x="139" y="285"/>
                  </a:lnTo>
                  <a:lnTo>
                    <a:pt x="141" y="284"/>
                  </a:lnTo>
                  <a:lnTo>
                    <a:pt x="145" y="280"/>
                  </a:lnTo>
                  <a:lnTo>
                    <a:pt x="145" y="278"/>
                  </a:lnTo>
                  <a:lnTo>
                    <a:pt x="143" y="276"/>
                  </a:lnTo>
                  <a:lnTo>
                    <a:pt x="143" y="268"/>
                  </a:lnTo>
                  <a:lnTo>
                    <a:pt x="145" y="266"/>
                  </a:lnTo>
                  <a:lnTo>
                    <a:pt x="149" y="266"/>
                  </a:lnTo>
                  <a:lnTo>
                    <a:pt x="150" y="266"/>
                  </a:lnTo>
                  <a:lnTo>
                    <a:pt x="154" y="268"/>
                  </a:lnTo>
                  <a:lnTo>
                    <a:pt x="161" y="268"/>
                  </a:lnTo>
                  <a:lnTo>
                    <a:pt x="166" y="266"/>
                  </a:lnTo>
                  <a:lnTo>
                    <a:pt x="174" y="266"/>
                  </a:lnTo>
                  <a:lnTo>
                    <a:pt x="179" y="266"/>
                  </a:lnTo>
                  <a:lnTo>
                    <a:pt x="183" y="268"/>
                  </a:lnTo>
                  <a:lnTo>
                    <a:pt x="198" y="268"/>
                  </a:lnTo>
                  <a:lnTo>
                    <a:pt x="200" y="270"/>
                  </a:lnTo>
                  <a:lnTo>
                    <a:pt x="202" y="272"/>
                  </a:lnTo>
                  <a:lnTo>
                    <a:pt x="202" y="274"/>
                  </a:lnTo>
                  <a:lnTo>
                    <a:pt x="206" y="274"/>
                  </a:lnTo>
                  <a:lnTo>
                    <a:pt x="210" y="274"/>
                  </a:lnTo>
                  <a:lnTo>
                    <a:pt x="211" y="270"/>
                  </a:lnTo>
                  <a:lnTo>
                    <a:pt x="215" y="262"/>
                  </a:lnTo>
                  <a:lnTo>
                    <a:pt x="218" y="257"/>
                  </a:lnTo>
                  <a:lnTo>
                    <a:pt x="223" y="253"/>
                  </a:lnTo>
                  <a:lnTo>
                    <a:pt x="228" y="249"/>
                  </a:lnTo>
                  <a:lnTo>
                    <a:pt x="236" y="245"/>
                  </a:lnTo>
                  <a:lnTo>
                    <a:pt x="242" y="245"/>
                  </a:lnTo>
                  <a:lnTo>
                    <a:pt x="281" y="236"/>
                  </a:lnTo>
                  <a:lnTo>
                    <a:pt x="281" y="236"/>
                  </a:lnTo>
                  <a:lnTo>
                    <a:pt x="308" y="228"/>
                  </a:lnTo>
                  <a:lnTo>
                    <a:pt x="328" y="221"/>
                  </a:lnTo>
                  <a:lnTo>
                    <a:pt x="328" y="219"/>
                  </a:lnTo>
                  <a:lnTo>
                    <a:pt x="328" y="217"/>
                  </a:lnTo>
                  <a:lnTo>
                    <a:pt x="333" y="196"/>
                  </a:lnTo>
                  <a:lnTo>
                    <a:pt x="335" y="188"/>
                  </a:lnTo>
                  <a:lnTo>
                    <a:pt x="335" y="184"/>
                  </a:lnTo>
                  <a:lnTo>
                    <a:pt x="333" y="180"/>
                  </a:lnTo>
                  <a:lnTo>
                    <a:pt x="333" y="180"/>
                  </a:lnTo>
                  <a:lnTo>
                    <a:pt x="333" y="180"/>
                  </a:lnTo>
                  <a:lnTo>
                    <a:pt x="333" y="180"/>
                  </a:lnTo>
                  <a:lnTo>
                    <a:pt x="333" y="180"/>
                  </a:lnTo>
                  <a:lnTo>
                    <a:pt x="333" y="180"/>
                  </a:lnTo>
                  <a:lnTo>
                    <a:pt x="333" y="18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0" name="Freeform 166"/>
            <p:cNvSpPr>
              <a:spLocks noEditPoints="1"/>
            </p:cNvSpPr>
            <p:nvPr/>
          </p:nvSpPr>
          <p:spPr bwMode="auto">
            <a:xfrm>
              <a:off x="5213350" y="3321050"/>
              <a:ext cx="301625" cy="195263"/>
            </a:xfrm>
            <a:custGeom>
              <a:avLst/>
              <a:gdLst>
                <a:gd name="T0" fmla="*/ 184 w 190"/>
                <a:gd name="T1" fmla="*/ 117 h 123"/>
                <a:gd name="T2" fmla="*/ 176 w 190"/>
                <a:gd name="T3" fmla="*/ 117 h 123"/>
                <a:gd name="T4" fmla="*/ 173 w 190"/>
                <a:gd name="T5" fmla="*/ 122 h 123"/>
                <a:gd name="T6" fmla="*/ 186 w 190"/>
                <a:gd name="T7" fmla="*/ 123 h 123"/>
                <a:gd name="T8" fmla="*/ 190 w 190"/>
                <a:gd name="T9" fmla="*/ 119 h 123"/>
                <a:gd name="T10" fmla="*/ 186 w 190"/>
                <a:gd name="T11" fmla="*/ 118 h 123"/>
                <a:gd name="T12" fmla="*/ 186 w 190"/>
                <a:gd name="T13" fmla="*/ 118 h 123"/>
                <a:gd name="T14" fmla="*/ 186 w 190"/>
                <a:gd name="T15" fmla="*/ 118 h 123"/>
                <a:gd name="T16" fmla="*/ 164 w 190"/>
                <a:gd name="T17" fmla="*/ 42 h 123"/>
                <a:gd name="T18" fmla="*/ 162 w 190"/>
                <a:gd name="T19" fmla="*/ 36 h 123"/>
                <a:gd name="T20" fmla="*/ 160 w 190"/>
                <a:gd name="T21" fmla="*/ 30 h 123"/>
                <a:gd name="T22" fmla="*/ 157 w 190"/>
                <a:gd name="T23" fmla="*/ 26 h 123"/>
                <a:gd name="T24" fmla="*/ 153 w 190"/>
                <a:gd name="T25" fmla="*/ 16 h 123"/>
                <a:gd name="T26" fmla="*/ 146 w 190"/>
                <a:gd name="T27" fmla="*/ 3 h 123"/>
                <a:gd name="T28" fmla="*/ 146 w 190"/>
                <a:gd name="T29" fmla="*/ 0 h 123"/>
                <a:gd name="T30" fmla="*/ 101 w 190"/>
                <a:gd name="T31" fmla="*/ 9 h 123"/>
                <a:gd name="T32" fmla="*/ 88 w 190"/>
                <a:gd name="T33" fmla="*/ 17 h 123"/>
                <a:gd name="T34" fmla="*/ 80 w 190"/>
                <a:gd name="T35" fmla="*/ 26 h 123"/>
                <a:gd name="T36" fmla="*/ 75 w 190"/>
                <a:gd name="T37" fmla="*/ 38 h 123"/>
                <a:gd name="T38" fmla="*/ 67 w 190"/>
                <a:gd name="T39" fmla="*/ 38 h 123"/>
                <a:gd name="T40" fmla="*/ 65 w 190"/>
                <a:gd name="T41" fmla="*/ 34 h 123"/>
                <a:gd name="T42" fmla="*/ 48 w 190"/>
                <a:gd name="T43" fmla="*/ 32 h 123"/>
                <a:gd name="T44" fmla="*/ 39 w 190"/>
                <a:gd name="T45" fmla="*/ 30 h 123"/>
                <a:gd name="T46" fmla="*/ 26 w 190"/>
                <a:gd name="T47" fmla="*/ 32 h 123"/>
                <a:gd name="T48" fmla="*/ 15 w 190"/>
                <a:gd name="T49" fmla="*/ 30 h 123"/>
                <a:gd name="T50" fmla="*/ 10 w 190"/>
                <a:gd name="T51" fmla="*/ 30 h 123"/>
                <a:gd name="T52" fmla="*/ 8 w 190"/>
                <a:gd name="T53" fmla="*/ 40 h 123"/>
                <a:gd name="T54" fmla="*/ 10 w 190"/>
                <a:gd name="T55" fmla="*/ 44 h 123"/>
                <a:gd name="T56" fmla="*/ 4 w 190"/>
                <a:gd name="T57" fmla="*/ 49 h 123"/>
                <a:gd name="T58" fmla="*/ 4 w 190"/>
                <a:gd name="T59" fmla="*/ 53 h 123"/>
                <a:gd name="T60" fmla="*/ 2 w 190"/>
                <a:gd name="T61" fmla="*/ 62 h 123"/>
                <a:gd name="T62" fmla="*/ 4 w 190"/>
                <a:gd name="T63" fmla="*/ 70 h 123"/>
                <a:gd name="T64" fmla="*/ 0 w 190"/>
                <a:gd name="T65" fmla="*/ 70 h 123"/>
                <a:gd name="T66" fmla="*/ 6 w 190"/>
                <a:gd name="T67" fmla="*/ 78 h 123"/>
                <a:gd name="T68" fmla="*/ 11 w 190"/>
                <a:gd name="T69" fmla="*/ 97 h 123"/>
                <a:gd name="T70" fmla="*/ 11 w 190"/>
                <a:gd name="T71" fmla="*/ 105 h 123"/>
                <a:gd name="T72" fmla="*/ 14 w 190"/>
                <a:gd name="T73" fmla="*/ 110 h 123"/>
                <a:gd name="T74" fmla="*/ 15 w 190"/>
                <a:gd name="T75" fmla="*/ 117 h 123"/>
                <a:gd name="T76" fmla="*/ 22 w 190"/>
                <a:gd name="T77" fmla="*/ 117 h 123"/>
                <a:gd name="T78" fmla="*/ 27 w 190"/>
                <a:gd name="T79" fmla="*/ 118 h 123"/>
                <a:gd name="T80" fmla="*/ 35 w 190"/>
                <a:gd name="T81" fmla="*/ 117 h 123"/>
                <a:gd name="T82" fmla="*/ 39 w 190"/>
                <a:gd name="T83" fmla="*/ 114 h 123"/>
                <a:gd name="T84" fmla="*/ 42 w 190"/>
                <a:gd name="T85" fmla="*/ 113 h 123"/>
                <a:gd name="T86" fmla="*/ 46 w 190"/>
                <a:gd name="T87" fmla="*/ 110 h 123"/>
                <a:gd name="T88" fmla="*/ 53 w 190"/>
                <a:gd name="T89" fmla="*/ 105 h 123"/>
                <a:gd name="T90" fmla="*/ 71 w 190"/>
                <a:gd name="T91" fmla="*/ 102 h 123"/>
                <a:gd name="T92" fmla="*/ 80 w 190"/>
                <a:gd name="T93" fmla="*/ 97 h 123"/>
                <a:gd name="T94" fmla="*/ 88 w 190"/>
                <a:gd name="T95" fmla="*/ 93 h 123"/>
                <a:gd name="T96" fmla="*/ 93 w 190"/>
                <a:gd name="T97" fmla="*/ 93 h 123"/>
                <a:gd name="T98" fmla="*/ 101 w 190"/>
                <a:gd name="T99" fmla="*/ 87 h 123"/>
                <a:gd name="T100" fmla="*/ 111 w 190"/>
                <a:gd name="T101" fmla="*/ 80 h 123"/>
                <a:gd name="T102" fmla="*/ 127 w 190"/>
                <a:gd name="T103" fmla="*/ 76 h 123"/>
                <a:gd name="T104" fmla="*/ 140 w 190"/>
                <a:gd name="T105" fmla="*/ 70 h 123"/>
                <a:gd name="T106" fmla="*/ 145 w 190"/>
                <a:gd name="T107" fmla="*/ 66 h 123"/>
                <a:gd name="T108" fmla="*/ 150 w 190"/>
                <a:gd name="T109" fmla="*/ 65 h 123"/>
                <a:gd name="T110" fmla="*/ 153 w 190"/>
                <a:gd name="T111" fmla="*/ 60 h 123"/>
                <a:gd name="T112" fmla="*/ 154 w 190"/>
                <a:gd name="T113" fmla="*/ 52 h 123"/>
                <a:gd name="T114" fmla="*/ 166 w 190"/>
                <a:gd name="T115" fmla="*/ 44 h 123"/>
                <a:gd name="T116" fmla="*/ 164 w 190"/>
                <a:gd name="T117" fmla="*/ 42 h 123"/>
                <a:gd name="T118" fmla="*/ 164 w 190"/>
                <a:gd name="T119" fmla="*/ 42 h 123"/>
                <a:gd name="T120" fmla="*/ 164 w 190"/>
                <a:gd name="T121" fmla="*/ 42 h 123"/>
                <a:gd name="T122" fmla="*/ 164 w 190"/>
                <a:gd name="T123" fmla="*/ 4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 h="123">
                  <a:moveTo>
                    <a:pt x="186" y="118"/>
                  </a:moveTo>
                  <a:lnTo>
                    <a:pt x="184" y="117"/>
                  </a:lnTo>
                  <a:lnTo>
                    <a:pt x="180" y="118"/>
                  </a:lnTo>
                  <a:lnTo>
                    <a:pt x="176" y="117"/>
                  </a:lnTo>
                  <a:lnTo>
                    <a:pt x="173" y="118"/>
                  </a:lnTo>
                  <a:lnTo>
                    <a:pt x="173" y="122"/>
                  </a:lnTo>
                  <a:lnTo>
                    <a:pt x="180" y="123"/>
                  </a:lnTo>
                  <a:lnTo>
                    <a:pt x="186" y="123"/>
                  </a:lnTo>
                  <a:lnTo>
                    <a:pt x="189" y="122"/>
                  </a:lnTo>
                  <a:lnTo>
                    <a:pt x="190" y="119"/>
                  </a:lnTo>
                  <a:lnTo>
                    <a:pt x="186" y="118"/>
                  </a:lnTo>
                  <a:lnTo>
                    <a:pt x="186" y="118"/>
                  </a:lnTo>
                  <a:lnTo>
                    <a:pt x="186" y="118"/>
                  </a:lnTo>
                  <a:lnTo>
                    <a:pt x="186" y="118"/>
                  </a:lnTo>
                  <a:lnTo>
                    <a:pt x="186" y="118"/>
                  </a:lnTo>
                  <a:lnTo>
                    <a:pt x="186" y="118"/>
                  </a:lnTo>
                  <a:lnTo>
                    <a:pt x="186" y="118"/>
                  </a:lnTo>
                  <a:close/>
                  <a:moveTo>
                    <a:pt x="164" y="42"/>
                  </a:moveTo>
                  <a:lnTo>
                    <a:pt x="162" y="40"/>
                  </a:lnTo>
                  <a:lnTo>
                    <a:pt x="162" y="36"/>
                  </a:lnTo>
                  <a:lnTo>
                    <a:pt x="160" y="34"/>
                  </a:lnTo>
                  <a:lnTo>
                    <a:pt x="160" y="30"/>
                  </a:lnTo>
                  <a:lnTo>
                    <a:pt x="158" y="29"/>
                  </a:lnTo>
                  <a:lnTo>
                    <a:pt x="157" y="26"/>
                  </a:lnTo>
                  <a:lnTo>
                    <a:pt x="156" y="22"/>
                  </a:lnTo>
                  <a:lnTo>
                    <a:pt x="153" y="16"/>
                  </a:lnTo>
                  <a:lnTo>
                    <a:pt x="153" y="16"/>
                  </a:lnTo>
                  <a:lnTo>
                    <a:pt x="146" y="3"/>
                  </a:lnTo>
                  <a:lnTo>
                    <a:pt x="145" y="0"/>
                  </a:lnTo>
                  <a:lnTo>
                    <a:pt x="146" y="0"/>
                  </a:lnTo>
                  <a:lnTo>
                    <a:pt x="107" y="9"/>
                  </a:lnTo>
                  <a:lnTo>
                    <a:pt x="101" y="9"/>
                  </a:lnTo>
                  <a:lnTo>
                    <a:pt x="93" y="13"/>
                  </a:lnTo>
                  <a:lnTo>
                    <a:pt x="88" y="17"/>
                  </a:lnTo>
                  <a:lnTo>
                    <a:pt x="83" y="21"/>
                  </a:lnTo>
                  <a:lnTo>
                    <a:pt x="80" y="26"/>
                  </a:lnTo>
                  <a:lnTo>
                    <a:pt x="76" y="34"/>
                  </a:lnTo>
                  <a:lnTo>
                    <a:pt x="75" y="38"/>
                  </a:lnTo>
                  <a:lnTo>
                    <a:pt x="71" y="38"/>
                  </a:lnTo>
                  <a:lnTo>
                    <a:pt x="67" y="38"/>
                  </a:lnTo>
                  <a:lnTo>
                    <a:pt x="67" y="36"/>
                  </a:lnTo>
                  <a:lnTo>
                    <a:pt x="65" y="34"/>
                  </a:lnTo>
                  <a:lnTo>
                    <a:pt x="63" y="32"/>
                  </a:lnTo>
                  <a:lnTo>
                    <a:pt x="48" y="32"/>
                  </a:lnTo>
                  <a:lnTo>
                    <a:pt x="44" y="30"/>
                  </a:lnTo>
                  <a:lnTo>
                    <a:pt x="39" y="30"/>
                  </a:lnTo>
                  <a:lnTo>
                    <a:pt x="31" y="30"/>
                  </a:lnTo>
                  <a:lnTo>
                    <a:pt x="26" y="32"/>
                  </a:lnTo>
                  <a:lnTo>
                    <a:pt x="19" y="32"/>
                  </a:lnTo>
                  <a:lnTo>
                    <a:pt x="15" y="30"/>
                  </a:lnTo>
                  <a:lnTo>
                    <a:pt x="14" y="30"/>
                  </a:lnTo>
                  <a:lnTo>
                    <a:pt x="10" y="30"/>
                  </a:lnTo>
                  <a:lnTo>
                    <a:pt x="8" y="32"/>
                  </a:lnTo>
                  <a:lnTo>
                    <a:pt x="8" y="40"/>
                  </a:lnTo>
                  <a:lnTo>
                    <a:pt x="10" y="42"/>
                  </a:lnTo>
                  <a:lnTo>
                    <a:pt x="10" y="44"/>
                  </a:lnTo>
                  <a:lnTo>
                    <a:pt x="6" y="48"/>
                  </a:lnTo>
                  <a:lnTo>
                    <a:pt x="4" y="49"/>
                  </a:lnTo>
                  <a:lnTo>
                    <a:pt x="2" y="52"/>
                  </a:lnTo>
                  <a:lnTo>
                    <a:pt x="4" y="53"/>
                  </a:lnTo>
                  <a:lnTo>
                    <a:pt x="4" y="57"/>
                  </a:lnTo>
                  <a:lnTo>
                    <a:pt x="2" y="62"/>
                  </a:lnTo>
                  <a:lnTo>
                    <a:pt x="2" y="66"/>
                  </a:lnTo>
                  <a:lnTo>
                    <a:pt x="4" y="70"/>
                  </a:lnTo>
                  <a:lnTo>
                    <a:pt x="2" y="70"/>
                  </a:lnTo>
                  <a:lnTo>
                    <a:pt x="0" y="70"/>
                  </a:lnTo>
                  <a:lnTo>
                    <a:pt x="4" y="73"/>
                  </a:lnTo>
                  <a:lnTo>
                    <a:pt x="6" y="78"/>
                  </a:lnTo>
                  <a:lnTo>
                    <a:pt x="10" y="93"/>
                  </a:lnTo>
                  <a:lnTo>
                    <a:pt x="11" y="97"/>
                  </a:lnTo>
                  <a:lnTo>
                    <a:pt x="11" y="101"/>
                  </a:lnTo>
                  <a:lnTo>
                    <a:pt x="11" y="105"/>
                  </a:lnTo>
                  <a:lnTo>
                    <a:pt x="14" y="109"/>
                  </a:lnTo>
                  <a:lnTo>
                    <a:pt x="14" y="110"/>
                  </a:lnTo>
                  <a:lnTo>
                    <a:pt x="15" y="114"/>
                  </a:lnTo>
                  <a:lnTo>
                    <a:pt x="15" y="117"/>
                  </a:lnTo>
                  <a:lnTo>
                    <a:pt x="19" y="117"/>
                  </a:lnTo>
                  <a:lnTo>
                    <a:pt x="22" y="117"/>
                  </a:lnTo>
                  <a:lnTo>
                    <a:pt x="23" y="118"/>
                  </a:lnTo>
                  <a:lnTo>
                    <a:pt x="27" y="118"/>
                  </a:lnTo>
                  <a:lnTo>
                    <a:pt x="32" y="117"/>
                  </a:lnTo>
                  <a:lnTo>
                    <a:pt x="35" y="117"/>
                  </a:lnTo>
                  <a:lnTo>
                    <a:pt x="39" y="117"/>
                  </a:lnTo>
                  <a:lnTo>
                    <a:pt x="39" y="114"/>
                  </a:lnTo>
                  <a:lnTo>
                    <a:pt x="40" y="117"/>
                  </a:lnTo>
                  <a:lnTo>
                    <a:pt x="42" y="113"/>
                  </a:lnTo>
                  <a:lnTo>
                    <a:pt x="44" y="110"/>
                  </a:lnTo>
                  <a:lnTo>
                    <a:pt x="46" y="110"/>
                  </a:lnTo>
                  <a:lnTo>
                    <a:pt x="50" y="106"/>
                  </a:lnTo>
                  <a:lnTo>
                    <a:pt x="53" y="105"/>
                  </a:lnTo>
                  <a:lnTo>
                    <a:pt x="67" y="102"/>
                  </a:lnTo>
                  <a:lnTo>
                    <a:pt x="71" y="102"/>
                  </a:lnTo>
                  <a:lnTo>
                    <a:pt x="75" y="101"/>
                  </a:lnTo>
                  <a:lnTo>
                    <a:pt x="80" y="97"/>
                  </a:lnTo>
                  <a:lnTo>
                    <a:pt x="84" y="95"/>
                  </a:lnTo>
                  <a:lnTo>
                    <a:pt x="88" y="93"/>
                  </a:lnTo>
                  <a:lnTo>
                    <a:pt x="89" y="93"/>
                  </a:lnTo>
                  <a:lnTo>
                    <a:pt x="93" y="93"/>
                  </a:lnTo>
                  <a:lnTo>
                    <a:pt x="99" y="91"/>
                  </a:lnTo>
                  <a:lnTo>
                    <a:pt x="101" y="87"/>
                  </a:lnTo>
                  <a:lnTo>
                    <a:pt x="105" y="83"/>
                  </a:lnTo>
                  <a:lnTo>
                    <a:pt x="111" y="80"/>
                  </a:lnTo>
                  <a:lnTo>
                    <a:pt x="119" y="78"/>
                  </a:lnTo>
                  <a:lnTo>
                    <a:pt x="127" y="76"/>
                  </a:lnTo>
                  <a:lnTo>
                    <a:pt x="132" y="74"/>
                  </a:lnTo>
                  <a:lnTo>
                    <a:pt x="140" y="70"/>
                  </a:lnTo>
                  <a:lnTo>
                    <a:pt x="142" y="69"/>
                  </a:lnTo>
                  <a:lnTo>
                    <a:pt x="145" y="66"/>
                  </a:lnTo>
                  <a:lnTo>
                    <a:pt x="149" y="65"/>
                  </a:lnTo>
                  <a:lnTo>
                    <a:pt x="150" y="65"/>
                  </a:lnTo>
                  <a:lnTo>
                    <a:pt x="153" y="62"/>
                  </a:lnTo>
                  <a:lnTo>
                    <a:pt x="153" y="60"/>
                  </a:lnTo>
                  <a:lnTo>
                    <a:pt x="153" y="53"/>
                  </a:lnTo>
                  <a:lnTo>
                    <a:pt x="154" y="52"/>
                  </a:lnTo>
                  <a:lnTo>
                    <a:pt x="158" y="48"/>
                  </a:lnTo>
                  <a:lnTo>
                    <a:pt x="166" y="44"/>
                  </a:lnTo>
                  <a:lnTo>
                    <a:pt x="164" y="44"/>
                  </a:lnTo>
                  <a:lnTo>
                    <a:pt x="164" y="42"/>
                  </a:lnTo>
                  <a:lnTo>
                    <a:pt x="164" y="42"/>
                  </a:lnTo>
                  <a:lnTo>
                    <a:pt x="164" y="42"/>
                  </a:lnTo>
                  <a:lnTo>
                    <a:pt x="164" y="42"/>
                  </a:lnTo>
                  <a:lnTo>
                    <a:pt x="164" y="42"/>
                  </a:lnTo>
                  <a:lnTo>
                    <a:pt x="164" y="42"/>
                  </a:lnTo>
                  <a:lnTo>
                    <a:pt x="164" y="42"/>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1" name="Freeform 167"/>
            <p:cNvSpPr>
              <a:spLocks/>
            </p:cNvSpPr>
            <p:nvPr/>
          </p:nvSpPr>
          <p:spPr bwMode="auto">
            <a:xfrm>
              <a:off x="5443538" y="3154363"/>
              <a:ext cx="190500" cy="236538"/>
            </a:xfrm>
            <a:custGeom>
              <a:avLst/>
              <a:gdLst>
                <a:gd name="T0" fmla="*/ 114 w 120"/>
                <a:gd name="T1" fmla="*/ 42 h 149"/>
                <a:gd name="T2" fmla="*/ 106 w 120"/>
                <a:gd name="T3" fmla="*/ 33 h 149"/>
                <a:gd name="T4" fmla="*/ 101 w 120"/>
                <a:gd name="T5" fmla="*/ 25 h 149"/>
                <a:gd name="T6" fmla="*/ 88 w 120"/>
                <a:gd name="T7" fmla="*/ 21 h 149"/>
                <a:gd name="T8" fmla="*/ 75 w 120"/>
                <a:gd name="T9" fmla="*/ 17 h 149"/>
                <a:gd name="T10" fmla="*/ 63 w 120"/>
                <a:gd name="T11" fmla="*/ 3 h 149"/>
                <a:gd name="T12" fmla="*/ 61 w 120"/>
                <a:gd name="T13" fmla="*/ 0 h 149"/>
                <a:gd name="T14" fmla="*/ 55 w 120"/>
                <a:gd name="T15" fmla="*/ 0 h 149"/>
                <a:gd name="T16" fmla="*/ 53 w 120"/>
                <a:gd name="T17" fmla="*/ 3 h 149"/>
                <a:gd name="T18" fmla="*/ 55 w 120"/>
                <a:gd name="T19" fmla="*/ 13 h 149"/>
                <a:gd name="T20" fmla="*/ 57 w 120"/>
                <a:gd name="T21" fmla="*/ 16 h 149"/>
                <a:gd name="T22" fmla="*/ 49 w 120"/>
                <a:gd name="T23" fmla="*/ 17 h 149"/>
                <a:gd name="T24" fmla="*/ 52 w 120"/>
                <a:gd name="T25" fmla="*/ 21 h 149"/>
                <a:gd name="T26" fmla="*/ 48 w 120"/>
                <a:gd name="T27" fmla="*/ 35 h 149"/>
                <a:gd name="T28" fmla="*/ 48 w 120"/>
                <a:gd name="T29" fmla="*/ 42 h 149"/>
                <a:gd name="T30" fmla="*/ 49 w 120"/>
                <a:gd name="T31" fmla="*/ 46 h 149"/>
                <a:gd name="T32" fmla="*/ 55 w 120"/>
                <a:gd name="T33" fmla="*/ 53 h 149"/>
                <a:gd name="T34" fmla="*/ 53 w 120"/>
                <a:gd name="T35" fmla="*/ 65 h 149"/>
                <a:gd name="T36" fmla="*/ 48 w 120"/>
                <a:gd name="T37" fmla="*/ 88 h 149"/>
                <a:gd name="T38" fmla="*/ 28 w 120"/>
                <a:gd name="T39" fmla="*/ 97 h 149"/>
                <a:gd name="T40" fmla="*/ 0 w 120"/>
                <a:gd name="T41" fmla="*/ 105 h 149"/>
                <a:gd name="T42" fmla="*/ 8 w 120"/>
                <a:gd name="T43" fmla="*/ 121 h 149"/>
                <a:gd name="T44" fmla="*/ 11 w 120"/>
                <a:gd name="T45" fmla="*/ 127 h 149"/>
                <a:gd name="T46" fmla="*/ 13 w 120"/>
                <a:gd name="T47" fmla="*/ 134 h 149"/>
                <a:gd name="T48" fmla="*/ 15 w 120"/>
                <a:gd name="T49" fmla="*/ 139 h 149"/>
                <a:gd name="T50" fmla="*/ 17 w 120"/>
                <a:gd name="T51" fmla="*/ 145 h 149"/>
                <a:gd name="T52" fmla="*/ 19 w 120"/>
                <a:gd name="T53" fmla="*/ 149 h 149"/>
                <a:gd name="T54" fmla="*/ 27 w 120"/>
                <a:gd name="T55" fmla="*/ 149 h 149"/>
                <a:gd name="T56" fmla="*/ 36 w 120"/>
                <a:gd name="T57" fmla="*/ 145 h 149"/>
                <a:gd name="T58" fmla="*/ 44 w 120"/>
                <a:gd name="T59" fmla="*/ 143 h 149"/>
                <a:gd name="T60" fmla="*/ 48 w 120"/>
                <a:gd name="T61" fmla="*/ 145 h 149"/>
                <a:gd name="T62" fmla="*/ 53 w 120"/>
                <a:gd name="T63" fmla="*/ 141 h 149"/>
                <a:gd name="T64" fmla="*/ 53 w 120"/>
                <a:gd name="T65" fmla="*/ 135 h 149"/>
                <a:gd name="T66" fmla="*/ 59 w 120"/>
                <a:gd name="T67" fmla="*/ 127 h 149"/>
                <a:gd name="T68" fmla="*/ 68 w 120"/>
                <a:gd name="T69" fmla="*/ 127 h 149"/>
                <a:gd name="T70" fmla="*/ 75 w 120"/>
                <a:gd name="T71" fmla="*/ 121 h 149"/>
                <a:gd name="T72" fmla="*/ 76 w 120"/>
                <a:gd name="T73" fmla="*/ 113 h 149"/>
                <a:gd name="T74" fmla="*/ 89 w 120"/>
                <a:gd name="T75" fmla="*/ 109 h 149"/>
                <a:gd name="T76" fmla="*/ 92 w 120"/>
                <a:gd name="T77" fmla="*/ 106 h 149"/>
                <a:gd name="T78" fmla="*/ 89 w 120"/>
                <a:gd name="T79" fmla="*/ 97 h 149"/>
                <a:gd name="T80" fmla="*/ 92 w 120"/>
                <a:gd name="T81" fmla="*/ 86 h 149"/>
                <a:gd name="T82" fmla="*/ 96 w 120"/>
                <a:gd name="T83" fmla="*/ 80 h 149"/>
                <a:gd name="T84" fmla="*/ 97 w 120"/>
                <a:gd name="T85" fmla="*/ 80 h 149"/>
                <a:gd name="T86" fmla="*/ 101 w 120"/>
                <a:gd name="T87" fmla="*/ 82 h 149"/>
                <a:gd name="T88" fmla="*/ 102 w 120"/>
                <a:gd name="T89" fmla="*/ 77 h 149"/>
                <a:gd name="T90" fmla="*/ 109 w 120"/>
                <a:gd name="T91" fmla="*/ 66 h 149"/>
                <a:gd name="T92" fmla="*/ 114 w 120"/>
                <a:gd name="T93" fmla="*/ 60 h 149"/>
                <a:gd name="T94" fmla="*/ 120 w 120"/>
                <a:gd name="T95" fmla="*/ 46 h 149"/>
                <a:gd name="T96" fmla="*/ 118 w 120"/>
                <a:gd name="T97" fmla="*/ 44 h 149"/>
                <a:gd name="T98" fmla="*/ 118 w 120"/>
                <a:gd name="T99" fmla="*/ 44 h 149"/>
                <a:gd name="T100" fmla="*/ 118 w 120"/>
                <a:gd name="T101" fmla="*/ 44 h 149"/>
                <a:gd name="T102" fmla="*/ 118 w 120"/>
                <a:gd name="T103" fmla="*/ 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49">
                  <a:moveTo>
                    <a:pt x="118" y="44"/>
                  </a:moveTo>
                  <a:lnTo>
                    <a:pt x="114" y="42"/>
                  </a:lnTo>
                  <a:lnTo>
                    <a:pt x="112" y="40"/>
                  </a:lnTo>
                  <a:lnTo>
                    <a:pt x="106" y="33"/>
                  </a:lnTo>
                  <a:lnTo>
                    <a:pt x="102" y="27"/>
                  </a:lnTo>
                  <a:lnTo>
                    <a:pt x="101" y="25"/>
                  </a:lnTo>
                  <a:lnTo>
                    <a:pt x="97" y="23"/>
                  </a:lnTo>
                  <a:lnTo>
                    <a:pt x="88" y="21"/>
                  </a:lnTo>
                  <a:lnTo>
                    <a:pt x="78" y="20"/>
                  </a:lnTo>
                  <a:lnTo>
                    <a:pt x="75" y="17"/>
                  </a:lnTo>
                  <a:lnTo>
                    <a:pt x="71" y="13"/>
                  </a:lnTo>
                  <a:lnTo>
                    <a:pt x="63" y="3"/>
                  </a:lnTo>
                  <a:lnTo>
                    <a:pt x="63" y="3"/>
                  </a:lnTo>
                  <a:lnTo>
                    <a:pt x="61" y="0"/>
                  </a:lnTo>
                  <a:lnTo>
                    <a:pt x="57" y="3"/>
                  </a:lnTo>
                  <a:lnTo>
                    <a:pt x="55" y="0"/>
                  </a:lnTo>
                  <a:lnTo>
                    <a:pt x="53" y="0"/>
                  </a:lnTo>
                  <a:lnTo>
                    <a:pt x="53" y="3"/>
                  </a:lnTo>
                  <a:lnTo>
                    <a:pt x="53" y="7"/>
                  </a:lnTo>
                  <a:lnTo>
                    <a:pt x="55" y="13"/>
                  </a:lnTo>
                  <a:lnTo>
                    <a:pt x="57" y="13"/>
                  </a:lnTo>
                  <a:lnTo>
                    <a:pt x="57" y="16"/>
                  </a:lnTo>
                  <a:lnTo>
                    <a:pt x="53" y="17"/>
                  </a:lnTo>
                  <a:lnTo>
                    <a:pt x="49" y="17"/>
                  </a:lnTo>
                  <a:lnTo>
                    <a:pt x="49" y="20"/>
                  </a:lnTo>
                  <a:lnTo>
                    <a:pt x="52" y="21"/>
                  </a:lnTo>
                  <a:lnTo>
                    <a:pt x="49" y="29"/>
                  </a:lnTo>
                  <a:lnTo>
                    <a:pt x="48" y="35"/>
                  </a:lnTo>
                  <a:lnTo>
                    <a:pt x="48" y="40"/>
                  </a:lnTo>
                  <a:lnTo>
                    <a:pt x="48" y="42"/>
                  </a:lnTo>
                  <a:lnTo>
                    <a:pt x="48" y="42"/>
                  </a:lnTo>
                  <a:lnTo>
                    <a:pt x="49" y="46"/>
                  </a:lnTo>
                  <a:lnTo>
                    <a:pt x="53" y="49"/>
                  </a:lnTo>
                  <a:lnTo>
                    <a:pt x="55" y="53"/>
                  </a:lnTo>
                  <a:lnTo>
                    <a:pt x="55" y="57"/>
                  </a:lnTo>
                  <a:lnTo>
                    <a:pt x="53" y="65"/>
                  </a:lnTo>
                  <a:lnTo>
                    <a:pt x="48" y="86"/>
                  </a:lnTo>
                  <a:lnTo>
                    <a:pt x="48" y="88"/>
                  </a:lnTo>
                  <a:lnTo>
                    <a:pt x="48" y="90"/>
                  </a:lnTo>
                  <a:lnTo>
                    <a:pt x="28" y="97"/>
                  </a:lnTo>
                  <a:lnTo>
                    <a:pt x="1" y="105"/>
                  </a:lnTo>
                  <a:lnTo>
                    <a:pt x="0" y="105"/>
                  </a:lnTo>
                  <a:lnTo>
                    <a:pt x="1" y="108"/>
                  </a:lnTo>
                  <a:lnTo>
                    <a:pt x="8" y="121"/>
                  </a:lnTo>
                  <a:lnTo>
                    <a:pt x="8" y="121"/>
                  </a:lnTo>
                  <a:lnTo>
                    <a:pt x="11" y="127"/>
                  </a:lnTo>
                  <a:lnTo>
                    <a:pt x="12" y="131"/>
                  </a:lnTo>
                  <a:lnTo>
                    <a:pt x="13" y="134"/>
                  </a:lnTo>
                  <a:lnTo>
                    <a:pt x="15" y="135"/>
                  </a:lnTo>
                  <a:lnTo>
                    <a:pt x="15" y="139"/>
                  </a:lnTo>
                  <a:lnTo>
                    <a:pt x="17" y="141"/>
                  </a:lnTo>
                  <a:lnTo>
                    <a:pt x="17" y="145"/>
                  </a:lnTo>
                  <a:lnTo>
                    <a:pt x="19" y="147"/>
                  </a:lnTo>
                  <a:lnTo>
                    <a:pt x="19" y="149"/>
                  </a:lnTo>
                  <a:lnTo>
                    <a:pt x="21" y="149"/>
                  </a:lnTo>
                  <a:lnTo>
                    <a:pt x="27" y="149"/>
                  </a:lnTo>
                  <a:lnTo>
                    <a:pt x="31" y="147"/>
                  </a:lnTo>
                  <a:lnTo>
                    <a:pt x="36" y="145"/>
                  </a:lnTo>
                  <a:lnTo>
                    <a:pt x="40" y="143"/>
                  </a:lnTo>
                  <a:lnTo>
                    <a:pt x="44" y="143"/>
                  </a:lnTo>
                  <a:lnTo>
                    <a:pt x="45" y="145"/>
                  </a:lnTo>
                  <a:lnTo>
                    <a:pt x="48" y="145"/>
                  </a:lnTo>
                  <a:lnTo>
                    <a:pt x="49" y="145"/>
                  </a:lnTo>
                  <a:lnTo>
                    <a:pt x="53" y="141"/>
                  </a:lnTo>
                  <a:lnTo>
                    <a:pt x="55" y="139"/>
                  </a:lnTo>
                  <a:lnTo>
                    <a:pt x="53" y="135"/>
                  </a:lnTo>
                  <a:lnTo>
                    <a:pt x="55" y="131"/>
                  </a:lnTo>
                  <a:lnTo>
                    <a:pt x="59" y="127"/>
                  </a:lnTo>
                  <a:lnTo>
                    <a:pt x="63" y="127"/>
                  </a:lnTo>
                  <a:lnTo>
                    <a:pt x="68" y="127"/>
                  </a:lnTo>
                  <a:lnTo>
                    <a:pt x="72" y="123"/>
                  </a:lnTo>
                  <a:lnTo>
                    <a:pt x="75" y="121"/>
                  </a:lnTo>
                  <a:lnTo>
                    <a:pt x="75" y="117"/>
                  </a:lnTo>
                  <a:lnTo>
                    <a:pt x="76" y="113"/>
                  </a:lnTo>
                  <a:lnTo>
                    <a:pt x="80" y="110"/>
                  </a:lnTo>
                  <a:lnTo>
                    <a:pt x="89" y="109"/>
                  </a:lnTo>
                  <a:lnTo>
                    <a:pt x="92" y="109"/>
                  </a:lnTo>
                  <a:lnTo>
                    <a:pt x="92" y="106"/>
                  </a:lnTo>
                  <a:lnTo>
                    <a:pt x="92" y="104"/>
                  </a:lnTo>
                  <a:lnTo>
                    <a:pt x="89" y="97"/>
                  </a:lnTo>
                  <a:lnTo>
                    <a:pt x="92" y="92"/>
                  </a:lnTo>
                  <a:lnTo>
                    <a:pt x="92" y="86"/>
                  </a:lnTo>
                  <a:lnTo>
                    <a:pt x="93" y="82"/>
                  </a:lnTo>
                  <a:lnTo>
                    <a:pt x="96" y="80"/>
                  </a:lnTo>
                  <a:lnTo>
                    <a:pt x="97" y="78"/>
                  </a:lnTo>
                  <a:lnTo>
                    <a:pt x="97" y="80"/>
                  </a:lnTo>
                  <a:lnTo>
                    <a:pt x="98" y="82"/>
                  </a:lnTo>
                  <a:lnTo>
                    <a:pt x="101" y="82"/>
                  </a:lnTo>
                  <a:lnTo>
                    <a:pt x="102" y="80"/>
                  </a:lnTo>
                  <a:lnTo>
                    <a:pt x="102" y="77"/>
                  </a:lnTo>
                  <a:lnTo>
                    <a:pt x="105" y="70"/>
                  </a:lnTo>
                  <a:lnTo>
                    <a:pt x="109" y="66"/>
                  </a:lnTo>
                  <a:lnTo>
                    <a:pt x="112" y="64"/>
                  </a:lnTo>
                  <a:lnTo>
                    <a:pt x="114" y="60"/>
                  </a:lnTo>
                  <a:lnTo>
                    <a:pt x="120" y="49"/>
                  </a:lnTo>
                  <a:lnTo>
                    <a:pt x="120" y="46"/>
                  </a:lnTo>
                  <a:lnTo>
                    <a:pt x="120" y="44"/>
                  </a:lnTo>
                  <a:lnTo>
                    <a:pt x="118" y="44"/>
                  </a:lnTo>
                  <a:lnTo>
                    <a:pt x="118" y="44"/>
                  </a:lnTo>
                  <a:lnTo>
                    <a:pt x="118" y="44"/>
                  </a:lnTo>
                  <a:lnTo>
                    <a:pt x="118" y="44"/>
                  </a:lnTo>
                  <a:lnTo>
                    <a:pt x="118" y="44"/>
                  </a:lnTo>
                  <a:lnTo>
                    <a:pt x="118" y="44"/>
                  </a:lnTo>
                  <a:lnTo>
                    <a:pt x="118" y="44"/>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2" name="Freeform 168"/>
            <p:cNvSpPr>
              <a:spLocks/>
            </p:cNvSpPr>
            <p:nvPr/>
          </p:nvSpPr>
          <p:spPr bwMode="auto">
            <a:xfrm>
              <a:off x="5011738" y="2798763"/>
              <a:ext cx="152400" cy="153988"/>
            </a:xfrm>
            <a:custGeom>
              <a:avLst/>
              <a:gdLst>
                <a:gd name="T0" fmla="*/ 66 w 72"/>
                <a:gd name="T1" fmla="*/ 3 h 73"/>
                <a:gd name="T2" fmla="*/ 59 w 72"/>
                <a:gd name="T3" fmla="*/ 3 h 73"/>
                <a:gd name="T4" fmla="*/ 51 w 72"/>
                <a:gd name="T5" fmla="*/ 3 h 73"/>
                <a:gd name="T6" fmla="*/ 39 w 72"/>
                <a:gd name="T7" fmla="*/ 9 h 73"/>
                <a:gd name="T8" fmla="*/ 31 w 72"/>
                <a:gd name="T9" fmla="*/ 9 h 73"/>
                <a:gd name="T10" fmla="*/ 27 w 72"/>
                <a:gd name="T11" fmla="*/ 6 h 73"/>
                <a:gd name="T12" fmla="*/ 20 w 72"/>
                <a:gd name="T13" fmla="*/ 7 h 73"/>
                <a:gd name="T14" fmla="*/ 13 w 72"/>
                <a:gd name="T15" fmla="*/ 9 h 73"/>
                <a:gd name="T16" fmla="*/ 8 w 72"/>
                <a:gd name="T17" fmla="*/ 7 h 73"/>
                <a:gd name="T18" fmla="*/ 7 w 72"/>
                <a:gd name="T19" fmla="*/ 10 h 73"/>
                <a:gd name="T20" fmla="*/ 6 w 72"/>
                <a:gd name="T21" fmla="*/ 14 h 73"/>
                <a:gd name="T22" fmla="*/ 5 w 72"/>
                <a:gd name="T23" fmla="*/ 18 h 73"/>
                <a:gd name="T24" fmla="*/ 3 w 72"/>
                <a:gd name="T25" fmla="*/ 20 h 73"/>
                <a:gd name="T26" fmla="*/ 0 w 72"/>
                <a:gd name="T27" fmla="*/ 19 h 73"/>
                <a:gd name="T28" fmla="*/ 1 w 72"/>
                <a:gd name="T29" fmla="*/ 26 h 73"/>
                <a:gd name="T30" fmla="*/ 1 w 72"/>
                <a:gd name="T31" fmla="*/ 29 h 73"/>
                <a:gd name="T32" fmla="*/ 3 w 72"/>
                <a:gd name="T33" fmla="*/ 36 h 73"/>
                <a:gd name="T34" fmla="*/ 6 w 72"/>
                <a:gd name="T35" fmla="*/ 36 h 73"/>
                <a:gd name="T36" fmla="*/ 7 w 72"/>
                <a:gd name="T37" fmla="*/ 39 h 73"/>
                <a:gd name="T38" fmla="*/ 10 w 72"/>
                <a:gd name="T39" fmla="*/ 42 h 73"/>
                <a:gd name="T40" fmla="*/ 8 w 72"/>
                <a:gd name="T41" fmla="*/ 45 h 73"/>
                <a:gd name="T42" fmla="*/ 8 w 72"/>
                <a:gd name="T43" fmla="*/ 47 h 73"/>
                <a:gd name="T44" fmla="*/ 4 w 72"/>
                <a:gd name="T45" fmla="*/ 49 h 73"/>
                <a:gd name="T46" fmla="*/ 3 w 72"/>
                <a:gd name="T47" fmla="*/ 53 h 73"/>
                <a:gd name="T48" fmla="*/ 1 w 72"/>
                <a:gd name="T49" fmla="*/ 60 h 73"/>
                <a:gd name="T50" fmla="*/ 1 w 72"/>
                <a:gd name="T51" fmla="*/ 67 h 73"/>
                <a:gd name="T52" fmla="*/ 5 w 72"/>
                <a:gd name="T53" fmla="*/ 70 h 73"/>
                <a:gd name="T54" fmla="*/ 39 w 72"/>
                <a:gd name="T55" fmla="*/ 70 h 73"/>
                <a:gd name="T56" fmla="*/ 43 w 72"/>
                <a:gd name="T57" fmla="*/ 69 h 73"/>
                <a:gd name="T58" fmla="*/ 40 w 72"/>
                <a:gd name="T59" fmla="*/ 66 h 73"/>
                <a:gd name="T60" fmla="*/ 40 w 72"/>
                <a:gd name="T61" fmla="*/ 63 h 73"/>
                <a:gd name="T62" fmla="*/ 41 w 72"/>
                <a:gd name="T63" fmla="*/ 51 h 73"/>
                <a:gd name="T64" fmla="*/ 56 w 72"/>
                <a:gd name="T65" fmla="*/ 43 h 73"/>
                <a:gd name="T66" fmla="*/ 61 w 72"/>
                <a:gd name="T67" fmla="*/ 36 h 73"/>
                <a:gd name="T68" fmla="*/ 61 w 72"/>
                <a:gd name="T69" fmla="*/ 29 h 73"/>
                <a:gd name="T70" fmla="*/ 63 w 72"/>
                <a:gd name="T71" fmla="*/ 22 h 73"/>
                <a:gd name="T72" fmla="*/ 60 w 72"/>
                <a:gd name="T73" fmla="*/ 13 h 73"/>
                <a:gd name="T74" fmla="*/ 64 w 72"/>
                <a:gd name="T75" fmla="*/ 10 h 73"/>
                <a:gd name="T76" fmla="*/ 70 w 72"/>
                <a:gd name="T77" fmla="*/ 6 h 73"/>
                <a:gd name="T78" fmla="*/ 72 w 72"/>
                <a:gd name="T79" fmla="*/ 3 h 73"/>
                <a:gd name="T80" fmla="*/ 72 w 72"/>
                <a:gd name="T8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3">
                  <a:moveTo>
                    <a:pt x="70" y="0"/>
                  </a:moveTo>
                  <a:cubicBezTo>
                    <a:pt x="66" y="3"/>
                    <a:pt x="66" y="3"/>
                    <a:pt x="66" y="3"/>
                  </a:cubicBezTo>
                  <a:cubicBezTo>
                    <a:pt x="61" y="3"/>
                    <a:pt x="61" y="3"/>
                    <a:pt x="61" y="3"/>
                  </a:cubicBezTo>
                  <a:cubicBezTo>
                    <a:pt x="59" y="3"/>
                    <a:pt x="59" y="3"/>
                    <a:pt x="59" y="3"/>
                  </a:cubicBezTo>
                  <a:cubicBezTo>
                    <a:pt x="54" y="3"/>
                    <a:pt x="54" y="3"/>
                    <a:pt x="54" y="3"/>
                  </a:cubicBezTo>
                  <a:cubicBezTo>
                    <a:pt x="51" y="3"/>
                    <a:pt x="51" y="3"/>
                    <a:pt x="51" y="3"/>
                  </a:cubicBezTo>
                  <a:cubicBezTo>
                    <a:pt x="46" y="6"/>
                    <a:pt x="46" y="6"/>
                    <a:pt x="46" y="6"/>
                  </a:cubicBezTo>
                  <a:cubicBezTo>
                    <a:pt x="39" y="9"/>
                    <a:pt x="39" y="9"/>
                    <a:pt x="39" y="9"/>
                  </a:cubicBezTo>
                  <a:cubicBezTo>
                    <a:pt x="36" y="9"/>
                    <a:pt x="36" y="9"/>
                    <a:pt x="36" y="9"/>
                  </a:cubicBezTo>
                  <a:cubicBezTo>
                    <a:pt x="31" y="9"/>
                    <a:pt x="31" y="9"/>
                    <a:pt x="31" y="9"/>
                  </a:cubicBezTo>
                  <a:cubicBezTo>
                    <a:pt x="30" y="7"/>
                    <a:pt x="30" y="7"/>
                    <a:pt x="30" y="7"/>
                  </a:cubicBezTo>
                  <a:cubicBezTo>
                    <a:pt x="27" y="6"/>
                    <a:pt x="27" y="6"/>
                    <a:pt x="27" y="6"/>
                  </a:cubicBezTo>
                  <a:cubicBezTo>
                    <a:pt x="24" y="6"/>
                    <a:pt x="24" y="6"/>
                    <a:pt x="24" y="6"/>
                  </a:cubicBezTo>
                  <a:cubicBezTo>
                    <a:pt x="20" y="7"/>
                    <a:pt x="20" y="7"/>
                    <a:pt x="20" y="7"/>
                  </a:cubicBezTo>
                  <a:cubicBezTo>
                    <a:pt x="14" y="9"/>
                    <a:pt x="14" y="9"/>
                    <a:pt x="14" y="9"/>
                  </a:cubicBezTo>
                  <a:cubicBezTo>
                    <a:pt x="13" y="9"/>
                    <a:pt x="13" y="9"/>
                    <a:pt x="13" y="9"/>
                  </a:cubicBezTo>
                  <a:cubicBezTo>
                    <a:pt x="11" y="7"/>
                    <a:pt x="11" y="7"/>
                    <a:pt x="11" y="7"/>
                  </a:cubicBezTo>
                  <a:cubicBezTo>
                    <a:pt x="8" y="7"/>
                    <a:pt x="8" y="7"/>
                    <a:pt x="8" y="7"/>
                  </a:cubicBezTo>
                  <a:cubicBezTo>
                    <a:pt x="7" y="9"/>
                    <a:pt x="7" y="9"/>
                    <a:pt x="7" y="9"/>
                  </a:cubicBezTo>
                  <a:cubicBezTo>
                    <a:pt x="7" y="10"/>
                    <a:pt x="7" y="10"/>
                    <a:pt x="7" y="10"/>
                  </a:cubicBezTo>
                  <a:cubicBezTo>
                    <a:pt x="8" y="14"/>
                    <a:pt x="8" y="14"/>
                    <a:pt x="8" y="14"/>
                  </a:cubicBezTo>
                  <a:cubicBezTo>
                    <a:pt x="6" y="14"/>
                    <a:pt x="6" y="14"/>
                    <a:pt x="6" y="14"/>
                  </a:cubicBezTo>
                  <a:cubicBezTo>
                    <a:pt x="6" y="17"/>
                    <a:pt x="6" y="17"/>
                    <a:pt x="6" y="17"/>
                  </a:cubicBezTo>
                  <a:cubicBezTo>
                    <a:pt x="5" y="18"/>
                    <a:pt x="5" y="18"/>
                    <a:pt x="5" y="18"/>
                  </a:cubicBezTo>
                  <a:cubicBezTo>
                    <a:pt x="4" y="19"/>
                    <a:pt x="4" y="19"/>
                    <a:pt x="4" y="19"/>
                  </a:cubicBezTo>
                  <a:cubicBezTo>
                    <a:pt x="3" y="20"/>
                    <a:pt x="3" y="20"/>
                    <a:pt x="3" y="20"/>
                  </a:cubicBezTo>
                  <a:cubicBezTo>
                    <a:pt x="1" y="19"/>
                    <a:pt x="1" y="19"/>
                    <a:pt x="1" y="19"/>
                  </a:cubicBezTo>
                  <a:cubicBezTo>
                    <a:pt x="0" y="19"/>
                    <a:pt x="0" y="19"/>
                    <a:pt x="0" y="19"/>
                  </a:cubicBezTo>
                  <a:cubicBezTo>
                    <a:pt x="0" y="23"/>
                    <a:pt x="0" y="23"/>
                    <a:pt x="0" y="23"/>
                  </a:cubicBezTo>
                  <a:cubicBezTo>
                    <a:pt x="1" y="26"/>
                    <a:pt x="1" y="26"/>
                    <a:pt x="1" y="26"/>
                  </a:cubicBezTo>
                  <a:cubicBezTo>
                    <a:pt x="1" y="27"/>
                    <a:pt x="1" y="27"/>
                    <a:pt x="1" y="27"/>
                  </a:cubicBezTo>
                  <a:cubicBezTo>
                    <a:pt x="1" y="29"/>
                    <a:pt x="1" y="29"/>
                    <a:pt x="1" y="29"/>
                  </a:cubicBezTo>
                  <a:cubicBezTo>
                    <a:pt x="1" y="33"/>
                    <a:pt x="1" y="33"/>
                    <a:pt x="1" y="33"/>
                  </a:cubicBezTo>
                  <a:cubicBezTo>
                    <a:pt x="3" y="36"/>
                    <a:pt x="3" y="36"/>
                    <a:pt x="3" y="36"/>
                  </a:cubicBezTo>
                  <a:cubicBezTo>
                    <a:pt x="4" y="36"/>
                    <a:pt x="4" y="36"/>
                    <a:pt x="4" y="36"/>
                  </a:cubicBezTo>
                  <a:cubicBezTo>
                    <a:pt x="6" y="36"/>
                    <a:pt x="6" y="36"/>
                    <a:pt x="6" y="36"/>
                  </a:cubicBezTo>
                  <a:cubicBezTo>
                    <a:pt x="7" y="36"/>
                    <a:pt x="7" y="36"/>
                    <a:pt x="7" y="36"/>
                  </a:cubicBezTo>
                  <a:cubicBezTo>
                    <a:pt x="7" y="39"/>
                    <a:pt x="7" y="39"/>
                    <a:pt x="7" y="39"/>
                  </a:cubicBezTo>
                  <a:cubicBezTo>
                    <a:pt x="8" y="39"/>
                    <a:pt x="8" y="39"/>
                    <a:pt x="8" y="39"/>
                  </a:cubicBezTo>
                  <a:cubicBezTo>
                    <a:pt x="10" y="42"/>
                    <a:pt x="10" y="42"/>
                    <a:pt x="10" y="42"/>
                  </a:cubicBezTo>
                  <a:cubicBezTo>
                    <a:pt x="10" y="43"/>
                    <a:pt x="10" y="43"/>
                    <a:pt x="10" y="43"/>
                  </a:cubicBezTo>
                  <a:cubicBezTo>
                    <a:pt x="8" y="45"/>
                    <a:pt x="8" y="45"/>
                    <a:pt x="8" y="45"/>
                  </a:cubicBezTo>
                  <a:cubicBezTo>
                    <a:pt x="8" y="46"/>
                    <a:pt x="8" y="46"/>
                    <a:pt x="8" y="46"/>
                  </a:cubicBezTo>
                  <a:cubicBezTo>
                    <a:pt x="8" y="47"/>
                    <a:pt x="8" y="47"/>
                    <a:pt x="8" y="47"/>
                  </a:cubicBezTo>
                  <a:cubicBezTo>
                    <a:pt x="4" y="47"/>
                    <a:pt x="4" y="47"/>
                    <a:pt x="4" y="47"/>
                  </a:cubicBezTo>
                  <a:cubicBezTo>
                    <a:pt x="4" y="49"/>
                    <a:pt x="4" y="49"/>
                    <a:pt x="4" y="49"/>
                  </a:cubicBezTo>
                  <a:cubicBezTo>
                    <a:pt x="6" y="50"/>
                    <a:pt x="6" y="50"/>
                    <a:pt x="6" y="50"/>
                  </a:cubicBezTo>
                  <a:cubicBezTo>
                    <a:pt x="3" y="53"/>
                    <a:pt x="3" y="53"/>
                    <a:pt x="3" y="53"/>
                  </a:cubicBezTo>
                  <a:cubicBezTo>
                    <a:pt x="1" y="58"/>
                    <a:pt x="1" y="58"/>
                    <a:pt x="1" y="58"/>
                  </a:cubicBezTo>
                  <a:cubicBezTo>
                    <a:pt x="1" y="60"/>
                    <a:pt x="1" y="60"/>
                    <a:pt x="1" y="60"/>
                  </a:cubicBezTo>
                  <a:cubicBezTo>
                    <a:pt x="1" y="64"/>
                    <a:pt x="1" y="64"/>
                    <a:pt x="1" y="64"/>
                  </a:cubicBezTo>
                  <a:cubicBezTo>
                    <a:pt x="1" y="67"/>
                    <a:pt x="1" y="67"/>
                    <a:pt x="1" y="67"/>
                  </a:cubicBezTo>
                  <a:cubicBezTo>
                    <a:pt x="1" y="67"/>
                    <a:pt x="1" y="67"/>
                    <a:pt x="1" y="67"/>
                  </a:cubicBezTo>
                  <a:cubicBezTo>
                    <a:pt x="5" y="70"/>
                    <a:pt x="5" y="70"/>
                    <a:pt x="5" y="70"/>
                  </a:cubicBezTo>
                  <a:cubicBezTo>
                    <a:pt x="13" y="73"/>
                    <a:pt x="13" y="73"/>
                    <a:pt x="13" y="73"/>
                  </a:cubicBezTo>
                  <a:cubicBezTo>
                    <a:pt x="39" y="70"/>
                    <a:pt x="39" y="70"/>
                    <a:pt x="39" y="70"/>
                  </a:cubicBezTo>
                  <a:cubicBezTo>
                    <a:pt x="39" y="70"/>
                    <a:pt x="40" y="70"/>
                    <a:pt x="41" y="70"/>
                  </a:cubicBezTo>
                  <a:cubicBezTo>
                    <a:pt x="41" y="69"/>
                    <a:pt x="42" y="69"/>
                    <a:pt x="43" y="69"/>
                  </a:cubicBezTo>
                  <a:cubicBezTo>
                    <a:pt x="40" y="67"/>
                    <a:pt x="40" y="67"/>
                    <a:pt x="40" y="67"/>
                  </a:cubicBezTo>
                  <a:cubicBezTo>
                    <a:pt x="40" y="66"/>
                    <a:pt x="40" y="66"/>
                    <a:pt x="40" y="66"/>
                  </a:cubicBezTo>
                  <a:cubicBezTo>
                    <a:pt x="40" y="65"/>
                    <a:pt x="40" y="65"/>
                    <a:pt x="40" y="65"/>
                  </a:cubicBezTo>
                  <a:cubicBezTo>
                    <a:pt x="40" y="63"/>
                    <a:pt x="40" y="63"/>
                    <a:pt x="40" y="63"/>
                  </a:cubicBezTo>
                  <a:cubicBezTo>
                    <a:pt x="37" y="54"/>
                    <a:pt x="37" y="54"/>
                    <a:pt x="37" y="54"/>
                  </a:cubicBezTo>
                  <a:cubicBezTo>
                    <a:pt x="41" y="51"/>
                    <a:pt x="41" y="51"/>
                    <a:pt x="41" y="51"/>
                  </a:cubicBezTo>
                  <a:cubicBezTo>
                    <a:pt x="46" y="49"/>
                    <a:pt x="46" y="49"/>
                    <a:pt x="46" y="49"/>
                  </a:cubicBezTo>
                  <a:cubicBezTo>
                    <a:pt x="56" y="43"/>
                    <a:pt x="56" y="43"/>
                    <a:pt x="56" y="43"/>
                  </a:cubicBezTo>
                  <a:cubicBezTo>
                    <a:pt x="60" y="39"/>
                    <a:pt x="60" y="39"/>
                    <a:pt x="60" y="39"/>
                  </a:cubicBezTo>
                  <a:cubicBezTo>
                    <a:pt x="61" y="36"/>
                    <a:pt x="61" y="36"/>
                    <a:pt x="61" y="36"/>
                  </a:cubicBezTo>
                  <a:cubicBezTo>
                    <a:pt x="61" y="33"/>
                    <a:pt x="61" y="33"/>
                    <a:pt x="61" y="33"/>
                  </a:cubicBezTo>
                  <a:cubicBezTo>
                    <a:pt x="61" y="29"/>
                    <a:pt x="61" y="29"/>
                    <a:pt x="61" y="29"/>
                  </a:cubicBezTo>
                  <a:cubicBezTo>
                    <a:pt x="63" y="24"/>
                    <a:pt x="63" y="24"/>
                    <a:pt x="63" y="24"/>
                  </a:cubicBezTo>
                  <a:cubicBezTo>
                    <a:pt x="63" y="22"/>
                    <a:pt x="63" y="22"/>
                    <a:pt x="63" y="22"/>
                  </a:cubicBezTo>
                  <a:cubicBezTo>
                    <a:pt x="61" y="16"/>
                    <a:pt x="61" y="16"/>
                    <a:pt x="61" y="16"/>
                  </a:cubicBezTo>
                  <a:cubicBezTo>
                    <a:pt x="60" y="13"/>
                    <a:pt x="60" y="13"/>
                    <a:pt x="60" y="13"/>
                  </a:cubicBezTo>
                  <a:cubicBezTo>
                    <a:pt x="63" y="12"/>
                    <a:pt x="63" y="12"/>
                    <a:pt x="63" y="12"/>
                  </a:cubicBezTo>
                  <a:cubicBezTo>
                    <a:pt x="64" y="10"/>
                    <a:pt x="64" y="10"/>
                    <a:pt x="64" y="10"/>
                  </a:cubicBezTo>
                  <a:cubicBezTo>
                    <a:pt x="67" y="9"/>
                    <a:pt x="67" y="9"/>
                    <a:pt x="67" y="9"/>
                  </a:cubicBezTo>
                  <a:cubicBezTo>
                    <a:pt x="70" y="6"/>
                    <a:pt x="70" y="6"/>
                    <a:pt x="70" y="6"/>
                  </a:cubicBezTo>
                  <a:cubicBezTo>
                    <a:pt x="72" y="4"/>
                    <a:pt x="72" y="4"/>
                    <a:pt x="72" y="4"/>
                  </a:cubicBezTo>
                  <a:cubicBezTo>
                    <a:pt x="72" y="3"/>
                    <a:pt x="72" y="3"/>
                    <a:pt x="72" y="3"/>
                  </a:cubicBezTo>
                  <a:cubicBezTo>
                    <a:pt x="72" y="2"/>
                    <a:pt x="72" y="2"/>
                    <a:pt x="72" y="2"/>
                  </a:cubicBezTo>
                  <a:cubicBezTo>
                    <a:pt x="72" y="0"/>
                    <a:pt x="72" y="0"/>
                    <a:pt x="72" y="0"/>
                  </a:cubicBezTo>
                  <a:lnTo>
                    <a:pt x="70"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3" name="Freeform 169"/>
            <p:cNvSpPr>
              <a:spLocks/>
            </p:cNvSpPr>
            <p:nvPr/>
          </p:nvSpPr>
          <p:spPr bwMode="auto">
            <a:xfrm>
              <a:off x="6643688" y="3224213"/>
              <a:ext cx="207963" cy="246063"/>
            </a:xfrm>
            <a:custGeom>
              <a:avLst/>
              <a:gdLst>
                <a:gd name="T0" fmla="*/ 123 w 131"/>
                <a:gd name="T1" fmla="*/ 122 h 155"/>
                <a:gd name="T2" fmla="*/ 118 w 131"/>
                <a:gd name="T3" fmla="*/ 110 h 155"/>
                <a:gd name="T4" fmla="*/ 110 w 131"/>
                <a:gd name="T5" fmla="*/ 101 h 155"/>
                <a:gd name="T6" fmla="*/ 103 w 131"/>
                <a:gd name="T7" fmla="*/ 94 h 155"/>
                <a:gd name="T8" fmla="*/ 91 w 131"/>
                <a:gd name="T9" fmla="*/ 79 h 155"/>
                <a:gd name="T10" fmla="*/ 83 w 131"/>
                <a:gd name="T11" fmla="*/ 70 h 155"/>
                <a:gd name="T12" fmla="*/ 76 w 131"/>
                <a:gd name="T13" fmla="*/ 66 h 155"/>
                <a:gd name="T14" fmla="*/ 65 w 131"/>
                <a:gd name="T15" fmla="*/ 60 h 155"/>
                <a:gd name="T16" fmla="*/ 65 w 131"/>
                <a:gd name="T17" fmla="*/ 53 h 155"/>
                <a:gd name="T18" fmla="*/ 74 w 131"/>
                <a:gd name="T19" fmla="*/ 49 h 155"/>
                <a:gd name="T20" fmla="*/ 78 w 131"/>
                <a:gd name="T21" fmla="*/ 44 h 155"/>
                <a:gd name="T22" fmla="*/ 72 w 131"/>
                <a:gd name="T23" fmla="*/ 42 h 155"/>
                <a:gd name="T24" fmla="*/ 69 w 131"/>
                <a:gd name="T25" fmla="*/ 36 h 155"/>
                <a:gd name="T26" fmla="*/ 65 w 131"/>
                <a:gd name="T27" fmla="*/ 29 h 155"/>
                <a:gd name="T28" fmla="*/ 57 w 131"/>
                <a:gd name="T29" fmla="*/ 30 h 155"/>
                <a:gd name="T30" fmla="*/ 45 w 131"/>
                <a:gd name="T31" fmla="*/ 29 h 155"/>
                <a:gd name="T32" fmla="*/ 40 w 131"/>
                <a:gd name="T33" fmla="*/ 13 h 155"/>
                <a:gd name="T34" fmla="*/ 36 w 131"/>
                <a:gd name="T35" fmla="*/ 13 h 155"/>
                <a:gd name="T36" fmla="*/ 26 w 131"/>
                <a:gd name="T37" fmla="*/ 2 h 155"/>
                <a:gd name="T38" fmla="*/ 21 w 131"/>
                <a:gd name="T39" fmla="*/ 0 h 155"/>
                <a:gd name="T40" fmla="*/ 22 w 131"/>
                <a:gd name="T41" fmla="*/ 16 h 155"/>
                <a:gd name="T42" fmla="*/ 25 w 131"/>
                <a:gd name="T43" fmla="*/ 25 h 155"/>
                <a:gd name="T44" fmla="*/ 14 w 131"/>
                <a:gd name="T45" fmla="*/ 21 h 155"/>
                <a:gd name="T46" fmla="*/ 8 w 131"/>
                <a:gd name="T47" fmla="*/ 22 h 155"/>
                <a:gd name="T48" fmla="*/ 5 w 131"/>
                <a:gd name="T49" fmla="*/ 30 h 155"/>
                <a:gd name="T50" fmla="*/ 0 w 131"/>
                <a:gd name="T51" fmla="*/ 40 h 155"/>
                <a:gd name="T52" fmla="*/ 8 w 131"/>
                <a:gd name="T53" fmla="*/ 46 h 155"/>
                <a:gd name="T54" fmla="*/ 8 w 131"/>
                <a:gd name="T55" fmla="*/ 52 h 155"/>
                <a:gd name="T56" fmla="*/ 13 w 131"/>
                <a:gd name="T57" fmla="*/ 54 h 155"/>
                <a:gd name="T58" fmla="*/ 21 w 131"/>
                <a:gd name="T59" fmla="*/ 56 h 155"/>
                <a:gd name="T60" fmla="*/ 22 w 131"/>
                <a:gd name="T61" fmla="*/ 69 h 155"/>
                <a:gd name="T62" fmla="*/ 21 w 131"/>
                <a:gd name="T63" fmla="*/ 83 h 155"/>
                <a:gd name="T64" fmla="*/ 25 w 131"/>
                <a:gd name="T65" fmla="*/ 91 h 155"/>
                <a:gd name="T66" fmla="*/ 34 w 131"/>
                <a:gd name="T67" fmla="*/ 79 h 155"/>
                <a:gd name="T68" fmla="*/ 44 w 131"/>
                <a:gd name="T69" fmla="*/ 82 h 155"/>
                <a:gd name="T70" fmla="*/ 52 w 131"/>
                <a:gd name="T71" fmla="*/ 82 h 155"/>
                <a:gd name="T72" fmla="*/ 56 w 131"/>
                <a:gd name="T73" fmla="*/ 74 h 155"/>
                <a:gd name="T74" fmla="*/ 70 w 131"/>
                <a:gd name="T75" fmla="*/ 82 h 155"/>
                <a:gd name="T76" fmla="*/ 82 w 131"/>
                <a:gd name="T77" fmla="*/ 95 h 155"/>
                <a:gd name="T78" fmla="*/ 95 w 131"/>
                <a:gd name="T79" fmla="*/ 118 h 155"/>
                <a:gd name="T80" fmla="*/ 98 w 131"/>
                <a:gd name="T81" fmla="*/ 126 h 155"/>
                <a:gd name="T82" fmla="*/ 98 w 131"/>
                <a:gd name="T83" fmla="*/ 130 h 155"/>
                <a:gd name="T84" fmla="*/ 98 w 131"/>
                <a:gd name="T85" fmla="*/ 137 h 155"/>
                <a:gd name="T86" fmla="*/ 97 w 131"/>
                <a:gd name="T87" fmla="*/ 150 h 155"/>
                <a:gd name="T88" fmla="*/ 107 w 131"/>
                <a:gd name="T89" fmla="*/ 155 h 155"/>
                <a:gd name="T90" fmla="*/ 109 w 131"/>
                <a:gd name="T91" fmla="*/ 150 h 155"/>
                <a:gd name="T92" fmla="*/ 110 w 131"/>
                <a:gd name="T93" fmla="*/ 147 h 155"/>
                <a:gd name="T94" fmla="*/ 118 w 131"/>
                <a:gd name="T95" fmla="*/ 147 h 155"/>
                <a:gd name="T96" fmla="*/ 126 w 131"/>
                <a:gd name="T97" fmla="*/ 146 h 155"/>
                <a:gd name="T98" fmla="*/ 131 w 131"/>
                <a:gd name="T99" fmla="*/ 141 h 155"/>
                <a:gd name="T100" fmla="*/ 131 w 131"/>
                <a:gd name="T101" fmla="*/ 131 h 155"/>
                <a:gd name="T102" fmla="*/ 129 w 131"/>
                <a:gd name="T103" fmla="*/ 127 h 155"/>
                <a:gd name="T104" fmla="*/ 129 w 131"/>
                <a:gd name="T105" fmla="*/ 1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55">
                  <a:moveTo>
                    <a:pt x="129" y="127"/>
                  </a:moveTo>
                  <a:lnTo>
                    <a:pt x="127" y="126"/>
                  </a:lnTo>
                  <a:lnTo>
                    <a:pt x="123" y="123"/>
                  </a:lnTo>
                  <a:lnTo>
                    <a:pt x="123" y="122"/>
                  </a:lnTo>
                  <a:lnTo>
                    <a:pt x="126" y="121"/>
                  </a:lnTo>
                  <a:lnTo>
                    <a:pt x="127" y="118"/>
                  </a:lnTo>
                  <a:lnTo>
                    <a:pt x="119" y="113"/>
                  </a:lnTo>
                  <a:lnTo>
                    <a:pt x="118" y="110"/>
                  </a:lnTo>
                  <a:lnTo>
                    <a:pt x="115" y="110"/>
                  </a:lnTo>
                  <a:lnTo>
                    <a:pt x="114" y="110"/>
                  </a:lnTo>
                  <a:lnTo>
                    <a:pt x="113" y="106"/>
                  </a:lnTo>
                  <a:lnTo>
                    <a:pt x="110" y="101"/>
                  </a:lnTo>
                  <a:lnTo>
                    <a:pt x="109" y="97"/>
                  </a:lnTo>
                  <a:lnTo>
                    <a:pt x="107" y="97"/>
                  </a:lnTo>
                  <a:lnTo>
                    <a:pt x="106" y="95"/>
                  </a:lnTo>
                  <a:lnTo>
                    <a:pt x="103" y="94"/>
                  </a:lnTo>
                  <a:lnTo>
                    <a:pt x="99" y="91"/>
                  </a:lnTo>
                  <a:lnTo>
                    <a:pt x="95" y="86"/>
                  </a:lnTo>
                  <a:lnTo>
                    <a:pt x="93" y="82"/>
                  </a:lnTo>
                  <a:lnTo>
                    <a:pt x="91" y="79"/>
                  </a:lnTo>
                  <a:lnTo>
                    <a:pt x="89" y="78"/>
                  </a:lnTo>
                  <a:lnTo>
                    <a:pt x="85" y="74"/>
                  </a:lnTo>
                  <a:lnTo>
                    <a:pt x="83" y="73"/>
                  </a:lnTo>
                  <a:lnTo>
                    <a:pt x="83" y="70"/>
                  </a:lnTo>
                  <a:lnTo>
                    <a:pt x="83" y="69"/>
                  </a:lnTo>
                  <a:lnTo>
                    <a:pt x="82" y="69"/>
                  </a:lnTo>
                  <a:lnTo>
                    <a:pt x="78" y="66"/>
                  </a:lnTo>
                  <a:lnTo>
                    <a:pt x="76" y="66"/>
                  </a:lnTo>
                  <a:lnTo>
                    <a:pt x="73" y="65"/>
                  </a:lnTo>
                  <a:lnTo>
                    <a:pt x="72" y="62"/>
                  </a:lnTo>
                  <a:lnTo>
                    <a:pt x="66" y="60"/>
                  </a:lnTo>
                  <a:lnTo>
                    <a:pt x="65" y="60"/>
                  </a:lnTo>
                  <a:lnTo>
                    <a:pt x="62" y="57"/>
                  </a:lnTo>
                  <a:lnTo>
                    <a:pt x="65" y="57"/>
                  </a:lnTo>
                  <a:lnTo>
                    <a:pt x="65" y="56"/>
                  </a:lnTo>
                  <a:lnTo>
                    <a:pt x="65" y="53"/>
                  </a:lnTo>
                  <a:lnTo>
                    <a:pt x="62" y="52"/>
                  </a:lnTo>
                  <a:lnTo>
                    <a:pt x="66" y="52"/>
                  </a:lnTo>
                  <a:lnTo>
                    <a:pt x="70" y="52"/>
                  </a:lnTo>
                  <a:lnTo>
                    <a:pt x="74" y="49"/>
                  </a:lnTo>
                  <a:lnTo>
                    <a:pt x="76" y="49"/>
                  </a:lnTo>
                  <a:lnTo>
                    <a:pt x="74" y="48"/>
                  </a:lnTo>
                  <a:lnTo>
                    <a:pt x="76" y="46"/>
                  </a:lnTo>
                  <a:lnTo>
                    <a:pt x="78" y="44"/>
                  </a:lnTo>
                  <a:lnTo>
                    <a:pt x="78" y="42"/>
                  </a:lnTo>
                  <a:lnTo>
                    <a:pt x="76" y="42"/>
                  </a:lnTo>
                  <a:lnTo>
                    <a:pt x="74" y="42"/>
                  </a:lnTo>
                  <a:lnTo>
                    <a:pt x="72" y="42"/>
                  </a:lnTo>
                  <a:lnTo>
                    <a:pt x="72" y="40"/>
                  </a:lnTo>
                  <a:lnTo>
                    <a:pt x="70" y="38"/>
                  </a:lnTo>
                  <a:lnTo>
                    <a:pt x="66" y="38"/>
                  </a:lnTo>
                  <a:lnTo>
                    <a:pt x="69" y="36"/>
                  </a:lnTo>
                  <a:lnTo>
                    <a:pt x="70" y="34"/>
                  </a:lnTo>
                  <a:lnTo>
                    <a:pt x="69" y="33"/>
                  </a:lnTo>
                  <a:lnTo>
                    <a:pt x="66" y="30"/>
                  </a:lnTo>
                  <a:lnTo>
                    <a:pt x="65" y="29"/>
                  </a:lnTo>
                  <a:lnTo>
                    <a:pt x="62" y="29"/>
                  </a:lnTo>
                  <a:lnTo>
                    <a:pt x="61" y="29"/>
                  </a:lnTo>
                  <a:lnTo>
                    <a:pt x="58" y="29"/>
                  </a:lnTo>
                  <a:lnTo>
                    <a:pt x="57" y="30"/>
                  </a:lnTo>
                  <a:lnTo>
                    <a:pt x="57" y="34"/>
                  </a:lnTo>
                  <a:lnTo>
                    <a:pt x="53" y="30"/>
                  </a:lnTo>
                  <a:lnTo>
                    <a:pt x="49" y="30"/>
                  </a:lnTo>
                  <a:lnTo>
                    <a:pt x="45" y="29"/>
                  </a:lnTo>
                  <a:lnTo>
                    <a:pt x="41" y="22"/>
                  </a:lnTo>
                  <a:lnTo>
                    <a:pt x="41" y="17"/>
                  </a:lnTo>
                  <a:lnTo>
                    <a:pt x="41" y="16"/>
                  </a:lnTo>
                  <a:lnTo>
                    <a:pt x="40" y="13"/>
                  </a:lnTo>
                  <a:lnTo>
                    <a:pt x="40" y="14"/>
                  </a:lnTo>
                  <a:lnTo>
                    <a:pt x="38" y="12"/>
                  </a:lnTo>
                  <a:lnTo>
                    <a:pt x="38" y="16"/>
                  </a:lnTo>
                  <a:lnTo>
                    <a:pt x="36" y="13"/>
                  </a:lnTo>
                  <a:lnTo>
                    <a:pt x="34" y="9"/>
                  </a:lnTo>
                  <a:lnTo>
                    <a:pt x="30" y="5"/>
                  </a:lnTo>
                  <a:lnTo>
                    <a:pt x="28" y="4"/>
                  </a:lnTo>
                  <a:lnTo>
                    <a:pt x="26" y="2"/>
                  </a:lnTo>
                  <a:lnTo>
                    <a:pt x="25" y="2"/>
                  </a:lnTo>
                  <a:lnTo>
                    <a:pt x="22" y="2"/>
                  </a:lnTo>
                  <a:lnTo>
                    <a:pt x="21" y="2"/>
                  </a:lnTo>
                  <a:lnTo>
                    <a:pt x="21" y="0"/>
                  </a:lnTo>
                  <a:lnTo>
                    <a:pt x="18" y="2"/>
                  </a:lnTo>
                  <a:lnTo>
                    <a:pt x="18" y="4"/>
                  </a:lnTo>
                  <a:lnTo>
                    <a:pt x="18" y="9"/>
                  </a:lnTo>
                  <a:lnTo>
                    <a:pt x="22" y="16"/>
                  </a:lnTo>
                  <a:lnTo>
                    <a:pt x="25" y="17"/>
                  </a:lnTo>
                  <a:lnTo>
                    <a:pt x="22" y="20"/>
                  </a:lnTo>
                  <a:lnTo>
                    <a:pt x="25" y="21"/>
                  </a:lnTo>
                  <a:lnTo>
                    <a:pt x="25" y="25"/>
                  </a:lnTo>
                  <a:lnTo>
                    <a:pt x="22" y="25"/>
                  </a:lnTo>
                  <a:lnTo>
                    <a:pt x="18" y="22"/>
                  </a:lnTo>
                  <a:lnTo>
                    <a:pt x="17" y="22"/>
                  </a:lnTo>
                  <a:lnTo>
                    <a:pt x="14" y="21"/>
                  </a:lnTo>
                  <a:lnTo>
                    <a:pt x="13" y="13"/>
                  </a:lnTo>
                  <a:lnTo>
                    <a:pt x="13" y="17"/>
                  </a:lnTo>
                  <a:lnTo>
                    <a:pt x="12" y="20"/>
                  </a:lnTo>
                  <a:lnTo>
                    <a:pt x="8" y="22"/>
                  </a:lnTo>
                  <a:lnTo>
                    <a:pt x="5" y="26"/>
                  </a:lnTo>
                  <a:lnTo>
                    <a:pt x="5" y="29"/>
                  </a:lnTo>
                  <a:lnTo>
                    <a:pt x="8" y="29"/>
                  </a:lnTo>
                  <a:lnTo>
                    <a:pt x="5" y="30"/>
                  </a:lnTo>
                  <a:lnTo>
                    <a:pt x="1" y="33"/>
                  </a:lnTo>
                  <a:lnTo>
                    <a:pt x="0" y="34"/>
                  </a:lnTo>
                  <a:lnTo>
                    <a:pt x="0" y="36"/>
                  </a:lnTo>
                  <a:lnTo>
                    <a:pt x="0" y="40"/>
                  </a:lnTo>
                  <a:lnTo>
                    <a:pt x="1" y="40"/>
                  </a:lnTo>
                  <a:lnTo>
                    <a:pt x="4" y="38"/>
                  </a:lnTo>
                  <a:lnTo>
                    <a:pt x="8" y="44"/>
                  </a:lnTo>
                  <a:lnTo>
                    <a:pt x="8" y="46"/>
                  </a:lnTo>
                  <a:lnTo>
                    <a:pt x="8" y="48"/>
                  </a:lnTo>
                  <a:lnTo>
                    <a:pt x="6" y="49"/>
                  </a:lnTo>
                  <a:lnTo>
                    <a:pt x="5" y="49"/>
                  </a:lnTo>
                  <a:lnTo>
                    <a:pt x="8" y="52"/>
                  </a:lnTo>
                  <a:lnTo>
                    <a:pt x="9" y="53"/>
                  </a:lnTo>
                  <a:lnTo>
                    <a:pt x="12" y="56"/>
                  </a:lnTo>
                  <a:lnTo>
                    <a:pt x="13" y="56"/>
                  </a:lnTo>
                  <a:lnTo>
                    <a:pt x="13" y="54"/>
                  </a:lnTo>
                  <a:lnTo>
                    <a:pt x="13" y="53"/>
                  </a:lnTo>
                  <a:lnTo>
                    <a:pt x="14" y="53"/>
                  </a:lnTo>
                  <a:lnTo>
                    <a:pt x="18" y="53"/>
                  </a:lnTo>
                  <a:lnTo>
                    <a:pt x="21" y="56"/>
                  </a:lnTo>
                  <a:lnTo>
                    <a:pt x="21" y="61"/>
                  </a:lnTo>
                  <a:lnTo>
                    <a:pt x="21" y="61"/>
                  </a:lnTo>
                  <a:lnTo>
                    <a:pt x="22" y="65"/>
                  </a:lnTo>
                  <a:lnTo>
                    <a:pt x="22" y="69"/>
                  </a:lnTo>
                  <a:lnTo>
                    <a:pt x="21" y="70"/>
                  </a:lnTo>
                  <a:lnTo>
                    <a:pt x="21" y="73"/>
                  </a:lnTo>
                  <a:lnTo>
                    <a:pt x="22" y="78"/>
                  </a:lnTo>
                  <a:lnTo>
                    <a:pt x="21" y="83"/>
                  </a:lnTo>
                  <a:lnTo>
                    <a:pt x="21" y="87"/>
                  </a:lnTo>
                  <a:lnTo>
                    <a:pt x="21" y="90"/>
                  </a:lnTo>
                  <a:lnTo>
                    <a:pt x="22" y="91"/>
                  </a:lnTo>
                  <a:lnTo>
                    <a:pt x="25" y="91"/>
                  </a:lnTo>
                  <a:lnTo>
                    <a:pt x="28" y="86"/>
                  </a:lnTo>
                  <a:lnTo>
                    <a:pt x="30" y="83"/>
                  </a:lnTo>
                  <a:lnTo>
                    <a:pt x="32" y="79"/>
                  </a:lnTo>
                  <a:lnTo>
                    <a:pt x="34" y="79"/>
                  </a:lnTo>
                  <a:lnTo>
                    <a:pt x="36" y="78"/>
                  </a:lnTo>
                  <a:lnTo>
                    <a:pt x="38" y="78"/>
                  </a:lnTo>
                  <a:lnTo>
                    <a:pt x="40" y="79"/>
                  </a:lnTo>
                  <a:lnTo>
                    <a:pt x="44" y="82"/>
                  </a:lnTo>
                  <a:lnTo>
                    <a:pt x="45" y="83"/>
                  </a:lnTo>
                  <a:lnTo>
                    <a:pt x="46" y="83"/>
                  </a:lnTo>
                  <a:lnTo>
                    <a:pt x="48" y="83"/>
                  </a:lnTo>
                  <a:lnTo>
                    <a:pt x="52" y="82"/>
                  </a:lnTo>
                  <a:lnTo>
                    <a:pt x="53" y="79"/>
                  </a:lnTo>
                  <a:lnTo>
                    <a:pt x="56" y="77"/>
                  </a:lnTo>
                  <a:lnTo>
                    <a:pt x="56" y="75"/>
                  </a:lnTo>
                  <a:lnTo>
                    <a:pt x="56" y="74"/>
                  </a:lnTo>
                  <a:lnTo>
                    <a:pt x="57" y="74"/>
                  </a:lnTo>
                  <a:lnTo>
                    <a:pt x="62" y="77"/>
                  </a:lnTo>
                  <a:lnTo>
                    <a:pt x="69" y="78"/>
                  </a:lnTo>
                  <a:lnTo>
                    <a:pt x="70" y="82"/>
                  </a:lnTo>
                  <a:lnTo>
                    <a:pt x="74" y="86"/>
                  </a:lnTo>
                  <a:lnTo>
                    <a:pt x="78" y="90"/>
                  </a:lnTo>
                  <a:lnTo>
                    <a:pt x="79" y="91"/>
                  </a:lnTo>
                  <a:lnTo>
                    <a:pt x="82" y="95"/>
                  </a:lnTo>
                  <a:lnTo>
                    <a:pt x="82" y="105"/>
                  </a:lnTo>
                  <a:lnTo>
                    <a:pt x="83" y="110"/>
                  </a:lnTo>
                  <a:lnTo>
                    <a:pt x="85" y="113"/>
                  </a:lnTo>
                  <a:lnTo>
                    <a:pt x="95" y="118"/>
                  </a:lnTo>
                  <a:lnTo>
                    <a:pt x="93" y="121"/>
                  </a:lnTo>
                  <a:lnTo>
                    <a:pt x="95" y="122"/>
                  </a:lnTo>
                  <a:lnTo>
                    <a:pt x="98" y="123"/>
                  </a:lnTo>
                  <a:lnTo>
                    <a:pt x="98" y="126"/>
                  </a:lnTo>
                  <a:lnTo>
                    <a:pt x="98" y="127"/>
                  </a:lnTo>
                  <a:lnTo>
                    <a:pt x="97" y="130"/>
                  </a:lnTo>
                  <a:lnTo>
                    <a:pt x="98" y="130"/>
                  </a:lnTo>
                  <a:lnTo>
                    <a:pt x="98" y="130"/>
                  </a:lnTo>
                  <a:lnTo>
                    <a:pt x="98" y="130"/>
                  </a:lnTo>
                  <a:lnTo>
                    <a:pt x="97" y="134"/>
                  </a:lnTo>
                  <a:lnTo>
                    <a:pt x="97" y="135"/>
                  </a:lnTo>
                  <a:lnTo>
                    <a:pt x="98" y="137"/>
                  </a:lnTo>
                  <a:lnTo>
                    <a:pt x="98" y="143"/>
                  </a:lnTo>
                  <a:lnTo>
                    <a:pt x="97" y="144"/>
                  </a:lnTo>
                  <a:lnTo>
                    <a:pt x="95" y="148"/>
                  </a:lnTo>
                  <a:lnTo>
                    <a:pt x="97" y="150"/>
                  </a:lnTo>
                  <a:lnTo>
                    <a:pt x="98" y="152"/>
                  </a:lnTo>
                  <a:lnTo>
                    <a:pt x="102" y="152"/>
                  </a:lnTo>
                  <a:lnTo>
                    <a:pt x="105" y="154"/>
                  </a:lnTo>
                  <a:lnTo>
                    <a:pt x="107" y="155"/>
                  </a:lnTo>
                  <a:lnTo>
                    <a:pt x="109" y="154"/>
                  </a:lnTo>
                  <a:lnTo>
                    <a:pt x="110" y="154"/>
                  </a:lnTo>
                  <a:lnTo>
                    <a:pt x="110" y="152"/>
                  </a:lnTo>
                  <a:lnTo>
                    <a:pt x="109" y="150"/>
                  </a:lnTo>
                  <a:lnTo>
                    <a:pt x="106" y="148"/>
                  </a:lnTo>
                  <a:lnTo>
                    <a:pt x="109" y="148"/>
                  </a:lnTo>
                  <a:lnTo>
                    <a:pt x="109" y="147"/>
                  </a:lnTo>
                  <a:lnTo>
                    <a:pt x="110" y="147"/>
                  </a:lnTo>
                  <a:lnTo>
                    <a:pt x="113" y="147"/>
                  </a:lnTo>
                  <a:lnTo>
                    <a:pt x="114" y="144"/>
                  </a:lnTo>
                  <a:lnTo>
                    <a:pt x="115" y="144"/>
                  </a:lnTo>
                  <a:lnTo>
                    <a:pt x="118" y="147"/>
                  </a:lnTo>
                  <a:lnTo>
                    <a:pt x="119" y="147"/>
                  </a:lnTo>
                  <a:lnTo>
                    <a:pt x="122" y="147"/>
                  </a:lnTo>
                  <a:lnTo>
                    <a:pt x="123" y="147"/>
                  </a:lnTo>
                  <a:lnTo>
                    <a:pt x="126" y="146"/>
                  </a:lnTo>
                  <a:lnTo>
                    <a:pt x="129" y="147"/>
                  </a:lnTo>
                  <a:lnTo>
                    <a:pt x="129" y="147"/>
                  </a:lnTo>
                  <a:lnTo>
                    <a:pt x="131" y="143"/>
                  </a:lnTo>
                  <a:lnTo>
                    <a:pt x="131" y="141"/>
                  </a:lnTo>
                  <a:lnTo>
                    <a:pt x="131" y="139"/>
                  </a:lnTo>
                  <a:lnTo>
                    <a:pt x="129" y="137"/>
                  </a:lnTo>
                  <a:lnTo>
                    <a:pt x="131" y="134"/>
                  </a:lnTo>
                  <a:lnTo>
                    <a:pt x="131" y="131"/>
                  </a:lnTo>
                  <a:lnTo>
                    <a:pt x="131" y="130"/>
                  </a:lnTo>
                  <a:lnTo>
                    <a:pt x="129" y="127"/>
                  </a:lnTo>
                  <a:lnTo>
                    <a:pt x="129" y="127"/>
                  </a:lnTo>
                  <a:lnTo>
                    <a:pt x="129" y="127"/>
                  </a:lnTo>
                  <a:lnTo>
                    <a:pt x="129" y="127"/>
                  </a:lnTo>
                  <a:lnTo>
                    <a:pt x="129" y="127"/>
                  </a:lnTo>
                  <a:lnTo>
                    <a:pt x="129" y="127"/>
                  </a:lnTo>
                  <a:lnTo>
                    <a:pt x="129" y="127"/>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4" name="Freeform 170"/>
            <p:cNvSpPr>
              <a:spLocks/>
            </p:cNvSpPr>
            <p:nvPr/>
          </p:nvSpPr>
          <p:spPr bwMode="auto">
            <a:xfrm>
              <a:off x="6581775" y="3284538"/>
              <a:ext cx="217488" cy="423863"/>
            </a:xfrm>
            <a:custGeom>
              <a:avLst/>
              <a:gdLst>
                <a:gd name="T0" fmla="*/ 137 w 137"/>
                <a:gd name="T1" fmla="*/ 92 h 267"/>
                <a:gd name="T2" fmla="*/ 137 w 137"/>
                <a:gd name="T3" fmla="*/ 88 h 267"/>
                <a:gd name="T4" fmla="*/ 124 w 137"/>
                <a:gd name="T5" fmla="*/ 75 h 267"/>
                <a:gd name="T6" fmla="*/ 117 w 137"/>
                <a:gd name="T7" fmla="*/ 52 h 267"/>
                <a:gd name="T8" fmla="*/ 96 w 137"/>
                <a:gd name="T9" fmla="*/ 36 h 267"/>
                <a:gd name="T10" fmla="*/ 91 w 137"/>
                <a:gd name="T11" fmla="*/ 44 h 267"/>
                <a:gd name="T12" fmla="*/ 79 w 137"/>
                <a:gd name="T13" fmla="*/ 41 h 267"/>
                <a:gd name="T14" fmla="*/ 69 w 137"/>
                <a:gd name="T15" fmla="*/ 45 h 267"/>
                <a:gd name="T16" fmla="*/ 60 w 137"/>
                <a:gd name="T17" fmla="*/ 49 h 267"/>
                <a:gd name="T18" fmla="*/ 61 w 137"/>
                <a:gd name="T19" fmla="*/ 31 h 267"/>
                <a:gd name="T20" fmla="*/ 57 w 137"/>
                <a:gd name="T21" fmla="*/ 15 h 267"/>
                <a:gd name="T22" fmla="*/ 51 w 137"/>
                <a:gd name="T23" fmla="*/ 18 h 267"/>
                <a:gd name="T24" fmla="*/ 47 w 137"/>
                <a:gd name="T25" fmla="*/ 10 h 267"/>
                <a:gd name="T26" fmla="*/ 39 w 137"/>
                <a:gd name="T27" fmla="*/ 2 h 267"/>
                <a:gd name="T28" fmla="*/ 31 w 137"/>
                <a:gd name="T29" fmla="*/ 4 h 267"/>
                <a:gd name="T30" fmla="*/ 23 w 137"/>
                <a:gd name="T31" fmla="*/ 10 h 267"/>
                <a:gd name="T32" fmla="*/ 7 w 137"/>
                <a:gd name="T33" fmla="*/ 14 h 267"/>
                <a:gd name="T34" fmla="*/ 7 w 137"/>
                <a:gd name="T35" fmla="*/ 32 h 267"/>
                <a:gd name="T36" fmla="*/ 4 w 137"/>
                <a:gd name="T37" fmla="*/ 39 h 267"/>
                <a:gd name="T38" fmla="*/ 10 w 137"/>
                <a:gd name="T39" fmla="*/ 52 h 267"/>
                <a:gd name="T40" fmla="*/ 27 w 137"/>
                <a:gd name="T41" fmla="*/ 75 h 267"/>
                <a:gd name="T42" fmla="*/ 26 w 137"/>
                <a:gd name="T43" fmla="*/ 80 h 267"/>
                <a:gd name="T44" fmla="*/ 23 w 137"/>
                <a:gd name="T45" fmla="*/ 93 h 267"/>
                <a:gd name="T46" fmla="*/ 30 w 137"/>
                <a:gd name="T47" fmla="*/ 109 h 267"/>
                <a:gd name="T48" fmla="*/ 39 w 137"/>
                <a:gd name="T49" fmla="*/ 136 h 267"/>
                <a:gd name="T50" fmla="*/ 48 w 137"/>
                <a:gd name="T51" fmla="*/ 160 h 267"/>
                <a:gd name="T52" fmla="*/ 35 w 137"/>
                <a:gd name="T53" fmla="*/ 189 h 267"/>
                <a:gd name="T54" fmla="*/ 35 w 137"/>
                <a:gd name="T55" fmla="*/ 221 h 267"/>
                <a:gd name="T56" fmla="*/ 40 w 137"/>
                <a:gd name="T57" fmla="*/ 225 h 267"/>
                <a:gd name="T58" fmla="*/ 48 w 137"/>
                <a:gd name="T59" fmla="*/ 230 h 267"/>
                <a:gd name="T60" fmla="*/ 53 w 137"/>
                <a:gd name="T61" fmla="*/ 239 h 267"/>
                <a:gd name="T62" fmla="*/ 57 w 137"/>
                <a:gd name="T63" fmla="*/ 247 h 267"/>
                <a:gd name="T64" fmla="*/ 67 w 137"/>
                <a:gd name="T65" fmla="*/ 251 h 267"/>
                <a:gd name="T66" fmla="*/ 79 w 137"/>
                <a:gd name="T67" fmla="*/ 259 h 267"/>
                <a:gd name="T68" fmla="*/ 83 w 137"/>
                <a:gd name="T69" fmla="*/ 264 h 267"/>
                <a:gd name="T70" fmla="*/ 92 w 137"/>
                <a:gd name="T71" fmla="*/ 264 h 267"/>
                <a:gd name="T72" fmla="*/ 88 w 137"/>
                <a:gd name="T73" fmla="*/ 250 h 267"/>
                <a:gd name="T74" fmla="*/ 71 w 137"/>
                <a:gd name="T75" fmla="*/ 242 h 267"/>
                <a:gd name="T76" fmla="*/ 64 w 137"/>
                <a:gd name="T77" fmla="*/ 230 h 267"/>
                <a:gd name="T78" fmla="*/ 65 w 137"/>
                <a:gd name="T79" fmla="*/ 229 h 267"/>
                <a:gd name="T80" fmla="*/ 56 w 137"/>
                <a:gd name="T81" fmla="*/ 203 h 267"/>
                <a:gd name="T82" fmla="*/ 47 w 137"/>
                <a:gd name="T83" fmla="*/ 198 h 267"/>
                <a:gd name="T84" fmla="*/ 44 w 137"/>
                <a:gd name="T85" fmla="*/ 182 h 267"/>
                <a:gd name="T86" fmla="*/ 47 w 137"/>
                <a:gd name="T87" fmla="*/ 172 h 267"/>
                <a:gd name="T88" fmla="*/ 52 w 137"/>
                <a:gd name="T89" fmla="*/ 140 h 267"/>
                <a:gd name="T90" fmla="*/ 60 w 137"/>
                <a:gd name="T91" fmla="*/ 125 h 267"/>
                <a:gd name="T92" fmla="*/ 67 w 137"/>
                <a:gd name="T93" fmla="*/ 136 h 267"/>
                <a:gd name="T94" fmla="*/ 75 w 137"/>
                <a:gd name="T95" fmla="*/ 141 h 267"/>
                <a:gd name="T96" fmla="*/ 84 w 137"/>
                <a:gd name="T97" fmla="*/ 141 h 267"/>
                <a:gd name="T98" fmla="*/ 92 w 137"/>
                <a:gd name="T99" fmla="*/ 146 h 267"/>
                <a:gd name="T100" fmla="*/ 97 w 137"/>
                <a:gd name="T101" fmla="*/ 150 h 267"/>
                <a:gd name="T102" fmla="*/ 91 w 137"/>
                <a:gd name="T103" fmla="*/ 129 h 267"/>
                <a:gd name="T104" fmla="*/ 100 w 137"/>
                <a:gd name="T105" fmla="*/ 110 h 267"/>
                <a:gd name="T106" fmla="*/ 117 w 137"/>
                <a:gd name="T107" fmla="*/ 109 h 267"/>
                <a:gd name="T108" fmla="*/ 132 w 137"/>
                <a:gd name="T109" fmla="*/ 112 h 267"/>
                <a:gd name="T110" fmla="*/ 137 w 137"/>
                <a:gd name="T111" fmla="*/ 10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267">
                  <a:moveTo>
                    <a:pt x="137" y="105"/>
                  </a:moveTo>
                  <a:lnTo>
                    <a:pt x="137" y="99"/>
                  </a:lnTo>
                  <a:lnTo>
                    <a:pt x="136" y="97"/>
                  </a:lnTo>
                  <a:lnTo>
                    <a:pt x="136" y="96"/>
                  </a:lnTo>
                  <a:lnTo>
                    <a:pt x="137" y="92"/>
                  </a:lnTo>
                  <a:lnTo>
                    <a:pt x="137" y="92"/>
                  </a:lnTo>
                  <a:lnTo>
                    <a:pt x="137" y="92"/>
                  </a:lnTo>
                  <a:lnTo>
                    <a:pt x="136" y="92"/>
                  </a:lnTo>
                  <a:lnTo>
                    <a:pt x="137" y="89"/>
                  </a:lnTo>
                  <a:lnTo>
                    <a:pt x="137" y="88"/>
                  </a:lnTo>
                  <a:lnTo>
                    <a:pt x="137" y="85"/>
                  </a:lnTo>
                  <a:lnTo>
                    <a:pt x="134" y="84"/>
                  </a:lnTo>
                  <a:lnTo>
                    <a:pt x="132" y="83"/>
                  </a:lnTo>
                  <a:lnTo>
                    <a:pt x="134" y="80"/>
                  </a:lnTo>
                  <a:lnTo>
                    <a:pt x="124" y="75"/>
                  </a:lnTo>
                  <a:lnTo>
                    <a:pt x="122" y="72"/>
                  </a:lnTo>
                  <a:lnTo>
                    <a:pt x="121" y="67"/>
                  </a:lnTo>
                  <a:lnTo>
                    <a:pt x="121" y="57"/>
                  </a:lnTo>
                  <a:lnTo>
                    <a:pt x="118" y="53"/>
                  </a:lnTo>
                  <a:lnTo>
                    <a:pt x="117" y="52"/>
                  </a:lnTo>
                  <a:lnTo>
                    <a:pt x="113" y="48"/>
                  </a:lnTo>
                  <a:lnTo>
                    <a:pt x="109" y="44"/>
                  </a:lnTo>
                  <a:lnTo>
                    <a:pt x="108" y="40"/>
                  </a:lnTo>
                  <a:lnTo>
                    <a:pt x="101" y="39"/>
                  </a:lnTo>
                  <a:lnTo>
                    <a:pt x="96" y="36"/>
                  </a:lnTo>
                  <a:lnTo>
                    <a:pt x="95" y="36"/>
                  </a:lnTo>
                  <a:lnTo>
                    <a:pt x="95" y="37"/>
                  </a:lnTo>
                  <a:lnTo>
                    <a:pt x="95" y="39"/>
                  </a:lnTo>
                  <a:lnTo>
                    <a:pt x="92" y="41"/>
                  </a:lnTo>
                  <a:lnTo>
                    <a:pt x="91" y="44"/>
                  </a:lnTo>
                  <a:lnTo>
                    <a:pt x="87" y="45"/>
                  </a:lnTo>
                  <a:lnTo>
                    <a:pt x="85" y="45"/>
                  </a:lnTo>
                  <a:lnTo>
                    <a:pt x="84" y="45"/>
                  </a:lnTo>
                  <a:lnTo>
                    <a:pt x="83" y="44"/>
                  </a:lnTo>
                  <a:lnTo>
                    <a:pt x="79" y="41"/>
                  </a:lnTo>
                  <a:lnTo>
                    <a:pt x="77" y="40"/>
                  </a:lnTo>
                  <a:lnTo>
                    <a:pt x="75" y="40"/>
                  </a:lnTo>
                  <a:lnTo>
                    <a:pt x="73" y="41"/>
                  </a:lnTo>
                  <a:lnTo>
                    <a:pt x="71" y="41"/>
                  </a:lnTo>
                  <a:lnTo>
                    <a:pt x="69" y="45"/>
                  </a:lnTo>
                  <a:lnTo>
                    <a:pt x="67" y="48"/>
                  </a:lnTo>
                  <a:lnTo>
                    <a:pt x="64" y="53"/>
                  </a:lnTo>
                  <a:lnTo>
                    <a:pt x="61" y="53"/>
                  </a:lnTo>
                  <a:lnTo>
                    <a:pt x="60" y="52"/>
                  </a:lnTo>
                  <a:lnTo>
                    <a:pt x="60" y="49"/>
                  </a:lnTo>
                  <a:lnTo>
                    <a:pt x="60" y="45"/>
                  </a:lnTo>
                  <a:lnTo>
                    <a:pt x="61" y="40"/>
                  </a:lnTo>
                  <a:lnTo>
                    <a:pt x="60" y="35"/>
                  </a:lnTo>
                  <a:lnTo>
                    <a:pt x="60" y="32"/>
                  </a:lnTo>
                  <a:lnTo>
                    <a:pt x="61" y="31"/>
                  </a:lnTo>
                  <a:lnTo>
                    <a:pt x="61" y="27"/>
                  </a:lnTo>
                  <a:lnTo>
                    <a:pt x="60" y="23"/>
                  </a:lnTo>
                  <a:lnTo>
                    <a:pt x="60" y="23"/>
                  </a:lnTo>
                  <a:lnTo>
                    <a:pt x="60" y="18"/>
                  </a:lnTo>
                  <a:lnTo>
                    <a:pt x="57" y="15"/>
                  </a:lnTo>
                  <a:lnTo>
                    <a:pt x="53" y="15"/>
                  </a:lnTo>
                  <a:lnTo>
                    <a:pt x="52" y="15"/>
                  </a:lnTo>
                  <a:lnTo>
                    <a:pt x="52" y="16"/>
                  </a:lnTo>
                  <a:lnTo>
                    <a:pt x="52" y="18"/>
                  </a:lnTo>
                  <a:lnTo>
                    <a:pt x="51" y="18"/>
                  </a:lnTo>
                  <a:lnTo>
                    <a:pt x="48" y="15"/>
                  </a:lnTo>
                  <a:lnTo>
                    <a:pt x="47" y="14"/>
                  </a:lnTo>
                  <a:lnTo>
                    <a:pt x="44" y="11"/>
                  </a:lnTo>
                  <a:lnTo>
                    <a:pt x="45" y="11"/>
                  </a:lnTo>
                  <a:lnTo>
                    <a:pt x="47" y="10"/>
                  </a:lnTo>
                  <a:lnTo>
                    <a:pt x="47" y="8"/>
                  </a:lnTo>
                  <a:lnTo>
                    <a:pt x="47" y="6"/>
                  </a:lnTo>
                  <a:lnTo>
                    <a:pt x="43" y="0"/>
                  </a:lnTo>
                  <a:lnTo>
                    <a:pt x="40" y="2"/>
                  </a:lnTo>
                  <a:lnTo>
                    <a:pt x="39" y="2"/>
                  </a:lnTo>
                  <a:lnTo>
                    <a:pt x="37" y="0"/>
                  </a:lnTo>
                  <a:lnTo>
                    <a:pt x="36" y="0"/>
                  </a:lnTo>
                  <a:lnTo>
                    <a:pt x="35" y="0"/>
                  </a:lnTo>
                  <a:lnTo>
                    <a:pt x="30" y="2"/>
                  </a:lnTo>
                  <a:lnTo>
                    <a:pt x="31" y="4"/>
                  </a:lnTo>
                  <a:lnTo>
                    <a:pt x="30" y="6"/>
                  </a:lnTo>
                  <a:lnTo>
                    <a:pt x="26" y="6"/>
                  </a:lnTo>
                  <a:lnTo>
                    <a:pt x="23" y="6"/>
                  </a:lnTo>
                  <a:lnTo>
                    <a:pt x="23" y="8"/>
                  </a:lnTo>
                  <a:lnTo>
                    <a:pt x="23" y="10"/>
                  </a:lnTo>
                  <a:lnTo>
                    <a:pt x="22" y="11"/>
                  </a:lnTo>
                  <a:lnTo>
                    <a:pt x="18" y="11"/>
                  </a:lnTo>
                  <a:lnTo>
                    <a:pt x="16" y="14"/>
                  </a:lnTo>
                  <a:lnTo>
                    <a:pt x="8" y="11"/>
                  </a:lnTo>
                  <a:lnTo>
                    <a:pt x="7" y="14"/>
                  </a:lnTo>
                  <a:lnTo>
                    <a:pt x="4" y="19"/>
                  </a:lnTo>
                  <a:lnTo>
                    <a:pt x="7" y="22"/>
                  </a:lnTo>
                  <a:lnTo>
                    <a:pt x="4" y="27"/>
                  </a:lnTo>
                  <a:lnTo>
                    <a:pt x="7" y="31"/>
                  </a:lnTo>
                  <a:lnTo>
                    <a:pt x="7" y="32"/>
                  </a:lnTo>
                  <a:lnTo>
                    <a:pt x="3" y="35"/>
                  </a:lnTo>
                  <a:lnTo>
                    <a:pt x="0" y="32"/>
                  </a:lnTo>
                  <a:lnTo>
                    <a:pt x="3" y="36"/>
                  </a:lnTo>
                  <a:lnTo>
                    <a:pt x="3" y="39"/>
                  </a:lnTo>
                  <a:lnTo>
                    <a:pt x="4" y="39"/>
                  </a:lnTo>
                  <a:lnTo>
                    <a:pt x="7" y="40"/>
                  </a:lnTo>
                  <a:lnTo>
                    <a:pt x="7" y="41"/>
                  </a:lnTo>
                  <a:lnTo>
                    <a:pt x="8" y="44"/>
                  </a:lnTo>
                  <a:lnTo>
                    <a:pt x="8" y="48"/>
                  </a:lnTo>
                  <a:lnTo>
                    <a:pt x="10" y="52"/>
                  </a:lnTo>
                  <a:lnTo>
                    <a:pt x="16" y="55"/>
                  </a:lnTo>
                  <a:lnTo>
                    <a:pt x="20" y="59"/>
                  </a:lnTo>
                  <a:lnTo>
                    <a:pt x="22" y="65"/>
                  </a:lnTo>
                  <a:lnTo>
                    <a:pt x="23" y="71"/>
                  </a:lnTo>
                  <a:lnTo>
                    <a:pt x="27" y="75"/>
                  </a:lnTo>
                  <a:lnTo>
                    <a:pt x="30" y="72"/>
                  </a:lnTo>
                  <a:lnTo>
                    <a:pt x="30" y="75"/>
                  </a:lnTo>
                  <a:lnTo>
                    <a:pt x="27" y="79"/>
                  </a:lnTo>
                  <a:lnTo>
                    <a:pt x="26" y="79"/>
                  </a:lnTo>
                  <a:lnTo>
                    <a:pt x="26" y="80"/>
                  </a:lnTo>
                  <a:lnTo>
                    <a:pt x="26" y="83"/>
                  </a:lnTo>
                  <a:lnTo>
                    <a:pt x="26" y="89"/>
                  </a:lnTo>
                  <a:lnTo>
                    <a:pt x="26" y="92"/>
                  </a:lnTo>
                  <a:lnTo>
                    <a:pt x="23" y="92"/>
                  </a:lnTo>
                  <a:lnTo>
                    <a:pt x="23" y="93"/>
                  </a:lnTo>
                  <a:lnTo>
                    <a:pt x="22" y="93"/>
                  </a:lnTo>
                  <a:lnTo>
                    <a:pt x="22" y="96"/>
                  </a:lnTo>
                  <a:lnTo>
                    <a:pt x="22" y="99"/>
                  </a:lnTo>
                  <a:lnTo>
                    <a:pt x="23" y="103"/>
                  </a:lnTo>
                  <a:lnTo>
                    <a:pt x="30" y="109"/>
                  </a:lnTo>
                  <a:lnTo>
                    <a:pt x="35" y="116"/>
                  </a:lnTo>
                  <a:lnTo>
                    <a:pt x="39" y="122"/>
                  </a:lnTo>
                  <a:lnTo>
                    <a:pt x="39" y="129"/>
                  </a:lnTo>
                  <a:lnTo>
                    <a:pt x="39" y="132"/>
                  </a:lnTo>
                  <a:lnTo>
                    <a:pt x="39" y="136"/>
                  </a:lnTo>
                  <a:lnTo>
                    <a:pt x="43" y="141"/>
                  </a:lnTo>
                  <a:lnTo>
                    <a:pt x="47" y="146"/>
                  </a:lnTo>
                  <a:lnTo>
                    <a:pt x="48" y="156"/>
                  </a:lnTo>
                  <a:lnTo>
                    <a:pt x="48" y="158"/>
                  </a:lnTo>
                  <a:lnTo>
                    <a:pt x="48" y="160"/>
                  </a:lnTo>
                  <a:lnTo>
                    <a:pt x="44" y="166"/>
                  </a:lnTo>
                  <a:lnTo>
                    <a:pt x="39" y="176"/>
                  </a:lnTo>
                  <a:lnTo>
                    <a:pt x="39" y="179"/>
                  </a:lnTo>
                  <a:lnTo>
                    <a:pt x="37" y="181"/>
                  </a:lnTo>
                  <a:lnTo>
                    <a:pt x="35" y="189"/>
                  </a:lnTo>
                  <a:lnTo>
                    <a:pt x="31" y="210"/>
                  </a:lnTo>
                  <a:lnTo>
                    <a:pt x="31" y="217"/>
                  </a:lnTo>
                  <a:lnTo>
                    <a:pt x="31" y="221"/>
                  </a:lnTo>
                  <a:lnTo>
                    <a:pt x="35" y="223"/>
                  </a:lnTo>
                  <a:lnTo>
                    <a:pt x="35" y="221"/>
                  </a:lnTo>
                  <a:lnTo>
                    <a:pt x="37" y="219"/>
                  </a:lnTo>
                  <a:lnTo>
                    <a:pt x="39" y="219"/>
                  </a:lnTo>
                  <a:lnTo>
                    <a:pt x="39" y="221"/>
                  </a:lnTo>
                  <a:lnTo>
                    <a:pt x="39" y="223"/>
                  </a:lnTo>
                  <a:lnTo>
                    <a:pt x="40" y="225"/>
                  </a:lnTo>
                  <a:lnTo>
                    <a:pt x="43" y="225"/>
                  </a:lnTo>
                  <a:lnTo>
                    <a:pt x="43" y="226"/>
                  </a:lnTo>
                  <a:lnTo>
                    <a:pt x="44" y="230"/>
                  </a:lnTo>
                  <a:lnTo>
                    <a:pt x="47" y="230"/>
                  </a:lnTo>
                  <a:lnTo>
                    <a:pt x="48" y="230"/>
                  </a:lnTo>
                  <a:lnTo>
                    <a:pt x="48" y="234"/>
                  </a:lnTo>
                  <a:lnTo>
                    <a:pt x="51" y="237"/>
                  </a:lnTo>
                  <a:lnTo>
                    <a:pt x="52" y="238"/>
                  </a:lnTo>
                  <a:lnTo>
                    <a:pt x="52" y="237"/>
                  </a:lnTo>
                  <a:lnTo>
                    <a:pt x="53" y="239"/>
                  </a:lnTo>
                  <a:lnTo>
                    <a:pt x="53" y="242"/>
                  </a:lnTo>
                  <a:lnTo>
                    <a:pt x="56" y="239"/>
                  </a:lnTo>
                  <a:lnTo>
                    <a:pt x="56" y="242"/>
                  </a:lnTo>
                  <a:lnTo>
                    <a:pt x="56" y="243"/>
                  </a:lnTo>
                  <a:lnTo>
                    <a:pt x="57" y="247"/>
                  </a:lnTo>
                  <a:lnTo>
                    <a:pt x="61" y="251"/>
                  </a:lnTo>
                  <a:lnTo>
                    <a:pt x="64" y="254"/>
                  </a:lnTo>
                  <a:lnTo>
                    <a:pt x="64" y="250"/>
                  </a:lnTo>
                  <a:lnTo>
                    <a:pt x="65" y="250"/>
                  </a:lnTo>
                  <a:lnTo>
                    <a:pt x="67" y="251"/>
                  </a:lnTo>
                  <a:lnTo>
                    <a:pt x="71" y="254"/>
                  </a:lnTo>
                  <a:lnTo>
                    <a:pt x="73" y="254"/>
                  </a:lnTo>
                  <a:lnTo>
                    <a:pt x="73" y="255"/>
                  </a:lnTo>
                  <a:lnTo>
                    <a:pt x="75" y="256"/>
                  </a:lnTo>
                  <a:lnTo>
                    <a:pt x="79" y="259"/>
                  </a:lnTo>
                  <a:lnTo>
                    <a:pt x="79" y="260"/>
                  </a:lnTo>
                  <a:lnTo>
                    <a:pt x="77" y="264"/>
                  </a:lnTo>
                  <a:lnTo>
                    <a:pt x="79" y="267"/>
                  </a:lnTo>
                  <a:lnTo>
                    <a:pt x="80" y="267"/>
                  </a:lnTo>
                  <a:lnTo>
                    <a:pt x="83" y="264"/>
                  </a:lnTo>
                  <a:lnTo>
                    <a:pt x="84" y="263"/>
                  </a:lnTo>
                  <a:lnTo>
                    <a:pt x="87" y="263"/>
                  </a:lnTo>
                  <a:lnTo>
                    <a:pt x="88" y="264"/>
                  </a:lnTo>
                  <a:lnTo>
                    <a:pt x="91" y="267"/>
                  </a:lnTo>
                  <a:lnTo>
                    <a:pt x="92" y="264"/>
                  </a:lnTo>
                  <a:lnTo>
                    <a:pt x="95" y="260"/>
                  </a:lnTo>
                  <a:lnTo>
                    <a:pt x="95" y="259"/>
                  </a:lnTo>
                  <a:lnTo>
                    <a:pt x="95" y="256"/>
                  </a:lnTo>
                  <a:lnTo>
                    <a:pt x="91" y="254"/>
                  </a:lnTo>
                  <a:lnTo>
                    <a:pt x="88" y="250"/>
                  </a:lnTo>
                  <a:lnTo>
                    <a:pt x="84" y="246"/>
                  </a:lnTo>
                  <a:lnTo>
                    <a:pt x="80" y="246"/>
                  </a:lnTo>
                  <a:lnTo>
                    <a:pt x="77" y="246"/>
                  </a:lnTo>
                  <a:lnTo>
                    <a:pt x="73" y="243"/>
                  </a:lnTo>
                  <a:lnTo>
                    <a:pt x="71" y="242"/>
                  </a:lnTo>
                  <a:lnTo>
                    <a:pt x="67" y="239"/>
                  </a:lnTo>
                  <a:lnTo>
                    <a:pt x="64" y="237"/>
                  </a:lnTo>
                  <a:lnTo>
                    <a:pt x="61" y="233"/>
                  </a:lnTo>
                  <a:lnTo>
                    <a:pt x="61" y="230"/>
                  </a:lnTo>
                  <a:lnTo>
                    <a:pt x="64" y="230"/>
                  </a:lnTo>
                  <a:lnTo>
                    <a:pt x="65" y="234"/>
                  </a:lnTo>
                  <a:lnTo>
                    <a:pt x="67" y="238"/>
                  </a:lnTo>
                  <a:lnTo>
                    <a:pt x="69" y="239"/>
                  </a:lnTo>
                  <a:lnTo>
                    <a:pt x="67" y="234"/>
                  </a:lnTo>
                  <a:lnTo>
                    <a:pt x="65" y="229"/>
                  </a:lnTo>
                  <a:lnTo>
                    <a:pt x="61" y="217"/>
                  </a:lnTo>
                  <a:lnTo>
                    <a:pt x="60" y="217"/>
                  </a:lnTo>
                  <a:lnTo>
                    <a:pt x="60" y="213"/>
                  </a:lnTo>
                  <a:lnTo>
                    <a:pt x="57" y="206"/>
                  </a:lnTo>
                  <a:lnTo>
                    <a:pt x="56" y="203"/>
                  </a:lnTo>
                  <a:lnTo>
                    <a:pt x="53" y="202"/>
                  </a:lnTo>
                  <a:lnTo>
                    <a:pt x="51" y="203"/>
                  </a:lnTo>
                  <a:lnTo>
                    <a:pt x="47" y="203"/>
                  </a:lnTo>
                  <a:lnTo>
                    <a:pt x="47" y="202"/>
                  </a:lnTo>
                  <a:lnTo>
                    <a:pt x="47" y="198"/>
                  </a:lnTo>
                  <a:lnTo>
                    <a:pt x="44" y="197"/>
                  </a:lnTo>
                  <a:lnTo>
                    <a:pt x="44" y="189"/>
                  </a:lnTo>
                  <a:lnTo>
                    <a:pt x="44" y="185"/>
                  </a:lnTo>
                  <a:lnTo>
                    <a:pt x="43" y="182"/>
                  </a:lnTo>
                  <a:lnTo>
                    <a:pt x="44" y="182"/>
                  </a:lnTo>
                  <a:lnTo>
                    <a:pt x="44" y="181"/>
                  </a:lnTo>
                  <a:lnTo>
                    <a:pt x="44" y="179"/>
                  </a:lnTo>
                  <a:lnTo>
                    <a:pt x="47" y="172"/>
                  </a:lnTo>
                  <a:lnTo>
                    <a:pt x="47" y="172"/>
                  </a:lnTo>
                  <a:lnTo>
                    <a:pt x="47" y="172"/>
                  </a:lnTo>
                  <a:lnTo>
                    <a:pt x="48" y="168"/>
                  </a:lnTo>
                  <a:lnTo>
                    <a:pt x="48" y="168"/>
                  </a:lnTo>
                  <a:lnTo>
                    <a:pt x="53" y="149"/>
                  </a:lnTo>
                  <a:lnTo>
                    <a:pt x="53" y="145"/>
                  </a:lnTo>
                  <a:lnTo>
                    <a:pt x="52" y="140"/>
                  </a:lnTo>
                  <a:lnTo>
                    <a:pt x="53" y="136"/>
                  </a:lnTo>
                  <a:lnTo>
                    <a:pt x="52" y="129"/>
                  </a:lnTo>
                  <a:lnTo>
                    <a:pt x="52" y="128"/>
                  </a:lnTo>
                  <a:lnTo>
                    <a:pt x="56" y="125"/>
                  </a:lnTo>
                  <a:lnTo>
                    <a:pt x="60" y="125"/>
                  </a:lnTo>
                  <a:lnTo>
                    <a:pt x="61" y="124"/>
                  </a:lnTo>
                  <a:lnTo>
                    <a:pt x="64" y="125"/>
                  </a:lnTo>
                  <a:lnTo>
                    <a:pt x="67" y="125"/>
                  </a:lnTo>
                  <a:lnTo>
                    <a:pt x="67" y="132"/>
                  </a:lnTo>
                  <a:lnTo>
                    <a:pt x="67" y="136"/>
                  </a:lnTo>
                  <a:lnTo>
                    <a:pt x="67" y="140"/>
                  </a:lnTo>
                  <a:lnTo>
                    <a:pt x="67" y="141"/>
                  </a:lnTo>
                  <a:lnTo>
                    <a:pt x="69" y="141"/>
                  </a:lnTo>
                  <a:lnTo>
                    <a:pt x="73" y="141"/>
                  </a:lnTo>
                  <a:lnTo>
                    <a:pt x="75" y="141"/>
                  </a:lnTo>
                  <a:lnTo>
                    <a:pt x="77" y="141"/>
                  </a:lnTo>
                  <a:lnTo>
                    <a:pt x="80" y="140"/>
                  </a:lnTo>
                  <a:lnTo>
                    <a:pt x="83" y="141"/>
                  </a:lnTo>
                  <a:lnTo>
                    <a:pt x="84" y="142"/>
                  </a:lnTo>
                  <a:lnTo>
                    <a:pt x="84" y="141"/>
                  </a:lnTo>
                  <a:lnTo>
                    <a:pt x="87" y="145"/>
                  </a:lnTo>
                  <a:lnTo>
                    <a:pt x="88" y="146"/>
                  </a:lnTo>
                  <a:lnTo>
                    <a:pt x="88" y="145"/>
                  </a:lnTo>
                  <a:lnTo>
                    <a:pt x="91" y="146"/>
                  </a:lnTo>
                  <a:lnTo>
                    <a:pt x="92" y="146"/>
                  </a:lnTo>
                  <a:lnTo>
                    <a:pt x="91" y="149"/>
                  </a:lnTo>
                  <a:lnTo>
                    <a:pt x="92" y="149"/>
                  </a:lnTo>
                  <a:lnTo>
                    <a:pt x="96" y="153"/>
                  </a:lnTo>
                  <a:lnTo>
                    <a:pt x="95" y="149"/>
                  </a:lnTo>
                  <a:lnTo>
                    <a:pt x="97" y="150"/>
                  </a:lnTo>
                  <a:lnTo>
                    <a:pt x="97" y="152"/>
                  </a:lnTo>
                  <a:lnTo>
                    <a:pt x="97" y="149"/>
                  </a:lnTo>
                  <a:lnTo>
                    <a:pt x="97" y="145"/>
                  </a:lnTo>
                  <a:lnTo>
                    <a:pt x="92" y="137"/>
                  </a:lnTo>
                  <a:lnTo>
                    <a:pt x="91" y="129"/>
                  </a:lnTo>
                  <a:lnTo>
                    <a:pt x="88" y="124"/>
                  </a:lnTo>
                  <a:lnTo>
                    <a:pt x="92" y="124"/>
                  </a:lnTo>
                  <a:lnTo>
                    <a:pt x="95" y="120"/>
                  </a:lnTo>
                  <a:lnTo>
                    <a:pt x="97" y="114"/>
                  </a:lnTo>
                  <a:lnTo>
                    <a:pt x="100" y="110"/>
                  </a:lnTo>
                  <a:lnTo>
                    <a:pt x="104" y="109"/>
                  </a:lnTo>
                  <a:lnTo>
                    <a:pt x="108" y="109"/>
                  </a:lnTo>
                  <a:lnTo>
                    <a:pt x="111" y="109"/>
                  </a:lnTo>
                  <a:lnTo>
                    <a:pt x="113" y="110"/>
                  </a:lnTo>
                  <a:lnTo>
                    <a:pt x="117" y="109"/>
                  </a:lnTo>
                  <a:lnTo>
                    <a:pt x="118" y="109"/>
                  </a:lnTo>
                  <a:lnTo>
                    <a:pt x="124" y="109"/>
                  </a:lnTo>
                  <a:lnTo>
                    <a:pt x="128" y="109"/>
                  </a:lnTo>
                  <a:lnTo>
                    <a:pt x="130" y="110"/>
                  </a:lnTo>
                  <a:lnTo>
                    <a:pt x="132" y="112"/>
                  </a:lnTo>
                  <a:lnTo>
                    <a:pt x="134" y="110"/>
                  </a:lnTo>
                  <a:lnTo>
                    <a:pt x="136" y="106"/>
                  </a:lnTo>
                  <a:lnTo>
                    <a:pt x="137" y="105"/>
                  </a:lnTo>
                  <a:lnTo>
                    <a:pt x="137" y="105"/>
                  </a:lnTo>
                  <a:lnTo>
                    <a:pt x="137" y="105"/>
                  </a:lnTo>
                  <a:lnTo>
                    <a:pt x="137" y="105"/>
                  </a:lnTo>
                  <a:lnTo>
                    <a:pt x="137" y="105"/>
                  </a:lnTo>
                  <a:lnTo>
                    <a:pt x="137" y="105"/>
                  </a:lnTo>
                  <a:lnTo>
                    <a:pt x="137" y="105"/>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5" name="Freeform 171"/>
            <p:cNvSpPr>
              <a:spLocks/>
            </p:cNvSpPr>
            <p:nvPr/>
          </p:nvSpPr>
          <p:spPr bwMode="auto">
            <a:xfrm>
              <a:off x="4446588" y="4002088"/>
              <a:ext cx="26988" cy="34925"/>
            </a:xfrm>
            <a:custGeom>
              <a:avLst/>
              <a:gdLst>
                <a:gd name="T0" fmla="*/ 15 w 17"/>
                <a:gd name="T1" fmla="*/ 1 h 22"/>
                <a:gd name="T2" fmla="*/ 15 w 17"/>
                <a:gd name="T3" fmla="*/ 1 h 22"/>
                <a:gd name="T4" fmla="*/ 13 w 17"/>
                <a:gd name="T5" fmla="*/ 0 h 22"/>
                <a:gd name="T6" fmla="*/ 11 w 17"/>
                <a:gd name="T7" fmla="*/ 0 h 22"/>
                <a:gd name="T8" fmla="*/ 9 w 17"/>
                <a:gd name="T9" fmla="*/ 0 h 22"/>
                <a:gd name="T10" fmla="*/ 8 w 17"/>
                <a:gd name="T11" fmla="*/ 1 h 22"/>
                <a:gd name="T12" fmla="*/ 4 w 17"/>
                <a:gd name="T13" fmla="*/ 5 h 22"/>
                <a:gd name="T14" fmla="*/ 0 w 17"/>
                <a:gd name="T15" fmla="*/ 9 h 22"/>
                <a:gd name="T16" fmla="*/ 0 w 17"/>
                <a:gd name="T17" fmla="*/ 10 h 22"/>
                <a:gd name="T18" fmla="*/ 0 w 17"/>
                <a:gd name="T19" fmla="*/ 13 h 22"/>
                <a:gd name="T20" fmla="*/ 1 w 17"/>
                <a:gd name="T21" fmla="*/ 14 h 22"/>
                <a:gd name="T22" fmla="*/ 1 w 17"/>
                <a:gd name="T23" fmla="*/ 18 h 22"/>
                <a:gd name="T24" fmla="*/ 1 w 17"/>
                <a:gd name="T25" fmla="*/ 19 h 22"/>
                <a:gd name="T26" fmla="*/ 1 w 17"/>
                <a:gd name="T27" fmla="*/ 22 h 22"/>
                <a:gd name="T28" fmla="*/ 4 w 17"/>
                <a:gd name="T29" fmla="*/ 22 h 22"/>
                <a:gd name="T30" fmla="*/ 5 w 17"/>
                <a:gd name="T31" fmla="*/ 19 h 22"/>
                <a:gd name="T32" fmla="*/ 8 w 17"/>
                <a:gd name="T33" fmla="*/ 18 h 22"/>
                <a:gd name="T34" fmla="*/ 8 w 17"/>
                <a:gd name="T35" fmla="*/ 17 h 22"/>
                <a:gd name="T36" fmla="*/ 8 w 17"/>
                <a:gd name="T37" fmla="*/ 13 h 22"/>
                <a:gd name="T38" fmla="*/ 5 w 17"/>
                <a:gd name="T39" fmla="*/ 10 h 22"/>
                <a:gd name="T40" fmla="*/ 8 w 17"/>
                <a:gd name="T41" fmla="*/ 9 h 22"/>
                <a:gd name="T42" fmla="*/ 15 w 17"/>
                <a:gd name="T43" fmla="*/ 4 h 22"/>
                <a:gd name="T44" fmla="*/ 15 w 17"/>
                <a:gd name="T45" fmla="*/ 4 h 22"/>
                <a:gd name="T46" fmla="*/ 15 w 17"/>
                <a:gd name="T47" fmla="*/ 4 h 22"/>
                <a:gd name="T48" fmla="*/ 17 w 17"/>
                <a:gd name="T49" fmla="*/ 2 h 22"/>
                <a:gd name="T50" fmla="*/ 15 w 17"/>
                <a:gd name="T51" fmla="*/ 1 h 22"/>
                <a:gd name="T52" fmla="*/ 15 w 17"/>
                <a:gd name="T53" fmla="*/ 1 h 22"/>
                <a:gd name="T54" fmla="*/ 15 w 17"/>
                <a:gd name="T55" fmla="*/ 1 h 22"/>
                <a:gd name="T56" fmla="*/ 15 w 17"/>
                <a:gd name="T57" fmla="*/ 1 h 22"/>
                <a:gd name="T58" fmla="*/ 15 w 17"/>
                <a:gd name="T59" fmla="*/ 1 h 22"/>
                <a:gd name="T60" fmla="*/ 15 w 17"/>
                <a:gd name="T61" fmla="*/ 1 h 22"/>
                <a:gd name="T62" fmla="*/ 15 w 17"/>
                <a:gd name="T6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2">
                  <a:moveTo>
                    <a:pt x="15" y="1"/>
                  </a:moveTo>
                  <a:lnTo>
                    <a:pt x="15" y="1"/>
                  </a:lnTo>
                  <a:lnTo>
                    <a:pt x="13" y="0"/>
                  </a:lnTo>
                  <a:lnTo>
                    <a:pt x="11" y="0"/>
                  </a:lnTo>
                  <a:lnTo>
                    <a:pt x="9" y="0"/>
                  </a:lnTo>
                  <a:lnTo>
                    <a:pt x="8" y="1"/>
                  </a:lnTo>
                  <a:lnTo>
                    <a:pt x="4" y="5"/>
                  </a:lnTo>
                  <a:lnTo>
                    <a:pt x="0" y="9"/>
                  </a:lnTo>
                  <a:lnTo>
                    <a:pt x="0" y="10"/>
                  </a:lnTo>
                  <a:lnTo>
                    <a:pt x="0" y="13"/>
                  </a:lnTo>
                  <a:lnTo>
                    <a:pt x="1" y="14"/>
                  </a:lnTo>
                  <a:lnTo>
                    <a:pt x="1" y="18"/>
                  </a:lnTo>
                  <a:lnTo>
                    <a:pt x="1" y="19"/>
                  </a:lnTo>
                  <a:lnTo>
                    <a:pt x="1" y="22"/>
                  </a:lnTo>
                  <a:lnTo>
                    <a:pt x="4" y="22"/>
                  </a:lnTo>
                  <a:lnTo>
                    <a:pt x="5" y="19"/>
                  </a:lnTo>
                  <a:lnTo>
                    <a:pt x="8" y="18"/>
                  </a:lnTo>
                  <a:lnTo>
                    <a:pt x="8" y="17"/>
                  </a:lnTo>
                  <a:lnTo>
                    <a:pt x="8" y="13"/>
                  </a:lnTo>
                  <a:lnTo>
                    <a:pt x="5" y="10"/>
                  </a:lnTo>
                  <a:lnTo>
                    <a:pt x="8" y="9"/>
                  </a:lnTo>
                  <a:lnTo>
                    <a:pt x="15" y="4"/>
                  </a:lnTo>
                  <a:lnTo>
                    <a:pt x="15" y="4"/>
                  </a:lnTo>
                  <a:lnTo>
                    <a:pt x="15" y="4"/>
                  </a:lnTo>
                  <a:lnTo>
                    <a:pt x="17" y="2"/>
                  </a:lnTo>
                  <a:lnTo>
                    <a:pt x="15" y="1"/>
                  </a:lnTo>
                  <a:lnTo>
                    <a:pt x="15" y="1"/>
                  </a:lnTo>
                  <a:lnTo>
                    <a:pt x="15" y="1"/>
                  </a:lnTo>
                  <a:lnTo>
                    <a:pt x="15" y="1"/>
                  </a:lnTo>
                  <a:lnTo>
                    <a:pt x="15" y="1"/>
                  </a:lnTo>
                  <a:lnTo>
                    <a:pt x="15" y="1"/>
                  </a:lnTo>
                  <a:lnTo>
                    <a:pt x="15" y="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6" name="Freeform 172"/>
            <p:cNvSpPr>
              <a:spLocks/>
            </p:cNvSpPr>
            <p:nvPr/>
          </p:nvSpPr>
          <p:spPr bwMode="auto">
            <a:xfrm>
              <a:off x="4421188" y="3767138"/>
              <a:ext cx="192088" cy="249238"/>
            </a:xfrm>
            <a:custGeom>
              <a:avLst/>
              <a:gdLst>
                <a:gd name="T0" fmla="*/ 109 w 121"/>
                <a:gd name="T1" fmla="*/ 3 h 157"/>
                <a:gd name="T2" fmla="*/ 96 w 121"/>
                <a:gd name="T3" fmla="*/ 3 h 157"/>
                <a:gd name="T4" fmla="*/ 88 w 121"/>
                <a:gd name="T5" fmla="*/ 4 h 157"/>
                <a:gd name="T6" fmla="*/ 84 w 121"/>
                <a:gd name="T7" fmla="*/ 21 h 157"/>
                <a:gd name="T8" fmla="*/ 81 w 121"/>
                <a:gd name="T9" fmla="*/ 25 h 157"/>
                <a:gd name="T10" fmla="*/ 81 w 121"/>
                <a:gd name="T11" fmla="*/ 36 h 157"/>
                <a:gd name="T12" fmla="*/ 65 w 121"/>
                <a:gd name="T13" fmla="*/ 29 h 157"/>
                <a:gd name="T14" fmla="*/ 52 w 121"/>
                <a:gd name="T15" fmla="*/ 27 h 157"/>
                <a:gd name="T16" fmla="*/ 39 w 121"/>
                <a:gd name="T17" fmla="*/ 27 h 157"/>
                <a:gd name="T18" fmla="*/ 35 w 121"/>
                <a:gd name="T19" fmla="*/ 31 h 157"/>
                <a:gd name="T20" fmla="*/ 33 w 121"/>
                <a:gd name="T21" fmla="*/ 44 h 157"/>
                <a:gd name="T22" fmla="*/ 48 w 121"/>
                <a:gd name="T23" fmla="*/ 40 h 157"/>
                <a:gd name="T24" fmla="*/ 53 w 121"/>
                <a:gd name="T25" fmla="*/ 49 h 157"/>
                <a:gd name="T26" fmla="*/ 48 w 121"/>
                <a:gd name="T27" fmla="*/ 56 h 157"/>
                <a:gd name="T28" fmla="*/ 44 w 121"/>
                <a:gd name="T29" fmla="*/ 69 h 157"/>
                <a:gd name="T30" fmla="*/ 48 w 121"/>
                <a:gd name="T31" fmla="*/ 73 h 157"/>
                <a:gd name="T32" fmla="*/ 53 w 121"/>
                <a:gd name="T33" fmla="*/ 77 h 157"/>
                <a:gd name="T34" fmla="*/ 53 w 121"/>
                <a:gd name="T35" fmla="*/ 87 h 157"/>
                <a:gd name="T36" fmla="*/ 52 w 121"/>
                <a:gd name="T37" fmla="*/ 96 h 157"/>
                <a:gd name="T38" fmla="*/ 52 w 121"/>
                <a:gd name="T39" fmla="*/ 101 h 157"/>
                <a:gd name="T40" fmla="*/ 48 w 121"/>
                <a:gd name="T41" fmla="*/ 110 h 157"/>
                <a:gd name="T42" fmla="*/ 43 w 121"/>
                <a:gd name="T43" fmla="*/ 104 h 157"/>
                <a:gd name="T44" fmla="*/ 35 w 121"/>
                <a:gd name="T45" fmla="*/ 109 h 157"/>
                <a:gd name="T46" fmla="*/ 31 w 121"/>
                <a:gd name="T47" fmla="*/ 108 h 157"/>
                <a:gd name="T48" fmla="*/ 27 w 121"/>
                <a:gd name="T49" fmla="*/ 100 h 157"/>
                <a:gd name="T50" fmla="*/ 24 w 121"/>
                <a:gd name="T51" fmla="*/ 105 h 157"/>
                <a:gd name="T52" fmla="*/ 16 w 121"/>
                <a:gd name="T53" fmla="*/ 109 h 157"/>
                <a:gd name="T54" fmla="*/ 8 w 121"/>
                <a:gd name="T55" fmla="*/ 113 h 157"/>
                <a:gd name="T56" fmla="*/ 9 w 121"/>
                <a:gd name="T57" fmla="*/ 121 h 157"/>
                <a:gd name="T58" fmla="*/ 13 w 121"/>
                <a:gd name="T59" fmla="*/ 128 h 157"/>
                <a:gd name="T60" fmla="*/ 8 w 121"/>
                <a:gd name="T61" fmla="*/ 132 h 157"/>
                <a:gd name="T62" fmla="*/ 3 w 121"/>
                <a:gd name="T63" fmla="*/ 134 h 157"/>
                <a:gd name="T64" fmla="*/ 9 w 121"/>
                <a:gd name="T65" fmla="*/ 148 h 157"/>
                <a:gd name="T66" fmla="*/ 13 w 121"/>
                <a:gd name="T67" fmla="*/ 157 h 157"/>
                <a:gd name="T68" fmla="*/ 21 w 121"/>
                <a:gd name="T69" fmla="*/ 150 h 157"/>
                <a:gd name="T70" fmla="*/ 27 w 121"/>
                <a:gd name="T71" fmla="*/ 148 h 157"/>
                <a:gd name="T72" fmla="*/ 31 w 121"/>
                <a:gd name="T73" fmla="*/ 149 h 157"/>
                <a:gd name="T74" fmla="*/ 35 w 121"/>
                <a:gd name="T75" fmla="*/ 153 h 157"/>
                <a:gd name="T76" fmla="*/ 43 w 121"/>
                <a:gd name="T77" fmla="*/ 150 h 157"/>
                <a:gd name="T78" fmla="*/ 48 w 121"/>
                <a:gd name="T79" fmla="*/ 148 h 157"/>
                <a:gd name="T80" fmla="*/ 53 w 121"/>
                <a:gd name="T81" fmla="*/ 145 h 157"/>
                <a:gd name="T82" fmla="*/ 53 w 121"/>
                <a:gd name="T83" fmla="*/ 154 h 157"/>
                <a:gd name="T84" fmla="*/ 60 w 121"/>
                <a:gd name="T85" fmla="*/ 153 h 157"/>
                <a:gd name="T86" fmla="*/ 70 w 121"/>
                <a:gd name="T87" fmla="*/ 140 h 157"/>
                <a:gd name="T88" fmla="*/ 81 w 121"/>
                <a:gd name="T89" fmla="*/ 132 h 157"/>
                <a:gd name="T90" fmla="*/ 82 w 121"/>
                <a:gd name="T91" fmla="*/ 108 h 157"/>
                <a:gd name="T92" fmla="*/ 88 w 121"/>
                <a:gd name="T93" fmla="*/ 100 h 157"/>
                <a:gd name="T94" fmla="*/ 104 w 121"/>
                <a:gd name="T95" fmla="*/ 80 h 157"/>
                <a:gd name="T96" fmla="*/ 108 w 121"/>
                <a:gd name="T97" fmla="*/ 65 h 157"/>
                <a:gd name="T98" fmla="*/ 110 w 121"/>
                <a:gd name="T99" fmla="*/ 43 h 157"/>
                <a:gd name="T100" fmla="*/ 114 w 121"/>
                <a:gd name="T101" fmla="*/ 21 h 157"/>
                <a:gd name="T102" fmla="*/ 121 w 121"/>
                <a:gd name="T103" fmla="*/ 3 h 157"/>
                <a:gd name="T104" fmla="*/ 118 w 121"/>
                <a:gd name="T105" fmla="*/ 0 h 157"/>
                <a:gd name="T106" fmla="*/ 118 w 121"/>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57">
                  <a:moveTo>
                    <a:pt x="118" y="0"/>
                  </a:moveTo>
                  <a:lnTo>
                    <a:pt x="113" y="3"/>
                  </a:lnTo>
                  <a:lnTo>
                    <a:pt x="109" y="3"/>
                  </a:lnTo>
                  <a:lnTo>
                    <a:pt x="104" y="0"/>
                  </a:lnTo>
                  <a:lnTo>
                    <a:pt x="100" y="0"/>
                  </a:lnTo>
                  <a:lnTo>
                    <a:pt x="96" y="3"/>
                  </a:lnTo>
                  <a:lnTo>
                    <a:pt x="94" y="3"/>
                  </a:lnTo>
                  <a:lnTo>
                    <a:pt x="90" y="3"/>
                  </a:lnTo>
                  <a:lnTo>
                    <a:pt x="88" y="4"/>
                  </a:lnTo>
                  <a:lnTo>
                    <a:pt x="88" y="7"/>
                  </a:lnTo>
                  <a:lnTo>
                    <a:pt x="86" y="16"/>
                  </a:lnTo>
                  <a:lnTo>
                    <a:pt x="84" y="21"/>
                  </a:lnTo>
                  <a:lnTo>
                    <a:pt x="82" y="25"/>
                  </a:lnTo>
                  <a:lnTo>
                    <a:pt x="82" y="24"/>
                  </a:lnTo>
                  <a:lnTo>
                    <a:pt x="81" y="25"/>
                  </a:lnTo>
                  <a:lnTo>
                    <a:pt x="81" y="29"/>
                  </a:lnTo>
                  <a:lnTo>
                    <a:pt x="81" y="33"/>
                  </a:lnTo>
                  <a:lnTo>
                    <a:pt x="81" y="36"/>
                  </a:lnTo>
                  <a:lnTo>
                    <a:pt x="73" y="31"/>
                  </a:lnTo>
                  <a:lnTo>
                    <a:pt x="69" y="29"/>
                  </a:lnTo>
                  <a:lnTo>
                    <a:pt x="65" y="29"/>
                  </a:lnTo>
                  <a:lnTo>
                    <a:pt x="61" y="29"/>
                  </a:lnTo>
                  <a:lnTo>
                    <a:pt x="60" y="27"/>
                  </a:lnTo>
                  <a:lnTo>
                    <a:pt x="52" y="27"/>
                  </a:lnTo>
                  <a:lnTo>
                    <a:pt x="49" y="27"/>
                  </a:lnTo>
                  <a:lnTo>
                    <a:pt x="44" y="27"/>
                  </a:lnTo>
                  <a:lnTo>
                    <a:pt x="39" y="27"/>
                  </a:lnTo>
                  <a:lnTo>
                    <a:pt x="37" y="27"/>
                  </a:lnTo>
                  <a:lnTo>
                    <a:pt x="35" y="27"/>
                  </a:lnTo>
                  <a:lnTo>
                    <a:pt x="35" y="31"/>
                  </a:lnTo>
                  <a:lnTo>
                    <a:pt x="33" y="35"/>
                  </a:lnTo>
                  <a:lnTo>
                    <a:pt x="35" y="39"/>
                  </a:lnTo>
                  <a:lnTo>
                    <a:pt x="33" y="44"/>
                  </a:lnTo>
                  <a:lnTo>
                    <a:pt x="45" y="41"/>
                  </a:lnTo>
                  <a:lnTo>
                    <a:pt x="47" y="40"/>
                  </a:lnTo>
                  <a:lnTo>
                    <a:pt x="48" y="40"/>
                  </a:lnTo>
                  <a:lnTo>
                    <a:pt x="50" y="43"/>
                  </a:lnTo>
                  <a:lnTo>
                    <a:pt x="52" y="47"/>
                  </a:lnTo>
                  <a:lnTo>
                    <a:pt x="53" y="49"/>
                  </a:lnTo>
                  <a:lnTo>
                    <a:pt x="53" y="52"/>
                  </a:lnTo>
                  <a:lnTo>
                    <a:pt x="52" y="56"/>
                  </a:lnTo>
                  <a:lnTo>
                    <a:pt x="48" y="56"/>
                  </a:lnTo>
                  <a:lnTo>
                    <a:pt x="47" y="60"/>
                  </a:lnTo>
                  <a:lnTo>
                    <a:pt x="47" y="65"/>
                  </a:lnTo>
                  <a:lnTo>
                    <a:pt x="44" y="69"/>
                  </a:lnTo>
                  <a:lnTo>
                    <a:pt x="44" y="71"/>
                  </a:lnTo>
                  <a:lnTo>
                    <a:pt x="48" y="71"/>
                  </a:lnTo>
                  <a:lnTo>
                    <a:pt x="48" y="73"/>
                  </a:lnTo>
                  <a:lnTo>
                    <a:pt x="50" y="75"/>
                  </a:lnTo>
                  <a:lnTo>
                    <a:pt x="52" y="75"/>
                  </a:lnTo>
                  <a:lnTo>
                    <a:pt x="53" y="77"/>
                  </a:lnTo>
                  <a:lnTo>
                    <a:pt x="56" y="79"/>
                  </a:lnTo>
                  <a:lnTo>
                    <a:pt x="53" y="80"/>
                  </a:lnTo>
                  <a:lnTo>
                    <a:pt x="53" y="87"/>
                  </a:lnTo>
                  <a:lnTo>
                    <a:pt x="53" y="92"/>
                  </a:lnTo>
                  <a:lnTo>
                    <a:pt x="53" y="93"/>
                  </a:lnTo>
                  <a:lnTo>
                    <a:pt x="52" y="96"/>
                  </a:lnTo>
                  <a:lnTo>
                    <a:pt x="53" y="96"/>
                  </a:lnTo>
                  <a:lnTo>
                    <a:pt x="53" y="97"/>
                  </a:lnTo>
                  <a:lnTo>
                    <a:pt x="52" y="101"/>
                  </a:lnTo>
                  <a:lnTo>
                    <a:pt x="50" y="104"/>
                  </a:lnTo>
                  <a:lnTo>
                    <a:pt x="50" y="108"/>
                  </a:lnTo>
                  <a:lnTo>
                    <a:pt x="48" y="110"/>
                  </a:lnTo>
                  <a:lnTo>
                    <a:pt x="47" y="113"/>
                  </a:lnTo>
                  <a:lnTo>
                    <a:pt x="44" y="109"/>
                  </a:lnTo>
                  <a:lnTo>
                    <a:pt x="43" y="104"/>
                  </a:lnTo>
                  <a:lnTo>
                    <a:pt x="40" y="108"/>
                  </a:lnTo>
                  <a:lnTo>
                    <a:pt x="39" y="110"/>
                  </a:lnTo>
                  <a:lnTo>
                    <a:pt x="35" y="109"/>
                  </a:lnTo>
                  <a:lnTo>
                    <a:pt x="33" y="109"/>
                  </a:lnTo>
                  <a:lnTo>
                    <a:pt x="31" y="109"/>
                  </a:lnTo>
                  <a:lnTo>
                    <a:pt x="31" y="108"/>
                  </a:lnTo>
                  <a:lnTo>
                    <a:pt x="29" y="104"/>
                  </a:lnTo>
                  <a:lnTo>
                    <a:pt x="28" y="100"/>
                  </a:lnTo>
                  <a:lnTo>
                    <a:pt x="27" y="100"/>
                  </a:lnTo>
                  <a:lnTo>
                    <a:pt x="24" y="100"/>
                  </a:lnTo>
                  <a:lnTo>
                    <a:pt x="21" y="101"/>
                  </a:lnTo>
                  <a:lnTo>
                    <a:pt x="24" y="105"/>
                  </a:lnTo>
                  <a:lnTo>
                    <a:pt x="21" y="109"/>
                  </a:lnTo>
                  <a:lnTo>
                    <a:pt x="20" y="109"/>
                  </a:lnTo>
                  <a:lnTo>
                    <a:pt x="16" y="109"/>
                  </a:lnTo>
                  <a:lnTo>
                    <a:pt x="13" y="109"/>
                  </a:lnTo>
                  <a:lnTo>
                    <a:pt x="8" y="109"/>
                  </a:lnTo>
                  <a:lnTo>
                    <a:pt x="8" y="113"/>
                  </a:lnTo>
                  <a:lnTo>
                    <a:pt x="8" y="117"/>
                  </a:lnTo>
                  <a:lnTo>
                    <a:pt x="9" y="117"/>
                  </a:lnTo>
                  <a:lnTo>
                    <a:pt x="9" y="121"/>
                  </a:lnTo>
                  <a:lnTo>
                    <a:pt x="9" y="124"/>
                  </a:lnTo>
                  <a:lnTo>
                    <a:pt x="13" y="126"/>
                  </a:lnTo>
                  <a:lnTo>
                    <a:pt x="13" y="128"/>
                  </a:lnTo>
                  <a:lnTo>
                    <a:pt x="13" y="134"/>
                  </a:lnTo>
                  <a:lnTo>
                    <a:pt x="9" y="134"/>
                  </a:lnTo>
                  <a:lnTo>
                    <a:pt x="8" y="132"/>
                  </a:lnTo>
                  <a:lnTo>
                    <a:pt x="8" y="130"/>
                  </a:lnTo>
                  <a:lnTo>
                    <a:pt x="7" y="130"/>
                  </a:lnTo>
                  <a:lnTo>
                    <a:pt x="3" y="134"/>
                  </a:lnTo>
                  <a:lnTo>
                    <a:pt x="0" y="137"/>
                  </a:lnTo>
                  <a:lnTo>
                    <a:pt x="7" y="144"/>
                  </a:lnTo>
                  <a:lnTo>
                    <a:pt x="9" y="148"/>
                  </a:lnTo>
                  <a:lnTo>
                    <a:pt x="12" y="150"/>
                  </a:lnTo>
                  <a:lnTo>
                    <a:pt x="13" y="154"/>
                  </a:lnTo>
                  <a:lnTo>
                    <a:pt x="13" y="157"/>
                  </a:lnTo>
                  <a:lnTo>
                    <a:pt x="16" y="157"/>
                  </a:lnTo>
                  <a:lnTo>
                    <a:pt x="20" y="152"/>
                  </a:lnTo>
                  <a:lnTo>
                    <a:pt x="21" y="150"/>
                  </a:lnTo>
                  <a:lnTo>
                    <a:pt x="24" y="149"/>
                  </a:lnTo>
                  <a:lnTo>
                    <a:pt x="25" y="148"/>
                  </a:lnTo>
                  <a:lnTo>
                    <a:pt x="27" y="148"/>
                  </a:lnTo>
                  <a:lnTo>
                    <a:pt x="29" y="148"/>
                  </a:lnTo>
                  <a:lnTo>
                    <a:pt x="31" y="149"/>
                  </a:lnTo>
                  <a:lnTo>
                    <a:pt x="31" y="149"/>
                  </a:lnTo>
                  <a:lnTo>
                    <a:pt x="33" y="149"/>
                  </a:lnTo>
                  <a:lnTo>
                    <a:pt x="35" y="152"/>
                  </a:lnTo>
                  <a:lnTo>
                    <a:pt x="35" y="153"/>
                  </a:lnTo>
                  <a:lnTo>
                    <a:pt x="37" y="154"/>
                  </a:lnTo>
                  <a:lnTo>
                    <a:pt x="40" y="153"/>
                  </a:lnTo>
                  <a:lnTo>
                    <a:pt x="43" y="150"/>
                  </a:lnTo>
                  <a:lnTo>
                    <a:pt x="44" y="148"/>
                  </a:lnTo>
                  <a:lnTo>
                    <a:pt x="47" y="148"/>
                  </a:lnTo>
                  <a:lnTo>
                    <a:pt x="48" y="148"/>
                  </a:lnTo>
                  <a:lnTo>
                    <a:pt x="50" y="145"/>
                  </a:lnTo>
                  <a:lnTo>
                    <a:pt x="52" y="145"/>
                  </a:lnTo>
                  <a:lnTo>
                    <a:pt x="53" y="145"/>
                  </a:lnTo>
                  <a:lnTo>
                    <a:pt x="53" y="148"/>
                  </a:lnTo>
                  <a:lnTo>
                    <a:pt x="52" y="150"/>
                  </a:lnTo>
                  <a:lnTo>
                    <a:pt x="53" y="154"/>
                  </a:lnTo>
                  <a:lnTo>
                    <a:pt x="56" y="154"/>
                  </a:lnTo>
                  <a:lnTo>
                    <a:pt x="57" y="154"/>
                  </a:lnTo>
                  <a:lnTo>
                    <a:pt x="60" y="153"/>
                  </a:lnTo>
                  <a:lnTo>
                    <a:pt x="65" y="148"/>
                  </a:lnTo>
                  <a:lnTo>
                    <a:pt x="70" y="144"/>
                  </a:lnTo>
                  <a:lnTo>
                    <a:pt x="70" y="140"/>
                  </a:lnTo>
                  <a:lnTo>
                    <a:pt x="74" y="137"/>
                  </a:lnTo>
                  <a:lnTo>
                    <a:pt x="78" y="136"/>
                  </a:lnTo>
                  <a:lnTo>
                    <a:pt x="81" y="132"/>
                  </a:lnTo>
                  <a:lnTo>
                    <a:pt x="82" y="124"/>
                  </a:lnTo>
                  <a:lnTo>
                    <a:pt x="82" y="109"/>
                  </a:lnTo>
                  <a:lnTo>
                    <a:pt x="82" y="108"/>
                  </a:lnTo>
                  <a:lnTo>
                    <a:pt x="84" y="105"/>
                  </a:lnTo>
                  <a:lnTo>
                    <a:pt x="86" y="104"/>
                  </a:lnTo>
                  <a:lnTo>
                    <a:pt x="88" y="100"/>
                  </a:lnTo>
                  <a:lnTo>
                    <a:pt x="92" y="92"/>
                  </a:lnTo>
                  <a:lnTo>
                    <a:pt x="97" y="87"/>
                  </a:lnTo>
                  <a:lnTo>
                    <a:pt x="104" y="80"/>
                  </a:lnTo>
                  <a:lnTo>
                    <a:pt x="105" y="77"/>
                  </a:lnTo>
                  <a:lnTo>
                    <a:pt x="108" y="73"/>
                  </a:lnTo>
                  <a:lnTo>
                    <a:pt x="108" y="65"/>
                  </a:lnTo>
                  <a:lnTo>
                    <a:pt x="109" y="57"/>
                  </a:lnTo>
                  <a:lnTo>
                    <a:pt x="109" y="52"/>
                  </a:lnTo>
                  <a:lnTo>
                    <a:pt x="110" y="43"/>
                  </a:lnTo>
                  <a:lnTo>
                    <a:pt x="113" y="35"/>
                  </a:lnTo>
                  <a:lnTo>
                    <a:pt x="113" y="27"/>
                  </a:lnTo>
                  <a:lnTo>
                    <a:pt x="114" y="21"/>
                  </a:lnTo>
                  <a:lnTo>
                    <a:pt x="118" y="14"/>
                  </a:lnTo>
                  <a:lnTo>
                    <a:pt x="121" y="4"/>
                  </a:lnTo>
                  <a:lnTo>
                    <a:pt x="121" y="3"/>
                  </a:lnTo>
                  <a:lnTo>
                    <a:pt x="118" y="0"/>
                  </a:lnTo>
                  <a:lnTo>
                    <a:pt x="118" y="0"/>
                  </a:lnTo>
                  <a:lnTo>
                    <a:pt x="118" y="0"/>
                  </a:lnTo>
                  <a:lnTo>
                    <a:pt x="118" y="0"/>
                  </a:lnTo>
                  <a:lnTo>
                    <a:pt x="118" y="0"/>
                  </a:lnTo>
                  <a:lnTo>
                    <a:pt x="118" y="0"/>
                  </a:lnTo>
                  <a:lnTo>
                    <a:pt x="118" y="0"/>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27" name="Freeform 173"/>
            <p:cNvSpPr>
              <a:spLocks noEditPoints="1"/>
            </p:cNvSpPr>
            <p:nvPr/>
          </p:nvSpPr>
          <p:spPr bwMode="auto">
            <a:xfrm>
              <a:off x="3951288" y="2614613"/>
              <a:ext cx="303213" cy="21907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8" name="Freeform 174"/>
            <p:cNvSpPr>
              <a:spLocks noEditPoints="1"/>
            </p:cNvSpPr>
            <p:nvPr/>
          </p:nvSpPr>
          <p:spPr bwMode="auto">
            <a:xfrm>
              <a:off x="4625975" y="2671763"/>
              <a:ext cx="180975" cy="195263"/>
            </a:xfrm>
            <a:custGeom>
              <a:avLst/>
              <a:gdLst>
                <a:gd name="T0" fmla="*/ 64 w 114"/>
                <a:gd name="T1" fmla="*/ 62 h 123"/>
                <a:gd name="T2" fmla="*/ 66 w 114"/>
                <a:gd name="T3" fmla="*/ 58 h 123"/>
                <a:gd name="T4" fmla="*/ 50 w 114"/>
                <a:gd name="T5" fmla="*/ 49 h 123"/>
                <a:gd name="T6" fmla="*/ 52 w 114"/>
                <a:gd name="T7" fmla="*/ 53 h 123"/>
                <a:gd name="T8" fmla="*/ 56 w 114"/>
                <a:gd name="T9" fmla="*/ 32 h 123"/>
                <a:gd name="T10" fmla="*/ 54 w 114"/>
                <a:gd name="T11" fmla="*/ 32 h 123"/>
                <a:gd name="T12" fmla="*/ 54 w 114"/>
                <a:gd name="T13" fmla="*/ 68 h 123"/>
                <a:gd name="T14" fmla="*/ 60 w 114"/>
                <a:gd name="T15" fmla="*/ 62 h 123"/>
                <a:gd name="T16" fmla="*/ 41 w 114"/>
                <a:gd name="T17" fmla="*/ 52 h 123"/>
                <a:gd name="T18" fmla="*/ 46 w 114"/>
                <a:gd name="T19" fmla="*/ 44 h 123"/>
                <a:gd name="T20" fmla="*/ 49 w 114"/>
                <a:gd name="T21" fmla="*/ 41 h 123"/>
                <a:gd name="T22" fmla="*/ 45 w 114"/>
                <a:gd name="T23" fmla="*/ 23 h 123"/>
                <a:gd name="T24" fmla="*/ 56 w 114"/>
                <a:gd name="T25" fmla="*/ 31 h 123"/>
                <a:gd name="T26" fmla="*/ 62 w 114"/>
                <a:gd name="T27" fmla="*/ 27 h 123"/>
                <a:gd name="T28" fmla="*/ 58 w 114"/>
                <a:gd name="T29" fmla="*/ 21 h 123"/>
                <a:gd name="T30" fmla="*/ 66 w 114"/>
                <a:gd name="T31" fmla="*/ 15 h 123"/>
                <a:gd name="T32" fmla="*/ 85 w 114"/>
                <a:gd name="T33" fmla="*/ 15 h 123"/>
                <a:gd name="T34" fmla="*/ 94 w 114"/>
                <a:gd name="T35" fmla="*/ 9 h 123"/>
                <a:gd name="T36" fmla="*/ 94 w 114"/>
                <a:gd name="T37" fmla="*/ 1 h 123"/>
                <a:gd name="T38" fmla="*/ 90 w 114"/>
                <a:gd name="T39" fmla="*/ 4 h 123"/>
                <a:gd name="T40" fmla="*/ 77 w 114"/>
                <a:gd name="T41" fmla="*/ 8 h 123"/>
                <a:gd name="T42" fmla="*/ 66 w 114"/>
                <a:gd name="T43" fmla="*/ 4 h 123"/>
                <a:gd name="T44" fmla="*/ 46 w 114"/>
                <a:gd name="T45" fmla="*/ 8 h 123"/>
                <a:gd name="T46" fmla="*/ 32 w 114"/>
                <a:gd name="T47" fmla="*/ 11 h 123"/>
                <a:gd name="T48" fmla="*/ 16 w 114"/>
                <a:gd name="T49" fmla="*/ 19 h 123"/>
                <a:gd name="T50" fmla="*/ 6 w 114"/>
                <a:gd name="T51" fmla="*/ 33 h 123"/>
                <a:gd name="T52" fmla="*/ 3 w 114"/>
                <a:gd name="T53" fmla="*/ 39 h 123"/>
                <a:gd name="T54" fmla="*/ 16 w 114"/>
                <a:gd name="T55" fmla="*/ 48 h 123"/>
                <a:gd name="T56" fmla="*/ 14 w 114"/>
                <a:gd name="T57" fmla="*/ 53 h 123"/>
                <a:gd name="T58" fmla="*/ 25 w 114"/>
                <a:gd name="T59" fmla="*/ 61 h 123"/>
                <a:gd name="T60" fmla="*/ 42 w 114"/>
                <a:gd name="T61" fmla="*/ 61 h 123"/>
                <a:gd name="T62" fmla="*/ 45 w 114"/>
                <a:gd name="T63" fmla="*/ 68 h 123"/>
                <a:gd name="T64" fmla="*/ 28 w 114"/>
                <a:gd name="T65" fmla="*/ 62 h 123"/>
                <a:gd name="T66" fmla="*/ 28 w 114"/>
                <a:gd name="T67" fmla="*/ 78 h 123"/>
                <a:gd name="T68" fmla="*/ 33 w 114"/>
                <a:gd name="T69" fmla="*/ 88 h 123"/>
                <a:gd name="T70" fmla="*/ 41 w 114"/>
                <a:gd name="T71" fmla="*/ 96 h 123"/>
                <a:gd name="T72" fmla="*/ 49 w 114"/>
                <a:gd name="T73" fmla="*/ 88 h 123"/>
                <a:gd name="T74" fmla="*/ 50 w 114"/>
                <a:gd name="T75" fmla="*/ 80 h 123"/>
                <a:gd name="T76" fmla="*/ 50 w 114"/>
                <a:gd name="T77" fmla="*/ 72 h 123"/>
                <a:gd name="T78" fmla="*/ 50 w 114"/>
                <a:gd name="T79" fmla="*/ 68 h 123"/>
                <a:gd name="T80" fmla="*/ 90 w 114"/>
                <a:gd name="T81" fmla="*/ 118 h 123"/>
                <a:gd name="T82" fmla="*/ 72 w 114"/>
                <a:gd name="T83" fmla="*/ 116 h 123"/>
                <a:gd name="T84" fmla="*/ 60 w 114"/>
                <a:gd name="T85" fmla="*/ 112 h 123"/>
                <a:gd name="T86" fmla="*/ 77 w 114"/>
                <a:gd name="T87" fmla="*/ 122 h 123"/>
                <a:gd name="T88" fmla="*/ 98 w 114"/>
                <a:gd name="T89" fmla="*/ 118 h 123"/>
                <a:gd name="T90" fmla="*/ 94 w 114"/>
                <a:gd name="T91" fmla="*/ 118 h 123"/>
                <a:gd name="T92" fmla="*/ 95 w 114"/>
                <a:gd name="T93" fmla="*/ 61 h 123"/>
                <a:gd name="T94" fmla="*/ 99 w 114"/>
                <a:gd name="T95" fmla="*/ 57 h 123"/>
                <a:gd name="T96" fmla="*/ 84 w 114"/>
                <a:gd name="T97" fmla="*/ 64 h 123"/>
                <a:gd name="T98" fmla="*/ 84 w 114"/>
                <a:gd name="T99" fmla="*/ 61 h 123"/>
                <a:gd name="T100" fmla="*/ 84 w 114"/>
                <a:gd name="T101" fmla="*/ 64 h 123"/>
                <a:gd name="T102" fmla="*/ 107 w 114"/>
                <a:gd name="T103" fmla="*/ 102 h 123"/>
                <a:gd name="T104" fmla="*/ 110 w 114"/>
                <a:gd name="T105" fmla="*/ 96 h 123"/>
                <a:gd name="T106" fmla="*/ 110 w 114"/>
                <a:gd name="T107" fmla="*/ 96 h 123"/>
                <a:gd name="T108" fmla="*/ 5 w 114"/>
                <a:gd name="T109" fmla="*/ 44 h 123"/>
                <a:gd name="T110" fmla="*/ 1 w 114"/>
                <a:gd name="T111" fmla="*/ 39 h 123"/>
                <a:gd name="T112" fmla="*/ 13 w 114"/>
                <a:gd name="T113" fmla="*/ 68 h 123"/>
                <a:gd name="T114" fmla="*/ 9 w 114"/>
                <a:gd name="T115" fmla="*/ 64 h 123"/>
                <a:gd name="T116" fmla="*/ 78 w 114"/>
                <a:gd name="T117" fmla="*/ 82 h 123"/>
                <a:gd name="T118" fmla="*/ 77 w 114"/>
                <a:gd name="T119" fmla="*/ 86 h 123"/>
                <a:gd name="T120" fmla="*/ 74 w 114"/>
                <a:gd name="T121" fmla="*/ 36 h 123"/>
                <a:gd name="T122" fmla="*/ 72 w 114"/>
                <a:gd name="T123" fmla="*/ 37 h 123"/>
                <a:gd name="T124" fmla="*/ 74 w 114"/>
                <a:gd name="T125"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23">
                  <a:moveTo>
                    <a:pt x="52" y="53"/>
                  </a:moveTo>
                  <a:lnTo>
                    <a:pt x="54" y="57"/>
                  </a:lnTo>
                  <a:lnTo>
                    <a:pt x="56" y="58"/>
                  </a:lnTo>
                  <a:lnTo>
                    <a:pt x="58" y="61"/>
                  </a:lnTo>
                  <a:lnTo>
                    <a:pt x="62" y="61"/>
                  </a:lnTo>
                  <a:lnTo>
                    <a:pt x="64" y="62"/>
                  </a:lnTo>
                  <a:lnTo>
                    <a:pt x="68" y="66"/>
                  </a:lnTo>
                  <a:lnTo>
                    <a:pt x="69" y="66"/>
                  </a:lnTo>
                  <a:lnTo>
                    <a:pt x="72" y="66"/>
                  </a:lnTo>
                  <a:lnTo>
                    <a:pt x="68" y="65"/>
                  </a:lnTo>
                  <a:lnTo>
                    <a:pt x="66" y="62"/>
                  </a:lnTo>
                  <a:lnTo>
                    <a:pt x="66" y="58"/>
                  </a:lnTo>
                  <a:lnTo>
                    <a:pt x="64" y="57"/>
                  </a:lnTo>
                  <a:lnTo>
                    <a:pt x="62" y="54"/>
                  </a:lnTo>
                  <a:lnTo>
                    <a:pt x="58" y="54"/>
                  </a:lnTo>
                  <a:lnTo>
                    <a:pt x="54" y="53"/>
                  </a:lnTo>
                  <a:lnTo>
                    <a:pt x="52" y="49"/>
                  </a:lnTo>
                  <a:lnTo>
                    <a:pt x="50" y="49"/>
                  </a:lnTo>
                  <a:lnTo>
                    <a:pt x="49" y="49"/>
                  </a:lnTo>
                  <a:lnTo>
                    <a:pt x="45" y="53"/>
                  </a:lnTo>
                  <a:lnTo>
                    <a:pt x="49" y="52"/>
                  </a:lnTo>
                  <a:lnTo>
                    <a:pt x="52" y="53"/>
                  </a:lnTo>
                  <a:lnTo>
                    <a:pt x="52" y="53"/>
                  </a:lnTo>
                  <a:lnTo>
                    <a:pt x="52" y="53"/>
                  </a:lnTo>
                  <a:lnTo>
                    <a:pt x="52" y="53"/>
                  </a:lnTo>
                  <a:lnTo>
                    <a:pt x="52" y="53"/>
                  </a:lnTo>
                  <a:lnTo>
                    <a:pt x="52" y="53"/>
                  </a:lnTo>
                  <a:lnTo>
                    <a:pt x="52" y="53"/>
                  </a:lnTo>
                  <a:close/>
                  <a:moveTo>
                    <a:pt x="54" y="32"/>
                  </a:moveTo>
                  <a:lnTo>
                    <a:pt x="56" y="32"/>
                  </a:lnTo>
                  <a:lnTo>
                    <a:pt x="54" y="31"/>
                  </a:lnTo>
                  <a:lnTo>
                    <a:pt x="50" y="28"/>
                  </a:lnTo>
                  <a:lnTo>
                    <a:pt x="52" y="32"/>
                  </a:lnTo>
                  <a:lnTo>
                    <a:pt x="54" y="32"/>
                  </a:lnTo>
                  <a:lnTo>
                    <a:pt x="54" y="32"/>
                  </a:lnTo>
                  <a:lnTo>
                    <a:pt x="54" y="32"/>
                  </a:lnTo>
                  <a:lnTo>
                    <a:pt x="54" y="32"/>
                  </a:lnTo>
                  <a:lnTo>
                    <a:pt x="54" y="32"/>
                  </a:lnTo>
                  <a:lnTo>
                    <a:pt x="54" y="32"/>
                  </a:lnTo>
                  <a:lnTo>
                    <a:pt x="54" y="32"/>
                  </a:lnTo>
                  <a:close/>
                  <a:moveTo>
                    <a:pt x="50" y="68"/>
                  </a:moveTo>
                  <a:lnTo>
                    <a:pt x="54" y="68"/>
                  </a:lnTo>
                  <a:lnTo>
                    <a:pt x="60" y="70"/>
                  </a:lnTo>
                  <a:lnTo>
                    <a:pt x="64" y="74"/>
                  </a:lnTo>
                  <a:lnTo>
                    <a:pt x="64" y="70"/>
                  </a:lnTo>
                  <a:lnTo>
                    <a:pt x="62" y="66"/>
                  </a:lnTo>
                  <a:lnTo>
                    <a:pt x="62" y="65"/>
                  </a:lnTo>
                  <a:lnTo>
                    <a:pt x="60" y="62"/>
                  </a:lnTo>
                  <a:lnTo>
                    <a:pt x="52" y="57"/>
                  </a:lnTo>
                  <a:lnTo>
                    <a:pt x="50" y="57"/>
                  </a:lnTo>
                  <a:lnTo>
                    <a:pt x="50" y="54"/>
                  </a:lnTo>
                  <a:lnTo>
                    <a:pt x="49" y="54"/>
                  </a:lnTo>
                  <a:lnTo>
                    <a:pt x="45" y="53"/>
                  </a:lnTo>
                  <a:lnTo>
                    <a:pt x="41" y="52"/>
                  </a:lnTo>
                  <a:lnTo>
                    <a:pt x="45" y="52"/>
                  </a:lnTo>
                  <a:lnTo>
                    <a:pt x="46" y="49"/>
                  </a:lnTo>
                  <a:lnTo>
                    <a:pt x="45" y="48"/>
                  </a:lnTo>
                  <a:lnTo>
                    <a:pt x="45" y="45"/>
                  </a:lnTo>
                  <a:lnTo>
                    <a:pt x="45" y="44"/>
                  </a:lnTo>
                  <a:lnTo>
                    <a:pt x="46" y="44"/>
                  </a:lnTo>
                  <a:lnTo>
                    <a:pt x="49" y="44"/>
                  </a:lnTo>
                  <a:lnTo>
                    <a:pt x="49" y="45"/>
                  </a:lnTo>
                  <a:lnTo>
                    <a:pt x="49" y="48"/>
                  </a:lnTo>
                  <a:lnTo>
                    <a:pt x="50" y="48"/>
                  </a:lnTo>
                  <a:lnTo>
                    <a:pt x="50" y="45"/>
                  </a:lnTo>
                  <a:lnTo>
                    <a:pt x="49" y="41"/>
                  </a:lnTo>
                  <a:lnTo>
                    <a:pt x="42" y="35"/>
                  </a:lnTo>
                  <a:lnTo>
                    <a:pt x="41" y="31"/>
                  </a:lnTo>
                  <a:lnTo>
                    <a:pt x="38" y="27"/>
                  </a:lnTo>
                  <a:lnTo>
                    <a:pt x="41" y="23"/>
                  </a:lnTo>
                  <a:lnTo>
                    <a:pt x="45" y="21"/>
                  </a:lnTo>
                  <a:lnTo>
                    <a:pt x="45" y="23"/>
                  </a:lnTo>
                  <a:lnTo>
                    <a:pt x="42" y="23"/>
                  </a:lnTo>
                  <a:lnTo>
                    <a:pt x="46" y="24"/>
                  </a:lnTo>
                  <a:lnTo>
                    <a:pt x="50" y="28"/>
                  </a:lnTo>
                  <a:lnTo>
                    <a:pt x="50" y="27"/>
                  </a:lnTo>
                  <a:lnTo>
                    <a:pt x="52" y="27"/>
                  </a:lnTo>
                  <a:lnTo>
                    <a:pt x="56" y="31"/>
                  </a:lnTo>
                  <a:lnTo>
                    <a:pt x="58" y="31"/>
                  </a:lnTo>
                  <a:lnTo>
                    <a:pt x="60" y="31"/>
                  </a:lnTo>
                  <a:lnTo>
                    <a:pt x="56" y="27"/>
                  </a:lnTo>
                  <a:lnTo>
                    <a:pt x="56" y="24"/>
                  </a:lnTo>
                  <a:lnTo>
                    <a:pt x="58" y="24"/>
                  </a:lnTo>
                  <a:lnTo>
                    <a:pt x="62" y="27"/>
                  </a:lnTo>
                  <a:lnTo>
                    <a:pt x="64" y="28"/>
                  </a:lnTo>
                  <a:lnTo>
                    <a:pt x="66" y="28"/>
                  </a:lnTo>
                  <a:lnTo>
                    <a:pt x="64" y="24"/>
                  </a:lnTo>
                  <a:lnTo>
                    <a:pt x="60" y="23"/>
                  </a:lnTo>
                  <a:lnTo>
                    <a:pt x="58" y="23"/>
                  </a:lnTo>
                  <a:lnTo>
                    <a:pt x="58" y="21"/>
                  </a:lnTo>
                  <a:lnTo>
                    <a:pt x="56" y="21"/>
                  </a:lnTo>
                  <a:lnTo>
                    <a:pt x="56" y="17"/>
                  </a:lnTo>
                  <a:lnTo>
                    <a:pt x="58" y="17"/>
                  </a:lnTo>
                  <a:lnTo>
                    <a:pt x="62" y="19"/>
                  </a:lnTo>
                  <a:lnTo>
                    <a:pt x="62" y="17"/>
                  </a:lnTo>
                  <a:lnTo>
                    <a:pt x="66" y="15"/>
                  </a:lnTo>
                  <a:lnTo>
                    <a:pt x="68" y="15"/>
                  </a:lnTo>
                  <a:lnTo>
                    <a:pt x="69" y="15"/>
                  </a:lnTo>
                  <a:lnTo>
                    <a:pt x="72" y="15"/>
                  </a:lnTo>
                  <a:lnTo>
                    <a:pt x="76" y="13"/>
                  </a:lnTo>
                  <a:lnTo>
                    <a:pt x="77" y="15"/>
                  </a:lnTo>
                  <a:lnTo>
                    <a:pt x="85" y="15"/>
                  </a:lnTo>
                  <a:lnTo>
                    <a:pt x="89" y="17"/>
                  </a:lnTo>
                  <a:lnTo>
                    <a:pt x="90" y="19"/>
                  </a:lnTo>
                  <a:lnTo>
                    <a:pt x="93" y="15"/>
                  </a:lnTo>
                  <a:lnTo>
                    <a:pt x="94" y="13"/>
                  </a:lnTo>
                  <a:lnTo>
                    <a:pt x="94" y="13"/>
                  </a:lnTo>
                  <a:lnTo>
                    <a:pt x="94" y="9"/>
                  </a:lnTo>
                  <a:lnTo>
                    <a:pt x="94" y="8"/>
                  </a:lnTo>
                  <a:lnTo>
                    <a:pt x="95" y="8"/>
                  </a:lnTo>
                  <a:lnTo>
                    <a:pt x="98" y="5"/>
                  </a:lnTo>
                  <a:lnTo>
                    <a:pt x="95" y="4"/>
                  </a:lnTo>
                  <a:lnTo>
                    <a:pt x="95" y="1"/>
                  </a:lnTo>
                  <a:lnTo>
                    <a:pt x="94" y="1"/>
                  </a:lnTo>
                  <a:lnTo>
                    <a:pt x="93" y="0"/>
                  </a:lnTo>
                  <a:lnTo>
                    <a:pt x="90" y="0"/>
                  </a:lnTo>
                  <a:lnTo>
                    <a:pt x="89" y="0"/>
                  </a:lnTo>
                  <a:lnTo>
                    <a:pt x="89" y="1"/>
                  </a:lnTo>
                  <a:lnTo>
                    <a:pt x="90" y="1"/>
                  </a:lnTo>
                  <a:lnTo>
                    <a:pt x="90" y="4"/>
                  </a:lnTo>
                  <a:lnTo>
                    <a:pt x="90" y="5"/>
                  </a:lnTo>
                  <a:lnTo>
                    <a:pt x="89" y="8"/>
                  </a:lnTo>
                  <a:lnTo>
                    <a:pt x="86" y="8"/>
                  </a:lnTo>
                  <a:lnTo>
                    <a:pt x="85" y="8"/>
                  </a:lnTo>
                  <a:lnTo>
                    <a:pt x="80" y="8"/>
                  </a:lnTo>
                  <a:lnTo>
                    <a:pt x="77" y="8"/>
                  </a:lnTo>
                  <a:lnTo>
                    <a:pt x="76" y="8"/>
                  </a:lnTo>
                  <a:lnTo>
                    <a:pt x="73" y="5"/>
                  </a:lnTo>
                  <a:lnTo>
                    <a:pt x="70" y="7"/>
                  </a:lnTo>
                  <a:lnTo>
                    <a:pt x="69" y="8"/>
                  </a:lnTo>
                  <a:lnTo>
                    <a:pt x="68" y="4"/>
                  </a:lnTo>
                  <a:lnTo>
                    <a:pt x="66" y="4"/>
                  </a:lnTo>
                  <a:lnTo>
                    <a:pt x="64" y="4"/>
                  </a:lnTo>
                  <a:lnTo>
                    <a:pt x="62" y="4"/>
                  </a:lnTo>
                  <a:lnTo>
                    <a:pt x="58" y="5"/>
                  </a:lnTo>
                  <a:lnTo>
                    <a:pt x="54" y="8"/>
                  </a:lnTo>
                  <a:lnTo>
                    <a:pt x="50" y="8"/>
                  </a:lnTo>
                  <a:lnTo>
                    <a:pt x="46" y="8"/>
                  </a:lnTo>
                  <a:lnTo>
                    <a:pt x="45" y="8"/>
                  </a:lnTo>
                  <a:lnTo>
                    <a:pt x="42" y="8"/>
                  </a:lnTo>
                  <a:lnTo>
                    <a:pt x="41" y="8"/>
                  </a:lnTo>
                  <a:lnTo>
                    <a:pt x="38" y="9"/>
                  </a:lnTo>
                  <a:lnTo>
                    <a:pt x="36" y="9"/>
                  </a:lnTo>
                  <a:lnTo>
                    <a:pt x="32" y="11"/>
                  </a:lnTo>
                  <a:lnTo>
                    <a:pt x="25" y="13"/>
                  </a:lnTo>
                  <a:lnTo>
                    <a:pt x="20" y="15"/>
                  </a:lnTo>
                  <a:lnTo>
                    <a:pt x="18" y="15"/>
                  </a:lnTo>
                  <a:lnTo>
                    <a:pt x="14" y="15"/>
                  </a:lnTo>
                  <a:lnTo>
                    <a:pt x="16" y="17"/>
                  </a:lnTo>
                  <a:lnTo>
                    <a:pt x="16" y="19"/>
                  </a:lnTo>
                  <a:lnTo>
                    <a:pt x="16" y="21"/>
                  </a:lnTo>
                  <a:lnTo>
                    <a:pt x="14" y="23"/>
                  </a:lnTo>
                  <a:lnTo>
                    <a:pt x="12" y="24"/>
                  </a:lnTo>
                  <a:lnTo>
                    <a:pt x="9" y="31"/>
                  </a:lnTo>
                  <a:lnTo>
                    <a:pt x="6" y="32"/>
                  </a:lnTo>
                  <a:lnTo>
                    <a:pt x="6" y="33"/>
                  </a:lnTo>
                  <a:lnTo>
                    <a:pt x="6" y="35"/>
                  </a:lnTo>
                  <a:lnTo>
                    <a:pt x="6" y="36"/>
                  </a:lnTo>
                  <a:lnTo>
                    <a:pt x="5" y="39"/>
                  </a:lnTo>
                  <a:lnTo>
                    <a:pt x="3" y="37"/>
                  </a:lnTo>
                  <a:lnTo>
                    <a:pt x="1" y="39"/>
                  </a:lnTo>
                  <a:lnTo>
                    <a:pt x="3" y="39"/>
                  </a:lnTo>
                  <a:lnTo>
                    <a:pt x="5" y="40"/>
                  </a:lnTo>
                  <a:lnTo>
                    <a:pt x="6" y="44"/>
                  </a:lnTo>
                  <a:lnTo>
                    <a:pt x="10" y="45"/>
                  </a:lnTo>
                  <a:lnTo>
                    <a:pt x="12" y="49"/>
                  </a:lnTo>
                  <a:lnTo>
                    <a:pt x="14" y="49"/>
                  </a:lnTo>
                  <a:lnTo>
                    <a:pt x="16" y="48"/>
                  </a:lnTo>
                  <a:lnTo>
                    <a:pt x="18" y="49"/>
                  </a:lnTo>
                  <a:lnTo>
                    <a:pt x="20" y="49"/>
                  </a:lnTo>
                  <a:lnTo>
                    <a:pt x="18" y="52"/>
                  </a:lnTo>
                  <a:lnTo>
                    <a:pt x="14" y="49"/>
                  </a:lnTo>
                  <a:lnTo>
                    <a:pt x="12" y="52"/>
                  </a:lnTo>
                  <a:lnTo>
                    <a:pt x="14" y="53"/>
                  </a:lnTo>
                  <a:lnTo>
                    <a:pt x="16" y="54"/>
                  </a:lnTo>
                  <a:lnTo>
                    <a:pt x="18" y="58"/>
                  </a:lnTo>
                  <a:lnTo>
                    <a:pt x="20" y="62"/>
                  </a:lnTo>
                  <a:lnTo>
                    <a:pt x="22" y="58"/>
                  </a:lnTo>
                  <a:lnTo>
                    <a:pt x="24" y="61"/>
                  </a:lnTo>
                  <a:lnTo>
                    <a:pt x="25" y="61"/>
                  </a:lnTo>
                  <a:lnTo>
                    <a:pt x="32" y="61"/>
                  </a:lnTo>
                  <a:lnTo>
                    <a:pt x="36" y="61"/>
                  </a:lnTo>
                  <a:lnTo>
                    <a:pt x="37" y="61"/>
                  </a:lnTo>
                  <a:lnTo>
                    <a:pt x="38" y="58"/>
                  </a:lnTo>
                  <a:lnTo>
                    <a:pt x="41" y="62"/>
                  </a:lnTo>
                  <a:lnTo>
                    <a:pt x="42" y="61"/>
                  </a:lnTo>
                  <a:lnTo>
                    <a:pt x="45" y="62"/>
                  </a:lnTo>
                  <a:lnTo>
                    <a:pt x="49" y="65"/>
                  </a:lnTo>
                  <a:lnTo>
                    <a:pt x="50" y="65"/>
                  </a:lnTo>
                  <a:lnTo>
                    <a:pt x="49" y="66"/>
                  </a:lnTo>
                  <a:lnTo>
                    <a:pt x="46" y="68"/>
                  </a:lnTo>
                  <a:lnTo>
                    <a:pt x="45" y="68"/>
                  </a:lnTo>
                  <a:lnTo>
                    <a:pt x="41" y="66"/>
                  </a:lnTo>
                  <a:lnTo>
                    <a:pt x="38" y="65"/>
                  </a:lnTo>
                  <a:lnTo>
                    <a:pt x="36" y="62"/>
                  </a:lnTo>
                  <a:lnTo>
                    <a:pt x="32" y="61"/>
                  </a:lnTo>
                  <a:lnTo>
                    <a:pt x="29" y="62"/>
                  </a:lnTo>
                  <a:lnTo>
                    <a:pt x="28" y="62"/>
                  </a:lnTo>
                  <a:lnTo>
                    <a:pt x="25" y="65"/>
                  </a:lnTo>
                  <a:lnTo>
                    <a:pt x="24" y="65"/>
                  </a:lnTo>
                  <a:lnTo>
                    <a:pt x="22" y="66"/>
                  </a:lnTo>
                  <a:lnTo>
                    <a:pt x="20" y="68"/>
                  </a:lnTo>
                  <a:lnTo>
                    <a:pt x="25" y="74"/>
                  </a:lnTo>
                  <a:lnTo>
                    <a:pt x="28" y="78"/>
                  </a:lnTo>
                  <a:lnTo>
                    <a:pt x="28" y="80"/>
                  </a:lnTo>
                  <a:lnTo>
                    <a:pt x="28" y="84"/>
                  </a:lnTo>
                  <a:lnTo>
                    <a:pt x="28" y="85"/>
                  </a:lnTo>
                  <a:lnTo>
                    <a:pt x="29" y="88"/>
                  </a:lnTo>
                  <a:lnTo>
                    <a:pt x="33" y="89"/>
                  </a:lnTo>
                  <a:lnTo>
                    <a:pt x="33" y="88"/>
                  </a:lnTo>
                  <a:lnTo>
                    <a:pt x="33" y="85"/>
                  </a:lnTo>
                  <a:lnTo>
                    <a:pt x="36" y="85"/>
                  </a:lnTo>
                  <a:lnTo>
                    <a:pt x="37" y="88"/>
                  </a:lnTo>
                  <a:lnTo>
                    <a:pt x="38" y="92"/>
                  </a:lnTo>
                  <a:lnTo>
                    <a:pt x="38" y="96"/>
                  </a:lnTo>
                  <a:lnTo>
                    <a:pt x="41" y="96"/>
                  </a:lnTo>
                  <a:lnTo>
                    <a:pt x="42" y="89"/>
                  </a:lnTo>
                  <a:lnTo>
                    <a:pt x="45" y="89"/>
                  </a:lnTo>
                  <a:lnTo>
                    <a:pt x="52" y="96"/>
                  </a:lnTo>
                  <a:lnTo>
                    <a:pt x="50" y="93"/>
                  </a:lnTo>
                  <a:lnTo>
                    <a:pt x="49" y="92"/>
                  </a:lnTo>
                  <a:lnTo>
                    <a:pt x="49" y="88"/>
                  </a:lnTo>
                  <a:lnTo>
                    <a:pt x="49" y="85"/>
                  </a:lnTo>
                  <a:lnTo>
                    <a:pt x="45" y="80"/>
                  </a:lnTo>
                  <a:lnTo>
                    <a:pt x="45" y="74"/>
                  </a:lnTo>
                  <a:lnTo>
                    <a:pt x="49" y="78"/>
                  </a:lnTo>
                  <a:lnTo>
                    <a:pt x="50" y="78"/>
                  </a:lnTo>
                  <a:lnTo>
                    <a:pt x="50" y="80"/>
                  </a:lnTo>
                  <a:lnTo>
                    <a:pt x="54" y="78"/>
                  </a:lnTo>
                  <a:lnTo>
                    <a:pt x="54" y="76"/>
                  </a:lnTo>
                  <a:lnTo>
                    <a:pt x="52" y="74"/>
                  </a:lnTo>
                  <a:lnTo>
                    <a:pt x="52" y="76"/>
                  </a:lnTo>
                  <a:lnTo>
                    <a:pt x="50" y="74"/>
                  </a:lnTo>
                  <a:lnTo>
                    <a:pt x="50" y="72"/>
                  </a:lnTo>
                  <a:lnTo>
                    <a:pt x="49" y="70"/>
                  </a:lnTo>
                  <a:lnTo>
                    <a:pt x="49" y="68"/>
                  </a:lnTo>
                  <a:lnTo>
                    <a:pt x="50" y="68"/>
                  </a:lnTo>
                  <a:lnTo>
                    <a:pt x="50" y="68"/>
                  </a:lnTo>
                  <a:lnTo>
                    <a:pt x="50" y="68"/>
                  </a:lnTo>
                  <a:lnTo>
                    <a:pt x="50" y="68"/>
                  </a:lnTo>
                  <a:lnTo>
                    <a:pt x="50" y="68"/>
                  </a:lnTo>
                  <a:lnTo>
                    <a:pt x="50" y="68"/>
                  </a:lnTo>
                  <a:lnTo>
                    <a:pt x="50" y="68"/>
                  </a:lnTo>
                  <a:close/>
                  <a:moveTo>
                    <a:pt x="94" y="118"/>
                  </a:moveTo>
                  <a:lnTo>
                    <a:pt x="93" y="120"/>
                  </a:lnTo>
                  <a:lnTo>
                    <a:pt x="90" y="118"/>
                  </a:lnTo>
                  <a:lnTo>
                    <a:pt x="90" y="116"/>
                  </a:lnTo>
                  <a:lnTo>
                    <a:pt x="86" y="116"/>
                  </a:lnTo>
                  <a:lnTo>
                    <a:pt x="81" y="114"/>
                  </a:lnTo>
                  <a:lnTo>
                    <a:pt x="77" y="114"/>
                  </a:lnTo>
                  <a:lnTo>
                    <a:pt x="73" y="114"/>
                  </a:lnTo>
                  <a:lnTo>
                    <a:pt x="72" y="116"/>
                  </a:lnTo>
                  <a:lnTo>
                    <a:pt x="68" y="114"/>
                  </a:lnTo>
                  <a:lnTo>
                    <a:pt x="66" y="112"/>
                  </a:lnTo>
                  <a:lnTo>
                    <a:pt x="64" y="112"/>
                  </a:lnTo>
                  <a:lnTo>
                    <a:pt x="62" y="112"/>
                  </a:lnTo>
                  <a:lnTo>
                    <a:pt x="60" y="110"/>
                  </a:lnTo>
                  <a:lnTo>
                    <a:pt x="60" y="112"/>
                  </a:lnTo>
                  <a:lnTo>
                    <a:pt x="58" y="112"/>
                  </a:lnTo>
                  <a:lnTo>
                    <a:pt x="58" y="114"/>
                  </a:lnTo>
                  <a:lnTo>
                    <a:pt x="58" y="118"/>
                  </a:lnTo>
                  <a:lnTo>
                    <a:pt x="68" y="118"/>
                  </a:lnTo>
                  <a:lnTo>
                    <a:pt x="76" y="120"/>
                  </a:lnTo>
                  <a:lnTo>
                    <a:pt x="77" y="122"/>
                  </a:lnTo>
                  <a:lnTo>
                    <a:pt x="81" y="123"/>
                  </a:lnTo>
                  <a:lnTo>
                    <a:pt x="82" y="122"/>
                  </a:lnTo>
                  <a:lnTo>
                    <a:pt x="95" y="122"/>
                  </a:lnTo>
                  <a:lnTo>
                    <a:pt x="99" y="120"/>
                  </a:lnTo>
                  <a:lnTo>
                    <a:pt x="99" y="118"/>
                  </a:lnTo>
                  <a:lnTo>
                    <a:pt x="98" y="118"/>
                  </a:lnTo>
                  <a:lnTo>
                    <a:pt x="94" y="118"/>
                  </a:lnTo>
                  <a:lnTo>
                    <a:pt x="94" y="118"/>
                  </a:lnTo>
                  <a:lnTo>
                    <a:pt x="94" y="118"/>
                  </a:lnTo>
                  <a:lnTo>
                    <a:pt x="94" y="118"/>
                  </a:lnTo>
                  <a:lnTo>
                    <a:pt x="94" y="118"/>
                  </a:lnTo>
                  <a:lnTo>
                    <a:pt x="94" y="118"/>
                  </a:lnTo>
                  <a:lnTo>
                    <a:pt x="94" y="118"/>
                  </a:lnTo>
                  <a:close/>
                  <a:moveTo>
                    <a:pt x="99" y="57"/>
                  </a:moveTo>
                  <a:lnTo>
                    <a:pt x="98" y="54"/>
                  </a:lnTo>
                  <a:lnTo>
                    <a:pt x="95" y="57"/>
                  </a:lnTo>
                  <a:lnTo>
                    <a:pt x="98" y="61"/>
                  </a:lnTo>
                  <a:lnTo>
                    <a:pt x="95" y="61"/>
                  </a:lnTo>
                  <a:lnTo>
                    <a:pt x="98" y="65"/>
                  </a:lnTo>
                  <a:lnTo>
                    <a:pt x="102" y="65"/>
                  </a:lnTo>
                  <a:lnTo>
                    <a:pt x="102" y="62"/>
                  </a:lnTo>
                  <a:lnTo>
                    <a:pt x="99" y="58"/>
                  </a:lnTo>
                  <a:lnTo>
                    <a:pt x="99" y="57"/>
                  </a:lnTo>
                  <a:lnTo>
                    <a:pt x="99" y="57"/>
                  </a:lnTo>
                  <a:lnTo>
                    <a:pt x="99" y="57"/>
                  </a:lnTo>
                  <a:lnTo>
                    <a:pt x="99" y="57"/>
                  </a:lnTo>
                  <a:lnTo>
                    <a:pt x="99" y="57"/>
                  </a:lnTo>
                  <a:lnTo>
                    <a:pt x="99" y="57"/>
                  </a:lnTo>
                  <a:lnTo>
                    <a:pt x="99" y="57"/>
                  </a:lnTo>
                  <a:close/>
                  <a:moveTo>
                    <a:pt x="84" y="64"/>
                  </a:moveTo>
                  <a:lnTo>
                    <a:pt x="85" y="62"/>
                  </a:lnTo>
                  <a:lnTo>
                    <a:pt x="85" y="58"/>
                  </a:lnTo>
                  <a:lnTo>
                    <a:pt x="85" y="57"/>
                  </a:lnTo>
                  <a:lnTo>
                    <a:pt x="82" y="57"/>
                  </a:lnTo>
                  <a:lnTo>
                    <a:pt x="82" y="60"/>
                  </a:lnTo>
                  <a:lnTo>
                    <a:pt x="84" y="61"/>
                  </a:lnTo>
                  <a:lnTo>
                    <a:pt x="84" y="62"/>
                  </a:lnTo>
                  <a:lnTo>
                    <a:pt x="84" y="64"/>
                  </a:lnTo>
                  <a:lnTo>
                    <a:pt x="84" y="64"/>
                  </a:lnTo>
                  <a:lnTo>
                    <a:pt x="84" y="64"/>
                  </a:lnTo>
                  <a:lnTo>
                    <a:pt x="84" y="64"/>
                  </a:lnTo>
                  <a:lnTo>
                    <a:pt x="84" y="64"/>
                  </a:lnTo>
                  <a:lnTo>
                    <a:pt x="84" y="64"/>
                  </a:lnTo>
                  <a:lnTo>
                    <a:pt x="84" y="64"/>
                  </a:lnTo>
                  <a:close/>
                  <a:moveTo>
                    <a:pt x="110" y="96"/>
                  </a:moveTo>
                  <a:lnTo>
                    <a:pt x="107" y="98"/>
                  </a:lnTo>
                  <a:lnTo>
                    <a:pt x="107" y="100"/>
                  </a:lnTo>
                  <a:lnTo>
                    <a:pt x="107" y="102"/>
                  </a:lnTo>
                  <a:lnTo>
                    <a:pt x="111" y="101"/>
                  </a:lnTo>
                  <a:lnTo>
                    <a:pt x="113" y="100"/>
                  </a:lnTo>
                  <a:lnTo>
                    <a:pt x="113" y="98"/>
                  </a:lnTo>
                  <a:lnTo>
                    <a:pt x="114" y="97"/>
                  </a:lnTo>
                  <a:lnTo>
                    <a:pt x="114" y="94"/>
                  </a:lnTo>
                  <a:lnTo>
                    <a:pt x="110" y="96"/>
                  </a:lnTo>
                  <a:lnTo>
                    <a:pt x="110" y="96"/>
                  </a:lnTo>
                  <a:lnTo>
                    <a:pt x="110" y="96"/>
                  </a:lnTo>
                  <a:lnTo>
                    <a:pt x="110" y="96"/>
                  </a:lnTo>
                  <a:lnTo>
                    <a:pt x="110" y="96"/>
                  </a:lnTo>
                  <a:lnTo>
                    <a:pt x="110" y="96"/>
                  </a:lnTo>
                  <a:lnTo>
                    <a:pt x="110" y="96"/>
                  </a:lnTo>
                  <a:close/>
                  <a:moveTo>
                    <a:pt x="1" y="39"/>
                  </a:moveTo>
                  <a:lnTo>
                    <a:pt x="0" y="39"/>
                  </a:lnTo>
                  <a:lnTo>
                    <a:pt x="1" y="44"/>
                  </a:lnTo>
                  <a:lnTo>
                    <a:pt x="3" y="45"/>
                  </a:lnTo>
                  <a:lnTo>
                    <a:pt x="4" y="45"/>
                  </a:lnTo>
                  <a:lnTo>
                    <a:pt x="5" y="44"/>
                  </a:lnTo>
                  <a:lnTo>
                    <a:pt x="3" y="40"/>
                  </a:lnTo>
                  <a:lnTo>
                    <a:pt x="1" y="39"/>
                  </a:lnTo>
                  <a:lnTo>
                    <a:pt x="1" y="39"/>
                  </a:lnTo>
                  <a:lnTo>
                    <a:pt x="1" y="39"/>
                  </a:lnTo>
                  <a:lnTo>
                    <a:pt x="1" y="39"/>
                  </a:lnTo>
                  <a:lnTo>
                    <a:pt x="1" y="39"/>
                  </a:lnTo>
                  <a:lnTo>
                    <a:pt x="1" y="39"/>
                  </a:lnTo>
                  <a:lnTo>
                    <a:pt x="1" y="39"/>
                  </a:lnTo>
                  <a:close/>
                  <a:moveTo>
                    <a:pt x="9" y="64"/>
                  </a:moveTo>
                  <a:lnTo>
                    <a:pt x="10" y="66"/>
                  </a:lnTo>
                  <a:lnTo>
                    <a:pt x="12" y="66"/>
                  </a:lnTo>
                  <a:lnTo>
                    <a:pt x="13" y="68"/>
                  </a:lnTo>
                  <a:lnTo>
                    <a:pt x="13" y="65"/>
                  </a:lnTo>
                  <a:lnTo>
                    <a:pt x="13" y="64"/>
                  </a:lnTo>
                  <a:lnTo>
                    <a:pt x="12" y="61"/>
                  </a:lnTo>
                  <a:lnTo>
                    <a:pt x="9" y="64"/>
                  </a:lnTo>
                  <a:lnTo>
                    <a:pt x="9" y="64"/>
                  </a:lnTo>
                  <a:lnTo>
                    <a:pt x="9" y="64"/>
                  </a:lnTo>
                  <a:lnTo>
                    <a:pt x="9" y="64"/>
                  </a:lnTo>
                  <a:lnTo>
                    <a:pt x="9" y="64"/>
                  </a:lnTo>
                  <a:lnTo>
                    <a:pt x="9" y="64"/>
                  </a:lnTo>
                  <a:lnTo>
                    <a:pt x="9" y="64"/>
                  </a:lnTo>
                  <a:close/>
                  <a:moveTo>
                    <a:pt x="77" y="86"/>
                  </a:moveTo>
                  <a:lnTo>
                    <a:pt x="78" y="82"/>
                  </a:lnTo>
                  <a:lnTo>
                    <a:pt x="77" y="82"/>
                  </a:lnTo>
                  <a:lnTo>
                    <a:pt x="74" y="85"/>
                  </a:lnTo>
                  <a:lnTo>
                    <a:pt x="74" y="86"/>
                  </a:lnTo>
                  <a:lnTo>
                    <a:pt x="76" y="86"/>
                  </a:lnTo>
                  <a:lnTo>
                    <a:pt x="77" y="86"/>
                  </a:lnTo>
                  <a:lnTo>
                    <a:pt x="77" y="86"/>
                  </a:lnTo>
                  <a:lnTo>
                    <a:pt x="77" y="86"/>
                  </a:lnTo>
                  <a:lnTo>
                    <a:pt x="77" y="86"/>
                  </a:lnTo>
                  <a:lnTo>
                    <a:pt x="77" y="86"/>
                  </a:lnTo>
                  <a:lnTo>
                    <a:pt x="77" y="86"/>
                  </a:lnTo>
                  <a:lnTo>
                    <a:pt x="77" y="86"/>
                  </a:lnTo>
                  <a:close/>
                  <a:moveTo>
                    <a:pt x="74" y="36"/>
                  </a:moveTo>
                  <a:lnTo>
                    <a:pt x="74" y="35"/>
                  </a:lnTo>
                  <a:lnTo>
                    <a:pt x="73" y="35"/>
                  </a:lnTo>
                  <a:lnTo>
                    <a:pt x="70" y="36"/>
                  </a:lnTo>
                  <a:lnTo>
                    <a:pt x="70" y="37"/>
                  </a:lnTo>
                  <a:lnTo>
                    <a:pt x="72" y="39"/>
                  </a:lnTo>
                  <a:lnTo>
                    <a:pt x="72" y="37"/>
                  </a:lnTo>
                  <a:lnTo>
                    <a:pt x="74" y="39"/>
                  </a:lnTo>
                  <a:lnTo>
                    <a:pt x="74" y="36"/>
                  </a:lnTo>
                  <a:lnTo>
                    <a:pt x="74" y="36"/>
                  </a:lnTo>
                  <a:lnTo>
                    <a:pt x="74" y="36"/>
                  </a:lnTo>
                  <a:lnTo>
                    <a:pt x="74" y="36"/>
                  </a:lnTo>
                  <a:lnTo>
                    <a:pt x="74" y="36"/>
                  </a:lnTo>
                  <a:lnTo>
                    <a:pt x="74" y="36"/>
                  </a:lnTo>
                  <a:lnTo>
                    <a:pt x="74" y="3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29" name="Freeform 175"/>
            <p:cNvSpPr>
              <a:spLocks noEditPoints="1"/>
            </p:cNvSpPr>
            <p:nvPr/>
          </p:nvSpPr>
          <p:spPr bwMode="auto">
            <a:xfrm>
              <a:off x="4419600" y="1938338"/>
              <a:ext cx="244475" cy="361950"/>
            </a:xfrm>
            <a:custGeom>
              <a:avLst/>
              <a:gdLst>
                <a:gd name="T0" fmla="*/ 97 w 154"/>
                <a:gd name="T1" fmla="*/ 190 h 228"/>
                <a:gd name="T2" fmla="*/ 95 w 154"/>
                <a:gd name="T3" fmla="*/ 181 h 228"/>
                <a:gd name="T4" fmla="*/ 95 w 154"/>
                <a:gd name="T5" fmla="*/ 181 h 228"/>
                <a:gd name="T6" fmla="*/ 93 w 154"/>
                <a:gd name="T7" fmla="*/ 195 h 228"/>
                <a:gd name="T8" fmla="*/ 48 w 154"/>
                <a:gd name="T9" fmla="*/ 228 h 228"/>
                <a:gd name="T10" fmla="*/ 48 w 154"/>
                <a:gd name="T11" fmla="*/ 226 h 228"/>
                <a:gd name="T12" fmla="*/ 93 w 154"/>
                <a:gd name="T13" fmla="*/ 154 h 228"/>
                <a:gd name="T14" fmla="*/ 93 w 154"/>
                <a:gd name="T15" fmla="*/ 154 h 228"/>
                <a:gd name="T16" fmla="*/ 148 w 154"/>
                <a:gd name="T17" fmla="*/ 41 h 228"/>
                <a:gd name="T18" fmla="*/ 146 w 154"/>
                <a:gd name="T19" fmla="*/ 28 h 228"/>
                <a:gd name="T20" fmla="*/ 144 w 154"/>
                <a:gd name="T21" fmla="*/ 16 h 228"/>
                <a:gd name="T22" fmla="*/ 110 w 154"/>
                <a:gd name="T23" fmla="*/ 0 h 228"/>
                <a:gd name="T24" fmla="*/ 105 w 154"/>
                <a:gd name="T25" fmla="*/ 3 h 228"/>
                <a:gd name="T26" fmla="*/ 83 w 154"/>
                <a:gd name="T27" fmla="*/ 7 h 228"/>
                <a:gd name="T28" fmla="*/ 75 w 154"/>
                <a:gd name="T29" fmla="*/ 15 h 228"/>
                <a:gd name="T30" fmla="*/ 61 w 154"/>
                <a:gd name="T31" fmla="*/ 28 h 228"/>
                <a:gd name="T32" fmla="*/ 49 w 154"/>
                <a:gd name="T33" fmla="*/ 43 h 228"/>
                <a:gd name="T34" fmla="*/ 34 w 154"/>
                <a:gd name="T35" fmla="*/ 64 h 228"/>
                <a:gd name="T36" fmla="*/ 32 w 154"/>
                <a:gd name="T37" fmla="*/ 77 h 228"/>
                <a:gd name="T38" fmla="*/ 10 w 154"/>
                <a:gd name="T39" fmla="*/ 85 h 228"/>
                <a:gd name="T40" fmla="*/ 10 w 154"/>
                <a:gd name="T41" fmla="*/ 102 h 228"/>
                <a:gd name="T42" fmla="*/ 18 w 154"/>
                <a:gd name="T43" fmla="*/ 121 h 228"/>
                <a:gd name="T44" fmla="*/ 14 w 154"/>
                <a:gd name="T45" fmla="*/ 133 h 228"/>
                <a:gd name="T46" fmla="*/ 8 w 154"/>
                <a:gd name="T47" fmla="*/ 147 h 228"/>
                <a:gd name="T48" fmla="*/ 4 w 154"/>
                <a:gd name="T49" fmla="*/ 163 h 228"/>
                <a:gd name="T50" fmla="*/ 0 w 154"/>
                <a:gd name="T51" fmla="*/ 165 h 228"/>
                <a:gd name="T52" fmla="*/ 5 w 154"/>
                <a:gd name="T53" fmla="*/ 171 h 228"/>
                <a:gd name="T54" fmla="*/ 8 w 154"/>
                <a:gd name="T55" fmla="*/ 182 h 228"/>
                <a:gd name="T56" fmla="*/ 22 w 154"/>
                <a:gd name="T57" fmla="*/ 201 h 228"/>
                <a:gd name="T58" fmla="*/ 22 w 154"/>
                <a:gd name="T59" fmla="*/ 215 h 228"/>
                <a:gd name="T60" fmla="*/ 41 w 154"/>
                <a:gd name="T61" fmla="*/ 220 h 228"/>
                <a:gd name="T62" fmla="*/ 48 w 154"/>
                <a:gd name="T63" fmla="*/ 209 h 228"/>
                <a:gd name="T64" fmla="*/ 67 w 154"/>
                <a:gd name="T65" fmla="*/ 199 h 228"/>
                <a:gd name="T66" fmla="*/ 70 w 154"/>
                <a:gd name="T67" fmla="*/ 185 h 228"/>
                <a:gd name="T68" fmla="*/ 70 w 154"/>
                <a:gd name="T69" fmla="*/ 178 h 228"/>
                <a:gd name="T70" fmla="*/ 70 w 154"/>
                <a:gd name="T71" fmla="*/ 167 h 228"/>
                <a:gd name="T72" fmla="*/ 82 w 154"/>
                <a:gd name="T73" fmla="*/ 165 h 228"/>
                <a:gd name="T74" fmla="*/ 83 w 154"/>
                <a:gd name="T75" fmla="*/ 161 h 228"/>
                <a:gd name="T76" fmla="*/ 91 w 154"/>
                <a:gd name="T77" fmla="*/ 155 h 228"/>
                <a:gd name="T78" fmla="*/ 101 w 154"/>
                <a:gd name="T79" fmla="*/ 147 h 228"/>
                <a:gd name="T80" fmla="*/ 89 w 154"/>
                <a:gd name="T81" fmla="*/ 138 h 228"/>
                <a:gd name="T82" fmla="*/ 75 w 154"/>
                <a:gd name="T83" fmla="*/ 133 h 228"/>
                <a:gd name="T84" fmla="*/ 74 w 154"/>
                <a:gd name="T85" fmla="*/ 120 h 228"/>
                <a:gd name="T86" fmla="*/ 78 w 154"/>
                <a:gd name="T87" fmla="*/ 110 h 228"/>
                <a:gd name="T88" fmla="*/ 83 w 154"/>
                <a:gd name="T89" fmla="*/ 102 h 228"/>
                <a:gd name="T90" fmla="*/ 85 w 154"/>
                <a:gd name="T91" fmla="*/ 97 h 228"/>
                <a:gd name="T92" fmla="*/ 97 w 154"/>
                <a:gd name="T93" fmla="*/ 90 h 228"/>
                <a:gd name="T94" fmla="*/ 111 w 154"/>
                <a:gd name="T95" fmla="*/ 81 h 228"/>
                <a:gd name="T96" fmla="*/ 122 w 154"/>
                <a:gd name="T97" fmla="*/ 68 h 228"/>
                <a:gd name="T98" fmla="*/ 125 w 154"/>
                <a:gd name="T99" fmla="*/ 59 h 228"/>
                <a:gd name="T100" fmla="*/ 135 w 154"/>
                <a:gd name="T101" fmla="*/ 55 h 228"/>
                <a:gd name="T102" fmla="*/ 139 w 154"/>
                <a:gd name="T103" fmla="*/ 49 h 228"/>
                <a:gd name="T104" fmla="*/ 154 w 154"/>
                <a:gd name="T105" fmla="*/ 49 h 228"/>
                <a:gd name="T106" fmla="*/ 154 w 154"/>
                <a:gd name="T107" fmla="*/ 49 h 228"/>
                <a:gd name="T108" fmla="*/ 107 w 154"/>
                <a:gd name="T109" fmla="*/ 130 h 228"/>
                <a:gd name="T110" fmla="*/ 110 w 154"/>
                <a:gd name="T111" fmla="*/ 132 h 228"/>
                <a:gd name="T112" fmla="*/ 109 w 154"/>
                <a:gd name="T113"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28">
                  <a:moveTo>
                    <a:pt x="95" y="181"/>
                  </a:moveTo>
                  <a:lnTo>
                    <a:pt x="91" y="185"/>
                  </a:lnTo>
                  <a:lnTo>
                    <a:pt x="91" y="190"/>
                  </a:lnTo>
                  <a:lnTo>
                    <a:pt x="91" y="191"/>
                  </a:lnTo>
                  <a:lnTo>
                    <a:pt x="93" y="194"/>
                  </a:lnTo>
                  <a:lnTo>
                    <a:pt x="97" y="190"/>
                  </a:lnTo>
                  <a:lnTo>
                    <a:pt x="101" y="186"/>
                  </a:lnTo>
                  <a:lnTo>
                    <a:pt x="98" y="186"/>
                  </a:lnTo>
                  <a:lnTo>
                    <a:pt x="101" y="182"/>
                  </a:lnTo>
                  <a:lnTo>
                    <a:pt x="101" y="181"/>
                  </a:lnTo>
                  <a:lnTo>
                    <a:pt x="98" y="178"/>
                  </a:lnTo>
                  <a:lnTo>
                    <a:pt x="95" y="181"/>
                  </a:lnTo>
                  <a:lnTo>
                    <a:pt x="95" y="181"/>
                  </a:lnTo>
                  <a:lnTo>
                    <a:pt x="95" y="181"/>
                  </a:lnTo>
                  <a:lnTo>
                    <a:pt x="95" y="181"/>
                  </a:lnTo>
                  <a:lnTo>
                    <a:pt x="95" y="181"/>
                  </a:lnTo>
                  <a:lnTo>
                    <a:pt x="95" y="181"/>
                  </a:lnTo>
                  <a:lnTo>
                    <a:pt x="95" y="181"/>
                  </a:lnTo>
                  <a:close/>
                  <a:moveTo>
                    <a:pt x="93" y="195"/>
                  </a:moveTo>
                  <a:lnTo>
                    <a:pt x="93" y="194"/>
                  </a:lnTo>
                  <a:lnTo>
                    <a:pt x="91" y="195"/>
                  </a:lnTo>
                  <a:lnTo>
                    <a:pt x="93" y="195"/>
                  </a:lnTo>
                  <a:lnTo>
                    <a:pt x="93" y="195"/>
                  </a:lnTo>
                  <a:lnTo>
                    <a:pt x="93" y="195"/>
                  </a:lnTo>
                  <a:lnTo>
                    <a:pt x="93" y="195"/>
                  </a:lnTo>
                  <a:lnTo>
                    <a:pt x="93" y="195"/>
                  </a:lnTo>
                  <a:lnTo>
                    <a:pt x="93" y="195"/>
                  </a:lnTo>
                  <a:lnTo>
                    <a:pt x="93" y="195"/>
                  </a:lnTo>
                  <a:close/>
                  <a:moveTo>
                    <a:pt x="48" y="226"/>
                  </a:moveTo>
                  <a:lnTo>
                    <a:pt x="48" y="228"/>
                  </a:lnTo>
                  <a:lnTo>
                    <a:pt x="49" y="228"/>
                  </a:lnTo>
                  <a:lnTo>
                    <a:pt x="51" y="228"/>
                  </a:lnTo>
                  <a:lnTo>
                    <a:pt x="51" y="226"/>
                  </a:lnTo>
                  <a:lnTo>
                    <a:pt x="48" y="224"/>
                  </a:lnTo>
                  <a:lnTo>
                    <a:pt x="48" y="226"/>
                  </a:lnTo>
                  <a:lnTo>
                    <a:pt x="48" y="226"/>
                  </a:lnTo>
                  <a:lnTo>
                    <a:pt x="48" y="226"/>
                  </a:lnTo>
                  <a:lnTo>
                    <a:pt x="48" y="226"/>
                  </a:lnTo>
                  <a:lnTo>
                    <a:pt x="48" y="226"/>
                  </a:lnTo>
                  <a:lnTo>
                    <a:pt x="48" y="226"/>
                  </a:lnTo>
                  <a:lnTo>
                    <a:pt x="48" y="226"/>
                  </a:lnTo>
                  <a:close/>
                  <a:moveTo>
                    <a:pt x="93" y="154"/>
                  </a:moveTo>
                  <a:lnTo>
                    <a:pt x="93" y="155"/>
                  </a:lnTo>
                  <a:lnTo>
                    <a:pt x="95" y="155"/>
                  </a:lnTo>
                  <a:lnTo>
                    <a:pt x="93" y="154"/>
                  </a:lnTo>
                  <a:lnTo>
                    <a:pt x="93" y="154"/>
                  </a:lnTo>
                  <a:lnTo>
                    <a:pt x="93" y="154"/>
                  </a:lnTo>
                  <a:lnTo>
                    <a:pt x="93" y="154"/>
                  </a:lnTo>
                  <a:lnTo>
                    <a:pt x="93" y="154"/>
                  </a:lnTo>
                  <a:lnTo>
                    <a:pt x="93" y="154"/>
                  </a:lnTo>
                  <a:lnTo>
                    <a:pt x="93" y="154"/>
                  </a:lnTo>
                  <a:close/>
                  <a:moveTo>
                    <a:pt x="154" y="49"/>
                  </a:moveTo>
                  <a:lnTo>
                    <a:pt x="148" y="43"/>
                  </a:lnTo>
                  <a:lnTo>
                    <a:pt x="148" y="41"/>
                  </a:lnTo>
                  <a:lnTo>
                    <a:pt x="148" y="37"/>
                  </a:lnTo>
                  <a:lnTo>
                    <a:pt x="148" y="36"/>
                  </a:lnTo>
                  <a:lnTo>
                    <a:pt x="150" y="33"/>
                  </a:lnTo>
                  <a:lnTo>
                    <a:pt x="148" y="32"/>
                  </a:lnTo>
                  <a:lnTo>
                    <a:pt x="146" y="29"/>
                  </a:lnTo>
                  <a:lnTo>
                    <a:pt x="146" y="28"/>
                  </a:lnTo>
                  <a:lnTo>
                    <a:pt x="146" y="27"/>
                  </a:lnTo>
                  <a:lnTo>
                    <a:pt x="146" y="24"/>
                  </a:lnTo>
                  <a:lnTo>
                    <a:pt x="144" y="24"/>
                  </a:lnTo>
                  <a:lnTo>
                    <a:pt x="142" y="20"/>
                  </a:lnTo>
                  <a:lnTo>
                    <a:pt x="142" y="19"/>
                  </a:lnTo>
                  <a:lnTo>
                    <a:pt x="144" y="16"/>
                  </a:lnTo>
                  <a:lnTo>
                    <a:pt x="142" y="15"/>
                  </a:lnTo>
                  <a:lnTo>
                    <a:pt x="139" y="13"/>
                  </a:lnTo>
                  <a:lnTo>
                    <a:pt x="136" y="11"/>
                  </a:lnTo>
                  <a:lnTo>
                    <a:pt x="129" y="7"/>
                  </a:lnTo>
                  <a:lnTo>
                    <a:pt x="115" y="0"/>
                  </a:lnTo>
                  <a:lnTo>
                    <a:pt x="110" y="0"/>
                  </a:lnTo>
                  <a:lnTo>
                    <a:pt x="110" y="0"/>
                  </a:lnTo>
                  <a:lnTo>
                    <a:pt x="110" y="0"/>
                  </a:lnTo>
                  <a:lnTo>
                    <a:pt x="109" y="0"/>
                  </a:lnTo>
                  <a:lnTo>
                    <a:pt x="102" y="0"/>
                  </a:lnTo>
                  <a:lnTo>
                    <a:pt x="105" y="1"/>
                  </a:lnTo>
                  <a:lnTo>
                    <a:pt x="105" y="3"/>
                  </a:lnTo>
                  <a:lnTo>
                    <a:pt x="101" y="7"/>
                  </a:lnTo>
                  <a:lnTo>
                    <a:pt x="105" y="7"/>
                  </a:lnTo>
                  <a:lnTo>
                    <a:pt x="101" y="9"/>
                  </a:lnTo>
                  <a:lnTo>
                    <a:pt x="95" y="9"/>
                  </a:lnTo>
                  <a:lnTo>
                    <a:pt x="87" y="7"/>
                  </a:lnTo>
                  <a:lnTo>
                    <a:pt x="83" y="7"/>
                  </a:lnTo>
                  <a:lnTo>
                    <a:pt x="82" y="7"/>
                  </a:lnTo>
                  <a:lnTo>
                    <a:pt x="79" y="7"/>
                  </a:lnTo>
                  <a:lnTo>
                    <a:pt x="79" y="9"/>
                  </a:lnTo>
                  <a:lnTo>
                    <a:pt x="79" y="13"/>
                  </a:lnTo>
                  <a:lnTo>
                    <a:pt x="78" y="15"/>
                  </a:lnTo>
                  <a:lnTo>
                    <a:pt x="75" y="15"/>
                  </a:lnTo>
                  <a:lnTo>
                    <a:pt x="71" y="15"/>
                  </a:lnTo>
                  <a:lnTo>
                    <a:pt x="67" y="15"/>
                  </a:lnTo>
                  <a:lnTo>
                    <a:pt x="62" y="20"/>
                  </a:lnTo>
                  <a:lnTo>
                    <a:pt x="57" y="24"/>
                  </a:lnTo>
                  <a:lnTo>
                    <a:pt x="58" y="27"/>
                  </a:lnTo>
                  <a:lnTo>
                    <a:pt x="61" y="28"/>
                  </a:lnTo>
                  <a:lnTo>
                    <a:pt x="61" y="29"/>
                  </a:lnTo>
                  <a:lnTo>
                    <a:pt x="51" y="37"/>
                  </a:lnTo>
                  <a:lnTo>
                    <a:pt x="49" y="37"/>
                  </a:lnTo>
                  <a:lnTo>
                    <a:pt x="49" y="40"/>
                  </a:lnTo>
                  <a:lnTo>
                    <a:pt x="49" y="41"/>
                  </a:lnTo>
                  <a:lnTo>
                    <a:pt x="49" y="43"/>
                  </a:lnTo>
                  <a:lnTo>
                    <a:pt x="44" y="45"/>
                  </a:lnTo>
                  <a:lnTo>
                    <a:pt x="38" y="45"/>
                  </a:lnTo>
                  <a:lnTo>
                    <a:pt x="40" y="51"/>
                  </a:lnTo>
                  <a:lnTo>
                    <a:pt x="40" y="55"/>
                  </a:lnTo>
                  <a:lnTo>
                    <a:pt x="38" y="59"/>
                  </a:lnTo>
                  <a:lnTo>
                    <a:pt x="34" y="64"/>
                  </a:lnTo>
                  <a:lnTo>
                    <a:pt x="28" y="70"/>
                  </a:lnTo>
                  <a:lnTo>
                    <a:pt x="32" y="70"/>
                  </a:lnTo>
                  <a:lnTo>
                    <a:pt x="34" y="72"/>
                  </a:lnTo>
                  <a:lnTo>
                    <a:pt x="34" y="73"/>
                  </a:lnTo>
                  <a:lnTo>
                    <a:pt x="34" y="76"/>
                  </a:lnTo>
                  <a:lnTo>
                    <a:pt x="32" y="77"/>
                  </a:lnTo>
                  <a:lnTo>
                    <a:pt x="28" y="77"/>
                  </a:lnTo>
                  <a:lnTo>
                    <a:pt x="22" y="77"/>
                  </a:lnTo>
                  <a:lnTo>
                    <a:pt x="17" y="80"/>
                  </a:lnTo>
                  <a:lnTo>
                    <a:pt x="13" y="81"/>
                  </a:lnTo>
                  <a:lnTo>
                    <a:pt x="10" y="84"/>
                  </a:lnTo>
                  <a:lnTo>
                    <a:pt x="10" y="85"/>
                  </a:lnTo>
                  <a:lnTo>
                    <a:pt x="9" y="86"/>
                  </a:lnTo>
                  <a:lnTo>
                    <a:pt x="9" y="90"/>
                  </a:lnTo>
                  <a:lnTo>
                    <a:pt x="10" y="94"/>
                  </a:lnTo>
                  <a:lnTo>
                    <a:pt x="9" y="97"/>
                  </a:lnTo>
                  <a:lnTo>
                    <a:pt x="9" y="98"/>
                  </a:lnTo>
                  <a:lnTo>
                    <a:pt x="10" y="102"/>
                  </a:lnTo>
                  <a:lnTo>
                    <a:pt x="10" y="106"/>
                  </a:lnTo>
                  <a:lnTo>
                    <a:pt x="10" y="112"/>
                  </a:lnTo>
                  <a:lnTo>
                    <a:pt x="10" y="116"/>
                  </a:lnTo>
                  <a:lnTo>
                    <a:pt x="14" y="117"/>
                  </a:lnTo>
                  <a:lnTo>
                    <a:pt x="18" y="120"/>
                  </a:lnTo>
                  <a:lnTo>
                    <a:pt x="18" y="121"/>
                  </a:lnTo>
                  <a:lnTo>
                    <a:pt x="21" y="124"/>
                  </a:lnTo>
                  <a:lnTo>
                    <a:pt x="18" y="125"/>
                  </a:lnTo>
                  <a:lnTo>
                    <a:pt x="14" y="128"/>
                  </a:lnTo>
                  <a:lnTo>
                    <a:pt x="13" y="129"/>
                  </a:lnTo>
                  <a:lnTo>
                    <a:pt x="13" y="130"/>
                  </a:lnTo>
                  <a:lnTo>
                    <a:pt x="14" y="133"/>
                  </a:lnTo>
                  <a:lnTo>
                    <a:pt x="17" y="137"/>
                  </a:lnTo>
                  <a:lnTo>
                    <a:pt x="14" y="142"/>
                  </a:lnTo>
                  <a:lnTo>
                    <a:pt x="13" y="143"/>
                  </a:lnTo>
                  <a:lnTo>
                    <a:pt x="10" y="143"/>
                  </a:lnTo>
                  <a:lnTo>
                    <a:pt x="9" y="146"/>
                  </a:lnTo>
                  <a:lnTo>
                    <a:pt x="8" y="147"/>
                  </a:lnTo>
                  <a:lnTo>
                    <a:pt x="8" y="150"/>
                  </a:lnTo>
                  <a:lnTo>
                    <a:pt x="5" y="151"/>
                  </a:lnTo>
                  <a:lnTo>
                    <a:pt x="8" y="154"/>
                  </a:lnTo>
                  <a:lnTo>
                    <a:pt x="8" y="159"/>
                  </a:lnTo>
                  <a:lnTo>
                    <a:pt x="5" y="161"/>
                  </a:lnTo>
                  <a:lnTo>
                    <a:pt x="4" y="163"/>
                  </a:lnTo>
                  <a:lnTo>
                    <a:pt x="1" y="161"/>
                  </a:lnTo>
                  <a:lnTo>
                    <a:pt x="1" y="159"/>
                  </a:lnTo>
                  <a:lnTo>
                    <a:pt x="0" y="159"/>
                  </a:lnTo>
                  <a:lnTo>
                    <a:pt x="0" y="159"/>
                  </a:lnTo>
                  <a:lnTo>
                    <a:pt x="0" y="161"/>
                  </a:lnTo>
                  <a:lnTo>
                    <a:pt x="0" y="165"/>
                  </a:lnTo>
                  <a:lnTo>
                    <a:pt x="0" y="169"/>
                  </a:lnTo>
                  <a:lnTo>
                    <a:pt x="0" y="171"/>
                  </a:lnTo>
                  <a:lnTo>
                    <a:pt x="1" y="171"/>
                  </a:lnTo>
                  <a:lnTo>
                    <a:pt x="4" y="173"/>
                  </a:lnTo>
                  <a:lnTo>
                    <a:pt x="4" y="171"/>
                  </a:lnTo>
                  <a:lnTo>
                    <a:pt x="5" y="171"/>
                  </a:lnTo>
                  <a:lnTo>
                    <a:pt x="4" y="173"/>
                  </a:lnTo>
                  <a:lnTo>
                    <a:pt x="5" y="173"/>
                  </a:lnTo>
                  <a:lnTo>
                    <a:pt x="9" y="173"/>
                  </a:lnTo>
                  <a:lnTo>
                    <a:pt x="8" y="177"/>
                  </a:lnTo>
                  <a:lnTo>
                    <a:pt x="8" y="181"/>
                  </a:lnTo>
                  <a:lnTo>
                    <a:pt x="8" y="182"/>
                  </a:lnTo>
                  <a:lnTo>
                    <a:pt x="9" y="185"/>
                  </a:lnTo>
                  <a:lnTo>
                    <a:pt x="9" y="187"/>
                  </a:lnTo>
                  <a:lnTo>
                    <a:pt x="10" y="187"/>
                  </a:lnTo>
                  <a:lnTo>
                    <a:pt x="13" y="191"/>
                  </a:lnTo>
                  <a:lnTo>
                    <a:pt x="18" y="198"/>
                  </a:lnTo>
                  <a:lnTo>
                    <a:pt x="22" y="201"/>
                  </a:lnTo>
                  <a:lnTo>
                    <a:pt x="22" y="203"/>
                  </a:lnTo>
                  <a:lnTo>
                    <a:pt x="18" y="203"/>
                  </a:lnTo>
                  <a:lnTo>
                    <a:pt x="21" y="207"/>
                  </a:lnTo>
                  <a:lnTo>
                    <a:pt x="17" y="207"/>
                  </a:lnTo>
                  <a:lnTo>
                    <a:pt x="18" y="211"/>
                  </a:lnTo>
                  <a:lnTo>
                    <a:pt x="22" y="215"/>
                  </a:lnTo>
                  <a:lnTo>
                    <a:pt x="25" y="218"/>
                  </a:lnTo>
                  <a:lnTo>
                    <a:pt x="22" y="222"/>
                  </a:lnTo>
                  <a:lnTo>
                    <a:pt x="36" y="220"/>
                  </a:lnTo>
                  <a:lnTo>
                    <a:pt x="40" y="222"/>
                  </a:lnTo>
                  <a:lnTo>
                    <a:pt x="41" y="222"/>
                  </a:lnTo>
                  <a:lnTo>
                    <a:pt x="41" y="220"/>
                  </a:lnTo>
                  <a:lnTo>
                    <a:pt x="40" y="216"/>
                  </a:lnTo>
                  <a:lnTo>
                    <a:pt x="40" y="215"/>
                  </a:lnTo>
                  <a:lnTo>
                    <a:pt x="41" y="213"/>
                  </a:lnTo>
                  <a:lnTo>
                    <a:pt x="44" y="211"/>
                  </a:lnTo>
                  <a:lnTo>
                    <a:pt x="48" y="211"/>
                  </a:lnTo>
                  <a:lnTo>
                    <a:pt x="48" y="209"/>
                  </a:lnTo>
                  <a:lnTo>
                    <a:pt x="51" y="209"/>
                  </a:lnTo>
                  <a:lnTo>
                    <a:pt x="54" y="209"/>
                  </a:lnTo>
                  <a:lnTo>
                    <a:pt x="58" y="209"/>
                  </a:lnTo>
                  <a:lnTo>
                    <a:pt x="62" y="209"/>
                  </a:lnTo>
                  <a:lnTo>
                    <a:pt x="65" y="205"/>
                  </a:lnTo>
                  <a:lnTo>
                    <a:pt x="67" y="199"/>
                  </a:lnTo>
                  <a:lnTo>
                    <a:pt x="67" y="195"/>
                  </a:lnTo>
                  <a:lnTo>
                    <a:pt x="70" y="194"/>
                  </a:lnTo>
                  <a:lnTo>
                    <a:pt x="70" y="190"/>
                  </a:lnTo>
                  <a:lnTo>
                    <a:pt x="71" y="187"/>
                  </a:lnTo>
                  <a:lnTo>
                    <a:pt x="71" y="186"/>
                  </a:lnTo>
                  <a:lnTo>
                    <a:pt x="70" y="185"/>
                  </a:lnTo>
                  <a:lnTo>
                    <a:pt x="71" y="182"/>
                  </a:lnTo>
                  <a:lnTo>
                    <a:pt x="70" y="181"/>
                  </a:lnTo>
                  <a:lnTo>
                    <a:pt x="67" y="178"/>
                  </a:lnTo>
                  <a:lnTo>
                    <a:pt x="71" y="181"/>
                  </a:lnTo>
                  <a:lnTo>
                    <a:pt x="71" y="178"/>
                  </a:lnTo>
                  <a:lnTo>
                    <a:pt x="70" y="178"/>
                  </a:lnTo>
                  <a:lnTo>
                    <a:pt x="71" y="177"/>
                  </a:lnTo>
                  <a:lnTo>
                    <a:pt x="71" y="173"/>
                  </a:lnTo>
                  <a:lnTo>
                    <a:pt x="66" y="169"/>
                  </a:lnTo>
                  <a:lnTo>
                    <a:pt x="70" y="171"/>
                  </a:lnTo>
                  <a:lnTo>
                    <a:pt x="74" y="169"/>
                  </a:lnTo>
                  <a:lnTo>
                    <a:pt x="70" y="167"/>
                  </a:lnTo>
                  <a:lnTo>
                    <a:pt x="71" y="167"/>
                  </a:lnTo>
                  <a:lnTo>
                    <a:pt x="74" y="167"/>
                  </a:lnTo>
                  <a:lnTo>
                    <a:pt x="75" y="167"/>
                  </a:lnTo>
                  <a:lnTo>
                    <a:pt x="75" y="165"/>
                  </a:lnTo>
                  <a:lnTo>
                    <a:pt x="78" y="165"/>
                  </a:lnTo>
                  <a:lnTo>
                    <a:pt x="82" y="165"/>
                  </a:lnTo>
                  <a:lnTo>
                    <a:pt x="79" y="163"/>
                  </a:lnTo>
                  <a:lnTo>
                    <a:pt x="82" y="163"/>
                  </a:lnTo>
                  <a:lnTo>
                    <a:pt x="82" y="161"/>
                  </a:lnTo>
                  <a:lnTo>
                    <a:pt x="83" y="163"/>
                  </a:lnTo>
                  <a:lnTo>
                    <a:pt x="82" y="159"/>
                  </a:lnTo>
                  <a:lnTo>
                    <a:pt x="83" y="161"/>
                  </a:lnTo>
                  <a:lnTo>
                    <a:pt x="85" y="163"/>
                  </a:lnTo>
                  <a:lnTo>
                    <a:pt x="87" y="161"/>
                  </a:lnTo>
                  <a:lnTo>
                    <a:pt x="89" y="159"/>
                  </a:lnTo>
                  <a:lnTo>
                    <a:pt x="93" y="157"/>
                  </a:lnTo>
                  <a:lnTo>
                    <a:pt x="93" y="155"/>
                  </a:lnTo>
                  <a:lnTo>
                    <a:pt x="91" y="155"/>
                  </a:lnTo>
                  <a:lnTo>
                    <a:pt x="89" y="155"/>
                  </a:lnTo>
                  <a:lnTo>
                    <a:pt x="87" y="154"/>
                  </a:lnTo>
                  <a:lnTo>
                    <a:pt x="91" y="154"/>
                  </a:lnTo>
                  <a:lnTo>
                    <a:pt x="95" y="151"/>
                  </a:lnTo>
                  <a:lnTo>
                    <a:pt x="97" y="150"/>
                  </a:lnTo>
                  <a:lnTo>
                    <a:pt x="101" y="147"/>
                  </a:lnTo>
                  <a:lnTo>
                    <a:pt x="97" y="146"/>
                  </a:lnTo>
                  <a:lnTo>
                    <a:pt x="98" y="146"/>
                  </a:lnTo>
                  <a:lnTo>
                    <a:pt x="98" y="143"/>
                  </a:lnTo>
                  <a:lnTo>
                    <a:pt x="97" y="142"/>
                  </a:lnTo>
                  <a:lnTo>
                    <a:pt x="93" y="141"/>
                  </a:lnTo>
                  <a:lnTo>
                    <a:pt x="89" y="138"/>
                  </a:lnTo>
                  <a:lnTo>
                    <a:pt x="85" y="137"/>
                  </a:lnTo>
                  <a:lnTo>
                    <a:pt x="85" y="134"/>
                  </a:lnTo>
                  <a:lnTo>
                    <a:pt x="83" y="134"/>
                  </a:lnTo>
                  <a:lnTo>
                    <a:pt x="82" y="134"/>
                  </a:lnTo>
                  <a:lnTo>
                    <a:pt x="79" y="133"/>
                  </a:lnTo>
                  <a:lnTo>
                    <a:pt x="75" y="133"/>
                  </a:lnTo>
                  <a:lnTo>
                    <a:pt x="78" y="130"/>
                  </a:lnTo>
                  <a:lnTo>
                    <a:pt x="75" y="129"/>
                  </a:lnTo>
                  <a:lnTo>
                    <a:pt x="74" y="125"/>
                  </a:lnTo>
                  <a:lnTo>
                    <a:pt x="74" y="124"/>
                  </a:lnTo>
                  <a:lnTo>
                    <a:pt x="74" y="121"/>
                  </a:lnTo>
                  <a:lnTo>
                    <a:pt x="74" y="120"/>
                  </a:lnTo>
                  <a:lnTo>
                    <a:pt x="74" y="117"/>
                  </a:lnTo>
                  <a:lnTo>
                    <a:pt x="75" y="116"/>
                  </a:lnTo>
                  <a:lnTo>
                    <a:pt x="78" y="117"/>
                  </a:lnTo>
                  <a:lnTo>
                    <a:pt x="78" y="116"/>
                  </a:lnTo>
                  <a:lnTo>
                    <a:pt x="75" y="112"/>
                  </a:lnTo>
                  <a:lnTo>
                    <a:pt x="78" y="110"/>
                  </a:lnTo>
                  <a:lnTo>
                    <a:pt x="79" y="108"/>
                  </a:lnTo>
                  <a:lnTo>
                    <a:pt x="75" y="106"/>
                  </a:lnTo>
                  <a:lnTo>
                    <a:pt x="75" y="102"/>
                  </a:lnTo>
                  <a:lnTo>
                    <a:pt x="78" y="104"/>
                  </a:lnTo>
                  <a:lnTo>
                    <a:pt x="82" y="102"/>
                  </a:lnTo>
                  <a:lnTo>
                    <a:pt x="83" y="102"/>
                  </a:lnTo>
                  <a:lnTo>
                    <a:pt x="83" y="98"/>
                  </a:lnTo>
                  <a:lnTo>
                    <a:pt x="82" y="97"/>
                  </a:lnTo>
                  <a:lnTo>
                    <a:pt x="79" y="93"/>
                  </a:lnTo>
                  <a:lnTo>
                    <a:pt x="82" y="94"/>
                  </a:lnTo>
                  <a:lnTo>
                    <a:pt x="82" y="97"/>
                  </a:lnTo>
                  <a:lnTo>
                    <a:pt x="85" y="97"/>
                  </a:lnTo>
                  <a:lnTo>
                    <a:pt x="87" y="97"/>
                  </a:lnTo>
                  <a:lnTo>
                    <a:pt x="89" y="97"/>
                  </a:lnTo>
                  <a:lnTo>
                    <a:pt x="89" y="94"/>
                  </a:lnTo>
                  <a:lnTo>
                    <a:pt x="87" y="94"/>
                  </a:lnTo>
                  <a:lnTo>
                    <a:pt x="91" y="93"/>
                  </a:lnTo>
                  <a:lnTo>
                    <a:pt x="97" y="90"/>
                  </a:lnTo>
                  <a:lnTo>
                    <a:pt x="101" y="86"/>
                  </a:lnTo>
                  <a:lnTo>
                    <a:pt x="102" y="86"/>
                  </a:lnTo>
                  <a:lnTo>
                    <a:pt x="105" y="86"/>
                  </a:lnTo>
                  <a:lnTo>
                    <a:pt x="106" y="85"/>
                  </a:lnTo>
                  <a:lnTo>
                    <a:pt x="109" y="85"/>
                  </a:lnTo>
                  <a:lnTo>
                    <a:pt x="111" y="81"/>
                  </a:lnTo>
                  <a:lnTo>
                    <a:pt x="111" y="84"/>
                  </a:lnTo>
                  <a:lnTo>
                    <a:pt x="114" y="81"/>
                  </a:lnTo>
                  <a:lnTo>
                    <a:pt x="118" y="77"/>
                  </a:lnTo>
                  <a:lnTo>
                    <a:pt x="122" y="73"/>
                  </a:lnTo>
                  <a:lnTo>
                    <a:pt x="125" y="72"/>
                  </a:lnTo>
                  <a:lnTo>
                    <a:pt x="122" y="68"/>
                  </a:lnTo>
                  <a:lnTo>
                    <a:pt x="122" y="67"/>
                  </a:lnTo>
                  <a:lnTo>
                    <a:pt x="119" y="64"/>
                  </a:lnTo>
                  <a:lnTo>
                    <a:pt x="122" y="64"/>
                  </a:lnTo>
                  <a:lnTo>
                    <a:pt x="125" y="63"/>
                  </a:lnTo>
                  <a:lnTo>
                    <a:pt x="125" y="60"/>
                  </a:lnTo>
                  <a:lnTo>
                    <a:pt x="125" y="59"/>
                  </a:lnTo>
                  <a:lnTo>
                    <a:pt x="123" y="57"/>
                  </a:lnTo>
                  <a:lnTo>
                    <a:pt x="127" y="57"/>
                  </a:lnTo>
                  <a:lnTo>
                    <a:pt x="129" y="55"/>
                  </a:lnTo>
                  <a:lnTo>
                    <a:pt x="127" y="55"/>
                  </a:lnTo>
                  <a:lnTo>
                    <a:pt x="130" y="53"/>
                  </a:lnTo>
                  <a:lnTo>
                    <a:pt x="135" y="55"/>
                  </a:lnTo>
                  <a:lnTo>
                    <a:pt x="133" y="53"/>
                  </a:lnTo>
                  <a:lnTo>
                    <a:pt x="133" y="51"/>
                  </a:lnTo>
                  <a:lnTo>
                    <a:pt x="133" y="49"/>
                  </a:lnTo>
                  <a:lnTo>
                    <a:pt x="135" y="49"/>
                  </a:lnTo>
                  <a:lnTo>
                    <a:pt x="136" y="51"/>
                  </a:lnTo>
                  <a:lnTo>
                    <a:pt x="139" y="49"/>
                  </a:lnTo>
                  <a:lnTo>
                    <a:pt x="144" y="51"/>
                  </a:lnTo>
                  <a:lnTo>
                    <a:pt x="142" y="49"/>
                  </a:lnTo>
                  <a:lnTo>
                    <a:pt x="146" y="51"/>
                  </a:lnTo>
                  <a:lnTo>
                    <a:pt x="148" y="51"/>
                  </a:lnTo>
                  <a:lnTo>
                    <a:pt x="154" y="49"/>
                  </a:lnTo>
                  <a:lnTo>
                    <a:pt x="154" y="49"/>
                  </a:lnTo>
                  <a:lnTo>
                    <a:pt x="154" y="49"/>
                  </a:lnTo>
                  <a:lnTo>
                    <a:pt x="154" y="49"/>
                  </a:lnTo>
                  <a:lnTo>
                    <a:pt x="154" y="49"/>
                  </a:lnTo>
                  <a:lnTo>
                    <a:pt x="154" y="49"/>
                  </a:lnTo>
                  <a:lnTo>
                    <a:pt x="154" y="49"/>
                  </a:lnTo>
                  <a:lnTo>
                    <a:pt x="154" y="49"/>
                  </a:lnTo>
                  <a:close/>
                  <a:moveTo>
                    <a:pt x="109" y="130"/>
                  </a:moveTo>
                  <a:lnTo>
                    <a:pt x="109" y="129"/>
                  </a:lnTo>
                  <a:lnTo>
                    <a:pt x="107" y="130"/>
                  </a:lnTo>
                  <a:lnTo>
                    <a:pt x="109" y="130"/>
                  </a:lnTo>
                  <a:lnTo>
                    <a:pt x="109" y="132"/>
                  </a:lnTo>
                  <a:lnTo>
                    <a:pt x="107" y="130"/>
                  </a:lnTo>
                  <a:lnTo>
                    <a:pt x="107" y="133"/>
                  </a:lnTo>
                  <a:lnTo>
                    <a:pt x="109" y="133"/>
                  </a:lnTo>
                  <a:lnTo>
                    <a:pt x="110" y="134"/>
                  </a:lnTo>
                  <a:lnTo>
                    <a:pt x="111" y="133"/>
                  </a:lnTo>
                  <a:lnTo>
                    <a:pt x="110" y="133"/>
                  </a:lnTo>
                  <a:lnTo>
                    <a:pt x="110" y="132"/>
                  </a:lnTo>
                  <a:lnTo>
                    <a:pt x="110" y="132"/>
                  </a:lnTo>
                  <a:lnTo>
                    <a:pt x="111" y="132"/>
                  </a:lnTo>
                  <a:lnTo>
                    <a:pt x="111" y="130"/>
                  </a:lnTo>
                  <a:lnTo>
                    <a:pt x="110" y="130"/>
                  </a:lnTo>
                  <a:lnTo>
                    <a:pt x="109" y="130"/>
                  </a:lnTo>
                  <a:lnTo>
                    <a:pt x="109" y="130"/>
                  </a:lnTo>
                  <a:lnTo>
                    <a:pt x="109" y="130"/>
                  </a:lnTo>
                  <a:lnTo>
                    <a:pt x="109" y="130"/>
                  </a:lnTo>
                  <a:lnTo>
                    <a:pt x="109" y="130"/>
                  </a:lnTo>
                  <a:lnTo>
                    <a:pt x="109" y="130"/>
                  </a:lnTo>
                  <a:lnTo>
                    <a:pt x="109" y="130"/>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0" name="Freeform 176"/>
            <p:cNvSpPr>
              <a:spLocks/>
            </p:cNvSpPr>
            <p:nvPr/>
          </p:nvSpPr>
          <p:spPr bwMode="auto">
            <a:xfrm>
              <a:off x="4300538" y="2435225"/>
              <a:ext cx="15875" cy="19050"/>
            </a:xfrm>
            <a:custGeom>
              <a:avLst/>
              <a:gdLst>
                <a:gd name="T0" fmla="*/ 0 w 10"/>
                <a:gd name="T1" fmla="*/ 0 h 12"/>
                <a:gd name="T2" fmla="*/ 0 w 10"/>
                <a:gd name="T3" fmla="*/ 2 h 12"/>
                <a:gd name="T4" fmla="*/ 0 w 10"/>
                <a:gd name="T5" fmla="*/ 4 h 12"/>
                <a:gd name="T6" fmla="*/ 0 w 10"/>
                <a:gd name="T7" fmla="*/ 6 h 12"/>
                <a:gd name="T8" fmla="*/ 0 w 10"/>
                <a:gd name="T9" fmla="*/ 8 h 12"/>
                <a:gd name="T10" fmla="*/ 0 w 10"/>
                <a:gd name="T11" fmla="*/ 10 h 12"/>
                <a:gd name="T12" fmla="*/ 8 w 10"/>
                <a:gd name="T13" fmla="*/ 12 h 12"/>
                <a:gd name="T14" fmla="*/ 10 w 10"/>
                <a:gd name="T15" fmla="*/ 8 h 12"/>
                <a:gd name="T16" fmla="*/ 10 w 10"/>
                <a:gd name="T17" fmla="*/ 6 h 12"/>
                <a:gd name="T18" fmla="*/ 8 w 10"/>
                <a:gd name="T19" fmla="*/ 4 h 12"/>
                <a:gd name="T20" fmla="*/ 4 w 10"/>
                <a:gd name="T21" fmla="*/ 2 h 12"/>
                <a:gd name="T22" fmla="*/ 4 w 10"/>
                <a:gd name="T23" fmla="*/ 0 h 12"/>
                <a:gd name="T24" fmla="*/ 2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2">
                  <a:moveTo>
                    <a:pt x="0" y="0"/>
                  </a:moveTo>
                  <a:lnTo>
                    <a:pt x="0" y="2"/>
                  </a:lnTo>
                  <a:lnTo>
                    <a:pt x="0" y="4"/>
                  </a:lnTo>
                  <a:lnTo>
                    <a:pt x="0" y="6"/>
                  </a:lnTo>
                  <a:lnTo>
                    <a:pt x="0" y="8"/>
                  </a:lnTo>
                  <a:lnTo>
                    <a:pt x="0" y="10"/>
                  </a:lnTo>
                  <a:lnTo>
                    <a:pt x="8" y="12"/>
                  </a:lnTo>
                  <a:lnTo>
                    <a:pt x="10" y="8"/>
                  </a:lnTo>
                  <a:lnTo>
                    <a:pt x="10" y="6"/>
                  </a:lnTo>
                  <a:lnTo>
                    <a:pt x="8" y="4"/>
                  </a:lnTo>
                  <a:lnTo>
                    <a:pt x="4" y="2"/>
                  </a:lnTo>
                  <a:lnTo>
                    <a:pt x="4" y="0"/>
                  </a:lnTo>
                  <a:lnTo>
                    <a:pt x="2" y="0"/>
                  </a:lnTo>
                  <a:lnTo>
                    <a:pt x="0" y="0"/>
                  </a:lnTo>
                  <a:lnTo>
                    <a:pt x="0" y="0"/>
                  </a:lnTo>
                  <a:lnTo>
                    <a:pt x="0" y="0"/>
                  </a:lnTo>
                  <a:lnTo>
                    <a:pt x="0" y="0"/>
                  </a:lnTo>
                  <a:lnTo>
                    <a:pt x="0" y="0"/>
                  </a:lnTo>
                  <a:lnTo>
                    <a:pt x="0" y="0"/>
                  </a:lnTo>
                  <a:lnTo>
                    <a:pt x="0" y="0"/>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1" name="Freeform 177"/>
            <p:cNvSpPr>
              <a:spLocks noEditPoints="1"/>
            </p:cNvSpPr>
            <p:nvPr/>
          </p:nvSpPr>
          <p:spPr bwMode="auto">
            <a:xfrm>
              <a:off x="4062413" y="2408238"/>
              <a:ext cx="320675" cy="276225"/>
            </a:xfrm>
            <a:custGeom>
              <a:avLst/>
              <a:gdLst>
                <a:gd name="T0" fmla="*/ 189 w 202"/>
                <a:gd name="T1" fmla="*/ 154 h 174"/>
                <a:gd name="T2" fmla="*/ 190 w 202"/>
                <a:gd name="T3" fmla="*/ 162 h 174"/>
                <a:gd name="T4" fmla="*/ 195 w 202"/>
                <a:gd name="T5" fmla="*/ 174 h 174"/>
                <a:gd name="T6" fmla="*/ 199 w 202"/>
                <a:gd name="T7" fmla="*/ 143 h 174"/>
                <a:gd name="T8" fmla="*/ 178 w 202"/>
                <a:gd name="T9" fmla="*/ 36 h 174"/>
                <a:gd name="T10" fmla="*/ 168 w 202"/>
                <a:gd name="T11" fmla="*/ 35 h 174"/>
                <a:gd name="T12" fmla="*/ 158 w 202"/>
                <a:gd name="T13" fmla="*/ 29 h 174"/>
                <a:gd name="T14" fmla="*/ 137 w 202"/>
                <a:gd name="T15" fmla="*/ 19 h 174"/>
                <a:gd name="T16" fmla="*/ 128 w 202"/>
                <a:gd name="T17" fmla="*/ 19 h 174"/>
                <a:gd name="T18" fmla="*/ 121 w 202"/>
                <a:gd name="T19" fmla="*/ 13 h 174"/>
                <a:gd name="T20" fmla="*/ 108 w 202"/>
                <a:gd name="T21" fmla="*/ 5 h 174"/>
                <a:gd name="T22" fmla="*/ 103 w 202"/>
                <a:gd name="T23" fmla="*/ 0 h 174"/>
                <a:gd name="T24" fmla="*/ 93 w 202"/>
                <a:gd name="T25" fmla="*/ 16 h 174"/>
                <a:gd name="T26" fmla="*/ 72 w 202"/>
                <a:gd name="T27" fmla="*/ 25 h 174"/>
                <a:gd name="T28" fmla="*/ 71 w 202"/>
                <a:gd name="T29" fmla="*/ 31 h 174"/>
                <a:gd name="T30" fmla="*/ 51 w 202"/>
                <a:gd name="T31" fmla="*/ 29 h 174"/>
                <a:gd name="T32" fmla="*/ 41 w 202"/>
                <a:gd name="T33" fmla="*/ 23 h 174"/>
                <a:gd name="T34" fmla="*/ 45 w 202"/>
                <a:gd name="T35" fmla="*/ 39 h 174"/>
                <a:gd name="T36" fmla="*/ 40 w 202"/>
                <a:gd name="T37" fmla="*/ 43 h 174"/>
                <a:gd name="T38" fmla="*/ 31 w 202"/>
                <a:gd name="T39" fmla="*/ 44 h 174"/>
                <a:gd name="T40" fmla="*/ 15 w 202"/>
                <a:gd name="T41" fmla="*/ 43 h 174"/>
                <a:gd name="T42" fmla="*/ 2 w 202"/>
                <a:gd name="T43" fmla="*/ 48 h 174"/>
                <a:gd name="T44" fmla="*/ 7 w 202"/>
                <a:gd name="T45" fmla="*/ 52 h 174"/>
                <a:gd name="T46" fmla="*/ 14 w 202"/>
                <a:gd name="T47" fmla="*/ 57 h 174"/>
                <a:gd name="T48" fmla="*/ 23 w 202"/>
                <a:gd name="T49" fmla="*/ 61 h 174"/>
                <a:gd name="T50" fmla="*/ 28 w 202"/>
                <a:gd name="T51" fmla="*/ 63 h 174"/>
                <a:gd name="T52" fmla="*/ 35 w 202"/>
                <a:gd name="T53" fmla="*/ 67 h 174"/>
                <a:gd name="T54" fmla="*/ 37 w 202"/>
                <a:gd name="T55" fmla="*/ 78 h 174"/>
                <a:gd name="T56" fmla="*/ 49 w 202"/>
                <a:gd name="T57" fmla="*/ 90 h 174"/>
                <a:gd name="T58" fmla="*/ 53 w 202"/>
                <a:gd name="T59" fmla="*/ 100 h 174"/>
                <a:gd name="T60" fmla="*/ 48 w 202"/>
                <a:gd name="T61" fmla="*/ 114 h 174"/>
                <a:gd name="T62" fmla="*/ 40 w 202"/>
                <a:gd name="T63" fmla="*/ 136 h 174"/>
                <a:gd name="T64" fmla="*/ 44 w 202"/>
                <a:gd name="T65" fmla="*/ 143 h 174"/>
                <a:gd name="T66" fmla="*/ 59 w 202"/>
                <a:gd name="T67" fmla="*/ 147 h 174"/>
                <a:gd name="T68" fmla="*/ 72 w 202"/>
                <a:gd name="T69" fmla="*/ 149 h 174"/>
                <a:gd name="T70" fmla="*/ 81 w 202"/>
                <a:gd name="T71" fmla="*/ 149 h 174"/>
                <a:gd name="T72" fmla="*/ 93 w 202"/>
                <a:gd name="T73" fmla="*/ 154 h 174"/>
                <a:gd name="T74" fmla="*/ 103 w 202"/>
                <a:gd name="T75" fmla="*/ 154 h 174"/>
                <a:gd name="T76" fmla="*/ 108 w 202"/>
                <a:gd name="T77" fmla="*/ 143 h 174"/>
                <a:gd name="T78" fmla="*/ 121 w 202"/>
                <a:gd name="T79" fmla="*/ 133 h 174"/>
                <a:gd name="T80" fmla="*/ 136 w 202"/>
                <a:gd name="T81" fmla="*/ 136 h 174"/>
                <a:gd name="T82" fmla="*/ 137 w 202"/>
                <a:gd name="T83" fmla="*/ 137 h 174"/>
                <a:gd name="T84" fmla="*/ 150 w 202"/>
                <a:gd name="T85" fmla="*/ 141 h 174"/>
                <a:gd name="T86" fmla="*/ 168 w 202"/>
                <a:gd name="T87" fmla="*/ 133 h 174"/>
                <a:gd name="T88" fmla="*/ 176 w 202"/>
                <a:gd name="T89" fmla="*/ 124 h 174"/>
                <a:gd name="T90" fmla="*/ 165 w 202"/>
                <a:gd name="T91" fmla="*/ 120 h 174"/>
                <a:gd name="T92" fmla="*/ 162 w 202"/>
                <a:gd name="T93" fmla="*/ 109 h 174"/>
                <a:gd name="T94" fmla="*/ 165 w 202"/>
                <a:gd name="T95" fmla="*/ 97 h 174"/>
                <a:gd name="T96" fmla="*/ 164 w 202"/>
                <a:gd name="T97" fmla="*/ 84 h 174"/>
                <a:gd name="T98" fmla="*/ 156 w 202"/>
                <a:gd name="T99" fmla="*/ 84 h 174"/>
                <a:gd name="T100" fmla="*/ 154 w 202"/>
                <a:gd name="T101" fmla="*/ 78 h 174"/>
                <a:gd name="T102" fmla="*/ 165 w 202"/>
                <a:gd name="T103" fmla="*/ 65 h 174"/>
                <a:gd name="T104" fmla="*/ 173 w 202"/>
                <a:gd name="T105" fmla="*/ 63 h 174"/>
                <a:gd name="T106" fmla="*/ 176 w 202"/>
                <a:gd name="T107" fmla="*/ 53 h 174"/>
                <a:gd name="T108" fmla="*/ 178 w 202"/>
                <a:gd name="T109" fmla="*/ 36 h 174"/>
                <a:gd name="T110" fmla="*/ 178 w 202"/>
                <a:gd name="T111" fmla="*/ 3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 h="174">
                  <a:moveTo>
                    <a:pt x="199" y="143"/>
                  </a:moveTo>
                  <a:lnTo>
                    <a:pt x="198" y="145"/>
                  </a:lnTo>
                  <a:lnTo>
                    <a:pt x="198" y="149"/>
                  </a:lnTo>
                  <a:lnTo>
                    <a:pt x="190" y="150"/>
                  </a:lnTo>
                  <a:lnTo>
                    <a:pt x="189" y="154"/>
                  </a:lnTo>
                  <a:lnTo>
                    <a:pt x="189" y="157"/>
                  </a:lnTo>
                  <a:lnTo>
                    <a:pt x="189" y="158"/>
                  </a:lnTo>
                  <a:lnTo>
                    <a:pt x="190" y="161"/>
                  </a:lnTo>
                  <a:lnTo>
                    <a:pt x="189" y="162"/>
                  </a:lnTo>
                  <a:lnTo>
                    <a:pt x="190" y="162"/>
                  </a:lnTo>
                  <a:lnTo>
                    <a:pt x="189" y="166"/>
                  </a:lnTo>
                  <a:lnTo>
                    <a:pt x="193" y="167"/>
                  </a:lnTo>
                  <a:lnTo>
                    <a:pt x="190" y="167"/>
                  </a:lnTo>
                  <a:lnTo>
                    <a:pt x="193" y="170"/>
                  </a:lnTo>
                  <a:lnTo>
                    <a:pt x="195" y="174"/>
                  </a:lnTo>
                  <a:lnTo>
                    <a:pt x="202" y="158"/>
                  </a:lnTo>
                  <a:lnTo>
                    <a:pt x="202" y="150"/>
                  </a:lnTo>
                  <a:lnTo>
                    <a:pt x="199" y="143"/>
                  </a:lnTo>
                  <a:lnTo>
                    <a:pt x="199" y="143"/>
                  </a:lnTo>
                  <a:lnTo>
                    <a:pt x="199" y="143"/>
                  </a:lnTo>
                  <a:lnTo>
                    <a:pt x="199" y="143"/>
                  </a:lnTo>
                  <a:lnTo>
                    <a:pt x="199" y="143"/>
                  </a:lnTo>
                  <a:lnTo>
                    <a:pt x="199" y="143"/>
                  </a:lnTo>
                  <a:lnTo>
                    <a:pt x="199" y="143"/>
                  </a:lnTo>
                  <a:close/>
                  <a:moveTo>
                    <a:pt x="178" y="36"/>
                  </a:moveTo>
                  <a:lnTo>
                    <a:pt x="176" y="35"/>
                  </a:lnTo>
                  <a:lnTo>
                    <a:pt x="173" y="35"/>
                  </a:lnTo>
                  <a:lnTo>
                    <a:pt x="172" y="35"/>
                  </a:lnTo>
                  <a:lnTo>
                    <a:pt x="169" y="35"/>
                  </a:lnTo>
                  <a:lnTo>
                    <a:pt x="168" y="35"/>
                  </a:lnTo>
                  <a:lnTo>
                    <a:pt x="168" y="33"/>
                  </a:lnTo>
                  <a:lnTo>
                    <a:pt x="165" y="33"/>
                  </a:lnTo>
                  <a:lnTo>
                    <a:pt x="164" y="35"/>
                  </a:lnTo>
                  <a:lnTo>
                    <a:pt x="162" y="31"/>
                  </a:lnTo>
                  <a:lnTo>
                    <a:pt x="158" y="29"/>
                  </a:lnTo>
                  <a:lnTo>
                    <a:pt x="150" y="27"/>
                  </a:lnTo>
                  <a:lnTo>
                    <a:pt x="145" y="27"/>
                  </a:lnTo>
                  <a:lnTo>
                    <a:pt x="142" y="25"/>
                  </a:lnTo>
                  <a:lnTo>
                    <a:pt x="137" y="23"/>
                  </a:lnTo>
                  <a:lnTo>
                    <a:pt x="137" y="19"/>
                  </a:lnTo>
                  <a:lnTo>
                    <a:pt x="137" y="16"/>
                  </a:lnTo>
                  <a:lnTo>
                    <a:pt x="133" y="19"/>
                  </a:lnTo>
                  <a:lnTo>
                    <a:pt x="132" y="19"/>
                  </a:lnTo>
                  <a:lnTo>
                    <a:pt x="129" y="19"/>
                  </a:lnTo>
                  <a:lnTo>
                    <a:pt x="128" y="19"/>
                  </a:lnTo>
                  <a:lnTo>
                    <a:pt x="128" y="16"/>
                  </a:lnTo>
                  <a:lnTo>
                    <a:pt x="128" y="13"/>
                  </a:lnTo>
                  <a:lnTo>
                    <a:pt x="125" y="13"/>
                  </a:lnTo>
                  <a:lnTo>
                    <a:pt x="124" y="13"/>
                  </a:lnTo>
                  <a:lnTo>
                    <a:pt x="121" y="13"/>
                  </a:lnTo>
                  <a:lnTo>
                    <a:pt x="120" y="12"/>
                  </a:lnTo>
                  <a:lnTo>
                    <a:pt x="118" y="9"/>
                  </a:lnTo>
                  <a:lnTo>
                    <a:pt x="116" y="9"/>
                  </a:lnTo>
                  <a:lnTo>
                    <a:pt x="114" y="8"/>
                  </a:lnTo>
                  <a:lnTo>
                    <a:pt x="108" y="5"/>
                  </a:lnTo>
                  <a:lnTo>
                    <a:pt x="106" y="4"/>
                  </a:lnTo>
                  <a:lnTo>
                    <a:pt x="106" y="3"/>
                  </a:lnTo>
                  <a:lnTo>
                    <a:pt x="106" y="0"/>
                  </a:lnTo>
                  <a:lnTo>
                    <a:pt x="105" y="0"/>
                  </a:lnTo>
                  <a:lnTo>
                    <a:pt x="103" y="0"/>
                  </a:lnTo>
                  <a:lnTo>
                    <a:pt x="99" y="0"/>
                  </a:lnTo>
                  <a:lnTo>
                    <a:pt x="93" y="4"/>
                  </a:lnTo>
                  <a:lnTo>
                    <a:pt x="92" y="9"/>
                  </a:lnTo>
                  <a:lnTo>
                    <a:pt x="92" y="13"/>
                  </a:lnTo>
                  <a:lnTo>
                    <a:pt x="93" y="16"/>
                  </a:lnTo>
                  <a:lnTo>
                    <a:pt x="92" y="16"/>
                  </a:lnTo>
                  <a:lnTo>
                    <a:pt x="89" y="17"/>
                  </a:lnTo>
                  <a:lnTo>
                    <a:pt x="85" y="19"/>
                  </a:lnTo>
                  <a:lnTo>
                    <a:pt x="76" y="23"/>
                  </a:lnTo>
                  <a:lnTo>
                    <a:pt x="72" y="25"/>
                  </a:lnTo>
                  <a:lnTo>
                    <a:pt x="71" y="27"/>
                  </a:lnTo>
                  <a:lnTo>
                    <a:pt x="71" y="29"/>
                  </a:lnTo>
                  <a:lnTo>
                    <a:pt x="75" y="29"/>
                  </a:lnTo>
                  <a:lnTo>
                    <a:pt x="76" y="29"/>
                  </a:lnTo>
                  <a:lnTo>
                    <a:pt x="71" y="31"/>
                  </a:lnTo>
                  <a:lnTo>
                    <a:pt x="67" y="31"/>
                  </a:lnTo>
                  <a:lnTo>
                    <a:pt x="63" y="31"/>
                  </a:lnTo>
                  <a:lnTo>
                    <a:pt x="57" y="31"/>
                  </a:lnTo>
                  <a:lnTo>
                    <a:pt x="53" y="31"/>
                  </a:lnTo>
                  <a:lnTo>
                    <a:pt x="51" y="29"/>
                  </a:lnTo>
                  <a:lnTo>
                    <a:pt x="51" y="27"/>
                  </a:lnTo>
                  <a:lnTo>
                    <a:pt x="51" y="25"/>
                  </a:lnTo>
                  <a:lnTo>
                    <a:pt x="48" y="25"/>
                  </a:lnTo>
                  <a:lnTo>
                    <a:pt x="45" y="25"/>
                  </a:lnTo>
                  <a:lnTo>
                    <a:pt x="41" y="23"/>
                  </a:lnTo>
                  <a:lnTo>
                    <a:pt x="44" y="27"/>
                  </a:lnTo>
                  <a:lnTo>
                    <a:pt x="44" y="29"/>
                  </a:lnTo>
                  <a:lnTo>
                    <a:pt x="45" y="31"/>
                  </a:lnTo>
                  <a:lnTo>
                    <a:pt x="48" y="33"/>
                  </a:lnTo>
                  <a:lnTo>
                    <a:pt x="45" y="39"/>
                  </a:lnTo>
                  <a:lnTo>
                    <a:pt x="48" y="43"/>
                  </a:lnTo>
                  <a:lnTo>
                    <a:pt x="49" y="43"/>
                  </a:lnTo>
                  <a:lnTo>
                    <a:pt x="44" y="44"/>
                  </a:lnTo>
                  <a:lnTo>
                    <a:pt x="41" y="43"/>
                  </a:lnTo>
                  <a:lnTo>
                    <a:pt x="40" y="43"/>
                  </a:lnTo>
                  <a:lnTo>
                    <a:pt x="40" y="44"/>
                  </a:lnTo>
                  <a:lnTo>
                    <a:pt x="37" y="44"/>
                  </a:lnTo>
                  <a:lnTo>
                    <a:pt x="36" y="43"/>
                  </a:lnTo>
                  <a:lnTo>
                    <a:pt x="35" y="43"/>
                  </a:lnTo>
                  <a:lnTo>
                    <a:pt x="31" y="44"/>
                  </a:lnTo>
                  <a:lnTo>
                    <a:pt x="27" y="43"/>
                  </a:lnTo>
                  <a:lnTo>
                    <a:pt x="24" y="39"/>
                  </a:lnTo>
                  <a:lnTo>
                    <a:pt x="23" y="39"/>
                  </a:lnTo>
                  <a:lnTo>
                    <a:pt x="19" y="40"/>
                  </a:lnTo>
                  <a:lnTo>
                    <a:pt x="15" y="43"/>
                  </a:lnTo>
                  <a:lnTo>
                    <a:pt x="6" y="43"/>
                  </a:lnTo>
                  <a:lnTo>
                    <a:pt x="2" y="44"/>
                  </a:lnTo>
                  <a:lnTo>
                    <a:pt x="2" y="47"/>
                  </a:lnTo>
                  <a:lnTo>
                    <a:pt x="0" y="48"/>
                  </a:lnTo>
                  <a:lnTo>
                    <a:pt x="2" y="48"/>
                  </a:lnTo>
                  <a:lnTo>
                    <a:pt x="4" y="48"/>
                  </a:lnTo>
                  <a:lnTo>
                    <a:pt x="6" y="48"/>
                  </a:lnTo>
                  <a:lnTo>
                    <a:pt x="7" y="49"/>
                  </a:lnTo>
                  <a:lnTo>
                    <a:pt x="6" y="49"/>
                  </a:lnTo>
                  <a:lnTo>
                    <a:pt x="7" y="52"/>
                  </a:lnTo>
                  <a:lnTo>
                    <a:pt x="2" y="53"/>
                  </a:lnTo>
                  <a:lnTo>
                    <a:pt x="4" y="56"/>
                  </a:lnTo>
                  <a:lnTo>
                    <a:pt x="7" y="57"/>
                  </a:lnTo>
                  <a:lnTo>
                    <a:pt x="11" y="57"/>
                  </a:lnTo>
                  <a:lnTo>
                    <a:pt x="14" y="57"/>
                  </a:lnTo>
                  <a:lnTo>
                    <a:pt x="18" y="60"/>
                  </a:lnTo>
                  <a:lnTo>
                    <a:pt x="20" y="57"/>
                  </a:lnTo>
                  <a:lnTo>
                    <a:pt x="20" y="60"/>
                  </a:lnTo>
                  <a:lnTo>
                    <a:pt x="23" y="60"/>
                  </a:lnTo>
                  <a:lnTo>
                    <a:pt x="23" y="61"/>
                  </a:lnTo>
                  <a:lnTo>
                    <a:pt x="23" y="63"/>
                  </a:lnTo>
                  <a:lnTo>
                    <a:pt x="27" y="61"/>
                  </a:lnTo>
                  <a:lnTo>
                    <a:pt x="28" y="61"/>
                  </a:lnTo>
                  <a:lnTo>
                    <a:pt x="27" y="63"/>
                  </a:lnTo>
                  <a:lnTo>
                    <a:pt x="28" y="63"/>
                  </a:lnTo>
                  <a:lnTo>
                    <a:pt x="31" y="63"/>
                  </a:lnTo>
                  <a:lnTo>
                    <a:pt x="32" y="63"/>
                  </a:lnTo>
                  <a:lnTo>
                    <a:pt x="32" y="65"/>
                  </a:lnTo>
                  <a:lnTo>
                    <a:pt x="32" y="67"/>
                  </a:lnTo>
                  <a:lnTo>
                    <a:pt x="35" y="67"/>
                  </a:lnTo>
                  <a:lnTo>
                    <a:pt x="36" y="67"/>
                  </a:lnTo>
                  <a:lnTo>
                    <a:pt x="36" y="69"/>
                  </a:lnTo>
                  <a:lnTo>
                    <a:pt x="37" y="70"/>
                  </a:lnTo>
                  <a:lnTo>
                    <a:pt x="36" y="74"/>
                  </a:lnTo>
                  <a:lnTo>
                    <a:pt x="37" y="78"/>
                  </a:lnTo>
                  <a:lnTo>
                    <a:pt x="40" y="80"/>
                  </a:lnTo>
                  <a:lnTo>
                    <a:pt x="45" y="84"/>
                  </a:lnTo>
                  <a:lnTo>
                    <a:pt x="48" y="84"/>
                  </a:lnTo>
                  <a:lnTo>
                    <a:pt x="49" y="84"/>
                  </a:lnTo>
                  <a:lnTo>
                    <a:pt x="49" y="90"/>
                  </a:lnTo>
                  <a:lnTo>
                    <a:pt x="49" y="93"/>
                  </a:lnTo>
                  <a:lnTo>
                    <a:pt x="48" y="93"/>
                  </a:lnTo>
                  <a:lnTo>
                    <a:pt x="48" y="96"/>
                  </a:lnTo>
                  <a:lnTo>
                    <a:pt x="51" y="97"/>
                  </a:lnTo>
                  <a:lnTo>
                    <a:pt x="53" y="100"/>
                  </a:lnTo>
                  <a:lnTo>
                    <a:pt x="49" y="97"/>
                  </a:lnTo>
                  <a:lnTo>
                    <a:pt x="48" y="106"/>
                  </a:lnTo>
                  <a:lnTo>
                    <a:pt x="48" y="113"/>
                  </a:lnTo>
                  <a:lnTo>
                    <a:pt x="49" y="113"/>
                  </a:lnTo>
                  <a:lnTo>
                    <a:pt x="48" y="114"/>
                  </a:lnTo>
                  <a:lnTo>
                    <a:pt x="45" y="118"/>
                  </a:lnTo>
                  <a:lnTo>
                    <a:pt x="45" y="120"/>
                  </a:lnTo>
                  <a:lnTo>
                    <a:pt x="44" y="130"/>
                  </a:lnTo>
                  <a:lnTo>
                    <a:pt x="41" y="133"/>
                  </a:lnTo>
                  <a:lnTo>
                    <a:pt x="40" y="136"/>
                  </a:lnTo>
                  <a:lnTo>
                    <a:pt x="37" y="137"/>
                  </a:lnTo>
                  <a:lnTo>
                    <a:pt x="40" y="137"/>
                  </a:lnTo>
                  <a:lnTo>
                    <a:pt x="44" y="140"/>
                  </a:lnTo>
                  <a:lnTo>
                    <a:pt x="41" y="141"/>
                  </a:lnTo>
                  <a:lnTo>
                    <a:pt x="44" y="143"/>
                  </a:lnTo>
                  <a:lnTo>
                    <a:pt x="45" y="143"/>
                  </a:lnTo>
                  <a:lnTo>
                    <a:pt x="48" y="143"/>
                  </a:lnTo>
                  <a:lnTo>
                    <a:pt x="51" y="145"/>
                  </a:lnTo>
                  <a:lnTo>
                    <a:pt x="57" y="147"/>
                  </a:lnTo>
                  <a:lnTo>
                    <a:pt x="59" y="147"/>
                  </a:lnTo>
                  <a:lnTo>
                    <a:pt x="61" y="149"/>
                  </a:lnTo>
                  <a:lnTo>
                    <a:pt x="63" y="149"/>
                  </a:lnTo>
                  <a:lnTo>
                    <a:pt x="64" y="149"/>
                  </a:lnTo>
                  <a:lnTo>
                    <a:pt x="67" y="149"/>
                  </a:lnTo>
                  <a:lnTo>
                    <a:pt x="72" y="149"/>
                  </a:lnTo>
                  <a:lnTo>
                    <a:pt x="72" y="147"/>
                  </a:lnTo>
                  <a:lnTo>
                    <a:pt x="75" y="147"/>
                  </a:lnTo>
                  <a:lnTo>
                    <a:pt x="76" y="147"/>
                  </a:lnTo>
                  <a:lnTo>
                    <a:pt x="80" y="149"/>
                  </a:lnTo>
                  <a:lnTo>
                    <a:pt x="81" y="149"/>
                  </a:lnTo>
                  <a:lnTo>
                    <a:pt x="84" y="149"/>
                  </a:lnTo>
                  <a:lnTo>
                    <a:pt x="84" y="150"/>
                  </a:lnTo>
                  <a:lnTo>
                    <a:pt x="84" y="153"/>
                  </a:lnTo>
                  <a:lnTo>
                    <a:pt x="88" y="153"/>
                  </a:lnTo>
                  <a:lnTo>
                    <a:pt x="93" y="154"/>
                  </a:lnTo>
                  <a:lnTo>
                    <a:pt x="95" y="154"/>
                  </a:lnTo>
                  <a:lnTo>
                    <a:pt x="97" y="154"/>
                  </a:lnTo>
                  <a:lnTo>
                    <a:pt x="99" y="154"/>
                  </a:lnTo>
                  <a:lnTo>
                    <a:pt x="101" y="154"/>
                  </a:lnTo>
                  <a:lnTo>
                    <a:pt x="103" y="154"/>
                  </a:lnTo>
                  <a:lnTo>
                    <a:pt x="105" y="153"/>
                  </a:lnTo>
                  <a:lnTo>
                    <a:pt x="108" y="153"/>
                  </a:lnTo>
                  <a:lnTo>
                    <a:pt x="110" y="154"/>
                  </a:lnTo>
                  <a:lnTo>
                    <a:pt x="106" y="145"/>
                  </a:lnTo>
                  <a:lnTo>
                    <a:pt x="108" y="143"/>
                  </a:lnTo>
                  <a:lnTo>
                    <a:pt x="108" y="141"/>
                  </a:lnTo>
                  <a:lnTo>
                    <a:pt x="110" y="140"/>
                  </a:lnTo>
                  <a:lnTo>
                    <a:pt x="114" y="137"/>
                  </a:lnTo>
                  <a:lnTo>
                    <a:pt x="118" y="136"/>
                  </a:lnTo>
                  <a:lnTo>
                    <a:pt x="121" y="133"/>
                  </a:lnTo>
                  <a:lnTo>
                    <a:pt x="128" y="136"/>
                  </a:lnTo>
                  <a:lnTo>
                    <a:pt x="132" y="136"/>
                  </a:lnTo>
                  <a:lnTo>
                    <a:pt x="132" y="133"/>
                  </a:lnTo>
                  <a:lnTo>
                    <a:pt x="133" y="136"/>
                  </a:lnTo>
                  <a:lnTo>
                    <a:pt x="136" y="136"/>
                  </a:lnTo>
                  <a:lnTo>
                    <a:pt x="137" y="136"/>
                  </a:lnTo>
                  <a:lnTo>
                    <a:pt x="137" y="133"/>
                  </a:lnTo>
                  <a:lnTo>
                    <a:pt x="138" y="136"/>
                  </a:lnTo>
                  <a:lnTo>
                    <a:pt x="137" y="136"/>
                  </a:lnTo>
                  <a:lnTo>
                    <a:pt x="137" y="137"/>
                  </a:lnTo>
                  <a:lnTo>
                    <a:pt x="138" y="137"/>
                  </a:lnTo>
                  <a:lnTo>
                    <a:pt x="141" y="137"/>
                  </a:lnTo>
                  <a:lnTo>
                    <a:pt x="141" y="140"/>
                  </a:lnTo>
                  <a:lnTo>
                    <a:pt x="145" y="141"/>
                  </a:lnTo>
                  <a:lnTo>
                    <a:pt x="150" y="141"/>
                  </a:lnTo>
                  <a:lnTo>
                    <a:pt x="152" y="141"/>
                  </a:lnTo>
                  <a:lnTo>
                    <a:pt x="154" y="141"/>
                  </a:lnTo>
                  <a:lnTo>
                    <a:pt x="160" y="140"/>
                  </a:lnTo>
                  <a:lnTo>
                    <a:pt x="160" y="137"/>
                  </a:lnTo>
                  <a:lnTo>
                    <a:pt x="168" y="133"/>
                  </a:lnTo>
                  <a:lnTo>
                    <a:pt x="172" y="130"/>
                  </a:lnTo>
                  <a:lnTo>
                    <a:pt x="172" y="129"/>
                  </a:lnTo>
                  <a:lnTo>
                    <a:pt x="173" y="128"/>
                  </a:lnTo>
                  <a:lnTo>
                    <a:pt x="173" y="126"/>
                  </a:lnTo>
                  <a:lnTo>
                    <a:pt x="176" y="124"/>
                  </a:lnTo>
                  <a:lnTo>
                    <a:pt x="176" y="122"/>
                  </a:lnTo>
                  <a:lnTo>
                    <a:pt x="173" y="122"/>
                  </a:lnTo>
                  <a:lnTo>
                    <a:pt x="169" y="122"/>
                  </a:lnTo>
                  <a:lnTo>
                    <a:pt x="168" y="122"/>
                  </a:lnTo>
                  <a:lnTo>
                    <a:pt x="165" y="120"/>
                  </a:lnTo>
                  <a:lnTo>
                    <a:pt x="164" y="118"/>
                  </a:lnTo>
                  <a:lnTo>
                    <a:pt x="165" y="114"/>
                  </a:lnTo>
                  <a:lnTo>
                    <a:pt x="165" y="113"/>
                  </a:lnTo>
                  <a:lnTo>
                    <a:pt x="165" y="110"/>
                  </a:lnTo>
                  <a:lnTo>
                    <a:pt x="162" y="109"/>
                  </a:lnTo>
                  <a:lnTo>
                    <a:pt x="160" y="106"/>
                  </a:lnTo>
                  <a:lnTo>
                    <a:pt x="164" y="105"/>
                  </a:lnTo>
                  <a:lnTo>
                    <a:pt x="168" y="101"/>
                  </a:lnTo>
                  <a:lnTo>
                    <a:pt x="168" y="100"/>
                  </a:lnTo>
                  <a:lnTo>
                    <a:pt x="165" y="97"/>
                  </a:lnTo>
                  <a:lnTo>
                    <a:pt x="164" y="93"/>
                  </a:lnTo>
                  <a:lnTo>
                    <a:pt x="165" y="92"/>
                  </a:lnTo>
                  <a:lnTo>
                    <a:pt x="165" y="90"/>
                  </a:lnTo>
                  <a:lnTo>
                    <a:pt x="164" y="88"/>
                  </a:lnTo>
                  <a:lnTo>
                    <a:pt x="164" y="84"/>
                  </a:lnTo>
                  <a:lnTo>
                    <a:pt x="162" y="82"/>
                  </a:lnTo>
                  <a:lnTo>
                    <a:pt x="160" y="82"/>
                  </a:lnTo>
                  <a:lnTo>
                    <a:pt x="158" y="82"/>
                  </a:lnTo>
                  <a:lnTo>
                    <a:pt x="156" y="82"/>
                  </a:lnTo>
                  <a:lnTo>
                    <a:pt x="156" y="84"/>
                  </a:lnTo>
                  <a:lnTo>
                    <a:pt x="154" y="86"/>
                  </a:lnTo>
                  <a:lnTo>
                    <a:pt x="150" y="88"/>
                  </a:lnTo>
                  <a:lnTo>
                    <a:pt x="152" y="84"/>
                  </a:lnTo>
                  <a:lnTo>
                    <a:pt x="152" y="80"/>
                  </a:lnTo>
                  <a:lnTo>
                    <a:pt x="154" y="78"/>
                  </a:lnTo>
                  <a:lnTo>
                    <a:pt x="156" y="76"/>
                  </a:lnTo>
                  <a:lnTo>
                    <a:pt x="158" y="74"/>
                  </a:lnTo>
                  <a:lnTo>
                    <a:pt x="162" y="70"/>
                  </a:lnTo>
                  <a:lnTo>
                    <a:pt x="168" y="65"/>
                  </a:lnTo>
                  <a:lnTo>
                    <a:pt x="165" y="65"/>
                  </a:lnTo>
                  <a:lnTo>
                    <a:pt x="165" y="63"/>
                  </a:lnTo>
                  <a:lnTo>
                    <a:pt x="168" y="63"/>
                  </a:lnTo>
                  <a:lnTo>
                    <a:pt x="169" y="65"/>
                  </a:lnTo>
                  <a:lnTo>
                    <a:pt x="172" y="63"/>
                  </a:lnTo>
                  <a:lnTo>
                    <a:pt x="173" y="63"/>
                  </a:lnTo>
                  <a:lnTo>
                    <a:pt x="176" y="61"/>
                  </a:lnTo>
                  <a:lnTo>
                    <a:pt x="173" y="61"/>
                  </a:lnTo>
                  <a:lnTo>
                    <a:pt x="173" y="60"/>
                  </a:lnTo>
                  <a:lnTo>
                    <a:pt x="173" y="57"/>
                  </a:lnTo>
                  <a:lnTo>
                    <a:pt x="176" y="53"/>
                  </a:lnTo>
                  <a:lnTo>
                    <a:pt x="177" y="48"/>
                  </a:lnTo>
                  <a:lnTo>
                    <a:pt x="178" y="43"/>
                  </a:lnTo>
                  <a:lnTo>
                    <a:pt x="185" y="36"/>
                  </a:lnTo>
                  <a:lnTo>
                    <a:pt x="182" y="36"/>
                  </a:lnTo>
                  <a:lnTo>
                    <a:pt x="178" y="36"/>
                  </a:lnTo>
                  <a:lnTo>
                    <a:pt x="178" y="36"/>
                  </a:lnTo>
                  <a:lnTo>
                    <a:pt x="178" y="36"/>
                  </a:lnTo>
                  <a:lnTo>
                    <a:pt x="178" y="36"/>
                  </a:lnTo>
                  <a:lnTo>
                    <a:pt x="178" y="36"/>
                  </a:lnTo>
                  <a:lnTo>
                    <a:pt x="178" y="36"/>
                  </a:lnTo>
                  <a:lnTo>
                    <a:pt x="178" y="36"/>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2" name="Freeform 178"/>
            <p:cNvSpPr>
              <a:spLocks noEditPoints="1"/>
            </p:cNvSpPr>
            <p:nvPr/>
          </p:nvSpPr>
          <p:spPr bwMode="auto">
            <a:xfrm>
              <a:off x="4303713" y="2303463"/>
              <a:ext cx="201613" cy="211138"/>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3" name="Freeform 179"/>
            <p:cNvSpPr>
              <a:spLocks/>
            </p:cNvSpPr>
            <p:nvPr/>
          </p:nvSpPr>
          <p:spPr bwMode="auto">
            <a:xfrm>
              <a:off x="4229100" y="2395538"/>
              <a:ext cx="84138" cy="55563"/>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4" name="Freeform 180"/>
            <p:cNvSpPr>
              <a:spLocks/>
            </p:cNvSpPr>
            <p:nvPr/>
          </p:nvSpPr>
          <p:spPr bwMode="auto">
            <a:xfrm>
              <a:off x="4249738" y="2343150"/>
              <a:ext cx="85725" cy="73025"/>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5" name="Freeform 181"/>
            <p:cNvSpPr>
              <a:spLocks/>
            </p:cNvSpPr>
            <p:nvPr/>
          </p:nvSpPr>
          <p:spPr bwMode="auto">
            <a:xfrm>
              <a:off x="5494338" y="2344738"/>
              <a:ext cx="1588" cy="3175"/>
            </a:xfrm>
            <a:custGeom>
              <a:avLst/>
              <a:gdLst>
                <a:gd name="T0" fmla="*/ 0 w 1"/>
                <a:gd name="T1" fmla="*/ 2 h 2"/>
                <a:gd name="T2" fmla="*/ 1 w 1"/>
                <a:gd name="T3" fmla="*/ 2 h 2"/>
                <a:gd name="T4" fmla="*/ 0 w 1"/>
                <a:gd name="T5" fmla="*/ 0 h 2"/>
                <a:gd name="T6" fmla="*/ 0 w 1"/>
                <a:gd name="T7" fmla="*/ 0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lnTo>
                    <a:pt x="1" y="2"/>
                  </a:lnTo>
                  <a:lnTo>
                    <a:pt x="0" y="0"/>
                  </a:lnTo>
                  <a:lnTo>
                    <a:pt x="0" y="0"/>
                  </a:lnTo>
                  <a:lnTo>
                    <a:pt x="0" y="2"/>
                  </a:lnTo>
                  <a:lnTo>
                    <a:pt x="0" y="2"/>
                  </a:lnTo>
                  <a:lnTo>
                    <a:pt x="0" y="2"/>
                  </a:lnTo>
                  <a:lnTo>
                    <a:pt x="0" y="2"/>
                  </a:lnTo>
                  <a:lnTo>
                    <a:pt x="0" y="2"/>
                  </a:lnTo>
                  <a:lnTo>
                    <a:pt x="0" y="2"/>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6" name="Freeform 182"/>
            <p:cNvSpPr>
              <a:spLocks/>
            </p:cNvSpPr>
            <p:nvPr/>
          </p:nvSpPr>
          <p:spPr bwMode="auto">
            <a:xfrm>
              <a:off x="5481638" y="2374900"/>
              <a:ext cx="20638" cy="19050"/>
            </a:xfrm>
            <a:custGeom>
              <a:avLst/>
              <a:gdLst>
                <a:gd name="T0" fmla="*/ 7 w 13"/>
                <a:gd name="T1" fmla="*/ 3 h 12"/>
                <a:gd name="T2" fmla="*/ 0 w 13"/>
                <a:gd name="T3" fmla="*/ 7 h 12"/>
                <a:gd name="T4" fmla="*/ 0 w 13"/>
                <a:gd name="T5" fmla="*/ 8 h 12"/>
                <a:gd name="T6" fmla="*/ 3 w 13"/>
                <a:gd name="T7" fmla="*/ 8 h 12"/>
                <a:gd name="T8" fmla="*/ 7 w 13"/>
                <a:gd name="T9" fmla="*/ 11 h 12"/>
                <a:gd name="T10" fmla="*/ 11 w 13"/>
                <a:gd name="T11" fmla="*/ 12 h 12"/>
                <a:gd name="T12" fmla="*/ 12 w 13"/>
                <a:gd name="T13" fmla="*/ 12 h 12"/>
                <a:gd name="T14" fmla="*/ 13 w 13"/>
                <a:gd name="T15" fmla="*/ 12 h 12"/>
                <a:gd name="T16" fmla="*/ 11 w 13"/>
                <a:gd name="T17" fmla="*/ 0 h 12"/>
                <a:gd name="T18" fmla="*/ 8 w 13"/>
                <a:gd name="T19" fmla="*/ 3 h 12"/>
                <a:gd name="T20" fmla="*/ 7 w 13"/>
                <a:gd name="T21" fmla="*/ 3 h 12"/>
                <a:gd name="T22" fmla="*/ 7 w 13"/>
                <a:gd name="T23" fmla="*/ 3 h 12"/>
                <a:gd name="T24" fmla="*/ 7 w 13"/>
                <a:gd name="T25" fmla="*/ 3 h 12"/>
                <a:gd name="T26" fmla="*/ 7 w 13"/>
                <a:gd name="T27" fmla="*/ 3 h 12"/>
                <a:gd name="T28" fmla="*/ 7 w 13"/>
                <a:gd name="T29" fmla="*/ 3 h 12"/>
                <a:gd name="T30" fmla="*/ 7 w 13"/>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3"/>
                  </a:moveTo>
                  <a:lnTo>
                    <a:pt x="0" y="7"/>
                  </a:lnTo>
                  <a:lnTo>
                    <a:pt x="0" y="8"/>
                  </a:lnTo>
                  <a:lnTo>
                    <a:pt x="3" y="8"/>
                  </a:lnTo>
                  <a:lnTo>
                    <a:pt x="7" y="11"/>
                  </a:lnTo>
                  <a:lnTo>
                    <a:pt x="11" y="12"/>
                  </a:lnTo>
                  <a:lnTo>
                    <a:pt x="12" y="12"/>
                  </a:lnTo>
                  <a:lnTo>
                    <a:pt x="13" y="12"/>
                  </a:lnTo>
                  <a:lnTo>
                    <a:pt x="11" y="0"/>
                  </a:lnTo>
                  <a:lnTo>
                    <a:pt x="8" y="3"/>
                  </a:lnTo>
                  <a:lnTo>
                    <a:pt x="7" y="3"/>
                  </a:lnTo>
                  <a:lnTo>
                    <a:pt x="7" y="3"/>
                  </a:lnTo>
                  <a:lnTo>
                    <a:pt x="7" y="3"/>
                  </a:lnTo>
                  <a:lnTo>
                    <a:pt x="7" y="3"/>
                  </a:lnTo>
                  <a:lnTo>
                    <a:pt x="7" y="3"/>
                  </a:lnTo>
                  <a:lnTo>
                    <a:pt x="7" y="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7" name="Freeform 183"/>
            <p:cNvSpPr>
              <a:spLocks/>
            </p:cNvSpPr>
            <p:nvPr/>
          </p:nvSpPr>
          <p:spPr bwMode="auto">
            <a:xfrm>
              <a:off x="5492750" y="2354263"/>
              <a:ext cx="6350" cy="15875"/>
            </a:xfrm>
            <a:custGeom>
              <a:avLst/>
              <a:gdLst>
                <a:gd name="T0" fmla="*/ 1 w 4"/>
                <a:gd name="T1" fmla="*/ 2 h 10"/>
                <a:gd name="T2" fmla="*/ 1 w 4"/>
                <a:gd name="T3" fmla="*/ 4 h 10"/>
                <a:gd name="T4" fmla="*/ 0 w 4"/>
                <a:gd name="T5" fmla="*/ 6 h 10"/>
                <a:gd name="T6" fmla="*/ 4 w 4"/>
                <a:gd name="T7" fmla="*/ 10 h 10"/>
                <a:gd name="T8" fmla="*/ 2 w 4"/>
                <a:gd name="T9" fmla="*/ 0 h 10"/>
                <a:gd name="T10" fmla="*/ 1 w 4"/>
                <a:gd name="T11" fmla="*/ 0 h 10"/>
                <a:gd name="T12" fmla="*/ 1 w 4"/>
                <a:gd name="T13" fmla="*/ 2 h 10"/>
                <a:gd name="T14" fmla="*/ 1 w 4"/>
                <a:gd name="T15" fmla="*/ 2 h 10"/>
                <a:gd name="T16" fmla="*/ 1 w 4"/>
                <a:gd name="T17" fmla="*/ 2 h 10"/>
                <a:gd name="T18" fmla="*/ 1 w 4"/>
                <a:gd name="T19" fmla="*/ 2 h 10"/>
                <a:gd name="T20" fmla="*/ 1 w 4"/>
                <a:gd name="T21" fmla="*/ 2 h 10"/>
                <a:gd name="T22" fmla="*/ 1 w 4"/>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2"/>
                  </a:moveTo>
                  <a:lnTo>
                    <a:pt x="1" y="4"/>
                  </a:lnTo>
                  <a:lnTo>
                    <a:pt x="0" y="6"/>
                  </a:lnTo>
                  <a:lnTo>
                    <a:pt x="4" y="10"/>
                  </a:lnTo>
                  <a:lnTo>
                    <a:pt x="2" y="0"/>
                  </a:lnTo>
                  <a:lnTo>
                    <a:pt x="1" y="0"/>
                  </a:lnTo>
                  <a:lnTo>
                    <a:pt x="1" y="2"/>
                  </a:lnTo>
                  <a:lnTo>
                    <a:pt x="1" y="2"/>
                  </a:lnTo>
                  <a:lnTo>
                    <a:pt x="1" y="2"/>
                  </a:lnTo>
                  <a:lnTo>
                    <a:pt x="1" y="2"/>
                  </a:lnTo>
                  <a:lnTo>
                    <a:pt x="1" y="2"/>
                  </a:lnTo>
                  <a:lnTo>
                    <a:pt x="1" y="2"/>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8" name="Freeform 184"/>
            <p:cNvSpPr>
              <a:spLocks noEditPoints="1"/>
            </p:cNvSpPr>
            <p:nvPr/>
          </p:nvSpPr>
          <p:spPr bwMode="auto">
            <a:xfrm>
              <a:off x="5416550" y="1738313"/>
              <a:ext cx="2428875" cy="908050"/>
            </a:xfrm>
            <a:custGeom>
              <a:avLst/>
              <a:gdLst>
                <a:gd name="T0" fmla="*/ 1141 w 1152"/>
                <a:gd name="T1" fmla="*/ 127 h 431"/>
                <a:gd name="T2" fmla="*/ 1101 w 1152"/>
                <a:gd name="T3" fmla="*/ 126 h 431"/>
                <a:gd name="T4" fmla="*/ 985 w 1152"/>
                <a:gd name="T5" fmla="*/ 90 h 431"/>
                <a:gd name="T6" fmla="*/ 903 w 1152"/>
                <a:gd name="T7" fmla="*/ 93 h 431"/>
                <a:gd name="T8" fmla="*/ 738 w 1152"/>
                <a:gd name="T9" fmla="*/ 74 h 431"/>
                <a:gd name="T10" fmla="*/ 668 w 1152"/>
                <a:gd name="T11" fmla="*/ 59 h 431"/>
                <a:gd name="T12" fmla="*/ 608 w 1152"/>
                <a:gd name="T13" fmla="*/ 66 h 431"/>
                <a:gd name="T14" fmla="*/ 530 w 1152"/>
                <a:gd name="T15" fmla="*/ 66 h 431"/>
                <a:gd name="T16" fmla="*/ 505 w 1152"/>
                <a:gd name="T17" fmla="*/ 47 h 431"/>
                <a:gd name="T18" fmla="*/ 417 w 1152"/>
                <a:gd name="T19" fmla="*/ 47 h 431"/>
                <a:gd name="T20" fmla="*/ 338 w 1152"/>
                <a:gd name="T21" fmla="*/ 39 h 431"/>
                <a:gd name="T22" fmla="*/ 335 w 1152"/>
                <a:gd name="T23" fmla="*/ 34 h 431"/>
                <a:gd name="T24" fmla="*/ 325 w 1152"/>
                <a:gd name="T25" fmla="*/ 13 h 431"/>
                <a:gd name="T26" fmla="*/ 234 w 1152"/>
                <a:gd name="T27" fmla="*/ 4 h 431"/>
                <a:gd name="T28" fmla="*/ 203 w 1152"/>
                <a:gd name="T29" fmla="*/ 17 h 431"/>
                <a:gd name="T30" fmla="*/ 145 w 1152"/>
                <a:gd name="T31" fmla="*/ 36 h 431"/>
                <a:gd name="T32" fmla="*/ 125 w 1152"/>
                <a:gd name="T33" fmla="*/ 59 h 431"/>
                <a:gd name="T34" fmla="*/ 97 w 1152"/>
                <a:gd name="T35" fmla="*/ 69 h 431"/>
                <a:gd name="T36" fmla="*/ 52 w 1152"/>
                <a:gd name="T37" fmla="*/ 67 h 431"/>
                <a:gd name="T38" fmla="*/ 115 w 1152"/>
                <a:gd name="T39" fmla="*/ 110 h 431"/>
                <a:gd name="T40" fmla="*/ 76 w 1152"/>
                <a:gd name="T41" fmla="*/ 127 h 431"/>
                <a:gd name="T42" fmla="*/ 62 w 1152"/>
                <a:gd name="T43" fmla="*/ 93 h 431"/>
                <a:gd name="T44" fmla="*/ 11 w 1152"/>
                <a:gd name="T45" fmla="*/ 52 h 431"/>
                <a:gd name="T46" fmla="*/ 21 w 1152"/>
                <a:gd name="T47" fmla="*/ 89 h 431"/>
                <a:gd name="T48" fmla="*/ 32 w 1152"/>
                <a:gd name="T49" fmla="*/ 165 h 431"/>
                <a:gd name="T50" fmla="*/ 43 w 1152"/>
                <a:gd name="T51" fmla="*/ 248 h 431"/>
                <a:gd name="T52" fmla="*/ 57 w 1152"/>
                <a:gd name="T53" fmla="*/ 277 h 431"/>
                <a:gd name="T54" fmla="*/ 122 w 1152"/>
                <a:gd name="T55" fmla="*/ 264 h 431"/>
                <a:gd name="T56" fmla="*/ 159 w 1152"/>
                <a:gd name="T57" fmla="*/ 281 h 431"/>
                <a:gd name="T58" fmla="*/ 196 w 1152"/>
                <a:gd name="T59" fmla="*/ 282 h 431"/>
                <a:gd name="T60" fmla="*/ 268 w 1152"/>
                <a:gd name="T61" fmla="*/ 322 h 431"/>
                <a:gd name="T62" fmla="*/ 326 w 1152"/>
                <a:gd name="T63" fmla="*/ 342 h 431"/>
                <a:gd name="T64" fmla="*/ 370 w 1152"/>
                <a:gd name="T65" fmla="*/ 322 h 431"/>
                <a:gd name="T66" fmla="*/ 436 w 1152"/>
                <a:gd name="T67" fmla="*/ 332 h 431"/>
                <a:gd name="T68" fmla="*/ 490 w 1152"/>
                <a:gd name="T69" fmla="*/ 330 h 431"/>
                <a:gd name="T70" fmla="*/ 578 w 1152"/>
                <a:gd name="T71" fmla="*/ 343 h 431"/>
                <a:gd name="T72" fmla="*/ 654 w 1152"/>
                <a:gd name="T73" fmla="*/ 334 h 431"/>
                <a:gd name="T74" fmla="*/ 674 w 1152"/>
                <a:gd name="T75" fmla="*/ 287 h 431"/>
                <a:gd name="T76" fmla="*/ 750 w 1152"/>
                <a:gd name="T77" fmla="*/ 337 h 431"/>
                <a:gd name="T78" fmla="*/ 817 w 1152"/>
                <a:gd name="T79" fmla="*/ 363 h 431"/>
                <a:gd name="T80" fmla="*/ 843 w 1152"/>
                <a:gd name="T81" fmla="*/ 393 h 431"/>
                <a:gd name="T82" fmla="*/ 843 w 1152"/>
                <a:gd name="T83" fmla="*/ 427 h 431"/>
                <a:gd name="T84" fmla="*/ 884 w 1152"/>
                <a:gd name="T85" fmla="*/ 401 h 431"/>
                <a:gd name="T86" fmla="*/ 874 w 1152"/>
                <a:gd name="T87" fmla="*/ 324 h 431"/>
                <a:gd name="T88" fmla="*/ 833 w 1152"/>
                <a:gd name="T89" fmla="*/ 277 h 431"/>
                <a:gd name="T90" fmla="*/ 801 w 1152"/>
                <a:gd name="T91" fmla="*/ 277 h 431"/>
                <a:gd name="T92" fmla="*/ 797 w 1152"/>
                <a:gd name="T93" fmla="*/ 229 h 431"/>
                <a:gd name="T94" fmla="*/ 859 w 1152"/>
                <a:gd name="T95" fmla="*/ 211 h 431"/>
                <a:gd name="T96" fmla="*/ 920 w 1152"/>
                <a:gd name="T97" fmla="*/ 213 h 431"/>
                <a:gd name="T98" fmla="*/ 912 w 1152"/>
                <a:gd name="T99" fmla="*/ 181 h 431"/>
                <a:gd name="T100" fmla="*/ 959 w 1152"/>
                <a:gd name="T101" fmla="*/ 185 h 431"/>
                <a:gd name="T102" fmla="*/ 975 w 1152"/>
                <a:gd name="T103" fmla="*/ 182 h 431"/>
                <a:gd name="T104" fmla="*/ 972 w 1152"/>
                <a:gd name="T105" fmla="*/ 222 h 431"/>
                <a:gd name="T106" fmla="*/ 1021 w 1152"/>
                <a:gd name="T107" fmla="*/ 301 h 431"/>
                <a:gd name="T108" fmla="*/ 1042 w 1152"/>
                <a:gd name="T109" fmla="*/ 285 h 431"/>
                <a:gd name="T110" fmla="*/ 1044 w 1152"/>
                <a:gd name="T111" fmla="*/ 251 h 431"/>
                <a:gd name="T112" fmla="*/ 999 w 1152"/>
                <a:gd name="T113" fmla="*/ 211 h 431"/>
                <a:gd name="T114" fmla="*/ 1025 w 1152"/>
                <a:gd name="T115" fmla="*/ 199 h 431"/>
                <a:gd name="T116" fmla="*/ 1069 w 1152"/>
                <a:gd name="T117" fmla="*/ 182 h 431"/>
                <a:gd name="T118" fmla="*/ 1098 w 1152"/>
                <a:gd name="T119" fmla="*/ 165 h 431"/>
                <a:gd name="T120" fmla="*/ 1074 w 1152"/>
                <a:gd name="T121" fmla="*/ 139 h 431"/>
                <a:gd name="T122" fmla="*/ 1121 w 1152"/>
                <a:gd name="T123" fmla="*/ 14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431">
                  <a:moveTo>
                    <a:pt x="1150" y="149"/>
                  </a:moveTo>
                  <a:cubicBezTo>
                    <a:pt x="1152" y="149"/>
                    <a:pt x="1152" y="149"/>
                    <a:pt x="1152" y="149"/>
                  </a:cubicBezTo>
                  <a:cubicBezTo>
                    <a:pt x="1148" y="146"/>
                    <a:pt x="1148" y="146"/>
                    <a:pt x="1148" y="146"/>
                  </a:cubicBezTo>
                  <a:cubicBezTo>
                    <a:pt x="1145" y="146"/>
                    <a:pt x="1145" y="146"/>
                    <a:pt x="1145" y="146"/>
                  </a:cubicBezTo>
                  <a:cubicBezTo>
                    <a:pt x="1142" y="146"/>
                    <a:pt x="1142" y="146"/>
                    <a:pt x="1142" y="146"/>
                  </a:cubicBezTo>
                  <a:cubicBezTo>
                    <a:pt x="1142" y="145"/>
                    <a:pt x="1142" y="145"/>
                    <a:pt x="1142" y="145"/>
                  </a:cubicBezTo>
                  <a:cubicBezTo>
                    <a:pt x="1140" y="145"/>
                    <a:pt x="1140" y="145"/>
                    <a:pt x="1140" y="145"/>
                  </a:cubicBezTo>
                  <a:cubicBezTo>
                    <a:pt x="1141" y="143"/>
                    <a:pt x="1141" y="143"/>
                    <a:pt x="1141" y="143"/>
                  </a:cubicBezTo>
                  <a:cubicBezTo>
                    <a:pt x="1144" y="143"/>
                    <a:pt x="1144" y="143"/>
                    <a:pt x="1144" y="143"/>
                  </a:cubicBezTo>
                  <a:cubicBezTo>
                    <a:pt x="1144" y="142"/>
                    <a:pt x="1144" y="142"/>
                    <a:pt x="1144" y="142"/>
                  </a:cubicBezTo>
                  <a:cubicBezTo>
                    <a:pt x="1141" y="140"/>
                    <a:pt x="1141" y="140"/>
                    <a:pt x="1141" y="140"/>
                  </a:cubicBezTo>
                  <a:cubicBezTo>
                    <a:pt x="1137" y="139"/>
                    <a:pt x="1137" y="139"/>
                    <a:pt x="1137" y="139"/>
                  </a:cubicBezTo>
                  <a:cubicBezTo>
                    <a:pt x="1141" y="139"/>
                    <a:pt x="1141" y="139"/>
                    <a:pt x="1141" y="139"/>
                  </a:cubicBezTo>
                  <a:cubicBezTo>
                    <a:pt x="1137" y="136"/>
                    <a:pt x="1137" y="136"/>
                    <a:pt x="1137" y="136"/>
                  </a:cubicBezTo>
                  <a:cubicBezTo>
                    <a:pt x="1134" y="136"/>
                    <a:pt x="1134" y="136"/>
                    <a:pt x="1134" y="136"/>
                  </a:cubicBezTo>
                  <a:cubicBezTo>
                    <a:pt x="1131" y="135"/>
                    <a:pt x="1131" y="135"/>
                    <a:pt x="1131" y="135"/>
                  </a:cubicBezTo>
                  <a:cubicBezTo>
                    <a:pt x="1134" y="135"/>
                    <a:pt x="1134" y="135"/>
                    <a:pt x="1134" y="135"/>
                  </a:cubicBezTo>
                  <a:cubicBezTo>
                    <a:pt x="1138" y="136"/>
                    <a:pt x="1138" y="136"/>
                    <a:pt x="1138" y="136"/>
                  </a:cubicBezTo>
                  <a:cubicBezTo>
                    <a:pt x="1142" y="136"/>
                    <a:pt x="1142" y="136"/>
                    <a:pt x="1142" y="136"/>
                  </a:cubicBezTo>
                  <a:cubicBezTo>
                    <a:pt x="1147" y="136"/>
                    <a:pt x="1147" y="136"/>
                    <a:pt x="1147" y="136"/>
                  </a:cubicBezTo>
                  <a:cubicBezTo>
                    <a:pt x="1144" y="135"/>
                    <a:pt x="1144" y="135"/>
                    <a:pt x="1144" y="135"/>
                  </a:cubicBezTo>
                  <a:cubicBezTo>
                    <a:pt x="1142" y="133"/>
                    <a:pt x="1142" y="133"/>
                    <a:pt x="1142" y="133"/>
                  </a:cubicBezTo>
                  <a:cubicBezTo>
                    <a:pt x="1148" y="135"/>
                    <a:pt x="1148" y="135"/>
                    <a:pt x="1148" y="135"/>
                  </a:cubicBezTo>
                  <a:cubicBezTo>
                    <a:pt x="1145" y="132"/>
                    <a:pt x="1145" y="132"/>
                    <a:pt x="1145" y="132"/>
                  </a:cubicBezTo>
                  <a:cubicBezTo>
                    <a:pt x="1145" y="130"/>
                    <a:pt x="1145" y="130"/>
                    <a:pt x="1145" y="130"/>
                  </a:cubicBezTo>
                  <a:cubicBezTo>
                    <a:pt x="1147" y="129"/>
                    <a:pt x="1147" y="129"/>
                    <a:pt x="1147" y="129"/>
                  </a:cubicBezTo>
                  <a:cubicBezTo>
                    <a:pt x="1144" y="129"/>
                    <a:pt x="1144" y="129"/>
                    <a:pt x="1144" y="129"/>
                  </a:cubicBezTo>
                  <a:cubicBezTo>
                    <a:pt x="1141" y="127"/>
                    <a:pt x="1141" y="127"/>
                    <a:pt x="1141" y="127"/>
                  </a:cubicBezTo>
                  <a:cubicBezTo>
                    <a:pt x="1138" y="126"/>
                    <a:pt x="1138" y="126"/>
                    <a:pt x="1138" y="126"/>
                  </a:cubicBezTo>
                  <a:cubicBezTo>
                    <a:pt x="1137" y="127"/>
                    <a:pt x="1137" y="127"/>
                    <a:pt x="1137" y="127"/>
                  </a:cubicBezTo>
                  <a:cubicBezTo>
                    <a:pt x="1135" y="126"/>
                    <a:pt x="1135" y="126"/>
                    <a:pt x="1135" y="126"/>
                  </a:cubicBezTo>
                  <a:cubicBezTo>
                    <a:pt x="1132" y="125"/>
                    <a:pt x="1132" y="125"/>
                    <a:pt x="1132" y="125"/>
                  </a:cubicBezTo>
                  <a:cubicBezTo>
                    <a:pt x="1125" y="123"/>
                    <a:pt x="1125" y="123"/>
                    <a:pt x="1125" y="123"/>
                  </a:cubicBezTo>
                  <a:cubicBezTo>
                    <a:pt x="1118" y="120"/>
                    <a:pt x="1118" y="120"/>
                    <a:pt x="1118" y="120"/>
                  </a:cubicBezTo>
                  <a:cubicBezTo>
                    <a:pt x="1111" y="119"/>
                    <a:pt x="1111" y="119"/>
                    <a:pt x="1111" y="119"/>
                  </a:cubicBezTo>
                  <a:cubicBezTo>
                    <a:pt x="1108" y="119"/>
                    <a:pt x="1108" y="119"/>
                    <a:pt x="1108" y="119"/>
                  </a:cubicBezTo>
                  <a:cubicBezTo>
                    <a:pt x="1102" y="117"/>
                    <a:pt x="1102" y="117"/>
                    <a:pt x="1102" y="117"/>
                  </a:cubicBezTo>
                  <a:cubicBezTo>
                    <a:pt x="1105" y="119"/>
                    <a:pt x="1105" y="119"/>
                    <a:pt x="1105" y="119"/>
                  </a:cubicBezTo>
                  <a:cubicBezTo>
                    <a:pt x="1102" y="119"/>
                    <a:pt x="1102" y="119"/>
                    <a:pt x="1102" y="119"/>
                  </a:cubicBezTo>
                  <a:cubicBezTo>
                    <a:pt x="1104" y="120"/>
                    <a:pt x="1104" y="120"/>
                    <a:pt x="1104" y="120"/>
                  </a:cubicBezTo>
                  <a:cubicBezTo>
                    <a:pt x="1101" y="119"/>
                    <a:pt x="1101" y="119"/>
                    <a:pt x="1101" y="119"/>
                  </a:cubicBezTo>
                  <a:cubicBezTo>
                    <a:pt x="1099" y="117"/>
                    <a:pt x="1099" y="117"/>
                    <a:pt x="1099" y="117"/>
                  </a:cubicBezTo>
                  <a:cubicBezTo>
                    <a:pt x="1097" y="117"/>
                    <a:pt x="1097" y="117"/>
                    <a:pt x="1097" y="117"/>
                  </a:cubicBezTo>
                  <a:cubicBezTo>
                    <a:pt x="1095" y="117"/>
                    <a:pt x="1095" y="117"/>
                    <a:pt x="1095" y="117"/>
                  </a:cubicBezTo>
                  <a:cubicBezTo>
                    <a:pt x="1087" y="117"/>
                    <a:pt x="1087" y="117"/>
                    <a:pt x="1087" y="117"/>
                  </a:cubicBezTo>
                  <a:cubicBezTo>
                    <a:pt x="1094" y="119"/>
                    <a:pt x="1094" y="119"/>
                    <a:pt x="1094" y="119"/>
                  </a:cubicBezTo>
                  <a:cubicBezTo>
                    <a:pt x="1098" y="122"/>
                    <a:pt x="1098" y="122"/>
                    <a:pt x="1098" y="122"/>
                  </a:cubicBezTo>
                  <a:cubicBezTo>
                    <a:pt x="1099" y="122"/>
                    <a:pt x="1099" y="122"/>
                    <a:pt x="1099" y="122"/>
                  </a:cubicBezTo>
                  <a:cubicBezTo>
                    <a:pt x="1098" y="123"/>
                    <a:pt x="1098" y="123"/>
                    <a:pt x="1098" y="123"/>
                  </a:cubicBezTo>
                  <a:cubicBezTo>
                    <a:pt x="1101" y="123"/>
                    <a:pt x="1101" y="123"/>
                    <a:pt x="1101" y="123"/>
                  </a:cubicBezTo>
                  <a:cubicBezTo>
                    <a:pt x="1104" y="125"/>
                    <a:pt x="1104" y="125"/>
                    <a:pt x="1104" y="125"/>
                  </a:cubicBezTo>
                  <a:cubicBezTo>
                    <a:pt x="1107" y="126"/>
                    <a:pt x="1107" y="126"/>
                    <a:pt x="1107" y="126"/>
                  </a:cubicBezTo>
                  <a:cubicBezTo>
                    <a:pt x="1107" y="127"/>
                    <a:pt x="1107" y="127"/>
                    <a:pt x="1107" y="127"/>
                  </a:cubicBezTo>
                  <a:cubicBezTo>
                    <a:pt x="1104" y="126"/>
                    <a:pt x="1104" y="126"/>
                    <a:pt x="1104" y="126"/>
                  </a:cubicBezTo>
                  <a:cubicBezTo>
                    <a:pt x="1102" y="125"/>
                    <a:pt x="1102" y="125"/>
                    <a:pt x="1102" y="125"/>
                  </a:cubicBezTo>
                  <a:cubicBezTo>
                    <a:pt x="1101" y="126"/>
                    <a:pt x="1101" y="126"/>
                    <a:pt x="1101" y="126"/>
                  </a:cubicBezTo>
                  <a:cubicBezTo>
                    <a:pt x="1098" y="125"/>
                    <a:pt x="1098" y="125"/>
                    <a:pt x="1098" y="125"/>
                  </a:cubicBezTo>
                  <a:cubicBezTo>
                    <a:pt x="1094" y="123"/>
                    <a:pt x="1094" y="123"/>
                    <a:pt x="1094" y="123"/>
                  </a:cubicBezTo>
                  <a:cubicBezTo>
                    <a:pt x="1091" y="122"/>
                    <a:pt x="1091" y="122"/>
                    <a:pt x="1091" y="122"/>
                  </a:cubicBezTo>
                  <a:cubicBezTo>
                    <a:pt x="1092" y="122"/>
                    <a:pt x="1092" y="122"/>
                    <a:pt x="1092" y="122"/>
                  </a:cubicBezTo>
                  <a:cubicBezTo>
                    <a:pt x="1084" y="116"/>
                    <a:pt x="1084" y="116"/>
                    <a:pt x="1084" y="116"/>
                  </a:cubicBezTo>
                  <a:cubicBezTo>
                    <a:pt x="1079" y="115"/>
                    <a:pt x="1079" y="115"/>
                    <a:pt x="1079" y="115"/>
                  </a:cubicBezTo>
                  <a:cubicBezTo>
                    <a:pt x="1077" y="113"/>
                    <a:pt x="1077" y="113"/>
                    <a:pt x="1077" y="113"/>
                  </a:cubicBezTo>
                  <a:cubicBezTo>
                    <a:pt x="1075" y="113"/>
                    <a:pt x="1075" y="113"/>
                    <a:pt x="1075" y="113"/>
                  </a:cubicBezTo>
                  <a:cubicBezTo>
                    <a:pt x="1072" y="112"/>
                    <a:pt x="1072" y="112"/>
                    <a:pt x="1072" y="112"/>
                  </a:cubicBezTo>
                  <a:cubicBezTo>
                    <a:pt x="1068" y="110"/>
                    <a:pt x="1068" y="110"/>
                    <a:pt x="1068" y="110"/>
                  </a:cubicBezTo>
                  <a:cubicBezTo>
                    <a:pt x="1056" y="107"/>
                    <a:pt x="1056" y="107"/>
                    <a:pt x="1056" y="107"/>
                  </a:cubicBezTo>
                  <a:cubicBezTo>
                    <a:pt x="1049" y="105"/>
                    <a:pt x="1049" y="105"/>
                    <a:pt x="1049" y="105"/>
                  </a:cubicBezTo>
                  <a:cubicBezTo>
                    <a:pt x="1045" y="105"/>
                    <a:pt x="1045" y="105"/>
                    <a:pt x="1045" y="105"/>
                  </a:cubicBezTo>
                  <a:cubicBezTo>
                    <a:pt x="1044" y="105"/>
                    <a:pt x="1044" y="105"/>
                    <a:pt x="1044" y="105"/>
                  </a:cubicBezTo>
                  <a:cubicBezTo>
                    <a:pt x="1041" y="103"/>
                    <a:pt x="1041" y="103"/>
                    <a:pt x="1041" y="103"/>
                  </a:cubicBezTo>
                  <a:cubicBezTo>
                    <a:pt x="1031" y="100"/>
                    <a:pt x="1031" y="100"/>
                    <a:pt x="1031" y="100"/>
                  </a:cubicBezTo>
                  <a:cubicBezTo>
                    <a:pt x="1038" y="103"/>
                    <a:pt x="1038" y="103"/>
                    <a:pt x="1038" y="103"/>
                  </a:cubicBezTo>
                  <a:cubicBezTo>
                    <a:pt x="1036" y="103"/>
                    <a:pt x="1036" y="103"/>
                    <a:pt x="1036" y="103"/>
                  </a:cubicBezTo>
                  <a:cubicBezTo>
                    <a:pt x="1035" y="103"/>
                    <a:pt x="1035" y="103"/>
                    <a:pt x="1035" y="103"/>
                  </a:cubicBezTo>
                  <a:cubicBezTo>
                    <a:pt x="1031" y="102"/>
                    <a:pt x="1031" y="102"/>
                    <a:pt x="1031" y="102"/>
                  </a:cubicBezTo>
                  <a:cubicBezTo>
                    <a:pt x="1026" y="100"/>
                    <a:pt x="1026" y="100"/>
                    <a:pt x="1026" y="100"/>
                  </a:cubicBezTo>
                  <a:cubicBezTo>
                    <a:pt x="1013" y="96"/>
                    <a:pt x="1013" y="96"/>
                    <a:pt x="1013" y="96"/>
                  </a:cubicBezTo>
                  <a:cubicBezTo>
                    <a:pt x="1001" y="93"/>
                    <a:pt x="1001" y="93"/>
                    <a:pt x="1001" y="93"/>
                  </a:cubicBezTo>
                  <a:cubicBezTo>
                    <a:pt x="996" y="92"/>
                    <a:pt x="996" y="92"/>
                    <a:pt x="996" y="92"/>
                  </a:cubicBezTo>
                  <a:cubicBezTo>
                    <a:pt x="992" y="92"/>
                    <a:pt x="992" y="92"/>
                    <a:pt x="992" y="92"/>
                  </a:cubicBezTo>
                  <a:cubicBezTo>
                    <a:pt x="989" y="92"/>
                    <a:pt x="989" y="92"/>
                    <a:pt x="989" y="92"/>
                  </a:cubicBezTo>
                  <a:cubicBezTo>
                    <a:pt x="988" y="90"/>
                    <a:pt x="988" y="90"/>
                    <a:pt x="988" y="90"/>
                  </a:cubicBezTo>
                  <a:cubicBezTo>
                    <a:pt x="985" y="90"/>
                    <a:pt x="985" y="90"/>
                    <a:pt x="985" y="90"/>
                  </a:cubicBezTo>
                  <a:cubicBezTo>
                    <a:pt x="976" y="89"/>
                    <a:pt x="976" y="89"/>
                    <a:pt x="976" y="89"/>
                  </a:cubicBezTo>
                  <a:cubicBezTo>
                    <a:pt x="960" y="86"/>
                    <a:pt x="960" y="86"/>
                    <a:pt x="960" y="86"/>
                  </a:cubicBezTo>
                  <a:cubicBezTo>
                    <a:pt x="953" y="84"/>
                    <a:pt x="953" y="84"/>
                    <a:pt x="953" y="84"/>
                  </a:cubicBezTo>
                  <a:cubicBezTo>
                    <a:pt x="946" y="84"/>
                    <a:pt x="946" y="84"/>
                    <a:pt x="946" y="84"/>
                  </a:cubicBezTo>
                  <a:cubicBezTo>
                    <a:pt x="939" y="84"/>
                    <a:pt x="939" y="84"/>
                    <a:pt x="939" y="84"/>
                  </a:cubicBezTo>
                  <a:cubicBezTo>
                    <a:pt x="935" y="84"/>
                    <a:pt x="935" y="84"/>
                    <a:pt x="935" y="84"/>
                  </a:cubicBezTo>
                  <a:cubicBezTo>
                    <a:pt x="932" y="84"/>
                    <a:pt x="932" y="84"/>
                    <a:pt x="932" y="84"/>
                  </a:cubicBezTo>
                  <a:cubicBezTo>
                    <a:pt x="935" y="86"/>
                    <a:pt x="935" y="86"/>
                    <a:pt x="935" y="86"/>
                  </a:cubicBezTo>
                  <a:cubicBezTo>
                    <a:pt x="933" y="86"/>
                    <a:pt x="933" y="86"/>
                    <a:pt x="933" y="86"/>
                  </a:cubicBezTo>
                  <a:cubicBezTo>
                    <a:pt x="932" y="86"/>
                    <a:pt x="932" y="86"/>
                    <a:pt x="932" y="86"/>
                  </a:cubicBezTo>
                  <a:cubicBezTo>
                    <a:pt x="929" y="84"/>
                    <a:pt x="929" y="84"/>
                    <a:pt x="929" y="84"/>
                  </a:cubicBezTo>
                  <a:cubicBezTo>
                    <a:pt x="923" y="83"/>
                    <a:pt x="923" y="83"/>
                    <a:pt x="923" y="83"/>
                  </a:cubicBezTo>
                  <a:cubicBezTo>
                    <a:pt x="913" y="83"/>
                    <a:pt x="913" y="83"/>
                    <a:pt x="913" y="83"/>
                  </a:cubicBezTo>
                  <a:cubicBezTo>
                    <a:pt x="903" y="82"/>
                    <a:pt x="903" y="82"/>
                    <a:pt x="903" y="82"/>
                  </a:cubicBezTo>
                  <a:cubicBezTo>
                    <a:pt x="907" y="83"/>
                    <a:pt x="907" y="83"/>
                    <a:pt x="907" y="83"/>
                  </a:cubicBezTo>
                  <a:cubicBezTo>
                    <a:pt x="910" y="86"/>
                    <a:pt x="910" y="86"/>
                    <a:pt x="910" y="86"/>
                  </a:cubicBezTo>
                  <a:cubicBezTo>
                    <a:pt x="909" y="87"/>
                    <a:pt x="909" y="87"/>
                    <a:pt x="909" y="87"/>
                  </a:cubicBezTo>
                  <a:cubicBezTo>
                    <a:pt x="910" y="89"/>
                    <a:pt x="910" y="89"/>
                    <a:pt x="910" y="89"/>
                  </a:cubicBezTo>
                  <a:cubicBezTo>
                    <a:pt x="916" y="89"/>
                    <a:pt x="916" y="89"/>
                    <a:pt x="916" y="89"/>
                  </a:cubicBezTo>
                  <a:cubicBezTo>
                    <a:pt x="922" y="92"/>
                    <a:pt x="922" y="92"/>
                    <a:pt x="922" y="92"/>
                  </a:cubicBezTo>
                  <a:cubicBezTo>
                    <a:pt x="926" y="95"/>
                    <a:pt x="926" y="95"/>
                    <a:pt x="926" y="95"/>
                  </a:cubicBezTo>
                  <a:cubicBezTo>
                    <a:pt x="926" y="96"/>
                    <a:pt x="926" y="96"/>
                    <a:pt x="926" y="96"/>
                  </a:cubicBezTo>
                  <a:cubicBezTo>
                    <a:pt x="927" y="97"/>
                    <a:pt x="927" y="97"/>
                    <a:pt x="927" y="97"/>
                  </a:cubicBezTo>
                  <a:cubicBezTo>
                    <a:pt x="923" y="97"/>
                    <a:pt x="923" y="97"/>
                    <a:pt x="923" y="97"/>
                  </a:cubicBezTo>
                  <a:cubicBezTo>
                    <a:pt x="917" y="97"/>
                    <a:pt x="917" y="97"/>
                    <a:pt x="917" y="97"/>
                  </a:cubicBezTo>
                  <a:cubicBezTo>
                    <a:pt x="915" y="96"/>
                    <a:pt x="915" y="96"/>
                    <a:pt x="915" y="96"/>
                  </a:cubicBezTo>
                  <a:cubicBezTo>
                    <a:pt x="912" y="95"/>
                    <a:pt x="912" y="95"/>
                    <a:pt x="912" y="95"/>
                  </a:cubicBezTo>
                  <a:cubicBezTo>
                    <a:pt x="903" y="93"/>
                    <a:pt x="903" y="93"/>
                    <a:pt x="903" y="93"/>
                  </a:cubicBezTo>
                  <a:cubicBezTo>
                    <a:pt x="900" y="92"/>
                    <a:pt x="900" y="92"/>
                    <a:pt x="900" y="92"/>
                  </a:cubicBezTo>
                  <a:cubicBezTo>
                    <a:pt x="896" y="90"/>
                    <a:pt x="896" y="90"/>
                    <a:pt x="896" y="90"/>
                  </a:cubicBezTo>
                  <a:cubicBezTo>
                    <a:pt x="890" y="87"/>
                    <a:pt x="890" y="87"/>
                    <a:pt x="890" y="87"/>
                  </a:cubicBezTo>
                  <a:cubicBezTo>
                    <a:pt x="887" y="86"/>
                    <a:pt x="887" y="86"/>
                    <a:pt x="887" y="86"/>
                  </a:cubicBezTo>
                  <a:cubicBezTo>
                    <a:pt x="886" y="87"/>
                    <a:pt x="886" y="87"/>
                    <a:pt x="886" y="87"/>
                  </a:cubicBezTo>
                  <a:cubicBezTo>
                    <a:pt x="883" y="89"/>
                    <a:pt x="883" y="89"/>
                    <a:pt x="883" y="89"/>
                  </a:cubicBezTo>
                  <a:cubicBezTo>
                    <a:pt x="882" y="89"/>
                    <a:pt x="882" y="89"/>
                    <a:pt x="882" y="89"/>
                  </a:cubicBezTo>
                  <a:cubicBezTo>
                    <a:pt x="876" y="89"/>
                    <a:pt x="876" y="89"/>
                    <a:pt x="876" y="89"/>
                  </a:cubicBezTo>
                  <a:cubicBezTo>
                    <a:pt x="866" y="89"/>
                    <a:pt x="866" y="89"/>
                    <a:pt x="866" y="89"/>
                  </a:cubicBezTo>
                  <a:cubicBezTo>
                    <a:pt x="857" y="87"/>
                    <a:pt x="857" y="87"/>
                    <a:pt x="857" y="87"/>
                  </a:cubicBezTo>
                  <a:cubicBezTo>
                    <a:pt x="853" y="87"/>
                    <a:pt x="853" y="87"/>
                    <a:pt x="853" y="87"/>
                  </a:cubicBezTo>
                  <a:cubicBezTo>
                    <a:pt x="847" y="87"/>
                    <a:pt x="847" y="87"/>
                    <a:pt x="847" y="87"/>
                  </a:cubicBezTo>
                  <a:cubicBezTo>
                    <a:pt x="839" y="87"/>
                    <a:pt x="839" y="87"/>
                    <a:pt x="839" y="87"/>
                  </a:cubicBezTo>
                  <a:cubicBezTo>
                    <a:pt x="834" y="89"/>
                    <a:pt x="834" y="89"/>
                    <a:pt x="834" y="89"/>
                  </a:cubicBezTo>
                  <a:cubicBezTo>
                    <a:pt x="830" y="89"/>
                    <a:pt x="830" y="89"/>
                    <a:pt x="830" y="89"/>
                  </a:cubicBezTo>
                  <a:cubicBezTo>
                    <a:pt x="821" y="86"/>
                    <a:pt x="821" y="86"/>
                    <a:pt x="821" y="86"/>
                  </a:cubicBezTo>
                  <a:cubicBezTo>
                    <a:pt x="818" y="86"/>
                    <a:pt x="818" y="86"/>
                    <a:pt x="818" y="86"/>
                  </a:cubicBezTo>
                  <a:cubicBezTo>
                    <a:pt x="814" y="84"/>
                    <a:pt x="814" y="84"/>
                    <a:pt x="814" y="84"/>
                  </a:cubicBezTo>
                  <a:cubicBezTo>
                    <a:pt x="814" y="83"/>
                    <a:pt x="814" y="83"/>
                    <a:pt x="814" y="83"/>
                  </a:cubicBezTo>
                  <a:cubicBezTo>
                    <a:pt x="811" y="82"/>
                    <a:pt x="811" y="82"/>
                    <a:pt x="811" y="82"/>
                  </a:cubicBezTo>
                  <a:cubicBezTo>
                    <a:pt x="813" y="82"/>
                    <a:pt x="813" y="82"/>
                    <a:pt x="813" y="82"/>
                  </a:cubicBezTo>
                  <a:cubicBezTo>
                    <a:pt x="810" y="79"/>
                    <a:pt x="810" y="79"/>
                    <a:pt x="810" y="79"/>
                  </a:cubicBezTo>
                  <a:cubicBezTo>
                    <a:pt x="804" y="76"/>
                    <a:pt x="804" y="76"/>
                    <a:pt x="804" y="76"/>
                  </a:cubicBezTo>
                  <a:cubicBezTo>
                    <a:pt x="794" y="73"/>
                    <a:pt x="794" y="73"/>
                    <a:pt x="794" y="73"/>
                  </a:cubicBezTo>
                  <a:cubicBezTo>
                    <a:pt x="771" y="72"/>
                    <a:pt x="771" y="72"/>
                    <a:pt x="771" y="72"/>
                  </a:cubicBezTo>
                  <a:cubicBezTo>
                    <a:pt x="760" y="72"/>
                    <a:pt x="760" y="72"/>
                    <a:pt x="760" y="72"/>
                  </a:cubicBezTo>
                  <a:cubicBezTo>
                    <a:pt x="748" y="73"/>
                    <a:pt x="748" y="73"/>
                    <a:pt x="748" y="73"/>
                  </a:cubicBezTo>
                  <a:cubicBezTo>
                    <a:pt x="738" y="74"/>
                    <a:pt x="738" y="74"/>
                    <a:pt x="738" y="74"/>
                  </a:cubicBezTo>
                  <a:cubicBezTo>
                    <a:pt x="728" y="72"/>
                    <a:pt x="728" y="72"/>
                    <a:pt x="728" y="72"/>
                  </a:cubicBezTo>
                  <a:cubicBezTo>
                    <a:pt x="732" y="72"/>
                    <a:pt x="732" y="72"/>
                    <a:pt x="732" y="72"/>
                  </a:cubicBezTo>
                  <a:cubicBezTo>
                    <a:pt x="727" y="70"/>
                    <a:pt x="727" y="70"/>
                    <a:pt x="727" y="70"/>
                  </a:cubicBezTo>
                  <a:cubicBezTo>
                    <a:pt x="722" y="69"/>
                    <a:pt x="722" y="69"/>
                    <a:pt x="722" y="69"/>
                  </a:cubicBezTo>
                  <a:cubicBezTo>
                    <a:pt x="718" y="67"/>
                    <a:pt x="718" y="67"/>
                    <a:pt x="718" y="67"/>
                  </a:cubicBezTo>
                  <a:cubicBezTo>
                    <a:pt x="715" y="69"/>
                    <a:pt x="715" y="69"/>
                    <a:pt x="715" y="69"/>
                  </a:cubicBezTo>
                  <a:cubicBezTo>
                    <a:pt x="711" y="70"/>
                    <a:pt x="711" y="70"/>
                    <a:pt x="711" y="70"/>
                  </a:cubicBezTo>
                  <a:cubicBezTo>
                    <a:pt x="712" y="67"/>
                    <a:pt x="712" y="67"/>
                    <a:pt x="712" y="67"/>
                  </a:cubicBezTo>
                  <a:cubicBezTo>
                    <a:pt x="711" y="66"/>
                    <a:pt x="711" y="66"/>
                    <a:pt x="711" y="66"/>
                  </a:cubicBezTo>
                  <a:cubicBezTo>
                    <a:pt x="707" y="66"/>
                    <a:pt x="707" y="66"/>
                    <a:pt x="707" y="66"/>
                  </a:cubicBezTo>
                  <a:cubicBezTo>
                    <a:pt x="705" y="66"/>
                    <a:pt x="705" y="66"/>
                    <a:pt x="705" y="66"/>
                  </a:cubicBezTo>
                  <a:cubicBezTo>
                    <a:pt x="702" y="64"/>
                    <a:pt x="702" y="64"/>
                    <a:pt x="702" y="64"/>
                  </a:cubicBezTo>
                  <a:cubicBezTo>
                    <a:pt x="698" y="64"/>
                    <a:pt x="698" y="64"/>
                    <a:pt x="698" y="64"/>
                  </a:cubicBezTo>
                  <a:cubicBezTo>
                    <a:pt x="695" y="64"/>
                    <a:pt x="695" y="64"/>
                    <a:pt x="695" y="64"/>
                  </a:cubicBezTo>
                  <a:cubicBezTo>
                    <a:pt x="692" y="63"/>
                    <a:pt x="692" y="63"/>
                    <a:pt x="692" y="63"/>
                  </a:cubicBezTo>
                  <a:cubicBezTo>
                    <a:pt x="695" y="63"/>
                    <a:pt x="695" y="63"/>
                    <a:pt x="695" y="63"/>
                  </a:cubicBezTo>
                  <a:cubicBezTo>
                    <a:pt x="699" y="63"/>
                    <a:pt x="699" y="63"/>
                    <a:pt x="699" y="63"/>
                  </a:cubicBezTo>
                  <a:cubicBezTo>
                    <a:pt x="701" y="63"/>
                    <a:pt x="701" y="63"/>
                    <a:pt x="701" y="63"/>
                  </a:cubicBezTo>
                  <a:cubicBezTo>
                    <a:pt x="699" y="62"/>
                    <a:pt x="699" y="62"/>
                    <a:pt x="699" y="62"/>
                  </a:cubicBezTo>
                  <a:cubicBezTo>
                    <a:pt x="698" y="60"/>
                    <a:pt x="698" y="60"/>
                    <a:pt x="698" y="60"/>
                  </a:cubicBezTo>
                  <a:cubicBezTo>
                    <a:pt x="689" y="59"/>
                    <a:pt x="689" y="59"/>
                    <a:pt x="689" y="59"/>
                  </a:cubicBezTo>
                  <a:cubicBezTo>
                    <a:pt x="682" y="57"/>
                    <a:pt x="682" y="57"/>
                    <a:pt x="682" y="57"/>
                  </a:cubicBezTo>
                  <a:cubicBezTo>
                    <a:pt x="672" y="57"/>
                    <a:pt x="672" y="57"/>
                    <a:pt x="672" y="57"/>
                  </a:cubicBezTo>
                  <a:cubicBezTo>
                    <a:pt x="671" y="57"/>
                    <a:pt x="671" y="57"/>
                    <a:pt x="671" y="57"/>
                  </a:cubicBezTo>
                  <a:cubicBezTo>
                    <a:pt x="669" y="59"/>
                    <a:pt x="669" y="59"/>
                    <a:pt x="669" y="59"/>
                  </a:cubicBezTo>
                  <a:cubicBezTo>
                    <a:pt x="669" y="62"/>
                    <a:pt x="669" y="62"/>
                    <a:pt x="669" y="62"/>
                  </a:cubicBezTo>
                  <a:cubicBezTo>
                    <a:pt x="668" y="63"/>
                    <a:pt x="668" y="63"/>
                    <a:pt x="668" y="63"/>
                  </a:cubicBezTo>
                  <a:cubicBezTo>
                    <a:pt x="668" y="59"/>
                    <a:pt x="668" y="59"/>
                    <a:pt x="668" y="59"/>
                  </a:cubicBezTo>
                  <a:cubicBezTo>
                    <a:pt x="667" y="57"/>
                    <a:pt x="667" y="57"/>
                    <a:pt x="667" y="57"/>
                  </a:cubicBezTo>
                  <a:cubicBezTo>
                    <a:pt x="659" y="56"/>
                    <a:pt x="659" y="56"/>
                    <a:pt x="659" y="56"/>
                  </a:cubicBezTo>
                  <a:cubicBezTo>
                    <a:pt x="652" y="54"/>
                    <a:pt x="652" y="54"/>
                    <a:pt x="652" y="54"/>
                  </a:cubicBezTo>
                  <a:cubicBezTo>
                    <a:pt x="636" y="53"/>
                    <a:pt x="636" y="53"/>
                    <a:pt x="636" y="53"/>
                  </a:cubicBezTo>
                  <a:cubicBezTo>
                    <a:pt x="621" y="53"/>
                    <a:pt x="621" y="53"/>
                    <a:pt x="621" y="53"/>
                  </a:cubicBezTo>
                  <a:cubicBezTo>
                    <a:pt x="613" y="52"/>
                    <a:pt x="613" y="52"/>
                    <a:pt x="613" y="52"/>
                  </a:cubicBezTo>
                  <a:cubicBezTo>
                    <a:pt x="606" y="52"/>
                    <a:pt x="606" y="52"/>
                    <a:pt x="606" y="52"/>
                  </a:cubicBezTo>
                  <a:cubicBezTo>
                    <a:pt x="611" y="53"/>
                    <a:pt x="611" y="53"/>
                    <a:pt x="611" y="53"/>
                  </a:cubicBezTo>
                  <a:cubicBezTo>
                    <a:pt x="613" y="54"/>
                    <a:pt x="613" y="54"/>
                    <a:pt x="613" y="54"/>
                  </a:cubicBezTo>
                  <a:cubicBezTo>
                    <a:pt x="615" y="54"/>
                    <a:pt x="615" y="54"/>
                    <a:pt x="615" y="54"/>
                  </a:cubicBezTo>
                  <a:cubicBezTo>
                    <a:pt x="609" y="56"/>
                    <a:pt x="609" y="56"/>
                    <a:pt x="609" y="56"/>
                  </a:cubicBezTo>
                  <a:cubicBezTo>
                    <a:pt x="603" y="56"/>
                    <a:pt x="603" y="56"/>
                    <a:pt x="603" y="56"/>
                  </a:cubicBezTo>
                  <a:cubicBezTo>
                    <a:pt x="603" y="57"/>
                    <a:pt x="603" y="57"/>
                    <a:pt x="603" y="57"/>
                  </a:cubicBezTo>
                  <a:cubicBezTo>
                    <a:pt x="606" y="60"/>
                    <a:pt x="606" y="60"/>
                    <a:pt x="606" y="60"/>
                  </a:cubicBezTo>
                  <a:cubicBezTo>
                    <a:pt x="606" y="59"/>
                    <a:pt x="606" y="59"/>
                    <a:pt x="606" y="59"/>
                  </a:cubicBezTo>
                  <a:cubicBezTo>
                    <a:pt x="609" y="59"/>
                    <a:pt x="609" y="59"/>
                    <a:pt x="609" y="59"/>
                  </a:cubicBezTo>
                  <a:cubicBezTo>
                    <a:pt x="611" y="59"/>
                    <a:pt x="611" y="59"/>
                    <a:pt x="611" y="59"/>
                  </a:cubicBezTo>
                  <a:cubicBezTo>
                    <a:pt x="611" y="60"/>
                    <a:pt x="611" y="60"/>
                    <a:pt x="611" y="60"/>
                  </a:cubicBezTo>
                  <a:cubicBezTo>
                    <a:pt x="612" y="62"/>
                    <a:pt x="612" y="62"/>
                    <a:pt x="612" y="62"/>
                  </a:cubicBezTo>
                  <a:cubicBezTo>
                    <a:pt x="609" y="62"/>
                    <a:pt x="609" y="62"/>
                    <a:pt x="609" y="62"/>
                  </a:cubicBezTo>
                  <a:cubicBezTo>
                    <a:pt x="616" y="63"/>
                    <a:pt x="616" y="63"/>
                    <a:pt x="616" y="63"/>
                  </a:cubicBezTo>
                  <a:cubicBezTo>
                    <a:pt x="622" y="67"/>
                    <a:pt x="622" y="67"/>
                    <a:pt x="622" y="67"/>
                  </a:cubicBezTo>
                  <a:cubicBezTo>
                    <a:pt x="618" y="67"/>
                    <a:pt x="618" y="67"/>
                    <a:pt x="618" y="67"/>
                  </a:cubicBezTo>
                  <a:cubicBezTo>
                    <a:pt x="615" y="67"/>
                    <a:pt x="615" y="67"/>
                    <a:pt x="615" y="67"/>
                  </a:cubicBezTo>
                  <a:cubicBezTo>
                    <a:pt x="613" y="66"/>
                    <a:pt x="613" y="66"/>
                    <a:pt x="613" y="66"/>
                  </a:cubicBezTo>
                  <a:cubicBezTo>
                    <a:pt x="611" y="66"/>
                    <a:pt x="611" y="66"/>
                    <a:pt x="611" y="66"/>
                  </a:cubicBezTo>
                  <a:cubicBezTo>
                    <a:pt x="609" y="64"/>
                    <a:pt x="609" y="64"/>
                    <a:pt x="609" y="64"/>
                  </a:cubicBezTo>
                  <a:cubicBezTo>
                    <a:pt x="608" y="66"/>
                    <a:pt x="608" y="66"/>
                    <a:pt x="608" y="66"/>
                  </a:cubicBezTo>
                  <a:cubicBezTo>
                    <a:pt x="606" y="66"/>
                    <a:pt x="606" y="66"/>
                    <a:pt x="606" y="66"/>
                  </a:cubicBezTo>
                  <a:cubicBezTo>
                    <a:pt x="605" y="66"/>
                    <a:pt x="605" y="66"/>
                    <a:pt x="605" y="66"/>
                  </a:cubicBezTo>
                  <a:cubicBezTo>
                    <a:pt x="606" y="67"/>
                    <a:pt x="606" y="67"/>
                    <a:pt x="606" y="67"/>
                  </a:cubicBezTo>
                  <a:cubicBezTo>
                    <a:pt x="611" y="69"/>
                    <a:pt x="611" y="69"/>
                    <a:pt x="611" y="69"/>
                  </a:cubicBezTo>
                  <a:cubicBezTo>
                    <a:pt x="608" y="69"/>
                    <a:pt x="608" y="69"/>
                    <a:pt x="608" y="69"/>
                  </a:cubicBezTo>
                  <a:cubicBezTo>
                    <a:pt x="609" y="70"/>
                    <a:pt x="609" y="70"/>
                    <a:pt x="609" y="70"/>
                  </a:cubicBezTo>
                  <a:cubicBezTo>
                    <a:pt x="599" y="69"/>
                    <a:pt x="599" y="69"/>
                    <a:pt x="599" y="69"/>
                  </a:cubicBezTo>
                  <a:cubicBezTo>
                    <a:pt x="589" y="66"/>
                    <a:pt x="589" y="66"/>
                    <a:pt x="589" y="66"/>
                  </a:cubicBezTo>
                  <a:cubicBezTo>
                    <a:pt x="583" y="64"/>
                    <a:pt x="583" y="64"/>
                    <a:pt x="583" y="64"/>
                  </a:cubicBezTo>
                  <a:cubicBezTo>
                    <a:pt x="579" y="67"/>
                    <a:pt x="579" y="67"/>
                    <a:pt x="579" y="67"/>
                  </a:cubicBezTo>
                  <a:cubicBezTo>
                    <a:pt x="578" y="67"/>
                    <a:pt x="578" y="67"/>
                    <a:pt x="578" y="67"/>
                  </a:cubicBezTo>
                  <a:cubicBezTo>
                    <a:pt x="575" y="67"/>
                    <a:pt x="575" y="67"/>
                    <a:pt x="575" y="67"/>
                  </a:cubicBezTo>
                  <a:cubicBezTo>
                    <a:pt x="570" y="67"/>
                    <a:pt x="570" y="67"/>
                    <a:pt x="570" y="67"/>
                  </a:cubicBezTo>
                  <a:cubicBezTo>
                    <a:pt x="565" y="66"/>
                    <a:pt x="565" y="66"/>
                    <a:pt x="565" y="66"/>
                  </a:cubicBezTo>
                  <a:cubicBezTo>
                    <a:pt x="559" y="64"/>
                    <a:pt x="559" y="64"/>
                    <a:pt x="559" y="64"/>
                  </a:cubicBezTo>
                  <a:cubicBezTo>
                    <a:pt x="555" y="63"/>
                    <a:pt x="555" y="63"/>
                    <a:pt x="555" y="63"/>
                  </a:cubicBezTo>
                  <a:cubicBezTo>
                    <a:pt x="553" y="63"/>
                    <a:pt x="553" y="63"/>
                    <a:pt x="553" y="63"/>
                  </a:cubicBezTo>
                  <a:cubicBezTo>
                    <a:pt x="553" y="64"/>
                    <a:pt x="553" y="64"/>
                    <a:pt x="553" y="64"/>
                  </a:cubicBezTo>
                  <a:cubicBezTo>
                    <a:pt x="555" y="67"/>
                    <a:pt x="555" y="67"/>
                    <a:pt x="555" y="67"/>
                  </a:cubicBezTo>
                  <a:cubicBezTo>
                    <a:pt x="558" y="70"/>
                    <a:pt x="558" y="70"/>
                    <a:pt x="558" y="70"/>
                  </a:cubicBezTo>
                  <a:cubicBezTo>
                    <a:pt x="558" y="72"/>
                    <a:pt x="558" y="72"/>
                    <a:pt x="558" y="72"/>
                  </a:cubicBezTo>
                  <a:cubicBezTo>
                    <a:pt x="558" y="73"/>
                    <a:pt x="558" y="73"/>
                    <a:pt x="558" y="73"/>
                  </a:cubicBezTo>
                  <a:cubicBezTo>
                    <a:pt x="556" y="74"/>
                    <a:pt x="556" y="74"/>
                    <a:pt x="556" y="74"/>
                  </a:cubicBezTo>
                  <a:cubicBezTo>
                    <a:pt x="555" y="74"/>
                    <a:pt x="555" y="74"/>
                    <a:pt x="555" y="74"/>
                  </a:cubicBezTo>
                  <a:cubicBezTo>
                    <a:pt x="545" y="72"/>
                    <a:pt x="545" y="72"/>
                    <a:pt x="545" y="72"/>
                  </a:cubicBezTo>
                  <a:cubicBezTo>
                    <a:pt x="538" y="70"/>
                    <a:pt x="538" y="70"/>
                    <a:pt x="538" y="70"/>
                  </a:cubicBezTo>
                  <a:cubicBezTo>
                    <a:pt x="532" y="67"/>
                    <a:pt x="532" y="67"/>
                    <a:pt x="532" y="67"/>
                  </a:cubicBezTo>
                  <a:cubicBezTo>
                    <a:pt x="530" y="66"/>
                    <a:pt x="530" y="66"/>
                    <a:pt x="530" y="66"/>
                  </a:cubicBezTo>
                  <a:cubicBezTo>
                    <a:pt x="527" y="66"/>
                    <a:pt x="527" y="66"/>
                    <a:pt x="527" y="66"/>
                  </a:cubicBezTo>
                  <a:cubicBezTo>
                    <a:pt x="526" y="66"/>
                    <a:pt x="526" y="66"/>
                    <a:pt x="526" y="66"/>
                  </a:cubicBezTo>
                  <a:cubicBezTo>
                    <a:pt x="525" y="64"/>
                    <a:pt x="525" y="64"/>
                    <a:pt x="525" y="64"/>
                  </a:cubicBezTo>
                  <a:cubicBezTo>
                    <a:pt x="526" y="64"/>
                    <a:pt x="526" y="64"/>
                    <a:pt x="526" y="64"/>
                  </a:cubicBezTo>
                  <a:cubicBezTo>
                    <a:pt x="529" y="64"/>
                    <a:pt x="529" y="64"/>
                    <a:pt x="529" y="64"/>
                  </a:cubicBezTo>
                  <a:cubicBezTo>
                    <a:pt x="522" y="62"/>
                    <a:pt x="522" y="62"/>
                    <a:pt x="522" y="62"/>
                  </a:cubicBezTo>
                  <a:cubicBezTo>
                    <a:pt x="525" y="63"/>
                    <a:pt x="525" y="63"/>
                    <a:pt x="525" y="63"/>
                  </a:cubicBezTo>
                  <a:cubicBezTo>
                    <a:pt x="523" y="63"/>
                    <a:pt x="523" y="63"/>
                    <a:pt x="523" y="63"/>
                  </a:cubicBezTo>
                  <a:cubicBezTo>
                    <a:pt x="519" y="63"/>
                    <a:pt x="519" y="63"/>
                    <a:pt x="519" y="63"/>
                  </a:cubicBezTo>
                  <a:cubicBezTo>
                    <a:pt x="512" y="59"/>
                    <a:pt x="512" y="59"/>
                    <a:pt x="512" y="59"/>
                  </a:cubicBezTo>
                  <a:cubicBezTo>
                    <a:pt x="517" y="60"/>
                    <a:pt x="517" y="60"/>
                    <a:pt x="517" y="60"/>
                  </a:cubicBezTo>
                  <a:cubicBezTo>
                    <a:pt x="520" y="60"/>
                    <a:pt x="520" y="60"/>
                    <a:pt x="520" y="60"/>
                  </a:cubicBezTo>
                  <a:cubicBezTo>
                    <a:pt x="523" y="60"/>
                    <a:pt x="523" y="60"/>
                    <a:pt x="523" y="60"/>
                  </a:cubicBezTo>
                  <a:cubicBezTo>
                    <a:pt x="522" y="59"/>
                    <a:pt x="522" y="59"/>
                    <a:pt x="522" y="59"/>
                  </a:cubicBezTo>
                  <a:cubicBezTo>
                    <a:pt x="523" y="59"/>
                    <a:pt x="523" y="59"/>
                    <a:pt x="523" y="59"/>
                  </a:cubicBezTo>
                  <a:cubicBezTo>
                    <a:pt x="516" y="56"/>
                    <a:pt x="516" y="56"/>
                    <a:pt x="516" y="56"/>
                  </a:cubicBezTo>
                  <a:cubicBezTo>
                    <a:pt x="513" y="56"/>
                    <a:pt x="513" y="56"/>
                    <a:pt x="513" y="56"/>
                  </a:cubicBezTo>
                  <a:cubicBezTo>
                    <a:pt x="509" y="54"/>
                    <a:pt x="509" y="54"/>
                    <a:pt x="509" y="54"/>
                  </a:cubicBezTo>
                  <a:cubicBezTo>
                    <a:pt x="512" y="54"/>
                    <a:pt x="512" y="54"/>
                    <a:pt x="512" y="54"/>
                  </a:cubicBezTo>
                  <a:cubicBezTo>
                    <a:pt x="513" y="54"/>
                    <a:pt x="513" y="54"/>
                    <a:pt x="513" y="54"/>
                  </a:cubicBezTo>
                  <a:cubicBezTo>
                    <a:pt x="512" y="53"/>
                    <a:pt x="512" y="53"/>
                    <a:pt x="512" y="53"/>
                  </a:cubicBezTo>
                  <a:cubicBezTo>
                    <a:pt x="509" y="53"/>
                    <a:pt x="509" y="53"/>
                    <a:pt x="509" y="53"/>
                  </a:cubicBezTo>
                  <a:cubicBezTo>
                    <a:pt x="513" y="52"/>
                    <a:pt x="513" y="52"/>
                    <a:pt x="513" y="52"/>
                  </a:cubicBezTo>
                  <a:cubicBezTo>
                    <a:pt x="505" y="52"/>
                    <a:pt x="505" y="52"/>
                    <a:pt x="505" y="52"/>
                  </a:cubicBezTo>
                  <a:cubicBezTo>
                    <a:pt x="507" y="50"/>
                    <a:pt x="507" y="50"/>
                    <a:pt x="507" y="50"/>
                  </a:cubicBezTo>
                  <a:cubicBezTo>
                    <a:pt x="507" y="49"/>
                    <a:pt x="507" y="49"/>
                    <a:pt x="507" y="49"/>
                  </a:cubicBezTo>
                  <a:cubicBezTo>
                    <a:pt x="506" y="49"/>
                    <a:pt x="506" y="49"/>
                    <a:pt x="506" y="49"/>
                  </a:cubicBezTo>
                  <a:cubicBezTo>
                    <a:pt x="505" y="47"/>
                    <a:pt x="505" y="47"/>
                    <a:pt x="505" y="47"/>
                  </a:cubicBezTo>
                  <a:cubicBezTo>
                    <a:pt x="497" y="46"/>
                    <a:pt x="497" y="46"/>
                    <a:pt x="497" y="46"/>
                  </a:cubicBezTo>
                  <a:cubicBezTo>
                    <a:pt x="493" y="44"/>
                    <a:pt x="493" y="44"/>
                    <a:pt x="493" y="44"/>
                  </a:cubicBezTo>
                  <a:cubicBezTo>
                    <a:pt x="489" y="44"/>
                    <a:pt x="489" y="44"/>
                    <a:pt x="489" y="44"/>
                  </a:cubicBezTo>
                  <a:cubicBezTo>
                    <a:pt x="484" y="44"/>
                    <a:pt x="484" y="44"/>
                    <a:pt x="484" y="44"/>
                  </a:cubicBezTo>
                  <a:cubicBezTo>
                    <a:pt x="486" y="46"/>
                    <a:pt x="486" y="46"/>
                    <a:pt x="486" y="46"/>
                  </a:cubicBezTo>
                  <a:cubicBezTo>
                    <a:pt x="482" y="46"/>
                    <a:pt x="482" y="46"/>
                    <a:pt x="482" y="46"/>
                  </a:cubicBezTo>
                  <a:cubicBezTo>
                    <a:pt x="479" y="46"/>
                    <a:pt x="479" y="46"/>
                    <a:pt x="479" y="46"/>
                  </a:cubicBezTo>
                  <a:cubicBezTo>
                    <a:pt x="479" y="44"/>
                    <a:pt x="479" y="44"/>
                    <a:pt x="479" y="44"/>
                  </a:cubicBezTo>
                  <a:cubicBezTo>
                    <a:pt x="477" y="44"/>
                    <a:pt x="477" y="44"/>
                    <a:pt x="477" y="44"/>
                  </a:cubicBezTo>
                  <a:cubicBezTo>
                    <a:pt x="474" y="46"/>
                    <a:pt x="474" y="46"/>
                    <a:pt x="474" y="46"/>
                  </a:cubicBezTo>
                  <a:cubicBezTo>
                    <a:pt x="473" y="44"/>
                    <a:pt x="473" y="44"/>
                    <a:pt x="473" y="44"/>
                  </a:cubicBezTo>
                  <a:cubicBezTo>
                    <a:pt x="470" y="43"/>
                    <a:pt x="470" y="43"/>
                    <a:pt x="470" y="43"/>
                  </a:cubicBezTo>
                  <a:cubicBezTo>
                    <a:pt x="463" y="41"/>
                    <a:pt x="463" y="41"/>
                    <a:pt x="463" y="41"/>
                  </a:cubicBezTo>
                  <a:cubicBezTo>
                    <a:pt x="459" y="41"/>
                    <a:pt x="459" y="41"/>
                    <a:pt x="459" y="41"/>
                  </a:cubicBezTo>
                  <a:cubicBezTo>
                    <a:pt x="456" y="41"/>
                    <a:pt x="456" y="41"/>
                    <a:pt x="456" y="41"/>
                  </a:cubicBezTo>
                  <a:cubicBezTo>
                    <a:pt x="457" y="43"/>
                    <a:pt x="457" y="43"/>
                    <a:pt x="457" y="43"/>
                  </a:cubicBezTo>
                  <a:cubicBezTo>
                    <a:pt x="456" y="43"/>
                    <a:pt x="456" y="43"/>
                    <a:pt x="456" y="43"/>
                  </a:cubicBezTo>
                  <a:cubicBezTo>
                    <a:pt x="454" y="41"/>
                    <a:pt x="454" y="41"/>
                    <a:pt x="454" y="41"/>
                  </a:cubicBezTo>
                  <a:cubicBezTo>
                    <a:pt x="454" y="44"/>
                    <a:pt x="454" y="44"/>
                    <a:pt x="454" y="44"/>
                  </a:cubicBezTo>
                  <a:cubicBezTo>
                    <a:pt x="456" y="46"/>
                    <a:pt x="456" y="46"/>
                    <a:pt x="456" y="46"/>
                  </a:cubicBezTo>
                  <a:cubicBezTo>
                    <a:pt x="460" y="47"/>
                    <a:pt x="460" y="47"/>
                    <a:pt x="460" y="47"/>
                  </a:cubicBezTo>
                  <a:cubicBezTo>
                    <a:pt x="460" y="49"/>
                    <a:pt x="460" y="49"/>
                    <a:pt x="460" y="49"/>
                  </a:cubicBezTo>
                  <a:cubicBezTo>
                    <a:pt x="460" y="50"/>
                    <a:pt x="460" y="50"/>
                    <a:pt x="460" y="50"/>
                  </a:cubicBezTo>
                  <a:cubicBezTo>
                    <a:pt x="454" y="50"/>
                    <a:pt x="454" y="50"/>
                    <a:pt x="454" y="50"/>
                  </a:cubicBezTo>
                  <a:cubicBezTo>
                    <a:pt x="440" y="50"/>
                    <a:pt x="440" y="50"/>
                    <a:pt x="440" y="50"/>
                  </a:cubicBezTo>
                  <a:cubicBezTo>
                    <a:pt x="426" y="49"/>
                    <a:pt x="426" y="49"/>
                    <a:pt x="426" y="49"/>
                  </a:cubicBezTo>
                  <a:cubicBezTo>
                    <a:pt x="420" y="49"/>
                    <a:pt x="420" y="49"/>
                    <a:pt x="420" y="49"/>
                  </a:cubicBezTo>
                  <a:cubicBezTo>
                    <a:pt x="417" y="47"/>
                    <a:pt x="417" y="47"/>
                    <a:pt x="417" y="47"/>
                  </a:cubicBezTo>
                  <a:cubicBezTo>
                    <a:pt x="414" y="46"/>
                    <a:pt x="414" y="46"/>
                    <a:pt x="414" y="46"/>
                  </a:cubicBezTo>
                  <a:cubicBezTo>
                    <a:pt x="416" y="44"/>
                    <a:pt x="416" y="44"/>
                    <a:pt x="416" y="44"/>
                  </a:cubicBezTo>
                  <a:cubicBezTo>
                    <a:pt x="419" y="44"/>
                    <a:pt x="419" y="44"/>
                    <a:pt x="419" y="44"/>
                  </a:cubicBezTo>
                  <a:cubicBezTo>
                    <a:pt x="414" y="43"/>
                    <a:pt x="414" y="43"/>
                    <a:pt x="414" y="43"/>
                  </a:cubicBezTo>
                  <a:cubicBezTo>
                    <a:pt x="410" y="43"/>
                    <a:pt x="410" y="43"/>
                    <a:pt x="410" y="43"/>
                  </a:cubicBezTo>
                  <a:cubicBezTo>
                    <a:pt x="401" y="43"/>
                    <a:pt x="401" y="43"/>
                    <a:pt x="401" y="43"/>
                  </a:cubicBezTo>
                  <a:cubicBezTo>
                    <a:pt x="387" y="43"/>
                    <a:pt x="387" y="43"/>
                    <a:pt x="387" y="43"/>
                  </a:cubicBezTo>
                  <a:cubicBezTo>
                    <a:pt x="373" y="44"/>
                    <a:pt x="373" y="44"/>
                    <a:pt x="373" y="44"/>
                  </a:cubicBezTo>
                  <a:cubicBezTo>
                    <a:pt x="376" y="46"/>
                    <a:pt x="376" y="46"/>
                    <a:pt x="376" y="46"/>
                  </a:cubicBezTo>
                  <a:cubicBezTo>
                    <a:pt x="373" y="46"/>
                    <a:pt x="373" y="46"/>
                    <a:pt x="373" y="46"/>
                  </a:cubicBezTo>
                  <a:cubicBezTo>
                    <a:pt x="371" y="44"/>
                    <a:pt x="371" y="44"/>
                    <a:pt x="371" y="44"/>
                  </a:cubicBezTo>
                  <a:cubicBezTo>
                    <a:pt x="371" y="43"/>
                    <a:pt x="371" y="43"/>
                    <a:pt x="371" y="43"/>
                  </a:cubicBezTo>
                  <a:cubicBezTo>
                    <a:pt x="367" y="41"/>
                    <a:pt x="367" y="41"/>
                    <a:pt x="367" y="41"/>
                  </a:cubicBezTo>
                  <a:cubicBezTo>
                    <a:pt x="363" y="39"/>
                    <a:pt x="363" y="39"/>
                    <a:pt x="363" y="39"/>
                  </a:cubicBezTo>
                  <a:cubicBezTo>
                    <a:pt x="365" y="41"/>
                    <a:pt x="365" y="41"/>
                    <a:pt x="365" y="41"/>
                  </a:cubicBezTo>
                  <a:cubicBezTo>
                    <a:pt x="364" y="43"/>
                    <a:pt x="364" y="43"/>
                    <a:pt x="364" y="43"/>
                  </a:cubicBezTo>
                  <a:cubicBezTo>
                    <a:pt x="361" y="43"/>
                    <a:pt x="361" y="43"/>
                    <a:pt x="361" y="43"/>
                  </a:cubicBezTo>
                  <a:cubicBezTo>
                    <a:pt x="357" y="43"/>
                    <a:pt x="357" y="43"/>
                    <a:pt x="357" y="43"/>
                  </a:cubicBezTo>
                  <a:cubicBezTo>
                    <a:pt x="353" y="40"/>
                    <a:pt x="353" y="40"/>
                    <a:pt x="353" y="40"/>
                  </a:cubicBezTo>
                  <a:cubicBezTo>
                    <a:pt x="350" y="40"/>
                    <a:pt x="350" y="40"/>
                    <a:pt x="350" y="40"/>
                  </a:cubicBezTo>
                  <a:cubicBezTo>
                    <a:pt x="351" y="39"/>
                    <a:pt x="351" y="39"/>
                    <a:pt x="351" y="39"/>
                  </a:cubicBezTo>
                  <a:cubicBezTo>
                    <a:pt x="350" y="39"/>
                    <a:pt x="350" y="39"/>
                    <a:pt x="350" y="39"/>
                  </a:cubicBezTo>
                  <a:cubicBezTo>
                    <a:pt x="348" y="39"/>
                    <a:pt x="348" y="39"/>
                    <a:pt x="348" y="39"/>
                  </a:cubicBezTo>
                  <a:cubicBezTo>
                    <a:pt x="348" y="40"/>
                    <a:pt x="348" y="40"/>
                    <a:pt x="348" y="40"/>
                  </a:cubicBezTo>
                  <a:cubicBezTo>
                    <a:pt x="347" y="40"/>
                    <a:pt x="347" y="40"/>
                    <a:pt x="347" y="40"/>
                  </a:cubicBezTo>
                  <a:cubicBezTo>
                    <a:pt x="344" y="39"/>
                    <a:pt x="344" y="39"/>
                    <a:pt x="344" y="39"/>
                  </a:cubicBezTo>
                  <a:cubicBezTo>
                    <a:pt x="341" y="39"/>
                    <a:pt x="341" y="39"/>
                    <a:pt x="341" y="39"/>
                  </a:cubicBezTo>
                  <a:cubicBezTo>
                    <a:pt x="338" y="39"/>
                    <a:pt x="338" y="39"/>
                    <a:pt x="338" y="39"/>
                  </a:cubicBezTo>
                  <a:cubicBezTo>
                    <a:pt x="338" y="40"/>
                    <a:pt x="338" y="40"/>
                    <a:pt x="338" y="40"/>
                  </a:cubicBezTo>
                  <a:cubicBezTo>
                    <a:pt x="337" y="41"/>
                    <a:pt x="337" y="41"/>
                    <a:pt x="337" y="41"/>
                  </a:cubicBezTo>
                  <a:cubicBezTo>
                    <a:pt x="338" y="41"/>
                    <a:pt x="338" y="41"/>
                    <a:pt x="338" y="41"/>
                  </a:cubicBezTo>
                  <a:cubicBezTo>
                    <a:pt x="340" y="43"/>
                    <a:pt x="340" y="43"/>
                    <a:pt x="340" y="43"/>
                  </a:cubicBezTo>
                  <a:cubicBezTo>
                    <a:pt x="343" y="41"/>
                    <a:pt x="343" y="41"/>
                    <a:pt x="343" y="41"/>
                  </a:cubicBezTo>
                  <a:cubicBezTo>
                    <a:pt x="347" y="41"/>
                    <a:pt x="347" y="41"/>
                    <a:pt x="347" y="41"/>
                  </a:cubicBezTo>
                  <a:cubicBezTo>
                    <a:pt x="350" y="43"/>
                    <a:pt x="350" y="43"/>
                    <a:pt x="350" y="43"/>
                  </a:cubicBezTo>
                  <a:cubicBezTo>
                    <a:pt x="344" y="44"/>
                    <a:pt x="344" y="44"/>
                    <a:pt x="344" y="44"/>
                  </a:cubicBezTo>
                  <a:cubicBezTo>
                    <a:pt x="337" y="44"/>
                    <a:pt x="337" y="44"/>
                    <a:pt x="337" y="44"/>
                  </a:cubicBezTo>
                  <a:cubicBezTo>
                    <a:pt x="340" y="46"/>
                    <a:pt x="340" y="46"/>
                    <a:pt x="340" y="46"/>
                  </a:cubicBezTo>
                  <a:cubicBezTo>
                    <a:pt x="337" y="46"/>
                    <a:pt x="337" y="46"/>
                    <a:pt x="337" y="46"/>
                  </a:cubicBezTo>
                  <a:cubicBezTo>
                    <a:pt x="335" y="46"/>
                    <a:pt x="335" y="46"/>
                    <a:pt x="335" y="46"/>
                  </a:cubicBezTo>
                  <a:cubicBezTo>
                    <a:pt x="331" y="47"/>
                    <a:pt x="331" y="47"/>
                    <a:pt x="331" y="47"/>
                  </a:cubicBezTo>
                  <a:cubicBezTo>
                    <a:pt x="328" y="49"/>
                    <a:pt x="328" y="49"/>
                    <a:pt x="328" y="49"/>
                  </a:cubicBezTo>
                  <a:cubicBezTo>
                    <a:pt x="321" y="49"/>
                    <a:pt x="321" y="49"/>
                    <a:pt x="321" y="49"/>
                  </a:cubicBezTo>
                  <a:cubicBezTo>
                    <a:pt x="317" y="47"/>
                    <a:pt x="317" y="47"/>
                    <a:pt x="317" y="47"/>
                  </a:cubicBezTo>
                  <a:cubicBezTo>
                    <a:pt x="318" y="46"/>
                    <a:pt x="318" y="46"/>
                    <a:pt x="318" y="46"/>
                  </a:cubicBezTo>
                  <a:cubicBezTo>
                    <a:pt x="320" y="44"/>
                    <a:pt x="320" y="44"/>
                    <a:pt x="320" y="44"/>
                  </a:cubicBezTo>
                  <a:cubicBezTo>
                    <a:pt x="321" y="43"/>
                    <a:pt x="321" y="43"/>
                    <a:pt x="321" y="43"/>
                  </a:cubicBezTo>
                  <a:cubicBezTo>
                    <a:pt x="327" y="43"/>
                    <a:pt x="327" y="43"/>
                    <a:pt x="327" y="43"/>
                  </a:cubicBezTo>
                  <a:cubicBezTo>
                    <a:pt x="328" y="41"/>
                    <a:pt x="328" y="41"/>
                    <a:pt x="328" y="41"/>
                  </a:cubicBezTo>
                  <a:cubicBezTo>
                    <a:pt x="328" y="40"/>
                    <a:pt x="328" y="40"/>
                    <a:pt x="328" y="40"/>
                  </a:cubicBezTo>
                  <a:cubicBezTo>
                    <a:pt x="333" y="39"/>
                    <a:pt x="333" y="39"/>
                    <a:pt x="333" y="39"/>
                  </a:cubicBezTo>
                  <a:cubicBezTo>
                    <a:pt x="334" y="37"/>
                    <a:pt x="334" y="37"/>
                    <a:pt x="334" y="37"/>
                  </a:cubicBezTo>
                  <a:cubicBezTo>
                    <a:pt x="335" y="36"/>
                    <a:pt x="335" y="36"/>
                    <a:pt x="335" y="36"/>
                  </a:cubicBezTo>
                  <a:cubicBezTo>
                    <a:pt x="331" y="36"/>
                    <a:pt x="331" y="36"/>
                    <a:pt x="331" y="36"/>
                  </a:cubicBezTo>
                  <a:cubicBezTo>
                    <a:pt x="337" y="34"/>
                    <a:pt x="337" y="34"/>
                    <a:pt x="337" y="34"/>
                  </a:cubicBezTo>
                  <a:cubicBezTo>
                    <a:pt x="335" y="34"/>
                    <a:pt x="335" y="34"/>
                    <a:pt x="335" y="34"/>
                  </a:cubicBezTo>
                  <a:cubicBezTo>
                    <a:pt x="341" y="31"/>
                    <a:pt x="341" y="31"/>
                    <a:pt x="341" y="31"/>
                  </a:cubicBezTo>
                  <a:cubicBezTo>
                    <a:pt x="344" y="31"/>
                    <a:pt x="344" y="31"/>
                    <a:pt x="344" y="31"/>
                  </a:cubicBezTo>
                  <a:cubicBezTo>
                    <a:pt x="345" y="31"/>
                    <a:pt x="345" y="31"/>
                    <a:pt x="345" y="31"/>
                  </a:cubicBezTo>
                  <a:cubicBezTo>
                    <a:pt x="345" y="30"/>
                    <a:pt x="345" y="30"/>
                    <a:pt x="345" y="30"/>
                  </a:cubicBezTo>
                  <a:cubicBezTo>
                    <a:pt x="347" y="29"/>
                    <a:pt x="347" y="29"/>
                    <a:pt x="347" y="29"/>
                  </a:cubicBezTo>
                  <a:cubicBezTo>
                    <a:pt x="348" y="29"/>
                    <a:pt x="348" y="29"/>
                    <a:pt x="348" y="29"/>
                  </a:cubicBezTo>
                  <a:cubicBezTo>
                    <a:pt x="350" y="29"/>
                    <a:pt x="350" y="29"/>
                    <a:pt x="350" y="29"/>
                  </a:cubicBezTo>
                  <a:cubicBezTo>
                    <a:pt x="353" y="27"/>
                    <a:pt x="353" y="27"/>
                    <a:pt x="353" y="27"/>
                  </a:cubicBezTo>
                  <a:cubicBezTo>
                    <a:pt x="353" y="24"/>
                    <a:pt x="353" y="24"/>
                    <a:pt x="353" y="24"/>
                  </a:cubicBezTo>
                  <a:cubicBezTo>
                    <a:pt x="351" y="23"/>
                    <a:pt x="351" y="23"/>
                    <a:pt x="351" y="23"/>
                  </a:cubicBezTo>
                  <a:cubicBezTo>
                    <a:pt x="347" y="21"/>
                    <a:pt x="347" y="21"/>
                    <a:pt x="347" y="21"/>
                  </a:cubicBezTo>
                  <a:cubicBezTo>
                    <a:pt x="344" y="21"/>
                    <a:pt x="344" y="21"/>
                    <a:pt x="344" y="21"/>
                  </a:cubicBezTo>
                  <a:cubicBezTo>
                    <a:pt x="343" y="21"/>
                    <a:pt x="343" y="21"/>
                    <a:pt x="343" y="21"/>
                  </a:cubicBezTo>
                  <a:cubicBezTo>
                    <a:pt x="340" y="20"/>
                    <a:pt x="340" y="20"/>
                    <a:pt x="340" y="20"/>
                  </a:cubicBezTo>
                  <a:cubicBezTo>
                    <a:pt x="343" y="20"/>
                    <a:pt x="343" y="20"/>
                    <a:pt x="343" y="20"/>
                  </a:cubicBezTo>
                  <a:cubicBezTo>
                    <a:pt x="350" y="21"/>
                    <a:pt x="350" y="21"/>
                    <a:pt x="350" y="21"/>
                  </a:cubicBezTo>
                  <a:cubicBezTo>
                    <a:pt x="348" y="20"/>
                    <a:pt x="348" y="20"/>
                    <a:pt x="348" y="20"/>
                  </a:cubicBezTo>
                  <a:cubicBezTo>
                    <a:pt x="347" y="19"/>
                    <a:pt x="347" y="19"/>
                    <a:pt x="347" y="19"/>
                  </a:cubicBezTo>
                  <a:cubicBezTo>
                    <a:pt x="344" y="19"/>
                    <a:pt x="344" y="19"/>
                    <a:pt x="344" y="19"/>
                  </a:cubicBezTo>
                  <a:cubicBezTo>
                    <a:pt x="340" y="16"/>
                    <a:pt x="340" y="16"/>
                    <a:pt x="340" y="16"/>
                  </a:cubicBezTo>
                  <a:cubicBezTo>
                    <a:pt x="338" y="16"/>
                    <a:pt x="338" y="16"/>
                    <a:pt x="338" y="16"/>
                  </a:cubicBezTo>
                  <a:cubicBezTo>
                    <a:pt x="337" y="17"/>
                    <a:pt x="337" y="17"/>
                    <a:pt x="337" y="17"/>
                  </a:cubicBezTo>
                  <a:cubicBezTo>
                    <a:pt x="334" y="16"/>
                    <a:pt x="334" y="16"/>
                    <a:pt x="334" y="16"/>
                  </a:cubicBezTo>
                  <a:cubicBezTo>
                    <a:pt x="333" y="14"/>
                    <a:pt x="333" y="14"/>
                    <a:pt x="333" y="14"/>
                  </a:cubicBezTo>
                  <a:cubicBezTo>
                    <a:pt x="330" y="13"/>
                    <a:pt x="330" y="13"/>
                    <a:pt x="330" y="13"/>
                  </a:cubicBezTo>
                  <a:cubicBezTo>
                    <a:pt x="328" y="13"/>
                    <a:pt x="328" y="13"/>
                    <a:pt x="328" y="13"/>
                  </a:cubicBezTo>
                  <a:cubicBezTo>
                    <a:pt x="327" y="14"/>
                    <a:pt x="327" y="14"/>
                    <a:pt x="327" y="14"/>
                  </a:cubicBezTo>
                  <a:cubicBezTo>
                    <a:pt x="325" y="13"/>
                    <a:pt x="325" y="13"/>
                    <a:pt x="325" y="13"/>
                  </a:cubicBezTo>
                  <a:cubicBezTo>
                    <a:pt x="324" y="11"/>
                    <a:pt x="324" y="11"/>
                    <a:pt x="324" y="11"/>
                  </a:cubicBezTo>
                  <a:cubicBezTo>
                    <a:pt x="320" y="10"/>
                    <a:pt x="320" y="10"/>
                    <a:pt x="320" y="10"/>
                  </a:cubicBezTo>
                  <a:cubicBezTo>
                    <a:pt x="311" y="10"/>
                    <a:pt x="311" y="10"/>
                    <a:pt x="311" y="10"/>
                  </a:cubicBezTo>
                  <a:cubicBezTo>
                    <a:pt x="301" y="10"/>
                    <a:pt x="301" y="10"/>
                    <a:pt x="301" y="10"/>
                  </a:cubicBezTo>
                  <a:cubicBezTo>
                    <a:pt x="291" y="10"/>
                    <a:pt x="291" y="10"/>
                    <a:pt x="291" y="10"/>
                  </a:cubicBezTo>
                  <a:cubicBezTo>
                    <a:pt x="291" y="11"/>
                    <a:pt x="291" y="11"/>
                    <a:pt x="291" y="11"/>
                  </a:cubicBezTo>
                  <a:cubicBezTo>
                    <a:pt x="288" y="13"/>
                    <a:pt x="288" y="13"/>
                    <a:pt x="288" y="13"/>
                  </a:cubicBezTo>
                  <a:cubicBezTo>
                    <a:pt x="284" y="13"/>
                    <a:pt x="284" y="13"/>
                    <a:pt x="284" y="13"/>
                  </a:cubicBezTo>
                  <a:cubicBezTo>
                    <a:pt x="279" y="13"/>
                    <a:pt x="279" y="13"/>
                    <a:pt x="279" y="13"/>
                  </a:cubicBezTo>
                  <a:cubicBezTo>
                    <a:pt x="281" y="11"/>
                    <a:pt x="281" y="11"/>
                    <a:pt x="281" y="11"/>
                  </a:cubicBezTo>
                  <a:cubicBezTo>
                    <a:pt x="282" y="10"/>
                    <a:pt x="282" y="10"/>
                    <a:pt x="282" y="10"/>
                  </a:cubicBezTo>
                  <a:cubicBezTo>
                    <a:pt x="282" y="9"/>
                    <a:pt x="282" y="9"/>
                    <a:pt x="282" y="9"/>
                  </a:cubicBezTo>
                  <a:cubicBezTo>
                    <a:pt x="281" y="7"/>
                    <a:pt x="281" y="7"/>
                    <a:pt x="281" y="7"/>
                  </a:cubicBezTo>
                  <a:cubicBezTo>
                    <a:pt x="274" y="7"/>
                    <a:pt x="274" y="7"/>
                    <a:pt x="274" y="7"/>
                  </a:cubicBezTo>
                  <a:cubicBezTo>
                    <a:pt x="267" y="9"/>
                    <a:pt x="267" y="9"/>
                    <a:pt x="267" y="9"/>
                  </a:cubicBezTo>
                  <a:cubicBezTo>
                    <a:pt x="268" y="7"/>
                    <a:pt x="268" y="7"/>
                    <a:pt x="268" y="7"/>
                  </a:cubicBezTo>
                  <a:cubicBezTo>
                    <a:pt x="268" y="6"/>
                    <a:pt x="268" y="6"/>
                    <a:pt x="268" y="6"/>
                  </a:cubicBezTo>
                  <a:cubicBezTo>
                    <a:pt x="255" y="7"/>
                    <a:pt x="255" y="7"/>
                    <a:pt x="255" y="7"/>
                  </a:cubicBezTo>
                  <a:cubicBezTo>
                    <a:pt x="262" y="6"/>
                    <a:pt x="262" y="6"/>
                    <a:pt x="262" y="6"/>
                  </a:cubicBezTo>
                  <a:cubicBezTo>
                    <a:pt x="265" y="4"/>
                    <a:pt x="265" y="4"/>
                    <a:pt x="265" y="4"/>
                  </a:cubicBezTo>
                  <a:cubicBezTo>
                    <a:pt x="268" y="4"/>
                    <a:pt x="268" y="4"/>
                    <a:pt x="268" y="4"/>
                  </a:cubicBezTo>
                  <a:cubicBezTo>
                    <a:pt x="264" y="3"/>
                    <a:pt x="264" y="3"/>
                    <a:pt x="264" y="3"/>
                  </a:cubicBezTo>
                  <a:cubicBezTo>
                    <a:pt x="258" y="1"/>
                    <a:pt x="258" y="1"/>
                    <a:pt x="258" y="1"/>
                  </a:cubicBezTo>
                  <a:cubicBezTo>
                    <a:pt x="249" y="0"/>
                    <a:pt x="249" y="0"/>
                    <a:pt x="249" y="0"/>
                  </a:cubicBezTo>
                  <a:cubicBezTo>
                    <a:pt x="245" y="0"/>
                    <a:pt x="245" y="0"/>
                    <a:pt x="245" y="0"/>
                  </a:cubicBezTo>
                  <a:cubicBezTo>
                    <a:pt x="241" y="1"/>
                    <a:pt x="241" y="1"/>
                    <a:pt x="241" y="1"/>
                  </a:cubicBezTo>
                  <a:cubicBezTo>
                    <a:pt x="238" y="3"/>
                    <a:pt x="238" y="3"/>
                    <a:pt x="238" y="3"/>
                  </a:cubicBezTo>
                  <a:cubicBezTo>
                    <a:pt x="234" y="4"/>
                    <a:pt x="234" y="4"/>
                    <a:pt x="234" y="4"/>
                  </a:cubicBezTo>
                  <a:cubicBezTo>
                    <a:pt x="236" y="4"/>
                    <a:pt x="236" y="4"/>
                    <a:pt x="236" y="4"/>
                  </a:cubicBezTo>
                  <a:cubicBezTo>
                    <a:pt x="232" y="7"/>
                    <a:pt x="232" y="7"/>
                    <a:pt x="232" y="7"/>
                  </a:cubicBezTo>
                  <a:cubicBezTo>
                    <a:pt x="232" y="9"/>
                    <a:pt x="232" y="9"/>
                    <a:pt x="232" y="9"/>
                  </a:cubicBezTo>
                  <a:cubicBezTo>
                    <a:pt x="234" y="10"/>
                    <a:pt x="234" y="10"/>
                    <a:pt x="234" y="10"/>
                  </a:cubicBezTo>
                  <a:cubicBezTo>
                    <a:pt x="236" y="10"/>
                    <a:pt x="236" y="10"/>
                    <a:pt x="236" y="10"/>
                  </a:cubicBezTo>
                  <a:cubicBezTo>
                    <a:pt x="236" y="11"/>
                    <a:pt x="236" y="11"/>
                    <a:pt x="236" y="11"/>
                  </a:cubicBezTo>
                  <a:cubicBezTo>
                    <a:pt x="242" y="13"/>
                    <a:pt x="242" y="13"/>
                    <a:pt x="242" y="13"/>
                  </a:cubicBezTo>
                  <a:cubicBezTo>
                    <a:pt x="249" y="14"/>
                    <a:pt x="249" y="14"/>
                    <a:pt x="249" y="14"/>
                  </a:cubicBezTo>
                  <a:cubicBezTo>
                    <a:pt x="241" y="13"/>
                    <a:pt x="241" y="13"/>
                    <a:pt x="241" y="13"/>
                  </a:cubicBezTo>
                  <a:cubicBezTo>
                    <a:pt x="236" y="13"/>
                    <a:pt x="236" y="13"/>
                    <a:pt x="236" y="13"/>
                  </a:cubicBezTo>
                  <a:cubicBezTo>
                    <a:pt x="229" y="13"/>
                    <a:pt x="229" y="13"/>
                    <a:pt x="229" y="13"/>
                  </a:cubicBezTo>
                  <a:cubicBezTo>
                    <a:pt x="222" y="13"/>
                    <a:pt x="222" y="13"/>
                    <a:pt x="222" y="13"/>
                  </a:cubicBezTo>
                  <a:cubicBezTo>
                    <a:pt x="224" y="14"/>
                    <a:pt x="224" y="14"/>
                    <a:pt x="224" y="14"/>
                  </a:cubicBezTo>
                  <a:cubicBezTo>
                    <a:pt x="228" y="14"/>
                    <a:pt x="228" y="14"/>
                    <a:pt x="228" y="14"/>
                  </a:cubicBezTo>
                  <a:cubicBezTo>
                    <a:pt x="231" y="16"/>
                    <a:pt x="231" y="16"/>
                    <a:pt x="231" y="16"/>
                  </a:cubicBezTo>
                  <a:cubicBezTo>
                    <a:pt x="234" y="17"/>
                    <a:pt x="234" y="17"/>
                    <a:pt x="234" y="17"/>
                  </a:cubicBezTo>
                  <a:cubicBezTo>
                    <a:pt x="225" y="16"/>
                    <a:pt x="225" y="16"/>
                    <a:pt x="225" y="16"/>
                  </a:cubicBezTo>
                  <a:cubicBezTo>
                    <a:pt x="222" y="16"/>
                    <a:pt x="222" y="16"/>
                    <a:pt x="222" y="16"/>
                  </a:cubicBezTo>
                  <a:cubicBezTo>
                    <a:pt x="218" y="16"/>
                    <a:pt x="218" y="16"/>
                    <a:pt x="218" y="16"/>
                  </a:cubicBezTo>
                  <a:cubicBezTo>
                    <a:pt x="219" y="17"/>
                    <a:pt x="219" y="17"/>
                    <a:pt x="219" y="17"/>
                  </a:cubicBezTo>
                  <a:cubicBezTo>
                    <a:pt x="218" y="17"/>
                    <a:pt x="218" y="17"/>
                    <a:pt x="218" y="17"/>
                  </a:cubicBezTo>
                  <a:cubicBezTo>
                    <a:pt x="214" y="19"/>
                    <a:pt x="214" y="19"/>
                    <a:pt x="214" y="19"/>
                  </a:cubicBezTo>
                  <a:cubicBezTo>
                    <a:pt x="211" y="19"/>
                    <a:pt x="211" y="19"/>
                    <a:pt x="211" y="19"/>
                  </a:cubicBezTo>
                  <a:cubicBezTo>
                    <a:pt x="209" y="19"/>
                    <a:pt x="209" y="19"/>
                    <a:pt x="209" y="19"/>
                  </a:cubicBezTo>
                  <a:cubicBezTo>
                    <a:pt x="208" y="19"/>
                    <a:pt x="208" y="19"/>
                    <a:pt x="208" y="19"/>
                  </a:cubicBezTo>
                  <a:cubicBezTo>
                    <a:pt x="205" y="19"/>
                    <a:pt x="205" y="19"/>
                    <a:pt x="205" y="19"/>
                  </a:cubicBezTo>
                  <a:cubicBezTo>
                    <a:pt x="202" y="19"/>
                    <a:pt x="202" y="19"/>
                    <a:pt x="202" y="19"/>
                  </a:cubicBezTo>
                  <a:cubicBezTo>
                    <a:pt x="203" y="17"/>
                    <a:pt x="203" y="17"/>
                    <a:pt x="203" y="17"/>
                  </a:cubicBezTo>
                  <a:cubicBezTo>
                    <a:pt x="199" y="16"/>
                    <a:pt x="199" y="16"/>
                    <a:pt x="199" y="16"/>
                  </a:cubicBezTo>
                  <a:cubicBezTo>
                    <a:pt x="193" y="16"/>
                    <a:pt x="193" y="16"/>
                    <a:pt x="193" y="16"/>
                  </a:cubicBezTo>
                  <a:cubicBezTo>
                    <a:pt x="183" y="17"/>
                    <a:pt x="183" y="17"/>
                    <a:pt x="183" y="17"/>
                  </a:cubicBezTo>
                  <a:cubicBezTo>
                    <a:pt x="182" y="17"/>
                    <a:pt x="182" y="17"/>
                    <a:pt x="182" y="17"/>
                  </a:cubicBezTo>
                  <a:cubicBezTo>
                    <a:pt x="179" y="17"/>
                    <a:pt x="179" y="17"/>
                    <a:pt x="179" y="17"/>
                  </a:cubicBezTo>
                  <a:cubicBezTo>
                    <a:pt x="179" y="19"/>
                    <a:pt x="179" y="19"/>
                    <a:pt x="179" y="19"/>
                  </a:cubicBezTo>
                  <a:cubicBezTo>
                    <a:pt x="181" y="19"/>
                    <a:pt x="181" y="19"/>
                    <a:pt x="181" y="19"/>
                  </a:cubicBezTo>
                  <a:cubicBezTo>
                    <a:pt x="183" y="19"/>
                    <a:pt x="183" y="19"/>
                    <a:pt x="183" y="19"/>
                  </a:cubicBezTo>
                  <a:cubicBezTo>
                    <a:pt x="189" y="19"/>
                    <a:pt x="189" y="19"/>
                    <a:pt x="189" y="19"/>
                  </a:cubicBezTo>
                  <a:cubicBezTo>
                    <a:pt x="182" y="20"/>
                    <a:pt x="182" y="20"/>
                    <a:pt x="182" y="20"/>
                  </a:cubicBezTo>
                  <a:cubicBezTo>
                    <a:pt x="175" y="20"/>
                    <a:pt x="175" y="20"/>
                    <a:pt x="175" y="20"/>
                  </a:cubicBezTo>
                  <a:cubicBezTo>
                    <a:pt x="159" y="23"/>
                    <a:pt x="159" y="23"/>
                    <a:pt x="159" y="23"/>
                  </a:cubicBezTo>
                  <a:cubicBezTo>
                    <a:pt x="156" y="24"/>
                    <a:pt x="156" y="24"/>
                    <a:pt x="156" y="24"/>
                  </a:cubicBezTo>
                  <a:cubicBezTo>
                    <a:pt x="153" y="24"/>
                    <a:pt x="153" y="24"/>
                    <a:pt x="153" y="24"/>
                  </a:cubicBezTo>
                  <a:cubicBezTo>
                    <a:pt x="150" y="26"/>
                    <a:pt x="150" y="26"/>
                    <a:pt x="150" y="26"/>
                  </a:cubicBezTo>
                  <a:cubicBezTo>
                    <a:pt x="148" y="27"/>
                    <a:pt x="148" y="27"/>
                    <a:pt x="148" y="27"/>
                  </a:cubicBezTo>
                  <a:cubicBezTo>
                    <a:pt x="143" y="27"/>
                    <a:pt x="143" y="27"/>
                    <a:pt x="143" y="27"/>
                  </a:cubicBezTo>
                  <a:cubicBezTo>
                    <a:pt x="145" y="29"/>
                    <a:pt x="145" y="29"/>
                    <a:pt x="145" y="29"/>
                  </a:cubicBezTo>
                  <a:cubicBezTo>
                    <a:pt x="143" y="29"/>
                    <a:pt x="143" y="29"/>
                    <a:pt x="143" y="29"/>
                  </a:cubicBezTo>
                  <a:cubicBezTo>
                    <a:pt x="143" y="30"/>
                    <a:pt x="143" y="30"/>
                    <a:pt x="143" y="30"/>
                  </a:cubicBezTo>
                  <a:cubicBezTo>
                    <a:pt x="142" y="30"/>
                    <a:pt x="142" y="30"/>
                    <a:pt x="142" y="30"/>
                  </a:cubicBezTo>
                  <a:cubicBezTo>
                    <a:pt x="143" y="31"/>
                    <a:pt x="143" y="31"/>
                    <a:pt x="143" y="31"/>
                  </a:cubicBezTo>
                  <a:cubicBezTo>
                    <a:pt x="140" y="33"/>
                    <a:pt x="140" y="33"/>
                    <a:pt x="140" y="33"/>
                  </a:cubicBezTo>
                  <a:cubicBezTo>
                    <a:pt x="142" y="33"/>
                    <a:pt x="142" y="33"/>
                    <a:pt x="142" y="33"/>
                  </a:cubicBezTo>
                  <a:cubicBezTo>
                    <a:pt x="145" y="34"/>
                    <a:pt x="145" y="34"/>
                    <a:pt x="145" y="34"/>
                  </a:cubicBezTo>
                  <a:cubicBezTo>
                    <a:pt x="148" y="34"/>
                    <a:pt x="148" y="34"/>
                    <a:pt x="148" y="34"/>
                  </a:cubicBezTo>
                  <a:cubicBezTo>
                    <a:pt x="146" y="36"/>
                    <a:pt x="146" y="36"/>
                    <a:pt x="146" y="36"/>
                  </a:cubicBezTo>
                  <a:cubicBezTo>
                    <a:pt x="145" y="36"/>
                    <a:pt x="145" y="36"/>
                    <a:pt x="145" y="36"/>
                  </a:cubicBezTo>
                  <a:cubicBezTo>
                    <a:pt x="143" y="34"/>
                    <a:pt x="143" y="34"/>
                    <a:pt x="143" y="34"/>
                  </a:cubicBezTo>
                  <a:cubicBezTo>
                    <a:pt x="138" y="34"/>
                    <a:pt x="138" y="34"/>
                    <a:pt x="138" y="34"/>
                  </a:cubicBezTo>
                  <a:cubicBezTo>
                    <a:pt x="140" y="36"/>
                    <a:pt x="140" y="36"/>
                    <a:pt x="140" y="36"/>
                  </a:cubicBezTo>
                  <a:cubicBezTo>
                    <a:pt x="145" y="37"/>
                    <a:pt x="145" y="37"/>
                    <a:pt x="145" y="37"/>
                  </a:cubicBezTo>
                  <a:cubicBezTo>
                    <a:pt x="152" y="39"/>
                    <a:pt x="152" y="39"/>
                    <a:pt x="152" y="39"/>
                  </a:cubicBezTo>
                  <a:cubicBezTo>
                    <a:pt x="149" y="39"/>
                    <a:pt x="149" y="39"/>
                    <a:pt x="149" y="39"/>
                  </a:cubicBezTo>
                  <a:cubicBezTo>
                    <a:pt x="152" y="40"/>
                    <a:pt x="152" y="40"/>
                    <a:pt x="152" y="40"/>
                  </a:cubicBezTo>
                  <a:cubicBezTo>
                    <a:pt x="148" y="40"/>
                    <a:pt x="148" y="40"/>
                    <a:pt x="148" y="40"/>
                  </a:cubicBezTo>
                  <a:cubicBezTo>
                    <a:pt x="142" y="40"/>
                    <a:pt x="142" y="40"/>
                    <a:pt x="142" y="40"/>
                  </a:cubicBezTo>
                  <a:cubicBezTo>
                    <a:pt x="138" y="43"/>
                    <a:pt x="138" y="43"/>
                    <a:pt x="138" y="43"/>
                  </a:cubicBezTo>
                  <a:cubicBezTo>
                    <a:pt x="130" y="41"/>
                    <a:pt x="130" y="41"/>
                    <a:pt x="130" y="41"/>
                  </a:cubicBezTo>
                  <a:cubicBezTo>
                    <a:pt x="122" y="43"/>
                    <a:pt x="122" y="43"/>
                    <a:pt x="122" y="43"/>
                  </a:cubicBezTo>
                  <a:cubicBezTo>
                    <a:pt x="113" y="43"/>
                    <a:pt x="113" y="43"/>
                    <a:pt x="113" y="43"/>
                  </a:cubicBezTo>
                  <a:cubicBezTo>
                    <a:pt x="106" y="43"/>
                    <a:pt x="106" y="43"/>
                    <a:pt x="106" y="43"/>
                  </a:cubicBezTo>
                  <a:cubicBezTo>
                    <a:pt x="102" y="43"/>
                    <a:pt x="102" y="43"/>
                    <a:pt x="102" y="43"/>
                  </a:cubicBezTo>
                  <a:cubicBezTo>
                    <a:pt x="100" y="44"/>
                    <a:pt x="100" y="44"/>
                    <a:pt x="100" y="44"/>
                  </a:cubicBezTo>
                  <a:cubicBezTo>
                    <a:pt x="100" y="46"/>
                    <a:pt x="100" y="46"/>
                    <a:pt x="100" y="46"/>
                  </a:cubicBezTo>
                  <a:cubicBezTo>
                    <a:pt x="99" y="46"/>
                    <a:pt x="99" y="46"/>
                    <a:pt x="99" y="46"/>
                  </a:cubicBezTo>
                  <a:cubicBezTo>
                    <a:pt x="100" y="47"/>
                    <a:pt x="100" y="47"/>
                    <a:pt x="100" y="47"/>
                  </a:cubicBezTo>
                  <a:cubicBezTo>
                    <a:pt x="102" y="47"/>
                    <a:pt x="102" y="47"/>
                    <a:pt x="102" y="47"/>
                  </a:cubicBezTo>
                  <a:cubicBezTo>
                    <a:pt x="100" y="49"/>
                    <a:pt x="100" y="49"/>
                    <a:pt x="100" y="49"/>
                  </a:cubicBezTo>
                  <a:cubicBezTo>
                    <a:pt x="105" y="49"/>
                    <a:pt x="105" y="49"/>
                    <a:pt x="105" y="49"/>
                  </a:cubicBezTo>
                  <a:cubicBezTo>
                    <a:pt x="107" y="53"/>
                    <a:pt x="107" y="53"/>
                    <a:pt x="107" y="53"/>
                  </a:cubicBezTo>
                  <a:cubicBezTo>
                    <a:pt x="107" y="54"/>
                    <a:pt x="107" y="54"/>
                    <a:pt x="107" y="54"/>
                  </a:cubicBezTo>
                  <a:cubicBezTo>
                    <a:pt x="110" y="56"/>
                    <a:pt x="110" y="56"/>
                    <a:pt x="110" y="56"/>
                  </a:cubicBezTo>
                  <a:cubicBezTo>
                    <a:pt x="115" y="57"/>
                    <a:pt x="115" y="57"/>
                    <a:pt x="115" y="57"/>
                  </a:cubicBezTo>
                  <a:cubicBezTo>
                    <a:pt x="120" y="57"/>
                    <a:pt x="120" y="57"/>
                    <a:pt x="120" y="57"/>
                  </a:cubicBezTo>
                  <a:cubicBezTo>
                    <a:pt x="125" y="59"/>
                    <a:pt x="125" y="59"/>
                    <a:pt x="125" y="59"/>
                  </a:cubicBezTo>
                  <a:cubicBezTo>
                    <a:pt x="129" y="62"/>
                    <a:pt x="129" y="62"/>
                    <a:pt x="129" y="62"/>
                  </a:cubicBezTo>
                  <a:cubicBezTo>
                    <a:pt x="132" y="63"/>
                    <a:pt x="132" y="63"/>
                    <a:pt x="132" y="63"/>
                  </a:cubicBezTo>
                  <a:cubicBezTo>
                    <a:pt x="126" y="64"/>
                    <a:pt x="126" y="64"/>
                    <a:pt x="126" y="64"/>
                  </a:cubicBezTo>
                  <a:cubicBezTo>
                    <a:pt x="120" y="63"/>
                    <a:pt x="120" y="63"/>
                    <a:pt x="120" y="63"/>
                  </a:cubicBezTo>
                  <a:cubicBezTo>
                    <a:pt x="112" y="60"/>
                    <a:pt x="112" y="60"/>
                    <a:pt x="112" y="60"/>
                  </a:cubicBezTo>
                  <a:cubicBezTo>
                    <a:pt x="106" y="59"/>
                    <a:pt x="106" y="59"/>
                    <a:pt x="106" y="59"/>
                  </a:cubicBezTo>
                  <a:cubicBezTo>
                    <a:pt x="99" y="57"/>
                    <a:pt x="99" y="57"/>
                    <a:pt x="99" y="57"/>
                  </a:cubicBezTo>
                  <a:cubicBezTo>
                    <a:pt x="90" y="57"/>
                    <a:pt x="90" y="57"/>
                    <a:pt x="90" y="57"/>
                  </a:cubicBezTo>
                  <a:cubicBezTo>
                    <a:pt x="87" y="59"/>
                    <a:pt x="87" y="59"/>
                    <a:pt x="87" y="59"/>
                  </a:cubicBezTo>
                  <a:cubicBezTo>
                    <a:pt x="86" y="59"/>
                    <a:pt x="86" y="59"/>
                    <a:pt x="86" y="59"/>
                  </a:cubicBezTo>
                  <a:cubicBezTo>
                    <a:pt x="85" y="59"/>
                    <a:pt x="85" y="59"/>
                    <a:pt x="85" y="59"/>
                  </a:cubicBezTo>
                  <a:cubicBezTo>
                    <a:pt x="85" y="60"/>
                    <a:pt x="85" y="60"/>
                    <a:pt x="85" y="60"/>
                  </a:cubicBezTo>
                  <a:cubicBezTo>
                    <a:pt x="87" y="60"/>
                    <a:pt x="87" y="60"/>
                    <a:pt x="87" y="60"/>
                  </a:cubicBezTo>
                  <a:cubicBezTo>
                    <a:pt x="90" y="60"/>
                    <a:pt x="90" y="60"/>
                    <a:pt x="90" y="60"/>
                  </a:cubicBezTo>
                  <a:cubicBezTo>
                    <a:pt x="92" y="62"/>
                    <a:pt x="92" y="62"/>
                    <a:pt x="92" y="62"/>
                  </a:cubicBezTo>
                  <a:cubicBezTo>
                    <a:pt x="90" y="63"/>
                    <a:pt x="90" y="63"/>
                    <a:pt x="90" y="63"/>
                  </a:cubicBezTo>
                  <a:cubicBezTo>
                    <a:pt x="87" y="63"/>
                    <a:pt x="87" y="63"/>
                    <a:pt x="87" y="63"/>
                  </a:cubicBezTo>
                  <a:cubicBezTo>
                    <a:pt x="83" y="62"/>
                    <a:pt x="83" y="62"/>
                    <a:pt x="83" y="62"/>
                  </a:cubicBezTo>
                  <a:cubicBezTo>
                    <a:pt x="79" y="62"/>
                    <a:pt x="79" y="62"/>
                    <a:pt x="79" y="62"/>
                  </a:cubicBezTo>
                  <a:cubicBezTo>
                    <a:pt x="74" y="62"/>
                    <a:pt x="74" y="62"/>
                    <a:pt x="74" y="62"/>
                  </a:cubicBezTo>
                  <a:cubicBezTo>
                    <a:pt x="76" y="64"/>
                    <a:pt x="76" y="64"/>
                    <a:pt x="76" y="64"/>
                  </a:cubicBezTo>
                  <a:cubicBezTo>
                    <a:pt x="80" y="66"/>
                    <a:pt x="80" y="66"/>
                    <a:pt x="80" y="66"/>
                  </a:cubicBezTo>
                  <a:cubicBezTo>
                    <a:pt x="85" y="67"/>
                    <a:pt x="85" y="67"/>
                    <a:pt x="85" y="67"/>
                  </a:cubicBezTo>
                  <a:cubicBezTo>
                    <a:pt x="89" y="69"/>
                    <a:pt x="89" y="69"/>
                    <a:pt x="89" y="69"/>
                  </a:cubicBezTo>
                  <a:cubicBezTo>
                    <a:pt x="92" y="69"/>
                    <a:pt x="92" y="69"/>
                    <a:pt x="92" y="69"/>
                  </a:cubicBezTo>
                  <a:cubicBezTo>
                    <a:pt x="95" y="69"/>
                    <a:pt x="95" y="69"/>
                    <a:pt x="95" y="69"/>
                  </a:cubicBezTo>
                  <a:cubicBezTo>
                    <a:pt x="96" y="69"/>
                    <a:pt x="96" y="69"/>
                    <a:pt x="96" y="69"/>
                  </a:cubicBezTo>
                  <a:cubicBezTo>
                    <a:pt x="97" y="69"/>
                    <a:pt x="97" y="69"/>
                    <a:pt x="97" y="69"/>
                  </a:cubicBezTo>
                  <a:cubicBezTo>
                    <a:pt x="99" y="72"/>
                    <a:pt x="99" y="72"/>
                    <a:pt x="99" y="72"/>
                  </a:cubicBezTo>
                  <a:cubicBezTo>
                    <a:pt x="102" y="72"/>
                    <a:pt x="102" y="72"/>
                    <a:pt x="102" y="72"/>
                  </a:cubicBezTo>
                  <a:cubicBezTo>
                    <a:pt x="102" y="73"/>
                    <a:pt x="102" y="73"/>
                    <a:pt x="102" y="73"/>
                  </a:cubicBezTo>
                  <a:cubicBezTo>
                    <a:pt x="96" y="72"/>
                    <a:pt x="96" y="72"/>
                    <a:pt x="96" y="72"/>
                  </a:cubicBezTo>
                  <a:cubicBezTo>
                    <a:pt x="90" y="70"/>
                    <a:pt x="90" y="70"/>
                    <a:pt x="90" y="70"/>
                  </a:cubicBezTo>
                  <a:cubicBezTo>
                    <a:pt x="89" y="70"/>
                    <a:pt x="89" y="70"/>
                    <a:pt x="89" y="70"/>
                  </a:cubicBezTo>
                  <a:cubicBezTo>
                    <a:pt x="87" y="72"/>
                    <a:pt x="87" y="72"/>
                    <a:pt x="87" y="72"/>
                  </a:cubicBezTo>
                  <a:cubicBezTo>
                    <a:pt x="86" y="70"/>
                    <a:pt x="86" y="70"/>
                    <a:pt x="86" y="70"/>
                  </a:cubicBezTo>
                  <a:cubicBezTo>
                    <a:pt x="83" y="70"/>
                    <a:pt x="83" y="70"/>
                    <a:pt x="83" y="70"/>
                  </a:cubicBezTo>
                  <a:cubicBezTo>
                    <a:pt x="79" y="70"/>
                    <a:pt x="79" y="70"/>
                    <a:pt x="79" y="70"/>
                  </a:cubicBezTo>
                  <a:cubicBezTo>
                    <a:pt x="74" y="69"/>
                    <a:pt x="74" y="69"/>
                    <a:pt x="74" y="69"/>
                  </a:cubicBezTo>
                  <a:cubicBezTo>
                    <a:pt x="70" y="67"/>
                    <a:pt x="70" y="67"/>
                    <a:pt x="70" y="67"/>
                  </a:cubicBezTo>
                  <a:cubicBezTo>
                    <a:pt x="72" y="67"/>
                    <a:pt x="72" y="67"/>
                    <a:pt x="72" y="67"/>
                  </a:cubicBezTo>
                  <a:cubicBezTo>
                    <a:pt x="72" y="66"/>
                    <a:pt x="72" y="66"/>
                    <a:pt x="72" y="66"/>
                  </a:cubicBezTo>
                  <a:cubicBezTo>
                    <a:pt x="70" y="64"/>
                    <a:pt x="70" y="64"/>
                    <a:pt x="70" y="64"/>
                  </a:cubicBezTo>
                  <a:cubicBezTo>
                    <a:pt x="69" y="63"/>
                    <a:pt x="69" y="63"/>
                    <a:pt x="69" y="63"/>
                  </a:cubicBezTo>
                  <a:cubicBezTo>
                    <a:pt x="69" y="60"/>
                    <a:pt x="69" y="60"/>
                    <a:pt x="69" y="60"/>
                  </a:cubicBezTo>
                  <a:cubicBezTo>
                    <a:pt x="67" y="57"/>
                    <a:pt x="67" y="57"/>
                    <a:pt x="67" y="57"/>
                  </a:cubicBezTo>
                  <a:cubicBezTo>
                    <a:pt x="64" y="53"/>
                    <a:pt x="64" y="53"/>
                    <a:pt x="64" y="53"/>
                  </a:cubicBezTo>
                  <a:cubicBezTo>
                    <a:pt x="60" y="52"/>
                    <a:pt x="60" y="52"/>
                    <a:pt x="60" y="52"/>
                  </a:cubicBezTo>
                  <a:cubicBezTo>
                    <a:pt x="57" y="52"/>
                    <a:pt x="57" y="52"/>
                    <a:pt x="57" y="52"/>
                  </a:cubicBezTo>
                  <a:cubicBezTo>
                    <a:pt x="62" y="56"/>
                    <a:pt x="62" y="56"/>
                    <a:pt x="62" y="56"/>
                  </a:cubicBezTo>
                  <a:cubicBezTo>
                    <a:pt x="63" y="59"/>
                    <a:pt x="63" y="59"/>
                    <a:pt x="63" y="59"/>
                  </a:cubicBezTo>
                  <a:cubicBezTo>
                    <a:pt x="62" y="60"/>
                    <a:pt x="62" y="60"/>
                    <a:pt x="62" y="60"/>
                  </a:cubicBezTo>
                  <a:cubicBezTo>
                    <a:pt x="59" y="62"/>
                    <a:pt x="59" y="62"/>
                    <a:pt x="59" y="62"/>
                  </a:cubicBezTo>
                  <a:cubicBezTo>
                    <a:pt x="54" y="63"/>
                    <a:pt x="54" y="63"/>
                    <a:pt x="54" y="63"/>
                  </a:cubicBezTo>
                  <a:cubicBezTo>
                    <a:pt x="54" y="64"/>
                    <a:pt x="54" y="64"/>
                    <a:pt x="54" y="64"/>
                  </a:cubicBezTo>
                  <a:cubicBezTo>
                    <a:pt x="52" y="67"/>
                    <a:pt x="52" y="67"/>
                    <a:pt x="52" y="67"/>
                  </a:cubicBezTo>
                  <a:cubicBezTo>
                    <a:pt x="59" y="70"/>
                    <a:pt x="59" y="70"/>
                    <a:pt x="59" y="70"/>
                  </a:cubicBezTo>
                  <a:cubicBezTo>
                    <a:pt x="64" y="74"/>
                    <a:pt x="64" y="74"/>
                    <a:pt x="64" y="74"/>
                  </a:cubicBezTo>
                  <a:cubicBezTo>
                    <a:pt x="67" y="76"/>
                    <a:pt x="67" y="76"/>
                    <a:pt x="67" y="76"/>
                  </a:cubicBezTo>
                  <a:cubicBezTo>
                    <a:pt x="69" y="77"/>
                    <a:pt x="69" y="77"/>
                    <a:pt x="69" y="77"/>
                  </a:cubicBezTo>
                  <a:cubicBezTo>
                    <a:pt x="67" y="80"/>
                    <a:pt x="67" y="80"/>
                    <a:pt x="67" y="80"/>
                  </a:cubicBezTo>
                  <a:cubicBezTo>
                    <a:pt x="67" y="84"/>
                    <a:pt x="67" y="84"/>
                    <a:pt x="67" y="84"/>
                  </a:cubicBezTo>
                  <a:cubicBezTo>
                    <a:pt x="69" y="87"/>
                    <a:pt x="69" y="87"/>
                    <a:pt x="69" y="87"/>
                  </a:cubicBezTo>
                  <a:cubicBezTo>
                    <a:pt x="72" y="89"/>
                    <a:pt x="72" y="89"/>
                    <a:pt x="72" y="89"/>
                  </a:cubicBezTo>
                  <a:cubicBezTo>
                    <a:pt x="73" y="92"/>
                    <a:pt x="73" y="92"/>
                    <a:pt x="73" y="92"/>
                  </a:cubicBezTo>
                  <a:cubicBezTo>
                    <a:pt x="74" y="93"/>
                    <a:pt x="74" y="93"/>
                    <a:pt x="74" y="93"/>
                  </a:cubicBezTo>
                  <a:cubicBezTo>
                    <a:pt x="85" y="93"/>
                    <a:pt x="85" y="93"/>
                    <a:pt x="85" y="93"/>
                  </a:cubicBezTo>
                  <a:cubicBezTo>
                    <a:pt x="87" y="92"/>
                    <a:pt x="87" y="92"/>
                    <a:pt x="87" y="92"/>
                  </a:cubicBezTo>
                  <a:cubicBezTo>
                    <a:pt x="92" y="92"/>
                    <a:pt x="92" y="92"/>
                    <a:pt x="92" y="92"/>
                  </a:cubicBezTo>
                  <a:cubicBezTo>
                    <a:pt x="100" y="93"/>
                    <a:pt x="100" y="93"/>
                    <a:pt x="100" y="93"/>
                  </a:cubicBezTo>
                  <a:cubicBezTo>
                    <a:pt x="107" y="96"/>
                    <a:pt x="107" y="96"/>
                    <a:pt x="107" y="96"/>
                  </a:cubicBezTo>
                  <a:cubicBezTo>
                    <a:pt x="110" y="97"/>
                    <a:pt x="110" y="97"/>
                    <a:pt x="110" y="97"/>
                  </a:cubicBezTo>
                  <a:cubicBezTo>
                    <a:pt x="113" y="100"/>
                    <a:pt x="113" y="100"/>
                    <a:pt x="113" y="100"/>
                  </a:cubicBezTo>
                  <a:cubicBezTo>
                    <a:pt x="116" y="103"/>
                    <a:pt x="116" y="103"/>
                    <a:pt x="116" y="103"/>
                  </a:cubicBezTo>
                  <a:cubicBezTo>
                    <a:pt x="116" y="105"/>
                    <a:pt x="116" y="105"/>
                    <a:pt x="116" y="105"/>
                  </a:cubicBezTo>
                  <a:cubicBezTo>
                    <a:pt x="113" y="105"/>
                    <a:pt x="113" y="105"/>
                    <a:pt x="113" y="105"/>
                  </a:cubicBezTo>
                  <a:cubicBezTo>
                    <a:pt x="115" y="107"/>
                    <a:pt x="115" y="107"/>
                    <a:pt x="115" y="107"/>
                  </a:cubicBezTo>
                  <a:cubicBezTo>
                    <a:pt x="116" y="109"/>
                    <a:pt x="116" y="109"/>
                    <a:pt x="116" y="109"/>
                  </a:cubicBezTo>
                  <a:cubicBezTo>
                    <a:pt x="125" y="110"/>
                    <a:pt x="125" y="110"/>
                    <a:pt x="125" y="110"/>
                  </a:cubicBezTo>
                  <a:cubicBezTo>
                    <a:pt x="126" y="110"/>
                    <a:pt x="126" y="110"/>
                    <a:pt x="126" y="110"/>
                  </a:cubicBezTo>
                  <a:cubicBezTo>
                    <a:pt x="128" y="110"/>
                    <a:pt x="128" y="110"/>
                    <a:pt x="128" y="110"/>
                  </a:cubicBezTo>
                  <a:cubicBezTo>
                    <a:pt x="129" y="112"/>
                    <a:pt x="129" y="112"/>
                    <a:pt x="129" y="112"/>
                  </a:cubicBezTo>
                  <a:cubicBezTo>
                    <a:pt x="120" y="112"/>
                    <a:pt x="120" y="112"/>
                    <a:pt x="120" y="112"/>
                  </a:cubicBezTo>
                  <a:cubicBezTo>
                    <a:pt x="115" y="110"/>
                    <a:pt x="115" y="110"/>
                    <a:pt x="115" y="110"/>
                  </a:cubicBezTo>
                  <a:cubicBezTo>
                    <a:pt x="112" y="109"/>
                    <a:pt x="112" y="109"/>
                    <a:pt x="112" y="109"/>
                  </a:cubicBezTo>
                  <a:cubicBezTo>
                    <a:pt x="112" y="107"/>
                    <a:pt x="112" y="107"/>
                    <a:pt x="112" y="107"/>
                  </a:cubicBezTo>
                  <a:cubicBezTo>
                    <a:pt x="112" y="106"/>
                    <a:pt x="112" y="106"/>
                    <a:pt x="112" y="106"/>
                  </a:cubicBezTo>
                  <a:cubicBezTo>
                    <a:pt x="110" y="103"/>
                    <a:pt x="110" y="103"/>
                    <a:pt x="110" y="103"/>
                  </a:cubicBezTo>
                  <a:cubicBezTo>
                    <a:pt x="107" y="100"/>
                    <a:pt x="107" y="100"/>
                    <a:pt x="107" y="100"/>
                  </a:cubicBezTo>
                  <a:cubicBezTo>
                    <a:pt x="105" y="99"/>
                    <a:pt x="105" y="99"/>
                    <a:pt x="105" y="99"/>
                  </a:cubicBezTo>
                  <a:cubicBezTo>
                    <a:pt x="99" y="96"/>
                    <a:pt x="99" y="96"/>
                    <a:pt x="99" y="96"/>
                  </a:cubicBezTo>
                  <a:cubicBezTo>
                    <a:pt x="93" y="96"/>
                    <a:pt x="93" y="96"/>
                    <a:pt x="93" y="96"/>
                  </a:cubicBezTo>
                  <a:cubicBezTo>
                    <a:pt x="87" y="97"/>
                    <a:pt x="87" y="97"/>
                    <a:pt x="87" y="97"/>
                  </a:cubicBezTo>
                  <a:cubicBezTo>
                    <a:pt x="85" y="97"/>
                    <a:pt x="85" y="97"/>
                    <a:pt x="85" y="97"/>
                  </a:cubicBezTo>
                  <a:cubicBezTo>
                    <a:pt x="83" y="97"/>
                    <a:pt x="83" y="97"/>
                    <a:pt x="83" y="97"/>
                  </a:cubicBezTo>
                  <a:cubicBezTo>
                    <a:pt x="83" y="99"/>
                    <a:pt x="83" y="99"/>
                    <a:pt x="83" y="99"/>
                  </a:cubicBezTo>
                  <a:cubicBezTo>
                    <a:pt x="83" y="102"/>
                    <a:pt x="83" y="102"/>
                    <a:pt x="83" y="102"/>
                  </a:cubicBezTo>
                  <a:cubicBezTo>
                    <a:pt x="85" y="103"/>
                    <a:pt x="85" y="103"/>
                    <a:pt x="85" y="103"/>
                  </a:cubicBezTo>
                  <a:cubicBezTo>
                    <a:pt x="90" y="107"/>
                    <a:pt x="90" y="107"/>
                    <a:pt x="90" y="107"/>
                  </a:cubicBezTo>
                  <a:cubicBezTo>
                    <a:pt x="92" y="109"/>
                    <a:pt x="92" y="109"/>
                    <a:pt x="92" y="109"/>
                  </a:cubicBezTo>
                  <a:cubicBezTo>
                    <a:pt x="89" y="112"/>
                    <a:pt x="89" y="112"/>
                    <a:pt x="89" y="112"/>
                  </a:cubicBezTo>
                  <a:cubicBezTo>
                    <a:pt x="87" y="113"/>
                    <a:pt x="87" y="113"/>
                    <a:pt x="87" y="113"/>
                  </a:cubicBezTo>
                  <a:cubicBezTo>
                    <a:pt x="87" y="115"/>
                    <a:pt x="87" y="115"/>
                    <a:pt x="87" y="115"/>
                  </a:cubicBezTo>
                  <a:cubicBezTo>
                    <a:pt x="87" y="117"/>
                    <a:pt x="87" y="117"/>
                    <a:pt x="87" y="117"/>
                  </a:cubicBezTo>
                  <a:cubicBezTo>
                    <a:pt x="86" y="119"/>
                    <a:pt x="86" y="119"/>
                    <a:pt x="86" y="119"/>
                  </a:cubicBezTo>
                  <a:cubicBezTo>
                    <a:pt x="85" y="120"/>
                    <a:pt x="85" y="120"/>
                    <a:pt x="85" y="120"/>
                  </a:cubicBezTo>
                  <a:cubicBezTo>
                    <a:pt x="82" y="122"/>
                    <a:pt x="82" y="122"/>
                    <a:pt x="82" y="122"/>
                  </a:cubicBezTo>
                  <a:cubicBezTo>
                    <a:pt x="79" y="123"/>
                    <a:pt x="79" y="123"/>
                    <a:pt x="79" y="123"/>
                  </a:cubicBezTo>
                  <a:cubicBezTo>
                    <a:pt x="77" y="123"/>
                    <a:pt x="77" y="123"/>
                    <a:pt x="77" y="123"/>
                  </a:cubicBezTo>
                  <a:cubicBezTo>
                    <a:pt x="77" y="125"/>
                    <a:pt x="77" y="125"/>
                    <a:pt x="77" y="125"/>
                  </a:cubicBezTo>
                  <a:cubicBezTo>
                    <a:pt x="77" y="126"/>
                    <a:pt x="77" y="126"/>
                    <a:pt x="77" y="126"/>
                  </a:cubicBezTo>
                  <a:cubicBezTo>
                    <a:pt x="76" y="127"/>
                    <a:pt x="76" y="127"/>
                    <a:pt x="76" y="127"/>
                  </a:cubicBezTo>
                  <a:cubicBezTo>
                    <a:pt x="70" y="126"/>
                    <a:pt x="70" y="126"/>
                    <a:pt x="70" y="126"/>
                  </a:cubicBezTo>
                  <a:cubicBezTo>
                    <a:pt x="62" y="126"/>
                    <a:pt x="62" y="126"/>
                    <a:pt x="62" y="126"/>
                  </a:cubicBezTo>
                  <a:cubicBezTo>
                    <a:pt x="52" y="125"/>
                    <a:pt x="52" y="125"/>
                    <a:pt x="52" y="125"/>
                  </a:cubicBezTo>
                  <a:cubicBezTo>
                    <a:pt x="49" y="123"/>
                    <a:pt x="49" y="123"/>
                    <a:pt x="49" y="123"/>
                  </a:cubicBezTo>
                  <a:cubicBezTo>
                    <a:pt x="44" y="120"/>
                    <a:pt x="44" y="120"/>
                    <a:pt x="44" y="120"/>
                  </a:cubicBezTo>
                  <a:cubicBezTo>
                    <a:pt x="49" y="120"/>
                    <a:pt x="49" y="120"/>
                    <a:pt x="49" y="120"/>
                  </a:cubicBezTo>
                  <a:cubicBezTo>
                    <a:pt x="53" y="120"/>
                    <a:pt x="53" y="120"/>
                    <a:pt x="53" y="120"/>
                  </a:cubicBezTo>
                  <a:cubicBezTo>
                    <a:pt x="56" y="122"/>
                    <a:pt x="56" y="122"/>
                    <a:pt x="56" y="122"/>
                  </a:cubicBezTo>
                  <a:cubicBezTo>
                    <a:pt x="59" y="122"/>
                    <a:pt x="59" y="122"/>
                    <a:pt x="59" y="122"/>
                  </a:cubicBezTo>
                  <a:cubicBezTo>
                    <a:pt x="66" y="119"/>
                    <a:pt x="66" y="119"/>
                    <a:pt x="66" y="119"/>
                  </a:cubicBezTo>
                  <a:cubicBezTo>
                    <a:pt x="70" y="119"/>
                    <a:pt x="70" y="119"/>
                    <a:pt x="70" y="119"/>
                  </a:cubicBezTo>
                  <a:cubicBezTo>
                    <a:pt x="70" y="117"/>
                    <a:pt x="70" y="117"/>
                    <a:pt x="70" y="117"/>
                  </a:cubicBezTo>
                  <a:cubicBezTo>
                    <a:pt x="72" y="116"/>
                    <a:pt x="72" y="116"/>
                    <a:pt x="72" y="116"/>
                  </a:cubicBezTo>
                  <a:cubicBezTo>
                    <a:pt x="70" y="116"/>
                    <a:pt x="70" y="116"/>
                    <a:pt x="70" y="116"/>
                  </a:cubicBezTo>
                  <a:cubicBezTo>
                    <a:pt x="72" y="115"/>
                    <a:pt x="72" y="115"/>
                    <a:pt x="72" y="115"/>
                  </a:cubicBezTo>
                  <a:cubicBezTo>
                    <a:pt x="73" y="112"/>
                    <a:pt x="73" y="112"/>
                    <a:pt x="73" y="112"/>
                  </a:cubicBezTo>
                  <a:cubicBezTo>
                    <a:pt x="74" y="110"/>
                    <a:pt x="74" y="110"/>
                    <a:pt x="74" y="110"/>
                  </a:cubicBezTo>
                  <a:cubicBezTo>
                    <a:pt x="76" y="110"/>
                    <a:pt x="76" y="110"/>
                    <a:pt x="76" y="110"/>
                  </a:cubicBezTo>
                  <a:cubicBezTo>
                    <a:pt x="76" y="107"/>
                    <a:pt x="76" y="107"/>
                    <a:pt x="76" y="107"/>
                  </a:cubicBezTo>
                  <a:cubicBezTo>
                    <a:pt x="74" y="106"/>
                    <a:pt x="74" y="106"/>
                    <a:pt x="74" y="106"/>
                  </a:cubicBezTo>
                  <a:cubicBezTo>
                    <a:pt x="74" y="105"/>
                    <a:pt x="74" y="105"/>
                    <a:pt x="74" y="105"/>
                  </a:cubicBezTo>
                  <a:cubicBezTo>
                    <a:pt x="74" y="103"/>
                    <a:pt x="74" y="103"/>
                    <a:pt x="74" y="103"/>
                  </a:cubicBezTo>
                  <a:cubicBezTo>
                    <a:pt x="76" y="102"/>
                    <a:pt x="76" y="102"/>
                    <a:pt x="76" y="102"/>
                  </a:cubicBezTo>
                  <a:cubicBezTo>
                    <a:pt x="74" y="100"/>
                    <a:pt x="74" y="100"/>
                    <a:pt x="74" y="100"/>
                  </a:cubicBezTo>
                  <a:cubicBezTo>
                    <a:pt x="70" y="99"/>
                    <a:pt x="70" y="99"/>
                    <a:pt x="70" y="99"/>
                  </a:cubicBezTo>
                  <a:cubicBezTo>
                    <a:pt x="66" y="96"/>
                    <a:pt x="66" y="96"/>
                    <a:pt x="66" y="96"/>
                  </a:cubicBezTo>
                  <a:cubicBezTo>
                    <a:pt x="63" y="95"/>
                    <a:pt x="63" y="95"/>
                    <a:pt x="63" y="95"/>
                  </a:cubicBezTo>
                  <a:cubicBezTo>
                    <a:pt x="62" y="93"/>
                    <a:pt x="62" y="93"/>
                    <a:pt x="62" y="93"/>
                  </a:cubicBezTo>
                  <a:cubicBezTo>
                    <a:pt x="62" y="92"/>
                    <a:pt x="62" y="92"/>
                    <a:pt x="62" y="92"/>
                  </a:cubicBezTo>
                  <a:cubicBezTo>
                    <a:pt x="62" y="89"/>
                    <a:pt x="62" y="89"/>
                    <a:pt x="62" y="89"/>
                  </a:cubicBezTo>
                  <a:cubicBezTo>
                    <a:pt x="60" y="87"/>
                    <a:pt x="60" y="87"/>
                    <a:pt x="60" y="87"/>
                  </a:cubicBezTo>
                  <a:cubicBezTo>
                    <a:pt x="60" y="86"/>
                    <a:pt x="60" y="86"/>
                    <a:pt x="60" y="86"/>
                  </a:cubicBezTo>
                  <a:cubicBezTo>
                    <a:pt x="57" y="83"/>
                    <a:pt x="57" y="83"/>
                    <a:pt x="57" y="83"/>
                  </a:cubicBezTo>
                  <a:cubicBezTo>
                    <a:pt x="54" y="80"/>
                    <a:pt x="54" y="80"/>
                    <a:pt x="54" y="80"/>
                  </a:cubicBezTo>
                  <a:cubicBezTo>
                    <a:pt x="56" y="79"/>
                    <a:pt x="56" y="79"/>
                    <a:pt x="56" y="79"/>
                  </a:cubicBezTo>
                  <a:cubicBezTo>
                    <a:pt x="56" y="77"/>
                    <a:pt x="56" y="77"/>
                    <a:pt x="56" y="77"/>
                  </a:cubicBezTo>
                  <a:cubicBezTo>
                    <a:pt x="54" y="74"/>
                    <a:pt x="54" y="74"/>
                    <a:pt x="54" y="74"/>
                  </a:cubicBezTo>
                  <a:cubicBezTo>
                    <a:pt x="52" y="72"/>
                    <a:pt x="52" y="72"/>
                    <a:pt x="52" y="72"/>
                  </a:cubicBezTo>
                  <a:cubicBezTo>
                    <a:pt x="47" y="70"/>
                    <a:pt x="47" y="70"/>
                    <a:pt x="47" y="70"/>
                  </a:cubicBezTo>
                  <a:cubicBezTo>
                    <a:pt x="44" y="69"/>
                    <a:pt x="44" y="69"/>
                    <a:pt x="44" y="69"/>
                  </a:cubicBezTo>
                  <a:cubicBezTo>
                    <a:pt x="42" y="66"/>
                    <a:pt x="42" y="66"/>
                    <a:pt x="42" y="66"/>
                  </a:cubicBezTo>
                  <a:cubicBezTo>
                    <a:pt x="43" y="66"/>
                    <a:pt x="43" y="66"/>
                    <a:pt x="43" y="66"/>
                  </a:cubicBezTo>
                  <a:cubicBezTo>
                    <a:pt x="43" y="64"/>
                    <a:pt x="43" y="64"/>
                    <a:pt x="43" y="64"/>
                  </a:cubicBezTo>
                  <a:cubicBezTo>
                    <a:pt x="43" y="63"/>
                    <a:pt x="43" y="63"/>
                    <a:pt x="43" y="63"/>
                  </a:cubicBezTo>
                  <a:cubicBezTo>
                    <a:pt x="44" y="60"/>
                    <a:pt x="44" y="60"/>
                    <a:pt x="44" y="60"/>
                  </a:cubicBezTo>
                  <a:cubicBezTo>
                    <a:pt x="44" y="59"/>
                    <a:pt x="44" y="59"/>
                    <a:pt x="44" y="59"/>
                  </a:cubicBezTo>
                  <a:cubicBezTo>
                    <a:pt x="43" y="56"/>
                    <a:pt x="43" y="56"/>
                    <a:pt x="43" y="56"/>
                  </a:cubicBezTo>
                  <a:cubicBezTo>
                    <a:pt x="42" y="54"/>
                    <a:pt x="42" y="54"/>
                    <a:pt x="42" y="54"/>
                  </a:cubicBezTo>
                  <a:cubicBezTo>
                    <a:pt x="37" y="52"/>
                    <a:pt x="37" y="52"/>
                    <a:pt x="37" y="52"/>
                  </a:cubicBezTo>
                  <a:cubicBezTo>
                    <a:pt x="31" y="52"/>
                    <a:pt x="31" y="52"/>
                    <a:pt x="31" y="52"/>
                  </a:cubicBezTo>
                  <a:cubicBezTo>
                    <a:pt x="26" y="52"/>
                    <a:pt x="26" y="52"/>
                    <a:pt x="26" y="52"/>
                  </a:cubicBezTo>
                  <a:cubicBezTo>
                    <a:pt x="19" y="52"/>
                    <a:pt x="19" y="52"/>
                    <a:pt x="19" y="52"/>
                  </a:cubicBezTo>
                  <a:cubicBezTo>
                    <a:pt x="13" y="52"/>
                    <a:pt x="13" y="52"/>
                    <a:pt x="13" y="52"/>
                  </a:cubicBezTo>
                  <a:cubicBezTo>
                    <a:pt x="14" y="50"/>
                    <a:pt x="14" y="50"/>
                    <a:pt x="14" y="50"/>
                  </a:cubicBezTo>
                  <a:cubicBezTo>
                    <a:pt x="13" y="50"/>
                    <a:pt x="13" y="50"/>
                    <a:pt x="13" y="50"/>
                  </a:cubicBezTo>
                  <a:cubicBezTo>
                    <a:pt x="11" y="52"/>
                    <a:pt x="11" y="52"/>
                    <a:pt x="11" y="52"/>
                  </a:cubicBezTo>
                  <a:cubicBezTo>
                    <a:pt x="10" y="54"/>
                    <a:pt x="10" y="54"/>
                    <a:pt x="10" y="54"/>
                  </a:cubicBezTo>
                  <a:cubicBezTo>
                    <a:pt x="10" y="60"/>
                    <a:pt x="10" y="60"/>
                    <a:pt x="10" y="60"/>
                  </a:cubicBezTo>
                  <a:cubicBezTo>
                    <a:pt x="10" y="63"/>
                    <a:pt x="10" y="63"/>
                    <a:pt x="10" y="63"/>
                  </a:cubicBezTo>
                  <a:cubicBezTo>
                    <a:pt x="10" y="64"/>
                    <a:pt x="10" y="64"/>
                    <a:pt x="10" y="64"/>
                  </a:cubicBezTo>
                  <a:cubicBezTo>
                    <a:pt x="7" y="67"/>
                    <a:pt x="7" y="67"/>
                    <a:pt x="7" y="67"/>
                  </a:cubicBezTo>
                  <a:cubicBezTo>
                    <a:pt x="3" y="69"/>
                    <a:pt x="3" y="69"/>
                    <a:pt x="3" y="69"/>
                  </a:cubicBezTo>
                  <a:cubicBezTo>
                    <a:pt x="0" y="70"/>
                    <a:pt x="0" y="70"/>
                    <a:pt x="0" y="70"/>
                  </a:cubicBezTo>
                  <a:cubicBezTo>
                    <a:pt x="0" y="72"/>
                    <a:pt x="0" y="72"/>
                    <a:pt x="0" y="72"/>
                  </a:cubicBezTo>
                  <a:cubicBezTo>
                    <a:pt x="1" y="72"/>
                    <a:pt x="1" y="72"/>
                    <a:pt x="1" y="72"/>
                  </a:cubicBezTo>
                  <a:cubicBezTo>
                    <a:pt x="1" y="73"/>
                    <a:pt x="1" y="73"/>
                    <a:pt x="1" y="73"/>
                  </a:cubicBezTo>
                  <a:cubicBezTo>
                    <a:pt x="1" y="74"/>
                    <a:pt x="1" y="74"/>
                    <a:pt x="1" y="74"/>
                  </a:cubicBezTo>
                  <a:cubicBezTo>
                    <a:pt x="4" y="74"/>
                    <a:pt x="4" y="74"/>
                    <a:pt x="4" y="74"/>
                  </a:cubicBezTo>
                  <a:cubicBezTo>
                    <a:pt x="6" y="74"/>
                    <a:pt x="6" y="74"/>
                    <a:pt x="6" y="74"/>
                  </a:cubicBezTo>
                  <a:cubicBezTo>
                    <a:pt x="7" y="74"/>
                    <a:pt x="7" y="74"/>
                    <a:pt x="7" y="74"/>
                  </a:cubicBezTo>
                  <a:cubicBezTo>
                    <a:pt x="9" y="79"/>
                    <a:pt x="9" y="79"/>
                    <a:pt x="9" y="79"/>
                  </a:cubicBezTo>
                  <a:cubicBezTo>
                    <a:pt x="9" y="80"/>
                    <a:pt x="9" y="80"/>
                    <a:pt x="9" y="80"/>
                  </a:cubicBezTo>
                  <a:cubicBezTo>
                    <a:pt x="11" y="82"/>
                    <a:pt x="11" y="82"/>
                    <a:pt x="11" y="82"/>
                  </a:cubicBezTo>
                  <a:cubicBezTo>
                    <a:pt x="11" y="83"/>
                    <a:pt x="11" y="83"/>
                    <a:pt x="11" y="83"/>
                  </a:cubicBezTo>
                  <a:cubicBezTo>
                    <a:pt x="10" y="83"/>
                    <a:pt x="10" y="83"/>
                    <a:pt x="10" y="83"/>
                  </a:cubicBezTo>
                  <a:cubicBezTo>
                    <a:pt x="9" y="83"/>
                    <a:pt x="9" y="83"/>
                    <a:pt x="9" y="83"/>
                  </a:cubicBezTo>
                  <a:cubicBezTo>
                    <a:pt x="9" y="86"/>
                    <a:pt x="9" y="86"/>
                    <a:pt x="9" y="86"/>
                  </a:cubicBezTo>
                  <a:cubicBezTo>
                    <a:pt x="9" y="87"/>
                    <a:pt x="9" y="87"/>
                    <a:pt x="9" y="87"/>
                  </a:cubicBezTo>
                  <a:cubicBezTo>
                    <a:pt x="10" y="89"/>
                    <a:pt x="10" y="89"/>
                    <a:pt x="10" y="89"/>
                  </a:cubicBezTo>
                  <a:cubicBezTo>
                    <a:pt x="11" y="87"/>
                    <a:pt x="11" y="87"/>
                    <a:pt x="11" y="87"/>
                  </a:cubicBezTo>
                  <a:cubicBezTo>
                    <a:pt x="13" y="87"/>
                    <a:pt x="13" y="87"/>
                    <a:pt x="13" y="87"/>
                  </a:cubicBezTo>
                  <a:cubicBezTo>
                    <a:pt x="16" y="89"/>
                    <a:pt x="16" y="89"/>
                    <a:pt x="16" y="89"/>
                  </a:cubicBezTo>
                  <a:cubicBezTo>
                    <a:pt x="19" y="89"/>
                    <a:pt x="19" y="89"/>
                    <a:pt x="19" y="89"/>
                  </a:cubicBezTo>
                  <a:cubicBezTo>
                    <a:pt x="21" y="89"/>
                    <a:pt x="21" y="89"/>
                    <a:pt x="21" y="89"/>
                  </a:cubicBezTo>
                  <a:cubicBezTo>
                    <a:pt x="21" y="90"/>
                    <a:pt x="21" y="90"/>
                    <a:pt x="21" y="90"/>
                  </a:cubicBezTo>
                  <a:cubicBezTo>
                    <a:pt x="23" y="92"/>
                    <a:pt x="23" y="92"/>
                    <a:pt x="23" y="92"/>
                  </a:cubicBezTo>
                  <a:cubicBezTo>
                    <a:pt x="27" y="95"/>
                    <a:pt x="27" y="95"/>
                    <a:pt x="27" y="95"/>
                  </a:cubicBezTo>
                  <a:cubicBezTo>
                    <a:pt x="30" y="96"/>
                    <a:pt x="30" y="96"/>
                    <a:pt x="30" y="96"/>
                  </a:cubicBezTo>
                  <a:cubicBezTo>
                    <a:pt x="31" y="96"/>
                    <a:pt x="31" y="96"/>
                    <a:pt x="31" y="96"/>
                  </a:cubicBezTo>
                  <a:cubicBezTo>
                    <a:pt x="33" y="96"/>
                    <a:pt x="33" y="96"/>
                    <a:pt x="33" y="96"/>
                  </a:cubicBezTo>
                  <a:cubicBezTo>
                    <a:pt x="33" y="97"/>
                    <a:pt x="33" y="97"/>
                    <a:pt x="33" y="97"/>
                  </a:cubicBezTo>
                  <a:cubicBezTo>
                    <a:pt x="34" y="99"/>
                    <a:pt x="34" y="99"/>
                    <a:pt x="34" y="99"/>
                  </a:cubicBezTo>
                  <a:cubicBezTo>
                    <a:pt x="33" y="100"/>
                    <a:pt x="33" y="100"/>
                    <a:pt x="33" y="100"/>
                  </a:cubicBezTo>
                  <a:cubicBezTo>
                    <a:pt x="33" y="102"/>
                    <a:pt x="33" y="102"/>
                    <a:pt x="33" y="102"/>
                  </a:cubicBezTo>
                  <a:cubicBezTo>
                    <a:pt x="33" y="105"/>
                    <a:pt x="33" y="105"/>
                    <a:pt x="33" y="105"/>
                  </a:cubicBezTo>
                  <a:cubicBezTo>
                    <a:pt x="30" y="103"/>
                    <a:pt x="30" y="103"/>
                    <a:pt x="30" y="103"/>
                  </a:cubicBezTo>
                  <a:cubicBezTo>
                    <a:pt x="30" y="103"/>
                    <a:pt x="30" y="104"/>
                    <a:pt x="31" y="105"/>
                  </a:cubicBezTo>
                  <a:cubicBezTo>
                    <a:pt x="31" y="105"/>
                    <a:pt x="31" y="105"/>
                    <a:pt x="31" y="105"/>
                  </a:cubicBezTo>
                  <a:cubicBezTo>
                    <a:pt x="31" y="106"/>
                    <a:pt x="31" y="106"/>
                    <a:pt x="31" y="107"/>
                  </a:cubicBezTo>
                  <a:cubicBezTo>
                    <a:pt x="31" y="107"/>
                    <a:pt x="31" y="107"/>
                    <a:pt x="31" y="107"/>
                  </a:cubicBezTo>
                  <a:cubicBezTo>
                    <a:pt x="33" y="107"/>
                    <a:pt x="33" y="107"/>
                    <a:pt x="33" y="107"/>
                  </a:cubicBezTo>
                  <a:cubicBezTo>
                    <a:pt x="34" y="110"/>
                    <a:pt x="34" y="110"/>
                    <a:pt x="34" y="110"/>
                  </a:cubicBezTo>
                  <a:cubicBezTo>
                    <a:pt x="37" y="121"/>
                    <a:pt x="37" y="121"/>
                    <a:pt x="37" y="121"/>
                  </a:cubicBezTo>
                  <a:cubicBezTo>
                    <a:pt x="35" y="130"/>
                    <a:pt x="35" y="130"/>
                    <a:pt x="35" y="130"/>
                  </a:cubicBezTo>
                  <a:cubicBezTo>
                    <a:pt x="35" y="130"/>
                    <a:pt x="35" y="130"/>
                    <a:pt x="34" y="132"/>
                  </a:cubicBezTo>
                  <a:cubicBezTo>
                    <a:pt x="34" y="134"/>
                    <a:pt x="33" y="136"/>
                    <a:pt x="31" y="139"/>
                  </a:cubicBezTo>
                  <a:cubicBezTo>
                    <a:pt x="27" y="144"/>
                    <a:pt x="28" y="145"/>
                    <a:pt x="28" y="149"/>
                  </a:cubicBezTo>
                  <a:cubicBezTo>
                    <a:pt x="27" y="153"/>
                    <a:pt x="31" y="158"/>
                    <a:pt x="31" y="158"/>
                  </a:cubicBezTo>
                  <a:cubicBezTo>
                    <a:pt x="32" y="163"/>
                    <a:pt x="32" y="163"/>
                    <a:pt x="32" y="163"/>
                  </a:cubicBezTo>
                  <a:cubicBezTo>
                    <a:pt x="32" y="164"/>
                    <a:pt x="32" y="165"/>
                    <a:pt x="32" y="165"/>
                  </a:cubicBezTo>
                  <a:cubicBezTo>
                    <a:pt x="32" y="165"/>
                    <a:pt x="32" y="165"/>
                    <a:pt x="32" y="165"/>
                  </a:cubicBezTo>
                  <a:cubicBezTo>
                    <a:pt x="32" y="165"/>
                    <a:pt x="32" y="165"/>
                    <a:pt x="32" y="165"/>
                  </a:cubicBezTo>
                  <a:cubicBezTo>
                    <a:pt x="34" y="172"/>
                    <a:pt x="34" y="172"/>
                    <a:pt x="34" y="172"/>
                  </a:cubicBezTo>
                  <a:cubicBezTo>
                    <a:pt x="36" y="176"/>
                    <a:pt x="36" y="176"/>
                    <a:pt x="36" y="176"/>
                  </a:cubicBezTo>
                  <a:cubicBezTo>
                    <a:pt x="37" y="180"/>
                    <a:pt x="37" y="180"/>
                    <a:pt x="37" y="180"/>
                  </a:cubicBezTo>
                  <a:cubicBezTo>
                    <a:pt x="36" y="181"/>
                    <a:pt x="36" y="183"/>
                    <a:pt x="36" y="185"/>
                  </a:cubicBezTo>
                  <a:cubicBezTo>
                    <a:pt x="36" y="186"/>
                    <a:pt x="36" y="188"/>
                    <a:pt x="35" y="190"/>
                  </a:cubicBezTo>
                  <a:cubicBezTo>
                    <a:pt x="35" y="192"/>
                    <a:pt x="35" y="192"/>
                    <a:pt x="35" y="192"/>
                  </a:cubicBezTo>
                  <a:cubicBezTo>
                    <a:pt x="34" y="200"/>
                    <a:pt x="38" y="198"/>
                    <a:pt x="38" y="198"/>
                  </a:cubicBezTo>
                  <a:cubicBezTo>
                    <a:pt x="39" y="202"/>
                    <a:pt x="39" y="202"/>
                    <a:pt x="39" y="202"/>
                  </a:cubicBezTo>
                  <a:cubicBezTo>
                    <a:pt x="42" y="210"/>
                    <a:pt x="42" y="210"/>
                    <a:pt x="42" y="210"/>
                  </a:cubicBezTo>
                  <a:cubicBezTo>
                    <a:pt x="43" y="212"/>
                    <a:pt x="43" y="212"/>
                    <a:pt x="43" y="212"/>
                  </a:cubicBezTo>
                  <a:cubicBezTo>
                    <a:pt x="39" y="211"/>
                    <a:pt x="39" y="211"/>
                    <a:pt x="39" y="211"/>
                  </a:cubicBezTo>
                  <a:cubicBezTo>
                    <a:pt x="39" y="211"/>
                    <a:pt x="38" y="218"/>
                    <a:pt x="41" y="223"/>
                  </a:cubicBezTo>
                  <a:cubicBezTo>
                    <a:pt x="43" y="226"/>
                    <a:pt x="41" y="226"/>
                    <a:pt x="39" y="225"/>
                  </a:cubicBezTo>
                  <a:cubicBezTo>
                    <a:pt x="40" y="226"/>
                    <a:pt x="41" y="227"/>
                    <a:pt x="42" y="227"/>
                  </a:cubicBezTo>
                  <a:cubicBezTo>
                    <a:pt x="48" y="228"/>
                    <a:pt x="48" y="228"/>
                    <a:pt x="48" y="228"/>
                  </a:cubicBezTo>
                  <a:cubicBezTo>
                    <a:pt x="51" y="230"/>
                    <a:pt x="51" y="230"/>
                    <a:pt x="51" y="230"/>
                  </a:cubicBezTo>
                  <a:cubicBezTo>
                    <a:pt x="49" y="230"/>
                    <a:pt x="49" y="230"/>
                    <a:pt x="49" y="230"/>
                  </a:cubicBezTo>
                  <a:cubicBezTo>
                    <a:pt x="44" y="234"/>
                    <a:pt x="44" y="234"/>
                    <a:pt x="44" y="234"/>
                  </a:cubicBezTo>
                  <a:cubicBezTo>
                    <a:pt x="43" y="234"/>
                    <a:pt x="42" y="233"/>
                    <a:pt x="41" y="233"/>
                  </a:cubicBezTo>
                  <a:cubicBezTo>
                    <a:pt x="39" y="233"/>
                    <a:pt x="38" y="232"/>
                    <a:pt x="38" y="233"/>
                  </a:cubicBezTo>
                  <a:cubicBezTo>
                    <a:pt x="33" y="234"/>
                    <a:pt x="33" y="234"/>
                    <a:pt x="33" y="234"/>
                  </a:cubicBezTo>
                  <a:cubicBezTo>
                    <a:pt x="33" y="235"/>
                    <a:pt x="32" y="236"/>
                    <a:pt x="32" y="237"/>
                  </a:cubicBezTo>
                  <a:cubicBezTo>
                    <a:pt x="31" y="239"/>
                    <a:pt x="31" y="239"/>
                    <a:pt x="31" y="239"/>
                  </a:cubicBezTo>
                  <a:cubicBezTo>
                    <a:pt x="29" y="242"/>
                    <a:pt x="28" y="244"/>
                    <a:pt x="28" y="244"/>
                  </a:cubicBezTo>
                  <a:cubicBezTo>
                    <a:pt x="30" y="250"/>
                    <a:pt x="30" y="250"/>
                    <a:pt x="30" y="250"/>
                  </a:cubicBezTo>
                  <a:cubicBezTo>
                    <a:pt x="31" y="250"/>
                    <a:pt x="33" y="250"/>
                    <a:pt x="34" y="250"/>
                  </a:cubicBezTo>
                  <a:cubicBezTo>
                    <a:pt x="38" y="250"/>
                    <a:pt x="38" y="250"/>
                    <a:pt x="38" y="250"/>
                  </a:cubicBezTo>
                  <a:cubicBezTo>
                    <a:pt x="43" y="248"/>
                    <a:pt x="43" y="248"/>
                    <a:pt x="43" y="248"/>
                  </a:cubicBezTo>
                  <a:cubicBezTo>
                    <a:pt x="47" y="247"/>
                    <a:pt x="47" y="247"/>
                    <a:pt x="47" y="247"/>
                  </a:cubicBezTo>
                  <a:cubicBezTo>
                    <a:pt x="50" y="246"/>
                    <a:pt x="53" y="244"/>
                    <a:pt x="53" y="244"/>
                  </a:cubicBezTo>
                  <a:cubicBezTo>
                    <a:pt x="55" y="249"/>
                    <a:pt x="55" y="249"/>
                    <a:pt x="55" y="249"/>
                  </a:cubicBezTo>
                  <a:cubicBezTo>
                    <a:pt x="48" y="256"/>
                    <a:pt x="48" y="256"/>
                    <a:pt x="48" y="256"/>
                  </a:cubicBezTo>
                  <a:cubicBezTo>
                    <a:pt x="46" y="262"/>
                    <a:pt x="46" y="262"/>
                    <a:pt x="46" y="262"/>
                  </a:cubicBezTo>
                  <a:cubicBezTo>
                    <a:pt x="46" y="262"/>
                    <a:pt x="46" y="262"/>
                    <a:pt x="46" y="262"/>
                  </a:cubicBezTo>
                  <a:cubicBezTo>
                    <a:pt x="48" y="266"/>
                    <a:pt x="48" y="266"/>
                    <a:pt x="48" y="266"/>
                  </a:cubicBezTo>
                  <a:cubicBezTo>
                    <a:pt x="52" y="268"/>
                    <a:pt x="52" y="268"/>
                    <a:pt x="52" y="268"/>
                  </a:cubicBezTo>
                  <a:cubicBezTo>
                    <a:pt x="52" y="268"/>
                    <a:pt x="52" y="269"/>
                    <a:pt x="51" y="269"/>
                  </a:cubicBezTo>
                  <a:cubicBezTo>
                    <a:pt x="51" y="269"/>
                    <a:pt x="51" y="269"/>
                    <a:pt x="51" y="269"/>
                  </a:cubicBezTo>
                  <a:cubicBezTo>
                    <a:pt x="51" y="269"/>
                    <a:pt x="51" y="269"/>
                    <a:pt x="52" y="271"/>
                  </a:cubicBezTo>
                  <a:cubicBezTo>
                    <a:pt x="52" y="271"/>
                    <a:pt x="52" y="271"/>
                    <a:pt x="52" y="271"/>
                  </a:cubicBezTo>
                  <a:cubicBezTo>
                    <a:pt x="52" y="271"/>
                    <a:pt x="52" y="271"/>
                    <a:pt x="52" y="272"/>
                  </a:cubicBezTo>
                  <a:cubicBezTo>
                    <a:pt x="52" y="272"/>
                    <a:pt x="52" y="272"/>
                    <a:pt x="53" y="273"/>
                  </a:cubicBezTo>
                  <a:cubicBezTo>
                    <a:pt x="53" y="273"/>
                    <a:pt x="53" y="273"/>
                    <a:pt x="54" y="272"/>
                  </a:cubicBezTo>
                  <a:cubicBezTo>
                    <a:pt x="54" y="272"/>
                    <a:pt x="54" y="272"/>
                    <a:pt x="54" y="272"/>
                  </a:cubicBezTo>
                  <a:cubicBezTo>
                    <a:pt x="54" y="272"/>
                    <a:pt x="54" y="272"/>
                    <a:pt x="55" y="272"/>
                  </a:cubicBezTo>
                  <a:cubicBezTo>
                    <a:pt x="55" y="272"/>
                    <a:pt x="55" y="272"/>
                    <a:pt x="55" y="273"/>
                  </a:cubicBezTo>
                  <a:cubicBezTo>
                    <a:pt x="55" y="273"/>
                    <a:pt x="55" y="273"/>
                    <a:pt x="54" y="273"/>
                  </a:cubicBezTo>
                  <a:cubicBezTo>
                    <a:pt x="54" y="273"/>
                    <a:pt x="54" y="273"/>
                    <a:pt x="54" y="274"/>
                  </a:cubicBezTo>
                  <a:cubicBezTo>
                    <a:pt x="54" y="274"/>
                    <a:pt x="54" y="274"/>
                    <a:pt x="53" y="274"/>
                  </a:cubicBezTo>
                  <a:cubicBezTo>
                    <a:pt x="53" y="274"/>
                    <a:pt x="53" y="274"/>
                    <a:pt x="54" y="275"/>
                  </a:cubicBezTo>
                  <a:cubicBezTo>
                    <a:pt x="54" y="275"/>
                    <a:pt x="54" y="275"/>
                    <a:pt x="57" y="274"/>
                  </a:cubicBezTo>
                  <a:cubicBezTo>
                    <a:pt x="57" y="274"/>
                    <a:pt x="57" y="274"/>
                    <a:pt x="58" y="274"/>
                  </a:cubicBezTo>
                  <a:cubicBezTo>
                    <a:pt x="58" y="274"/>
                    <a:pt x="58" y="274"/>
                    <a:pt x="59" y="275"/>
                  </a:cubicBezTo>
                  <a:cubicBezTo>
                    <a:pt x="59" y="275"/>
                    <a:pt x="59" y="275"/>
                    <a:pt x="59" y="276"/>
                  </a:cubicBezTo>
                  <a:cubicBezTo>
                    <a:pt x="59" y="276"/>
                    <a:pt x="59" y="276"/>
                    <a:pt x="58" y="277"/>
                  </a:cubicBezTo>
                  <a:cubicBezTo>
                    <a:pt x="58" y="277"/>
                    <a:pt x="58" y="277"/>
                    <a:pt x="57" y="277"/>
                  </a:cubicBezTo>
                  <a:cubicBezTo>
                    <a:pt x="59" y="277"/>
                    <a:pt x="59" y="277"/>
                    <a:pt x="59" y="277"/>
                  </a:cubicBezTo>
                  <a:cubicBezTo>
                    <a:pt x="63" y="277"/>
                    <a:pt x="63" y="277"/>
                    <a:pt x="63" y="277"/>
                  </a:cubicBezTo>
                  <a:cubicBezTo>
                    <a:pt x="63" y="275"/>
                    <a:pt x="63" y="275"/>
                    <a:pt x="63" y="275"/>
                  </a:cubicBezTo>
                  <a:cubicBezTo>
                    <a:pt x="64" y="275"/>
                    <a:pt x="64" y="275"/>
                    <a:pt x="64" y="275"/>
                  </a:cubicBezTo>
                  <a:cubicBezTo>
                    <a:pt x="69" y="275"/>
                    <a:pt x="69" y="275"/>
                    <a:pt x="69" y="275"/>
                  </a:cubicBezTo>
                  <a:cubicBezTo>
                    <a:pt x="70" y="275"/>
                    <a:pt x="70" y="275"/>
                    <a:pt x="70" y="275"/>
                  </a:cubicBezTo>
                  <a:cubicBezTo>
                    <a:pt x="72" y="275"/>
                    <a:pt x="72" y="275"/>
                    <a:pt x="72" y="275"/>
                  </a:cubicBezTo>
                  <a:cubicBezTo>
                    <a:pt x="73" y="275"/>
                    <a:pt x="73" y="275"/>
                    <a:pt x="73" y="275"/>
                  </a:cubicBezTo>
                  <a:cubicBezTo>
                    <a:pt x="73" y="274"/>
                    <a:pt x="73" y="274"/>
                    <a:pt x="73" y="274"/>
                  </a:cubicBezTo>
                  <a:cubicBezTo>
                    <a:pt x="74" y="272"/>
                    <a:pt x="74" y="272"/>
                    <a:pt x="74" y="272"/>
                  </a:cubicBezTo>
                  <a:cubicBezTo>
                    <a:pt x="79" y="271"/>
                    <a:pt x="79" y="271"/>
                    <a:pt x="79" y="271"/>
                  </a:cubicBezTo>
                  <a:cubicBezTo>
                    <a:pt x="86" y="271"/>
                    <a:pt x="86" y="271"/>
                    <a:pt x="86" y="271"/>
                  </a:cubicBezTo>
                  <a:cubicBezTo>
                    <a:pt x="93" y="269"/>
                    <a:pt x="93" y="269"/>
                    <a:pt x="93" y="269"/>
                  </a:cubicBezTo>
                  <a:cubicBezTo>
                    <a:pt x="97" y="268"/>
                    <a:pt x="97" y="268"/>
                    <a:pt x="97" y="268"/>
                  </a:cubicBezTo>
                  <a:cubicBezTo>
                    <a:pt x="102" y="267"/>
                    <a:pt x="102" y="267"/>
                    <a:pt x="102" y="267"/>
                  </a:cubicBezTo>
                  <a:cubicBezTo>
                    <a:pt x="100" y="265"/>
                    <a:pt x="100" y="265"/>
                    <a:pt x="100" y="265"/>
                  </a:cubicBezTo>
                  <a:cubicBezTo>
                    <a:pt x="102" y="265"/>
                    <a:pt x="102" y="265"/>
                    <a:pt x="102" y="265"/>
                  </a:cubicBezTo>
                  <a:cubicBezTo>
                    <a:pt x="103" y="264"/>
                    <a:pt x="103" y="264"/>
                    <a:pt x="103" y="264"/>
                  </a:cubicBezTo>
                  <a:cubicBezTo>
                    <a:pt x="105" y="264"/>
                    <a:pt x="105" y="264"/>
                    <a:pt x="105" y="264"/>
                  </a:cubicBezTo>
                  <a:cubicBezTo>
                    <a:pt x="105" y="262"/>
                    <a:pt x="105" y="262"/>
                    <a:pt x="105" y="262"/>
                  </a:cubicBezTo>
                  <a:cubicBezTo>
                    <a:pt x="107" y="262"/>
                    <a:pt x="107" y="262"/>
                    <a:pt x="107" y="262"/>
                  </a:cubicBezTo>
                  <a:cubicBezTo>
                    <a:pt x="106" y="261"/>
                    <a:pt x="106" y="261"/>
                    <a:pt x="106" y="261"/>
                  </a:cubicBezTo>
                  <a:cubicBezTo>
                    <a:pt x="109" y="262"/>
                    <a:pt x="109" y="262"/>
                    <a:pt x="109" y="262"/>
                  </a:cubicBezTo>
                  <a:cubicBezTo>
                    <a:pt x="110" y="262"/>
                    <a:pt x="110" y="262"/>
                    <a:pt x="110" y="262"/>
                  </a:cubicBezTo>
                  <a:cubicBezTo>
                    <a:pt x="115" y="262"/>
                    <a:pt x="115" y="262"/>
                    <a:pt x="115" y="262"/>
                  </a:cubicBezTo>
                  <a:cubicBezTo>
                    <a:pt x="117" y="264"/>
                    <a:pt x="117" y="264"/>
                    <a:pt x="117" y="264"/>
                  </a:cubicBezTo>
                  <a:cubicBezTo>
                    <a:pt x="120" y="265"/>
                    <a:pt x="120" y="265"/>
                    <a:pt x="120" y="265"/>
                  </a:cubicBezTo>
                  <a:cubicBezTo>
                    <a:pt x="122" y="264"/>
                    <a:pt x="122" y="264"/>
                    <a:pt x="122" y="264"/>
                  </a:cubicBezTo>
                  <a:cubicBezTo>
                    <a:pt x="125" y="262"/>
                    <a:pt x="125" y="262"/>
                    <a:pt x="125" y="262"/>
                  </a:cubicBezTo>
                  <a:cubicBezTo>
                    <a:pt x="126" y="264"/>
                    <a:pt x="126" y="264"/>
                    <a:pt x="126" y="264"/>
                  </a:cubicBezTo>
                  <a:cubicBezTo>
                    <a:pt x="129" y="265"/>
                    <a:pt x="129" y="265"/>
                    <a:pt x="129" y="265"/>
                  </a:cubicBezTo>
                  <a:cubicBezTo>
                    <a:pt x="130" y="268"/>
                    <a:pt x="130" y="268"/>
                    <a:pt x="130" y="268"/>
                  </a:cubicBezTo>
                  <a:cubicBezTo>
                    <a:pt x="132" y="269"/>
                    <a:pt x="132" y="269"/>
                    <a:pt x="132" y="269"/>
                  </a:cubicBezTo>
                  <a:cubicBezTo>
                    <a:pt x="133" y="271"/>
                    <a:pt x="133" y="271"/>
                    <a:pt x="133" y="271"/>
                  </a:cubicBezTo>
                  <a:cubicBezTo>
                    <a:pt x="133" y="272"/>
                    <a:pt x="133" y="272"/>
                    <a:pt x="133" y="272"/>
                  </a:cubicBezTo>
                  <a:cubicBezTo>
                    <a:pt x="135" y="274"/>
                    <a:pt x="135" y="274"/>
                    <a:pt x="135" y="274"/>
                  </a:cubicBezTo>
                  <a:cubicBezTo>
                    <a:pt x="135" y="275"/>
                    <a:pt x="135" y="275"/>
                    <a:pt x="135" y="275"/>
                  </a:cubicBezTo>
                  <a:cubicBezTo>
                    <a:pt x="133" y="277"/>
                    <a:pt x="133" y="277"/>
                    <a:pt x="133" y="277"/>
                  </a:cubicBezTo>
                  <a:cubicBezTo>
                    <a:pt x="135" y="278"/>
                    <a:pt x="135" y="278"/>
                    <a:pt x="135" y="278"/>
                  </a:cubicBezTo>
                  <a:cubicBezTo>
                    <a:pt x="136" y="278"/>
                    <a:pt x="136" y="278"/>
                    <a:pt x="136" y="278"/>
                  </a:cubicBezTo>
                  <a:cubicBezTo>
                    <a:pt x="139" y="278"/>
                    <a:pt x="139" y="278"/>
                    <a:pt x="139" y="278"/>
                  </a:cubicBezTo>
                  <a:cubicBezTo>
                    <a:pt x="140" y="278"/>
                    <a:pt x="140" y="278"/>
                    <a:pt x="140" y="278"/>
                  </a:cubicBezTo>
                  <a:cubicBezTo>
                    <a:pt x="142" y="277"/>
                    <a:pt x="142" y="277"/>
                    <a:pt x="142" y="277"/>
                  </a:cubicBezTo>
                  <a:cubicBezTo>
                    <a:pt x="143" y="277"/>
                    <a:pt x="143" y="277"/>
                    <a:pt x="143" y="277"/>
                  </a:cubicBezTo>
                  <a:cubicBezTo>
                    <a:pt x="145" y="277"/>
                    <a:pt x="145" y="277"/>
                    <a:pt x="145" y="277"/>
                  </a:cubicBezTo>
                  <a:cubicBezTo>
                    <a:pt x="145" y="275"/>
                    <a:pt x="145" y="275"/>
                    <a:pt x="145" y="275"/>
                  </a:cubicBezTo>
                  <a:cubicBezTo>
                    <a:pt x="146" y="277"/>
                    <a:pt x="146" y="277"/>
                    <a:pt x="146" y="277"/>
                  </a:cubicBezTo>
                  <a:cubicBezTo>
                    <a:pt x="149" y="278"/>
                    <a:pt x="149" y="278"/>
                    <a:pt x="149" y="278"/>
                  </a:cubicBezTo>
                  <a:cubicBezTo>
                    <a:pt x="149" y="279"/>
                    <a:pt x="149" y="279"/>
                    <a:pt x="149" y="279"/>
                  </a:cubicBezTo>
                  <a:cubicBezTo>
                    <a:pt x="149" y="281"/>
                    <a:pt x="149" y="281"/>
                    <a:pt x="149" y="281"/>
                  </a:cubicBezTo>
                  <a:cubicBezTo>
                    <a:pt x="152" y="279"/>
                    <a:pt x="152" y="279"/>
                    <a:pt x="152" y="279"/>
                  </a:cubicBezTo>
                  <a:cubicBezTo>
                    <a:pt x="150" y="279"/>
                    <a:pt x="150" y="279"/>
                    <a:pt x="150" y="279"/>
                  </a:cubicBezTo>
                  <a:cubicBezTo>
                    <a:pt x="150" y="278"/>
                    <a:pt x="150" y="278"/>
                    <a:pt x="150" y="278"/>
                  </a:cubicBezTo>
                  <a:cubicBezTo>
                    <a:pt x="152" y="278"/>
                    <a:pt x="152" y="278"/>
                    <a:pt x="152" y="278"/>
                  </a:cubicBezTo>
                  <a:cubicBezTo>
                    <a:pt x="155" y="279"/>
                    <a:pt x="155" y="279"/>
                    <a:pt x="155" y="279"/>
                  </a:cubicBezTo>
                  <a:cubicBezTo>
                    <a:pt x="159" y="281"/>
                    <a:pt x="159" y="281"/>
                    <a:pt x="159" y="281"/>
                  </a:cubicBezTo>
                  <a:cubicBezTo>
                    <a:pt x="160" y="279"/>
                    <a:pt x="160" y="279"/>
                    <a:pt x="160" y="279"/>
                  </a:cubicBezTo>
                  <a:cubicBezTo>
                    <a:pt x="162" y="278"/>
                    <a:pt x="162" y="278"/>
                    <a:pt x="162" y="278"/>
                  </a:cubicBezTo>
                  <a:cubicBezTo>
                    <a:pt x="163" y="281"/>
                    <a:pt x="163" y="281"/>
                    <a:pt x="163" y="281"/>
                  </a:cubicBezTo>
                  <a:cubicBezTo>
                    <a:pt x="160" y="282"/>
                    <a:pt x="160" y="282"/>
                    <a:pt x="160" y="282"/>
                  </a:cubicBezTo>
                  <a:cubicBezTo>
                    <a:pt x="159" y="284"/>
                    <a:pt x="159" y="284"/>
                    <a:pt x="159" y="284"/>
                  </a:cubicBezTo>
                  <a:cubicBezTo>
                    <a:pt x="160" y="285"/>
                    <a:pt x="160" y="285"/>
                    <a:pt x="160" y="285"/>
                  </a:cubicBezTo>
                  <a:cubicBezTo>
                    <a:pt x="162" y="287"/>
                    <a:pt x="162" y="287"/>
                    <a:pt x="162" y="287"/>
                  </a:cubicBezTo>
                  <a:cubicBezTo>
                    <a:pt x="165" y="285"/>
                    <a:pt x="165" y="285"/>
                    <a:pt x="165" y="285"/>
                  </a:cubicBezTo>
                  <a:cubicBezTo>
                    <a:pt x="168" y="284"/>
                    <a:pt x="168" y="284"/>
                    <a:pt x="168" y="284"/>
                  </a:cubicBezTo>
                  <a:cubicBezTo>
                    <a:pt x="169" y="285"/>
                    <a:pt x="169" y="285"/>
                    <a:pt x="169" y="285"/>
                  </a:cubicBezTo>
                  <a:cubicBezTo>
                    <a:pt x="171" y="285"/>
                    <a:pt x="171" y="285"/>
                    <a:pt x="171" y="285"/>
                  </a:cubicBezTo>
                  <a:cubicBezTo>
                    <a:pt x="172" y="287"/>
                    <a:pt x="172" y="287"/>
                    <a:pt x="172" y="287"/>
                  </a:cubicBezTo>
                  <a:cubicBezTo>
                    <a:pt x="172" y="285"/>
                    <a:pt x="172" y="285"/>
                    <a:pt x="172" y="285"/>
                  </a:cubicBezTo>
                  <a:cubicBezTo>
                    <a:pt x="173" y="284"/>
                    <a:pt x="173" y="284"/>
                    <a:pt x="173" y="284"/>
                  </a:cubicBezTo>
                  <a:cubicBezTo>
                    <a:pt x="176" y="282"/>
                    <a:pt x="176" y="282"/>
                    <a:pt x="176" y="282"/>
                  </a:cubicBezTo>
                  <a:cubicBezTo>
                    <a:pt x="179" y="281"/>
                    <a:pt x="179" y="281"/>
                    <a:pt x="179" y="281"/>
                  </a:cubicBezTo>
                  <a:cubicBezTo>
                    <a:pt x="179" y="279"/>
                    <a:pt x="179" y="279"/>
                    <a:pt x="179" y="279"/>
                  </a:cubicBezTo>
                  <a:cubicBezTo>
                    <a:pt x="179" y="278"/>
                    <a:pt x="179" y="278"/>
                    <a:pt x="179" y="278"/>
                  </a:cubicBezTo>
                  <a:cubicBezTo>
                    <a:pt x="185" y="277"/>
                    <a:pt x="185" y="277"/>
                    <a:pt x="185" y="277"/>
                  </a:cubicBezTo>
                  <a:cubicBezTo>
                    <a:pt x="186" y="275"/>
                    <a:pt x="186" y="275"/>
                    <a:pt x="186" y="275"/>
                  </a:cubicBezTo>
                  <a:cubicBezTo>
                    <a:pt x="189" y="275"/>
                    <a:pt x="189" y="275"/>
                    <a:pt x="189" y="275"/>
                  </a:cubicBezTo>
                  <a:cubicBezTo>
                    <a:pt x="192" y="274"/>
                    <a:pt x="192" y="274"/>
                    <a:pt x="192" y="274"/>
                  </a:cubicBezTo>
                  <a:cubicBezTo>
                    <a:pt x="191" y="275"/>
                    <a:pt x="191" y="275"/>
                    <a:pt x="191" y="275"/>
                  </a:cubicBezTo>
                  <a:cubicBezTo>
                    <a:pt x="192" y="277"/>
                    <a:pt x="192" y="277"/>
                    <a:pt x="192" y="277"/>
                  </a:cubicBezTo>
                  <a:cubicBezTo>
                    <a:pt x="192" y="278"/>
                    <a:pt x="192" y="278"/>
                    <a:pt x="192" y="278"/>
                  </a:cubicBezTo>
                  <a:cubicBezTo>
                    <a:pt x="191" y="278"/>
                    <a:pt x="191" y="278"/>
                    <a:pt x="191" y="278"/>
                  </a:cubicBezTo>
                  <a:cubicBezTo>
                    <a:pt x="189" y="278"/>
                    <a:pt x="189" y="278"/>
                    <a:pt x="189" y="278"/>
                  </a:cubicBezTo>
                  <a:cubicBezTo>
                    <a:pt x="196" y="282"/>
                    <a:pt x="196" y="282"/>
                    <a:pt x="196" y="282"/>
                  </a:cubicBezTo>
                  <a:cubicBezTo>
                    <a:pt x="205" y="287"/>
                    <a:pt x="205" y="287"/>
                    <a:pt x="205" y="287"/>
                  </a:cubicBezTo>
                  <a:cubicBezTo>
                    <a:pt x="212" y="292"/>
                    <a:pt x="212" y="292"/>
                    <a:pt x="212" y="292"/>
                  </a:cubicBezTo>
                  <a:cubicBezTo>
                    <a:pt x="219" y="298"/>
                    <a:pt x="219" y="298"/>
                    <a:pt x="219" y="298"/>
                  </a:cubicBezTo>
                  <a:cubicBezTo>
                    <a:pt x="221" y="300"/>
                    <a:pt x="221" y="300"/>
                    <a:pt x="221" y="300"/>
                  </a:cubicBezTo>
                  <a:cubicBezTo>
                    <a:pt x="234" y="312"/>
                    <a:pt x="234" y="312"/>
                    <a:pt x="234" y="312"/>
                  </a:cubicBezTo>
                  <a:cubicBezTo>
                    <a:pt x="239" y="318"/>
                    <a:pt x="239" y="318"/>
                    <a:pt x="239" y="318"/>
                  </a:cubicBezTo>
                  <a:cubicBezTo>
                    <a:pt x="242" y="321"/>
                    <a:pt x="242" y="321"/>
                    <a:pt x="242" y="321"/>
                  </a:cubicBezTo>
                  <a:cubicBezTo>
                    <a:pt x="245" y="322"/>
                    <a:pt x="245" y="322"/>
                    <a:pt x="245" y="322"/>
                  </a:cubicBezTo>
                  <a:cubicBezTo>
                    <a:pt x="245" y="321"/>
                    <a:pt x="245" y="321"/>
                    <a:pt x="245" y="321"/>
                  </a:cubicBezTo>
                  <a:cubicBezTo>
                    <a:pt x="247" y="320"/>
                    <a:pt x="247" y="320"/>
                    <a:pt x="247" y="320"/>
                  </a:cubicBezTo>
                  <a:cubicBezTo>
                    <a:pt x="247" y="318"/>
                    <a:pt x="247" y="318"/>
                    <a:pt x="247" y="318"/>
                  </a:cubicBezTo>
                  <a:cubicBezTo>
                    <a:pt x="247" y="317"/>
                    <a:pt x="247" y="317"/>
                    <a:pt x="247" y="317"/>
                  </a:cubicBezTo>
                  <a:cubicBezTo>
                    <a:pt x="247" y="315"/>
                    <a:pt x="247" y="315"/>
                    <a:pt x="247" y="315"/>
                  </a:cubicBezTo>
                  <a:cubicBezTo>
                    <a:pt x="248" y="315"/>
                    <a:pt x="248" y="315"/>
                    <a:pt x="248" y="315"/>
                  </a:cubicBezTo>
                  <a:cubicBezTo>
                    <a:pt x="251" y="315"/>
                    <a:pt x="251" y="315"/>
                    <a:pt x="251" y="315"/>
                  </a:cubicBezTo>
                  <a:cubicBezTo>
                    <a:pt x="252" y="317"/>
                    <a:pt x="252" y="317"/>
                    <a:pt x="252" y="317"/>
                  </a:cubicBezTo>
                  <a:cubicBezTo>
                    <a:pt x="254" y="317"/>
                    <a:pt x="254" y="317"/>
                    <a:pt x="254" y="317"/>
                  </a:cubicBezTo>
                  <a:cubicBezTo>
                    <a:pt x="254" y="320"/>
                    <a:pt x="254" y="320"/>
                    <a:pt x="254" y="320"/>
                  </a:cubicBezTo>
                  <a:cubicBezTo>
                    <a:pt x="255" y="320"/>
                    <a:pt x="255" y="320"/>
                    <a:pt x="255" y="320"/>
                  </a:cubicBezTo>
                  <a:cubicBezTo>
                    <a:pt x="257" y="320"/>
                    <a:pt x="257" y="320"/>
                    <a:pt x="257" y="320"/>
                  </a:cubicBezTo>
                  <a:cubicBezTo>
                    <a:pt x="258" y="320"/>
                    <a:pt x="258" y="320"/>
                    <a:pt x="258" y="320"/>
                  </a:cubicBezTo>
                  <a:cubicBezTo>
                    <a:pt x="258" y="321"/>
                    <a:pt x="258" y="321"/>
                    <a:pt x="258" y="321"/>
                  </a:cubicBezTo>
                  <a:cubicBezTo>
                    <a:pt x="261" y="322"/>
                    <a:pt x="261" y="322"/>
                    <a:pt x="261" y="322"/>
                  </a:cubicBezTo>
                  <a:cubicBezTo>
                    <a:pt x="262" y="322"/>
                    <a:pt x="262" y="322"/>
                    <a:pt x="262" y="322"/>
                  </a:cubicBezTo>
                  <a:cubicBezTo>
                    <a:pt x="264" y="322"/>
                    <a:pt x="264" y="322"/>
                    <a:pt x="264" y="322"/>
                  </a:cubicBezTo>
                  <a:cubicBezTo>
                    <a:pt x="265" y="322"/>
                    <a:pt x="265" y="322"/>
                    <a:pt x="265" y="322"/>
                  </a:cubicBezTo>
                  <a:cubicBezTo>
                    <a:pt x="267" y="322"/>
                    <a:pt x="267" y="322"/>
                    <a:pt x="267" y="322"/>
                  </a:cubicBezTo>
                  <a:cubicBezTo>
                    <a:pt x="268" y="322"/>
                    <a:pt x="268" y="322"/>
                    <a:pt x="268" y="322"/>
                  </a:cubicBezTo>
                  <a:cubicBezTo>
                    <a:pt x="269" y="322"/>
                    <a:pt x="269" y="322"/>
                    <a:pt x="269" y="322"/>
                  </a:cubicBezTo>
                  <a:cubicBezTo>
                    <a:pt x="271" y="321"/>
                    <a:pt x="271" y="321"/>
                    <a:pt x="271" y="321"/>
                  </a:cubicBezTo>
                  <a:cubicBezTo>
                    <a:pt x="272" y="320"/>
                    <a:pt x="272" y="320"/>
                    <a:pt x="272" y="320"/>
                  </a:cubicBezTo>
                  <a:cubicBezTo>
                    <a:pt x="274" y="320"/>
                    <a:pt x="274" y="320"/>
                    <a:pt x="274" y="320"/>
                  </a:cubicBezTo>
                  <a:cubicBezTo>
                    <a:pt x="275" y="318"/>
                    <a:pt x="275" y="318"/>
                    <a:pt x="275" y="318"/>
                  </a:cubicBezTo>
                  <a:cubicBezTo>
                    <a:pt x="279" y="320"/>
                    <a:pt x="279" y="320"/>
                    <a:pt x="279" y="320"/>
                  </a:cubicBezTo>
                  <a:cubicBezTo>
                    <a:pt x="284" y="321"/>
                    <a:pt x="284" y="321"/>
                    <a:pt x="284" y="321"/>
                  </a:cubicBezTo>
                  <a:cubicBezTo>
                    <a:pt x="288" y="325"/>
                    <a:pt x="288" y="325"/>
                    <a:pt x="288" y="325"/>
                  </a:cubicBezTo>
                  <a:cubicBezTo>
                    <a:pt x="291" y="327"/>
                    <a:pt x="291" y="327"/>
                    <a:pt x="291" y="327"/>
                  </a:cubicBezTo>
                  <a:cubicBezTo>
                    <a:pt x="292" y="328"/>
                    <a:pt x="292" y="328"/>
                    <a:pt x="292" y="328"/>
                  </a:cubicBezTo>
                  <a:cubicBezTo>
                    <a:pt x="295" y="330"/>
                    <a:pt x="295" y="330"/>
                    <a:pt x="295" y="330"/>
                  </a:cubicBezTo>
                  <a:cubicBezTo>
                    <a:pt x="298" y="330"/>
                    <a:pt x="298" y="330"/>
                    <a:pt x="298" y="330"/>
                  </a:cubicBezTo>
                  <a:cubicBezTo>
                    <a:pt x="300" y="331"/>
                    <a:pt x="300" y="331"/>
                    <a:pt x="300" y="331"/>
                  </a:cubicBezTo>
                  <a:cubicBezTo>
                    <a:pt x="301" y="332"/>
                    <a:pt x="301" y="332"/>
                    <a:pt x="301" y="332"/>
                  </a:cubicBezTo>
                  <a:cubicBezTo>
                    <a:pt x="302" y="334"/>
                    <a:pt x="302" y="334"/>
                    <a:pt x="302" y="334"/>
                  </a:cubicBezTo>
                  <a:cubicBezTo>
                    <a:pt x="304" y="337"/>
                    <a:pt x="304" y="337"/>
                    <a:pt x="304" y="337"/>
                  </a:cubicBezTo>
                  <a:cubicBezTo>
                    <a:pt x="310" y="338"/>
                    <a:pt x="310" y="338"/>
                    <a:pt x="310" y="338"/>
                  </a:cubicBezTo>
                  <a:cubicBezTo>
                    <a:pt x="312" y="338"/>
                    <a:pt x="312" y="338"/>
                    <a:pt x="312" y="338"/>
                  </a:cubicBezTo>
                  <a:cubicBezTo>
                    <a:pt x="314" y="338"/>
                    <a:pt x="314" y="338"/>
                    <a:pt x="314" y="338"/>
                  </a:cubicBezTo>
                  <a:cubicBezTo>
                    <a:pt x="315" y="338"/>
                    <a:pt x="315" y="338"/>
                    <a:pt x="315" y="338"/>
                  </a:cubicBezTo>
                  <a:cubicBezTo>
                    <a:pt x="317" y="337"/>
                    <a:pt x="317" y="337"/>
                    <a:pt x="317" y="337"/>
                  </a:cubicBezTo>
                  <a:cubicBezTo>
                    <a:pt x="318" y="335"/>
                    <a:pt x="318" y="335"/>
                    <a:pt x="318" y="335"/>
                  </a:cubicBezTo>
                  <a:cubicBezTo>
                    <a:pt x="320" y="335"/>
                    <a:pt x="320" y="335"/>
                    <a:pt x="320" y="335"/>
                  </a:cubicBezTo>
                  <a:cubicBezTo>
                    <a:pt x="320" y="337"/>
                    <a:pt x="320" y="337"/>
                    <a:pt x="320" y="337"/>
                  </a:cubicBezTo>
                  <a:cubicBezTo>
                    <a:pt x="321" y="338"/>
                    <a:pt x="321" y="338"/>
                    <a:pt x="321" y="338"/>
                  </a:cubicBezTo>
                  <a:cubicBezTo>
                    <a:pt x="322" y="338"/>
                    <a:pt x="322" y="338"/>
                    <a:pt x="322" y="338"/>
                  </a:cubicBezTo>
                  <a:cubicBezTo>
                    <a:pt x="324" y="341"/>
                    <a:pt x="324" y="341"/>
                    <a:pt x="324" y="341"/>
                  </a:cubicBezTo>
                  <a:cubicBezTo>
                    <a:pt x="326" y="342"/>
                    <a:pt x="326" y="342"/>
                    <a:pt x="326" y="342"/>
                  </a:cubicBezTo>
                  <a:cubicBezTo>
                    <a:pt x="327" y="343"/>
                    <a:pt x="327" y="343"/>
                    <a:pt x="327" y="343"/>
                  </a:cubicBezTo>
                  <a:cubicBezTo>
                    <a:pt x="328" y="343"/>
                    <a:pt x="328" y="343"/>
                    <a:pt x="328" y="343"/>
                  </a:cubicBezTo>
                  <a:cubicBezTo>
                    <a:pt x="330" y="344"/>
                    <a:pt x="330" y="344"/>
                    <a:pt x="330" y="344"/>
                  </a:cubicBezTo>
                  <a:cubicBezTo>
                    <a:pt x="334" y="344"/>
                    <a:pt x="334" y="344"/>
                    <a:pt x="334" y="344"/>
                  </a:cubicBezTo>
                  <a:cubicBezTo>
                    <a:pt x="335" y="343"/>
                    <a:pt x="335" y="343"/>
                    <a:pt x="335" y="343"/>
                  </a:cubicBezTo>
                  <a:cubicBezTo>
                    <a:pt x="337" y="341"/>
                    <a:pt x="337" y="341"/>
                    <a:pt x="337" y="341"/>
                  </a:cubicBezTo>
                  <a:cubicBezTo>
                    <a:pt x="337" y="340"/>
                    <a:pt x="337" y="340"/>
                    <a:pt x="337" y="340"/>
                  </a:cubicBezTo>
                  <a:cubicBezTo>
                    <a:pt x="338" y="338"/>
                    <a:pt x="338" y="338"/>
                    <a:pt x="338" y="338"/>
                  </a:cubicBezTo>
                  <a:cubicBezTo>
                    <a:pt x="341" y="338"/>
                    <a:pt x="341" y="338"/>
                    <a:pt x="341" y="338"/>
                  </a:cubicBezTo>
                  <a:cubicBezTo>
                    <a:pt x="343" y="340"/>
                    <a:pt x="343" y="340"/>
                    <a:pt x="343" y="340"/>
                  </a:cubicBezTo>
                  <a:cubicBezTo>
                    <a:pt x="343" y="338"/>
                    <a:pt x="343" y="338"/>
                    <a:pt x="343" y="338"/>
                  </a:cubicBezTo>
                  <a:cubicBezTo>
                    <a:pt x="345" y="338"/>
                    <a:pt x="345" y="338"/>
                    <a:pt x="345" y="338"/>
                  </a:cubicBezTo>
                  <a:cubicBezTo>
                    <a:pt x="347" y="338"/>
                    <a:pt x="347" y="338"/>
                    <a:pt x="347" y="338"/>
                  </a:cubicBezTo>
                  <a:cubicBezTo>
                    <a:pt x="345" y="337"/>
                    <a:pt x="345" y="337"/>
                    <a:pt x="345" y="337"/>
                  </a:cubicBezTo>
                  <a:cubicBezTo>
                    <a:pt x="351" y="335"/>
                    <a:pt x="351" y="335"/>
                    <a:pt x="351" y="335"/>
                  </a:cubicBezTo>
                  <a:cubicBezTo>
                    <a:pt x="350" y="334"/>
                    <a:pt x="350" y="334"/>
                    <a:pt x="350" y="334"/>
                  </a:cubicBezTo>
                  <a:cubicBezTo>
                    <a:pt x="351" y="332"/>
                    <a:pt x="351" y="332"/>
                    <a:pt x="351" y="332"/>
                  </a:cubicBezTo>
                  <a:cubicBezTo>
                    <a:pt x="353" y="332"/>
                    <a:pt x="353" y="332"/>
                    <a:pt x="353" y="332"/>
                  </a:cubicBezTo>
                  <a:cubicBezTo>
                    <a:pt x="353" y="331"/>
                    <a:pt x="353" y="331"/>
                    <a:pt x="353" y="331"/>
                  </a:cubicBezTo>
                  <a:cubicBezTo>
                    <a:pt x="354" y="330"/>
                    <a:pt x="354" y="330"/>
                    <a:pt x="354" y="330"/>
                  </a:cubicBezTo>
                  <a:cubicBezTo>
                    <a:pt x="355" y="330"/>
                    <a:pt x="355" y="330"/>
                    <a:pt x="355" y="330"/>
                  </a:cubicBezTo>
                  <a:cubicBezTo>
                    <a:pt x="358" y="330"/>
                    <a:pt x="358" y="330"/>
                    <a:pt x="358" y="330"/>
                  </a:cubicBezTo>
                  <a:cubicBezTo>
                    <a:pt x="360" y="328"/>
                    <a:pt x="360" y="328"/>
                    <a:pt x="360" y="328"/>
                  </a:cubicBezTo>
                  <a:cubicBezTo>
                    <a:pt x="363" y="327"/>
                    <a:pt x="363" y="327"/>
                    <a:pt x="363" y="327"/>
                  </a:cubicBezTo>
                  <a:cubicBezTo>
                    <a:pt x="364" y="325"/>
                    <a:pt x="364" y="325"/>
                    <a:pt x="364" y="325"/>
                  </a:cubicBezTo>
                  <a:cubicBezTo>
                    <a:pt x="365" y="324"/>
                    <a:pt x="365" y="324"/>
                    <a:pt x="365" y="324"/>
                  </a:cubicBezTo>
                  <a:cubicBezTo>
                    <a:pt x="367" y="324"/>
                    <a:pt x="367" y="324"/>
                    <a:pt x="367" y="324"/>
                  </a:cubicBezTo>
                  <a:cubicBezTo>
                    <a:pt x="370" y="322"/>
                    <a:pt x="370" y="322"/>
                    <a:pt x="370" y="322"/>
                  </a:cubicBezTo>
                  <a:cubicBezTo>
                    <a:pt x="371" y="322"/>
                    <a:pt x="371" y="322"/>
                    <a:pt x="371" y="322"/>
                  </a:cubicBezTo>
                  <a:cubicBezTo>
                    <a:pt x="371" y="321"/>
                    <a:pt x="371" y="321"/>
                    <a:pt x="371" y="321"/>
                  </a:cubicBezTo>
                  <a:cubicBezTo>
                    <a:pt x="374" y="322"/>
                    <a:pt x="374" y="322"/>
                    <a:pt x="374" y="322"/>
                  </a:cubicBezTo>
                  <a:cubicBezTo>
                    <a:pt x="376" y="322"/>
                    <a:pt x="376" y="322"/>
                    <a:pt x="376" y="322"/>
                  </a:cubicBezTo>
                  <a:cubicBezTo>
                    <a:pt x="377" y="322"/>
                    <a:pt x="377" y="322"/>
                    <a:pt x="377" y="322"/>
                  </a:cubicBezTo>
                  <a:cubicBezTo>
                    <a:pt x="378" y="322"/>
                    <a:pt x="378" y="322"/>
                    <a:pt x="378" y="322"/>
                  </a:cubicBezTo>
                  <a:cubicBezTo>
                    <a:pt x="380" y="322"/>
                    <a:pt x="380" y="322"/>
                    <a:pt x="380" y="322"/>
                  </a:cubicBezTo>
                  <a:cubicBezTo>
                    <a:pt x="380" y="324"/>
                    <a:pt x="380" y="324"/>
                    <a:pt x="380" y="324"/>
                  </a:cubicBezTo>
                  <a:cubicBezTo>
                    <a:pt x="381" y="324"/>
                    <a:pt x="381" y="324"/>
                    <a:pt x="381" y="324"/>
                  </a:cubicBezTo>
                  <a:cubicBezTo>
                    <a:pt x="383" y="324"/>
                    <a:pt x="383" y="324"/>
                    <a:pt x="383" y="324"/>
                  </a:cubicBezTo>
                  <a:cubicBezTo>
                    <a:pt x="387" y="324"/>
                    <a:pt x="387" y="324"/>
                    <a:pt x="387" y="324"/>
                  </a:cubicBezTo>
                  <a:cubicBezTo>
                    <a:pt x="388" y="324"/>
                    <a:pt x="388" y="324"/>
                    <a:pt x="388" y="324"/>
                  </a:cubicBezTo>
                  <a:cubicBezTo>
                    <a:pt x="390" y="324"/>
                    <a:pt x="390" y="324"/>
                    <a:pt x="390" y="324"/>
                  </a:cubicBezTo>
                  <a:cubicBezTo>
                    <a:pt x="393" y="324"/>
                    <a:pt x="393" y="324"/>
                    <a:pt x="393" y="324"/>
                  </a:cubicBezTo>
                  <a:cubicBezTo>
                    <a:pt x="396" y="327"/>
                    <a:pt x="396" y="327"/>
                    <a:pt x="396" y="327"/>
                  </a:cubicBezTo>
                  <a:cubicBezTo>
                    <a:pt x="398" y="330"/>
                    <a:pt x="398" y="330"/>
                    <a:pt x="398" y="330"/>
                  </a:cubicBezTo>
                  <a:cubicBezTo>
                    <a:pt x="401" y="331"/>
                    <a:pt x="401" y="331"/>
                    <a:pt x="401" y="331"/>
                  </a:cubicBezTo>
                  <a:cubicBezTo>
                    <a:pt x="407" y="332"/>
                    <a:pt x="407" y="332"/>
                    <a:pt x="407" y="332"/>
                  </a:cubicBezTo>
                  <a:cubicBezTo>
                    <a:pt x="408" y="332"/>
                    <a:pt x="408" y="332"/>
                    <a:pt x="408" y="332"/>
                  </a:cubicBezTo>
                  <a:cubicBezTo>
                    <a:pt x="410" y="332"/>
                    <a:pt x="410" y="332"/>
                    <a:pt x="410" y="332"/>
                  </a:cubicBezTo>
                  <a:cubicBezTo>
                    <a:pt x="414" y="332"/>
                    <a:pt x="414" y="332"/>
                    <a:pt x="414" y="332"/>
                  </a:cubicBezTo>
                  <a:cubicBezTo>
                    <a:pt x="416" y="332"/>
                    <a:pt x="416" y="332"/>
                    <a:pt x="416" y="332"/>
                  </a:cubicBezTo>
                  <a:cubicBezTo>
                    <a:pt x="417" y="332"/>
                    <a:pt x="417" y="332"/>
                    <a:pt x="417" y="332"/>
                  </a:cubicBezTo>
                  <a:cubicBezTo>
                    <a:pt x="426" y="334"/>
                    <a:pt x="426" y="334"/>
                    <a:pt x="426" y="334"/>
                  </a:cubicBezTo>
                  <a:cubicBezTo>
                    <a:pt x="430" y="335"/>
                    <a:pt x="430" y="335"/>
                    <a:pt x="430" y="335"/>
                  </a:cubicBezTo>
                  <a:cubicBezTo>
                    <a:pt x="431" y="335"/>
                    <a:pt x="431" y="335"/>
                    <a:pt x="431" y="335"/>
                  </a:cubicBezTo>
                  <a:cubicBezTo>
                    <a:pt x="433" y="332"/>
                    <a:pt x="433" y="332"/>
                    <a:pt x="433" y="332"/>
                  </a:cubicBezTo>
                  <a:cubicBezTo>
                    <a:pt x="436" y="332"/>
                    <a:pt x="436" y="332"/>
                    <a:pt x="436" y="332"/>
                  </a:cubicBezTo>
                  <a:cubicBezTo>
                    <a:pt x="437" y="331"/>
                    <a:pt x="437" y="331"/>
                    <a:pt x="437" y="331"/>
                  </a:cubicBezTo>
                  <a:cubicBezTo>
                    <a:pt x="437" y="328"/>
                    <a:pt x="437" y="328"/>
                    <a:pt x="437" y="328"/>
                  </a:cubicBezTo>
                  <a:cubicBezTo>
                    <a:pt x="436" y="325"/>
                    <a:pt x="436" y="325"/>
                    <a:pt x="436" y="325"/>
                  </a:cubicBezTo>
                  <a:cubicBezTo>
                    <a:pt x="434" y="325"/>
                    <a:pt x="434" y="325"/>
                    <a:pt x="434" y="325"/>
                  </a:cubicBezTo>
                  <a:cubicBezTo>
                    <a:pt x="431" y="322"/>
                    <a:pt x="431" y="322"/>
                    <a:pt x="431" y="322"/>
                  </a:cubicBezTo>
                  <a:cubicBezTo>
                    <a:pt x="429" y="320"/>
                    <a:pt x="429" y="320"/>
                    <a:pt x="429" y="320"/>
                  </a:cubicBezTo>
                  <a:cubicBezTo>
                    <a:pt x="427" y="315"/>
                    <a:pt x="427" y="315"/>
                    <a:pt x="427" y="315"/>
                  </a:cubicBezTo>
                  <a:cubicBezTo>
                    <a:pt x="427" y="314"/>
                    <a:pt x="427" y="314"/>
                    <a:pt x="427" y="314"/>
                  </a:cubicBezTo>
                  <a:cubicBezTo>
                    <a:pt x="429" y="312"/>
                    <a:pt x="429" y="312"/>
                    <a:pt x="429" y="312"/>
                  </a:cubicBezTo>
                  <a:cubicBezTo>
                    <a:pt x="429" y="311"/>
                    <a:pt x="429" y="311"/>
                    <a:pt x="429" y="311"/>
                  </a:cubicBezTo>
                  <a:cubicBezTo>
                    <a:pt x="430" y="310"/>
                    <a:pt x="430" y="310"/>
                    <a:pt x="430" y="310"/>
                  </a:cubicBezTo>
                  <a:cubicBezTo>
                    <a:pt x="431" y="308"/>
                    <a:pt x="431" y="308"/>
                    <a:pt x="431" y="308"/>
                  </a:cubicBezTo>
                  <a:cubicBezTo>
                    <a:pt x="431" y="307"/>
                    <a:pt x="431" y="307"/>
                    <a:pt x="431" y="307"/>
                  </a:cubicBezTo>
                  <a:cubicBezTo>
                    <a:pt x="431" y="304"/>
                    <a:pt x="431" y="304"/>
                    <a:pt x="431" y="304"/>
                  </a:cubicBezTo>
                  <a:cubicBezTo>
                    <a:pt x="444" y="308"/>
                    <a:pt x="444" y="308"/>
                    <a:pt x="444" y="308"/>
                  </a:cubicBezTo>
                  <a:cubicBezTo>
                    <a:pt x="451" y="310"/>
                    <a:pt x="451" y="310"/>
                    <a:pt x="451" y="310"/>
                  </a:cubicBezTo>
                  <a:cubicBezTo>
                    <a:pt x="457" y="311"/>
                    <a:pt x="457" y="311"/>
                    <a:pt x="457" y="311"/>
                  </a:cubicBezTo>
                  <a:cubicBezTo>
                    <a:pt x="463" y="312"/>
                    <a:pt x="463" y="312"/>
                    <a:pt x="463" y="312"/>
                  </a:cubicBezTo>
                  <a:cubicBezTo>
                    <a:pt x="466" y="312"/>
                    <a:pt x="466" y="312"/>
                    <a:pt x="466" y="312"/>
                  </a:cubicBezTo>
                  <a:cubicBezTo>
                    <a:pt x="470" y="314"/>
                    <a:pt x="470" y="314"/>
                    <a:pt x="470" y="314"/>
                  </a:cubicBezTo>
                  <a:cubicBezTo>
                    <a:pt x="472" y="315"/>
                    <a:pt x="472" y="315"/>
                    <a:pt x="472" y="315"/>
                  </a:cubicBezTo>
                  <a:cubicBezTo>
                    <a:pt x="473" y="318"/>
                    <a:pt x="473" y="318"/>
                    <a:pt x="473" y="318"/>
                  </a:cubicBezTo>
                  <a:cubicBezTo>
                    <a:pt x="474" y="321"/>
                    <a:pt x="474" y="321"/>
                    <a:pt x="474" y="321"/>
                  </a:cubicBezTo>
                  <a:cubicBezTo>
                    <a:pt x="477" y="322"/>
                    <a:pt x="477" y="322"/>
                    <a:pt x="477" y="322"/>
                  </a:cubicBezTo>
                  <a:cubicBezTo>
                    <a:pt x="480" y="325"/>
                    <a:pt x="480" y="325"/>
                    <a:pt x="480" y="325"/>
                  </a:cubicBezTo>
                  <a:cubicBezTo>
                    <a:pt x="483" y="327"/>
                    <a:pt x="483" y="327"/>
                    <a:pt x="483" y="327"/>
                  </a:cubicBezTo>
                  <a:cubicBezTo>
                    <a:pt x="486" y="328"/>
                    <a:pt x="486" y="328"/>
                    <a:pt x="486" y="328"/>
                  </a:cubicBezTo>
                  <a:cubicBezTo>
                    <a:pt x="490" y="330"/>
                    <a:pt x="490" y="330"/>
                    <a:pt x="490" y="330"/>
                  </a:cubicBezTo>
                  <a:cubicBezTo>
                    <a:pt x="492" y="330"/>
                    <a:pt x="492" y="330"/>
                    <a:pt x="492" y="330"/>
                  </a:cubicBezTo>
                  <a:cubicBezTo>
                    <a:pt x="494" y="330"/>
                    <a:pt x="494" y="330"/>
                    <a:pt x="494" y="330"/>
                  </a:cubicBezTo>
                  <a:cubicBezTo>
                    <a:pt x="496" y="330"/>
                    <a:pt x="496" y="330"/>
                    <a:pt x="496" y="330"/>
                  </a:cubicBezTo>
                  <a:cubicBezTo>
                    <a:pt x="497" y="330"/>
                    <a:pt x="497" y="330"/>
                    <a:pt x="497" y="330"/>
                  </a:cubicBezTo>
                  <a:cubicBezTo>
                    <a:pt x="500" y="328"/>
                    <a:pt x="500" y="328"/>
                    <a:pt x="500" y="328"/>
                  </a:cubicBezTo>
                  <a:cubicBezTo>
                    <a:pt x="507" y="327"/>
                    <a:pt x="507" y="327"/>
                    <a:pt x="507" y="327"/>
                  </a:cubicBezTo>
                  <a:cubicBezTo>
                    <a:pt x="509" y="327"/>
                    <a:pt x="509" y="327"/>
                    <a:pt x="509" y="327"/>
                  </a:cubicBezTo>
                  <a:cubicBezTo>
                    <a:pt x="513" y="327"/>
                    <a:pt x="513" y="327"/>
                    <a:pt x="513" y="327"/>
                  </a:cubicBezTo>
                  <a:cubicBezTo>
                    <a:pt x="516" y="327"/>
                    <a:pt x="516" y="327"/>
                    <a:pt x="516" y="327"/>
                  </a:cubicBezTo>
                  <a:cubicBezTo>
                    <a:pt x="517" y="327"/>
                    <a:pt x="517" y="327"/>
                    <a:pt x="517" y="327"/>
                  </a:cubicBezTo>
                  <a:cubicBezTo>
                    <a:pt x="525" y="327"/>
                    <a:pt x="525" y="327"/>
                    <a:pt x="525" y="327"/>
                  </a:cubicBezTo>
                  <a:cubicBezTo>
                    <a:pt x="527" y="328"/>
                    <a:pt x="527" y="328"/>
                    <a:pt x="527" y="328"/>
                  </a:cubicBezTo>
                  <a:cubicBezTo>
                    <a:pt x="530" y="331"/>
                    <a:pt x="530" y="331"/>
                    <a:pt x="530" y="331"/>
                  </a:cubicBezTo>
                  <a:cubicBezTo>
                    <a:pt x="535" y="332"/>
                    <a:pt x="535" y="332"/>
                    <a:pt x="535" y="332"/>
                  </a:cubicBezTo>
                  <a:cubicBezTo>
                    <a:pt x="538" y="332"/>
                    <a:pt x="538" y="332"/>
                    <a:pt x="538" y="332"/>
                  </a:cubicBezTo>
                  <a:cubicBezTo>
                    <a:pt x="539" y="332"/>
                    <a:pt x="539" y="332"/>
                    <a:pt x="539" y="332"/>
                  </a:cubicBezTo>
                  <a:cubicBezTo>
                    <a:pt x="542" y="334"/>
                    <a:pt x="542" y="334"/>
                    <a:pt x="542" y="334"/>
                  </a:cubicBezTo>
                  <a:cubicBezTo>
                    <a:pt x="543" y="335"/>
                    <a:pt x="543" y="335"/>
                    <a:pt x="543" y="335"/>
                  </a:cubicBezTo>
                  <a:cubicBezTo>
                    <a:pt x="545" y="337"/>
                    <a:pt x="545" y="337"/>
                    <a:pt x="545" y="337"/>
                  </a:cubicBezTo>
                  <a:cubicBezTo>
                    <a:pt x="548" y="338"/>
                    <a:pt x="548" y="338"/>
                    <a:pt x="548" y="338"/>
                  </a:cubicBezTo>
                  <a:cubicBezTo>
                    <a:pt x="552" y="341"/>
                    <a:pt x="552" y="341"/>
                    <a:pt x="552" y="341"/>
                  </a:cubicBezTo>
                  <a:cubicBezTo>
                    <a:pt x="555" y="341"/>
                    <a:pt x="555" y="341"/>
                    <a:pt x="555" y="341"/>
                  </a:cubicBezTo>
                  <a:cubicBezTo>
                    <a:pt x="560" y="341"/>
                    <a:pt x="560" y="341"/>
                    <a:pt x="560" y="341"/>
                  </a:cubicBezTo>
                  <a:cubicBezTo>
                    <a:pt x="562" y="341"/>
                    <a:pt x="562" y="341"/>
                    <a:pt x="562" y="341"/>
                  </a:cubicBezTo>
                  <a:cubicBezTo>
                    <a:pt x="566" y="343"/>
                    <a:pt x="566" y="343"/>
                    <a:pt x="566" y="343"/>
                  </a:cubicBezTo>
                  <a:cubicBezTo>
                    <a:pt x="572" y="343"/>
                    <a:pt x="572" y="343"/>
                    <a:pt x="572" y="343"/>
                  </a:cubicBezTo>
                  <a:cubicBezTo>
                    <a:pt x="575" y="343"/>
                    <a:pt x="575" y="343"/>
                    <a:pt x="575" y="343"/>
                  </a:cubicBezTo>
                  <a:cubicBezTo>
                    <a:pt x="578" y="343"/>
                    <a:pt x="578" y="343"/>
                    <a:pt x="578" y="343"/>
                  </a:cubicBezTo>
                  <a:cubicBezTo>
                    <a:pt x="581" y="341"/>
                    <a:pt x="581" y="341"/>
                    <a:pt x="581" y="341"/>
                  </a:cubicBezTo>
                  <a:cubicBezTo>
                    <a:pt x="583" y="340"/>
                    <a:pt x="583" y="340"/>
                    <a:pt x="583" y="340"/>
                  </a:cubicBezTo>
                  <a:cubicBezTo>
                    <a:pt x="591" y="338"/>
                    <a:pt x="591" y="338"/>
                    <a:pt x="591" y="338"/>
                  </a:cubicBezTo>
                  <a:cubicBezTo>
                    <a:pt x="592" y="338"/>
                    <a:pt x="592" y="338"/>
                    <a:pt x="592" y="338"/>
                  </a:cubicBezTo>
                  <a:cubicBezTo>
                    <a:pt x="593" y="338"/>
                    <a:pt x="593" y="338"/>
                    <a:pt x="593" y="338"/>
                  </a:cubicBezTo>
                  <a:cubicBezTo>
                    <a:pt x="595" y="338"/>
                    <a:pt x="595" y="338"/>
                    <a:pt x="595" y="338"/>
                  </a:cubicBezTo>
                  <a:cubicBezTo>
                    <a:pt x="596" y="335"/>
                    <a:pt x="596" y="335"/>
                    <a:pt x="596" y="335"/>
                  </a:cubicBezTo>
                  <a:cubicBezTo>
                    <a:pt x="598" y="332"/>
                    <a:pt x="598" y="332"/>
                    <a:pt x="598" y="332"/>
                  </a:cubicBezTo>
                  <a:cubicBezTo>
                    <a:pt x="601" y="331"/>
                    <a:pt x="601" y="331"/>
                    <a:pt x="601" y="331"/>
                  </a:cubicBezTo>
                  <a:cubicBezTo>
                    <a:pt x="603" y="330"/>
                    <a:pt x="603" y="330"/>
                    <a:pt x="603" y="330"/>
                  </a:cubicBezTo>
                  <a:cubicBezTo>
                    <a:pt x="606" y="328"/>
                    <a:pt x="606" y="328"/>
                    <a:pt x="606" y="328"/>
                  </a:cubicBezTo>
                  <a:cubicBezTo>
                    <a:pt x="609" y="328"/>
                    <a:pt x="609" y="328"/>
                    <a:pt x="609" y="328"/>
                  </a:cubicBezTo>
                  <a:cubicBezTo>
                    <a:pt x="613" y="330"/>
                    <a:pt x="613" y="330"/>
                    <a:pt x="613" y="330"/>
                  </a:cubicBezTo>
                  <a:cubicBezTo>
                    <a:pt x="618" y="332"/>
                    <a:pt x="618" y="332"/>
                    <a:pt x="618" y="332"/>
                  </a:cubicBezTo>
                  <a:cubicBezTo>
                    <a:pt x="621" y="334"/>
                    <a:pt x="621" y="334"/>
                    <a:pt x="621" y="334"/>
                  </a:cubicBezTo>
                  <a:cubicBezTo>
                    <a:pt x="624" y="334"/>
                    <a:pt x="624" y="334"/>
                    <a:pt x="624" y="334"/>
                  </a:cubicBezTo>
                  <a:cubicBezTo>
                    <a:pt x="626" y="332"/>
                    <a:pt x="626" y="332"/>
                    <a:pt x="626" y="332"/>
                  </a:cubicBezTo>
                  <a:cubicBezTo>
                    <a:pt x="628" y="332"/>
                    <a:pt x="628" y="332"/>
                    <a:pt x="628" y="332"/>
                  </a:cubicBezTo>
                  <a:cubicBezTo>
                    <a:pt x="631" y="332"/>
                    <a:pt x="631" y="332"/>
                    <a:pt x="631" y="332"/>
                  </a:cubicBezTo>
                  <a:cubicBezTo>
                    <a:pt x="634" y="334"/>
                    <a:pt x="634" y="334"/>
                    <a:pt x="634" y="334"/>
                  </a:cubicBezTo>
                  <a:cubicBezTo>
                    <a:pt x="635" y="335"/>
                    <a:pt x="635" y="335"/>
                    <a:pt x="635" y="335"/>
                  </a:cubicBezTo>
                  <a:cubicBezTo>
                    <a:pt x="638" y="337"/>
                    <a:pt x="638" y="337"/>
                    <a:pt x="638" y="337"/>
                  </a:cubicBezTo>
                  <a:cubicBezTo>
                    <a:pt x="642" y="337"/>
                    <a:pt x="642" y="337"/>
                    <a:pt x="642" y="337"/>
                  </a:cubicBezTo>
                  <a:cubicBezTo>
                    <a:pt x="645" y="338"/>
                    <a:pt x="645" y="338"/>
                    <a:pt x="645" y="338"/>
                  </a:cubicBezTo>
                  <a:cubicBezTo>
                    <a:pt x="648" y="338"/>
                    <a:pt x="648" y="338"/>
                    <a:pt x="648" y="338"/>
                  </a:cubicBezTo>
                  <a:cubicBezTo>
                    <a:pt x="649" y="338"/>
                    <a:pt x="649" y="338"/>
                    <a:pt x="649" y="338"/>
                  </a:cubicBezTo>
                  <a:cubicBezTo>
                    <a:pt x="651" y="335"/>
                    <a:pt x="651" y="335"/>
                    <a:pt x="651" y="335"/>
                  </a:cubicBezTo>
                  <a:cubicBezTo>
                    <a:pt x="654" y="334"/>
                    <a:pt x="654" y="334"/>
                    <a:pt x="654" y="334"/>
                  </a:cubicBezTo>
                  <a:cubicBezTo>
                    <a:pt x="656" y="332"/>
                    <a:pt x="656" y="332"/>
                    <a:pt x="656" y="332"/>
                  </a:cubicBezTo>
                  <a:cubicBezTo>
                    <a:pt x="658" y="331"/>
                    <a:pt x="658" y="331"/>
                    <a:pt x="658" y="331"/>
                  </a:cubicBezTo>
                  <a:cubicBezTo>
                    <a:pt x="658" y="330"/>
                    <a:pt x="658" y="330"/>
                    <a:pt x="658" y="330"/>
                  </a:cubicBezTo>
                  <a:cubicBezTo>
                    <a:pt x="656" y="328"/>
                    <a:pt x="656" y="328"/>
                    <a:pt x="656" y="328"/>
                  </a:cubicBezTo>
                  <a:cubicBezTo>
                    <a:pt x="655" y="327"/>
                    <a:pt x="655" y="327"/>
                    <a:pt x="655" y="327"/>
                  </a:cubicBezTo>
                  <a:cubicBezTo>
                    <a:pt x="655" y="322"/>
                    <a:pt x="655" y="322"/>
                    <a:pt x="655" y="322"/>
                  </a:cubicBezTo>
                  <a:cubicBezTo>
                    <a:pt x="655" y="321"/>
                    <a:pt x="655" y="321"/>
                    <a:pt x="655" y="321"/>
                  </a:cubicBezTo>
                  <a:cubicBezTo>
                    <a:pt x="655" y="320"/>
                    <a:pt x="655" y="320"/>
                    <a:pt x="655" y="320"/>
                  </a:cubicBezTo>
                  <a:cubicBezTo>
                    <a:pt x="655" y="317"/>
                    <a:pt x="655" y="317"/>
                    <a:pt x="655" y="317"/>
                  </a:cubicBezTo>
                  <a:cubicBezTo>
                    <a:pt x="655" y="314"/>
                    <a:pt x="655" y="314"/>
                    <a:pt x="655" y="314"/>
                  </a:cubicBezTo>
                  <a:cubicBezTo>
                    <a:pt x="655" y="310"/>
                    <a:pt x="655" y="310"/>
                    <a:pt x="655" y="310"/>
                  </a:cubicBezTo>
                  <a:cubicBezTo>
                    <a:pt x="656" y="308"/>
                    <a:pt x="656" y="308"/>
                    <a:pt x="656" y="308"/>
                  </a:cubicBezTo>
                  <a:cubicBezTo>
                    <a:pt x="656" y="307"/>
                    <a:pt x="656" y="307"/>
                    <a:pt x="656" y="307"/>
                  </a:cubicBezTo>
                  <a:cubicBezTo>
                    <a:pt x="656" y="305"/>
                    <a:pt x="656" y="305"/>
                    <a:pt x="656" y="305"/>
                  </a:cubicBezTo>
                  <a:cubicBezTo>
                    <a:pt x="655" y="302"/>
                    <a:pt x="655" y="302"/>
                    <a:pt x="655" y="302"/>
                  </a:cubicBezTo>
                  <a:cubicBezTo>
                    <a:pt x="654" y="300"/>
                    <a:pt x="654" y="300"/>
                    <a:pt x="654" y="300"/>
                  </a:cubicBezTo>
                  <a:cubicBezTo>
                    <a:pt x="651" y="298"/>
                    <a:pt x="651" y="298"/>
                    <a:pt x="651" y="298"/>
                  </a:cubicBezTo>
                  <a:cubicBezTo>
                    <a:pt x="648" y="298"/>
                    <a:pt x="648" y="298"/>
                    <a:pt x="648" y="298"/>
                  </a:cubicBezTo>
                  <a:cubicBezTo>
                    <a:pt x="645" y="298"/>
                    <a:pt x="645" y="298"/>
                    <a:pt x="645" y="298"/>
                  </a:cubicBezTo>
                  <a:cubicBezTo>
                    <a:pt x="644" y="297"/>
                    <a:pt x="644" y="297"/>
                    <a:pt x="644" y="297"/>
                  </a:cubicBezTo>
                  <a:cubicBezTo>
                    <a:pt x="645" y="294"/>
                    <a:pt x="645" y="294"/>
                    <a:pt x="645" y="294"/>
                  </a:cubicBezTo>
                  <a:cubicBezTo>
                    <a:pt x="646" y="292"/>
                    <a:pt x="646" y="292"/>
                    <a:pt x="646" y="292"/>
                  </a:cubicBezTo>
                  <a:cubicBezTo>
                    <a:pt x="648" y="289"/>
                    <a:pt x="648" y="289"/>
                    <a:pt x="648" y="289"/>
                  </a:cubicBezTo>
                  <a:cubicBezTo>
                    <a:pt x="651" y="289"/>
                    <a:pt x="651" y="289"/>
                    <a:pt x="651" y="289"/>
                  </a:cubicBezTo>
                  <a:cubicBezTo>
                    <a:pt x="656" y="288"/>
                    <a:pt x="656" y="288"/>
                    <a:pt x="656" y="288"/>
                  </a:cubicBezTo>
                  <a:cubicBezTo>
                    <a:pt x="664" y="287"/>
                    <a:pt x="664" y="287"/>
                    <a:pt x="664" y="287"/>
                  </a:cubicBezTo>
                  <a:cubicBezTo>
                    <a:pt x="671" y="287"/>
                    <a:pt x="671" y="287"/>
                    <a:pt x="671" y="287"/>
                  </a:cubicBezTo>
                  <a:cubicBezTo>
                    <a:pt x="674" y="287"/>
                    <a:pt x="674" y="287"/>
                    <a:pt x="674" y="287"/>
                  </a:cubicBezTo>
                  <a:cubicBezTo>
                    <a:pt x="678" y="287"/>
                    <a:pt x="678" y="287"/>
                    <a:pt x="678" y="287"/>
                  </a:cubicBezTo>
                  <a:cubicBezTo>
                    <a:pt x="681" y="288"/>
                    <a:pt x="681" y="288"/>
                    <a:pt x="681" y="288"/>
                  </a:cubicBezTo>
                  <a:cubicBezTo>
                    <a:pt x="684" y="289"/>
                    <a:pt x="684" y="289"/>
                    <a:pt x="684" y="289"/>
                  </a:cubicBezTo>
                  <a:cubicBezTo>
                    <a:pt x="691" y="292"/>
                    <a:pt x="691" y="292"/>
                    <a:pt x="691" y="292"/>
                  </a:cubicBezTo>
                  <a:cubicBezTo>
                    <a:pt x="691" y="291"/>
                    <a:pt x="691" y="291"/>
                    <a:pt x="691" y="291"/>
                  </a:cubicBezTo>
                  <a:cubicBezTo>
                    <a:pt x="692" y="291"/>
                    <a:pt x="692" y="291"/>
                    <a:pt x="692" y="291"/>
                  </a:cubicBezTo>
                  <a:cubicBezTo>
                    <a:pt x="694" y="291"/>
                    <a:pt x="694" y="291"/>
                    <a:pt x="694" y="291"/>
                  </a:cubicBezTo>
                  <a:cubicBezTo>
                    <a:pt x="697" y="292"/>
                    <a:pt x="697" y="292"/>
                    <a:pt x="697" y="292"/>
                  </a:cubicBezTo>
                  <a:cubicBezTo>
                    <a:pt x="699" y="292"/>
                    <a:pt x="699" y="292"/>
                    <a:pt x="699" y="292"/>
                  </a:cubicBezTo>
                  <a:cubicBezTo>
                    <a:pt x="701" y="295"/>
                    <a:pt x="701" y="295"/>
                    <a:pt x="701" y="295"/>
                  </a:cubicBezTo>
                  <a:cubicBezTo>
                    <a:pt x="704" y="295"/>
                    <a:pt x="704" y="295"/>
                    <a:pt x="704" y="295"/>
                  </a:cubicBezTo>
                  <a:cubicBezTo>
                    <a:pt x="707" y="298"/>
                    <a:pt x="707" y="298"/>
                    <a:pt x="707" y="298"/>
                  </a:cubicBezTo>
                  <a:cubicBezTo>
                    <a:pt x="708" y="298"/>
                    <a:pt x="708" y="298"/>
                    <a:pt x="708" y="298"/>
                  </a:cubicBezTo>
                  <a:cubicBezTo>
                    <a:pt x="710" y="300"/>
                    <a:pt x="710" y="300"/>
                    <a:pt x="710" y="300"/>
                  </a:cubicBezTo>
                  <a:cubicBezTo>
                    <a:pt x="715" y="304"/>
                    <a:pt x="715" y="304"/>
                    <a:pt x="715" y="304"/>
                  </a:cubicBezTo>
                  <a:cubicBezTo>
                    <a:pt x="717" y="305"/>
                    <a:pt x="717" y="305"/>
                    <a:pt x="717" y="305"/>
                  </a:cubicBezTo>
                  <a:cubicBezTo>
                    <a:pt x="720" y="308"/>
                    <a:pt x="720" y="308"/>
                    <a:pt x="720" y="308"/>
                  </a:cubicBezTo>
                  <a:cubicBezTo>
                    <a:pt x="724" y="312"/>
                    <a:pt x="724" y="312"/>
                    <a:pt x="724" y="312"/>
                  </a:cubicBezTo>
                  <a:cubicBezTo>
                    <a:pt x="728" y="315"/>
                    <a:pt x="728" y="315"/>
                    <a:pt x="728" y="315"/>
                  </a:cubicBezTo>
                  <a:cubicBezTo>
                    <a:pt x="731" y="318"/>
                    <a:pt x="731" y="318"/>
                    <a:pt x="731" y="318"/>
                  </a:cubicBezTo>
                  <a:cubicBezTo>
                    <a:pt x="734" y="320"/>
                    <a:pt x="734" y="320"/>
                    <a:pt x="734" y="320"/>
                  </a:cubicBezTo>
                  <a:cubicBezTo>
                    <a:pt x="737" y="322"/>
                    <a:pt x="737" y="322"/>
                    <a:pt x="737" y="322"/>
                  </a:cubicBezTo>
                  <a:cubicBezTo>
                    <a:pt x="738" y="325"/>
                    <a:pt x="738" y="325"/>
                    <a:pt x="738" y="325"/>
                  </a:cubicBezTo>
                  <a:cubicBezTo>
                    <a:pt x="741" y="328"/>
                    <a:pt x="741" y="328"/>
                    <a:pt x="741" y="328"/>
                  </a:cubicBezTo>
                  <a:cubicBezTo>
                    <a:pt x="744" y="330"/>
                    <a:pt x="744" y="330"/>
                    <a:pt x="744" y="330"/>
                  </a:cubicBezTo>
                  <a:cubicBezTo>
                    <a:pt x="745" y="331"/>
                    <a:pt x="745" y="331"/>
                    <a:pt x="745" y="331"/>
                  </a:cubicBezTo>
                  <a:cubicBezTo>
                    <a:pt x="747" y="334"/>
                    <a:pt x="747" y="334"/>
                    <a:pt x="747" y="334"/>
                  </a:cubicBezTo>
                  <a:cubicBezTo>
                    <a:pt x="750" y="337"/>
                    <a:pt x="750" y="337"/>
                    <a:pt x="750" y="337"/>
                  </a:cubicBezTo>
                  <a:cubicBezTo>
                    <a:pt x="753" y="338"/>
                    <a:pt x="753" y="338"/>
                    <a:pt x="753" y="338"/>
                  </a:cubicBezTo>
                  <a:cubicBezTo>
                    <a:pt x="760" y="338"/>
                    <a:pt x="760" y="338"/>
                    <a:pt x="760" y="338"/>
                  </a:cubicBezTo>
                  <a:cubicBezTo>
                    <a:pt x="763" y="338"/>
                    <a:pt x="763" y="338"/>
                    <a:pt x="763" y="338"/>
                  </a:cubicBezTo>
                  <a:cubicBezTo>
                    <a:pt x="764" y="340"/>
                    <a:pt x="764" y="340"/>
                    <a:pt x="764" y="340"/>
                  </a:cubicBezTo>
                  <a:cubicBezTo>
                    <a:pt x="767" y="340"/>
                    <a:pt x="767" y="340"/>
                    <a:pt x="767" y="340"/>
                  </a:cubicBezTo>
                  <a:cubicBezTo>
                    <a:pt x="770" y="341"/>
                    <a:pt x="770" y="341"/>
                    <a:pt x="770" y="341"/>
                  </a:cubicBezTo>
                  <a:cubicBezTo>
                    <a:pt x="770" y="340"/>
                    <a:pt x="770" y="340"/>
                    <a:pt x="770" y="340"/>
                  </a:cubicBezTo>
                  <a:cubicBezTo>
                    <a:pt x="771" y="340"/>
                    <a:pt x="771" y="340"/>
                    <a:pt x="771" y="340"/>
                  </a:cubicBezTo>
                  <a:cubicBezTo>
                    <a:pt x="773" y="341"/>
                    <a:pt x="773" y="341"/>
                    <a:pt x="773" y="341"/>
                  </a:cubicBezTo>
                  <a:cubicBezTo>
                    <a:pt x="777" y="344"/>
                    <a:pt x="777" y="344"/>
                    <a:pt x="777" y="344"/>
                  </a:cubicBezTo>
                  <a:cubicBezTo>
                    <a:pt x="781" y="347"/>
                    <a:pt x="781" y="347"/>
                    <a:pt x="781" y="347"/>
                  </a:cubicBezTo>
                  <a:cubicBezTo>
                    <a:pt x="786" y="347"/>
                    <a:pt x="786" y="347"/>
                    <a:pt x="786" y="347"/>
                  </a:cubicBezTo>
                  <a:cubicBezTo>
                    <a:pt x="788" y="347"/>
                    <a:pt x="788" y="347"/>
                    <a:pt x="788" y="347"/>
                  </a:cubicBezTo>
                  <a:cubicBezTo>
                    <a:pt x="788" y="348"/>
                    <a:pt x="788" y="348"/>
                    <a:pt x="788" y="348"/>
                  </a:cubicBezTo>
                  <a:cubicBezTo>
                    <a:pt x="788" y="350"/>
                    <a:pt x="788" y="350"/>
                    <a:pt x="788" y="350"/>
                  </a:cubicBezTo>
                  <a:cubicBezTo>
                    <a:pt x="790" y="351"/>
                    <a:pt x="790" y="351"/>
                    <a:pt x="790" y="351"/>
                  </a:cubicBezTo>
                  <a:cubicBezTo>
                    <a:pt x="793" y="354"/>
                    <a:pt x="793" y="354"/>
                    <a:pt x="793" y="354"/>
                  </a:cubicBezTo>
                  <a:cubicBezTo>
                    <a:pt x="794" y="355"/>
                    <a:pt x="794" y="355"/>
                    <a:pt x="794" y="355"/>
                  </a:cubicBezTo>
                  <a:cubicBezTo>
                    <a:pt x="794" y="357"/>
                    <a:pt x="794" y="357"/>
                    <a:pt x="794" y="357"/>
                  </a:cubicBezTo>
                  <a:cubicBezTo>
                    <a:pt x="796" y="358"/>
                    <a:pt x="796" y="358"/>
                    <a:pt x="796" y="358"/>
                  </a:cubicBezTo>
                  <a:cubicBezTo>
                    <a:pt x="798" y="361"/>
                    <a:pt x="798" y="361"/>
                    <a:pt x="798" y="361"/>
                  </a:cubicBezTo>
                  <a:cubicBezTo>
                    <a:pt x="803" y="363"/>
                    <a:pt x="803" y="363"/>
                    <a:pt x="803" y="363"/>
                  </a:cubicBezTo>
                  <a:cubicBezTo>
                    <a:pt x="806" y="363"/>
                    <a:pt x="806" y="363"/>
                    <a:pt x="806" y="363"/>
                  </a:cubicBezTo>
                  <a:cubicBezTo>
                    <a:pt x="807" y="363"/>
                    <a:pt x="807" y="363"/>
                    <a:pt x="807" y="363"/>
                  </a:cubicBezTo>
                  <a:cubicBezTo>
                    <a:pt x="808" y="363"/>
                    <a:pt x="808" y="363"/>
                    <a:pt x="808" y="363"/>
                  </a:cubicBezTo>
                  <a:cubicBezTo>
                    <a:pt x="810" y="363"/>
                    <a:pt x="810" y="363"/>
                    <a:pt x="810" y="363"/>
                  </a:cubicBezTo>
                  <a:cubicBezTo>
                    <a:pt x="814" y="363"/>
                    <a:pt x="814" y="363"/>
                    <a:pt x="814" y="363"/>
                  </a:cubicBezTo>
                  <a:cubicBezTo>
                    <a:pt x="817" y="363"/>
                    <a:pt x="817" y="363"/>
                    <a:pt x="817" y="363"/>
                  </a:cubicBezTo>
                  <a:cubicBezTo>
                    <a:pt x="817" y="361"/>
                    <a:pt x="817" y="361"/>
                    <a:pt x="817" y="361"/>
                  </a:cubicBezTo>
                  <a:cubicBezTo>
                    <a:pt x="818" y="360"/>
                    <a:pt x="818" y="360"/>
                    <a:pt x="818" y="360"/>
                  </a:cubicBezTo>
                  <a:cubicBezTo>
                    <a:pt x="820" y="358"/>
                    <a:pt x="820" y="358"/>
                    <a:pt x="820" y="358"/>
                  </a:cubicBezTo>
                  <a:cubicBezTo>
                    <a:pt x="824" y="358"/>
                    <a:pt x="824" y="358"/>
                    <a:pt x="824" y="358"/>
                  </a:cubicBezTo>
                  <a:cubicBezTo>
                    <a:pt x="827" y="355"/>
                    <a:pt x="827" y="355"/>
                    <a:pt x="827" y="355"/>
                  </a:cubicBezTo>
                  <a:cubicBezTo>
                    <a:pt x="831" y="354"/>
                    <a:pt x="831" y="354"/>
                    <a:pt x="831" y="354"/>
                  </a:cubicBezTo>
                  <a:cubicBezTo>
                    <a:pt x="834" y="354"/>
                    <a:pt x="834" y="354"/>
                    <a:pt x="834" y="354"/>
                  </a:cubicBezTo>
                  <a:cubicBezTo>
                    <a:pt x="836" y="355"/>
                    <a:pt x="836" y="355"/>
                    <a:pt x="836" y="355"/>
                  </a:cubicBezTo>
                  <a:cubicBezTo>
                    <a:pt x="837" y="357"/>
                    <a:pt x="837" y="357"/>
                    <a:pt x="837" y="357"/>
                  </a:cubicBezTo>
                  <a:cubicBezTo>
                    <a:pt x="837" y="360"/>
                    <a:pt x="837" y="360"/>
                    <a:pt x="837" y="360"/>
                  </a:cubicBezTo>
                  <a:cubicBezTo>
                    <a:pt x="840" y="361"/>
                    <a:pt x="840" y="361"/>
                    <a:pt x="840" y="361"/>
                  </a:cubicBezTo>
                  <a:cubicBezTo>
                    <a:pt x="841" y="364"/>
                    <a:pt x="841" y="364"/>
                    <a:pt x="841" y="364"/>
                  </a:cubicBezTo>
                  <a:cubicBezTo>
                    <a:pt x="841" y="365"/>
                    <a:pt x="841" y="365"/>
                    <a:pt x="841" y="365"/>
                  </a:cubicBezTo>
                  <a:cubicBezTo>
                    <a:pt x="839" y="367"/>
                    <a:pt x="839" y="367"/>
                    <a:pt x="839" y="367"/>
                  </a:cubicBezTo>
                  <a:cubicBezTo>
                    <a:pt x="840" y="368"/>
                    <a:pt x="840" y="368"/>
                    <a:pt x="840" y="368"/>
                  </a:cubicBezTo>
                  <a:cubicBezTo>
                    <a:pt x="840" y="370"/>
                    <a:pt x="840" y="370"/>
                    <a:pt x="840" y="370"/>
                  </a:cubicBezTo>
                  <a:cubicBezTo>
                    <a:pt x="840" y="373"/>
                    <a:pt x="840" y="373"/>
                    <a:pt x="840" y="373"/>
                  </a:cubicBezTo>
                  <a:cubicBezTo>
                    <a:pt x="843" y="377"/>
                    <a:pt x="843" y="377"/>
                    <a:pt x="843" y="377"/>
                  </a:cubicBezTo>
                  <a:cubicBezTo>
                    <a:pt x="843" y="380"/>
                    <a:pt x="843" y="380"/>
                    <a:pt x="843" y="380"/>
                  </a:cubicBezTo>
                  <a:cubicBezTo>
                    <a:pt x="844" y="381"/>
                    <a:pt x="844" y="381"/>
                    <a:pt x="844" y="381"/>
                  </a:cubicBezTo>
                  <a:cubicBezTo>
                    <a:pt x="844" y="383"/>
                    <a:pt x="844" y="383"/>
                    <a:pt x="844" y="383"/>
                  </a:cubicBezTo>
                  <a:cubicBezTo>
                    <a:pt x="843" y="384"/>
                    <a:pt x="843" y="384"/>
                    <a:pt x="843" y="384"/>
                  </a:cubicBezTo>
                  <a:cubicBezTo>
                    <a:pt x="844" y="384"/>
                    <a:pt x="844" y="384"/>
                    <a:pt x="844" y="384"/>
                  </a:cubicBezTo>
                  <a:cubicBezTo>
                    <a:pt x="844" y="386"/>
                    <a:pt x="844" y="386"/>
                    <a:pt x="844" y="386"/>
                  </a:cubicBezTo>
                  <a:cubicBezTo>
                    <a:pt x="844" y="388"/>
                    <a:pt x="844" y="388"/>
                    <a:pt x="844" y="388"/>
                  </a:cubicBezTo>
                  <a:cubicBezTo>
                    <a:pt x="844" y="390"/>
                    <a:pt x="844" y="390"/>
                    <a:pt x="844" y="390"/>
                  </a:cubicBezTo>
                  <a:cubicBezTo>
                    <a:pt x="844" y="391"/>
                    <a:pt x="844" y="391"/>
                    <a:pt x="844" y="391"/>
                  </a:cubicBezTo>
                  <a:cubicBezTo>
                    <a:pt x="843" y="393"/>
                    <a:pt x="843" y="393"/>
                    <a:pt x="843" y="393"/>
                  </a:cubicBezTo>
                  <a:cubicBezTo>
                    <a:pt x="843" y="394"/>
                    <a:pt x="843" y="394"/>
                    <a:pt x="843" y="394"/>
                  </a:cubicBezTo>
                  <a:cubicBezTo>
                    <a:pt x="844" y="397"/>
                    <a:pt x="844" y="397"/>
                    <a:pt x="844" y="397"/>
                  </a:cubicBezTo>
                  <a:cubicBezTo>
                    <a:pt x="844" y="398"/>
                    <a:pt x="844" y="398"/>
                    <a:pt x="844" y="398"/>
                  </a:cubicBezTo>
                  <a:cubicBezTo>
                    <a:pt x="841" y="398"/>
                    <a:pt x="841" y="398"/>
                    <a:pt x="841" y="398"/>
                  </a:cubicBezTo>
                  <a:cubicBezTo>
                    <a:pt x="837" y="397"/>
                    <a:pt x="837" y="397"/>
                    <a:pt x="837" y="397"/>
                  </a:cubicBezTo>
                  <a:cubicBezTo>
                    <a:pt x="834" y="396"/>
                    <a:pt x="834" y="396"/>
                    <a:pt x="834" y="396"/>
                  </a:cubicBezTo>
                  <a:cubicBezTo>
                    <a:pt x="830" y="396"/>
                    <a:pt x="830" y="396"/>
                    <a:pt x="830" y="396"/>
                  </a:cubicBezTo>
                  <a:cubicBezTo>
                    <a:pt x="830" y="397"/>
                    <a:pt x="830" y="397"/>
                    <a:pt x="830" y="397"/>
                  </a:cubicBezTo>
                  <a:cubicBezTo>
                    <a:pt x="829" y="398"/>
                    <a:pt x="829" y="398"/>
                    <a:pt x="829" y="398"/>
                  </a:cubicBezTo>
                  <a:cubicBezTo>
                    <a:pt x="827" y="400"/>
                    <a:pt x="827" y="400"/>
                    <a:pt x="827" y="400"/>
                  </a:cubicBezTo>
                  <a:cubicBezTo>
                    <a:pt x="824" y="400"/>
                    <a:pt x="824" y="400"/>
                    <a:pt x="824" y="400"/>
                  </a:cubicBezTo>
                  <a:cubicBezTo>
                    <a:pt x="824" y="401"/>
                    <a:pt x="824" y="401"/>
                    <a:pt x="824" y="401"/>
                  </a:cubicBezTo>
                  <a:cubicBezTo>
                    <a:pt x="826" y="403"/>
                    <a:pt x="826" y="403"/>
                    <a:pt x="826" y="403"/>
                  </a:cubicBezTo>
                  <a:cubicBezTo>
                    <a:pt x="827" y="404"/>
                    <a:pt x="827" y="404"/>
                    <a:pt x="827" y="404"/>
                  </a:cubicBezTo>
                  <a:cubicBezTo>
                    <a:pt x="831" y="410"/>
                    <a:pt x="831" y="410"/>
                    <a:pt x="831" y="410"/>
                  </a:cubicBezTo>
                  <a:cubicBezTo>
                    <a:pt x="836" y="416"/>
                    <a:pt x="836" y="416"/>
                    <a:pt x="836" y="416"/>
                  </a:cubicBezTo>
                  <a:cubicBezTo>
                    <a:pt x="839" y="420"/>
                    <a:pt x="839" y="420"/>
                    <a:pt x="839" y="420"/>
                  </a:cubicBezTo>
                  <a:cubicBezTo>
                    <a:pt x="840" y="423"/>
                    <a:pt x="840" y="423"/>
                    <a:pt x="840" y="423"/>
                  </a:cubicBezTo>
                  <a:cubicBezTo>
                    <a:pt x="840" y="426"/>
                    <a:pt x="840" y="426"/>
                    <a:pt x="840" y="426"/>
                  </a:cubicBezTo>
                  <a:cubicBezTo>
                    <a:pt x="840" y="427"/>
                    <a:pt x="840" y="427"/>
                    <a:pt x="840" y="427"/>
                  </a:cubicBezTo>
                  <a:cubicBezTo>
                    <a:pt x="837" y="429"/>
                    <a:pt x="837" y="429"/>
                    <a:pt x="837" y="429"/>
                  </a:cubicBezTo>
                  <a:cubicBezTo>
                    <a:pt x="834" y="430"/>
                    <a:pt x="834" y="430"/>
                    <a:pt x="834" y="430"/>
                  </a:cubicBezTo>
                  <a:cubicBezTo>
                    <a:pt x="835" y="430"/>
                    <a:pt x="835" y="430"/>
                    <a:pt x="835" y="430"/>
                  </a:cubicBezTo>
                  <a:cubicBezTo>
                    <a:pt x="839" y="431"/>
                    <a:pt x="839" y="431"/>
                    <a:pt x="839" y="431"/>
                  </a:cubicBezTo>
                  <a:cubicBezTo>
                    <a:pt x="841" y="430"/>
                    <a:pt x="841" y="430"/>
                    <a:pt x="841" y="430"/>
                  </a:cubicBezTo>
                  <a:cubicBezTo>
                    <a:pt x="844" y="431"/>
                    <a:pt x="844" y="431"/>
                    <a:pt x="844" y="431"/>
                  </a:cubicBezTo>
                  <a:cubicBezTo>
                    <a:pt x="844" y="429"/>
                    <a:pt x="844" y="429"/>
                    <a:pt x="844" y="429"/>
                  </a:cubicBezTo>
                  <a:cubicBezTo>
                    <a:pt x="843" y="427"/>
                    <a:pt x="843" y="427"/>
                    <a:pt x="843" y="427"/>
                  </a:cubicBezTo>
                  <a:cubicBezTo>
                    <a:pt x="844" y="426"/>
                    <a:pt x="844" y="426"/>
                    <a:pt x="844" y="426"/>
                  </a:cubicBezTo>
                  <a:cubicBezTo>
                    <a:pt x="844" y="424"/>
                    <a:pt x="844" y="424"/>
                    <a:pt x="844" y="424"/>
                  </a:cubicBezTo>
                  <a:cubicBezTo>
                    <a:pt x="846" y="423"/>
                    <a:pt x="846" y="423"/>
                    <a:pt x="846" y="423"/>
                  </a:cubicBezTo>
                  <a:cubicBezTo>
                    <a:pt x="846" y="421"/>
                    <a:pt x="846" y="421"/>
                    <a:pt x="846" y="421"/>
                  </a:cubicBezTo>
                  <a:cubicBezTo>
                    <a:pt x="847" y="423"/>
                    <a:pt x="847" y="423"/>
                    <a:pt x="847" y="423"/>
                  </a:cubicBezTo>
                  <a:cubicBezTo>
                    <a:pt x="847" y="424"/>
                    <a:pt x="847" y="424"/>
                    <a:pt x="847" y="424"/>
                  </a:cubicBezTo>
                  <a:cubicBezTo>
                    <a:pt x="849" y="426"/>
                    <a:pt x="849" y="426"/>
                    <a:pt x="849" y="426"/>
                  </a:cubicBezTo>
                  <a:cubicBezTo>
                    <a:pt x="850" y="424"/>
                    <a:pt x="850" y="424"/>
                    <a:pt x="850" y="424"/>
                  </a:cubicBezTo>
                  <a:cubicBezTo>
                    <a:pt x="850" y="421"/>
                    <a:pt x="850" y="421"/>
                    <a:pt x="850" y="421"/>
                  </a:cubicBezTo>
                  <a:cubicBezTo>
                    <a:pt x="853" y="424"/>
                    <a:pt x="853" y="424"/>
                    <a:pt x="853" y="424"/>
                  </a:cubicBezTo>
                  <a:cubicBezTo>
                    <a:pt x="854" y="427"/>
                    <a:pt x="854" y="427"/>
                    <a:pt x="854" y="427"/>
                  </a:cubicBezTo>
                  <a:cubicBezTo>
                    <a:pt x="856" y="427"/>
                    <a:pt x="856" y="427"/>
                    <a:pt x="856" y="427"/>
                  </a:cubicBezTo>
                  <a:cubicBezTo>
                    <a:pt x="859" y="429"/>
                    <a:pt x="859" y="429"/>
                    <a:pt x="859" y="429"/>
                  </a:cubicBezTo>
                  <a:cubicBezTo>
                    <a:pt x="863" y="429"/>
                    <a:pt x="863" y="429"/>
                    <a:pt x="863" y="429"/>
                  </a:cubicBezTo>
                  <a:cubicBezTo>
                    <a:pt x="864" y="430"/>
                    <a:pt x="864" y="430"/>
                    <a:pt x="864" y="430"/>
                  </a:cubicBezTo>
                  <a:cubicBezTo>
                    <a:pt x="867" y="429"/>
                    <a:pt x="867" y="429"/>
                    <a:pt x="867" y="429"/>
                  </a:cubicBezTo>
                  <a:cubicBezTo>
                    <a:pt x="873" y="426"/>
                    <a:pt x="873" y="426"/>
                    <a:pt x="873" y="426"/>
                  </a:cubicBezTo>
                  <a:cubicBezTo>
                    <a:pt x="879" y="421"/>
                    <a:pt x="879" y="421"/>
                    <a:pt x="879" y="421"/>
                  </a:cubicBezTo>
                  <a:cubicBezTo>
                    <a:pt x="880" y="417"/>
                    <a:pt x="880" y="417"/>
                    <a:pt x="880" y="417"/>
                  </a:cubicBezTo>
                  <a:cubicBezTo>
                    <a:pt x="882" y="414"/>
                    <a:pt x="882" y="414"/>
                    <a:pt x="882" y="414"/>
                  </a:cubicBezTo>
                  <a:cubicBezTo>
                    <a:pt x="880" y="413"/>
                    <a:pt x="880" y="413"/>
                    <a:pt x="880" y="413"/>
                  </a:cubicBezTo>
                  <a:cubicBezTo>
                    <a:pt x="882" y="411"/>
                    <a:pt x="882" y="411"/>
                    <a:pt x="882" y="411"/>
                  </a:cubicBezTo>
                  <a:cubicBezTo>
                    <a:pt x="882" y="408"/>
                    <a:pt x="882" y="408"/>
                    <a:pt x="882" y="408"/>
                  </a:cubicBezTo>
                  <a:cubicBezTo>
                    <a:pt x="882" y="407"/>
                    <a:pt x="882" y="407"/>
                    <a:pt x="882" y="407"/>
                  </a:cubicBezTo>
                  <a:cubicBezTo>
                    <a:pt x="883" y="406"/>
                    <a:pt x="883" y="406"/>
                    <a:pt x="883" y="406"/>
                  </a:cubicBezTo>
                  <a:cubicBezTo>
                    <a:pt x="883" y="404"/>
                    <a:pt x="883" y="404"/>
                    <a:pt x="883" y="404"/>
                  </a:cubicBezTo>
                  <a:cubicBezTo>
                    <a:pt x="883" y="403"/>
                    <a:pt x="883" y="403"/>
                    <a:pt x="883" y="403"/>
                  </a:cubicBezTo>
                  <a:cubicBezTo>
                    <a:pt x="884" y="401"/>
                    <a:pt x="884" y="401"/>
                    <a:pt x="884" y="401"/>
                  </a:cubicBezTo>
                  <a:cubicBezTo>
                    <a:pt x="884" y="398"/>
                    <a:pt x="884" y="398"/>
                    <a:pt x="884" y="398"/>
                  </a:cubicBezTo>
                  <a:cubicBezTo>
                    <a:pt x="886" y="394"/>
                    <a:pt x="886" y="394"/>
                    <a:pt x="886" y="394"/>
                  </a:cubicBezTo>
                  <a:cubicBezTo>
                    <a:pt x="887" y="391"/>
                    <a:pt x="887" y="391"/>
                    <a:pt x="887" y="391"/>
                  </a:cubicBezTo>
                  <a:cubicBezTo>
                    <a:pt x="889" y="387"/>
                    <a:pt x="889" y="387"/>
                    <a:pt x="889" y="387"/>
                  </a:cubicBezTo>
                  <a:cubicBezTo>
                    <a:pt x="889" y="381"/>
                    <a:pt x="889" y="381"/>
                    <a:pt x="889" y="381"/>
                  </a:cubicBezTo>
                  <a:cubicBezTo>
                    <a:pt x="889" y="378"/>
                    <a:pt x="889" y="378"/>
                    <a:pt x="889" y="378"/>
                  </a:cubicBezTo>
                  <a:cubicBezTo>
                    <a:pt x="889" y="375"/>
                    <a:pt x="889" y="375"/>
                    <a:pt x="889" y="375"/>
                  </a:cubicBezTo>
                  <a:cubicBezTo>
                    <a:pt x="887" y="373"/>
                    <a:pt x="887" y="373"/>
                    <a:pt x="887" y="373"/>
                  </a:cubicBezTo>
                  <a:cubicBezTo>
                    <a:pt x="889" y="370"/>
                    <a:pt x="889" y="370"/>
                    <a:pt x="889" y="370"/>
                  </a:cubicBezTo>
                  <a:cubicBezTo>
                    <a:pt x="889" y="367"/>
                    <a:pt x="889" y="367"/>
                    <a:pt x="889" y="367"/>
                  </a:cubicBezTo>
                  <a:cubicBezTo>
                    <a:pt x="889" y="364"/>
                    <a:pt x="889" y="364"/>
                    <a:pt x="889" y="364"/>
                  </a:cubicBezTo>
                  <a:cubicBezTo>
                    <a:pt x="889" y="363"/>
                    <a:pt x="889" y="363"/>
                    <a:pt x="889" y="363"/>
                  </a:cubicBezTo>
                  <a:cubicBezTo>
                    <a:pt x="889" y="360"/>
                    <a:pt x="889" y="360"/>
                    <a:pt x="889" y="360"/>
                  </a:cubicBezTo>
                  <a:cubicBezTo>
                    <a:pt x="892" y="355"/>
                    <a:pt x="892" y="355"/>
                    <a:pt x="892" y="355"/>
                  </a:cubicBezTo>
                  <a:cubicBezTo>
                    <a:pt x="892" y="353"/>
                    <a:pt x="892" y="353"/>
                    <a:pt x="892" y="353"/>
                  </a:cubicBezTo>
                  <a:cubicBezTo>
                    <a:pt x="892" y="350"/>
                    <a:pt x="892" y="350"/>
                    <a:pt x="892" y="350"/>
                  </a:cubicBezTo>
                  <a:cubicBezTo>
                    <a:pt x="890" y="347"/>
                    <a:pt x="890" y="347"/>
                    <a:pt x="890" y="347"/>
                  </a:cubicBezTo>
                  <a:cubicBezTo>
                    <a:pt x="889" y="345"/>
                    <a:pt x="889" y="345"/>
                    <a:pt x="889" y="345"/>
                  </a:cubicBezTo>
                  <a:cubicBezTo>
                    <a:pt x="889" y="344"/>
                    <a:pt x="889" y="344"/>
                    <a:pt x="889" y="344"/>
                  </a:cubicBezTo>
                  <a:cubicBezTo>
                    <a:pt x="886" y="343"/>
                    <a:pt x="886" y="343"/>
                    <a:pt x="886" y="343"/>
                  </a:cubicBezTo>
                  <a:cubicBezTo>
                    <a:pt x="887" y="340"/>
                    <a:pt x="887" y="340"/>
                    <a:pt x="887" y="340"/>
                  </a:cubicBezTo>
                  <a:cubicBezTo>
                    <a:pt x="886" y="338"/>
                    <a:pt x="886" y="338"/>
                    <a:pt x="886" y="338"/>
                  </a:cubicBezTo>
                  <a:cubicBezTo>
                    <a:pt x="883" y="335"/>
                    <a:pt x="883" y="335"/>
                    <a:pt x="883" y="335"/>
                  </a:cubicBezTo>
                  <a:cubicBezTo>
                    <a:pt x="882" y="332"/>
                    <a:pt x="882" y="332"/>
                    <a:pt x="882" y="332"/>
                  </a:cubicBezTo>
                  <a:cubicBezTo>
                    <a:pt x="883" y="331"/>
                    <a:pt x="883" y="331"/>
                    <a:pt x="883" y="331"/>
                  </a:cubicBezTo>
                  <a:cubicBezTo>
                    <a:pt x="880" y="331"/>
                    <a:pt x="880" y="331"/>
                    <a:pt x="880" y="331"/>
                  </a:cubicBezTo>
                  <a:cubicBezTo>
                    <a:pt x="879" y="328"/>
                    <a:pt x="879" y="328"/>
                    <a:pt x="879" y="328"/>
                  </a:cubicBezTo>
                  <a:cubicBezTo>
                    <a:pt x="874" y="324"/>
                    <a:pt x="874" y="324"/>
                    <a:pt x="874" y="324"/>
                  </a:cubicBezTo>
                  <a:cubicBezTo>
                    <a:pt x="874" y="321"/>
                    <a:pt x="874" y="321"/>
                    <a:pt x="874" y="321"/>
                  </a:cubicBezTo>
                  <a:cubicBezTo>
                    <a:pt x="873" y="318"/>
                    <a:pt x="873" y="318"/>
                    <a:pt x="873" y="318"/>
                  </a:cubicBezTo>
                  <a:cubicBezTo>
                    <a:pt x="872" y="317"/>
                    <a:pt x="872" y="317"/>
                    <a:pt x="872" y="317"/>
                  </a:cubicBezTo>
                  <a:cubicBezTo>
                    <a:pt x="872" y="315"/>
                    <a:pt x="872" y="315"/>
                    <a:pt x="872" y="315"/>
                  </a:cubicBezTo>
                  <a:cubicBezTo>
                    <a:pt x="872" y="314"/>
                    <a:pt x="872" y="314"/>
                    <a:pt x="872" y="314"/>
                  </a:cubicBezTo>
                  <a:cubicBezTo>
                    <a:pt x="870" y="312"/>
                    <a:pt x="870" y="312"/>
                    <a:pt x="870" y="312"/>
                  </a:cubicBezTo>
                  <a:cubicBezTo>
                    <a:pt x="870" y="311"/>
                    <a:pt x="870" y="311"/>
                    <a:pt x="870" y="311"/>
                  </a:cubicBezTo>
                  <a:cubicBezTo>
                    <a:pt x="872" y="308"/>
                    <a:pt x="872" y="308"/>
                    <a:pt x="872" y="308"/>
                  </a:cubicBezTo>
                  <a:cubicBezTo>
                    <a:pt x="872" y="307"/>
                    <a:pt x="872" y="307"/>
                    <a:pt x="872" y="307"/>
                  </a:cubicBezTo>
                  <a:cubicBezTo>
                    <a:pt x="870" y="305"/>
                    <a:pt x="870" y="305"/>
                    <a:pt x="870" y="305"/>
                  </a:cubicBezTo>
                  <a:cubicBezTo>
                    <a:pt x="870" y="304"/>
                    <a:pt x="870" y="304"/>
                    <a:pt x="870" y="304"/>
                  </a:cubicBezTo>
                  <a:cubicBezTo>
                    <a:pt x="869" y="302"/>
                    <a:pt x="869" y="302"/>
                    <a:pt x="869" y="302"/>
                  </a:cubicBezTo>
                  <a:cubicBezTo>
                    <a:pt x="866" y="302"/>
                    <a:pt x="866" y="302"/>
                    <a:pt x="866" y="302"/>
                  </a:cubicBezTo>
                  <a:cubicBezTo>
                    <a:pt x="864" y="301"/>
                    <a:pt x="864" y="301"/>
                    <a:pt x="864" y="301"/>
                  </a:cubicBezTo>
                  <a:cubicBezTo>
                    <a:pt x="864" y="300"/>
                    <a:pt x="864" y="300"/>
                    <a:pt x="864" y="300"/>
                  </a:cubicBezTo>
                  <a:cubicBezTo>
                    <a:pt x="863" y="297"/>
                    <a:pt x="863" y="297"/>
                    <a:pt x="863" y="297"/>
                  </a:cubicBezTo>
                  <a:cubicBezTo>
                    <a:pt x="859" y="295"/>
                    <a:pt x="859" y="295"/>
                    <a:pt x="859" y="295"/>
                  </a:cubicBezTo>
                  <a:cubicBezTo>
                    <a:pt x="853" y="291"/>
                    <a:pt x="853" y="291"/>
                    <a:pt x="853" y="291"/>
                  </a:cubicBezTo>
                  <a:cubicBezTo>
                    <a:pt x="856" y="292"/>
                    <a:pt x="856" y="292"/>
                    <a:pt x="856" y="292"/>
                  </a:cubicBezTo>
                  <a:cubicBezTo>
                    <a:pt x="859" y="294"/>
                    <a:pt x="859" y="294"/>
                    <a:pt x="859" y="294"/>
                  </a:cubicBezTo>
                  <a:cubicBezTo>
                    <a:pt x="859" y="292"/>
                    <a:pt x="859" y="292"/>
                    <a:pt x="859" y="292"/>
                  </a:cubicBezTo>
                  <a:cubicBezTo>
                    <a:pt x="859" y="289"/>
                    <a:pt x="859" y="289"/>
                    <a:pt x="859" y="289"/>
                  </a:cubicBezTo>
                  <a:cubicBezTo>
                    <a:pt x="856" y="289"/>
                    <a:pt x="856" y="289"/>
                    <a:pt x="856" y="289"/>
                  </a:cubicBezTo>
                  <a:cubicBezTo>
                    <a:pt x="851" y="288"/>
                    <a:pt x="851" y="288"/>
                    <a:pt x="851" y="288"/>
                  </a:cubicBezTo>
                  <a:cubicBezTo>
                    <a:pt x="846" y="284"/>
                    <a:pt x="846" y="284"/>
                    <a:pt x="846" y="284"/>
                  </a:cubicBezTo>
                  <a:cubicBezTo>
                    <a:pt x="840" y="282"/>
                    <a:pt x="840" y="282"/>
                    <a:pt x="840" y="282"/>
                  </a:cubicBezTo>
                  <a:cubicBezTo>
                    <a:pt x="836" y="278"/>
                    <a:pt x="836" y="278"/>
                    <a:pt x="836" y="278"/>
                  </a:cubicBezTo>
                  <a:cubicBezTo>
                    <a:pt x="833" y="277"/>
                    <a:pt x="833" y="277"/>
                    <a:pt x="833" y="277"/>
                  </a:cubicBezTo>
                  <a:cubicBezTo>
                    <a:pt x="830" y="277"/>
                    <a:pt x="830" y="277"/>
                    <a:pt x="830" y="277"/>
                  </a:cubicBezTo>
                  <a:cubicBezTo>
                    <a:pt x="827" y="277"/>
                    <a:pt x="827" y="277"/>
                    <a:pt x="827" y="277"/>
                  </a:cubicBezTo>
                  <a:cubicBezTo>
                    <a:pt x="824" y="277"/>
                    <a:pt x="824" y="277"/>
                    <a:pt x="824" y="277"/>
                  </a:cubicBezTo>
                  <a:cubicBezTo>
                    <a:pt x="821" y="277"/>
                    <a:pt x="821" y="277"/>
                    <a:pt x="821" y="277"/>
                  </a:cubicBezTo>
                  <a:cubicBezTo>
                    <a:pt x="820" y="277"/>
                    <a:pt x="820" y="277"/>
                    <a:pt x="820" y="277"/>
                  </a:cubicBezTo>
                  <a:cubicBezTo>
                    <a:pt x="821" y="279"/>
                    <a:pt x="821" y="279"/>
                    <a:pt x="821" y="279"/>
                  </a:cubicBezTo>
                  <a:cubicBezTo>
                    <a:pt x="823" y="281"/>
                    <a:pt x="823" y="281"/>
                    <a:pt x="823" y="281"/>
                  </a:cubicBezTo>
                  <a:cubicBezTo>
                    <a:pt x="821" y="281"/>
                    <a:pt x="821" y="281"/>
                    <a:pt x="821" y="281"/>
                  </a:cubicBezTo>
                  <a:cubicBezTo>
                    <a:pt x="820" y="282"/>
                    <a:pt x="820" y="282"/>
                    <a:pt x="820" y="282"/>
                  </a:cubicBezTo>
                  <a:cubicBezTo>
                    <a:pt x="820" y="284"/>
                    <a:pt x="820" y="284"/>
                    <a:pt x="820" y="284"/>
                  </a:cubicBezTo>
                  <a:cubicBezTo>
                    <a:pt x="820" y="285"/>
                    <a:pt x="820" y="285"/>
                    <a:pt x="820" y="285"/>
                  </a:cubicBezTo>
                  <a:cubicBezTo>
                    <a:pt x="816" y="287"/>
                    <a:pt x="816" y="287"/>
                    <a:pt x="816" y="287"/>
                  </a:cubicBezTo>
                  <a:cubicBezTo>
                    <a:pt x="813" y="285"/>
                    <a:pt x="813" y="285"/>
                    <a:pt x="813" y="285"/>
                  </a:cubicBezTo>
                  <a:cubicBezTo>
                    <a:pt x="813" y="284"/>
                    <a:pt x="813" y="284"/>
                    <a:pt x="813" y="284"/>
                  </a:cubicBezTo>
                  <a:cubicBezTo>
                    <a:pt x="814" y="281"/>
                    <a:pt x="814" y="281"/>
                    <a:pt x="814" y="281"/>
                  </a:cubicBezTo>
                  <a:cubicBezTo>
                    <a:pt x="810" y="279"/>
                    <a:pt x="810" y="279"/>
                    <a:pt x="810" y="279"/>
                  </a:cubicBezTo>
                  <a:cubicBezTo>
                    <a:pt x="807" y="278"/>
                    <a:pt x="807" y="278"/>
                    <a:pt x="807" y="278"/>
                  </a:cubicBezTo>
                  <a:cubicBezTo>
                    <a:pt x="808" y="278"/>
                    <a:pt x="808" y="278"/>
                    <a:pt x="808" y="278"/>
                  </a:cubicBezTo>
                  <a:cubicBezTo>
                    <a:pt x="810" y="275"/>
                    <a:pt x="810" y="275"/>
                    <a:pt x="810" y="275"/>
                  </a:cubicBezTo>
                  <a:cubicBezTo>
                    <a:pt x="806" y="277"/>
                    <a:pt x="806" y="277"/>
                    <a:pt x="806" y="277"/>
                  </a:cubicBezTo>
                  <a:cubicBezTo>
                    <a:pt x="806" y="278"/>
                    <a:pt x="806" y="278"/>
                    <a:pt x="806" y="278"/>
                  </a:cubicBezTo>
                  <a:cubicBezTo>
                    <a:pt x="806" y="279"/>
                    <a:pt x="806" y="279"/>
                    <a:pt x="806" y="279"/>
                  </a:cubicBezTo>
                  <a:cubicBezTo>
                    <a:pt x="807" y="279"/>
                    <a:pt x="807" y="279"/>
                    <a:pt x="807" y="279"/>
                  </a:cubicBezTo>
                  <a:cubicBezTo>
                    <a:pt x="808" y="282"/>
                    <a:pt x="808" y="282"/>
                    <a:pt x="808" y="282"/>
                  </a:cubicBezTo>
                  <a:cubicBezTo>
                    <a:pt x="806" y="282"/>
                    <a:pt x="806" y="282"/>
                    <a:pt x="806" y="282"/>
                  </a:cubicBezTo>
                  <a:cubicBezTo>
                    <a:pt x="804" y="282"/>
                    <a:pt x="804" y="282"/>
                    <a:pt x="804" y="282"/>
                  </a:cubicBezTo>
                  <a:cubicBezTo>
                    <a:pt x="803" y="281"/>
                    <a:pt x="803" y="281"/>
                    <a:pt x="803" y="281"/>
                  </a:cubicBezTo>
                  <a:cubicBezTo>
                    <a:pt x="801" y="277"/>
                    <a:pt x="801" y="277"/>
                    <a:pt x="801" y="277"/>
                  </a:cubicBezTo>
                  <a:cubicBezTo>
                    <a:pt x="798" y="275"/>
                    <a:pt x="798" y="275"/>
                    <a:pt x="798" y="275"/>
                  </a:cubicBezTo>
                  <a:cubicBezTo>
                    <a:pt x="798" y="272"/>
                    <a:pt x="798" y="272"/>
                    <a:pt x="798" y="272"/>
                  </a:cubicBezTo>
                  <a:cubicBezTo>
                    <a:pt x="796" y="272"/>
                    <a:pt x="796" y="272"/>
                    <a:pt x="796" y="272"/>
                  </a:cubicBezTo>
                  <a:cubicBezTo>
                    <a:pt x="791" y="272"/>
                    <a:pt x="791" y="272"/>
                    <a:pt x="791" y="272"/>
                  </a:cubicBezTo>
                  <a:cubicBezTo>
                    <a:pt x="787" y="272"/>
                    <a:pt x="787" y="272"/>
                    <a:pt x="787" y="272"/>
                  </a:cubicBezTo>
                  <a:cubicBezTo>
                    <a:pt x="781" y="271"/>
                    <a:pt x="781" y="271"/>
                    <a:pt x="781" y="271"/>
                  </a:cubicBezTo>
                  <a:cubicBezTo>
                    <a:pt x="778" y="269"/>
                    <a:pt x="778" y="269"/>
                    <a:pt x="778" y="269"/>
                  </a:cubicBezTo>
                  <a:cubicBezTo>
                    <a:pt x="777" y="268"/>
                    <a:pt x="777" y="268"/>
                    <a:pt x="777" y="268"/>
                  </a:cubicBezTo>
                  <a:cubicBezTo>
                    <a:pt x="778" y="265"/>
                    <a:pt x="778" y="265"/>
                    <a:pt x="778" y="265"/>
                  </a:cubicBezTo>
                  <a:cubicBezTo>
                    <a:pt x="783" y="262"/>
                    <a:pt x="783" y="262"/>
                    <a:pt x="783" y="262"/>
                  </a:cubicBezTo>
                  <a:cubicBezTo>
                    <a:pt x="783" y="259"/>
                    <a:pt x="783" y="259"/>
                    <a:pt x="783" y="259"/>
                  </a:cubicBezTo>
                  <a:cubicBezTo>
                    <a:pt x="784" y="259"/>
                    <a:pt x="784" y="259"/>
                    <a:pt x="784" y="259"/>
                  </a:cubicBezTo>
                  <a:cubicBezTo>
                    <a:pt x="786" y="258"/>
                    <a:pt x="786" y="258"/>
                    <a:pt x="786" y="258"/>
                  </a:cubicBezTo>
                  <a:cubicBezTo>
                    <a:pt x="787" y="255"/>
                    <a:pt x="787" y="255"/>
                    <a:pt x="787" y="255"/>
                  </a:cubicBezTo>
                  <a:cubicBezTo>
                    <a:pt x="788" y="251"/>
                    <a:pt x="788" y="251"/>
                    <a:pt x="788" y="251"/>
                  </a:cubicBezTo>
                  <a:cubicBezTo>
                    <a:pt x="790" y="249"/>
                    <a:pt x="790" y="249"/>
                    <a:pt x="790" y="249"/>
                  </a:cubicBezTo>
                  <a:cubicBezTo>
                    <a:pt x="791" y="248"/>
                    <a:pt x="791" y="248"/>
                    <a:pt x="791" y="248"/>
                  </a:cubicBezTo>
                  <a:cubicBezTo>
                    <a:pt x="790" y="248"/>
                    <a:pt x="790" y="248"/>
                    <a:pt x="790" y="248"/>
                  </a:cubicBezTo>
                  <a:cubicBezTo>
                    <a:pt x="790" y="246"/>
                    <a:pt x="790" y="246"/>
                    <a:pt x="790" y="246"/>
                  </a:cubicBezTo>
                  <a:cubicBezTo>
                    <a:pt x="790" y="244"/>
                    <a:pt x="790" y="244"/>
                    <a:pt x="790" y="244"/>
                  </a:cubicBezTo>
                  <a:cubicBezTo>
                    <a:pt x="790" y="242"/>
                    <a:pt x="790" y="242"/>
                    <a:pt x="790" y="242"/>
                  </a:cubicBezTo>
                  <a:cubicBezTo>
                    <a:pt x="791" y="238"/>
                    <a:pt x="791" y="238"/>
                    <a:pt x="791" y="238"/>
                  </a:cubicBezTo>
                  <a:cubicBezTo>
                    <a:pt x="794" y="236"/>
                    <a:pt x="794" y="236"/>
                    <a:pt x="794" y="236"/>
                  </a:cubicBezTo>
                  <a:cubicBezTo>
                    <a:pt x="794" y="235"/>
                    <a:pt x="794" y="235"/>
                    <a:pt x="794" y="235"/>
                  </a:cubicBezTo>
                  <a:cubicBezTo>
                    <a:pt x="794" y="234"/>
                    <a:pt x="794" y="234"/>
                    <a:pt x="794" y="234"/>
                  </a:cubicBezTo>
                  <a:cubicBezTo>
                    <a:pt x="796" y="232"/>
                    <a:pt x="796" y="232"/>
                    <a:pt x="796" y="232"/>
                  </a:cubicBezTo>
                  <a:cubicBezTo>
                    <a:pt x="797" y="231"/>
                    <a:pt x="797" y="231"/>
                    <a:pt x="797" y="231"/>
                  </a:cubicBezTo>
                  <a:cubicBezTo>
                    <a:pt x="797" y="229"/>
                    <a:pt x="797" y="229"/>
                    <a:pt x="797" y="229"/>
                  </a:cubicBezTo>
                  <a:cubicBezTo>
                    <a:pt x="796" y="226"/>
                    <a:pt x="796" y="226"/>
                    <a:pt x="796" y="226"/>
                  </a:cubicBezTo>
                  <a:cubicBezTo>
                    <a:pt x="796" y="225"/>
                    <a:pt x="796" y="225"/>
                    <a:pt x="796" y="225"/>
                  </a:cubicBezTo>
                  <a:cubicBezTo>
                    <a:pt x="797" y="222"/>
                    <a:pt x="797" y="222"/>
                    <a:pt x="797" y="222"/>
                  </a:cubicBezTo>
                  <a:cubicBezTo>
                    <a:pt x="800" y="221"/>
                    <a:pt x="800" y="221"/>
                    <a:pt x="800" y="221"/>
                  </a:cubicBezTo>
                  <a:cubicBezTo>
                    <a:pt x="800" y="218"/>
                    <a:pt x="800" y="218"/>
                    <a:pt x="800" y="218"/>
                  </a:cubicBezTo>
                  <a:cubicBezTo>
                    <a:pt x="800" y="215"/>
                    <a:pt x="800" y="215"/>
                    <a:pt x="800" y="215"/>
                  </a:cubicBezTo>
                  <a:cubicBezTo>
                    <a:pt x="801" y="213"/>
                    <a:pt x="801" y="213"/>
                    <a:pt x="801" y="213"/>
                  </a:cubicBezTo>
                  <a:cubicBezTo>
                    <a:pt x="804" y="212"/>
                    <a:pt x="804" y="212"/>
                    <a:pt x="804" y="212"/>
                  </a:cubicBezTo>
                  <a:cubicBezTo>
                    <a:pt x="810" y="212"/>
                    <a:pt x="810" y="212"/>
                    <a:pt x="810" y="212"/>
                  </a:cubicBezTo>
                  <a:cubicBezTo>
                    <a:pt x="816" y="211"/>
                    <a:pt x="816" y="211"/>
                    <a:pt x="816" y="211"/>
                  </a:cubicBezTo>
                  <a:cubicBezTo>
                    <a:pt x="823" y="211"/>
                    <a:pt x="823" y="211"/>
                    <a:pt x="823" y="211"/>
                  </a:cubicBezTo>
                  <a:cubicBezTo>
                    <a:pt x="830" y="211"/>
                    <a:pt x="830" y="211"/>
                    <a:pt x="830" y="211"/>
                  </a:cubicBezTo>
                  <a:cubicBezTo>
                    <a:pt x="831" y="212"/>
                    <a:pt x="831" y="212"/>
                    <a:pt x="831" y="212"/>
                  </a:cubicBezTo>
                  <a:cubicBezTo>
                    <a:pt x="834" y="213"/>
                    <a:pt x="834" y="213"/>
                    <a:pt x="834" y="213"/>
                  </a:cubicBezTo>
                  <a:cubicBezTo>
                    <a:pt x="836" y="213"/>
                    <a:pt x="836" y="213"/>
                    <a:pt x="836" y="213"/>
                  </a:cubicBezTo>
                  <a:cubicBezTo>
                    <a:pt x="839" y="213"/>
                    <a:pt x="839" y="213"/>
                    <a:pt x="839" y="213"/>
                  </a:cubicBezTo>
                  <a:cubicBezTo>
                    <a:pt x="837" y="212"/>
                    <a:pt x="837" y="212"/>
                    <a:pt x="837" y="212"/>
                  </a:cubicBezTo>
                  <a:cubicBezTo>
                    <a:pt x="837" y="211"/>
                    <a:pt x="837" y="211"/>
                    <a:pt x="837" y="211"/>
                  </a:cubicBezTo>
                  <a:cubicBezTo>
                    <a:pt x="843" y="212"/>
                    <a:pt x="843" y="212"/>
                    <a:pt x="843" y="212"/>
                  </a:cubicBezTo>
                  <a:cubicBezTo>
                    <a:pt x="847" y="212"/>
                    <a:pt x="847" y="212"/>
                    <a:pt x="847" y="212"/>
                  </a:cubicBezTo>
                  <a:cubicBezTo>
                    <a:pt x="850" y="212"/>
                    <a:pt x="850" y="212"/>
                    <a:pt x="850" y="212"/>
                  </a:cubicBezTo>
                  <a:cubicBezTo>
                    <a:pt x="854" y="211"/>
                    <a:pt x="854" y="211"/>
                    <a:pt x="854" y="211"/>
                  </a:cubicBezTo>
                  <a:cubicBezTo>
                    <a:pt x="859" y="212"/>
                    <a:pt x="859" y="212"/>
                    <a:pt x="859" y="212"/>
                  </a:cubicBezTo>
                  <a:cubicBezTo>
                    <a:pt x="860" y="212"/>
                    <a:pt x="860" y="212"/>
                    <a:pt x="860" y="212"/>
                  </a:cubicBezTo>
                  <a:cubicBezTo>
                    <a:pt x="863" y="213"/>
                    <a:pt x="863" y="213"/>
                    <a:pt x="863" y="213"/>
                  </a:cubicBezTo>
                  <a:cubicBezTo>
                    <a:pt x="861" y="212"/>
                    <a:pt x="861" y="212"/>
                    <a:pt x="861" y="212"/>
                  </a:cubicBezTo>
                  <a:cubicBezTo>
                    <a:pt x="860" y="211"/>
                    <a:pt x="860" y="211"/>
                    <a:pt x="860" y="211"/>
                  </a:cubicBezTo>
                  <a:cubicBezTo>
                    <a:pt x="859" y="211"/>
                    <a:pt x="859" y="211"/>
                    <a:pt x="859" y="211"/>
                  </a:cubicBezTo>
                  <a:cubicBezTo>
                    <a:pt x="859" y="209"/>
                    <a:pt x="859" y="209"/>
                    <a:pt x="859" y="209"/>
                  </a:cubicBezTo>
                  <a:cubicBezTo>
                    <a:pt x="860" y="209"/>
                    <a:pt x="860" y="209"/>
                    <a:pt x="860" y="209"/>
                  </a:cubicBezTo>
                  <a:cubicBezTo>
                    <a:pt x="860" y="208"/>
                    <a:pt x="860" y="208"/>
                    <a:pt x="860" y="208"/>
                  </a:cubicBezTo>
                  <a:cubicBezTo>
                    <a:pt x="860" y="206"/>
                    <a:pt x="860" y="206"/>
                    <a:pt x="860" y="206"/>
                  </a:cubicBezTo>
                  <a:cubicBezTo>
                    <a:pt x="863" y="206"/>
                    <a:pt x="863" y="206"/>
                    <a:pt x="863" y="206"/>
                  </a:cubicBezTo>
                  <a:cubicBezTo>
                    <a:pt x="864" y="206"/>
                    <a:pt x="864" y="206"/>
                    <a:pt x="864" y="206"/>
                  </a:cubicBezTo>
                  <a:cubicBezTo>
                    <a:pt x="870" y="208"/>
                    <a:pt x="870" y="208"/>
                    <a:pt x="870" y="208"/>
                  </a:cubicBezTo>
                  <a:cubicBezTo>
                    <a:pt x="876" y="209"/>
                    <a:pt x="876" y="209"/>
                    <a:pt x="876" y="209"/>
                  </a:cubicBezTo>
                  <a:cubicBezTo>
                    <a:pt x="879" y="209"/>
                    <a:pt x="879" y="209"/>
                    <a:pt x="879" y="209"/>
                  </a:cubicBezTo>
                  <a:cubicBezTo>
                    <a:pt x="884" y="209"/>
                    <a:pt x="884" y="209"/>
                    <a:pt x="884" y="209"/>
                  </a:cubicBezTo>
                  <a:cubicBezTo>
                    <a:pt x="889" y="212"/>
                    <a:pt x="889" y="212"/>
                    <a:pt x="889" y="212"/>
                  </a:cubicBezTo>
                  <a:cubicBezTo>
                    <a:pt x="893" y="212"/>
                    <a:pt x="893" y="212"/>
                    <a:pt x="893" y="212"/>
                  </a:cubicBezTo>
                  <a:cubicBezTo>
                    <a:pt x="896" y="213"/>
                    <a:pt x="896" y="213"/>
                    <a:pt x="896" y="213"/>
                  </a:cubicBezTo>
                  <a:cubicBezTo>
                    <a:pt x="893" y="213"/>
                    <a:pt x="893" y="213"/>
                    <a:pt x="893" y="213"/>
                  </a:cubicBezTo>
                  <a:cubicBezTo>
                    <a:pt x="890" y="213"/>
                    <a:pt x="890" y="213"/>
                    <a:pt x="890" y="213"/>
                  </a:cubicBezTo>
                  <a:cubicBezTo>
                    <a:pt x="886" y="215"/>
                    <a:pt x="886" y="215"/>
                    <a:pt x="886" y="215"/>
                  </a:cubicBezTo>
                  <a:cubicBezTo>
                    <a:pt x="892" y="218"/>
                    <a:pt x="892" y="218"/>
                    <a:pt x="892" y="218"/>
                  </a:cubicBezTo>
                  <a:cubicBezTo>
                    <a:pt x="899" y="218"/>
                    <a:pt x="899" y="218"/>
                    <a:pt x="899" y="218"/>
                  </a:cubicBezTo>
                  <a:cubicBezTo>
                    <a:pt x="897" y="216"/>
                    <a:pt x="897" y="216"/>
                    <a:pt x="897" y="216"/>
                  </a:cubicBezTo>
                  <a:cubicBezTo>
                    <a:pt x="902" y="216"/>
                    <a:pt x="902" y="216"/>
                    <a:pt x="902" y="216"/>
                  </a:cubicBezTo>
                  <a:cubicBezTo>
                    <a:pt x="906" y="218"/>
                    <a:pt x="906" y="218"/>
                    <a:pt x="906" y="218"/>
                  </a:cubicBezTo>
                  <a:cubicBezTo>
                    <a:pt x="906" y="215"/>
                    <a:pt x="906" y="215"/>
                    <a:pt x="906" y="215"/>
                  </a:cubicBezTo>
                  <a:cubicBezTo>
                    <a:pt x="907" y="213"/>
                    <a:pt x="907" y="213"/>
                    <a:pt x="907" y="213"/>
                  </a:cubicBezTo>
                  <a:cubicBezTo>
                    <a:pt x="910" y="213"/>
                    <a:pt x="910" y="213"/>
                    <a:pt x="910" y="213"/>
                  </a:cubicBezTo>
                  <a:cubicBezTo>
                    <a:pt x="915" y="215"/>
                    <a:pt x="915" y="215"/>
                    <a:pt x="915" y="215"/>
                  </a:cubicBezTo>
                  <a:cubicBezTo>
                    <a:pt x="916" y="215"/>
                    <a:pt x="916" y="215"/>
                    <a:pt x="916" y="215"/>
                  </a:cubicBezTo>
                  <a:cubicBezTo>
                    <a:pt x="916" y="213"/>
                    <a:pt x="916" y="213"/>
                    <a:pt x="916" y="213"/>
                  </a:cubicBezTo>
                  <a:cubicBezTo>
                    <a:pt x="920" y="213"/>
                    <a:pt x="920" y="213"/>
                    <a:pt x="920" y="213"/>
                  </a:cubicBezTo>
                  <a:cubicBezTo>
                    <a:pt x="922" y="213"/>
                    <a:pt x="922" y="213"/>
                    <a:pt x="922" y="213"/>
                  </a:cubicBezTo>
                  <a:cubicBezTo>
                    <a:pt x="925" y="213"/>
                    <a:pt x="925" y="213"/>
                    <a:pt x="925" y="213"/>
                  </a:cubicBezTo>
                  <a:cubicBezTo>
                    <a:pt x="919" y="211"/>
                    <a:pt x="919" y="211"/>
                    <a:pt x="919" y="211"/>
                  </a:cubicBezTo>
                  <a:cubicBezTo>
                    <a:pt x="916" y="209"/>
                    <a:pt x="916" y="209"/>
                    <a:pt x="916" y="209"/>
                  </a:cubicBezTo>
                  <a:cubicBezTo>
                    <a:pt x="913" y="209"/>
                    <a:pt x="913" y="209"/>
                    <a:pt x="913" y="209"/>
                  </a:cubicBezTo>
                  <a:cubicBezTo>
                    <a:pt x="915" y="211"/>
                    <a:pt x="915" y="211"/>
                    <a:pt x="915" y="211"/>
                  </a:cubicBezTo>
                  <a:cubicBezTo>
                    <a:pt x="912" y="211"/>
                    <a:pt x="912" y="211"/>
                    <a:pt x="912" y="211"/>
                  </a:cubicBezTo>
                  <a:cubicBezTo>
                    <a:pt x="910" y="209"/>
                    <a:pt x="910" y="209"/>
                    <a:pt x="910" y="209"/>
                  </a:cubicBezTo>
                  <a:cubicBezTo>
                    <a:pt x="910" y="208"/>
                    <a:pt x="910" y="208"/>
                    <a:pt x="910" y="208"/>
                  </a:cubicBezTo>
                  <a:cubicBezTo>
                    <a:pt x="912" y="208"/>
                    <a:pt x="912" y="208"/>
                    <a:pt x="912" y="208"/>
                  </a:cubicBezTo>
                  <a:cubicBezTo>
                    <a:pt x="907" y="206"/>
                    <a:pt x="907" y="206"/>
                    <a:pt x="907" y="206"/>
                  </a:cubicBezTo>
                  <a:cubicBezTo>
                    <a:pt x="907" y="205"/>
                    <a:pt x="907" y="205"/>
                    <a:pt x="907" y="205"/>
                  </a:cubicBezTo>
                  <a:cubicBezTo>
                    <a:pt x="909" y="205"/>
                    <a:pt x="909" y="205"/>
                    <a:pt x="909" y="205"/>
                  </a:cubicBezTo>
                  <a:cubicBezTo>
                    <a:pt x="907" y="202"/>
                    <a:pt x="907" y="202"/>
                    <a:pt x="907" y="202"/>
                  </a:cubicBezTo>
                  <a:cubicBezTo>
                    <a:pt x="906" y="201"/>
                    <a:pt x="906" y="201"/>
                    <a:pt x="906" y="201"/>
                  </a:cubicBezTo>
                  <a:cubicBezTo>
                    <a:pt x="907" y="198"/>
                    <a:pt x="907" y="198"/>
                    <a:pt x="907" y="198"/>
                  </a:cubicBezTo>
                  <a:cubicBezTo>
                    <a:pt x="909" y="196"/>
                    <a:pt x="909" y="196"/>
                    <a:pt x="909" y="196"/>
                  </a:cubicBezTo>
                  <a:cubicBezTo>
                    <a:pt x="910" y="195"/>
                    <a:pt x="910" y="195"/>
                    <a:pt x="910" y="195"/>
                  </a:cubicBezTo>
                  <a:cubicBezTo>
                    <a:pt x="910" y="193"/>
                    <a:pt x="910" y="193"/>
                    <a:pt x="910" y="193"/>
                  </a:cubicBezTo>
                  <a:cubicBezTo>
                    <a:pt x="909" y="191"/>
                    <a:pt x="909" y="191"/>
                    <a:pt x="909" y="191"/>
                  </a:cubicBezTo>
                  <a:cubicBezTo>
                    <a:pt x="909" y="189"/>
                    <a:pt x="909" y="189"/>
                    <a:pt x="909" y="189"/>
                  </a:cubicBezTo>
                  <a:cubicBezTo>
                    <a:pt x="910" y="188"/>
                    <a:pt x="910" y="188"/>
                    <a:pt x="910" y="188"/>
                  </a:cubicBezTo>
                  <a:cubicBezTo>
                    <a:pt x="910" y="186"/>
                    <a:pt x="910" y="186"/>
                    <a:pt x="910" y="186"/>
                  </a:cubicBezTo>
                  <a:cubicBezTo>
                    <a:pt x="909" y="185"/>
                    <a:pt x="909" y="185"/>
                    <a:pt x="909" y="185"/>
                  </a:cubicBezTo>
                  <a:cubicBezTo>
                    <a:pt x="910" y="183"/>
                    <a:pt x="910" y="183"/>
                    <a:pt x="910" y="183"/>
                  </a:cubicBezTo>
                  <a:cubicBezTo>
                    <a:pt x="910" y="182"/>
                    <a:pt x="910" y="182"/>
                    <a:pt x="910" y="182"/>
                  </a:cubicBezTo>
                  <a:cubicBezTo>
                    <a:pt x="912" y="182"/>
                    <a:pt x="912" y="182"/>
                    <a:pt x="912" y="182"/>
                  </a:cubicBezTo>
                  <a:cubicBezTo>
                    <a:pt x="912" y="181"/>
                    <a:pt x="912" y="181"/>
                    <a:pt x="912" y="181"/>
                  </a:cubicBezTo>
                  <a:cubicBezTo>
                    <a:pt x="917" y="182"/>
                    <a:pt x="917" y="182"/>
                    <a:pt x="917" y="182"/>
                  </a:cubicBezTo>
                  <a:cubicBezTo>
                    <a:pt x="922" y="181"/>
                    <a:pt x="922" y="181"/>
                    <a:pt x="922" y="181"/>
                  </a:cubicBezTo>
                  <a:cubicBezTo>
                    <a:pt x="926" y="179"/>
                    <a:pt x="926" y="179"/>
                    <a:pt x="926" y="179"/>
                  </a:cubicBezTo>
                  <a:cubicBezTo>
                    <a:pt x="929" y="181"/>
                    <a:pt x="929" y="181"/>
                    <a:pt x="929" y="181"/>
                  </a:cubicBezTo>
                  <a:cubicBezTo>
                    <a:pt x="930" y="181"/>
                    <a:pt x="930" y="181"/>
                    <a:pt x="930" y="181"/>
                  </a:cubicBezTo>
                  <a:cubicBezTo>
                    <a:pt x="933" y="182"/>
                    <a:pt x="933" y="182"/>
                    <a:pt x="933" y="182"/>
                  </a:cubicBezTo>
                  <a:cubicBezTo>
                    <a:pt x="935" y="182"/>
                    <a:pt x="935" y="182"/>
                    <a:pt x="935" y="182"/>
                  </a:cubicBezTo>
                  <a:cubicBezTo>
                    <a:pt x="936" y="179"/>
                    <a:pt x="936" y="179"/>
                    <a:pt x="936" y="179"/>
                  </a:cubicBezTo>
                  <a:cubicBezTo>
                    <a:pt x="937" y="181"/>
                    <a:pt x="937" y="181"/>
                    <a:pt x="937" y="181"/>
                  </a:cubicBezTo>
                  <a:cubicBezTo>
                    <a:pt x="940" y="183"/>
                    <a:pt x="940" y="183"/>
                    <a:pt x="940" y="183"/>
                  </a:cubicBezTo>
                  <a:cubicBezTo>
                    <a:pt x="940" y="185"/>
                    <a:pt x="940" y="185"/>
                    <a:pt x="940" y="185"/>
                  </a:cubicBezTo>
                  <a:cubicBezTo>
                    <a:pt x="942" y="186"/>
                    <a:pt x="942" y="186"/>
                    <a:pt x="942" y="186"/>
                  </a:cubicBezTo>
                  <a:cubicBezTo>
                    <a:pt x="942" y="188"/>
                    <a:pt x="942" y="188"/>
                    <a:pt x="942" y="188"/>
                  </a:cubicBezTo>
                  <a:cubicBezTo>
                    <a:pt x="940" y="188"/>
                    <a:pt x="940" y="188"/>
                    <a:pt x="940" y="188"/>
                  </a:cubicBezTo>
                  <a:cubicBezTo>
                    <a:pt x="945" y="191"/>
                    <a:pt x="945" y="191"/>
                    <a:pt x="945" y="191"/>
                  </a:cubicBezTo>
                  <a:cubicBezTo>
                    <a:pt x="946" y="192"/>
                    <a:pt x="946" y="192"/>
                    <a:pt x="946" y="192"/>
                  </a:cubicBezTo>
                  <a:cubicBezTo>
                    <a:pt x="947" y="191"/>
                    <a:pt x="947" y="191"/>
                    <a:pt x="947" y="191"/>
                  </a:cubicBezTo>
                  <a:cubicBezTo>
                    <a:pt x="949" y="191"/>
                    <a:pt x="949" y="191"/>
                    <a:pt x="949" y="191"/>
                  </a:cubicBezTo>
                  <a:cubicBezTo>
                    <a:pt x="950" y="192"/>
                    <a:pt x="950" y="192"/>
                    <a:pt x="950" y="192"/>
                  </a:cubicBezTo>
                  <a:cubicBezTo>
                    <a:pt x="952" y="193"/>
                    <a:pt x="952" y="193"/>
                    <a:pt x="952" y="193"/>
                  </a:cubicBezTo>
                  <a:cubicBezTo>
                    <a:pt x="952" y="195"/>
                    <a:pt x="952" y="195"/>
                    <a:pt x="952" y="195"/>
                  </a:cubicBezTo>
                  <a:cubicBezTo>
                    <a:pt x="953" y="196"/>
                    <a:pt x="953" y="196"/>
                    <a:pt x="953" y="196"/>
                  </a:cubicBezTo>
                  <a:cubicBezTo>
                    <a:pt x="955" y="195"/>
                    <a:pt x="955" y="195"/>
                    <a:pt x="955" y="195"/>
                  </a:cubicBezTo>
                  <a:cubicBezTo>
                    <a:pt x="958" y="195"/>
                    <a:pt x="958" y="195"/>
                    <a:pt x="958" y="195"/>
                  </a:cubicBezTo>
                  <a:cubicBezTo>
                    <a:pt x="958" y="192"/>
                    <a:pt x="958" y="192"/>
                    <a:pt x="958" y="192"/>
                  </a:cubicBezTo>
                  <a:cubicBezTo>
                    <a:pt x="958" y="191"/>
                    <a:pt x="958" y="191"/>
                    <a:pt x="958" y="191"/>
                  </a:cubicBezTo>
                  <a:cubicBezTo>
                    <a:pt x="959" y="186"/>
                    <a:pt x="959" y="186"/>
                    <a:pt x="959" y="186"/>
                  </a:cubicBezTo>
                  <a:cubicBezTo>
                    <a:pt x="959" y="185"/>
                    <a:pt x="959" y="185"/>
                    <a:pt x="959" y="185"/>
                  </a:cubicBezTo>
                  <a:cubicBezTo>
                    <a:pt x="960" y="183"/>
                    <a:pt x="960" y="183"/>
                    <a:pt x="960" y="183"/>
                  </a:cubicBezTo>
                  <a:cubicBezTo>
                    <a:pt x="962" y="183"/>
                    <a:pt x="962" y="183"/>
                    <a:pt x="962" y="183"/>
                  </a:cubicBezTo>
                  <a:cubicBezTo>
                    <a:pt x="963" y="182"/>
                    <a:pt x="963" y="182"/>
                    <a:pt x="963" y="182"/>
                  </a:cubicBezTo>
                  <a:cubicBezTo>
                    <a:pt x="965" y="182"/>
                    <a:pt x="965" y="182"/>
                    <a:pt x="965" y="182"/>
                  </a:cubicBezTo>
                  <a:cubicBezTo>
                    <a:pt x="968" y="185"/>
                    <a:pt x="968" y="185"/>
                    <a:pt x="968" y="185"/>
                  </a:cubicBezTo>
                  <a:cubicBezTo>
                    <a:pt x="968" y="183"/>
                    <a:pt x="968" y="183"/>
                    <a:pt x="968" y="183"/>
                  </a:cubicBezTo>
                  <a:cubicBezTo>
                    <a:pt x="969" y="183"/>
                    <a:pt x="969" y="183"/>
                    <a:pt x="969" y="183"/>
                  </a:cubicBezTo>
                  <a:cubicBezTo>
                    <a:pt x="965" y="181"/>
                    <a:pt x="965" y="181"/>
                    <a:pt x="965" y="181"/>
                  </a:cubicBezTo>
                  <a:cubicBezTo>
                    <a:pt x="962" y="179"/>
                    <a:pt x="962" y="179"/>
                    <a:pt x="962" y="179"/>
                  </a:cubicBezTo>
                  <a:cubicBezTo>
                    <a:pt x="959" y="176"/>
                    <a:pt x="959" y="176"/>
                    <a:pt x="959" y="176"/>
                  </a:cubicBezTo>
                  <a:cubicBezTo>
                    <a:pt x="959" y="175"/>
                    <a:pt x="959" y="175"/>
                    <a:pt x="959" y="175"/>
                  </a:cubicBezTo>
                  <a:cubicBezTo>
                    <a:pt x="959" y="173"/>
                    <a:pt x="959" y="173"/>
                    <a:pt x="959" y="173"/>
                  </a:cubicBezTo>
                  <a:cubicBezTo>
                    <a:pt x="958" y="173"/>
                    <a:pt x="958" y="173"/>
                    <a:pt x="958" y="173"/>
                  </a:cubicBezTo>
                  <a:cubicBezTo>
                    <a:pt x="956" y="172"/>
                    <a:pt x="956" y="172"/>
                    <a:pt x="956" y="172"/>
                  </a:cubicBezTo>
                  <a:cubicBezTo>
                    <a:pt x="962" y="170"/>
                    <a:pt x="962" y="170"/>
                    <a:pt x="962" y="170"/>
                  </a:cubicBezTo>
                  <a:cubicBezTo>
                    <a:pt x="965" y="170"/>
                    <a:pt x="965" y="170"/>
                    <a:pt x="965" y="170"/>
                  </a:cubicBezTo>
                  <a:cubicBezTo>
                    <a:pt x="968" y="170"/>
                    <a:pt x="968" y="170"/>
                    <a:pt x="968" y="170"/>
                  </a:cubicBezTo>
                  <a:cubicBezTo>
                    <a:pt x="973" y="172"/>
                    <a:pt x="973" y="172"/>
                    <a:pt x="973" y="172"/>
                  </a:cubicBezTo>
                  <a:cubicBezTo>
                    <a:pt x="979" y="173"/>
                    <a:pt x="979" y="173"/>
                    <a:pt x="979" y="173"/>
                  </a:cubicBezTo>
                  <a:cubicBezTo>
                    <a:pt x="975" y="173"/>
                    <a:pt x="975" y="173"/>
                    <a:pt x="975" y="173"/>
                  </a:cubicBezTo>
                  <a:cubicBezTo>
                    <a:pt x="978" y="175"/>
                    <a:pt x="978" y="175"/>
                    <a:pt x="978" y="175"/>
                  </a:cubicBezTo>
                  <a:cubicBezTo>
                    <a:pt x="973" y="173"/>
                    <a:pt x="973" y="173"/>
                    <a:pt x="973" y="173"/>
                  </a:cubicBezTo>
                  <a:cubicBezTo>
                    <a:pt x="972" y="172"/>
                    <a:pt x="972" y="172"/>
                    <a:pt x="972" y="172"/>
                  </a:cubicBezTo>
                  <a:cubicBezTo>
                    <a:pt x="969" y="173"/>
                    <a:pt x="969" y="173"/>
                    <a:pt x="969" y="173"/>
                  </a:cubicBezTo>
                  <a:cubicBezTo>
                    <a:pt x="968" y="175"/>
                    <a:pt x="968" y="175"/>
                    <a:pt x="968" y="175"/>
                  </a:cubicBezTo>
                  <a:cubicBezTo>
                    <a:pt x="969" y="176"/>
                    <a:pt x="969" y="176"/>
                    <a:pt x="969" y="176"/>
                  </a:cubicBezTo>
                  <a:cubicBezTo>
                    <a:pt x="972" y="181"/>
                    <a:pt x="972" y="181"/>
                    <a:pt x="972" y="181"/>
                  </a:cubicBezTo>
                  <a:cubicBezTo>
                    <a:pt x="975" y="182"/>
                    <a:pt x="975" y="182"/>
                    <a:pt x="975" y="182"/>
                  </a:cubicBezTo>
                  <a:cubicBezTo>
                    <a:pt x="975" y="183"/>
                    <a:pt x="975" y="183"/>
                    <a:pt x="975" y="183"/>
                  </a:cubicBezTo>
                  <a:cubicBezTo>
                    <a:pt x="976" y="185"/>
                    <a:pt x="976" y="185"/>
                    <a:pt x="976" y="185"/>
                  </a:cubicBezTo>
                  <a:cubicBezTo>
                    <a:pt x="979" y="186"/>
                    <a:pt x="979" y="186"/>
                    <a:pt x="979" y="186"/>
                  </a:cubicBezTo>
                  <a:cubicBezTo>
                    <a:pt x="980" y="188"/>
                    <a:pt x="980" y="188"/>
                    <a:pt x="980" y="188"/>
                  </a:cubicBezTo>
                  <a:cubicBezTo>
                    <a:pt x="980" y="189"/>
                    <a:pt x="980" y="189"/>
                    <a:pt x="980" y="189"/>
                  </a:cubicBezTo>
                  <a:cubicBezTo>
                    <a:pt x="982" y="191"/>
                    <a:pt x="982" y="191"/>
                    <a:pt x="982" y="191"/>
                  </a:cubicBezTo>
                  <a:cubicBezTo>
                    <a:pt x="983" y="192"/>
                    <a:pt x="983" y="192"/>
                    <a:pt x="983" y="192"/>
                  </a:cubicBezTo>
                  <a:cubicBezTo>
                    <a:pt x="980" y="193"/>
                    <a:pt x="980" y="193"/>
                    <a:pt x="980" y="193"/>
                  </a:cubicBezTo>
                  <a:cubicBezTo>
                    <a:pt x="979" y="193"/>
                    <a:pt x="979" y="193"/>
                    <a:pt x="979" y="193"/>
                  </a:cubicBezTo>
                  <a:cubicBezTo>
                    <a:pt x="978" y="193"/>
                    <a:pt x="978" y="193"/>
                    <a:pt x="978" y="193"/>
                  </a:cubicBezTo>
                  <a:cubicBezTo>
                    <a:pt x="976" y="195"/>
                    <a:pt x="976" y="195"/>
                    <a:pt x="976" y="195"/>
                  </a:cubicBezTo>
                  <a:cubicBezTo>
                    <a:pt x="973" y="198"/>
                    <a:pt x="973" y="198"/>
                    <a:pt x="973" y="198"/>
                  </a:cubicBezTo>
                  <a:cubicBezTo>
                    <a:pt x="975" y="201"/>
                    <a:pt x="975" y="201"/>
                    <a:pt x="975" y="201"/>
                  </a:cubicBezTo>
                  <a:cubicBezTo>
                    <a:pt x="975" y="202"/>
                    <a:pt x="975" y="202"/>
                    <a:pt x="975" y="202"/>
                  </a:cubicBezTo>
                  <a:cubicBezTo>
                    <a:pt x="973" y="203"/>
                    <a:pt x="973" y="203"/>
                    <a:pt x="973" y="203"/>
                  </a:cubicBezTo>
                  <a:cubicBezTo>
                    <a:pt x="973" y="205"/>
                    <a:pt x="973" y="205"/>
                    <a:pt x="973" y="205"/>
                  </a:cubicBezTo>
                  <a:cubicBezTo>
                    <a:pt x="973" y="208"/>
                    <a:pt x="973" y="208"/>
                    <a:pt x="973" y="208"/>
                  </a:cubicBezTo>
                  <a:cubicBezTo>
                    <a:pt x="972" y="209"/>
                    <a:pt x="972" y="209"/>
                    <a:pt x="972" y="209"/>
                  </a:cubicBezTo>
                  <a:cubicBezTo>
                    <a:pt x="972" y="211"/>
                    <a:pt x="972" y="211"/>
                    <a:pt x="972" y="211"/>
                  </a:cubicBezTo>
                  <a:cubicBezTo>
                    <a:pt x="972" y="212"/>
                    <a:pt x="972" y="212"/>
                    <a:pt x="972" y="212"/>
                  </a:cubicBezTo>
                  <a:cubicBezTo>
                    <a:pt x="972" y="213"/>
                    <a:pt x="972" y="213"/>
                    <a:pt x="972" y="213"/>
                  </a:cubicBezTo>
                  <a:cubicBezTo>
                    <a:pt x="970" y="215"/>
                    <a:pt x="970" y="215"/>
                    <a:pt x="970" y="215"/>
                  </a:cubicBezTo>
                  <a:cubicBezTo>
                    <a:pt x="972" y="216"/>
                    <a:pt x="972" y="216"/>
                    <a:pt x="972" y="216"/>
                  </a:cubicBezTo>
                  <a:cubicBezTo>
                    <a:pt x="973" y="218"/>
                    <a:pt x="973" y="218"/>
                    <a:pt x="973" y="218"/>
                  </a:cubicBezTo>
                  <a:cubicBezTo>
                    <a:pt x="973" y="219"/>
                    <a:pt x="973" y="219"/>
                    <a:pt x="973" y="219"/>
                  </a:cubicBezTo>
                  <a:cubicBezTo>
                    <a:pt x="973" y="221"/>
                    <a:pt x="973" y="221"/>
                    <a:pt x="973" y="221"/>
                  </a:cubicBezTo>
                  <a:cubicBezTo>
                    <a:pt x="973" y="222"/>
                    <a:pt x="973" y="222"/>
                    <a:pt x="973" y="222"/>
                  </a:cubicBezTo>
                  <a:cubicBezTo>
                    <a:pt x="972" y="222"/>
                    <a:pt x="972" y="222"/>
                    <a:pt x="972" y="222"/>
                  </a:cubicBezTo>
                  <a:cubicBezTo>
                    <a:pt x="972" y="224"/>
                    <a:pt x="972" y="224"/>
                    <a:pt x="972" y="224"/>
                  </a:cubicBezTo>
                  <a:cubicBezTo>
                    <a:pt x="970" y="226"/>
                    <a:pt x="970" y="226"/>
                    <a:pt x="970" y="226"/>
                  </a:cubicBezTo>
                  <a:cubicBezTo>
                    <a:pt x="970" y="228"/>
                    <a:pt x="970" y="228"/>
                    <a:pt x="970" y="228"/>
                  </a:cubicBezTo>
                  <a:cubicBezTo>
                    <a:pt x="970" y="229"/>
                    <a:pt x="970" y="229"/>
                    <a:pt x="970" y="229"/>
                  </a:cubicBezTo>
                  <a:cubicBezTo>
                    <a:pt x="968" y="228"/>
                    <a:pt x="968" y="228"/>
                    <a:pt x="968" y="228"/>
                  </a:cubicBezTo>
                  <a:cubicBezTo>
                    <a:pt x="965" y="228"/>
                    <a:pt x="965" y="228"/>
                    <a:pt x="965" y="228"/>
                  </a:cubicBezTo>
                  <a:cubicBezTo>
                    <a:pt x="965" y="231"/>
                    <a:pt x="965" y="231"/>
                    <a:pt x="965" y="231"/>
                  </a:cubicBezTo>
                  <a:cubicBezTo>
                    <a:pt x="965" y="232"/>
                    <a:pt x="965" y="232"/>
                    <a:pt x="965" y="232"/>
                  </a:cubicBezTo>
                  <a:cubicBezTo>
                    <a:pt x="962" y="231"/>
                    <a:pt x="962" y="231"/>
                    <a:pt x="962" y="231"/>
                  </a:cubicBezTo>
                  <a:cubicBezTo>
                    <a:pt x="959" y="231"/>
                    <a:pt x="959" y="231"/>
                    <a:pt x="959" y="231"/>
                  </a:cubicBezTo>
                  <a:cubicBezTo>
                    <a:pt x="962" y="234"/>
                    <a:pt x="962" y="234"/>
                    <a:pt x="962" y="234"/>
                  </a:cubicBezTo>
                  <a:cubicBezTo>
                    <a:pt x="965" y="235"/>
                    <a:pt x="965" y="235"/>
                    <a:pt x="965" y="235"/>
                  </a:cubicBezTo>
                  <a:cubicBezTo>
                    <a:pt x="966" y="238"/>
                    <a:pt x="966" y="238"/>
                    <a:pt x="966" y="238"/>
                  </a:cubicBezTo>
                  <a:cubicBezTo>
                    <a:pt x="968" y="241"/>
                    <a:pt x="968" y="241"/>
                    <a:pt x="968" y="241"/>
                  </a:cubicBezTo>
                  <a:cubicBezTo>
                    <a:pt x="966" y="241"/>
                    <a:pt x="966" y="241"/>
                    <a:pt x="966" y="241"/>
                  </a:cubicBezTo>
                  <a:cubicBezTo>
                    <a:pt x="966" y="242"/>
                    <a:pt x="966" y="242"/>
                    <a:pt x="966" y="242"/>
                  </a:cubicBezTo>
                  <a:cubicBezTo>
                    <a:pt x="965" y="245"/>
                    <a:pt x="965" y="245"/>
                    <a:pt x="965" y="245"/>
                  </a:cubicBezTo>
                  <a:cubicBezTo>
                    <a:pt x="965" y="246"/>
                    <a:pt x="965" y="246"/>
                    <a:pt x="965" y="246"/>
                  </a:cubicBezTo>
                  <a:cubicBezTo>
                    <a:pt x="968" y="249"/>
                    <a:pt x="968" y="249"/>
                    <a:pt x="968" y="249"/>
                  </a:cubicBezTo>
                  <a:cubicBezTo>
                    <a:pt x="972" y="255"/>
                    <a:pt x="972" y="255"/>
                    <a:pt x="972" y="255"/>
                  </a:cubicBezTo>
                  <a:cubicBezTo>
                    <a:pt x="979" y="264"/>
                    <a:pt x="979" y="264"/>
                    <a:pt x="979" y="264"/>
                  </a:cubicBezTo>
                  <a:cubicBezTo>
                    <a:pt x="986" y="271"/>
                    <a:pt x="986" y="271"/>
                    <a:pt x="986" y="271"/>
                  </a:cubicBezTo>
                  <a:cubicBezTo>
                    <a:pt x="1005" y="287"/>
                    <a:pt x="1005" y="287"/>
                    <a:pt x="1005" y="287"/>
                  </a:cubicBezTo>
                  <a:cubicBezTo>
                    <a:pt x="1012" y="294"/>
                    <a:pt x="1012" y="294"/>
                    <a:pt x="1012" y="294"/>
                  </a:cubicBezTo>
                  <a:cubicBezTo>
                    <a:pt x="1016" y="298"/>
                    <a:pt x="1016" y="298"/>
                    <a:pt x="1016" y="298"/>
                  </a:cubicBezTo>
                  <a:cubicBezTo>
                    <a:pt x="1021" y="300"/>
                    <a:pt x="1021" y="300"/>
                    <a:pt x="1021" y="300"/>
                  </a:cubicBezTo>
                  <a:cubicBezTo>
                    <a:pt x="1019" y="300"/>
                    <a:pt x="1019" y="300"/>
                    <a:pt x="1019" y="300"/>
                  </a:cubicBezTo>
                  <a:cubicBezTo>
                    <a:pt x="1021" y="301"/>
                    <a:pt x="1021" y="301"/>
                    <a:pt x="1021" y="301"/>
                  </a:cubicBezTo>
                  <a:cubicBezTo>
                    <a:pt x="1023" y="304"/>
                    <a:pt x="1023" y="304"/>
                    <a:pt x="1023" y="304"/>
                  </a:cubicBezTo>
                  <a:cubicBezTo>
                    <a:pt x="1031" y="310"/>
                    <a:pt x="1031" y="310"/>
                    <a:pt x="1031" y="310"/>
                  </a:cubicBezTo>
                  <a:cubicBezTo>
                    <a:pt x="1032" y="312"/>
                    <a:pt x="1032" y="312"/>
                    <a:pt x="1032" y="312"/>
                  </a:cubicBezTo>
                  <a:cubicBezTo>
                    <a:pt x="1036" y="315"/>
                    <a:pt x="1036" y="315"/>
                    <a:pt x="1036" y="315"/>
                  </a:cubicBezTo>
                  <a:cubicBezTo>
                    <a:pt x="1039" y="317"/>
                    <a:pt x="1039" y="317"/>
                    <a:pt x="1039" y="317"/>
                  </a:cubicBezTo>
                  <a:cubicBezTo>
                    <a:pt x="1041" y="320"/>
                    <a:pt x="1041" y="320"/>
                    <a:pt x="1041" y="320"/>
                  </a:cubicBezTo>
                  <a:cubicBezTo>
                    <a:pt x="1044" y="315"/>
                    <a:pt x="1044" y="315"/>
                    <a:pt x="1044" y="315"/>
                  </a:cubicBezTo>
                  <a:cubicBezTo>
                    <a:pt x="1044" y="314"/>
                    <a:pt x="1044" y="314"/>
                    <a:pt x="1044" y="314"/>
                  </a:cubicBezTo>
                  <a:cubicBezTo>
                    <a:pt x="1044" y="312"/>
                    <a:pt x="1044" y="312"/>
                    <a:pt x="1044" y="312"/>
                  </a:cubicBezTo>
                  <a:cubicBezTo>
                    <a:pt x="1045" y="310"/>
                    <a:pt x="1045" y="310"/>
                    <a:pt x="1045" y="310"/>
                  </a:cubicBezTo>
                  <a:cubicBezTo>
                    <a:pt x="1045" y="307"/>
                    <a:pt x="1045" y="307"/>
                    <a:pt x="1045" y="307"/>
                  </a:cubicBezTo>
                  <a:cubicBezTo>
                    <a:pt x="1044" y="302"/>
                    <a:pt x="1044" y="302"/>
                    <a:pt x="1044" y="302"/>
                  </a:cubicBezTo>
                  <a:cubicBezTo>
                    <a:pt x="1041" y="298"/>
                    <a:pt x="1041" y="298"/>
                    <a:pt x="1041" y="298"/>
                  </a:cubicBezTo>
                  <a:cubicBezTo>
                    <a:pt x="1039" y="297"/>
                    <a:pt x="1039" y="297"/>
                    <a:pt x="1039" y="297"/>
                  </a:cubicBezTo>
                  <a:cubicBezTo>
                    <a:pt x="1038" y="295"/>
                    <a:pt x="1038" y="295"/>
                    <a:pt x="1038" y="295"/>
                  </a:cubicBezTo>
                  <a:cubicBezTo>
                    <a:pt x="1036" y="294"/>
                    <a:pt x="1036" y="294"/>
                    <a:pt x="1036" y="294"/>
                  </a:cubicBezTo>
                  <a:cubicBezTo>
                    <a:pt x="1035" y="292"/>
                    <a:pt x="1035" y="292"/>
                    <a:pt x="1035" y="292"/>
                  </a:cubicBezTo>
                  <a:cubicBezTo>
                    <a:pt x="1036" y="292"/>
                    <a:pt x="1036" y="292"/>
                    <a:pt x="1036" y="292"/>
                  </a:cubicBezTo>
                  <a:cubicBezTo>
                    <a:pt x="1038" y="294"/>
                    <a:pt x="1038" y="294"/>
                    <a:pt x="1038" y="294"/>
                  </a:cubicBezTo>
                  <a:cubicBezTo>
                    <a:pt x="1041" y="291"/>
                    <a:pt x="1041" y="291"/>
                    <a:pt x="1041" y="291"/>
                  </a:cubicBezTo>
                  <a:cubicBezTo>
                    <a:pt x="1044" y="289"/>
                    <a:pt x="1044" y="289"/>
                    <a:pt x="1044" y="289"/>
                  </a:cubicBezTo>
                  <a:cubicBezTo>
                    <a:pt x="1045" y="289"/>
                    <a:pt x="1045" y="289"/>
                    <a:pt x="1045" y="289"/>
                  </a:cubicBezTo>
                  <a:cubicBezTo>
                    <a:pt x="1046" y="289"/>
                    <a:pt x="1046" y="289"/>
                    <a:pt x="1046" y="289"/>
                  </a:cubicBezTo>
                  <a:cubicBezTo>
                    <a:pt x="1048" y="291"/>
                    <a:pt x="1048" y="291"/>
                    <a:pt x="1048" y="291"/>
                  </a:cubicBezTo>
                  <a:cubicBezTo>
                    <a:pt x="1049" y="291"/>
                    <a:pt x="1049" y="291"/>
                    <a:pt x="1049" y="291"/>
                  </a:cubicBezTo>
                  <a:cubicBezTo>
                    <a:pt x="1046" y="288"/>
                    <a:pt x="1046" y="288"/>
                    <a:pt x="1046" y="288"/>
                  </a:cubicBezTo>
                  <a:cubicBezTo>
                    <a:pt x="1044" y="287"/>
                    <a:pt x="1044" y="287"/>
                    <a:pt x="1044" y="287"/>
                  </a:cubicBezTo>
                  <a:cubicBezTo>
                    <a:pt x="1042" y="285"/>
                    <a:pt x="1042" y="285"/>
                    <a:pt x="1042" y="285"/>
                  </a:cubicBezTo>
                  <a:cubicBezTo>
                    <a:pt x="1039" y="282"/>
                    <a:pt x="1039" y="282"/>
                    <a:pt x="1039" y="282"/>
                  </a:cubicBezTo>
                  <a:cubicBezTo>
                    <a:pt x="1038" y="279"/>
                    <a:pt x="1038" y="279"/>
                    <a:pt x="1038" y="279"/>
                  </a:cubicBezTo>
                  <a:cubicBezTo>
                    <a:pt x="1038" y="278"/>
                    <a:pt x="1038" y="278"/>
                    <a:pt x="1038" y="278"/>
                  </a:cubicBezTo>
                  <a:cubicBezTo>
                    <a:pt x="1038" y="277"/>
                    <a:pt x="1038" y="277"/>
                    <a:pt x="1038" y="277"/>
                  </a:cubicBezTo>
                  <a:cubicBezTo>
                    <a:pt x="1039" y="274"/>
                    <a:pt x="1039" y="274"/>
                    <a:pt x="1039" y="274"/>
                  </a:cubicBezTo>
                  <a:cubicBezTo>
                    <a:pt x="1041" y="272"/>
                    <a:pt x="1041" y="272"/>
                    <a:pt x="1041" y="272"/>
                  </a:cubicBezTo>
                  <a:cubicBezTo>
                    <a:pt x="1042" y="272"/>
                    <a:pt x="1042" y="272"/>
                    <a:pt x="1042" y="272"/>
                  </a:cubicBezTo>
                  <a:cubicBezTo>
                    <a:pt x="1046" y="274"/>
                    <a:pt x="1046" y="274"/>
                    <a:pt x="1046" y="274"/>
                  </a:cubicBezTo>
                  <a:cubicBezTo>
                    <a:pt x="1049" y="274"/>
                    <a:pt x="1049" y="274"/>
                    <a:pt x="1049" y="274"/>
                  </a:cubicBezTo>
                  <a:cubicBezTo>
                    <a:pt x="1051" y="271"/>
                    <a:pt x="1051" y="271"/>
                    <a:pt x="1051" y="271"/>
                  </a:cubicBezTo>
                  <a:cubicBezTo>
                    <a:pt x="1051" y="269"/>
                    <a:pt x="1051" y="269"/>
                    <a:pt x="1051" y="269"/>
                  </a:cubicBezTo>
                  <a:cubicBezTo>
                    <a:pt x="1045" y="267"/>
                    <a:pt x="1045" y="267"/>
                    <a:pt x="1045" y="267"/>
                  </a:cubicBezTo>
                  <a:cubicBezTo>
                    <a:pt x="1041" y="264"/>
                    <a:pt x="1041" y="264"/>
                    <a:pt x="1041" y="264"/>
                  </a:cubicBezTo>
                  <a:cubicBezTo>
                    <a:pt x="1038" y="261"/>
                    <a:pt x="1038" y="261"/>
                    <a:pt x="1038" y="261"/>
                  </a:cubicBezTo>
                  <a:cubicBezTo>
                    <a:pt x="1035" y="258"/>
                    <a:pt x="1035" y="258"/>
                    <a:pt x="1035" y="258"/>
                  </a:cubicBezTo>
                  <a:cubicBezTo>
                    <a:pt x="1033" y="254"/>
                    <a:pt x="1033" y="254"/>
                    <a:pt x="1033" y="254"/>
                  </a:cubicBezTo>
                  <a:cubicBezTo>
                    <a:pt x="1033" y="252"/>
                    <a:pt x="1033" y="252"/>
                    <a:pt x="1033" y="252"/>
                  </a:cubicBezTo>
                  <a:cubicBezTo>
                    <a:pt x="1035" y="251"/>
                    <a:pt x="1035" y="251"/>
                    <a:pt x="1035" y="251"/>
                  </a:cubicBezTo>
                  <a:cubicBezTo>
                    <a:pt x="1033" y="249"/>
                    <a:pt x="1033" y="249"/>
                    <a:pt x="1033" y="249"/>
                  </a:cubicBezTo>
                  <a:cubicBezTo>
                    <a:pt x="1033" y="248"/>
                    <a:pt x="1033" y="248"/>
                    <a:pt x="1033" y="248"/>
                  </a:cubicBezTo>
                  <a:cubicBezTo>
                    <a:pt x="1036" y="248"/>
                    <a:pt x="1036" y="248"/>
                    <a:pt x="1036" y="248"/>
                  </a:cubicBezTo>
                  <a:cubicBezTo>
                    <a:pt x="1038" y="248"/>
                    <a:pt x="1038" y="248"/>
                    <a:pt x="1038" y="248"/>
                  </a:cubicBezTo>
                  <a:cubicBezTo>
                    <a:pt x="1036" y="249"/>
                    <a:pt x="1036" y="249"/>
                    <a:pt x="1036" y="249"/>
                  </a:cubicBezTo>
                  <a:cubicBezTo>
                    <a:pt x="1036" y="251"/>
                    <a:pt x="1036" y="251"/>
                    <a:pt x="1036" y="251"/>
                  </a:cubicBezTo>
                  <a:cubicBezTo>
                    <a:pt x="1039" y="254"/>
                    <a:pt x="1039" y="254"/>
                    <a:pt x="1039" y="254"/>
                  </a:cubicBezTo>
                  <a:cubicBezTo>
                    <a:pt x="1042" y="254"/>
                    <a:pt x="1042" y="254"/>
                    <a:pt x="1042" y="254"/>
                  </a:cubicBezTo>
                  <a:cubicBezTo>
                    <a:pt x="1044" y="252"/>
                    <a:pt x="1044" y="252"/>
                    <a:pt x="1044" y="252"/>
                  </a:cubicBezTo>
                  <a:cubicBezTo>
                    <a:pt x="1044" y="251"/>
                    <a:pt x="1044" y="251"/>
                    <a:pt x="1044" y="251"/>
                  </a:cubicBezTo>
                  <a:cubicBezTo>
                    <a:pt x="1041" y="248"/>
                    <a:pt x="1041" y="248"/>
                    <a:pt x="1041" y="248"/>
                  </a:cubicBezTo>
                  <a:cubicBezTo>
                    <a:pt x="1035" y="245"/>
                    <a:pt x="1035" y="245"/>
                    <a:pt x="1035" y="245"/>
                  </a:cubicBezTo>
                  <a:cubicBezTo>
                    <a:pt x="1032" y="244"/>
                    <a:pt x="1032" y="244"/>
                    <a:pt x="1032" y="244"/>
                  </a:cubicBezTo>
                  <a:cubicBezTo>
                    <a:pt x="1029" y="242"/>
                    <a:pt x="1029" y="242"/>
                    <a:pt x="1029" y="242"/>
                  </a:cubicBezTo>
                  <a:cubicBezTo>
                    <a:pt x="1025" y="239"/>
                    <a:pt x="1025" y="239"/>
                    <a:pt x="1025" y="239"/>
                  </a:cubicBezTo>
                  <a:cubicBezTo>
                    <a:pt x="1023" y="238"/>
                    <a:pt x="1023" y="238"/>
                    <a:pt x="1023" y="238"/>
                  </a:cubicBezTo>
                  <a:cubicBezTo>
                    <a:pt x="1023" y="236"/>
                    <a:pt x="1023" y="236"/>
                    <a:pt x="1023" y="236"/>
                  </a:cubicBezTo>
                  <a:cubicBezTo>
                    <a:pt x="1023" y="234"/>
                    <a:pt x="1023" y="234"/>
                    <a:pt x="1023" y="234"/>
                  </a:cubicBezTo>
                  <a:cubicBezTo>
                    <a:pt x="1023" y="232"/>
                    <a:pt x="1023" y="232"/>
                    <a:pt x="1023" y="232"/>
                  </a:cubicBezTo>
                  <a:cubicBezTo>
                    <a:pt x="1019" y="231"/>
                    <a:pt x="1019" y="231"/>
                    <a:pt x="1019" y="231"/>
                  </a:cubicBezTo>
                  <a:cubicBezTo>
                    <a:pt x="1016" y="229"/>
                    <a:pt x="1016" y="229"/>
                    <a:pt x="1016" y="229"/>
                  </a:cubicBezTo>
                  <a:cubicBezTo>
                    <a:pt x="1013" y="229"/>
                    <a:pt x="1013" y="229"/>
                    <a:pt x="1013" y="229"/>
                  </a:cubicBezTo>
                  <a:cubicBezTo>
                    <a:pt x="1015" y="232"/>
                    <a:pt x="1015" y="232"/>
                    <a:pt x="1015" y="232"/>
                  </a:cubicBezTo>
                  <a:cubicBezTo>
                    <a:pt x="1013" y="232"/>
                    <a:pt x="1013" y="232"/>
                    <a:pt x="1013" y="232"/>
                  </a:cubicBezTo>
                  <a:cubicBezTo>
                    <a:pt x="1012" y="231"/>
                    <a:pt x="1012" y="231"/>
                    <a:pt x="1012" y="231"/>
                  </a:cubicBezTo>
                  <a:cubicBezTo>
                    <a:pt x="1009" y="231"/>
                    <a:pt x="1009" y="231"/>
                    <a:pt x="1009" y="231"/>
                  </a:cubicBezTo>
                  <a:cubicBezTo>
                    <a:pt x="1006" y="228"/>
                    <a:pt x="1006" y="228"/>
                    <a:pt x="1006" y="228"/>
                  </a:cubicBezTo>
                  <a:cubicBezTo>
                    <a:pt x="1003" y="225"/>
                    <a:pt x="1003" y="225"/>
                    <a:pt x="1003" y="225"/>
                  </a:cubicBezTo>
                  <a:cubicBezTo>
                    <a:pt x="1002" y="221"/>
                    <a:pt x="1002" y="221"/>
                    <a:pt x="1002" y="221"/>
                  </a:cubicBezTo>
                  <a:cubicBezTo>
                    <a:pt x="1002" y="218"/>
                    <a:pt x="1002" y="218"/>
                    <a:pt x="1002" y="218"/>
                  </a:cubicBezTo>
                  <a:cubicBezTo>
                    <a:pt x="1002" y="216"/>
                    <a:pt x="1002" y="216"/>
                    <a:pt x="1002" y="216"/>
                  </a:cubicBezTo>
                  <a:cubicBezTo>
                    <a:pt x="1003" y="216"/>
                    <a:pt x="1003" y="216"/>
                    <a:pt x="1003" y="216"/>
                  </a:cubicBezTo>
                  <a:cubicBezTo>
                    <a:pt x="1001" y="215"/>
                    <a:pt x="1001" y="215"/>
                    <a:pt x="1001" y="215"/>
                  </a:cubicBezTo>
                  <a:cubicBezTo>
                    <a:pt x="1003" y="215"/>
                    <a:pt x="1003" y="215"/>
                    <a:pt x="1003" y="215"/>
                  </a:cubicBezTo>
                  <a:cubicBezTo>
                    <a:pt x="1001" y="213"/>
                    <a:pt x="1001" y="213"/>
                    <a:pt x="1001" y="213"/>
                  </a:cubicBezTo>
                  <a:cubicBezTo>
                    <a:pt x="1001" y="212"/>
                    <a:pt x="1001" y="212"/>
                    <a:pt x="1001" y="212"/>
                  </a:cubicBezTo>
                  <a:cubicBezTo>
                    <a:pt x="1002" y="212"/>
                    <a:pt x="1002" y="212"/>
                    <a:pt x="1002" y="212"/>
                  </a:cubicBezTo>
                  <a:cubicBezTo>
                    <a:pt x="999" y="211"/>
                    <a:pt x="999" y="211"/>
                    <a:pt x="999" y="211"/>
                  </a:cubicBezTo>
                  <a:cubicBezTo>
                    <a:pt x="998" y="209"/>
                    <a:pt x="998" y="209"/>
                    <a:pt x="998" y="209"/>
                  </a:cubicBezTo>
                  <a:cubicBezTo>
                    <a:pt x="998" y="208"/>
                    <a:pt x="998" y="208"/>
                    <a:pt x="998" y="208"/>
                  </a:cubicBezTo>
                  <a:cubicBezTo>
                    <a:pt x="996" y="206"/>
                    <a:pt x="996" y="206"/>
                    <a:pt x="996" y="206"/>
                  </a:cubicBezTo>
                  <a:cubicBezTo>
                    <a:pt x="995" y="205"/>
                    <a:pt x="995" y="205"/>
                    <a:pt x="995" y="205"/>
                  </a:cubicBezTo>
                  <a:cubicBezTo>
                    <a:pt x="996" y="205"/>
                    <a:pt x="996" y="205"/>
                    <a:pt x="996" y="205"/>
                  </a:cubicBezTo>
                  <a:cubicBezTo>
                    <a:pt x="998" y="203"/>
                    <a:pt x="998" y="203"/>
                    <a:pt x="998" y="203"/>
                  </a:cubicBezTo>
                  <a:cubicBezTo>
                    <a:pt x="999" y="203"/>
                    <a:pt x="999" y="203"/>
                    <a:pt x="999" y="203"/>
                  </a:cubicBezTo>
                  <a:cubicBezTo>
                    <a:pt x="1001" y="203"/>
                    <a:pt x="1001" y="203"/>
                    <a:pt x="1001" y="203"/>
                  </a:cubicBezTo>
                  <a:cubicBezTo>
                    <a:pt x="1002" y="203"/>
                    <a:pt x="1002" y="203"/>
                    <a:pt x="1002" y="203"/>
                  </a:cubicBezTo>
                  <a:cubicBezTo>
                    <a:pt x="1002" y="202"/>
                    <a:pt x="1002" y="202"/>
                    <a:pt x="1002" y="202"/>
                  </a:cubicBezTo>
                  <a:cubicBezTo>
                    <a:pt x="1005" y="203"/>
                    <a:pt x="1005" y="203"/>
                    <a:pt x="1005" y="203"/>
                  </a:cubicBezTo>
                  <a:cubicBezTo>
                    <a:pt x="1008" y="205"/>
                    <a:pt x="1008" y="205"/>
                    <a:pt x="1008" y="205"/>
                  </a:cubicBezTo>
                  <a:cubicBezTo>
                    <a:pt x="1011" y="205"/>
                    <a:pt x="1011" y="205"/>
                    <a:pt x="1011" y="205"/>
                  </a:cubicBezTo>
                  <a:cubicBezTo>
                    <a:pt x="1011" y="203"/>
                    <a:pt x="1011" y="203"/>
                    <a:pt x="1011" y="203"/>
                  </a:cubicBezTo>
                  <a:cubicBezTo>
                    <a:pt x="1009" y="202"/>
                    <a:pt x="1009" y="202"/>
                    <a:pt x="1009" y="202"/>
                  </a:cubicBezTo>
                  <a:cubicBezTo>
                    <a:pt x="1008" y="202"/>
                    <a:pt x="1008" y="202"/>
                    <a:pt x="1008" y="202"/>
                  </a:cubicBezTo>
                  <a:cubicBezTo>
                    <a:pt x="1011" y="201"/>
                    <a:pt x="1011" y="201"/>
                    <a:pt x="1011" y="201"/>
                  </a:cubicBezTo>
                  <a:cubicBezTo>
                    <a:pt x="1011" y="199"/>
                    <a:pt x="1011" y="199"/>
                    <a:pt x="1011" y="199"/>
                  </a:cubicBezTo>
                  <a:cubicBezTo>
                    <a:pt x="1012" y="198"/>
                    <a:pt x="1012" y="198"/>
                    <a:pt x="1012" y="198"/>
                  </a:cubicBezTo>
                  <a:cubicBezTo>
                    <a:pt x="1013" y="198"/>
                    <a:pt x="1013" y="198"/>
                    <a:pt x="1013" y="198"/>
                  </a:cubicBezTo>
                  <a:cubicBezTo>
                    <a:pt x="1015" y="198"/>
                    <a:pt x="1015" y="198"/>
                    <a:pt x="1015" y="198"/>
                  </a:cubicBezTo>
                  <a:cubicBezTo>
                    <a:pt x="1016" y="201"/>
                    <a:pt x="1016" y="201"/>
                    <a:pt x="1016" y="201"/>
                  </a:cubicBezTo>
                  <a:cubicBezTo>
                    <a:pt x="1019" y="203"/>
                    <a:pt x="1019" y="203"/>
                    <a:pt x="1019" y="203"/>
                  </a:cubicBezTo>
                  <a:cubicBezTo>
                    <a:pt x="1021" y="205"/>
                    <a:pt x="1021" y="205"/>
                    <a:pt x="1021" y="205"/>
                  </a:cubicBezTo>
                  <a:cubicBezTo>
                    <a:pt x="1022" y="205"/>
                    <a:pt x="1022" y="205"/>
                    <a:pt x="1022" y="205"/>
                  </a:cubicBezTo>
                  <a:cubicBezTo>
                    <a:pt x="1023" y="202"/>
                    <a:pt x="1023" y="202"/>
                    <a:pt x="1023" y="202"/>
                  </a:cubicBezTo>
                  <a:cubicBezTo>
                    <a:pt x="1023" y="199"/>
                    <a:pt x="1023" y="199"/>
                    <a:pt x="1023" y="199"/>
                  </a:cubicBezTo>
                  <a:cubicBezTo>
                    <a:pt x="1025" y="199"/>
                    <a:pt x="1025" y="199"/>
                    <a:pt x="1025" y="199"/>
                  </a:cubicBezTo>
                  <a:cubicBezTo>
                    <a:pt x="1023" y="198"/>
                    <a:pt x="1023" y="198"/>
                    <a:pt x="1023" y="198"/>
                  </a:cubicBezTo>
                  <a:cubicBezTo>
                    <a:pt x="1026" y="198"/>
                    <a:pt x="1026" y="198"/>
                    <a:pt x="1026" y="198"/>
                  </a:cubicBezTo>
                  <a:cubicBezTo>
                    <a:pt x="1028" y="198"/>
                    <a:pt x="1028" y="198"/>
                    <a:pt x="1028" y="198"/>
                  </a:cubicBezTo>
                  <a:cubicBezTo>
                    <a:pt x="1032" y="196"/>
                    <a:pt x="1032" y="196"/>
                    <a:pt x="1032" y="196"/>
                  </a:cubicBezTo>
                  <a:cubicBezTo>
                    <a:pt x="1041" y="196"/>
                    <a:pt x="1041" y="196"/>
                    <a:pt x="1041" y="196"/>
                  </a:cubicBezTo>
                  <a:cubicBezTo>
                    <a:pt x="1051" y="199"/>
                    <a:pt x="1051" y="199"/>
                    <a:pt x="1051" y="199"/>
                  </a:cubicBezTo>
                  <a:cubicBezTo>
                    <a:pt x="1061" y="205"/>
                    <a:pt x="1061" y="205"/>
                    <a:pt x="1061" y="205"/>
                  </a:cubicBezTo>
                  <a:cubicBezTo>
                    <a:pt x="1061" y="203"/>
                    <a:pt x="1061" y="203"/>
                    <a:pt x="1061" y="203"/>
                  </a:cubicBezTo>
                  <a:cubicBezTo>
                    <a:pt x="1059" y="201"/>
                    <a:pt x="1059" y="201"/>
                    <a:pt x="1059" y="201"/>
                  </a:cubicBezTo>
                  <a:cubicBezTo>
                    <a:pt x="1055" y="198"/>
                    <a:pt x="1055" y="198"/>
                    <a:pt x="1055" y="198"/>
                  </a:cubicBezTo>
                  <a:cubicBezTo>
                    <a:pt x="1056" y="198"/>
                    <a:pt x="1056" y="198"/>
                    <a:pt x="1056" y="198"/>
                  </a:cubicBezTo>
                  <a:cubicBezTo>
                    <a:pt x="1056" y="196"/>
                    <a:pt x="1056" y="196"/>
                    <a:pt x="1056" y="196"/>
                  </a:cubicBezTo>
                  <a:cubicBezTo>
                    <a:pt x="1059" y="196"/>
                    <a:pt x="1059" y="196"/>
                    <a:pt x="1059" y="196"/>
                  </a:cubicBezTo>
                  <a:cubicBezTo>
                    <a:pt x="1061" y="195"/>
                    <a:pt x="1061" y="195"/>
                    <a:pt x="1061" y="195"/>
                  </a:cubicBezTo>
                  <a:cubicBezTo>
                    <a:pt x="1059" y="195"/>
                    <a:pt x="1059" y="195"/>
                    <a:pt x="1059" y="195"/>
                  </a:cubicBezTo>
                  <a:cubicBezTo>
                    <a:pt x="1061" y="193"/>
                    <a:pt x="1061" y="193"/>
                    <a:pt x="1061" y="193"/>
                  </a:cubicBezTo>
                  <a:cubicBezTo>
                    <a:pt x="1062" y="192"/>
                    <a:pt x="1062" y="192"/>
                    <a:pt x="1062" y="192"/>
                  </a:cubicBezTo>
                  <a:cubicBezTo>
                    <a:pt x="1064" y="192"/>
                    <a:pt x="1064" y="192"/>
                    <a:pt x="1064" y="192"/>
                  </a:cubicBezTo>
                  <a:cubicBezTo>
                    <a:pt x="1062" y="191"/>
                    <a:pt x="1062" y="191"/>
                    <a:pt x="1062" y="191"/>
                  </a:cubicBezTo>
                  <a:cubicBezTo>
                    <a:pt x="1064" y="191"/>
                    <a:pt x="1064" y="191"/>
                    <a:pt x="1064" y="191"/>
                  </a:cubicBezTo>
                  <a:cubicBezTo>
                    <a:pt x="1062" y="189"/>
                    <a:pt x="1062" y="189"/>
                    <a:pt x="1062" y="189"/>
                  </a:cubicBezTo>
                  <a:cubicBezTo>
                    <a:pt x="1064" y="189"/>
                    <a:pt x="1064" y="189"/>
                    <a:pt x="1064" y="189"/>
                  </a:cubicBezTo>
                  <a:cubicBezTo>
                    <a:pt x="1064" y="188"/>
                    <a:pt x="1064" y="188"/>
                    <a:pt x="1064" y="188"/>
                  </a:cubicBezTo>
                  <a:cubicBezTo>
                    <a:pt x="1064" y="186"/>
                    <a:pt x="1064" y="186"/>
                    <a:pt x="1064" y="186"/>
                  </a:cubicBezTo>
                  <a:cubicBezTo>
                    <a:pt x="1066" y="185"/>
                    <a:pt x="1066" y="185"/>
                    <a:pt x="1066" y="185"/>
                  </a:cubicBezTo>
                  <a:cubicBezTo>
                    <a:pt x="1065" y="182"/>
                    <a:pt x="1065" y="182"/>
                    <a:pt x="1065" y="182"/>
                  </a:cubicBezTo>
                  <a:cubicBezTo>
                    <a:pt x="1068" y="182"/>
                    <a:pt x="1068" y="182"/>
                    <a:pt x="1068" y="182"/>
                  </a:cubicBezTo>
                  <a:cubicBezTo>
                    <a:pt x="1069" y="182"/>
                    <a:pt x="1069" y="182"/>
                    <a:pt x="1069" y="182"/>
                  </a:cubicBezTo>
                  <a:cubicBezTo>
                    <a:pt x="1068" y="181"/>
                    <a:pt x="1068" y="181"/>
                    <a:pt x="1068" y="181"/>
                  </a:cubicBezTo>
                  <a:cubicBezTo>
                    <a:pt x="1071" y="181"/>
                    <a:pt x="1071" y="181"/>
                    <a:pt x="1071" y="181"/>
                  </a:cubicBezTo>
                  <a:cubicBezTo>
                    <a:pt x="1074" y="181"/>
                    <a:pt x="1074" y="181"/>
                    <a:pt x="1074" y="181"/>
                  </a:cubicBezTo>
                  <a:cubicBezTo>
                    <a:pt x="1071" y="179"/>
                    <a:pt x="1071" y="179"/>
                    <a:pt x="1071" y="179"/>
                  </a:cubicBezTo>
                  <a:cubicBezTo>
                    <a:pt x="1074" y="179"/>
                    <a:pt x="1074" y="179"/>
                    <a:pt x="1074" y="179"/>
                  </a:cubicBezTo>
                  <a:cubicBezTo>
                    <a:pt x="1075" y="178"/>
                    <a:pt x="1075" y="178"/>
                    <a:pt x="1075" y="178"/>
                  </a:cubicBezTo>
                  <a:cubicBezTo>
                    <a:pt x="1078" y="176"/>
                    <a:pt x="1078" y="176"/>
                    <a:pt x="1078" y="176"/>
                  </a:cubicBezTo>
                  <a:cubicBezTo>
                    <a:pt x="1081" y="175"/>
                    <a:pt x="1081" y="175"/>
                    <a:pt x="1081" y="175"/>
                  </a:cubicBezTo>
                  <a:cubicBezTo>
                    <a:pt x="1084" y="172"/>
                    <a:pt x="1084" y="172"/>
                    <a:pt x="1084" y="172"/>
                  </a:cubicBezTo>
                  <a:cubicBezTo>
                    <a:pt x="1087" y="172"/>
                    <a:pt x="1087" y="172"/>
                    <a:pt x="1087" y="172"/>
                  </a:cubicBezTo>
                  <a:cubicBezTo>
                    <a:pt x="1084" y="170"/>
                    <a:pt x="1084" y="170"/>
                    <a:pt x="1084" y="170"/>
                  </a:cubicBezTo>
                  <a:cubicBezTo>
                    <a:pt x="1082" y="170"/>
                    <a:pt x="1082" y="170"/>
                    <a:pt x="1082" y="170"/>
                  </a:cubicBezTo>
                  <a:cubicBezTo>
                    <a:pt x="1079" y="168"/>
                    <a:pt x="1079" y="168"/>
                    <a:pt x="1079" y="168"/>
                  </a:cubicBezTo>
                  <a:cubicBezTo>
                    <a:pt x="1082" y="169"/>
                    <a:pt x="1082" y="169"/>
                    <a:pt x="1082" y="169"/>
                  </a:cubicBezTo>
                  <a:cubicBezTo>
                    <a:pt x="1085" y="170"/>
                    <a:pt x="1085" y="170"/>
                    <a:pt x="1085" y="170"/>
                  </a:cubicBezTo>
                  <a:cubicBezTo>
                    <a:pt x="1084" y="169"/>
                    <a:pt x="1084" y="169"/>
                    <a:pt x="1084" y="169"/>
                  </a:cubicBezTo>
                  <a:cubicBezTo>
                    <a:pt x="1085" y="169"/>
                    <a:pt x="1085" y="169"/>
                    <a:pt x="1085" y="169"/>
                  </a:cubicBezTo>
                  <a:cubicBezTo>
                    <a:pt x="1087" y="170"/>
                    <a:pt x="1087" y="170"/>
                    <a:pt x="1087" y="170"/>
                  </a:cubicBezTo>
                  <a:cubicBezTo>
                    <a:pt x="1091" y="172"/>
                    <a:pt x="1091" y="172"/>
                    <a:pt x="1091" y="172"/>
                  </a:cubicBezTo>
                  <a:cubicBezTo>
                    <a:pt x="1094" y="172"/>
                    <a:pt x="1094" y="172"/>
                    <a:pt x="1094" y="172"/>
                  </a:cubicBezTo>
                  <a:cubicBezTo>
                    <a:pt x="1101" y="173"/>
                    <a:pt x="1101" y="173"/>
                    <a:pt x="1101" y="173"/>
                  </a:cubicBezTo>
                  <a:cubicBezTo>
                    <a:pt x="1108" y="175"/>
                    <a:pt x="1108" y="175"/>
                    <a:pt x="1108" y="175"/>
                  </a:cubicBezTo>
                  <a:cubicBezTo>
                    <a:pt x="1105" y="173"/>
                    <a:pt x="1105" y="173"/>
                    <a:pt x="1105" y="173"/>
                  </a:cubicBezTo>
                  <a:cubicBezTo>
                    <a:pt x="1107" y="172"/>
                    <a:pt x="1107" y="172"/>
                    <a:pt x="1107" y="172"/>
                  </a:cubicBezTo>
                  <a:cubicBezTo>
                    <a:pt x="1107" y="169"/>
                    <a:pt x="1107" y="169"/>
                    <a:pt x="1107" y="169"/>
                  </a:cubicBezTo>
                  <a:cubicBezTo>
                    <a:pt x="1102" y="168"/>
                    <a:pt x="1102" y="168"/>
                    <a:pt x="1102" y="168"/>
                  </a:cubicBezTo>
                  <a:cubicBezTo>
                    <a:pt x="1099" y="166"/>
                    <a:pt x="1099" y="166"/>
                    <a:pt x="1099" y="166"/>
                  </a:cubicBezTo>
                  <a:cubicBezTo>
                    <a:pt x="1098" y="165"/>
                    <a:pt x="1098" y="165"/>
                    <a:pt x="1098" y="165"/>
                  </a:cubicBezTo>
                  <a:cubicBezTo>
                    <a:pt x="1095" y="163"/>
                    <a:pt x="1095" y="163"/>
                    <a:pt x="1095" y="163"/>
                  </a:cubicBezTo>
                  <a:cubicBezTo>
                    <a:pt x="1089" y="162"/>
                    <a:pt x="1089" y="162"/>
                    <a:pt x="1089" y="162"/>
                  </a:cubicBezTo>
                  <a:cubicBezTo>
                    <a:pt x="1091" y="162"/>
                    <a:pt x="1091" y="162"/>
                    <a:pt x="1091" y="162"/>
                  </a:cubicBezTo>
                  <a:cubicBezTo>
                    <a:pt x="1087" y="160"/>
                    <a:pt x="1087" y="160"/>
                    <a:pt x="1087" y="160"/>
                  </a:cubicBezTo>
                  <a:cubicBezTo>
                    <a:pt x="1085" y="160"/>
                    <a:pt x="1085" y="160"/>
                    <a:pt x="1085" y="160"/>
                  </a:cubicBezTo>
                  <a:cubicBezTo>
                    <a:pt x="1084" y="160"/>
                    <a:pt x="1084" y="160"/>
                    <a:pt x="1084" y="160"/>
                  </a:cubicBezTo>
                  <a:cubicBezTo>
                    <a:pt x="1082" y="159"/>
                    <a:pt x="1082" y="159"/>
                    <a:pt x="1082" y="159"/>
                  </a:cubicBezTo>
                  <a:cubicBezTo>
                    <a:pt x="1084" y="159"/>
                    <a:pt x="1084" y="159"/>
                    <a:pt x="1084" y="159"/>
                  </a:cubicBezTo>
                  <a:cubicBezTo>
                    <a:pt x="1082" y="158"/>
                    <a:pt x="1082" y="158"/>
                    <a:pt x="1082" y="158"/>
                  </a:cubicBezTo>
                  <a:cubicBezTo>
                    <a:pt x="1078" y="155"/>
                    <a:pt x="1078" y="155"/>
                    <a:pt x="1078" y="155"/>
                  </a:cubicBezTo>
                  <a:cubicBezTo>
                    <a:pt x="1075" y="155"/>
                    <a:pt x="1075" y="155"/>
                    <a:pt x="1075" y="155"/>
                  </a:cubicBezTo>
                  <a:cubicBezTo>
                    <a:pt x="1074" y="153"/>
                    <a:pt x="1074" y="153"/>
                    <a:pt x="1074" y="153"/>
                  </a:cubicBezTo>
                  <a:cubicBezTo>
                    <a:pt x="1075" y="153"/>
                    <a:pt x="1075" y="153"/>
                    <a:pt x="1075" y="153"/>
                  </a:cubicBezTo>
                  <a:cubicBezTo>
                    <a:pt x="1068" y="150"/>
                    <a:pt x="1068" y="150"/>
                    <a:pt x="1068" y="150"/>
                  </a:cubicBezTo>
                  <a:cubicBezTo>
                    <a:pt x="1069" y="152"/>
                    <a:pt x="1069" y="152"/>
                    <a:pt x="1069" y="152"/>
                  </a:cubicBezTo>
                  <a:cubicBezTo>
                    <a:pt x="1062" y="150"/>
                    <a:pt x="1062" y="150"/>
                    <a:pt x="1062" y="150"/>
                  </a:cubicBezTo>
                  <a:cubicBezTo>
                    <a:pt x="1058" y="149"/>
                    <a:pt x="1058" y="149"/>
                    <a:pt x="1058" y="149"/>
                  </a:cubicBezTo>
                  <a:cubicBezTo>
                    <a:pt x="1056" y="148"/>
                    <a:pt x="1056" y="148"/>
                    <a:pt x="1056" y="148"/>
                  </a:cubicBezTo>
                  <a:cubicBezTo>
                    <a:pt x="1054" y="145"/>
                    <a:pt x="1054" y="145"/>
                    <a:pt x="1054" y="145"/>
                  </a:cubicBezTo>
                  <a:cubicBezTo>
                    <a:pt x="1056" y="146"/>
                    <a:pt x="1056" y="146"/>
                    <a:pt x="1056" y="146"/>
                  </a:cubicBezTo>
                  <a:cubicBezTo>
                    <a:pt x="1059" y="146"/>
                    <a:pt x="1059" y="146"/>
                    <a:pt x="1059" y="146"/>
                  </a:cubicBezTo>
                  <a:cubicBezTo>
                    <a:pt x="1066" y="146"/>
                    <a:pt x="1066" y="146"/>
                    <a:pt x="1066" y="146"/>
                  </a:cubicBezTo>
                  <a:cubicBezTo>
                    <a:pt x="1066" y="148"/>
                    <a:pt x="1066" y="148"/>
                    <a:pt x="1066" y="148"/>
                  </a:cubicBezTo>
                  <a:cubicBezTo>
                    <a:pt x="1071" y="145"/>
                    <a:pt x="1071" y="145"/>
                    <a:pt x="1071" y="145"/>
                  </a:cubicBezTo>
                  <a:cubicBezTo>
                    <a:pt x="1071" y="142"/>
                    <a:pt x="1071" y="142"/>
                    <a:pt x="1071" y="142"/>
                  </a:cubicBezTo>
                  <a:cubicBezTo>
                    <a:pt x="1072" y="142"/>
                    <a:pt x="1072" y="142"/>
                    <a:pt x="1072" y="142"/>
                  </a:cubicBezTo>
                  <a:cubicBezTo>
                    <a:pt x="1074" y="140"/>
                    <a:pt x="1074" y="140"/>
                    <a:pt x="1074" y="140"/>
                  </a:cubicBezTo>
                  <a:cubicBezTo>
                    <a:pt x="1074" y="139"/>
                    <a:pt x="1074" y="139"/>
                    <a:pt x="1074" y="139"/>
                  </a:cubicBezTo>
                  <a:cubicBezTo>
                    <a:pt x="1071" y="138"/>
                    <a:pt x="1071" y="138"/>
                    <a:pt x="1071" y="138"/>
                  </a:cubicBezTo>
                  <a:cubicBezTo>
                    <a:pt x="1069" y="138"/>
                    <a:pt x="1069" y="138"/>
                    <a:pt x="1069" y="138"/>
                  </a:cubicBezTo>
                  <a:cubicBezTo>
                    <a:pt x="1071" y="136"/>
                    <a:pt x="1071" y="136"/>
                    <a:pt x="1071" y="136"/>
                  </a:cubicBezTo>
                  <a:cubicBezTo>
                    <a:pt x="1069" y="135"/>
                    <a:pt x="1069" y="135"/>
                    <a:pt x="1069" y="135"/>
                  </a:cubicBezTo>
                  <a:cubicBezTo>
                    <a:pt x="1066" y="133"/>
                    <a:pt x="1066" y="133"/>
                    <a:pt x="1066" y="133"/>
                  </a:cubicBezTo>
                  <a:cubicBezTo>
                    <a:pt x="1062" y="133"/>
                    <a:pt x="1062" y="133"/>
                    <a:pt x="1062" y="133"/>
                  </a:cubicBezTo>
                  <a:cubicBezTo>
                    <a:pt x="1059" y="130"/>
                    <a:pt x="1059" y="130"/>
                    <a:pt x="1059" y="130"/>
                  </a:cubicBezTo>
                  <a:cubicBezTo>
                    <a:pt x="1058" y="129"/>
                    <a:pt x="1058" y="129"/>
                    <a:pt x="1058" y="129"/>
                  </a:cubicBezTo>
                  <a:cubicBezTo>
                    <a:pt x="1061" y="127"/>
                    <a:pt x="1061" y="127"/>
                    <a:pt x="1061" y="127"/>
                  </a:cubicBezTo>
                  <a:cubicBezTo>
                    <a:pt x="1064" y="127"/>
                    <a:pt x="1064" y="127"/>
                    <a:pt x="1064" y="127"/>
                  </a:cubicBezTo>
                  <a:cubicBezTo>
                    <a:pt x="1064" y="126"/>
                    <a:pt x="1064" y="126"/>
                    <a:pt x="1064" y="126"/>
                  </a:cubicBezTo>
                  <a:cubicBezTo>
                    <a:pt x="1065" y="126"/>
                    <a:pt x="1065" y="126"/>
                    <a:pt x="1065" y="126"/>
                  </a:cubicBezTo>
                  <a:cubicBezTo>
                    <a:pt x="1066" y="127"/>
                    <a:pt x="1066" y="127"/>
                    <a:pt x="1066" y="127"/>
                  </a:cubicBezTo>
                  <a:cubicBezTo>
                    <a:pt x="1066" y="129"/>
                    <a:pt x="1066" y="129"/>
                    <a:pt x="1066" y="129"/>
                  </a:cubicBezTo>
                  <a:cubicBezTo>
                    <a:pt x="1066" y="130"/>
                    <a:pt x="1066" y="130"/>
                    <a:pt x="1066" y="130"/>
                  </a:cubicBezTo>
                  <a:cubicBezTo>
                    <a:pt x="1074" y="133"/>
                    <a:pt x="1074" y="133"/>
                    <a:pt x="1074" y="133"/>
                  </a:cubicBezTo>
                  <a:cubicBezTo>
                    <a:pt x="1077" y="135"/>
                    <a:pt x="1077" y="135"/>
                    <a:pt x="1077" y="135"/>
                  </a:cubicBezTo>
                  <a:cubicBezTo>
                    <a:pt x="1079" y="136"/>
                    <a:pt x="1079" y="136"/>
                    <a:pt x="1079" y="136"/>
                  </a:cubicBezTo>
                  <a:cubicBezTo>
                    <a:pt x="1084" y="136"/>
                    <a:pt x="1084" y="136"/>
                    <a:pt x="1084" y="136"/>
                  </a:cubicBezTo>
                  <a:cubicBezTo>
                    <a:pt x="1088" y="136"/>
                    <a:pt x="1088" y="136"/>
                    <a:pt x="1088" y="136"/>
                  </a:cubicBezTo>
                  <a:cubicBezTo>
                    <a:pt x="1091" y="135"/>
                    <a:pt x="1091" y="135"/>
                    <a:pt x="1091" y="135"/>
                  </a:cubicBezTo>
                  <a:cubicBezTo>
                    <a:pt x="1094" y="135"/>
                    <a:pt x="1094" y="135"/>
                    <a:pt x="1094" y="135"/>
                  </a:cubicBezTo>
                  <a:cubicBezTo>
                    <a:pt x="1102" y="138"/>
                    <a:pt x="1102" y="138"/>
                    <a:pt x="1102" y="138"/>
                  </a:cubicBezTo>
                  <a:cubicBezTo>
                    <a:pt x="1111" y="140"/>
                    <a:pt x="1111" y="140"/>
                    <a:pt x="1111" y="140"/>
                  </a:cubicBezTo>
                  <a:cubicBezTo>
                    <a:pt x="1118" y="143"/>
                    <a:pt x="1118" y="143"/>
                    <a:pt x="1118" y="143"/>
                  </a:cubicBezTo>
                  <a:cubicBezTo>
                    <a:pt x="1121" y="145"/>
                    <a:pt x="1121" y="145"/>
                    <a:pt x="1121" y="145"/>
                  </a:cubicBezTo>
                  <a:cubicBezTo>
                    <a:pt x="1122" y="145"/>
                    <a:pt x="1122" y="145"/>
                    <a:pt x="1122" y="145"/>
                  </a:cubicBezTo>
                  <a:cubicBezTo>
                    <a:pt x="1121" y="143"/>
                    <a:pt x="1121" y="143"/>
                    <a:pt x="1121" y="143"/>
                  </a:cubicBezTo>
                  <a:cubicBezTo>
                    <a:pt x="1128" y="146"/>
                    <a:pt x="1128" y="146"/>
                    <a:pt x="1128" y="146"/>
                  </a:cubicBezTo>
                  <a:cubicBezTo>
                    <a:pt x="1137" y="148"/>
                    <a:pt x="1137" y="148"/>
                    <a:pt x="1137" y="148"/>
                  </a:cubicBezTo>
                  <a:cubicBezTo>
                    <a:pt x="1142" y="149"/>
                    <a:pt x="1142" y="149"/>
                    <a:pt x="1142" y="149"/>
                  </a:cubicBezTo>
                  <a:cubicBezTo>
                    <a:pt x="1140" y="146"/>
                    <a:pt x="1140" y="146"/>
                    <a:pt x="1140" y="146"/>
                  </a:cubicBezTo>
                  <a:cubicBezTo>
                    <a:pt x="1142" y="148"/>
                    <a:pt x="1142" y="148"/>
                    <a:pt x="1142" y="148"/>
                  </a:cubicBezTo>
                  <a:cubicBezTo>
                    <a:pt x="1145" y="149"/>
                    <a:pt x="1145" y="149"/>
                    <a:pt x="1145" y="149"/>
                  </a:cubicBezTo>
                  <a:cubicBezTo>
                    <a:pt x="1147" y="150"/>
                    <a:pt x="1147" y="150"/>
                    <a:pt x="1147" y="150"/>
                  </a:cubicBezTo>
                  <a:cubicBezTo>
                    <a:pt x="1150" y="150"/>
                    <a:pt x="1150" y="150"/>
                    <a:pt x="1150" y="150"/>
                  </a:cubicBezTo>
                  <a:cubicBezTo>
                    <a:pt x="1148" y="149"/>
                    <a:pt x="1148" y="149"/>
                    <a:pt x="1148" y="149"/>
                  </a:cubicBezTo>
                  <a:cubicBezTo>
                    <a:pt x="1147" y="149"/>
                    <a:pt x="1147" y="149"/>
                    <a:pt x="1147" y="149"/>
                  </a:cubicBezTo>
                  <a:cubicBezTo>
                    <a:pt x="1148" y="148"/>
                    <a:pt x="1148" y="148"/>
                    <a:pt x="1148" y="148"/>
                  </a:cubicBezTo>
                  <a:lnTo>
                    <a:pt x="1150" y="149"/>
                  </a:lnTo>
                  <a:close/>
                  <a:moveTo>
                    <a:pt x="35" y="136"/>
                  </a:moveTo>
                  <a:cubicBezTo>
                    <a:pt x="35" y="135"/>
                    <a:pt x="35" y="134"/>
                    <a:pt x="34" y="133"/>
                  </a:cubicBezTo>
                  <a:cubicBezTo>
                    <a:pt x="35" y="134"/>
                    <a:pt x="35" y="135"/>
                    <a:pt x="35" y="136"/>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39" name="Freeform 185"/>
            <p:cNvSpPr>
              <a:spLocks/>
            </p:cNvSpPr>
            <p:nvPr/>
          </p:nvSpPr>
          <p:spPr bwMode="auto">
            <a:xfrm>
              <a:off x="5443538" y="2560638"/>
              <a:ext cx="423863" cy="246063"/>
            </a:xfrm>
            <a:custGeom>
              <a:avLst/>
              <a:gdLst>
                <a:gd name="T0" fmla="*/ 219 w 267"/>
                <a:gd name="T1" fmla="*/ 66 h 155"/>
                <a:gd name="T2" fmla="*/ 206 w 267"/>
                <a:gd name="T3" fmla="*/ 75 h 155"/>
                <a:gd name="T4" fmla="*/ 199 w 267"/>
                <a:gd name="T5" fmla="*/ 85 h 155"/>
                <a:gd name="T6" fmla="*/ 194 w 267"/>
                <a:gd name="T7" fmla="*/ 87 h 155"/>
                <a:gd name="T8" fmla="*/ 179 w 267"/>
                <a:gd name="T9" fmla="*/ 81 h 155"/>
                <a:gd name="T10" fmla="*/ 166 w 267"/>
                <a:gd name="T11" fmla="*/ 67 h 155"/>
                <a:gd name="T12" fmla="*/ 156 w 267"/>
                <a:gd name="T13" fmla="*/ 62 h 155"/>
                <a:gd name="T14" fmla="*/ 149 w 267"/>
                <a:gd name="T15" fmla="*/ 47 h 155"/>
                <a:gd name="T16" fmla="*/ 137 w 267"/>
                <a:gd name="T17" fmla="*/ 37 h 155"/>
                <a:gd name="T18" fmla="*/ 122 w 267"/>
                <a:gd name="T19" fmla="*/ 37 h 155"/>
                <a:gd name="T20" fmla="*/ 97 w 267"/>
                <a:gd name="T21" fmla="*/ 37 h 155"/>
                <a:gd name="T22" fmla="*/ 85 w 267"/>
                <a:gd name="T23" fmla="*/ 34 h 155"/>
                <a:gd name="T24" fmla="*/ 67 w 267"/>
                <a:gd name="T25" fmla="*/ 24 h 155"/>
                <a:gd name="T26" fmla="*/ 49 w 267"/>
                <a:gd name="T27" fmla="*/ 30 h 155"/>
                <a:gd name="T28" fmla="*/ 39 w 267"/>
                <a:gd name="T29" fmla="*/ 24 h 155"/>
                <a:gd name="T30" fmla="*/ 32 w 267"/>
                <a:gd name="T31" fmla="*/ 13 h 155"/>
                <a:gd name="T32" fmla="*/ 32 w 267"/>
                <a:gd name="T33" fmla="*/ 1 h 155"/>
                <a:gd name="T34" fmla="*/ 19 w 267"/>
                <a:gd name="T35" fmla="*/ 78 h 155"/>
                <a:gd name="T36" fmla="*/ 28 w 267"/>
                <a:gd name="T37" fmla="*/ 75 h 155"/>
                <a:gd name="T38" fmla="*/ 32 w 267"/>
                <a:gd name="T39" fmla="*/ 62 h 155"/>
                <a:gd name="T40" fmla="*/ 39 w 267"/>
                <a:gd name="T41" fmla="*/ 57 h 155"/>
                <a:gd name="T42" fmla="*/ 44 w 267"/>
                <a:gd name="T43" fmla="*/ 53 h 155"/>
                <a:gd name="T44" fmla="*/ 52 w 267"/>
                <a:gd name="T45" fmla="*/ 54 h 155"/>
                <a:gd name="T46" fmla="*/ 65 w 267"/>
                <a:gd name="T47" fmla="*/ 61 h 155"/>
                <a:gd name="T48" fmla="*/ 71 w 267"/>
                <a:gd name="T49" fmla="*/ 66 h 155"/>
                <a:gd name="T50" fmla="*/ 76 w 267"/>
                <a:gd name="T51" fmla="*/ 78 h 155"/>
                <a:gd name="T52" fmla="*/ 93 w 267"/>
                <a:gd name="T53" fmla="*/ 78 h 155"/>
                <a:gd name="T54" fmla="*/ 112 w 267"/>
                <a:gd name="T55" fmla="*/ 101 h 155"/>
                <a:gd name="T56" fmla="*/ 137 w 267"/>
                <a:gd name="T57" fmla="*/ 115 h 155"/>
                <a:gd name="T58" fmla="*/ 163 w 267"/>
                <a:gd name="T59" fmla="*/ 131 h 155"/>
                <a:gd name="T60" fmla="*/ 177 w 267"/>
                <a:gd name="T61" fmla="*/ 135 h 155"/>
                <a:gd name="T62" fmla="*/ 182 w 267"/>
                <a:gd name="T63" fmla="*/ 146 h 155"/>
                <a:gd name="T64" fmla="*/ 195 w 267"/>
                <a:gd name="T65" fmla="*/ 151 h 155"/>
                <a:gd name="T66" fmla="*/ 207 w 267"/>
                <a:gd name="T67" fmla="*/ 155 h 155"/>
                <a:gd name="T68" fmla="*/ 203 w 267"/>
                <a:gd name="T69" fmla="*/ 144 h 155"/>
                <a:gd name="T70" fmla="*/ 206 w 267"/>
                <a:gd name="T71" fmla="*/ 131 h 155"/>
                <a:gd name="T72" fmla="*/ 199 w 267"/>
                <a:gd name="T73" fmla="*/ 119 h 155"/>
                <a:gd name="T74" fmla="*/ 189 w 267"/>
                <a:gd name="T75" fmla="*/ 114 h 155"/>
                <a:gd name="T76" fmla="*/ 203 w 267"/>
                <a:gd name="T77" fmla="*/ 110 h 155"/>
                <a:gd name="T78" fmla="*/ 207 w 267"/>
                <a:gd name="T79" fmla="*/ 102 h 155"/>
                <a:gd name="T80" fmla="*/ 207 w 267"/>
                <a:gd name="T81" fmla="*/ 98 h 155"/>
                <a:gd name="T82" fmla="*/ 207 w 267"/>
                <a:gd name="T83" fmla="*/ 97 h 155"/>
                <a:gd name="T84" fmla="*/ 211 w 267"/>
                <a:gd name="T85" fmla="*/ 91 h 155"/>
                <a:gd name="T86" fmla="*/ 219 w 267"/>
                <a:gd name="T87" fmla="*/ 89 h 155"/>
                <a:gd name="T88" fmla="*/ 233 w 267"/>
                <a:gd name="T89" fmla="*/ 89 h 155"/>
                <a:gd name="T90" fmla="*/ 233 w 267"/>
                <a:gd name="T91" fmla="*/ 97 h 155"/>
                <a:gd name="T92" fmla="*/ 243 w 267"/>
                <a:gd name="T93" fmla="*/ 97 h 155"/>
                <a:gd name="T94" fmla="*/ 250 w 267"/>
                <a:gd name="T95" fmla="*/ 98 h 155"/>
                <a:gd name="T96" fmla="*/ 259 w 267"/>
                <a:gd name="T97" fmla="*/ 94 h 155"/>
                <a:gd name="T98" fmla="*/ 267 w 267"/>
                <a:gd name="T99" fmla="*/ 87 h 155"/>
                <a:gd name="T100" fmla="*/ 252 w 267"/>
                <a:gd name="T101" fmla="*/ 83 h 155"/>
                <a:gd name="T102" fmla="*/ 243 w 267"/>
                <a:gd name="T103" fmla="*/ 75 h 155"/>
                <a:gd name="T104" fmla="*/ 239 w 267"/>
                <a:gd name="T105" fmla="*/ 81 h 155"/>
                <a:gd name="T106" fmla="*/ 230 w 267"/>
                <a:gd name="T107" fmla="*/ 78 h 155"/>
                <a:gd name="T108" fmla="*/ 223 w 267"/>
                <a:gd name="T109" fmla="*/ 70 h 155"/>
                <a:gd name="T110" fmla="*/ 226 w 267"/>
                <a:gd name="T11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155">
                  <a:moveTo>
                    <a:pt x="225" y="65"/>
                  </a:moveTo>
                  <a:lnTo>
                    <a:pt x="223" y="65"/>
                  </a:lnTo>
                  <a:lnTo>
                    <a:pt x="221" y="65"/>
                  </a:lnTo>
                  <a:lnTo>
                    <a:pt x="219" y="66"/>
                  </a:lnTo>
                  <a:lnTo>
                    <a:pt x="219" y="67"/>
                  </a:lnTo>
                  <a:lnTo>
                    <a:pt x="215" y="70"/>
                  </a:lnTo>
                  <a:lnTo>
                    <a:pt x="210" y="74"/>
                  </a:lnTo>
                  <a:lnTo>
                    <a:pt x="206" y="75"/>
                  </a:lnTo>
                  <a:lnTo>
                    <a:pt x="206" y="78"/>
                  </a:lnTo>
                  <a:lnTo>
                    <a:pt x="206" y="79"/>
                  </a:lnTo>
                  <a:lnTo>
                    <a:pt x="202" y="81"/>
                  </a:lnTo>
                  <a:lnTo>
                    <a:pt x="199" y="85"/>
                  </a:lnTo>
                  <a:lnTo>
                    <a:pt x="199" y="87"/>
                  </a:lnTo>
                  <a:lnTo>
                    <a:pt x="202" y="91"/>
                  </a:lnTo>
                  <a:lnTo>
                    <a:pt x="195" y="89"/>
                  </a:lnTo>
                  <a:lnTo>
                    <a:pt x="194" y="87"/>
                  </a:lnTo>
                  <a:lnTo>
                    <a:pt x="193" y="85"/>
                  </a:lnTo>
                  <a:lnTo>
                    <a:pt x="193" y="81"/>
                  </a:lnTo>
                  <a:lnTo>
                    <a:pt x="189" y="79"/>
                  </a:lnTo>
                  <a:lnTo>
                    <a:pt x="179" y="81"/>
                  </a:lnTo>
                  <a:lnTo>
                    <a:pt x="177" y="81"/>
                  </a:lnTo>
                  <a:lnTo>
                    <a:pt x="173" y="81"/>
                  </a:lnTo>
                  <a:lnTo>
                    <a:pt x="169" y="79"/>
                  </a:lnTo>
                  <a:lnTo>
                    <a:pt x="166" y="67"/>
                  </a:lnTo>
                  <a:lnTo>
                    <a:pt x="163" y="66"/>
                  </a:lnTo>
                  <a:lnTo>
                    <a:pt x="162" y="66"/>
                  </a:lnTo>
                  <a:lnTo>
                    <a:pt x="158" y="65"/>
                  </a:lnTo>
                  <a:lnTo>
                    <a:pt x="156" y="62"/>
                  </a:lnTo>
                  <a:lnTo>
                    <a:pt x="154" y="57"/>
                  </a:lnTo>
                  <a:lnTo>
                    <a:pt x="154" y="47"/>
                  </a:lnTo>
                  <a:lnTo>
                    <a:pt x="150" y="49"/>
                  </a:lnTo>
                  <a:lnTo>
                    <a:pt x="149" y="47"/>
                  </a:lnTo>
                  <a:lnTo>
                    <a:pt x="145" y="44"/>
                  </a:lnTo>
                  <a:lnTo>
                    <a:pt x="142" y="41"/>
                  </a:lnTo>
                  <a:lnTo>
                    <a:pt x="140" y="38"/>
                  </a:lnTo>
                  <a:lnTo>
                    <a:pt x="137" y="37"/>
                  </a:lnTo>
                  <a:lnTo>
                    <a:pt x="133" y="34"/>
                  </a:lnTo>
                  <a:lnTo>
                    <a:pt x="132" y="36"/>
                  </a:lnTo>
                  <a:lnTo>
                    <a:pt x="128" y="37"/>
                  </a:lnTo>
                  <a:lnTo>
                    <a:pt x="122" y="37"/>
                  </a:lnTo>
                  <a:lnTo>
                    <a:pt x="116" y="37"/>
                  </a:lnTo>
                  <a:lnTo>
                    <a:pt x="106" y="36"/>
                  </a:lnTo>
                  <a:lnTo>
                    <a:pt x="101" y="37"/>
                  </a:lnTo>
                  <a:lnTo>
                    <a:pt x="97" y="37"/>
                  </a:lnTo>
                  <a:lnTo>
                    <a:pt x="93" y="37"/>
                  </a:lnTo>
                  <a:lnTo>
                    <a:pt x="89" y="37"/>
                  </a:lnTo>
                  <a:lnTo>
                    <a:pt x="88" y="34"/>
                  </a:lnTo>
                  <a:lnTo>
                    <a:pt x="85" y="34"/>
                  </a:lnTo>
                  <a:lnTo>
                    <a:pt x="75" y="22"/>
                  </a:lnTo>
                  <a:lnTo>
                    <a:pt x="68" y="20"/>
                  </a:lnTo>
                  <a:lnTo>
                    <a:pt x="67" y="18"/>
                  </a:lnTo>
                  <a:lnTo>
                    <a:pt x="67" y="24"/>
                  </a:lnTo>
                  <a:lnTo>
                    <a:pt x="61" y="28"/>
                  </a:lnTo>
                  <a:lnTo>
                    <a:pt x="57" y="28"/>
                  </a:lnTo>
                  <a:lnTo>
                    <a:pt x="52" y="28"/>
                  </a:lnTo>
                  <a:lnTo>
                    <a:pt x="49" y="30"/>
                  </a:lnTo>
                  <a:lnTo>
                    <a:pt x="48" y="28"/>
                  </a:lnTo>
                  <a:lnTo>
                    <a:pt x="48" y="26"/>
                  </a:lnTo>
                  <a:lnTo>
                    <a:pt x="45" y="24"/>
                  </a:lnTo>
                  <a:lnTo>
                    <a:pt x="39" y="24"/>
                  </a:lnTo>
                  <a:lnTo>
                    <a:pt x="36" y="24"/>
                  </a:lnTo>
                  <a:lnTo>
                    <a:pt x="35" y="22"/>
                  </a:lnTo>
                  <a:lnTo>
                    <a:pt x="35" y="17"/>
                  </a:lnTo>
                  <a:lnTo>
                    <a:pt x="32" y="13"/>
                  </a:lnTo>
                  <a:lnTo>
                    <a:pt x="32" y="8"/>
                  </a:lnTo>
                  <a:lnTo>
                    <a:pt x="35" y="4"/>
                  </a:lnTo>
                  <a:lnTo>
                    <a:pt x="35" y="0"/>
                  </a:lnTo>
                  <a:lnTo>
                    <a:pt x="32" y="1"/>
                  </a:lnTo>
                  <a:lnTo>
                    <a:pt x="0" y="10"/>
                  </a:lnTo>
                  <a:lnTo>
                    <a:pt x="13" y="78"/>
                  </a:lnTo>
                  <a:lnTo>
                    <a:pt x="15" y="78"/>
                  </a:lnTo>
                  <a:lnTo>
                    <a:pt x="19" y="78"/>
                  </a:lnTo>
                  <a:lnTo>
                    <a:pt x="24" y="78"/>
                  </a:lnTo>
                  <a:lnTo>
                    <a:pt x="28" y="78"/>
                  </a:lnTo>
                  <a:lnTo>
                    <a:pt x="31" y="78"/>
                  </a:lnTo>
                  <a:lnTo>
                    <a:pt x="28" y="75"/>
                  </a:lnTo>
                  <a:lnTo>
                    <a:pt x="27" y="70"/>
                  </a:lnTo>
                  <a:lnTo>
                    <a:pt x="27" y="67"/>
                  </a:lnTo>
                  <a:lnTo>
                    <a:pt x="31" y="62"/>
                  </a:lnTo>
                  <a:lnTo>
                    <a:pt x="32" y="62"/>
                  </a:lnTo>
                  <a:lnTo>
                    <a:pt x="35" y="62"/>
                  </a:lnTo>
                  <a:lnTo>
                    <a:pt x="36" y="61"/>
                  </a:lnTo>
                  <a:lnTo>
                    <a:pt x="39" y="58"/>
                  </a:lnTo>
                  <a:lnTo>
                    <a:pt x="39" y="57"/>
                  </a:lnTo>
                  <a:lnTo>
                    <a:pt x="41" y="57"/>
                  </a:lnTo>
                  <a:lnTo>
                    <a:pt x="40" y="54"/>
                  </a:lnTo>
                  <a:lnTo>
                    <a:pt x="41" y="54"/>
                  </a:lnTo>
                  <a:lnTo>
                    <a:pt x="44" y="53"/>
                  </a:lnTo>
                  <a:lnTo>
                    <a:pt x="45" y="53"/>
                  </a:lnTo>
                  <a:lnTo>
                    <a:pt x="48" y="53"/>
                  </a:lnTo>
                  <a:lnTo>
                    <a:pt x="49" y="54"/>
                  </a:lnTo>
                  <a:lnTo>
                    <a:pt x="52" y="54"/>
                  </a:lnTo>
                  <a:lnTo>
                    <a:pt x="55" y="57"/>
                  </a:lnTo>
                  <a:lnTo>
                    <a:pt x="57" y="58"/>
                  </a:lnTo>
                  <a:lnTo>
                    <a:pt x="59" y="61"/>
                  </a:lnTo>
                  <a:lnTo>
                    <a:pt x="65" y="61"/>
                  </a:lnTo>
                  <a:lnTo>
                    <a:pt x="68" y="61"/>
                  </a:lnTo>
                  <a:lnTo>
                    <a:pt x="68" y="65"/>
                  </a:lnTo>
                  <a:lnTo>
                    <a:pt x="68" y="66"/>
                  </a:lnTo>
                  <a:lnTo>
                    <a:pt x="71" y="66"/>
                  </a:lnTo>
                  <a:lnTo>
                    <a:pt x="72" y="70"/>
                  </a:lnTo>
                  <a:lnTo>
                    <a:pt x="72" y="74"/>
                  </a:lnTo>
                  <a:lnTo>
                    <a:pt x="75" y="78"/>
                  </a:lnTo>
                  <a:lnTo>
                    <a:pt x="76" y="78"/>
                  </a:lnTo>
                  <a:lnTo>
                    <a:pt x="84" y="79"/>
                  </a:lnTo>
                  <a:lnTo>
                    <a:pt x="89" y="79"/>
                  </a:lnTo>
                  <a:lnTo>
                    <a:pt x="92" y="79"/>
                  </a:lnTo>
                  <a:lnTo>
                    <a:pt x="93" y="78"/>
                  </a:lnTo>
                  <a:lnTo>
                    <a:pt x="97" y="79"/>
                  </a:lnTo>
                  <a:lnTo>
                    <a:pt x="101" y="81"/>
                  </a:lnTo>
                  <a:lnTo>
                    <a:pt x="105" y="87"/>
                  </a:lnTo>
                  <a:lnTo>
                    <a:pt x="112" y="101"/>
                  </a:lnTo>
                  <a:lnTo>
                    <a:pt x="116" y="102"/>
                  </a:lnTo>
                  <a:lnTo>
                    <a:pt x="120" y="106"/>
                  </a:lnTo>
                  <a:lnTo>
                    <a:pt x="128" y="110"/>
                  </a:lnTo>
                  <a:lnTo>
                    <a:pt x="137" y="115"/>
                  </a:lnTo>
                  <a:lnTo>
                    <a:pt x="142" y="119"/>
                  </a:lnTo>
                  <a:lnTo>
                    <a:pt x="150" y="123"/>
                  </a:lnTo>
                  <a:lnTo>
                    <a:pt x="158" y="127"/>
                  </a:lnTo>
                  <a:lnTo>
                    <a:pt x="163" y="131"/>
                  </a:lnTo>
                  <a:lnTo>
                    <a:pt x="167" y="132"/>
                  </a:lnTo>
                  <a:lnTo>
                    <a:pt x="171" y="132"/>
                  </a:lnTo>
                  <a:lnTo>
                    <a:pt x="173" y="132"/>
                  </a:lnTo>
                  <a:lnTo>
                    <a:pt x="177" y="135"/>
                  </a:lnTo>
                  <a:lnTo>
                    <a:pt x="182" y="136"/>
                  </a:lnTo>
                  <a:lnTo>
                    <a:pt x="182" y="138"/>
                  </a:lnTo>
                  <a:lnTo>
                    <a:pt x="182" y="142"/>
                  </a:lnTo>
                  <a:lnTo>
                    <a:pt x="182" y="146"/>
                  </a:lnTo>
                  <a:lnTo>
                    <a:pt x="185" y="148"/>
                  </a:lnTo>
                  <a:lnTo>
                    <a:pt x="190" y="148"/>
                  </a:lnTo>
                  <a:lnTo>
                    <a:pt x="194" y="150"/>
                  </a:lnTo>
                  <a:lnTo>
                    <a:pt x="195" y="151"/>
                  </a:lnTo>
                  <a:lnTo>
                    <a:pt x="198" y="151"/>
                  </a:lnTo>
                  <a:lnTo>
                    <a:pt x="202" y="151"/>
                  </a:lnTo>
                  <a:lnTo>
                    <a:pt x="206" y="155"/>
                  </a:lnTo>
                  <a:lnTo>
                    <a:pt x="207" y="155"/>
                  </a:lnTo>
                  <a:lnTo>
                    <a:pt x="203" y="150"/>
                  </a:lnTo>
                  <a:lnTo>
                    <a:pt x="203" y="148"/>
                  </a:lnTo>
                  <a:lnTo>
                    <a:pt x="203" y="146"/>
                  </a:lnTo>
                  <a:lnTo>
                    <a:pt x="203" y="144"/>
                  </a:lnTo>
                  <a:lnTo>
                    <a:pt x="207" y="138"/>
                  </a:lnTo>
                  <a:lnTo>
                    <a:pt x="207" y="136"/>
                  </a:lnTo>
                  <a:lnTo>
                    <a:pt x="207" y="135"/>
                  </a:lnTo>
                  <a:lnTo>
                    <a:pt x="206" y="131"/>
                  </a:lnTo>
                  <a:lnTo>
                    <a:pt x="203" y="128"/>
                  </a:lnTo>
                  <a:lnTo>
                    <a:pt x="203" y="124"/>
                  </a:lnTo>
                  <a:lnTo>
                    <a:pt x="202" y="122"/>
                  </a:lnTo>
                  <a:lnTo>
                    <a:pt x="199" y="119"/>
                  </a:lnTo>
                  <a:lnTo>
                    <a:pt x="195" y="119"/>
                  </a:lnTo>
                  <a:lnTo>
                    <a:pt x="194" y="118"/>
                  </a:lnTo>
                  <a:lnTo>
                    <a:pt x="193" y="115"/>
                  </a:lnTo>
                  <a:lnTo>
                    <a:pt x="189" y="114"/>
                  </a:lnTo>
                  <a:lnTo>
                    <a:pt x="190" y="110"/>
                  </a:lnTo>
                  <a:lnTo>
                    <a:pt x="190" y="109"/>
                  </a:lnTo>
                  <a:lnTo>
                    <a:pt x="193" y="109"/>
                  </a:lnTo>
                  <a:lnTo>
                    <a:pt x="203" y="110"/>
                  </a:lnTo>
                  <a:lnTo>
                    <a:pt x="206" y="109"/>
                  </a:lnTo>
                  <a:lnTo>
                    <a:pt x="206" y="106"/>
                  </a:lnTo>
                  <a:lnTo>
                    <a:pt x="206" y="105"/>
                  </a:lnTo>
                  <a:lnTo>
                    <a:pt x="207" y="102"/>
                  </a:lnTo>
                  <a:lnTo>
                    <a:pt x="210" y="102"/>
                  </a:lnTo>
                  <a:lnTo>
                    <a:pt x="207" y="101"/>
                  </a:lnTo>
                  <a:lnTo>
                    <a:pt x="210" y="101"/>
                  </a:lnTo>
                  <a:lnTo>
                    <a:pt x="207" y="98"/>
                  </a:lnTo>
                  <a:lnTo>
                    <a:pt x="206" y="98"/>
                  </a:lnTo>
                  <a:lnTo>
                    <a:pt x="203" y="98"/>
                  </a:lnTo>
                  <a:lnTo>
                    <a:pt x="206" y="97"/>
                  </a:lnTo>
                  <a:lnTo>
                    <a:pt x="207" y="97"/>
                  </a:lnTo>
                  <a:lnTo>
                    <a:pt x="210" y="97"/>
                  </a:lnTo>
                  <a:lnTo>
                    <a:pt x="213" y="97"/>
                  </a:lnTo>
                  <a:lnTo>
                    <a:pt x="213" y="94"/>
                  </a:lnTo>
                  <a:lnTo>
                    <a:pt x="211" y="91"/>
                  </a:lnTo>
                  <a:lnTo>
                    <a:pt x="211" y="89"/>
                  </a:lnTo>
                  <a:lnTo>
                    <a:pt x="213" y="87"/>
                  </a:lnTo>
                  <a:lnTo>
                    <a:pt x="215" y="87"/>
                  </a:lnTo>
                  <a:lnTo>
                    <a:pt x="219" y="89"/>
                  </a:lnTo>
                  <a:lnTo>
                    <a:pt x="223" y="87"/>
                  </a:lnTo>
                  <a:lnTo>
                    <a:pt x="226" y="83"/>
                  </a:lnTo>
                  <a:lnTo>
                    <a:pt x="230" y="87"/>
                  </a:lnTo>
                  <a:lnTo>
                    <a:pt x="233" y="89"/>
                  </a:lnTo>
                  <a:lnTo>
                    <a:pt x="230" y="91"/>
                  </a:lnTo>
                  <a:lnTo>
                    <a:pt x="229" y="93"/>
                  </a:lnTo>
                  <a:lnTo>
                    <a:pt x="230" y="94"/>
                  </a:lnTo>
                  <a:lnTo>
                    <a:pt x="233" y="97"/>
                  </a:lnTo>
                  <a:lnTo>
                    <a:pt x="234" y="98"/>
                  </a:lnTo>
                  <a:lnTo>
                    <a:pt x="238" y="97"/>
                  </a:lnTo>
                  <a:lnTo>
                    <a:pt x="242" y="97"/>
                  </a:lnTo>
                  <a:lnTo>
                    <a:pt x="243" y="97"/>
                  </a:lnTo>
                  <a:lnTo>
                    <a:pt x="246" y="97"/>
                  </a:lnTo>
                  <a:lnTo>
                    <a:pt x="247" y="98"/>
                  </a:lnTo>
                  <a:lnTo>
                    <a:pt x="250" y="97"/>
                  </a:lnTo>
                  <a:lnTo>
                    <a:pt x="250" y="98"/>
                  </a:lnTo>
                  <a:lnTo>
                    <a:pt x="252" y="97"/>
                  </a:lnTo>
                  <a:lnTo>
                    <a:pt x="252" y="94"/>
                  </a:lnTo>
                  <a:lnTo>
                    <a:pt x="255" y="94"/>
                  </a:lnTo>
                  <a:lnTo>
                    <a:pt x="259" y="94"/>
                  </a:lnTo>
                  <a:lnTo>
                    <a:pt x="256" y="91"/>
                  </a:lnTo>
                  <a:lnTo>
                    <a:pt x="260" y="91"/>
                  </a:lnTo>
                  <a:lnTo>
                    <a:pt x="264" y="89"/>
                  </a:lnTo>
                  <a:lnTo>
                    <a:pt x="267" y="87"/>
                  </a:lnTo>
                  <a:lnTo>
                    <a:pt x="260" y="85"/>
                  </a:lnTo>
                  <a:lnTo>
                    <a:pt x="256" y="83"/>
                  </a:lnTo>
                  <a:lnTo>
                    <a:pt x="255" y="83"/>
                  </a:lnTo>
                  <a:lnTo>
                    <a:pt x="252" y="83"/>
                  </a:lnTo>
                  <a:lnTo>
                    <a:pt x="251" y="81"/>
                  </a:lnTo>
                  <a:lnTo>
                    <a:pt x="251" y="79"/>
                  </a:lnTo>
                  <a:lnTo>
                    <a:pt x="247" y="78"/>
                  </a:lnTo>
                  <a:lnTo>
                    <a:pt x="243" y="75"/>
                  </a:lnTo>
                  <a:lnTo>
                    <a:pt x="242" y="74"/>
                  </a:lnTo>
                  <a:lnTo>
                    <a:pt x="242" y="78"/>
                  </a:lnTo>
                  <a:lnTo>
                    <a:pt x="239" y="78"/>
                  </a:lnTo>
                  <a:lnTo>
                    <a:pt x="239" y="81"/>
                  </a:lnTo>
                  <a:lnTo>
                    <a:pt x="238" y="79"/>
                  </a:lnTo>
                  <a:lnTo>
                    <a:pt x="234" y="79"/>
                  </a:lnTo>
                  <a:lnTo>
                    <a:pt x="233" y="79"/>
                  </a:lnTo>
                  <a:lnTo>
                    <a:pt x="230" y="78"/>
                  </a:lnTo>
                  <a:lnTo>
                    <a:pt x="229" y="75"/>
                  </a:lnTo>
                  <a:lnTo>
                    <a:pt x="225" y="75"/>
                  </a:lnTo>
                  <a:lnTo>
                    <a:pt x="221" y="74"/>
                  </a:lnTo>
                  <a:lnTo>
                    <a:pt x="223" y="70"/>
                  </a:lnTo>
                  <a:lnTo>
                    <a:pt x="226" y="66"/>
                  </a:lnTo>
                  <a:lnTo>
                    <a:pt x="233" y="62"/>
                  </a:lnTo>
                  <a:lnTo>
                    <a:pt x="230" y="61"/>
                  </a:lnTo>
                  <a:lnTo>
                    <a:pt x="226" y="62"/>
                  </a:lnTo>
                  <a:lnTo>
                    <a:pt x="225" y="65"/>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0" name="Freeform 186"/>
            <p:cNvSpPr>
              <a:spLocks noEditPoints="1"/>
            </p:cNvSpPr>
            <p:nvPr/>
          </p:nvSpPr>
          <p:spPr bwMode="auto">
            <a:xfrm>
              <a:off x="3032125" y="1628775"/>
              <a:ext cx="1023938" cy="536575"/>
            </a:xfrm>
            <a:custGeom>
              <a:avLst/>
              <a:gdLst>
                <a:gd name="T0" fmla="*/ 552 w 645"/>
                <a:gd name="T1" fmla="*/ 101 h 338"/>
                <a:gd name="T2" fmla="*/ 479 w 645"/>
                <a:gd name="T3" fmla="*/ 143 h 338"/>
                <a:gd name="T4" fmla="*/ 558 w 645"/>
                <a:gd name="T5" fmla="*/ 101 h 338"/>
                <a:gd name="T6" fmla="*/ 137 w 645"/>
                <a:gd name="T7" fmla="*/ 162 h 338"/>
                <a:gd name="T8" fmla="*/ 142 w 645"/>
                <a:gd name="T9" fmla="*/ 185 h 338"/>
                <a:gd name="T10" fmla="*/ 153 w 645"/>
                <a:gd name="T11" fmla="*/ 181 h 338"/>
                <a:gd name="T12" fmla="*/ 532 w 645"/>
                <a:gd name="T13" fmla="*/ 16 h 338"/>
                <a:gd name="T14" fmla="*/ 522 w 645"/>
                <a:gd name="T15" fmla="*/ 3 h 338"/>
                <a:gd name="T16" fmla="*/ 394 w 645"/>
                <a:gd name="T17" fmla="*/ 8 h 338"/>
                <a:gd name="T18" fmla="*/ 335 w 645"/>
                <a:gd name="T19" fmla="*/ 9 h 338"/>
                <a:gd name="T20" fmla="*/ 247 w 645"/>
                <a:gd name="T21" fmla="*/ 20 h 338"/>
                <a:gd name="T22" fmla="*/ 158 w 645"/>
                <a:gd name="T23" fmla="*/ 27 h 338"/>
                <a:gd name="T24" fmla="*/ 32 w 645"/>
                <a:gd name="T25" fmla="*/ 57 h 338"/>
                <a:gd name="T26" fmla="*/ 61 w 645"/>
                <a:gd name="T27" fmla="*/ 74 h 338"/>
                <a:gd name="T28" fmla="*/ 38 w 645"/>
                <a:gd name="T29" fmla="*/ 94 h 338"/>
                <a:gd name="T30" fmla="*/ 114 w 645"/>
                <a:gd name="T31" fmla="*/ 94 h 338"/>
                <a:gd name="T32" fmla="*/ 137 w 645"/>
                <a:gd name="T33" fmla="*/ 122 h 338"/>
                <a:gd name="T34" fmla="*/ 123 w 645"/>
                <a:gd name="T35" fmla="*/ 161 h 338"/>
                <a:gd name="T36" fmla="*/ 159 w 645"/>
                <a:gd name="T37" fmla="*/ 158 h 338"/>
                <a:gd name="T38" fmla="*/ 145 w 645"/>
                <a:gd name="T39" fmla="*/ 170 h 338"/>
                <a:gd name="T40" fmla="*/ 149 w 645"/>
                <a:gd name="T41" fmla="*/ 192 h 338"/>
                <a:gd name="T42" fmla="*/ 122 w 645"/>
                <a:gd name="T43" fmla="*/ 206 h 338"/>
                <a:gd name="T44" fmla="*/ 127 w 645"/>
                <a:gd name="T45" fmla="*/ 210 h 338"/>
                <a:gd name="T46" fmla="*/ 105 w 645"/>
                <a:gd name="T47" fmla="*/ 218 h 338"/>
                <a:gd name="T48" fmla="*/ 95 w 645"/>
                <a:gd name="T49" fmla="*/ 238 h 338"/>
                <a:gd name="T50" fmla="*/ 101 w 645"/>
                <a:gd name="T51" fmla="*/ 252 h 338"/>
                <a:gd name="T52" fmla="*/ 123 w 645"/>
                <a:gd name="T53" fmla="*/ 267 h 338"/>
                <a:gd name="T54" fmla="*/ 101 w 645"/>
                <a:gd name="T55" fmla="*/ 284 h 338"/>
                <a:gd name="T56" fmla="*/ 111 w 645"/>
                <a:gd name="T57" fmla="*/ 311 h 338"/>
                <a:gd name="T58" fmla="*/ 118 w 645"/>
                <a:gd name="T59" fmla="*/ 325 h 338"/>
                <a:gd name="T60" fmla="*/ 145 w 645"/>
                <a:gd name="T61" fmla="*/ 329 h 338"/>
                <a:gd name="T62" fmla="*/ 172 w 645"/>
                <a:gd name="T63" fmla="*/ 338 h 338"/>
                <a:gd name="T64" fmla="*/ 184 w 645"/>
                <a:gd name="T65" fmla="*/ 323 h 338"/>
                <a:gd name="T66" fmla="*/ 198 w 645"/>
                <a:gd name="T67" fmla="*/ 295 h 338"/>
                <a:gd name="T68" fmla="*/ 226 w 645"/>
                <a:gd name="T69" fmla="*/ 284 h 338"/>
                <a:gd name="T70" fmla="*/ 246 w 645"/>
                <a:gd name="T71" fmla="*/ 258 h 338"/>
                <a:gd name="T72" fmla="*/ 280 w 645"/>
                <a:gd name="T73" fmla="*/ 240 h 338"/>
                <a:gd name="T74" fmla="*/ 316 w 645"/>
                <a:gd name="T75" fmla="*/ 235 h 338"/>
                <a:gd name="T76" fmla="*/ 361 w 645"/>
                <a:gd name="T77" fmla="*/ 206 h 338"/>
                <a:gd name="T78" fmla="*/ 413 w 645"/>
                <a:gd name="T79" fmla="*/ 202 h 338"/>
                <a:gd name="T80" fmla="*/ 478 w 645"/>
                <a:gd name="T81" fmla="*/ 183 h 338"/>
                <a:gd name="T82" fmla="*/ 453 w 645"/>
                <a:gd name="T83" fmla="*/ 162 h 338"/>
                <a:gd name="T84" fmla="*/ 487 w 645"/>
                <a:gd name="T85" fmla="*/ 167 h 338"/>
                <a:gd name="T86" fmla="*/ 485 w 645"/>
                <a:gd name="T87" fmla="*/ 154 h 338"/>
                <a:gd name="T88" fmla="*/ 445 w 645"/>
                <a:gd name="T89" fmla="*/ 127 h 338"/>
                <a:gd name="T90" fmla="*/ 497 w 645"/>
                <a:gd name="T91" fmla="*/ 126 h 338"/>
                <a:gd name="T92" fmla="*/ 512 w 645"/>
                <a:gd name="T93" fmla="*/ 113 h 338"/>
                <a:gd name="T94" fmla="*/ 528 w 645"/>
                <a:gd name="T95" fmla="*/ 105 h 338"/>
                <a:gd name="T96" fmla="*/ 522 w 645"/>
                <a:gd name="T97" fmla="*/ 90 h 338"/>
                <a:gd name="T98" fmla="*/ 546 w 645"/>
                <a:gd name="T99" fmla="*/ 73 h 338"/>
                <a:gd name="T100" fmla="*/ 558 w 645"/>
                <a:gd name="T101" fmla="*/ 52 h 338"/>
                <a:gd name="T102" fmla="*/ 588 w 645"/>
                <a:gd name="T103" fmla="*/ 33 h 338"/>
                <a:gd name="T104" fmla="*/ 135 w 645"/>
                <a:gd name="T105" fmla="*/ 204 h 338"/>
                <a:gd name="T106" fmla="*/ 118 w 645"/>
                <a:gd name="T107" fmla="*/ 258 h 338"/>
                <a:gd name="T108" fmla="*/ 133 w 645"/>
                <a:gd name="T109" fmla="*/ 223 h 338"/>
                <a:gd name="T110" fmla="*/ 141 w 645"/>
                <a:gd name="T111" fmla="*/ 218 h 338"/>
                <a:gd name="T112" fmla="*/ 381 w 645"/>
                <a:gd name="T113" fmla="*/ 12 h 338"/>
                <a:gd name="T114" fmla="*/ 457 w 645"/>
                <a:gd name="T115" fmla="*/ 4 h 338"/>
                <a:gd name="T116" fmla="*/ 425 w 645"/>
                <a:gd name="T117" fmla="*/ 170 h 338"/>
                <a:gd name="T118" fmla="*/ 443 w 645"/>
                <a:gd name="T119" fmla="*/ 134 h 338"/>
                <a:gd name="T120" fmla="*/ 510 w 645"/>
                <a:gd name="T121" fmla="*/ 105 h 338"/>
                <a:gd name="T122" fmla="*/ 14 w 645"/>
                <a:gd name="T123"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338">
                  <a:moveTo>
                    <a:pt x="146" y="325"/>
                  </a:moveTo>
                  <a:lnTo>
                    <a:pt x="146" y="325"/>
                  </a:lnTo>
                  <a:lnTo>
                    <a:pt x="146" y="325"/>
                  </a:lnTo>
                  <a:lnTo>
                    <a:pt x="146" y="325"/>
                  </a:lnTo>
                  <a:lnTo>
                    <a:pt x="146" y="325"/>
                  </a:lnTo>
                  <a:lnTo>
                    <a:pt x="146" y="325"/>
                  </a:lnTo>
                  <a:lnTo>
                    <a:pt x="146" y="325"/>
                  </a:lnTo>
                  <a:lnTo>
                    <a:pt x="146" y="325"/>
                  </a:lnTo>
                  <a:close/>
                  <a:moveTo>
                    <a:pt x="207" y="293"/>
                  </a:moveTo>
                  <a:lnTo>
                    <a:pt x="206" y="293"/>
                  </a:lnTo>
                  <a:lnTo>
                    <a:pt x="203" y="295"/>
                  </a:lnTo>
                  <a:lnTo>
                    <a:pt x="207" y="293"/>
                  </a:lnTo>
                  <a:lnTo>
                    <a:pt x="207" y="293"/>
                  </a:lnTo>
                  <a:lnTo>
                    <a:pt x="207" y="293"/>
                  </a:lnTo>
                  <a:lnTo>
                    <a:pt x="207" y="293"/>
                  </a:lnTo>
                  <a:lnTo>
                    <a:pt x="207" y="293"/>
                  </a:lnTo>
                  <a:close/>
                  <a:moveTo>
                    <a:pt x="145" y="328"/>
                  </a:moveTo>
                  <a:lnTo>
                    <a:pt x="146" y="325"/>
                  </a:lnTo>
                  <a:lnTo>
                    <a:pt x="142" y="328"/>
                  </a:lnTo>
                  <a:lnTo>
                    <a:pt x="145" y="328"/>
                  </a:lnTo>
                  <a:lnTo>
                    <a:pt x="145" y="328"/>
                  </a:lnTo>
                  <a:lnTo>
                    <a:pt x="145" y="328"/>
                  </a:lnTo>
                  <a:lnTo>
                    <a:pt x="145" y="328"/>
                  </a:lnTo>
                  <a:lnTo>
                    <a:pt x="145" y="328"/>
                  </a:lnTo>
                  <a:close/>
                  <a:moveTo>
                    <a:pt x="559" y="105"/>
                  </a:moveTo>
                  <a:lnTo>
                    <a:pt x="558" y="105"/>
                  </a:lnTo>
                  <a:lnTo>
                    <a:pt x="555" y="104"/>
                  </a:lnTo>
                  <a:lnTo>
                    <a:pt x="552" y="101"/>
                  </a:lnTo>
                  <a:lnTo>
                    <a:pt x="548" y="104"/>
                  </a:lnTo>
                  <a:lnTo>
                    <a:pt x="546" y="108"/>
                  </a:lnTo>
                  <a:lnTo>
                    <a:pt x="558" y="108"/>
                  </a:lnTo>
                  <a:lnTo>
                    <a:pt x="562" y="108"/>
                  </a:lnTo>
                  <a:lnTo>
                    <a:pt x="563" y="105"/>
                  </a:lnTo>
                  <a:lnTo>
                    <a:pt x="562" y="105"/>
                  </a:lnTo>
                  <a:lnTo>
                    <a:pt x="559" y="105"/>
                  </a:lnTo>
                  <a:lnTo>
                    <a:pt x="559" y="105"/>
                  </a:lnTo>
                  <a:lnTo>
                    <a:pt x="559" y="105"/>
                  </a:lnTo>
                  <a:lnTo>
                    <a:pt x="559" y="105"/>
                  </a:lnTo>
                  <a:lnTo>
                    <a:pt x="559" y="105"/>
                  </a:lnTo>
                  <a:close/>
                  <a:moveTo>
                    <a:pt x="497" y="135"/>
                  </a:moveTo>
                  <a:lnTo>
                    <a:pt x="489" y="134"/>
                  </a:lnTo>
                  <a:lnTo>
                    <a:pt x="482" y="134"/>
                  </a:lnTo>
                  <a:lnTo>
                    <a:pt x="475" y="138"/>
                  </a:lnTo>
                  <a:lnTo>
                    <a:pt x="483" y="135"/>
                  </a:lnTo>
                  <a:lnTo>
                    <a:pt x="491" y="138"/>
                  </a:lnTo>
                  <a:lnTo>
                    <a:pt x="495" y="139"/>
                  </a:lnTo>
                  <a:lnTo>
                    <a:pt x="502" y="139"/>
                  </a:lnTo>
                  <a:lnTo>
                    <a:pt x="501" y="138"/>
                  </a:lnTo>
                  <a:lnTo>
                    <a:pt x="504" y="138"/>
                  </a:lnTo>
                  <a:lnTo>
                    <a:pt x="497" y="135"/>
                  </a:lnTo>
                  <a:lnTo>
                    <a:pt x="497" y="135"/>
                  </a:lnTo>
                  <a:lnTo>
                    <a:pt x="497" y="135"/>
                  </a:lnTo>
                  <a:lnTo>
                    <a:pt x="497" y="135"/>
                  </a:lnTo>
                  <a:lnTo>
                    <a:pt x="497" y="135"/>
                  </a:lnTo>
                  <a:close/>
                  <a:moveTo>
                    <a:pt x="475" y="141"/>
                  </a:moveTo>
                  <a:lnTo>
                    <a:pt x="479" y="143"/>
                  </a:lnTo>
                  <a:lnTo>
                    <a:pt x="487" y="145"/>
                  </a:lnTo>
                  <a:lnTo>
                    <a:pt x="493" y="149"/>
                  </a:lnTo>
                  <a:lnTo>
                    <a:pt x="497" y="149"/>
                  </a:lnTo>
                  <a:lnTo>
                    <a:pt x="498" y="147"/>
                  </a:lnTo>
                  <a:lnTo>
                    <a:pt x="495" y="145"/>
                  </a:lnTo>
                  <a:lnTo>
                    <a:pt x="493" y="145"/>
                  </a:lnTo>
                  <a:lnTo>
                    <a:pt x="493" y="143"/>
                  </a:lnTo>
                  <a:lnTo>
                    <a:pt x="501" y="145"/>
                  </a:lnTo>
                  <a:lnTo>
                    <a:pt x="498" y="141"/>
                  </a:lnTo>
                  <a:lnTo>
                    <a:pt x="495" y="141"/>
                  </a:lnTo>
                  <a:lnTo>
                    <a:pt x="493" y="141"/>
                  </a:lnTo>
                  <a:lnTo>
                    <a:pt x="489" y="138"/>
                  </a:lnTo>
                  <a:lnTo>
                    <a:pt x="485" y="138"/>
                  </a:lnTo>
                  <a:lnTo>
                    <a:pt x="482" y="138"/>
                  </a:lnTo>
                  <a:lnTo>
                    <a:pt x="475" y="138"/>
                  </a:lnTo>
                  <a:lnTo>
                    <a:pt x="474" y="139"/>
                  </a:lnTo>
                  <a:lnTo>
                    <a:pt x="475" y="141"/>
                  </a:lnTo>
                  <a:lnTo>
                    <a:pt x="475" y="141"/>
                  </a:lnTo>
                  <a:lnTo>
                    <a:pt x="475" y="141"/>
                  </a:lnTo>
                  <a:lnTo>
                    <a:pt x="475" y="141"/>
                  </a:lnTo>
                  <a:lnTo>
                    <a:pt x="475" y="141"/>
                  </a:lnTo>
                  <a:close/>
                  <a:moveTo>
                    <a:pt x="558" y="101"/>
                  </a:moveTo>
                  <a:lnTo>
                    <a:pt x="555" y="101"/>
                  </a:lnTo>
                  <a:lnTo>
                    <a:pt x="555" y="104"/>
                  </a:lnTo>
                  <a:lnTo>
                    <a:pt x="559" y="104"/>
                  </a:lnTo>
                  <a:lnTo>
                    <a:pt x="558" y="101"/>
                  </a:lnTo>
                  <a:lnTo>
                    <a:pt x="558" y="101"/>
                  </a:lnTo>
                  <a:lnTo>
                    <a:pt x="558" y="101"/>
                  </a:lnTo>
                  <a:lnTo>
                    <a:pt x="558" y="101"/>
                  </a:lnTo>
                  <a:lnTo>
                    <a:pt x="558" y="101"/>
                  </a:lnTo>
                  <a:close/>
                  <a:moveTo>
                    <a:pt x="555" y="84"/>
                  </a:moveTo>
                  <a:lnTo>
                    <a:pt x="554" y="82"/>
                  </a:lnTo>
                  <a:lnTo>
                    <a:pt x="552" y="84"/>
                  </a:lnTo>
                  <a:lnTo>
                    <a:pt x="552" y="86"/>
                  </a:lnTo>
                  <a:lnTo>
                    <a:pt x="554" y="94"/>
                  </a:lnTo>
                  <a:lnTo>
                    <a:pt x="554" y="90"/>
                  </a:lnTo>
                  <a:lnTo>
                    <a:pt x="555" y="84"/>
                  </a:lnTo>
                  <a:lnTo>
                    <a:pt x="555" y="84"/>
                  </a:lnTo>
                  <a:lnTo>
                    <a:pt x="555" y="84"/>
                  </a:lnTo>
                  <a:lnTo>
                    <a:pt x="555" y="84"/>
                  </a:lnTo>
                  <a:lnTo>
                    <a:pt x="555" y="84"/>
                  </a:lnTo>
                  <a:close/>
                  <a:moveTo>
                    <a:pt x="98" y="246"/>
                  </a:moveTo>
                  <a:lnTo>
                    <a:pt x="99" y="244"/>
                  </a:lnTo>
                  <a:lnTo>
                    <a:pt x="95" y="246"/>
                  </a:lnTo>
                  <a:lnTo>
                    <a:pt x="98" y="246"/>
                  </a:lnTo>
                  <a:lnTo>
                    <a:pt x="98" y="246"/>
                  </a:lnTo>
                  <a:lnTo>
                    <a:pt x="98" y="246"/>
                  </a:lnTo>
                  <a:lnTo>
                    <a:pt x="98" y="246"/>
                  </a:lnTo>
                  <a:lnTo>
                    <a:pt x="98" y="246"/>
                  </a:lnTo>
                  <a:close/>
                  <a:moveTo>
                    <a:pt x="137" y="162"/>
                  </a:moveTo>
                  <a:lnTo>
                    <a:pt x="137" y="161"/>
                  </a:lnTo>
                  <a:lnTo>
                    <a:pt x="133" y="161"/>
                  </a:lnTo>
                  <a:lnTo>
                    <a:pt x="131" y="165"/>
                  </a:lnTo>
                  <a:lnTo>
                    <a:pt x="135" y="165"/>
                  </a:lnTo>
                  <a:lnTo>
                    <a:pt x="137" y="162"/>
                  </a:lnTo>
                  <a:lnTo>
                    <a:pt x="137" y="162"/>
                  </a:lnTo>
                  <a:lnTo>
                    <a:pt x="137" y="162"/>
                  </a:lnTo>
                  <a:lnTo>
                    <a:pt x="137" y="162"/>
                  </a:lnTo>
                  <a:lnTo>
                    <a:pt x="137" y="162"/>
                  </a:lnTo>
                  <a:close/>
                  <a:moveTo>
                    <a:pt x="105" y="214"/>
                  </a:moveTo>
                  <a:lnTo>
                    <a:pt x="105" y="215"/>
                  </a:lnTo>
                  <a:lnTo>
                    <a:pt x="106" y="214"/>
                  </a:lnTo>
                  <a:lnTo>
                    <a:pt x="105" y="214"/>
                  </a:lnTo>
                  <a:lnTo>
                    <a:pt x="105" y="214"/>
                  </a:lnTo>
                  <a:lnTo>
                    <a:pt x="105" y="214"/>
                  </a:lnTo>
                  <a:lnTo>
                    <a:pt x="105" y="214"/>
                  </a:lnTo>
                  <a:lnTo>
                    <a:pt x="105" y="214"/>
                  </a:lnTo>
                  <a:close/>
                  <a:moveTo>
                    <a:pt x="110" y="181"/>
                  </a:moveTo>
                  <a:lnTo>
                    <a:pt x="110" y="183"/>
                  </a:lnTo>
                  <a:lnTo>
                    <a:pt x="106" y="185"/>
                  </a:lnTo>
                  <a:lnTo>
                    <a:pt x="111" y="187"/>
                  </a:lnTo>
                  <a:lnTo>
                    <a:pt x="115" y="187"/>
                  </a:lnTo>
                  <a:lnTo>
                    <a:pt x="118" y="187"/>
                  </a:lnTo>
                  <a:lnTo>
                    <a:pt x="119" y="187"/>
                  </a:lnTo>
                  <a:lnTo>
                    <a:pt x="122" y="187"/>
                  </a:lnTo>
                  <a:lnTo>
                    <a:pt x="123" y="189"/>
                  </a:lnTo>
                  <a:lnTo>
                    <a:pt x="111" y="189"/>
                  </a:lnTo>
                  <a:lnTo>
                    <a:pt x="114" y="191"/>
                  </a:lnTo>
                  <a:lnTo>
                    <a:pt x="115" y="191"/>
                  </a:lnTo>
                  <a:lnTo>
                    <a:pt x="119" y="191"/>
                  </a:lnTo>
                  <a:lnTo>
                    <a:pt x="129" y="189"/>
                  </a:lnTo>
                  <a:lnTo>
                    <a:pt x="137" y="189"/>
                  </a:lnTo>
                  <a:lnTo>
                    <a:pt x="141" y="187"/>
                  </a:lnTo>
                  <a:lnTo>
                    <a:pt x="142" y="185"/>
                  </a:lnTo>
                  <a:lnTo>
                    <a:pt x="141" y="183"/>
                  </a:lnTo>
                  <a:lnTo>
                    <a:pt x="139" y="181"/>
                  </a:lnTo>
                  <a:lnTo>
                    <a:pt x="137" y="181"/>
                  </a:lnTo>
                  <a:lnTo>
                    <a:pt x="131" y="178"/>
                  </a:lnTo>
                  <a:lnTo>
                    <a:pt x="127" y="175"/>
                  </a:lnTo>
                  <a:lnTo>
                    <a:pt x="122" y="175"/>
                  </a:lnTo>
                  <a:lnTo>
                    <a:pt x="115" y="175"/>
                  </a:lnTo>
                  <a:lnTo>
                    <a:pt x="111" y="178"/>
                  </a:lnTo>
                  <a:lnTo>
                    <a:pt x="111" y="179"/>
                  </a:lnTo>
                  <a:lnTo>
                    <a:pt x="114" y="179"/>
                  </a:lnTo>
                  <a:lnTo>
                    <a:pt x="115" y="181"/>
                  </a:lnTo>
                  <a:lnTo>
                    <a:pt x="111" y="181"/>
                  </a:lnTo>
                  <a:lnTo>
                    <a:pt x="110" y="181"/>
                  </a:lnTo>
                  <a:lnTo>
                    <a:pt x="110" y="181"/>
                  </a:lnTo>
                  <a:lnTo>
                    <a:pt x="110" y="181"/>
                  </a:lnTo>
                  <a:lnTo>
                    <a:pt x="110" y="181"/>
                  </a:lnTo>
                  <a:lnTo>
                    <a:pt x="110" y="181"/>
                  </a:lnTo>
                  <a:close/>
                  <a:moveTo>
                    <a:pt x="153" y="181"/>
                  </a:moveTo>
                  <a:lnTo>
                    <a:pt x="150" y="183"/>
                  </a:lnTo>
                  <a:lnTo>
                    <a:pt x="149" y="185"/>
                  </a:lnTo>
                  <a:lnTo>
                    <a:pt x="149" y="187"/>
                  </a:lnTo>
                  <a:lnTo>
                    <a:pt x="150" y="187"/>
                  </a:lnTo>
                  <a:lnTo>
                    <a:pt x="153" y="185"/>
                  </a:lnTo>
                  <a:lnTo>
                    <a:pt x="154" y="183"/>
                  </a:lnTo>
                  <a:lnTo>
                    <a:pt x="158" y="183"/>
                  </a:lnTo>
                  <a:lnTo>
                    <a:pt x="154" y="181"/>
                  </a:lnTo>
                  <a:lnTo>
                    <a:pt x="153" y="181"/>
                  </a:lnTo>
                  <a:lnTo>
                    <a:pt x="153" y="181"/>
                  </a:lnTo>
                  <a:lnTo>
                    <a:pt x="153" y="181"/>
                  </a:lnTo>
                  <a:lnTo>
                    <a:pt x="153" y="181"/>
                  </a:lnTo>
                  <a:lnTo>
                    <a:pt x="153" y="181"/>
                  </a:lnTo>
                  <a:close/>
                  <a:moveTo>
                    <a:pt x="620" y="17"/>
                  </a:moveTo>
                  <a:lnTo>
                    <a:pt x="607" y="17"/>
                  </a:lnTo>
                  <a:lnTo>
                    <a:pt x="592" y="17"/>
                  </a:lnTo>
                  <a:lnTo>
                    <a:pt x="593" y="20"/>
                  </a:lnTo>
                  <a:lnTo>
                    <a:pt x="589" y="21"/>
                  </a:lnTo>
                  <a:lnTo>
                    <a:pt x="584" y="23"/>
                  </a:lnTo>
                  <a:lnTo>
                    <a:pt x="579" y="23"/>
                  </a:lnTo>
                  <a:lnTo>
                    <a:pt x="572" y="21"/>
                  </a:lnTo>
                  <a:lnTo>
                    <a:pt x="563" y="23"/>
                  </a:lnTo>
                  <a:lnTo>
                    <a:pt x="566" y="21"/>
                  </a:lnTo>
                  <a:lnTo>
                    <a:pt x="567" y="20"/>
                  </a:lnTo>
                  <a:lnTo>
                    <a:pt x="554" y="23"/>
                  </a:lnTo>
                  <a:lnTo>
                    <a:pt x="542" y="27"/>
                  </a:lnTo>
                  <a:lnTo>
                    <a:pt x="528" y="29"/>
                  </a:lnTo>
                  <a:lnTo>
                    <a:pt x="522" y="32"/>
                  </a:lnTo>
                  <a:lnTo>
                    <a:pt x="522" y="31"/>
                  </a:lnTo>
                  <a:lnTo>
                    <a:pt x="519" y="31"/>
                  </a:lnTo>
                  <a:lnTo>
                    <a:pt x="532" y="27"/>
                  </a:lnTo>
                  <a:lnTo>
                    <a:pt x="542" y="23"/>
                  </a:lnTo>
                  <a:lnTo>
                    <a:pt x="546" y="21"/>
                  </a:lnTo>
                  <a:lnTo>
                    <a:pt x="548" y="20"/>
                  </a:lnTo>
                  <a:lnTo>
                    <a:pt x="548" y="17"/>
                  </a:lnTo>
                  <a:lnTo>
                    <a:pt x="546" y="16"/>
                  </a:lnTo>
                  <a:lnTo>
                    <a:pt x="542" y="16"/>
                  </a:lnTo>
                  <a:lnTo>
                    <a:pt x="532" y="16"/>
                  </a:lnTo>
                  <a:lnTo>
                    <a:pt x="527" y="17"/>
                  </a:lnTo>
                  <a:lnTo>
                    <a:pt x="523" y="20"/>
                  </a:lnTo>
                  <a:lnTo>
                    <a:pt x="508" y="21"/>
                  </a:lnTo>
                  <a:lnTo>
                    <a:pt x="501" y="23"/>
                  </a:lnTo>
                  <a:lnTo>
                    <a:pt x="495" y="23"/>
                  </a:lnTo>
                  <a:lnTo>
                    <a:pt x="493" y="23"/>
                  </a:lnTo>
                  <a:lnTo>
                    <a:pt x="498" y="21"/>
                  </a:lnTo>
                  <a:lnTo>
                    <a:pt x="506" y="21"/>
                  </a:lnTo>
                  <a:lnTo>
                    <a:pt x="512" y="20"/>
                  </a:lnTo>
                  <a:lnTo>
                    <a:pt x="515" y="20"/>
                  </a:lnTo>
                  <a:lnTo>
                    <a:pt x="518" y="17"/>
                  </a:lnTo>
                  <a:lnTo>
                    <a:pt x="514" y="16"/>
                  </a:lnTo>
                  <a:lnTo>
                    <a:pt x="510" y="16"/>
                  </a:lnTo>
                  <a:lnTo>
                    <a:pt x="536" y="13"/>
                  </a:lnTo>
                  <a:lnTo>
                    <a:pt x="542" y="13"/>
                  </a:lnTo>
                  <a:lnTo>
                    <a:pt x="550" y="12"/>
                  </a:lnTo>
                  <a:lnTo>
                    <a:pt x="554" y="12"/>
                  </a:lnTo>
                  <a:lnTo>
                    <a:pt x="559" y="9"/>
                  </a:lnTo>
                  <a:lnTo>
                    <a:pt x="554" y="8"/>
                  </a:lnTo>
                  <a:lnTo>
                    <a:pt x="546" y="8"/>
                  </a:lnTo>
                  <a:lnTo>
                    <a:pt x="535" y="8"/>
                  </a:lnTo>
                  <a:lnTo>
                    <a:pt x="536" y="7"/>
                  </a:lnTo>
                  <a:lnTo>
                    <a:pt x="531" y="7"/>
                  </a:lnTo>
                  <a:lnTo>
                    <a:pt x="527" y="7"/>
                  </a:lnTo>
                  <a:lnTo>
                    <a:pt x="522" y="4"/>
                  </a:lnTo>
                  <a:lnTo>
                    <a:pt x="515" y="4"/>
                  </a:lnTo>
                  <a:lnTo>
                    <a:pt x="502" y="4"/>
                  </a:lnTo>
                  <a:lnTo>
                    <a:pt x="522" y="3"/>
                  </a:lnTo>
                  <a:lnTo>
                    <a:pt x="515" y="0"/>
                  </a:lnTo>
                  <a:lnTo>
                    <a:pt x="508" y="0"/>
                  </a:lnTo>
                  <a:lnTo>
                    <a:pt x="497" y="0"/>
                  </a:lnTo>
                  <a:lnTo>
                    <a:pt x="495" y="0"/>
                  </a:lnTo>
                  <a:lnTo>
                    <a:pt x="493" y="0"/>
                  </a:lnTo>
                  <a:lnTo>
                    <a:pt x="491" y="0"/>
                  </a:lnTo>
                  <a:lnTo>
                    <a:pt x="489" y="0"/>
                  </a:lnTo>
                  <a:lnTo>
                    <a:pt x="483" y="0"/>
                  </a:lnTo>
                  <a:lnTo>
                    <a:pt x="470" y="0"/>
                  </a:lnTo>
                  <a:lnTo>
                    <a:pt x="457" y="0"/>
                  </a:lnTo>
                  <a:lnTo>
                    <a:pt x="445" y="0"/>
                  </a:lnTo>
                  <a:lnTo>
                    <a:pt x="443" y="0"/>
                  </a:lnTo>
                  <a:lnTo>
                    <a:pt x="441" y="0"/>
                  </a:lnTo>
                  <a:lnTo>
                    <a:pt x="434" y="0"/>
                  </a:lnTo>
                  <a:lnTo>
                    <a:pt x="426" y="0"/>
                  </a:lnTo>
                  <a:lnTo>
                    <a:pt x="417" y="0"/>
                  </a:lnTo>
                  <a:lnTo>
                    <a:pt x="421" y="3"/>
                  </a:lnTo>
                  <a:lnTo>
                    <a:pt x="414" y="0"/>
                  </a:lnTo>
                  <a:lnTo>
                    <a:pt x="409" y="0"/>
                  </a:lnTo>
                  <a:lnTo>
                    <a:pt x="398" y="0"/>
                  </a:lnTo>
                  <a:lnTo>
                    <a:pt x="398" y="3"/>
                  </a:lnTo>
                  <a:lnTo>
                    <a:pt x="400" y="4"/>
                  </a:lnTo>
                  <a:lnTo>
                    <a:pt x="396" y="4"/>
                  </a:lnTo>
                  <a:lnTo>
                    <a:pt x="401" y="7"/>
                  </a:lnTo>
                  <a:lnTo>
                    <a:pt x="400" y="7"/>
                  </a:lnTo>
                  <a:lnTo>
                    <a:pt x="394" y="7"/>
                  </a:lnTo>
                  <a:lnTo>
                    <a:pt x="396" y="8"/>
                  </a:lnTo>
                  <a:lnTo>
                    <a:pt x="394" y="8"/>
                  </a:lnTo>
                  <a:lnTo>
                    <a:pt x="390" y="7"/>
                  </a:lnTo>
                  <a:lnTo>
                    <a:pt x="384" y="7"/>
                  </a:lnTo>
                  <a:lnTo>
                    <a:pt x="374" y="4"/>
                  </a:lnTo>
                  <a:lnTo>
                    <a:pt x="368" y="4"/>
                  </a:lnTo>
                  <a:lnTo>
                    <a:pt x="364" y="3"/>
                  </a:lnTo>
                  <a:lnTo>
                    <a:pt x="357" y="3"/>
                  </a:lnTo>
                  <a:lnTo>
                    <a:pt x="354" y="4"/>
                  </a:lnTo>
                  <a:lnTo>
                    <a:pt x="348" y="4"/>
                  </a:lnTo>
                  <a:lnTo>
                    <a:pt x="344" y="4"/>
                  </a:lnTo>
                  <a:lnTo>
                    <a:pt x="333" y="4"/>
                  </a:lnTo>
                  <a:lnTo>
                    <a:pt x="344" y="7"/>
                  </a:lnTo>
                  <a:lnTo>
                    <a:pt x="335" y="7"/>
                  </a:lnTo>
                  <a:lnTo>
                    <a:pt x="364" y="8"/>
                  </a:lnTo>
                  <a:lnTo>
                    <a:pt x="365" y="9"/>
                  </a:lnTo>
                  <a:lnTo>
                    <a:pt x="364" y="12"/>
                  </a:lnTo>
                  <a:lnTo>
                    <a:pt x="364" y="9"/>
                  </a:lnTo>
                  <a:lnTo>
                    <a:pt x="361" y="8"/>
                  </a:lnTo>
                  <a:lnTo>
                    <a:pt x="352" y="8"/>
                  </a:lnTo>
                  <a:lnTo>
                    <a:pt x="338" y="8"/>
                  </a:lnTo>
                  <a:lnTo>
                    <a:pt x="337" y="8"/>
                  </a:lnTo>
                  <a:lnTo>
                    <a:pt x="335" y="7"/>
                  </a:lnTo>
                  <a:lnTo>
                    <a:pt x="333" y="7"/>
                  </a:lnTo>
                  <a:lnTo>
                    <a:pt x="327" y="4"/>
                  </a:lnTo>
                  <a:lnTo>
                    <a:pt x="321" y="7"/>
                  </a:lnTo>
                  <a:lnTo>
                    <a:pt x="320" y="7"/>
                  </a:lnTo>
                  <a:lnTo>
                    <a:pt x="324" y="8"/>
                  </a:lnTo>
                  <a:lnTo>
                    <a:pt x="327" y="8"/>
                  </a:lnTo>
                  <a:lnTo>
                    <a:pt x="335" y="9"/>
                  </a:lnTo>
                  <a:lnTo>
                    <a:pt x="338" y="12"/>
                  </a:lnTo>
                  <a:lnTo>
                    <a:pt x="342" y="12"/>
                  </a:lnTo>
                  <a:lnTo>
                    <a:pt x="356" y="13"/>
                  </a:lnTo>
                  <a:lnTo>
                    <a:pt x="340" y="13"/>
                  </a:lnTo>
                  <a:lnTo>
                    <a:pt x="335" y="13"/>
                  </a:lnTo>
                  <a:lnTo>
                    <a:pt x="333" y="13"/>
                  </a:lnTo>
                  <a:lnTo>
                    <a:pt x="333" y="16"/>
                  </a:lnTo>
                  <a:lnTo>
                    <a:pt x="335" y="16"/>
                  </a:lnTo>
                  <a:lnTo>
                    <a:pt x="329" y="17"/>
                  </a:lnTo>
                  <a:lnTo>
                    <a:pt x="331" y="17"/>
                  </a:lnTo>
                  <a:lnTo>
                    <a:pt x="333" y="17"/>
                  </a:lnTo>
                  <a:lnTo>
                    <a:pt x="325" y="20"/>
                  </a:lnTo>
                  <a:lnTo>
                    <a:pt x="317" y="17"/>
                  </a:lnTo>
                  <a:lnTo>
                    <a:pt x="304" y="13"/>
                  </a:lnTo>
                  <a:lnTo>
                    <a:pt x="291" y="12"/>
                  </a:lnTo>
                  <a:lnTo>
                    <a:pt x="281" y="9"/>
                  </a:lnTo>
                  <a:lnTo>
                    <a:pt x="273" y="12"/>
                  </a:lnTo>
                  <a:lnTo>
                    <a:pt x="273" y="13"/>
                  </a:lnTo>
                  <a:lnTo>
                    <a:pt x="276" y="16"/>
                  </a:lnTo>
                  <a:lnTo>
                    <a:pt x="283" y="17"/>
                  </a:lnTo>
                  <a:lnTo>
                    <a:pt x="276" y="17"/>
                  </a:lnTo>
                  <a:lnTo>
                    <a:pt x="269" y="17"/>
                  </a:lnTo>
                  <a:lnTo>
                    <a:pt x="280" y="21"/>
                  </a:lnTo>
                  <a:lnTo>
                    <a:pt x="273" y="20"/>
                  </a:lnTo>
                  <a:lnTo>
                    <a:pt x="269" y="20"/>
                  </a:lnTo>
                  <a:lnTo>
                    <a:pt x="256" y="17"/>
                  </a:lnTo>
                  <a:lnTo>
                    <a:pt x="251" y="16"/>
                  </a:lnTo>
                  <a:lnTo>
                    <a:pt x="247" y="20"/>
                  </a:lnTo>
                  <a:lnTo>
                    <a:pt x="243" y="21"/>
                  </a:lnTo>
                  <a:lnTo>
                    <a:pt x="238" y="21"/>
                  </a:lnTo>
                  <a:lnTo>
                    <a:pt x="242" y="20"/>
                  </a:lnTo>
                  <a:lnTo>
                    <a:pt x="246" y="16"/>
                  </a:lnTo>
                  <a:lnTo>
                    <a:pt x="246" y="13"/>
                  </a:lnTo>
                  <a:lnTo>
                    <a:pt x="243" y="13"/>
                  </a:lnTo>
                  <a:lnTo>
                    <a:pt x="238" y="12"/>
                  </a:lnTo>
                  <a:lnTo>
                    <a:pt x="230" y="13"/>
                  </a:lnTo>
                  <a:lnTo>
                    <a:pt x="223" y="13"/>
                  </a:lnTo>
                  <a:lnTo>
                    <a:pt x="212" y="13"/>
                  </a:lnTo>
                  <a:lnTo>
                    <a:pt x="202" y="16"/>
                  </a:lnTo>
                  <a:lnTo>
                    <a:pt x="188" y="16"/>
                  </a:lnTo>
                  <a:lnTo>
                    <a:pt x="194" y="17"/>
                  </a:lnTo>
                  <a:lnTo>
                    <a:pt x="198" y="20"/>
                  </a:lnTo>
                  <a:lnTo>
                    <a:pt x="202" y="21"/>
                  </a:lnTo>
                  <a:lnTo>
                    <a:pt x="196" y="21"/>
                  </a:lnTo>
                  <a:lnTo>
                    <a:pt x="194" y="21"/>
                  </a:lnTo>
                  <a:lnTo>
                    <a:pt x="192" y="20"/>
                  </a:lnTo>
                  <a:lnTo>
                    <a:pt x="190" y="17"/>
                  </a:lnTo>
                  <a:lnTo>
                    <a:pt x="186" y="17"/>
                  </a:lnTo>
                  <a:lnTo>
                    <a:pt x="172" y="17"/>
                  </a:lnTo>
                  <a:lnTo>
                    <a:pt x="167" y="20"/>
                  </a:lnTo>
                  <a:lnTo>
                    <a:pt x="167" y="21"/>
                  </a:lnTo>
                  <a:lnTo>
                    <a:pt x="168" y="21"/>
                  </a:lnTo>
                  <a:lnTo>
                    <a:pt x="167" y="23"/>
                  </a:lnTo>
                  <a:lnTo>
                    <a:pt x="163" y="25"/>
                  </a:lnTo>
                  <a:lnTo>
                    <a:pt x="166" y="25"/>
                  </a:lnTo>
                  <a:lnTo>
                    <a:pt x="158" y="27"/>
                  </a:lnTo>
                  <a:lnTo>
                    <a:pt x="149" y="25"/>
                  </a:lnTo>
                  <a:lnTo>
                    <a:pt x="145" y="25"/>
                  </a:lnTo>
                  <a:lnTo>
                    <a:pt x="141" y="27"/>
                  </a:lnTo>
                  <a:lnTo>
                    <a:pt x="141" y="29"/>
                  </a:lnTo>
                  <a:lnTo>
                    <a:pt x="139" y="27"/>
                  </a:lnTo>
                  <a:lnTo>
                    <a:pt x="135" y="27"/>
                  </a:lnTo>
                  <a:lnTo>
                    <a:pt x="131" y="27"/>
                  </a:lnTo>
                  <a:lnTo>
                    <a:pt x="114" y="31"/>
                  </a:lnTo>
                  <a:lnTo>
                    <a:pt x="98" y="33"/>
                  </a:lnTo>
                  <a:lnTo>
                    <a:pt x="93" y="35"/>
                  </a:lnTo>
                  <a:lnTo>
                    <a:pt x="91" y="37"/>
                  </a:lnTo>
                  <a:lnTo>
                    <a:pt x="89" y="37"/>
                  </a:lnTo>
                  <a:lnTo>
                    <a:pt x="95" y="39"/>
                  </a:lnTo>
                  <a:lnTo>
                    <a:pt x="105" y="39"/>
                  </a:lnTo>
                  <a:lnTo>
                    <a:pt x="111" y="39"/>
                  </a:lnTo>
                  <a:lnTo>
                    <a:pt x="109" y="40"/>
                  </a:lnTo>
                  <a:lnTo>
                    <a:pt x="106" y="46"/>
                  </a:lnTo>
                  <a:lnTo>
                    <a:pt x="102" y="48"/>
                  </a:lnTo>
                  <a:lnTo>
                    <a:pt x="97" y="48"/>
                  </a:lnTo>
                  <a:lnTo>
                    <a:pt x="89" y="50"/>
                  </a:lnTo>
                  <a:lnTo>
                    <a:pt x="80" y="50"/>
                  </a:lnTo>
                  <a:lnTo>
                    <a:pt x="69" y="52"/>
                  </a:lnTo>
                  <a:lnTo>
                    <a:pt x="62" y="52"/>
                  </a:lnTo>
                  <a:lnTo>
                    <a:pt x="54" y="53"/>
                  </a:lnTo>
                  <a:lnTo>
                    <a:pt x="53" y="53"/>
                  </a:lnTo>
                  <a:lnTo>
                    <a:pt x="45" y="56"/>
                  </a:lnTo>
                  <a:lnTo>
                    <a:pt x="38" y="56"/>
                  </a:lnTo>
                  <a:lnTo>
                    <a:pt x="32" y="57"/>
                  </a:lnTo>
                  <a:lnTo>
                    <a:pt x="22" y="57"/>
                  </a:lnTo>
                  <a:lnTo>
                    <a:pt x="14" y="60"/>
                  </a:lnTo>
                  <a:lnTo>
                    <a:pt x="9" y="61"/>
                  </a:lnTo>
                  <a:lnTo>
                    <a:pt x="12" y="61"/>
                  </a:lnTo>
                  <a:lnTo>
                    <a:pt x="9" y="64"/>
                  </a:lnTo>
                  <a:lnTo>
                    <a:pt x="4" y="64"/>
                  </a:lnTo>
                  <a:lnTo>
                    <a:pt x="12" y="66"/>
                  </a:lnTo>
                  <a:lnTo>
                    <a:pt x="18" y="66"/>
                  </a:lnTo>
                  <a:lnTo>
                    <a:pt x="14" y="69"/>
                  </a:lnTo>
                  <a:lnTo>
                    <a:pt x="22" y="69"/>
                  </a:lnTo>
                  <a:lnTo>
                    <a:pt x="28" y="70"/>
                  </a:lnTo>
                  <a:lnTo>
                    <a:pt x="34" y="69"/>
                  </a:lnTo>
                  <a:lnTo>
                    <a:pt x="30" y="70"/>
                  </a:lnTo>
                  <a:lnTo>
                    <a:pt x="28" y="70"/>
                  </a:lnTo>
                  <a:lnTo>
                    <a:pt x="25" y="70"/>
                  </a:lnTo>
                  <a:lnTo>
                    <a:pt x="32" y="73"/>
                  </a:lnTo>
                  <a:lnTo>
                    <a:pt x="38" y="73"/>
                  </a:lnTo>
                  <a:lnTo>
                    <a:pt x="40" y="73"/>
                  </a:lnTo>
                  <a:lnTo>
                    <a:pt x="41" y="70"/>
                  </a:lnTo>
                  <a:lnTo>
                    <a:pt x="44" y="70"/>
                  </a:lnTo>
                  <a:lnTo>
                    <a:pt x="45" y="73"/>
                  </a:lnTo>
                  <a:lnTo>
                    <a:pt x="53" y="73"/>
                  </a:lnTo>
                  <a:lnTo>
                    <a:pt x="58" y="70"/>
                  </a:lnTo>
                  <a:lnTo>
                    <a:pt x="65" y="69"/>
                  </a:lnTo>
                  <a:lnTo>
                    <a:pt x="66" y="70"/>
                  </a:lnTo>
                  <a:lnTo>
                    <a:pt x="69" y="73"/>
                  </a:lnTo>
                  <a:lnTo>
                    <a:pt x="62" y="73"/>
                  </a:lnTo>
                  <a:lnTo>
                    <a:pt x="61" y="74"/>
                  </a:lnTo>
                  <a:lnTo>
                    <a:pt x="57" y="74"/>
                  </a:lnTo>
                  <a:lnTo>
                    <a:pt x="52" y="74"/>
                  </a:lnTo>
                  <a:lnTo>
                    <a:pt x="34" y="74"/>
                  </a:lnTo>
                  <a:lnTo>
                    <a:pt x="40" y="77"/>
                  </a:lnTo>
                  <a:lnTo>
                    <a:pt x="32" y="77"/>
                  </a:lnTo>
                  <a:lnTo>
                    <a:pt x="14" y="77"/>
                  </a:lnTo>
                  <a:lnTo>
                    <a:pt x="9" y="78"/>
                  </a:lnTo>
                  <a:lnTo>
                    <a:pt x="8" y="81"/>
                  </a:lnTo>
                  <a:lnTo>
                    <a:pt x="9" y="81"/>
                  </a:lnTo>
                  <a:lnTo>
                    <a:pt x="13" y="82"/>
                  </a:lnTo>
                  <a:lnTo>
                    <a:pt x="17" y="81"/>
                  </a:lnTo>
                  <a:lnTo>
                    <a:pt x="21" y="78"/>
                  </a:lnTo>
                  <a:lnTo>
                    <a:pt x="25" y="78"/>
                  </a:lnTo>
                  <a:lnTo>
                    <a:pt x="21" y="81"/>
                  </a:lnTo>
                  <a:lnTo>
                    <a:pt x="17" y="82"/>
                  </a:lnTo>
                  <a:lnTo>
                    <a:pt x="26" y="84"/>
                  </a:lnTo>
                  <a:lnTo>
                    <a:pt x="36" y="82"/>
                  </a:lnTo>
                  <a:lnTo>
                    <a:pt x="36" y="84"/>
                  </a:lnTo>
                  <a:lnTo>
                    <a:pt x="34" y="84"/>
                  </a:lnTo>
                  <a:lnTo>
                    <a:pt x="28" y="84"/>
                  </a:lnTo>
                  <a:lnTo>
                    <a:pt x="22" y="86"/>
                  </a:lnTo>
                  <a:lnTo>
                    <a:pt x="17" y="88"/>
                  </a:lnTo>
                  <a:lnTo>
                    <a:pt x="21" y="90"/>
                  </a:lnTo>
                  <a:lnTo>
                    <a:pt x="26" y="90"/>
                  </a:lnTo>
                  <a:lnTo>
                    <a:pt x="25" y="92"/>
                  </a:lnTo>
                  <a:lnTo>
                    <a:pt x="26" y="92"/>
                  </a:lnTo>
                  <a:lnTo>
                    <a:pt x="32" y="92"/>
                  </a:lnTo>
                  <a:lnTo>
                    <a:pt x="38" y="94"/>
                  </a:lnTo>
                  <a:lnTo>
                    <a:pt x="44" y="94"/>
                  </a:lnTo>
                  <a:lnTo>
                    <a:pt x="40" y="92"/>
                  </a:lnTo>
                  <a:lnTo>
                    <a:pt x="38" y="90"/>
                  </a:lnTo>
                  <a:lnTo>
                    <a:pt x="41" y="90"/>
                  </a:lnTo>
                  <a:lnTo>
                    <a:pt x="45" y="92"/>
                  </a:lnTo>
                  <a:lnTo>
                    <a:pt x="48" y="92"/>
                  </a:lnTo>
                  <a:lnTo>
                    <a:pt x="49" y="90"/>
                  </a:lnTo>
                  <a:lnTo>
                    <a:pt x="53" y="90"/>
                  </a:lnTo>
                  <a:lnTo>
                    <a:pt x="54" y="90"/>
                  </a:lnTo>
                  <a:lnTo>
                    <a:pt x="53" y="92"/>
                  </a:lnTo>
                  <a:lnTo>
                    <a:pt x="54" y="92"/>
                  </a:lnTo>
                  <a:lnTo>
                    <a:pt x="58" y="90"/>
                  </a:lnTo>
                  <a:lnTo>
                    <a:pt x="62" y="90"/>
                  </a:lnTo>
                  <a:lnTo>
                    <a:pt x="65" y="90"/>
                  </a:lnTo>
                  <a:lnTo>
                    <a:pt x="66" y="90"/>
                  </a:lnTo>
                  <a:lnTo>
                    <a:pt x="70" y="88"/>
                  </a:lnTo>
                  <a:lnTo>
                    <a:pt x="72" y="90"/>
                  </a:lnTo>
                  <a:lnTo>
                    <a:pt x="80" y="88"/>
                  </a:lnTo>
                  <a:lnTo>
                    <a:pt x="85" y="88"/>
                  </a:lnTo>
                  <a:lnTo>
                    <a:pt x="85" y="90"/>
                  </a:lnTo>
                  <a:lnTo>
                    <a:pt x="91" y="90"/>
                  </a:lnTo>
                  <a:lnTo>
                    <a:pt x="95" y="90"/>
                  </a:lnTo>
                  <a:lnTo>
                    <a:pt x="106" y="90"/>
                  </a:lnTo>
                  <a:lnTo>
                    <a:pt x="105" y="92"/>
                  </a:lnTo>
                  <a:lnTo>
                    <a:pt x="110" y="92"/>
                  </a:lnTo>
                  <a:lnTo>
                    <a:pt x="111" y="92"/>
                  </a:lnTo>
                  <a:lnTo>
                    <a:pt x="111" y="94"/>
                  </a:lnTo>
                  <a:lnTo>
                    <a:pt x="114" y="94"/>
                  </a:lnTo>
                  <a:lnTo>
                    <a:pt x="122" y="96"/>
                  </a:lnTo>
                  <a:lnTo>
                    <a:pt x="119" y="96"/>
                  </a:lnTo>
                  <a:lnTo>
                    <a:pt x="122" y="97"/>
                  </a:lnTo>
                  <a:lnTo>
                    <a:pt x="127" y="96"/>
                  </a:lnTo>
                  <a:lnTo>
                    <a:pt x="126" y="97"/>
                  </a:lnTo>
                  <a:lnTo>
                    <a:pt x="127" y="97"/>
                  </a:lnTo>
                  <a:lnTo>
                    <a:pt x="127" y="100"/>
                  </a:lnTo>
                  <a:lnTo>
                    <a:pt x="123" y="101"/>
                  </a:lnTo>
                  <a:lnTo>
                    <a:pt x="126" y="101"/>
                  </a:lnTo>
                  <a:lnTo>
                    <a:pt x="123" y="104"/>
                  </a:lnTo>
                  <a:lnTo>
                    <a:pt x="126" y="104"/>
                  </a:lnTo>
                  <a:lnTo>
                    <a:pt x="123" y="105"/>
                  </a:lnTo>
                  <a:lnTo>
                    <a:pt x="129" y="108"/>
                  </a:lnTo>
                  <a:lnTo>
                    <a:pt x="133" y="108"/>
                  </a:lnTo>
                  <a:lnTo>
                    <a:pt x="135" y="109"/>
                  </a:lnTo>
                  <a:lnTo>
                    <a:pt x="133" y="109"/>
                  </a:lnTo>
                  <a:lnTo>
                    <a:pt x="131" y="110"/>
                  </a:lnTo>
                  <a:lnTo>
                    <a:pt x="133" y="110"/>
                  </a:lnTo>
                  <a:lnTo>
                    <a:pt x="135" y="110"/>
                  </a:lnTo>
                  <a:lnTo>
                    <a:pt x="139" y="113"/>
                  </a:lnTo>
                  <a:lnTo>
                    <a:pt x="135" y="114"/>
                  </a:lnTo>
                  <a:lnTo>
                    <a:pt x="137" y="114"/>
                  </a:lnTo>
                  <a:lnTo>
                    <a:pt x="131" y="117"/>
                  </a:lnTo>
                  <a:lnTo>
                    <a:pt x="135" y="117"/>
                  </a:lnTo>
                  <a:lnTo>
                    <a:pt x="133" y="121"/>
                  </a:lnTo>
                  <a:lnTo>
                    <a:pt x="135" y="121"/>
                  </a:lnTo>
                  <a:lnTo>
                    <a:pt x="135" y="122"/>
                  </a:lnTo>
                  <a:lnTo>
                    <a:pt x="137" y="122"/>
                  </a:lnTo>
                  <a:lnTo>
                    <a:pt x="135" y="123"/>
                  </a:lnTo>
                  <a:lnTo>
                    <a:pt x="133" y="123"/>
                  </a:lnTo>
                  <a:lnTo>
                    <a:pt x="133" y="126"/>
                  </a:lnTo>
                  <a:lnTo>
                    <a:pt x="135" y="127"/>
                  </a:lnTo>
                  <a:lnTo>
                    <a:pt x="139" y="130"/>
                  </a:lnTo>
                  <a:lnTo>
                    <a:pt x="135" y="130"/>
                  </a:lnTo>
                  <a:lnTo>
                    <a:pt x="135" y="131"/>
                  </a:lnTo>
                  <a:lnTo>
                    <a:pt x="137" y="131"/>
                  </a:lnTo>
                  <a:lnTo>
                    <a:pt x="133" y="134"/>
                  </a:lnTo>
                  <a:lnTo>
                    <a:pt x="135" y="134"/>
                  </a:lnTo>
                  <a:lnTo>
                    <a:pt x="137" y="134"/>
                  </a:lnTo>
                  <a:lnTo>
                    <a:pt x="139" y="135"/>
                  </a:lnTo>
                  <a:lnTo>
                    <a:pt x="139" y="138"/>
                  </a:lnTo>
                  <a:lnTo>
                    <a:pt x="133" y="141"/>
                  </a:lnTo>
                  <a:lnTo>
                    <a:pt x="139" y="143"/>
                  </a:lnTo>
                  <a:lnTo>
                    <a:pt x="131" y="143"/>
                  </a:lnTo>
                  <a:lnTo>
                    <a:pt x="135" y="145"/>
                  </a:lnTo>
                  <a:lnTo>
                    <a:pt x="131" y="145"/>
                  </a:lnTo>
                  <a:lnTo>
                    <a:pt x="127" y="147"/>
                  </a:lnTo>
                  <a:lnTo>
                    <a:pt x="126" y="149"/>
                  </a:lnTo>
                  <a:lnTo>
                    <a:pt x="122" y="151"/>
                  </a:lnTo>
                  <a:lnTo>
                    <a:pt x="123" y="151"/>
                  </a:lnTo>
                  <a:lnTo>
                    <a:pt x="119" y="153"/>
                  </a:lnTo>
                  <a:lnTo>
                    <a:pt x="114" y="154"/>
                  </a:lnTo>
                  <a:lnTo>
                    <a:pt x="115" y="157"/>
                  </a:lnTo>
                  <a:lnTo>
                    <a:pt x="118" y="158"/>
                  </a:lnTo>
                  <a:lnTo>
                    <a:pt x="119" y="158"/>
                  </a:lnTo>
                  <a:lnTo>
                    <a:pt x="123" y="161"/>
                  </a:lnTo>
                  <a:lnTo>
                    <a:pt x="129" y="161"/>
                  </a:lnTo>
                  <a:lnTo>
                    <a:pt x="133" y="158"/>
                  </a:lnTo>
                  <a:lnTo>
                    <a:pt x="135" y="158"/>
                  </a:lnTo>
                  <a:lnTo>
                    <a:pt x="135" y="157"/>
                  </a:lnTo>
                  <a:lnTo>
                    <a:pt x="135" y="154"/>
                  </a:lnTo>
                  <a:lnTo>
                    <a:pt x="139" y="154"/>
                  </a:lnTo>
                  <a:lnTo>
                    <a:pt x="141" y="153"/>
                  </a:lnTo>
                  <a:lnTo>
                    <a:pt x="142" y="153"/>
                  </a:lnTo>
                  <a:lnTo>
                    <a:pt x="145" y="151"/>
                  </a:lnTo>
                  <a:lnTo>
                    <a:pt x="142" y="149"/>
                  </a:lnTo>
                  <a:lnTo>
                    <a:pt x="142" y="147"/>
                  </a:lnTo>
                  <a:lnTo>
                    <a:pt x="145" y="145"/>
                  </a:lnTo>
                  <a:lnTo>
                    <a:pt x="145" y="147"/>
                  </a:lnTo>
                  <a:lnTo>
                    <a:pt x="145" y="151"/>
                  </a:lnTo>
                  <a:lnTo>
                    <a:pt x="145" y="153"/>
                  </a:lnTo>
                  <a:lnTo>
                    <a:pt x="153" y="151"/>
                  </a:lnTo>
                  <a:lnTo>
                    <a:pt x="145" y="154"/>
                  </a:lnTo>
                  <a:lnTo>
                    <a:pt x="154" y="157"/>
                  </a:lnTo>
                  <a:lnTo>
                    <a:pt x="158" y="154"/>
                  </a:lnTo>
                  <a:lnTo>
                    <a:pt x="162" y="154"/>
                  </a:lnTo>
                  <a:lnTo>
                    <a:pt x="158" y="157"/>
                  </a:lnTo>
                  <a:lnTo>
                    <a:pt x="154" y="157"/>
                  </a:lnTo>
                  <a:lnTo>
                    <a:pt x="150" y="157"/>
                  </a:lnTo>
                  <a:lnTo>
                    <a:pt x="145" y="158"/>
                  </a:lnTo>
                  <a:lnTo>
                    <a:pt x="154" y="158"/>
                  </a:lnTo>
                  <a:lnTo>
                    <a:pt x="159" y="157"/>
                  </a:lnTo>
                  <a:lnTo>
                    <a:pt x="163" y="158"/>
                  </a:lnTo>
                  <a:lnTo>
                    <a:pt x="159" y="158"/>
                  </a:lnTo>
                  <a:lnTo>
                    <a:pt x="155" y="158"/>
                  </a:lnTo>
                  <a:lnTo>
                    <a:pt x="149" y="162"/>
                  </a:lnTo>
                  <a:lnTo>
                    <a:pt x="150" y="162"/>
                  </a:lnTo>
                  <a:lnTo>
                    <a:pt x="153" y="162"/>
                  </a:lnTo>
                  <a:lnTo>
                    <a:pt x="155" y="165"/>
                  </a:lnTo>
                  <a:lnTo>
                    <a:pt x="162" y="162"/>
                  </a:lnTo>
                  <a:lnTo>
                    <a:pt x="159" y="165"/>
                  </a:lnTo>
                  <a:lnTo>
                    <a:pt x="162" y="165"/>
                  </a:lnTo>
                  <a:lnTo>
                    <a:pt x="166" y="165"/>
                  </a:lnTo>
                  <a:lnTo>
                    <a:pt x="162" y="166"/>
                  </a:lnTo>
                  <a:lnTo>
                    <a:pt x="159" y="165"/>
                  </a:lnTo>
                  <a:lnTo>
                    <a:pt x="155" y="165"/>
                  </a:lnTo>
                  <a:lnTo>
                    <a:pt x="154" y="165"/>
                  </a:lnTo>
                  <a:lnTo>
                    <a:pt x="159" y="166"/>
                  </a:lnTo>
                  <a:lnTo>
                    <a:pt x="163" y="167"/>
                  </a:lnTo>
                  <a:lnTo>
                    <a:pt x="159" y="167"/>
                  </a:lnTo>
                  <a:lnTo>
                    <a:pt x="158" y="167"/>
                  </a:lnTo>
                  <a:lnTo>
                    <a:pt x="159" y="170"/>
                  </a:lnTo>
                  <a:lnTo>
                    <a:pt x="162" y="170"/>
                  </a:lnTo>
                  <a:lnTo>
                    <a:pt x="163" y="171"/>
                  </a:lnTo>
                  <a:lnTo>
                    <a:pt x="159" y="171"/>
                  </a:lnTo>
                  <a:lnTo>
                    <a:pt x="159" y="174"/>
                  </a:lnTo>
                  <a:lnTo>
                    <a:pt x="162" y="174"/>
                  </a:lnTo>
                  <a:lnTo>
                    <a:pt x="166" y="171"/>
                  </a:lnTo>
                  <a:lnTo>
                    <a:pt x="163" y="174"/>
                  </a:lnTo>
                  <a:lnTo>
                    <a:pt x="159" y="175"/>
                  </a:lnTo>
                  <a:lnTo>
                    <a:pt x="158" y="174"/>
                  </a:lnTo>
                  <a:lnTo>
                    <a:pt x="145" y="170"/>
                  </a:lnTo>
                  <a:lnTo>
                    <a:pt x="139" y="167"/>
                  </a:lnTo>
                  <a:lnTo>
                    <a:pt x="133" y="167"/>
                  </a:lnTo>
                  <a:lnTo>
                    <a:pt x="126" y="167"/>
                  </a:lnTo>
                  <a:lnTo>
                    <a:pt x="119" y="170"/>
                  </a:lnTo>
                  <a:lnTo>
                    <a:pt x="123" y="171"/>
                  </a:lnTo>
                  <a:lnTo>
                    <a:pt x="127" y="174"/>
                  </a:lnTo>
                  <a:lnTo>
                    <a:pt x="133" y="175"/>
                  </a:lnTo>
                  <a:lnTo>
                    <a:pt x="135" y="175"/>
                  </a:lnTo>
                  <a:lnTo>
                    <a:pt x="139" y="178"/>
                  </a:lnTo>
                  <a:lnTo>
                    <a:pt x="142" y="179"/>
                  </a:lnTo>
                  <a:lnTo>
                    <a:pt x="146" y="179"/>
                  </a:lnTo>
                  <a:lnTo>
                    <a:pt x="150" y="181"/>
                  </a:lnTo>
                  <a:lnTo>
                    <a:pt x="153" y="179"/>
                  </a:lnTo>
                  <a:lnTo>
                    <a:pt x="155" y="179"/>
                  </a:lnTo>
                  <a:lnTo>
                    <a:pt x="153" y="181"/>
                  </a:lnTo>
                  <a:lnTo>
                    <a:pt x="158" y="179"/>
                  </a:lnTo>
                  <a:lnTo>
                    <a:pt x="163" y="179"/>
                  </a:lnTo>
                  <a:lnTo>
                    <a:pt x="159" y="181"/>
                  </a:lnTo>
                  <a:lnTo>
                    <a:pt x="162" y="181"/>
                  </a:lnTo>
                  <a:lnTo>
                    <a:pt x="162" y="183"/>
                  </a:lnTo>
                  <a:lnTo>
                    <a:pt x="158" y="183"/>
                  </a:lnTo>
                  <a:lnTo>
                    <a:pt x="155" y="185"/>
                  </a:lnTo>
                  <a:lnTo>
                    <a:pt x="154" y="185"/>
                  </a:lnTo>
                  <a:lnTo>
                    <a:pt x="154" y="187"/>
                  </a:lnTo>
                  <a:lnTo>
                    <a:pt x="155" y="187"/>
                  </a:lnTo>
                  <a:lnTo>
                    <a:pt x="159" y="187"/>
                  </a:lnTo>
                  <a:lnTo>
                    <a:pt x="154" y="189"/>
                  </a:lnTo>
                  <a:lnTo>
                    <a:pt x="149" y="192"/>
                  </a:lnTo>
                  <a:lnTo>
                    <a:pt x="153" y="191"/>
                  </a:lnTo>
                  <a:lnTo>
                    <a:pt x="154" y="191"/>
                  </a:lnTo>
                  <a:lnTo>
                    <a:pt x="158" y="192"/>
                  </a:lnTo>
                  <a:lnTo>
                    <a:pt x="155" y="192"/>
                  </a:lnTo>
                  <a:lnTo>
                    <a:pt x="153" y="195"/>
                  </a:lnTo>
                  <a:lnTo>
                    <a:pt x="155" y="195"/>
                  </a:lnTo>
                  <a:lnTo>
                    <a:pt x="153" y="196"/>
                  </a:lnTo>
                  <a:lnTo>
                    <a:pt x="153" y="195"/>
                  </a:lnTo>
                  <a:lnTo>
                    <a:pt x="150" y="195"/>
                  </a:lnTo>
                  <a:lnTo>
                    <a:pt x="149" y="195"/>
                  </a:lnTo>
                  <a:lnTo>
                    <a:pt x="150" y="192"/>
                  </a:lnTo>
                  <a:lnTo>
                    <a:pt x="146" y="195"/>
                  </a:lnTo>
                  <a:lnTo>
                    <a:pt x="146" y="196"/>
                  </a:lnTo>
                  <a:lnTo>
                    <a:pt x="145" y="198"/>
                  </a:lnTo>
                  <a:lnTo>
                    <a:pt x="146" y="198"/>
                  </a:lnTo>
                  <a:lnTo>
                    <a:pt x="145" y="200"/>
                  </a:lnTo>
                  <a:lnTo>
                    <a:pt x="142" y="202"/>
                  </a:lnTo>
                  <a:lnTo>
                    <a:pt x="139" y="202"/>
                  </a:lnTo>
                  <a:lnTo>
                    <a:pt x="131" y="202"/>
                  </a:lnTo>
                  <a:lnTo>
                    <a:pt x="133" y="200"/>
                  </a:lnTo>
                  <a:lnTo>
                    <a:pt x="131" y="200"/>
                  </a:lnTo>
                  <a:lnTo>
                    <a:pt x="127" y="202"/>
                  </a:lnTo>
                  <a:lnTo>
                    <a:pt x="126" y="202"/>
                  </a:lnTo>
                  <a:lnTo>
                    <a:pt x="126" y="204"/>
                  </a:lnTo>
                  <a:lnTo>
                    <a:pt x="122" y="204"/>
                  </a:lnTo>
                  <a:lnTo>
                    <a:pt x="114" y="206"/>
                  </a:lnTo>
                  <a:lnTo>
                    <a:pt x="118" y="206"/>
                  </a:lnTo>
                  <a:lnTo>
                    <a:pt x="122" y="206"/>
                  </a:lnTo>
                  <a:lnTo>
                    <a:pt x="119" y="208"/>
                  </a:lnTo>
                  <a:lnTo>
                    <a:pt x="123" y="206"/>
                  </a:lnTo>
                  <a:lnTo>
                    <a:pt x="129" y="208"/>
                  </a:lnTo>
                  <a:lnTo>
                    <a:pt x="133" y="206"/>
                  </a:lnTo>
                  <a:lnTo>
                    <a:pt x="137" y="206"/>
                  </a:lnTo>
                  <a:lnTo>
                    <a:pt x="141" y="208"/>
                  </a:lnTo>
                  <a:lnTo>
                    <a:pt x="135" y="208"/>
                  </a:lnTo>
                  <a:lnTo>
                    <a:pt x="142" y="210"/>
                  </a:lnTo>
                  <a:lnTo>
                    <a:pt x="149" y="211"/>
                  </a:lnTo>
                  <a:lnTo>
                    <a:pt x="141" y="211"/>
                  </a:lnTo>
                  <a:lnTo>
                    <a:pt x="146" y="214"/>
                  </a:lnTo>
                  <a:lnTo>
                    <a:pt x="133" y="215"/>
                  </a:lnTo>
                  <a:lnTo>
                    <a:pt x="135" y="215"/>
                  </a:lnTo>
                  <a:lnTo>
                    <a:pt x="139" y="215"/>
                  </a:lnTo>
                  <a:lnTo>
                    <a:pt x="145" y="215"/>
                  </a:lnTo>
                  <a:lnTo>
                    <a:pt x="138" y="218"/>
                  </a:lnTo>
                  <a:lnTo>
                    <a:pt x="131" y="215"/>
                  </a:lnTo>
                  <a:lnTo>
                    <a:pt x="130" y="215"/>
                  </a:lnTo>
                  <a:lnTo>
                    <a:pt x="133" y="214"/>
                  </a:lnTo>
                  <a:lnTo>
                    <a:pt x="131" y="211"/>
                  </a:lnTo>
                  <a:lnTo>
                    <a:pt x="133" y="211"/>
                  </a:lnTo>
                  <a:lnTo>
                    <a:pt x="135" y="214"/>
                  </a:lnTo>
                  <a:lnTo>
                    <a:pt x="137" y="214"/>
                  </a:lnTo>
                  <a:lnTo>
                    <a:pt x="139" y="214"/>
                  </a:lnTo>
                  <a:lnTo>
                    <a:pt x="139" y="211"/>
                  </a:lnTo>
                  <a:lnTo>
                    <a:pt x="141" y="211"/>
                  </a:lnTo>
                  <a:lnTo>
                    <a:pt x="135" y="210"/>
                  </a:lnTo>
                  <a:lnTo>
                    <a:pt x="127" y="210"/>
                  </a:lnTo>
                  <a:lnTo>
                    <a:pt x="123" y="208"/>
                  </a:lnTo>
                  <a:lnTo>
                    <a:pt x="119" y="208"/>
                  </a:lnTo>
                  <a:lnTo>
                    <a:pt x="123" y="210"/>
                  </a:lnTo>
                  <a:lnTo>
                    <a:pt x="118" y="208"/>
                  </a:lnTo>
                  <a:lnTo>
                    <a:pt x="114" y="208"/>
                  </a:lnTo>
                  <a:lnTo>
                    <a:pt x="115" y="210"/>
                  </a:lnTo>
                  <a:lnTo>
                    <a:pt x="119" y="211"/>
                  </a:lnTo>
                  <a:lnTo>
                    <a:pt x="118" y="211"/>
                  </a:lnTo>
                  <a:lnTo>
                    <a:pt x="114" y="210"/>
                  </a:lnTo>
                  <a:lnTo>
                    <a:pt x="110" y="211"/>
                  </a:lnTo>
                  <a:lnTo>
                    <a:pt x="110" y="214"/>
                  </a:lnTo>
                  <a:lnTo>
                    <a:pt x="109" y="214"/>
                  </a:lnTo>
                  <a:lnTo>
                    <a:pt x="106" y="214"/>
                  </a:lnTo>
                  <a:lnTo>
                    <a:pt x="106" y="215"/>
                  </a:lnTo>
                  <a:lnTo>
                    <a:pt x="105" y="215"/>
                  </a:lnTo>
                  <a:lnTo>
                    <a:pt x="102" y="218"/>
                  </a:lnTo>
                  <a:lnTo>
                    <a:pt x="109" y="215"/>
                  </a:lnTo>
                  <a:lnTo>
                    <a:pt x="115" y="214"/>
                  </a:lnTo>
                  <a:lnTo>
                    <a:pt x="125" y="212"/>
                  </a:lnTo>
                  <a:lnTo>
                    <a:pt x="122" y="214"/>
                  </a:lnTo>
                  <a:lnTo>
                    <a:pt x="126" y="214"/>
                  </a:lnTo>
                  <a:lnTo>
                    <a:pt x="127" y="214"/>
                  </a:lnTo>
                  <a:lnTo>
                    <a:pt x="129" y="215"/>
                  </a:lnTo>
                  <a:lnTo>
                    <a:pt x="118" y="214"/>
                  </a:lnTo>
                  <a:lnTo>
                    <a:pt x="115" y="215"/>
                  </a:lnTo>
                  <a:lnTo>
                    <a:pt x="111" y="215"/>
                  </a:lnTo>
                  <a:lnTo>
                    <a:pt x="110" y="215"/>
                  </a:lnTo>
                  <a:lnTo>
                    <a:pt x="105" y="218"/>
                  </a:lnTo>
                  <a:lnTo>
                    <a:pt x="101" y="219"/>
                  </a:lnTo>
                  <a:lnTo>
                    <a:pt x="98" y="222"/>
                  </a:lnTo>
                  <a:lnTo>
                    <a:pt x="98" y="223"/>
                  </a:lnTo>
                  <a:lnTo>
                    <a:pt x="106" y="222"/>
                  </a:lnTo>
                  <a:lnTo>
                    <a:pt x="102" y="223"/>
                  </a:lnTo>
                  <a:lnTo>
                    <a:pt x="101" y="223"/>
                  </a:lnTo>
                  <a:lnTo>
                    <a:pt x="97" y="224"/>
                  </a:lnTo>
                  <a:lnTo>
                    <a:pt x="98" y="224"/>
                  </a:lnTo>
                  <a:lnTo>
                    <a:pt x="101" y="224"/>
                  </a:lnTo>
                  <a:lnTo>
                    <a:pt x="102" y="227"/>
                  </a:lnTo>
                  <a:lnTo>
                    <a:pt x="98" y="228"/>
                  </a:lnTo>
                  <a:lnTo>
                    <a:pt x="106" y="227"/>
                  </a:lnTo>
                  <a:lnTo>
                    <a:pt x="109" y="227"/>
                  </a:lnTo>
                  <a:lnTo>
                    <a:pt x="111" y="227"/>
                  </a:lnTo>
                  <a:lnTo>
                    <a:pt x="114" y="227"/>
                  </a:lnTo>
                  <a:lnTo>
                    <a:pt x="111" y="228"/>
                  </a:lnTo>
                  <a:lnTo>
                    <a:pt x="110" y="228"/>
                  </a:lnTo>
                  <a:lnTo>
                    <a:pt x="109" y="228"/>
                  </a:lnTo>
                  <a:lnTo>
                    <a:pt x="106" y="231"/>
                  </a:lnTo>
                  <a:lnTo>
                    <a:pt x="105" y="231"/>
                  </a:lnTo>
                  <a:lnTo>
                    <a:pt x="98" y="231"/>
                  </a:lnTo>
                  <a:lnTo>
                    <a:pt x="101" y="232"/>
                  </a:lnTo>
                  <a:lnTo>
                    <a:pt x="105" y="232"/>
                  </a:lnTo>
                  <a:lnTo>
                    <a:pt x="110" y="232"/>
                  </a:lnTo>
                  <a:lnTo>
                    <a:pt x="98" y="235"/>
                  </a:lnTo>
                  <a:lnTo>
                    <a:pt x="97" y="232"/>
                  </a:lnTo>
                  <a:lnTo>
                    <a:pt x="93" y="236"/>
                  </a:lnTo>
                  <a:lnTo>
                    <a:pt x="95" y="238"/>
                  </a:lnTo>
                  <a:lnTo>
                    <a:pt x="93" y="240"/>
                  </a:lnTo>
                  <a:lnTo>
                    <a:pt x="97" y="242"/>
                  </a:lnTo>
                  <a:lnTo>
                    <a:pt x="95" y="242"/>
                  </a:lnTo>
                  <a:lnTo>
                    <a:pt x="97" y="244"/>
                  </a:lnTo>
                  <a:lnTo>
                    <a:pt x="99" y="244"/>
                  </a:lnTo>
                  <a:lnTo>
                    <a:pt x="101" y="244"/>
                  </a:lnTo>
                  <a:lnTo>
                    <a:pt x="105" y="242"/>
                  </a:lnTo>
                  <a:lnTo>
                    <a:pt x="106" y="242"/>
                  </a:lnTo>
                  <a:lnTo>
                    <a:pt x="109" y="242"/>
                  </a:lnTo>
                  <a:lnTo>
                    <a:pt x="114" y="240"/>
                  </a:lnTo>
                  <a:lnTo>
                    <a:pt x="111" y="242"/>
                  </a:lnTo>
                  <a:lnTo>
                    <a:pt x="110" y="242"/>
                  </a:lnTo>
                  <a:lnTo>
                    <a:pt x="106" y="244"/>
                  </a:lnTo>
                  <a:lnTo>
                    <a:pt x="102" y="244"/>
                  </a:lnTo>
                  <a:lnTo>
                    <a:pt x="101" y="244"/>
                  </a:lnTo>
                  <a:lnTo>
                    <a:pt x="101" y="246"/>
                  </a:lnTo>
                  <a:lnTo>
                    <a:pt x="98" y="248"/>
                  </a:lnTo>
                  <a:lnTo>
                    <a:pt x="101" y="248"/>
                  </a:lnTo>
                  <a:lnTo>
                    <a:pt x="102" y="248"/>
                  </a:lnTo>
                  <a:lnTo>
                    <a:pt x="98" y="250"/>
                  </a:lnTo>
                  <a:lnTo>
                    <a:pt x="101" y="250"/>
                  </a:lnTo>
                  <a:lnTo>
                    <a:pt x="101" y="252"/>
                  </a:lnTo>
                  <a:lnTo>
                    <a:pt x="102" y="250"/>
                  </a:lnTo>
                  <a:lnTo>
                    <a:pt x="109" y="248"/>
                  </a:lnTo>
                  <a:lnTo>
                    <a:pt x="111" y="247"/>
                  </a:lnTo>
                  <a:lnTo>
                    <a:pt x="110" y="248"/>
                  </a:lnTo>
                  <a:lnTo>
                    <a:pt x="105" y="250"/>
                  </a:lnTo>
                  <a:lnTo>
                    <a:pt x="101" y="252"/>
                  </a:lnTo>
                  <a:lnTo>
                    <a:pt x="98" y="255"/>
                  </a:lnTo>
                  <a:lnTo>
                    <a:pt x="101" y="254"/>
                  </a:lnTo>
                  <a:lnTo>
                    <a:pt x="102" y="254"/>
                  </a:lnTo>
                  <a:lnTo>
                    <a:pt x="105" y="254"/>
                  </a:lnTo>
                  <a:lnTo>
                    <a:pt x="102" y="255"/>
                  </a:lnTo>
                  <a:lnTo>
                    <a:pt x="102" y="259"/>
                  </a:lnTo>
                  <a:lnTo>
                    <a:pt x="101" y="259"/>
                  </a:lnTo>
                  <a:lnTo>
                    <a:pt x="101" y="262"/>
                  </a:lnTo>
                  <a:lnTo>
                    <a:pt x="98" y="263"/>
                  </a:lnTo>
                  <a:lnTo>
                    <a:pt x="97" y="271"/>
                  </a:lnTo>
                  <a:lnTo>
                    <a:pt x="101" y="268"/>
                  </a:lnTo>
                  <a:lnTo>
                    <a:pt x="105" y="265"/>
                  </a:lnTo>
                  <a:lnTo>
                    <a:pt x="109" y="262"/>
                  </a:lnTo>
                  <a:lnTo>
                    <a:pt x="111" y="262"/>
                  </a:lnTo>
                  <a:lnTo>
                    <a:pt x="110" y="263"/>
                  </a:lnTo>
                  <a:lnTo>
                    <a:pt x="114" y="263"/>
                  </a:lnTo>
                  <a:lnTo>
                    <a:pt x="115" y="262"/>
                  </a:lnTo>
                  <a:lnTo>
                    <a:pt x="118" y="259"/>
                  </a:lnTo>
                  <a:lnTo>
                    <a:pt x="119" y="262"/>
                  </a:lnTo>
                  <a:lnTo>
                    <a:pt x="122" y="262"/>
                  </a:lnTo>
                  <a:lnTo>
                    <a:pt x="126" y="259"/>
                  </a:lnTo>
                  <a:lnTo>
                    <a:pt x="123" y="262"/>
                  </a:lnTo>
                  <a:lnTo>
                    <a:pt x="123" y="263"/>
                  </a:lnTo>
                  <a:lnTo>
                    <a:pt x="126" y="263"/>
                  </a:lnTo>
                  <a:lnTo>
                    <a:pt x="123" y="265"/>
                  </a:lnTo>
                  <a:lnTo>
                    <a:pt x="126" y="267"/>
                  </a:lnTo>
                  <a:lnTo>
                    <a:pt x="127" y="268"/>
                  </a:lnTo>
                  <a:lnTo>
                    <a:pt x="123" y="267"/>
                  </a:lnTo>
                  <a:lnTo>
                    <a:pt x="122" y="265"/>
                  </a:lnTo>
                  <a:lnTo>
                    <a:pt x="119" y="263"/>
                  </a:lnTo>
                  <a:lnTo>
                    <a:pt x="118" y="263"/>
                  </a:lnTo>
                  <a:lnTo>
                    <a:pt x="114" y="263"/>
                  </a:lnTo>
                  <a:lnTo>
                    <a:pt x="118" y="265"/>
                  </a:lnTo>
                  <a:lnTo>
                    <a:pt x="115" y="265"/>
                  </a:lnTo>
                  <a:lnTo>
                    <a:pt x="118" y="267"/>
                  </a:lnTo>
                  <a:lnTo>
                    <a:pt x="114" y="267"/>
                  </a:lnTo>
                  <a:lnTo>
                    <a:pt x="110" y="268"/>
                  </a:lnTo>
                  <a:lnTo>
                    <a:pt x="109" y="271"/>
                  </a:lnTo>
                  <a:lnTo>
                    <a:pt x="106" y="271"/>
                  </a:lnTo>
                  <a:lnTo>
                    <a:pt x="102" y="271"/>
                  </a:lnTo>
                  <a:lnTo>
                    <a:pt x="101" y="272"/>
                  </a:lnTo>
                  <a:lnTo>
                    <a:pt x="102" y="275"/>
                  </a:lnTo>
                  <a:lnTo>
                    <a:pt x="101" y="276"/>
                  </a:lnTo>
                  <a:lnTo>
                    <a:pt x="102" y="276"/>
                  </a:lnTo>
                  <a:lnTo>
                    <a:pt x="98" y="279"/>
                  </a:lnTo>
                  <a:lnTo>
                    <a:pt x="98" y="280"/>
                  </a:lnTo>
                  <a:lnTo>
                    <a:pt x="101" y="281"/>
                  </a:lnTo>
                  <a:lnTo>
                    <a:pt x="102" y="280"/>
                  </a:lnTo>
                  <a:lnTo>
                    <a:pt x="105" y="279"/>
                  </a:lnTo>
                  <a:lnTo>
                    <a:pt x="110" y="279"/>
                  </a:lnTo>
                  <a:lnTo>
                    <a:pt x="106" y="280"/>
                  </a:lnTo>
                  <a:lnTo>
                    <a:pt x="102" y="280"/>
                  </a:lnTo>
                  <a:lnTo>
                    <a:pt x="102" y="281"/>
                  </a:lnTo>
                  <a:lnTo>
                    <a:pt x="101" y="281"/>
                  </a:lnTo>
                  <a:lnTo>
                    <a:pt x="105" y="284"/>
                  </a:lnTo>
                  <a:lnTo>
                    <a:pt x="101" y="284"/>
                  </a:lnTo>
                  <a:lnTo>
                    <a:pt x="101" y="285"/>
                  </a:lnTo>
                  <a:lnTo>
                    <a:pt x="102" y="285"/>
                  </a:lnTo>
                  <a:lnTo>
                    <a:pt x="102" y="288"/>
                  </a:lnTo>
                  <a:lnTo>
                    <a:pt x="106" y="285"/>
                  </a:lnTo>
                  <a:lnTo>
                    <a:pt x="111" y="285"/>
                  </a:lnTo>
                  <a:lnTo>
                    <a:pt x="109" y="288"/>
                  </a:lnTo>
                  <a:lnTo>
                    <a:pt x="106" y="288"/>
                  </a:lnTo>
                  <a:lnTo>
                    <a:pt x="105" y="289"/>
                  </a:lnTo>
                  <a:lnTo>
                    <a:pt x="106" y="289"/>
                  </a:lnTo>
                  <a:lnTo>
                    <a:pt x="109" y="289"/>
                  </a:lnTo>
                  <a:lnTo>
                    <a:pt x="106" y="293"/>
                  </a:lnTo>
                  <a:lnTo>
                    <a:pt x="109" y="293"/>
                  </a:lnTo>
                  <a:lnTo>
                    <a:pt x="105" y="297"/>
                  </a:lnTo>
                  <a:lnTo>
                    <a:pt x="105" y="299"/>
                  </a:lnTo>
                  <a:lnTo>
                    <a:pt x="109" y="301"/>
                  </a:lnTo>
                  <a:lnTo>
                    <a:pt x="114" y="303"/>
                  </a:lnTo>
                  <a:lnTo>
                    <a:pt x="110" y="303"/>
                  </a:lnTo>
                  <a:lnTo>
                    <a:pt x="114" y="305"/>
                  </a:lnTo>
                  <a:lnTo>
                    <a:pt x="111" y="305"/>
                  </a:lnTo>
                  <a:lnTo>
                    <a:pt x="110" y="305"/>
                  </a:lnTo>
                  <a:lnTo>
                    <a:pt x="109" y="307"/>
                  </a:lnTo>
                  <a:lnTo>
                    <a:pt x="114" y="307"/>
                  </a:lnTo>
                  <a:lnTo>
                    <a:pt x="118" y="303"/>
                  </a:lnTo>
                  <a:lnTo>
                    <a:pt x="118" y="305"/>
                  </a:lnTo>
                  <a:lnTo>
                    <a:pt x="119" y="305"/>
                  </a:lnTo>
                  <a:lnTo>
                    <a:pt x="114" y="307"/>
                  </a:lnTo>
                  <a:lnTo>
                    <a:pt x="111" y="309"/>
                  </a:lnTo>
                  <a:lnTo>
                    <a:pt x="111" y="311"/>
                  </a:lnTo>
                  <a:lnTo>
                    <a:pt x="115" y="309"/>
                  </a:lnTo>
                  <a:lnTo>
                    <a:pt x="115" y="307"/>
                  </a:lnTo>
                  <a:lnTo>
                    <a:pt x="119" y="307"/>
                  </a:lnTo>
                  <a:lnTo>
                    <a:pt x="115" y="309"/>
                  </a:lnTo>
                  <a:lnTo>
                    <a:pt x="114" y="311"/>
                  </a:lnTo>
                  <a:lnTo>
                    <a:pt x="115" y="311"/>
                  </a:lnTo>
                  <a:lnTo>
                    <a:pt x="114" y="312"/>
                  </a:lnTo>
                  <a:lnTo>
                    <a:pt x="110" y="315"/>
                  </a:lnTo>
                  <a:lnTo>
                    <a:pt x="114" y="315"/>
                  </a:lnTo>
                  <a:lnTo>
                    <a:pt x="115" y="315"/>
                  </a:lnTo>
                  <a:lnTo>
                    <a:pt x="122" y="312"/>
                  </a:lnTo>
                  <a:lnTo>
                    <a:pt x="119" y="315"/>
                  </a:lnTo>
                  <a:lnTo>
                    <a:pt x="118" y="315"/>
                  </a:lnTo>
                  <a:lnTo>
                    <a:pt x="111" y="316"/>
                  </a:lnTo>
                  <a:lnTo>
                    <a:pt x="115" y="316"/>
                  </a:lnTo>
                  <a:lnTo>
                    <a:pt x="119" y="316"/>
                  </a:lnTo>
                  <a:lnTo>
                    <a:pt x="118" y="319"/>
                  </a:lnTo>
                  <a:lnTo>
                    <a:pt x="118" y="320"/>
                  </a:lnTo>
                  <a:lnTo>
                    <a:pt x="119" y="319"/>
                  </a:lnTo>
                  <a:lnTo>
                    <a:pt x="119" y="320"/>
                  </a:lnTo>
                  <a:lnTo>
                    <a:pt x="122" y="319"/>
                  </a:lnTo>
                  <a:lnTo>
                    <a:pt x="123" y="319"/>
                  </a:lnTo>
                  <a:lnTo>
                    <a:pt x="122" y="320"/>
                  </a:lnTo>
                  <a:lnTo>
                    <a:pt x="123" y="320"/>
                  </a:lnTo>
                  <a:lnTo>
                    <a:pt x="126" y="320"/>
                  </a:lnTo>
                  <a:lnTo>
                    <a:pt x="123" y="323"/>
                  </a:lnTo>
                  <a:lnTo>
                    <a:pt x="126" y="323"/>
                  </a:lnTo>
                  <a:lnTo>
                    <a:pt x="118" y="325"/>
                  </a:lnTo>
                  <a:lnTo>
                    <a:pt x="123" y="325"/>
                  </a:lnTo>
                  <a:lnTo>
                    <a:pt x="129" y="324"/>
                  </a:lnTo>
                  <a:lnTo>
                    <a:pt x="135" y="324"/>
                  </a:lnTo>
                  <a:lnTo>
                    <a:pt x="133" y="325"/>
                  </a:lnTo>
                  <a:lnTo>
                    <a:pt x="137" y="325"/>
                  </a:lnTo>
                  <a:lnTo>
                    <a:pt x="137" y="324"/>
                  </a:lnTo>
                  <a:lnTo>
                    <a:pt x="141" y="323"/>
                  </a:lnTo>
                  <a:lnTo>
                    <a:pt x="142" y="323"/>
                  </a:lnTo>
                  <a:lnTo>
                    <a:pt x="145" y="324"/>
                  </a:lnTo>
                  <a:lnTo>
                    <a:pt x="146" y="323"/>
                  </a:lnTo>
                  <a:lnTo>
                    <a:pt x="145" y="323"/>
                  </a:lnTo>
                  <a:lnTo>
                    <a:pt x="149" y="320"/>
                  </a:lnTo>
                  <a:lnTo>
                    <a:pt x="150" y="320"/>
                  </a:lnTo>
                  <a:lnTo>
                    <a:pt x="149" y="319"/>
                  </a:lnTo>
                  <a:lnTo>
                    <a:pt x="150" y="319"/>
                  </a:lnTo>
                  <a:lnTo>
                    <a:pt x="153" y="319"/>
                  </a:lnTo>
                  <a:lnTo>
                    <a:pt x="153" y="320"/>
                  </a:lnTo>
                  <a:lnTo>
                    <a:pt x="150" y="323"/>
                  </a:lnTo>
                  <a:lnTo>
                    <a:pt x="149" y="323"/>
                  </a:lnTo>
                  <a:lnTo>
                    <a:pt x="146" y="324"/>
                  </a:lnTo>
                  <a:lnTo>
                    <a:pt x="153" y="323"/>
                  </a:lnTo>
                  <a:lnTo>
                    <a:pt x="149" y="324"/>
                  </a:lnTo>
                  <a:lnTo>
                    <a:pt x="146" y="325"/>
                  </a:lnTo>
                  <a:lnTo>
                    <a:pt x="149" y="325"/>
                  </a:lnTo>
                  <a:lnTo>
                    <a:pt x="150" y="325"/>
                  </a:lnTo>
                  <a:lnTo>
                    <a:pt x="149" y="328"/>
                  </a:lnTo>
                  <a:lnTo>
                    <a:pt x="150" y="328"/>
                  </a:lnTo>
                  <a:lnTo>
                    <a:pt x="145" y="329"/>
                  </a:lnTo>
                  <a:lnTo>
                    <a:pt x="149" y="329"/>
                  </a:lnTo>
                  <a:lnTo>
                    <a:pt x="150" y="329"/>
                  </a:lnTo>
                  <a:lnTo>
                    <a:pt x="150" y="332"/>
                  </a:lnTo>
                  <a:lnTo>
                    <a:pt x="153" y="329"/>
                  </a:lnTo>
                  <a:lnTo>
                    <a:pt x="155" y="328"/>
                  </a:lnTo>
                  <a:lnTo>
                    <a:pt x="153" y="332"/>
                  </a:lnTo>
                  <a:lnTo>
                    <a:pt x="155" y="329"/>
                  </a:lnTo>
                  <a:lnTo>
                    <a:pt x="154" y="332"/>
                  </a:lnTo>
                  <a:lnTo>
                    <a:pt x="158" y="329"/>
                  </a:lnTo>
                  <a:lnTo>
                    <a:pt x="162" y="328"/>
                  </a:lnTo>
                  <a:lnTo>
                    <a:pt x="158" y="332"/>
                  </a:lnTo>
                  <a:lnTo>
                    <a:pt x="155" y="333"/>
                  </a:lnTo>
                  <a:lnTo>
                    <a:pt x="155" y="336"/>
                  </a:lnTo>
                  <a:lnTo>
                    <a:pt x="153" y="337"/>
                  </a:lnTo>
                  <a:lnTo>
                    <a:pt x="154" y="338"/>
                  </a:lnTo>
                  <a:lnTo>
                    <a:pt x="155" y="337"/>
                  </a:lnTo>
                  <a:lnTo>
                    <a:pt x="158" y="338"/>
                  </a:lnTo>
                  <a:lnTo>
                    <a:pt x="159" y="338"/>
                  </a:lnTo>
                  <a:lnTo>
                    <a:pt x="162" y="337"/>
                  </a:lnTo>
                  <a:lnTo>
                    <a:pt x="163" y="336"/>
                  </a:lnTo>
                  <a:lnTo>
                    <a:pt x="166" y="333"/>
                  </a:lnTo>
                  <a:lnTo>
                    <a:pt x="167" y="333"/>
                  </a:lnTo>
                  <a:lnTo>
                    <a:pt x="167" y="336"/>
                  </a:lnTo>
                  <a:lnTo>
                    <a:pt x="168" y="337"/>
                  </a:lnTo>
                  <a:lnTo>
                    <a:pt x="166" y="337"/>
                  </a:lnTo>
                  <a:lnTo>
                    <a:pt x="168" y="338"/>
                  </a:lnTo>
                  <a:lnTo>
                    <a:pt x="171" y="338"/>
                  </a:lnTo>
                  <a:lnTo>
                    <a:pt x="172" y="338"/>
                  </a:lnTo>
                  <a:lnTo>
                    <a:pt x="172" y="337"/>
                  </a:lnTo>
                  <a:lnTo>
                    <a:pt x="176" y="338"/>
                  </a:lnTo>
                  <a:lnTo>
                    <a:pt x="176" y="337"/>
                  </a:lnTo>
                  <a:lnTo>
                    <a:pt x="179" y="337"/>
                  </a:lnTo>
                  <a:lnTo>
                    <a:pt x="179" y="336"/>
                  </a:lnTo>
                  <a:lnTo>
                    <a:pt x="180" y="336"/>
                  </a:lnTo>
                  <a:lnTo>
                    <a:pt x="179" y="333"/>
                  </a:lnTo>
                  <a:lnTo>
                    <a:pt x="176" y="333"/>
                  </a:lnTo>
                  <a:lnTo>
                    <a:pt x="179" y="332"/>
                  </a:lnTo>
                  <a:lnTo>
                    <a:pt x="175" y="333"/>
                  </a:lnTo>
                  <a:lnTo>
                    <a:pt x="176" y="332"/>
                  </a:lnTo>
                  <a:lnTo>
                    <a:pt x="172" y="329"/>
                  </a:lnTo>
                  <a:lnTo>
                    <a:pt x="175" y="328"/>
                  </a:lnTo>
                  <a:lnTo>
                    <a:pt x="176" y="329"/>
                  </a:lnTo>
                  <a:lnTo>
                    <a:pt x="179" y="332"/>
                  </a:lnTo>
                  <a:lnTo>
                    <a:pt x="180" y="332"/>
                  </a:lnTo>
                  <a:lnTo>
                    <a:pt x="179" y="329"/>
                  </a:lnTo>
                  <a:lnTo>
                    <a:pt x="183" y="329"/>
                  </a:lnTo>
                  <a:lnTo>
                    <a:pt x="184" y="329"/>
                  </a:lnTo>
                  <a:lnTo>
                    <a:pt x="186" y="328"/>
                  </a:lnTo>
                  <a:lnTo>
                    <a:pt x="184" y="328"/>
                  </a:lnTo>
                  <a:lnTo>
                    <a:pt x="186" y="325"/>
                  </a:lnTo>
                  <a:lnTo>
                    <a:pt x="188" y="325"/>
                  </a:lnTo>
                  <a:lnTo>
                    <a:pt x="179" y="324"/>
                  </a:lnTo>
                  <a:lnTo>
                    <a:pt x="186" y="324"/>
                  </a:lnTo>
                  <a:lnTo>
                    <a:pt x="188" y="324"/>
                  </a:lnTo>
                  <a:lnTo>
                    <a:pt x="190" y="323"/>
                  </a:lnTo>
                  <a:lnTo>
                    <a:pt x="184" y="323"/>
                  </a:lnTo>
                  <a:lnTo>
                    <a:pt x="179" y="320"/>
                  </a:lnTo>
                  <a:lnTo>
                    <a:pt x="184" y="320"/>
                  </a:lnTo>
                  <a:lnTo>
                    <a:pt x="188" y="320"/>
                  </a:lnTo>
                  <a:lnTo>
                    <a:pt x="192" y="319"/>
                  </a:lnTo>
                  <a:lnTo>
                    <a:pt x="190" y="319"/>
                  </a:lnTo>
                  <a:lnTo>
                    <a:pt x="188" y="319"/>
                  </a:lnTo>
                  <a:lnTo>
                    <a:pt x="186" y="316"/>
                  </a:lnTo>
                  <a:lnTo>
                    <a:pt x="192" y="316"/>
                  </a:lnTo>
                  <a:lnTo>
                    <a:pt x="194" y="316"/>
                  </a:lnTo>
                  <a:lnTo>
                    <a:pt x="194" y="315"/>
                  </a:lnTo>
                  <a:lnTo>
                    <a:pt x="192" y="315"/>
                  </a:lnTo>
                  <a:lnTo>
                    <a:pt x="188" y="312"/>
                  </a:lnTo>
                  <a:lnTo>
                    <a:pt x="196" y="312"/>
                  </a:lnTo>
                  <a:lnTo>
                    <a:pt x="199" y="311"/>
                  </a:lnTo>
                  <a:lnTo>
                    <a:pt x="198" y="311"/>
                  </a:lnTo>
                  <a:lnTo>
                    <a:pt x="196" y="311"/>
                  </a:lnTo>
                  <a:lnTo>
                    <a:pt x="194" y="309"/>
                  </a:lnTo>
                  <a:lnTo>
                    <a:pt x="198" y="311"/>
                  </a:lnTo>
                  <a:lnTo>
                    <a:pt x="202" y="309"/>
                  </a:lnTo>
                  <a:lnTo>
                    <a:pt x="199" y="307"/>
                  </a:lnTo>
                  <a:lnTo>
                    <a:pt x="202" y="307"/>
                  </a:lnTo>
                  <a:lnTo>
                    <a:pt x="202" y="305"/>
                  </a:lnTo>
                  <a:lnTo>
                    <a:pt x="203" y="303"/>
                  </a:lnTo>
                  <a:lnTo>
                    <a:pt x="203" y="301"/>
                  </a:lnTo>
                  <a:lnTo>
                    <a:pt x="199" y="299"/>
                  </a:lnTo>
                  <a:lnTo>
                    <a:pt x="206" y="299"/>
                  </a:lnTo>
                  <a:lnTo>
                    <a:pt x="202" y="297"/>
                  </a:lnTo>
                  <a:lnTo>
                    <a:pt x="198" y="295"/>
                  </a:lnTo>
                  <a:lnTo>
                    <a:pt x="196" y="293"/>
                  </a:lnTo>
                  <a:lnTo>
                    <a:pt x="202" y="295"/>
                  </a:lnTo>
                  <a:lnTo>
                    <a:pt x="203" y="293"/>
                  </a:lnTo>
                  <a:lnTo>
                    <a:pt x="206" y="293"/>
                  </a:lnTo>
                  <a:lnTo>
                    <a:pt x="203" y="292"/>
                  </a:lnTo>
                  <a:lnTo>
                    <a:pt x="206" y="292"/>
                  </a:lnTo>
                  <a:lnTo>
                    <a:pt x="210" y="293"/>
                  </a:lnTo>
                  <a:lnTo>
                    <a:pt x="211" y="293"/>
                  </a:lnTo>
                  <a:lnTo>
                    <a:pt x="215" y="292"/>
                  </a:lnTo>
                  <a:lnTo>
                    <a:pt x="215" y="289"/>
                  </a:lnTo>
                  <a:lnTo>
                    <a:pt x="216" y="289"/>
                  </a:lnTo>
                  <a:lnTo>
                    <a:pt x="215" y="285"/>
                  </a:lnTo>
                  <a:lnTo>
                    <a:pt x="216" y="288"/>
                  </a:lnTo>
                  <a:lnTo>
                    <a:pt x="219" y="288"/>
                  </a:lnTo>
                  <a:lnTo>
                    <a:pt x="219" y="285"/>
                  </a:lnTo>
                  <a:lnTo>
                    <a:pt x="216" y="285"/>
                  </a:lnTo>
                  <a:lnTo>
                    <a:pt x="216" y="284"/>
                  </a:lnTo>
                  <a:lnTo>
                    <a:pt x="216" y="281"/>
                  </a:lnTo>
                  <a:lnTo>
                    <a:pt x="220" y="285"/>
                  </a:lnTo>
                  <a:lnTo>
                    <a:pt x="223" y="285"/>
                  </a:lnTo>
                  <a:lnTo>
                    <a:pt x="224" y="285"/>
                  </a:lnTo>
                  <a:lnTo>
                    <a:pt x="219" y="281"/>
                  </a:lnTo>
                  <a:lnTo>
                    <a:pt x="222" y="283"/>
                  </a:lnTo>
                  <a:lnTo>
                    <a:pt x="223" y="284"/>
                  </a:lnTo>
                  <a:lnTo>
                    <a:pt x="223" y="283"/>
                  </a:lnTo>
                  <a:lnTo>
                    <a:pt x="223" y="281"/>
                  </a:lnTo>
                  <a:lnTo>
                    <a:pt x="224" y="284"/>
                  </a:lnTo>
                  <a:lnTo>
                    <a:pt x="226" y="284"/>
                  </a:lnTo>
                  <a:lnTo>
                    <a:pt x="224" y="281"/>
                  </a:lnTo>
                  <a:lnTo>
                    <a:pt x="226" y="281"/>
                  </a:lnTo>
                  <a:lnTo>
                    <a:pt x="230" y="281"/>
                  </a:lnTo>
                  <a:lnTo>
                    <a:pt x="228" y="280"/>
                  </a:lnTo>
                  <a:lnTo>
                    <a:pt x="226" y="279"/>
                  </a:lnTo>
                  <a:lnTo>
                    <a:pt x="220" y="279"/>
                  </a:lnTo>
                  <a:lnTo>
                    <a:pt x="224" y="276"/>
                  </a:lnTo>
                  <a:lnTo>
                    <a:pt x="226" y="279"/>
                  </a:lnTo>
                  <a:lnTo>
                    <a:pt x="234" y="279"/>
                  </a:lnTo>
                  <a:lnTo>
                    <a:pt x="234" y="276"/>
                  </a:lnTo>
                  <a:lnTo>
                    <a:pt x="232" y="275"/>
                  </a:lnTo>
                  <a:lnTo>
                    <a:pt x="236" y="272"/>
                  </a:lnTo>
                  <a:lnTo>
                    <a:pt x="234" y="271"/>
                  </a:lnTo>
                  <a:lnTo>
                    <a:pt x="230" y="271"/>
                  </a:lnTo>
                  <a:lnTo>
                    <a:pt x="226" y="268"/>
                  </a:lnTo>
                  <a:lnTo>
                    <a:pt x="230" y="268"/>
                  </a:lnTo>
                  <a:lnTo>
                    <a:pt x="234" y="268"/>
                  </a:lnTo>
                  <a:lnTo>
                    <a:pt x="236" y="268"/>
                  </a:lnTo>
                  <a:lnTo>
                    <a:pt x="240" y="268"/>
                  </a:lnTo>
                  <a:lnTo>
                    <a:pt x="240" y="267"/>
                  </a:lnTo>
                  <a:lnTo>
                    <a:pt x="238" y="267"/>
                  </a:lnTo>
                  <a:lnTo>
                    <a:pt x="240" y="265"/>
                  </a:lnTo>
                  <a:lnTo>
                    <a:pt x="238" y="263"/>
                  </a:lnTo>
                  <a:lnTo>
                    <a:pt x="236" y="259"/>
                  </a:lnTo>
                  <a:lnTo>
                    <a:pt x="236" y="258"/>
                  </a:lnTo>
                  <a:lnTo>
                    <a:pt x="240" y="255"/>
                  </a:lnTo>
                  <a:lnTo>
                    <a:pt x="242" y="255"/>
                  </a:lnTo>
                  <a:lnTo>
                    <a:pt x="246" y="258"/>
                  </a:lnTo>
                  <a:lnTo>
                    <a:pt x="247" y="258"/>
                  </a:lnTo>
                  <a:lnTo>
                    <a:pt x="250" y="258"/>
                  </a:lnTo>
                  <a:lnTo>
                    <a:pt x="250" y="255"/>
                  </a:lnTo>
                  <a:lnTo>
                    <a:pt x="251" y="254"/>
                  </a:lnTo>
                  <a:lnTo>
                    <a:pt x="253" y="254"/>
                  </a:lnTo>
                  <a:lnTo>
                    <a:pt x="253" y="252"/>
                  </a:lnTo>
                  <a:lnTo>
                    <a:pt x="251" y="250"/>
                  </a:lnTo>
                  <a:lnTo>
                    <a:pt x="255" y="250"/>
                  </a:lnTo>
                  <a:lnTo>
                    <a:pt x="255" y="248"/>
                  </a:lnTo>
                  <a:lnTo>
                    <a:pt x="256" y="248"/>
                  </a:lnTo>
                  <a:lnTo>
                    <a:pt x="259" y="248"/>
                  </a:lnTo>
                  <a:lnTo>
                    <a:pt x="259" y="250"/>
                  </a:lnTo>
                  <a:lnTo>
                    <a:pt x="260" y="248"/>
                  </a:lnTo>
                  <a:lnTo>
                    <a:pt x="263" y="246"/>
                  </a:lnTo>
                  <a:lnTo>
                    <a:pt x="267" y="248"/>
                  </a:lnTo>
                  <a:lnTo>
                    <a:pt x="269" y="248"/>
                  </a:lnTo>
                  <a:lnTo>
                    <a:pt x="268" y="246"/>
                  </a:lnTo>
                  <a:lnTo>
                    <a:pt x="269" y="246"/>
                  </a:lnTo>
                  <a:lnTo>
                    <a:pt x="269" y="248"/>
                  </a:lnTo>
                  <a:lnTo>
                    <a:pt x="273" y="248"/>
                  </a:lnTo>
                  <a:lnTo>
                    <a:pt x="276" y="246"/>
                  </a:lnTo>
                  <a:lnTo>
                    <a:pt x="276" y="244"/>
                  </a:lnTo>
                  <a:lnTo>
                    <a:pt x="273" y="244"/>
                  </a:lnTo>
                  <a:lnTo>
                    <a:pt x="273" y="242"/>
                  </a:lnTo>
                  <a:lnTo>
                    <a:pt x="276" y="242"/>
                  </a:lnTo>
                  <a:lnTo>
                    <a:pt x="276" y="244"/>
                  </a:lnTo>
                  <a:lnTo>
                    <a:pt x="280" y="242"/>
                  </a:lnTo>
                  <a:lnTo>
                    <a:pt x="280" y="240"/>
                  </a:lnTo>
                  <a:lnTo>
                    <a:pt x="281" y="238"/>
                  </a:lnTo>
                  <a:lnTo>
                    <a:pt x="283" y="236"/>
                  </a:lnTo>
                  <a:lnTo>
                    <a:pt x="291" y="236"/>
                  </a:lnTo>
                  <a:lnTo>
                    <a:pt x="285" y="238"/>
                  </a:lnTo>
                  <a:lnTo>
                    <a:pt x="283" y="240"/>
                  </a:lnTo>
                  <a:lnTo>
                    <a:pt x="281" y="244"/>
                  </a:lnTo>
                  <a:lnTo>
                    <a:pt x="285" y="244"/>
                  </a:lnTo>
                  <a:lnTo>
                    <a:pt x="287" y="244"/>
                  </a:lnTo>
                  <a:lnTo>
                    <a:pt x="289" y="244"/>
                  </a:lnTo>
                  <a:lnTo>
                    <a:pt x="289" y="242"/>
                  </a:lnTo>
                  <a:lnTo>
                    <a:pt x="291" y="242"/>
                  </a:lnTo>
                  <a:lnTo>
                    <a:pt x="291" y="244"/>
                  </a:lnTo>
                  <a:lnTo>
                    <a:pt x="293" y="244"/>
                  </a:lnTo>
                  <a:lnTo>
                    <a:pt x="295" y="242"/>
                  </a:lnTo>
                  <a:lnTo>
                    <a:pt x="297" y="242"/>
                  </a:lnTo>
                  <a:lnTo>
                    <a:pt x="297" y="240"/>
                  </a:lnTo>
                  <a:lnTo>
                    <a:pt x="299" y="242"/>
                  </a:lnTo>
                  <a:lnTo>
                    <a:pt x="299" y="244"/>
                  </a:lnTo>
                  <a:lnTo>
                    <a:pt x="300" y="242"/>
                  </a:lnTo>
                  <a:lnTo>
                    <a:pt x="304" y="242"/>
                  </a:lnTo>
                  <a:lnTo>
                    <a:pt x="307" y="240"/>
                  </a:lnTo>
                  <a:lnTo>
                    <a:pt x="311" y="240"/>
                  </a:lnTo>
                  <a:lnTo>
                    <a:pt x="308" y="236"/>
                  </a:lnTo>
                  <a:lnTo>
                    <a:pt x="311" y="236"/>
                  </a:lnTo>
                  <a:lnTo>
                    <a:pt x="312" y="236"/>
                  </a:lnTo>
                  <a:lnTo>
                    <a:pt x="316" y="238"/>
                  </a:lnTo>
                  <a:lnTo>
                    <a:pt x="316" y="236"/>
                  </a:lnTo>
                  <a:lnTo>
                    <a:pt x="316" y="235"/>
                  </a:lnTo>
                  <a:lnTo>
                    <a:pt x="317" y="236"/>
                  </a:lnTo>
                  <a:lnTo>
                    <a:pt x="320" y="236"/>
                  </a:lnTo>
                  <a:lnTo>
                    <a:pt x="325" y="232"/>
                  </a:lnTo>
                  <a:lnTo>
                    <a:pt x="325" y="231"/>
                  </a:lnTo>
                  <a:lnTo>
                    <a:pt x="327" y="231"/>
                  </a:lnTo>
                  <a:lnTo>
                    <a:pt x="327" y="232"/>
                  </a:lnTo>
                  <a:lnTo>
                    <a:pt x="329" y="231"/>
                  </a:lnTo>
                  <a:lnTo>
                    <a:pt x="331" y="228"/>
                  </a:lnTo>
                  <a:lnTo>
                    <a:pt x="333" y="231"/>
                  </a:lnTo>
                  <a:lnTo>
                    <a:pt x="333" y="227"/>
                  </a:lnTo>
                  <a:lnTo>
                    <a:pt x="335" y="227"/>
                  </a:lnTo>
                  <a:lnTo>
                    <a:pt x="335" y="224"/>
                  </a:lnTo>
                  <a:lnTo>
                    <a:pt x="337" y="224"/>
                  </a:lnTo>
                  <a:lnTo>
                    <a:pt x="338" y="224"/>
                  </a:lnTo>
                  <a:lnTo>
                    <a:pt x="340" y="223"/>
                  </a:lnTo>
                  <a:lnTo>
                    <a:pt x="340" y="222"/>
                  </a:lnTo>
                  <a:lnTo>
                    <a:pt x="344" y="219"/>
                  </a:lnTo>
                  <a:lnTo>
                    <a:pt x="344" y="218"/>
                  </a:lnTo>
                  <a:lnTo>
                    <a:pt x="346" y="218"/>
                  </a:lnTo>
                  <a:lnTo>
                    <a:pt x="348" y="215"/>
                  </a:lnTo>
                  <a:lnTo>
                    <a:pt x="356" y="214"/>
                  </a:lnTo>
                  <a:lnTo>
                    <a:pt x="357" y="214"/>
                  </a:lnTo>
                  <a:lnTo>
                    <a:pt x="361" y="211"/>
                  </a:lnTo>
                  <a:lnTo>
                    <a:pt x="361" y="210"/>
                  </a:lnTo>
                  <a:lnTo>
                    <a:pt x="364" y="210"/>
                  </a:lnTo>
                  <a:lnTo>
                    <a:pt x="361" y="208"/>
                  </a:lnTo>
                  <a:lnTo>
                    <a:pt x="360" y="208"/>
                  </a:lnTo>
                  <a:lnTo>
                    <a:pt x="361" y="206"/>
                  </a:lnTo>
                  <a:lnTo>
                    <a:pt x="360" y="204"/>
                  </a:lnTo>
                  <a:lnTo>
                    <a:pt x="360" y="202"/>
                  </a:lnTo>
                  <a:lnTo>
                    <a:pt x="361" y="200"/>
                  </a:lnTo>
                  <a:lnTo>
                    <a:pt x="361" y="204"/>
                  </a:lnTo>
                  <a:lnTo>
                    <a:pt x="364" y="204"/>
                  </a:lnTo>
                  <a:lnTo>
                    <a:pt x="364" y="206"/>
                  </a:lnTo>
                  <a:lnTo>
                    <a:pt x="365" y="206"/>
                  </a:lnTo>
                  <a:lnTo>
                    <a:pt x="369" y="208"/>
                  </a:lnTo>
                  <a:lnTo>
                    <a:pt x="368" y="208"/>
                  </a:lnTo>
                  <a:lnTo>
                    <a:pt x="370" y="210"/>
                  </a:lnTo>
                  <a:lnTo>
                    <a:pt x="382" y="210"/>
                  </a:lnTo>
                  <a:lnTo>
                    <a:pt x="378" y="206"/>
                  </a:lnTo>
                  <a:lnTo>
                    <a:pt x="382" y="208"/>
                  </a:lnTo>
                  <a:lnTo>
                    <a:pt x="386" y="208"/>
                  </a:lnTo>
                  <a:lnTo>
                    <a:pt x="384" y="206"/>
                  </a:lnTo>
                  <a:lnTo>
                    <a:pt x="386" y="206"/>
                  </a:lnTo>
                  <a:lnTo>
                    <a:pt x="388" y="206"/>
                  </a:lnTo>
                  <a:lnTo>
                    <a:pt x="388" y="204"/>
                  </a:lnTo>
                  <a:lnTo>
                    <a:pt x="390" y="206"/>
                  </a:lnTo>
                  <a:lnTo>
                    <a:pt x="392" y="206"/>
                  </a:lnTo>
                  <a:lnTo>
                    <a:pt x="396" y="206"/>
                  </a:lnTo>
                  <a:lnTo>
                    <a:pt x="398" y="206"/>
                  </a:lnTo>
                  <a:lnTo>
                    <a:pt x="398" y="204"/>
                  </a:lnTo>
                  <a:lnTo>
                    <a:pt x="401" y="206"/>
                  </a:lnTo>
                  <a:lnTo>
                    <a:pt x="408" y="204"/>
                  </a:lnTo>
                  <a:lnTo>
                    <a:pt x="409" y="204"/>
                  </a:lnTo>
                  <a:lnTo>
                    <a:pt x="412" y="204"/>
                  </a:lnTo>
                  <a:lnTo>
                    <a:pt x="413" y="202"/>
                  </a:lnTo>
                  <a:lnTo>
                    <a:pt x="417" y="202"/>
                  </a:lnTo>
                  <a:lnTo>
                    <a:pt x="418" y="202"/>
                  </a:lnTo>
                  <a:lnTo>
                    <a:pt x="426" y="200"/>
                  </a:lnTo>
                  <a:lnTo>
                    <a:pt x="431" y="200"/>
                  </a:lnTo>
                  <a:lnTo>
                    <a:pt x="435" y="198"/>
                  </a:lnTo>
                  <a:lnTo>
                    <a:pt x="439" y="196"/>
                  </a:lnTo>
                  <a:lnTo>
                    <a:pt x="443" y="195"/>
                  </a:lnTo>
                  <a:lnTo>
                    <a:pt x="447" y="195"/>
                  </a:lnTo>
                  <a:lnTo>
                    <a:pt x="447" y="192"/>
                  </a:lnTo>
                  <a:lnTo>
                    <a:pt x="449" y="192"/>
                  </a:lnTo>
                  <a:lnTo>
                    <a:pt x="451" y="192"/>
                  </a:lnTo>
                  <a:lnTo>
                    <a:pt x="449" y="191"/>
                  </a:lnTo>
                  <a:lnTo>
                    <a:pt x="451" y="191"/>
                  </a:lnTo>
                  <a:lnTo>
                    <a:pt x="453" y="191"/>
                  </a:lnTo>
                  <a:lnTo>
                    <a:pt x="455" y="191"/>
                  </a:lnTo>
                  <a:lnTo>
                    <a:pt x="455" y="189"/>
                  </a:lnTo>
                  <a:lnTo>
                    <a:pt x="458" y="189"/>
                  </a:lnTo>
                  <a:lnTo>
                    <a:pt x="462" y="189"/>
                  </a:lnTo>
                  <a:lnTo>
                    <a:pt x="462" y="187"/>
                  </a:lnTo>
                  <a:lnTo>
                    <a:pt x="465" y="187"/>
                  </a:lnTo>
                  <a:lnTo>
                    <a:pt x="469" y="187"/>
                  </a:lnTo>
                  <a:lnTo>
                    <a:pt x="469" y="185"/>
                  </a:lnTo>
                  <a:lnTo>
                    <a:pt x="466" y="183"/>
                  </a:lnTo>
                  <a:lnTo>
                    <a:pt x="470" y="183"/>
                  </a:lnTo>
                  <a:lnTo>
                    <a:pt x="471" y="183"/>
                  </a:lnTo>
                  <a:lnTo>
                    <a:pt x="471" y="181"/>
                  </a:lnTo>
                  <a:lnTo>
                    <a:pt x="475" y="183"/>
                  </a:lnTo>
                  <a:lnTo>
                    <a:pt x="478" y="183"/>
                  </a:lnTo>
                  <a:lnTo>
                    <a:pt x="474" y="181"/>
                  </a:lnTo>
                  <a:lnTo>
                    <a:pt x="482" y="181"/>
                  </a:lnTo>
                  <a:lnTo>
                    <a:pt x="487" y="179"/>
                  </a:lnTo>
                  <a:lnTo>
                    <a:pt x="483" y="178"/>
                  </a:lnTo>
                  <a:lnTo>
                    <a:pt x="479" y="179"/>
                  </a:lnTo>
                  <a:lnTo>
                    <a:pt x="470" y="178"/>
                  </a:lnTo>
                  <a:lnTo>
                    <a:pt x="466" y="178"/>
                  </a:lnTo>
                  <a:lnTo>
                    <a:pt x="461" y="175"/>
                  </a:lnTo>
                  <a:lnTo>
                    <a:pt x="457" y="175"/>
                  </a:lnTo>
                  <a:lnTo>
                    <a:pt x="453" y="175"/>
                  </a:lnTo>
                  <a:lnTo>
                    <a:pt x="453" y="174"/>
                  </a:lnTo>
                  <a:lnTo>
                    <a:pt x="449" y="174"/>
                  </a:lnTo>
                  <a:lnTo>
                    <a:pt x="443" y="175"/>
                  </a:lnTo>
                  <a:lnTo>
                    <a:pt x="438" y="175"/>
                  </a:lnTo>
                  <a:lnTo>
                    <a:pt x="441" y="174"/>
                  </a:lnTo>
                  <a:lnTo>
                    <a:pt x="438" y="171"/>
                  </a:lnTo>
                  <a:lnTo>
                    <a:pt x="445" y="171"/>
                  </a:lnTo>
                  <a:lnTo>
                    <a:pt x="455" y="170"/>
                  </a:lnTo>
                  <a:lnTo>
                    <a:pt x="453" y="167"/>
                  </a:lnTo>
                  <a:lnTo>
                    <a:pt x="455" y="167"/>
                  </a:lnTo>
                  <a:lnTo>
                    <a:pt x="455" y="166"/>
                  </a:lnTo>
                  <a:lnTo>
                    <a:pt x="451" y="166"/>
                  </a:lnTo>
                  <a:lnTo>
                    <a:pt x="453" y="165"/>
                  </a:lnTo>
                  <a:lnTo>
                    <a:pt x="445" y="166"/>
                  </a:lnTo>
                  <a:lnTo>
                    <a:pt x="438" y="166"/>
                  </a:lnTo>
                  <a:lnTo>
                    <a:pt x="445" y="165"/>
                  </a:lnTo>
                  <a:lnTo>
                    <a:pt x="451" y="165"/>
                  </a:lnTo>
                  <a:lnTo>
                    <a:pt x="453" y="162"/>
                  </a:lnTo>
                  <a:lnTo>
                    <a:pt x="455" y="162"/>
                  </a:lnTo>
                  <a:lnTo>
                    <a:pt x="455" y="161"/>
                  </a:lnTo>
                  <a:lnTo>
                    <a:pt x="457" y="161"/>
                  </a:lnTo>
                  <a:lnTo>
                    <a:pt x="455" y="158"/>
                  </a:lnTo>
                  <a:lnTo>
                    <a:pt x="453" y="158"/>
                  </a:lnTo>
                  <a:lnTo>
                    <a:pt x="447" y="158"/>
                  </a:lnTo>
                  <a:lnTo>
                    <a:pt x="435" y="157"/>
                  </a:lnTo>
                  <a:lnTo>
                    <a:pt x="434" y="157"/>
                  </a:lnTo>
                  <a:lnTo>
                    <a:pt x="435" y="154"/>
                  </a:lnTo>
                  <a:lnTo>
                    <a:pt x="431" y="153"/>
                  </a:lnTo>
                  <a:lnTo>
                    <a:pt x="430" y="151"/>
                  </a:lnTo>
                  <a:lnTo>
                    <a:pt x="434" y="153"/>
                  </a:lnTo>
                  <a:lnTo>
                    <a:pt x="438" y="154"/>
                  </a:lnTo>
                  <a:lnTo>
                    <a:pt x="443" y="157"/>
                  </a:lnTo>
                  <a:lnTo>
                    <a:pt x="445" y="157"/>
                  </a:lnTo>
                  <a:lnTo>
                    <a:pt x="451" y="157"/>
                  </a:lnTo>
                  <a:lnTo>
                    <a:pt x="457" y="158"/>
                  </a:lnTo>
                  <a:lnTo>
                    <a:pt x="462" y="161"/>
                  </a:lnTo>
                  <a:lnTo>
                    <a:pt x="466" y="162"/>
                  </a:lnTo>
                  <a:lnTo>
                    <a:pt x="469" y="166"/>
                  </a:lnTo>
                  <a:lnTo>
                    <a:pt x="469" y="167"/>
                  </a:lnTo>
                  <a:lnTo>
                    <a:pt x="470" y="170"/>
                  </a:lnTo>
                  <a:lnTo>
                    <a:pt x="475" y="171"/>
                  </a:lnTo>
                  <a:lnTo>
                    <a:pt x="479" y="174"/>
                  </a:lnTo>
                  <a:lnTo>
                    <a:pt x="483" y="174"/>
                  </a:lnTo>
                  <a:lnTo>
                    <a:pt x="485" y="170"/>
                  </a:lnTo>
                  <a:lnTo>
                    <a:pt x="485" y="167"/>
                  </a:lnTo>
                  <a:lnTo>
                    <a:pt x="487" y="167"/>
                  </a:lnTo>
                  <a:lnTo>
                    <a:pt x="487" y="171"/>
                  </a:lnTo>
                  <a:lnTo>
                    <a:pt x="489" y="171"/>
                  </a:lnTo>
                  <a:lnTo>
                    <a:pt x="491" y="174"/>
                  </a:lnTo>
                  <a:lnTo>
                    <a:pt x="493" y="174"/>
                  </a:lnTo>
                  <a:lnTo>
                    <a:pt x="495" y="174"/>
                  </a:lnTo>
                  <a:lnTo>
                    <a:pt x="497" y="171"/>
                  </a:lnTo>
                  <a:lnTo>
                    <a:pt x="495" y="171"/>
                  </a:lnTo>
                  <a:lnTo>
                    <a:pt x="495" y="170"/>
                  </a:lnTo>
                  <a:lnTo>
                    <a:pt x="497" y="167"/>
                  </a:lnTo>
                  <a:lnTo>
                    <a:pt x="498" y="166"/>
                  </a:lnTo>
                  <a:lnTo>
                    <a:pt x="495" y="166"/>
                  </a:lnTo>
                  <a:lnTo>
                    <a:pt x="497" y="165"/>
                  </a:lnTo>
                  <a:lnTo>
                    <a:pt x="491" y="165"/>
                  </a:lnTo>
                  <a:lnTo>
                    <a:pt x="495" y="162"/>
                  </a:lnTo>
                  <a:lnTo>
                    <a:pt x="498" y="162"/>
                  </a:lnTo>
                  <a:lnTo>
                    <a:pt x="497" y="161"/>
                  </a:lnTo>
                  <a:lnTo>
                    <a:pt x="498" y="161"/>
                  </a:lnTo>
                  <a:lnTo>
                    <a:pt x="497" y="158"/>
                  </a:lnTo>
                  <a:lnTo>
                    <a:pt x="495" y="158"/>
                  </a:lnTo>
                  <a:lnTo>
                    <a:pt x="489" y="161"/>
                  </a:lnTo>
                  <a:lnTo>
                    <a:pt x="491" y="158"/>
                  </a:lnTo>
                  <a:lnTo>
                    <a:pt x="493" y="157"/>
                  </a:lnTo>
                  <a:lnTo>
                    <a:pt x="497" y="154"/>
                  </a:lnTo>
                  <a:lnTo>
                    <a:pt x="493" y="154"/>
                  </a:lnTo>
                  <a:lnTo>
                    <a:pt x="489" y="157"/>
                  </a:lnTo>
                  <a:lnTo>
                    <a:pt x="489" y="154"/>
                  </a:lnTo>
                  <a:lnTo>
                    <a:pt x="487" y="154"/>
                  </a:lnTo>
                  <a:lnTo>
                    <a:pt x="485" y="154"/>
                  </a:lnTo>
                  <a:lnTo>
                    <a:pt x="487" y="153"/>
                  </a:lnTo>
                  <a:lnTo>
                    <a:pt x="491" y="153"/>
                  </a:lnTo>
                  <a:lnTo>
                    <a:pt x="489" y="151"/>
                  </a:lnTo>
                  <a:lnTo>
                    <a:pt x="485" y="149"/>
                  </a:lnTo>
                  <a:lnTo>
                    <a:pt x="482" y="149"/>
                  </a:lnTo>
                  <a:lnTo>
                    <a:pt x="479" y="147"/>
                  </a:lnTo>
                  <a:lnTo>
                    <a:pt x="475" y="145"/>
                  </a:lnTo>
                  <a:lnTo>
                    <a:pt x="470" y="143"/>
                  </a:lnTo>
                  <a:lnTo>
                    <a:pt x="470" y="141"/>
                  </a:lnTo>
                  <a:lnTo>
                    <a:pt x="470" y="139"/>
                  </a:lnTo>
                  <a:lnTo>
                    <a:pt x="469" y="138"/>
                  </a:lnTo>
                  <a:lnTo>
                    <a:pt x="462" y="138"/>
                  </a:lnTo>
                  <a:lnTo>
                    <a:pt x="453" y="141"/>
                  </a:lnTo>
                  <a:lnTo>
                    <a:pt x="453" y="139"/>
                  </a:lnTo>
                  <a:lnTo>
                    <a:pt x="447" y="138"/>
                  </a:lnTo>
                  <a:lnTo>
                    <a:pt x="449" y="138"/>
                  </a:lnTo>
                  <a:lnTo>
                    <a:pt x="457" y="139"/>
                  </a:lnTo>
                  <a:lnTo>
                    <a:pt x="462" y="138"/>
                  </a:lnTo>
                  <a:lnTo>
                    <a:pt x="466" y="135"/>
                  </a:lnTo>
                  <a:lnTo>
                    <a:pt x="470" y="135"/>
                  </a:lnTo>
                  <a:lnTo>
                    <a:pt x="466" y="134"/>
                  </a:lnTo>
                  <a:lnTo>
                    <a:pt x="462" y="134"/>
                  </a:lnTo>
                  <a:lnTo>
                    <a:pt x="458" y="131"/>
                  </a:lnTo>
                  <a:lnTo>
                    <a:pt x="453" y="134"/>
                  </a:lnTo>
                  <a:lnTo>
                    <a:pt x="451" y="134"/>
                  </a:lnTo>
                  <a:lnTo>
                    <a:pt x="455" y="131"/>
                  </a:lnTo>
                  <a:lnTo>
                    <a:pt x="449" y="130"/>
                  </a:lnTo>
                  <a:lnTo>
                    <a:pt x="445" y="127"/>
                  </a:lnTo>
                  <a:lnTo>
                    <a:pt x="447" y="127"/>
                  </a:lnTo>
                  <a:lnTo>
                    <a:pt x="449" y="130"/>
                  </a:lnTo>
                  <a:lnTo>
                    <a:pt x="451" y="130"/>
                  </a:lnTo>
                  <a:lnTo>
                    <a:pt x="461" y="131"/>
                  </a:lnTo>
                  <a:lnTo>
                    <a:pt x="465" y="131"/>
                  </a:lnTo>
                  <a:lnTo>
                    <a:pt x="469" y="130"/>
                  </a:lnTo>
                  <a:lnTo>
                    <a:pt x="471" y="127"/>
                  </a:lnTo>
                  <a:lnTo>
                    <a:pt x="474" y="127"/>
                  </a:lnTo>
                  <a:lnTo>
                    <a:pt x="469" y="130"/>
                  </a:lnTo>
                  <a:lnTo>
                    <a:pt x="471" y="130"/>
                  </a:lnTo>
                  <a:lnTo>
                    <a:pt x="475" y="130"/>
                  </a:lnTo>
                  <a:lnTo>
                    <a:pt x="482" y="131"/>
                  </a:lnTo>
                  <a:lnTo>
                    <a:pt x="485" y="131"/>
                  </a:lnTo>
                  <a:lnTo>
                    <a:pt x="489" y="131"/>
                  </a:lnTo>
                  <a:lnTo>
                    <a:pt x="479" y="127"/>
                  </a:lnTo>
                  <a:lnTo>
                    <a:pt x="475" y="127"/>
                  </a:lnTo>
                  <a:lnTo>
                    <a:pt x="470" y="126"/>
                  </a:lnTo>
                  <a:lnTo>
                    <a:pt x="466" y="122"/>
                  </a:lnTo>
                  <a:lnTo>
                    <a:pt x="469" y="122"/>
                  </a:lnTo>
                  <a:lnTo>
                    <a:pt x="470" y="123"/>
                  </a:lnTo>
                  <a:lnTo>
                    <a:pt x="474" y="126"/>
                  </a:lnTo>
                  <a:lnTo>
                    <a:pt x="475" y="127"/>
                  </a:lnTo>
                  <a:lnTo>
                    <a:pt x="478" y="126"/>
                  </a:lnTo>
                  <a:lnTo>
                    <a:pt x="482" y="123"/>
                  </a:lnTo>
                  <a:lnTo>
                    <a:pt x="485" y="123"/>
                  </a:lnTo>
                  <a:lnTo>
                    <a:pt x="487" y="123"/>
                  </a:lnTo>
                  <a:lnTo>
                    <a:pt x="491" y="123"/>
                  </a:lnTo>
                  <a:lnTo>
                    <a:pt x="497" y="126"/>
                  </a:lnTo>
                  <a:lnTo>
                    <a:pt x="491" y="126"/>
                  </a:lnTo>
                  <a:lnTo>
                    <a:pt x="487" y="123"/>
                  </a:lnTo>
                  <a:lnTo>
                    <a:pt x="485" y="126"/>
                  </a:lnTo>
                  <a:lnTo>
                    <a:pt x="483" y="126"/>
                  </a:lnTo>
                  <a:lnTo>
                    <a:pt x="495" y="131"/>
                  </a:lnTo>
                  <a:lnTo>
                    <a:pt x="502" y="131"/>
                  </a:lnTo>
                  <a:lnTo>
                    <a:pt x="508" y="130"/>
                  </a:lnTo>
                  <a:lnTo>
                    <a:pt x="514" y="127"/>
                  </a:lnTo>
                  <a:lnTo>
                    <a:pt x="519" y="130"/>
                  </a:lnTo>
                  <a:lnTo>
                    <a:pt x="522" y="127"/>
                  </a:lnTo>
                  <a:lnTo>
                    <a:pt x="522" y="126"/>
                  </a:lnTo>
                  <a:lnTo>
                    <a:pt x="523" y="123"/>
                  </a:lnTo>
                  <a:lnTo>
                    <a:pt x="526" y="122"/>
                  </a:lnTo>
                  <a:lnTo>
                    <a:pt x="518" y="121"/>
                  </a:lnTo>
                  <a:lnTo>
                    <a:pt x="512" y="121"/>
                  </a:lnTo>
                  <a:lnTo>
                    <a:pt x="508" y="121"/>
                  </a:lnTo>
                  <a:lnTo>
                    <a:pt x="508" y="122"/>
                  </a:lnTo>
                  <a:lnTo>
                    <a:pt x="510" y="123"/>
                  </a:lnTo>
                  <a:lnTo>
                    <a:pt x="508" y="126"/>
                  </a:lnTo>
                  <a:lnTo>
                    <a:pt x="506" y="122"/>
                  </a:lnTo>
                  <a:lnTo>
                    <a:pt x="502" y="121"/>
                  </a:lnTo>
                  <a:lnTo>
                    <a:pt x="504" y="121"/>
                  </a:lnTo>
                  <a:lnTo>
                    <a:pt x="508" y="118"/>
                  </a:lnTo>
                  <a:lnTo>
                    <a:pt x="504" y="117"/>
                  </a:lnTo>
                  <a:lnTo>
                    <a:pt x="508" y="117"/>
                  </a:lnTo>
                  <a:lnTo>
                    <a:pt x="512" y="114"/>
                  </a:lnTo>
                  <a:lnTo>
                    <a:pt x="510" y="113"/>
                  </a:lnTo>
                  <a:lnTo>
                    <a:pt x="512" y="113"/>
                  </a:lnTo>
                  <a:lnTo>
                    <a:pt x="514" y="114"/>
                  </a:lnTo>
                  <a:lnTo>
                    <a:pt x="510" y="117"/>
                  </a:lnTo>
                  <a:lnTo>
                    <a:pt x="510" y="118"/>
                  </a:lnTo>
                  <a:lnTo>
                    <a:pt x="514" y="118"/>
                  </a:lnTo>
                  <a:lnTo>
                    <a:pt x="519" y="121"/>
                  </a:lnTo>
                  <a:lnTo>
                    <a:pt x="528" y="118"/>
                  </a:lnTo>
                  <a:lnTo>
                    <a:pt x="526" y="114"/>
                  </a:lnTo>
                  <a:lnTo>
                    <a:pt x="527" y="114"/>
                  </a:lnTo>
                  <a:lnTo>
                    <a:pt x="528" y="117"/>
                  </a:lnTo>
                  <a:lnTo>
                    <a:pt x="535" y="117"/>
                  </a:lnTo>
                  <a:lnTo>
                    <a:pt x="539" y="117"/>
                  </a:lnTo>
                  <a:lnTo>
                    <a:pt x="542" y="114"/>
                  </a:lnTo>
                  <a:lnTo>
                    <a:pt x="540" y="113"/>
                  </a:lnTo>
                  <a:lnTo>
                    <a:pt x="540" y="110"/>
                  </a:lnTo>
                  <a:lnTo>
                    <a:pt x="535" y="113"/>
                  </a:lnTo>
                  <a:lnTo>
                    <a:pt x="531" y="110"/>
                  </a:lnTo>
                  <a:lnTo>
                    <a:pt x="532" y="110"/>
                  </a:lnTo>
                  <a:lnTo>
                    <a:pt x="536" y="109"/>
                  </a:lnTo>
                  <a:lnTo>
                    <a:pt x="535" y="108"/>
                  </a:lnTo>
                  <a:lnTo>
                    <a:pt x="528" y="105"/>
                  </a:lnTo>
                  <a:lnTo>
                    <a:pt x="526" y="109"/>
                  </a:lnTo>
                  <a:lnTo>
                    <a:pt x="528" y="110"/>
                  </a:lnTo>
                  <a:lnTo>
                    <a:pt x="527" y="110"/>
                  </a:lnTo>
                  <a:lnTo>
                    <a:pt x="526" y="110"/>
                  </a:lnTo>
                  <a:lnTo>
                    <a:pt x="526" y="109"/>
                  </a:lnTo>
                  <a:lnTo>
                    <a:pt x="526" y="108"/>
                  </a:lnTo>
                  <a:lnTo>
                    <a:pt x="527" y="105"/>
                  </a:lnTo>
                  <a:lnTo>
                    <a:pt x="528" y="105"/>
                  </a:lnTo>
                  <a:lnTo>
                    <a:pt x="526" y="104"/>
                  </a:lnTo>
                  <a:lnTo>
                    <a:pt x="522" y="101"/>
                  </a:lnTo>
                  <a:lnTo>
                    <a:pt x="514" y="100"/>
                  </a:lnTo>
                  <a:lnTo>
                    <a:pt x="518" y="100"/>
                  </a:lnTo>
                  <a:lnTo>
                    <a:pt x="514" y="97"/>
                  </a:lnTo>
                  <a:lnTo>
                    <a:pt x="515" y="97"/>
                  </a:lnTo>
                  <a:lnTo>
                    <a:pt x="519" y="97"/>
                  </a:lnTo>
                  <a:lnTo>
                    <a:pt x="526" y="101"/>
                  </a:lnTo>
                  <a:lnTo>
                    <a:pt x="531" y="101"/>
                  </a:lnTo>
                  <a:lnTo>
                    <a:pt x="535" y="104"/>
                  </a:lnTo>
                  <a:lnTo>
                    <a:pt x="539" y="105"/>
                  </a:lnTo>
                  <a:lnTo>
                    <a:pt x="540" y="104"/>
                  </a:lnTo>
                  <a:lnTo>
                    <a:pt x="542" y="101"/>
                  </a:lnTo>
                  <a:lnTo>
                    <a:pt x="542" y="100"/>
                  </a:lnTo>
                  <a:lnTo>
                    <a:pt x="542" y="97"/>
                  </a:lnTo>
                  <a:lnTo>
                    <a:pt x="542" y="96"/>
                  </a:lnTo>
                  <a:lnTo>
                    <a:pt x="539" y="94"/>
                  </a:lnTo>
                  <a:lnTo>
                    <a:pt x="535" y="93"/>
                  </a:lnTo>
                  <a:lnTo>
                    <a:pt x="540" y="92"/>
                  </a:lnTo>
                  <a:lnTo>
                    <a:pt x="542" y="92"/>
                  </a:lnTo>
                  <a:lnTo>
                    <a:pt x="542" y="90"/>
                  </a:lnTo>
                  <a:lnTo>
                    <a:pt x="539" y="90"/>
                  </a:lnTo>
                  <a:lnTo>
                    <a:pt x="535" y="88"/>
                  </a:lnTo>
                  <a:lnTo>
                    <a:pt x="528" y="88"/>
                  </a:lnTo>
                  <a:lnTo>
                    <a:pt x="535" y="90"/>
                  </a:lnTo>
                  <a:lnTo>
                    <a:pt x="531" y="90"/>
                  </a:lnTo>
                  <a:lnTo>
                    <a:pt x="528" y="90"/>
                  </a:lnTo>
                  <a:lnTo>
                    <a:pt x="522" y="90"/>
                  </a:lnTo>
                  <a:lnTo>
                    <a:pt x="523" y="88"/>
                  </a:lnTo>
                  <a:lnTo>
                    <a:pt x="519" y="86"/>
                  </a:lnTo>
                  <a:lnTo>
                    <a:pt x="522" y="84"/>
                  </a:lnTo>
                  <a:lnTo>
                    <a:pt x="519" y="84"/>
                  </a:lnTo>
                  <a:lnTo>
                    <a:pt x="518" y="84"/>
                  </a:lnTo>
                  <a:lnTo>
                    <a:pt x="518" y="86"/>
                  </a:lnTo>
                  <a:lnTo>
                    <a:pt x="514" y="84"/>
                  </a:lnTo>
                  <a:lnTo>
                    <a:pt x="519" y="81"/>
                  </a:lnTo>
                  <a:lnTo>
                    <a:pt x="522" y="82"/>
                  </a:lnTo>
                  <a:lnTo>
                    <a:pt x="523" y="84"/>
                  </a:lnTo>
                  <a:lnTo>
                    <a:pt x="528" y="82"/>
                  </a:lnTo>
                  <a:lnTo>
                    <a:pt x="532" y="82"/>
                  </a:lnTo>
                  <a:lnTo>
                    <a:pt x="528" y="81"/>
                  </a:lnTo>
                  <a:lnTo>
                    <a:pt x="531" y="81"/>
                  </a:lnTo>
                  <a:lnTo>
                    <a:pt x="532" y="81"/>
                  </a:lnTo>
                  <a:lnTo>
                    <a:pt x="540" y="78"/>
                  </a:lnTo>
                  <a:lnTo>
                    <a:pt x="550" y="81"/>
                  </a:lnTo>
                  <a:lnTo>
                    <a:pt x="555" y="82"/>
                  </a:lnTo>
                  <a:lnTo>
                    <a:pt x="559" y="82"/>
                  </a:lnTo>
                  <a:lnTo>
                    <a:pt x="562" y="81"/>
                  </a:lnTo>
                  <a:lnTo>
                    <a:pt x="563" y="78"/>
                  </a:lnTo>
                  <a:lnTo>
                    <a:pt x="562" y="74"/>
                  </a:lnTo>
                  <a:lnTo>
                    <a:pt x="558" y="74"/>
                  </a:lnTo>
                  <a:lnTo>
                    <a:pt x="554" y="74"/>
                  </a:lnTo>
                  <a:lnTo>
                    <a:pt x="552" y="77"/>
                  </a:lnTo>
                  <a:lnTo>
                    <a:pt x="550" y="74"/>
                  </a:lnTo>
                  <a:lnTo>
                    <a:pt x="544" y="73"/>
                  </a:lnTo>
                  <a:lnTo>
                    <a:pt x="546" y="73"/>
                  </a:lnTo>
                  <a:lnTo>
                    <a:pt x="542" y="72"/>
                  </a:lnTo>
                  <a:lnTo>
                    <a:pt x="540" y="70"/>
                  </a:lnTo>
                  <a:lnTo>
                    <a:pt x="536" y="70"/>
                  </a:lnTo>
                  <a:lnTo>
                    <a:pt x="542" y="69"/>
                  </a:lnTo>
                  <a:lnTo>
                    <a:pt x="546" y="69"/>
                  </a:lnTo>
                  <a:lnTo>
                    <a:pt x="558" y="70"/>
                  </a:lnTo>
                  <a:lnTo>
                    <a:pt x="555" y="69"/>
                  </a:lnTo>
                  <a:lnTo>
                    <a:pt x="552" y="66"/>
                  </a:lnTo>
                  <a:lnTo>
                    <a:pt x="544" y="66"/>
                  </a:lnTo>
                  <a:lnTo>
                    <a:pt x="540" y="66"/>
                  </a:lnTo>
                  <a:lnTo>
                    <a:pt x="536" y="66"/>
                  </a:lnTo>
                  <a:lnTo>
                    <a:pt x="532" y="69"/>
                  </a:lnTo>
                  <a:lnTo>
                    <a:pt x="528" y="70"/>
                  </a:lnTo>
                  <a:lnTo>
                    <a:pt x="526" y="69"/>
                  </a:lnTo>
                  <a:lnTo>
                    <a:pt x="535" y="65"/>
                  </a:lnTo>
                  <a:lnTo>
                    <a:pt x="531" y="64"/>
                  </a:lnTo>
                  <a:lnTo>
                    <a:pt x="535" y="64"/>
                  </a:lnTo>
                  <a:lnTo>
                    <a:pt x="536" y="64"/>
                  </a:lnTo>
                  <a:lnTo>
                    <a:pt x="536" y="61"/>
                  </a:lnTo>
                  <a:lnTo>
                    <a:pt x="539" y="60"/>
                  </a:lnTo>
                  <a:lnTo>
                    <a:pt x="540" y="57"/>
                  </a:lnTo>
                  <a:lnTo>
                    <a:pt x="539" y="57"/>
                  </a:lnTo>
                  <a:lnTo>
                    <a:pt x="540" y="56"/>
                  </a:lnTo>
                  <a:lnTo>
                    <a:pt x="548" y="53"/>
                  </a:lnTo>
                  <a:lnTo>
                    <a:pt x="550" y="53"/>
                  </a:lnTo>
                  <a:lnTo>
                    <a:pt x="554" y="53"/>
                  </a:lnTo>
                  <a:lnTo>
                    <a:pt x="555" y="52"/>
                  </a:lnTo>
                  <a:lnTo>
                    <a:pt x="558" y="52"/>
                  </a:lnTo>
                  <a:lnTo>
                    <a:pt x="562" y="50"/>
                  </a:lnTo>
                  <a:lnTo>
                    <a:pt x="563" y="50"/>
                  </a:lnTo>
                  <a:lnTo>
                    <a:pt x="566" y="48"/>
                  </a:lnTo>
                  <a:lnTo>
                    <a:pt x="562" y="48"/>
                  </a:lnTo>
                  <a:lnTo>
                    <a:pt x="558" y="50"/>
                  </a:lnTo>
                  <a:lnTo>
                    <a:pt x="559" y="48"/>
                  </a:lnTo>
                  <a:lnTo>
                    <a:pt x="559" y="46"/>
                  </a:lnTo>
                  <a:lnTo>
                    <a:pt x="563" y="44"/>
                  </a:lnTo>
                  <a:lnTo>
                    <a:pt x="567" y="43"/>
                  </a:lnTo>
                  <a:lnTo>
                    <a:pt x="576" y="43"/>
                  </a:lnTo>
                  <a:lnTo>
                    <a:pt x="586" y="39"/>
                  </a:lnTo>
                  <a:lnTo>
                    <a:pt x="583" y="39"/>
                  </a:lnTo>
                  <a:lnTo>
                    <a:pt x="576" y="39"/>
                  </a:lnTo>
                  <a:lnTo>
                    <a:pt x="570" y="39"/>
                  </a:lnTo>
                  <a:lnTo>
                    <a:pt x="562" y="39"/>
                  </a:lnTo>
                  <a:lnTo>
                    <a:pt x="558" y="40"/>
                  </a:lnTo>
                  <a:lnTo>
                    <a:pt x="558" y="43"/>
                  </a:lnTo>
                  <a:lnTo>
                    <a:pt x="554" y="43"/>
                  </a:lnTo>
                  <a:lnTo>
                    <a:pt x="552" y="40"/>
                  </a:lnTo>
                  <a:lnTo>
                    <a:pt x="554" y="40"/>
                  </a:lnTo>
                  <a:lnTo>
                    <a:pt x="555" y="39"/>
                  </a:lnTo>
                  <a:lnTo>
                    <a:pt x="554" y="39"/>
                  </a:lnTo>
                  <a:lnTo>
                    <a:pt x="566" y="37"/>
                  </a:lnTo>
                  <a:lnTo>
                    <a:pt x="579" y="37"/>
                  </a:lnTo>
                  <a:lnTo>
                    <a:pt x="589" y="37"/>
                  </a:lnTo>
                  <a:lnTo>
                    <a:pt x="601" y="33"/>
                  </a:lnTo>
                  <a:lnTo>
                    <a:pt x="593" y="33"/>
                  </a:lnTo>
                  <a:lnTo>
                    <a:pt x="588" y="33"/>
                  </a:lnTo>
                  <a:lnTo>
                    <a:pt x="579" y="33"/>
                  </a:lnTo>
                  <a:lnTo>
                    <a:pt x="584" y="31"/>
                  </a:lnTo>
                  <a:lnTo>
                    <a:pt x="592" y="31"/>
                  </a:lnTo>
                  <a:lnTo>
                    <a:pt x="601" y="31"/>
                  </a:lnTo>
                  <a:lnTo>
                    <a:pt x="609" y="29"/>
                  </a:lnTo>
                  <a:lnTo>
                    <a:pt x="612" y="29"/>
                  </a:lnTo>
                  <a:lnTo>
                    <a:pt x="616" y="27"/>
                  </a:lnTo>
                  <a:lnTo>
                    <a:pt x="619" y="27"/>
                  </a:lnTo>
                  <a:lnTo>
                    <a:pt x="623" y="27"/>
                  </a:lnTo>
                  <a:lnTo>
                    <a:pt x="629" y="25"/>
                  </a:lnTo>
                  <a:lnTo>
                    <a:pt x="637" y="23"/>
                  </a:lnTo>
                  <a:lnTo>
                    <a:pt x="641" y="23"/>
                  </a:lnTo>
                  <a:lnTo>
                    <a:pt x="645" y="21"/>
                  </a:lnTo>
                  <a:lnTo>
                    <a:pt x="620" y="17"/>
                  </a:lnTo>
                  <a:lnTo>
                    <a:pt x="620" y="17"/>
                  </a:lnTo>
                  <a:lnTo>
                    <a:pt x="620" y="17"/>
                  </a:lnTo>
                  <a:lnTo>
                    <a:pt x="620" y="17"/>
                  </a:lnTo>
                  <a:lnTo>
                    <a:pt x="620" y="17"/>
                  </a:lnTo>
                  <a:close/>
                  <a:moveTo>
                    <a:pt x="131" y="151"/>
                  </a:moveTo>
                  <a:lnTo>
                    <a:pt x="129" y="151"/>
                  </a:lnTo>
                  <a:lnTo>
                    <a:pt x="135" y="147"/>
                  </a:lnTo>
                  <a:lnTo>
                    <a:pt x="131" y="151"/>
                  </a:lnTo>
                  <a:lnTo>
                    <a:pt x="131" y="151"/>
                  </a:lnTo>
                  <a:lnTo>
                    <a:pt x="131" y="151"/>
                  </a:lnTo>
                  <a:lnTo>
                    <a:pt x="131" y="151"/>
                  </a:lnTo>
                  <a:lnTo>
                    <a:pt x="131" y="151"/>
                  </a:lnTo>
                  <a:close/>
                  <a:moveTo>
                    <a:pt x="139" y="206"/>
                  </a:moveTo>
                  <a:lnTo>
                    <a:pt x="135" y="204"/>
                  </a:lnTo>
                  <a:lnTo>
                    <a:pt x="141" y="204"/>
                  </a:lnTo>
                  <a:lnTo>
                    <a:pt x="139" y="206"/>
                  </a:lnTo>
                  <a:lnTo>
                    <a:pt x="139" y="206"/>
                  </a:lnTo>
                  <a:lnTo>
                    <a:pt x="139" y="206"/>
                  </a:lnTo>
                  <a:lnTo>
                    <a:pt x="139" y="206"/>
                  </a:lnTo>
                  <a:lnTo>
                    <a:pt x="139" y="206"/>
                  </a:lnTo>
                  <a:close/>
                  <a:moveTo>
                    <a:pt x="107" y="259"/>
                  </a:moveTo>
                  <a:lnTo>
                    <a:pt x="105" y="259"/>
                  </a:lnTo>
                  <a:lnTo>
                    <a:pt x="106" y="258"/>
                  </a:lnTo>
                  <a:lnTo>
                    <a:pt x="109" y="258"/>
                  </a:lnTo>
                  <a:lnTo>
                    <a:pt x="107" y="259"/>
                  </a:lnTo>
                  <a:lnTo>
                    <a:pt x="107" y="259"/>
                  </a:lnTo>
                  <a:lnTo>
                    <a:pt x="107" y="259"/>
                  </a:lnTo>
                  <a:lnTo>
                    <a:pt x="107" y="259"/>
                  </a:lnTo>
                  <a:lnTo>
                    <a:pt x="107" y="259"/>
                  </a:lnTo>
                  <a:close/>
                  <a:moveTo>
                    <a:pt x="114" y="271"/>
                  </a:moveTo>
                  <a:lnTo>
                    <a:pt x="113" y="271"/>
                  </a:lnTo>
                  <a:lnTo>
                    <a:pt x="118" y="268"/>
                  </a:lnTo>
                  <a:lnTo>
                    <a:pt x="114" y="271"/>
                  </a:lnTo>
                  <a:lnTo>
                    <a:pt x="114" y="271"/>
                  </a:lnTo>
                  <a:lnTo>
                    <a:pt x="114" y="271"/>
                  </a:lnTo>
                  <a:lnTo>
                    <a:pt x="114" y="271"/>
                  </a:lnTo>
                  <a:lnTo>
                    <a:pt x="114" y="271"/>
                  </a:lnTo>
                  <a:close/>
                  <a:moveTo>
                    <a:pt x="118" y="258"/>
                  </a:moveTo>
                  <a:lnTo>
                    <a:pt x="115" y="255"/>
                  </a:lnTo>
                  <a:lnTo>
                    <a:pt x="118" y="254"/>
                  </a:lnTo>
                  <a:lnTo>
                    <a:pt x="119" y="255"/>
                  </a:lnTo>
                  <a:lnTo>
                    <a:pt x="118" y="258"/>
                  </a:lnTo>
                  <a:lnTo>
                    <a:pt x="118" y="258"/>
                  </a:lnTo>
                  <a:lnTo>
                    <a:pt x="118" y="258"/>
                  </a:lnTo>
                  <a:lnTo>
                    <a:pt x="118" y="258"/>
                  </a:lnTo>
                  <a:lnTo>
                    <a:pt x="118" y="258"/>
                  </a:lnTo>
                  <a:close/>
                  <a:moveTo>
                    <a:pt x="115" y="232"/>
                  </a:moveTo>
                  <a:lnTo>
                    <a:pt x="110" y="235"/>
                  </a:lnTo>
                  <a:lnTo>
                    <a:pt x="105" y="236"/>
                  </a:lnTo>
                  <a:lnTo>
                    <a:pt x="98" y="240"/>
                  </a:lnTo>
                  <a:lnTo>
                    <a:pt x="102" y="236"/>
                  </a:lnTo>
                  <a:lnTo>
                    <a:pt x="109" y="235"/>
                  </a:lnTo>
                  <a:lnTo>
                    <a:pt x="114" y="232"/>
                  </a:lnTo>
                  <a:lnTo>
                    <a:pt x="119" y="231"/>
                  </a:lnTo>
                  <a:lnTo>
                    <a:pt x="115" y="232"/>
                  </a:lnTo>
                  <a:lnTo>
                    <a:pt x="115" y="232"/>
                  </a:lnTo>
                  <a:lnTo>
                    <a:pt x="115" y="232"/>
                  </a:lnTo>
                  <a:lnTo>
                    <a:pt x="115" y="232"/>
                  </a:lnTo>
                  <a:lnTo>
                    <a:pt x="115" y="232"/>
                  </a:lnTo>
                  <a:close/>
                  <a:moveTo>
                    <a:pt x="123" y="222"/>
                  </a:moveTo>
                  <a:lnTo>
                    <a:pt x="114" y="222"/>
                  </a:lnTo>
                  <a:lnTo>
                    <a:pt x="123" y="219"/>
                  </a:lnTo>
                  <a:lnTo>
                    <a:pt x="133" y="219"/>
                  </a:lnTo>
                  <a:lnTo>
                    <a:pt x="127" y="222"/>
                  </a:lnTo>
                  <a:lnTo>
                    <a:pt x="123" y="222"/>
                  </a:lnTo>
                  <a:lnTo>
                    <a:pt x="123" y="222"/>
                  </a:lnTo>
                  <a:lnTo>
                    <a:pt x="123" y="222"/>
                  </a:lnTo>
                  <a:lnTo>
                    <a:pt x="123" y="222"/>
                  </a:lnTo>
                  <a:lnTo>
                    <a:pt x="123" y="222"/>
                  </a:lnTo>
                  <a:close/>
                  <a:moveTo>
                    <a:pt x="133" y="223"/>
                  </a:moveTo>
                  <a:lnTo>
                    <a:pt x="131" y="224"/>
                  </a:lnTo>
                  <a:lnTo>
                    <a:pt x="129" y="223"/>
                  </a:lnTo>
                  <a:lnTo>
                    <a:pt x="133" y="223"/>
                  </a:lnTo>
                  <a:lnTo>
                    <a:pt x="133" y="223"/>
                  </a:lnTo>
                  <a:lnTo>
                    <a:pt x="133" y="223"/>
                  </a:lnTo>
                  <a:lnTo>
                    <a:pt x="133" y="223"/>
                  </a:lnTo>
                  <a:lnTo>
                    <a:pt x="133" y="223"/>
                  </a:lnTo>
                  <a:close/>
                  <a:moveTo>
                    <a:pt x="131" y="228"/>
                  </a:moveTo>
                  <a:lnTo>
                    <a:pt x="126" y="228"/>
                  </a:lnTo>
                  <a:lnTo>
                    <a:pt x="131" y="227"/>
                  </a:lnTo>
                  <a:lnTo>
                    <a:pt x="133" y="228"/>
                  </a:lnTo>
                  <a:lnTo>
                    <a:pt x="131" y="228"/>
                  </a:lnTo>
                  <a:lnTo>
                    <a:pt x="131" y="228"/>
                  </a:lnTo>
                  <a:lnTo>
                    <a:pt x="131" y="228"/>
                  </a:lnTo>
                  <a:lnTo>
                    <a:pt x="131" y="228"/>
                  </a:lnTo>
                  <a:lnTo>
                    <a:pt x="131" y="228"/>
                  </a:lnTo>
                  <a:close/>
                  <a:moveTo>
                    <a:pt x="137" y="227"/>
                  </a:moveTo>
                  <a:lnTo>
                    <a:pt x="133" y="227"/>
                  </a:lnTo>
                  <a:lnTo>
                    <a:pt x="138" y="226"/>
                  </a:lnTo>
                  <a:lnTo>
                    <a:pt x="141" y="227"/>
                  </a:lnTo>
                  <a:lnTo>
                    <a:pt x="137" y="227"/>
                  </a:lnTo>
                  <a:lnTo>
                    <a:pt x="137" y="227"/>
                  </a:lnTo>
                  <a:lnTo>
                    <a:pt x="137" y="227"/>
                  </a:lnTo>
                  <a:lnTo>
                    <a:pt x="137" y="227"/>
                  </a:lnTo>
                  <a:lnTo>
                    <a:pt x="137" y="227"/>
                  </a:lnTo>
                  <a:close/>
                  <a:moveTo>
                    <a:pt x="141" y="219"/>
                  </a:moveTo>
                  <a:lnTo>
                    <a:pt x="139" y="218"/>
                  </a:lnTo>
                  <a:lnTo>
                    <a:pt x="141" y="218"/>
                  </a:lnTo>
                  <a:lnTo>
                    <a:pt x="145" y="218"/>
                  </a:lnTo>
                  <a:lnTo>
                    <a:pt x="141" y="219"/>
                  </a:lnTo>
                  <a:lnTo>
                    <a:pt x="141" y="219"/>
                  </a:lnTo>
                  <a:lnTo>
                    <a:pt x="141" y="219"/>
                  </a:lnTo>
                  <a:lnTo>
                    <a:pt x="141" y="219"/>
                  </a:lnTo>
                  <a:lnTo>
                    <a:pt x="141" y="219"/>
                  </a:lnTo>
                  <a:close/>
                  <a:moveTo>
                    <a:pt x="155" y="323"/>
                  </a:moveTo>
                  <a:lnTo>
                    <a:pt x="155" y="324"/>
                  </a:lnTo>
                  <a:lnTo>
                    <a:pt x="153" y="325"/>
                  </a:lnTo>
                  <a:lnTo>
                    <a:pt x="155" y="323"/>
                  </a:lnTo>
                  <a:lnTo>
                    <a:pt x="154" y="323"/>
                  </a:lnTo>
                  <a:lnTo>
                    <a:pt x="155" y="319"/>
                  </a:lnTo>
                  <a:lnTo>
                    <a:pt x="158" y="320"/>
                  </a:lnTo>
                  <a:lnTo>
                    <a:pt x="159" y="320"/>
                  </a:lnTo>
                  <a:lnTo>
                    <a:pt x="155" y="323"/>
                  </a:lnTo>
                  <a:lnTo>
                    <a:pt x="155" y="323"/>
                  </a:lnTo>
                  <a:lnTo>
                    <a:pt x="155" y="323"/>
                  </a:lnTo>
                  <a:lnTo>
                    <a:pt x="155" y="323"/>
                  </a:lnTo>
                  <a:lnTo>
                    <a:pt x="155" y="323"/>
                  </a:lnTo>
                  <a:close/>
                  <a:moveTo>
                    <a:pt x="211" y="288"/>
                  </a:moveTo>
                  <a:lnTo>
                    <a:pt x="211" y="285"/>
                  </a:lnTo>
                  <a:lnTo>
                    <a:pt x="212" y="289"/>
                  </a:lnTo>
                  <a:lnTo>
                    <a:pt x="211" y="288"/>
                  </a:lnTo>
                  <a:lnTo>
                    <a:pt x="211" y="288"/>
                  </a:lnTo>
                  <a:lnTo>
                    <a:pt x="211" y="288"/>
                  </a:lnTo>
                  <a:lnTo>
                    <a:pt x="211" y="288"/>
                  </a:lnTo>
                  <a:lnTo>
                    <a:pt x="211" y="288"/>
                  </a:lnTo>
                  <a:close/>
                  <a:moveTo>
                    <a:pt x="381" y="12"/>
                  </a:moveTo>
                  <a:lnTo>
                    <a:pt x="374" y="9"/>
                  </a:lnTo>
                  <a:lnTo>
                    <a:pt x="369" y="8"/>
                  </a:lnTo>
                  <a:lnTo>
                    <a:pt x="373" y="8"/>
                  </a:lnTo>
                  <a:lnTo>
                    <a:pt x="378" y="8"/>
                  </a:lnTo>
                  <a:lnTo>
                    <a:pt x="381" y="9"/>
                  </a:lnTo>
                  <a:lnTo>
                    <a:pt x="382" y="12"/>
                  </a:lnTo>
                  <a:lnTo>
                    <a:pt x="381" y="12"/>
                  </a:lnTo>
                  <a:lnTo>
                    <a:pt x="381" y="12"/>
                  </a:lnTo>
                  <a:lnTo>
                    <a:pt x="381" y="12"/>
                  </a:lnTo>
                  <a:lnTo>
                    <a:pt x="381" y="12"/>
                  </a:lnTo>
                  <a:lnTo>
                    <a:pt x="381" y="12"/>
                  </a:lnTo>
                  <a:close/>
                  <a:moveTo>
                    <a:pt x="462" y="143"/>
                  </a:moveTo>
                  <a:lnTo>
                    <a:pt x="465" y="143"/>
                  </a:lnTo>
                  <a:lnTo>
                    <a:pt x="469" y="143"/>
                  </a:lnTo>
                  <a:lnTo>
                    <a:pt x="465" y="145"/>
                  </a:lnTo>
                  <a:lnTo>
                    <a:pt x="461" y="147"/>
                  </a:lnTo>
                  <a:lnTo>
                    <a:pt x="462" y="143"/>
                  </a:lnTo>
                  <a:lnTo>
                    <a:pt x="462" y="143"/>
                  </a:lnTo>
                  <a:lnTo>
                    <a:pt x="462" y="143"/>
                  </a:lnTo>
                  <a:lnTo>
                    <a:pt x="462" y="143"/>
                  </a:lnTo>
                  <a:lnTo>
                    <a:pt x="462" y="143"/>
                  </a:lnTo>
                  <a:close/>
                  <a:moveTo>
                    <a:pt x="457" y="4"/>
                  </a:moveTo>
                  <a:lnTo>
                    <a:pt x="465" y="4"/>
                  </a:lnTo>
                  <a:lnTo>
                    <a:pt x="474" y="4"/>
                  </a:lnTo>
                  <a:lnTo>
                    <a:pt x="454" y="5"/>
                  </a:lnTo>
                  <a:lnTo>
                    <a:pt x="451" y="4"/>
                  </a:lnTo>
                  <a:lnTo>
                    <a:pt x="457" y="4"/>
                  </a:lnTo>
                  <a:lnTo>
                    <a:pt x="457" y="4"/>
                  </a:lnTo>
                  <a:lnTo>
                    <a:pt x="457" y="4"/>
                  </a:lnTo>
                  <a:lnTo>
                    <a:pt x="457" y="4"/>
                  </a:lnTo>
                  <a:lnTo>
                    <a:pt x="457" y="4"/>
                  </a:lnTo>
                  <a:close/>
                  <a:moveTo>
                    <a:pt x="426" y="150"/>
                  </a:moveTo>
                  <a:lnTo>
                    <a:pt x="429" y="151"/>
                  </a:lnTo>
                  <a:lnTo>
                    <a:pt x="426" y="151"/>
                  </a:lnTo>
                  <a:lnTo>
                    <a:pt x="426" y="150"/>
                  </a:lnTo>
                  <a:lnTo>
                    <a:pt x="426" y="150"/>
                  </a:lnTo>
                  <a:lnTo>
                    <a:pt x="426" y="150"/>
                  </a:lnTo>
                  <a:lnTo>
                    <a:pt x="426" y="150"/>
                  </a:lnTo>
                  <a:lnTo>
                    <a:pt x="426" y="150"/>
                  </a:lnTo>
                  <a:close/>
                  <a:moveTo>
                    <a:pt x="434" y="178"/>
                  </a:moveTo>
                  <a:lnTo>
                    <a:pt x="430" y="178"/>
                  </a:lnTo>
                  <a:lnTo>
                    <a:pt x="427" y="179"/>
                  </a:lnTo>
                  <a:lnTo>
                    <a:pt x="425" y="179"/>
                  </a:lnTo>
                  <a:lnTo>
                    <a:pt x="421" y="179"/>
                  </a:lnTo>
                  <a:lnTo>
                    <a:pt x="426" y="178"/>
                  </a:lnTo>
                  <a:lnTo>
                    <a:pt x="434" y="175"/>
                  </a:lnTo>
                  <a:lnTo>
                    <a:pt x="435" y="175"/>
                  </a:lnTo>
                  <a:lnTo>
                    <a:pt x="434" y="178"/>
                  </a:lnTo>
                  <a:lnTo>
                    <a:pt x="434" y="178"/>
                  </a:lnTo>
                  <a:lnTo>
                    <a:pt x="434" y="178"/>
                  </a:lnTo>
                  <a:lnTo>
                    <a:pt x="434" y="178"/>
                  </a:lnTo>
                  <a:lnTo>
                    <a:pt x="434" y="178"/>
                  </a:lnTo>
                  <a:close/>
                  <a:moveTo>
                    <a:pt x="434" y="166"/>
                  </a:moveTo>
                  <a:lnTo>
                    <a:pt x="435" y="166"/>
                  </a:lnTo>
                  <a:lnTo>
                    <a:pt x="427" y="170"/>
                  </a:lnTo>
                  <a:lnTo>
                    <a:pt x="425" y="170"/>
                  </a:lnTo>
                  <a:lnTo>
                    <a:pt x="421" y="174"/>
                  </a:lnTo>
                  <a:lnTo>
                    <a:pt x="418" y="174"/>
                  </a:lnTo>
                  <a:lnTo>
                    <a:pt x="417" y="173"/>
                  </a:lnTo>
                  <a:lnTo>
                    <a:pt x="418" y="171"/>
                  </a:lnTo>
                  <a:lnTo>
                    <a:pt x="425" y="167"/>
                  </a:lnTo>
                  <a:lnTo>
                    <a:pt x="425" y="166"/>
                  </a:lnTo>
                  <a:lnTo>
                    <a:pt x="430" y="166"/>
                  </a:lnTo>
                  <a:lnTo>
                    <a:pt x="426" y="162"/>
                  </a:lnTo>
                  <a:lnTo>
                    <a:pt x="430" y="165"/>
                  </a:lnTo>
                  <a:lnTo>
                    <a:pt x="434" y="166"/>
                  </a:lnTo>
                  <a:lnTo>
                    <a:pt x="434" y="166"/>
                  </a:lnTo>
                  <a:lnTo>
                    <a:pt x="434" y="166"/>
                  </a:lnTo>
                  <a:lnTo>
                    <a:pt x="434" y="166"/>
                  </a:lnTo>
                  <a:lnTo>
                    <a:pt x="434" y="166"/>
                  </a:lnTo>
                  <a:close/>
                  <a:moveTo>
                    <a:pt x="427" y="8"/>
                  </a:moveTo>
                  <a:lnTo>
                    <a:pt x="426" y="7"/>
                  </a:lnTo>
                  <a:lnTo>
                    <a:pt x="438" y="7"/>
                  </a:lnTo>
                  <a:lnTo>
                    <a:pt x="443" y="7"/>
                  </a:lnTo>
                  <a:lnTo>
                    <a:pt x="441" y="8"/>
                  </a:lnTo>
                  <a:lnTo>
                    <a:pt x="438" y="7"/>
                  </a:lnTo>
                  <a:lnTo>
                    <a:pt x="427" y="8"/>
                  </a:lnTo>
                  <a:lnTo>
                    <a:pt x="427" y="8"/>
                  </a:lnTo>
                  <a:lnTo>
                    <a:pt x="427" y="8"/>
                  </a:lnTo>
                  <a:lnTo>
                    <a:pt x="427" y="8"/>
                  </a:lnTo>
                  <a:lnTo>
                    <a:pt x="427" y="8"/>
                  </a:lnTo>
                  <a:close/>
                  <a:moveTo>
                    <a:pt x="443" y="135"/>
                  </a:moveTo>
                  <a:lnTo>
                    <a:pt x="441" y="135"/>
                  </a:lnTo>
                  <a:lnTo>
                    <a:pt x="443" y="134"/>
                  </a:lnTo>
                  <a:lnTo>
                    <a:pt x="445" y="134"/>
                  </a:lnTo>
                  <a:lnTo>
                    <a:pt x="443" y="135"/>
                  </a:lnTo>
                  <a:lnTo>
                    <a:pt x="443" y="135"/>
                  </a:lnTo>
                  <a:lnTo>
                    <a:pt x="443" y="135"/>
                  </a:lnTo>
                  <a:lnTo>
                    <a:pt x="443" y="135"/>
                  </a:lnTo>
                  <a:lnTo>
                    <a:pt x="443" y="135"/>
                  </a:lnTo>
                  <a:close/>
                  <a:moveTo>
                    <a:pt x="441" y="20"/>
                  </a:moveTo>
                  <a:lnTo>
                    <a:pt x="443" y="17"/>
                  </a:lnTo>
                  <a:lnTo>
                    <a:pt x="445" y="17"/>
                  </a:lnTo>
                  <a:lnTo>
                    <a:pt x="453" y="17"/>
                  </a:lnTo>
                  <a:lnTo>
                    <a:pt x="462" y="17"/>
                  </a:lnTo>
                  <a:lnTo>
                    <a:pt x="441" y="20"/>
                  </a:lnTo>
                  <a:lnTo>
                    <a:pt x="441" y="20"/>
                  </a:lnTo>
                  <a:lnTo>
                    <a:pt x="441" y="20"/>
                  </a:lnTo>
                  <a:lnTo>
                    <a:pt x="441" y="20"/>
                  </a:lnTo>
                  <a:lnTo>
                    <a:pt x="441" y="20"/>
                  </a:lnTo>
                  <a:close/>
                  <a:moveTo>
                    <a:pt x="463" y="17"/>
                  </a:moveTo>
                  <a:lnTo>
                    <a:pt x="471" y="16"/>
                  </a:lnTo>
                  <a:lnTo>
                    <a:pt x="470" y="13"/>
                  </a:lnTo>
                  <a:lnTo>
                    <a:pt x="482" y="16"/>
                  </a:lnTo>
                  <a:lnTo>
                    <a:pt x="463" y="17"/>
                  </a:lnTo>
                  <a:lnTo>
                    <a:pt x="463" y="17"/>
                  </a:lnTo>
                  <a:lnTo>
                    <a:pt x="463" y="17"/>
                  </a:lnTo>
                  <a:lnTo>
                    <a:pt x="463" y="17"/>
                  </a:lnTo>
                  <a:lnTo>
                    <a:pt x="463" y="17"/>
                  </a:lnTo>
                  <a:close/>
                  <a:moveTo>
                    <a:pt x="518" y="108"/>
                  </a:moveTo>
                  <a:lnTo>
                    <a:pt x="514" y="108"/>
                  </a:lnTo>
                  <a:lnTo>
                    <a:pt x="510" y="105"/>
                  </a:lnTo>
                  <a:lnTo>
                    <a:pt x="514" y="105"/>
                  </a:lnTo>
                  <a:lnTo>
                    <a:pt x="518" y="108"/>
                  </a:lnTo>
                  <a:lnTo>
                    <a:pt x="518" y="108"/>
                  </a:lnTo>
                  <a:lnTo>
                    <a:pt x="518" y="108"/>
                  </a:lnTo>
                  <a:lnTo>
                    <a:pt x="518" y="108"/>
                  </a:lnTo>
                  <a:lnTo>
                    <a:pt x="518" y="108"/>
                  </a:lnTo>
                  <a:close/>
                  <a:moveTo>
                    <a:pt x="129" y="143"/>
                  </a:moveTo>
                  <a:lnTo>
                    <a:pt x="127" y="143"/>
                  </a:lnTo>
                  <a:lnTo>
                    <a:pt x="126" y="143"/>
                  </a:lnTo>
                  <a:lnTo>
                    <a:pt x="127" y="145"/>
                  </a:lnTo>
                  <a:lnTo>
                    <a:pt x="129" y="143"/>
                  </a:lnTo>
                  <a:lnTo>
                    <a:pt x="129" y="143"/>
                  </a:lnTo>
                  <a:lnTo>
                    <a:pt x="129" y="143"/>
                  </a:lnTo>
                  <a:lnTo>
                    <a:pt x="129" y="143"/>
                  </a:lnTo>
                  <a:lnTo>
                    <a:pt x="129" y="143"/>
                  </a:lnTo>
                  <a:close/>
                  <a:moveTo>
                    <a:pt x="129" y="118"/>
                  </a:moveTo>
                  <a:lnTo>
                    <a:pt x="135" y="117"/>
                  </a:lnTo>
                  <a:lnTo>
                    <a:pt x="122" y="118"/>
                  </a:lnTo>
                  <a:lnTo>
                    <a:pt x="129" y="118"/>
                  </a:lnTo>
                  <a:lnTo>
                    <a:pt x="129" y="118"/>
                  </a:lnTo>
                  <a:lnTo>
                    <a:pt x="129" y="118"/>
                  </a:lnTo>
                  <a:lnTo>
                    <a:pt x="129" y="118"/>
                  </a:lnTo>
                  <a:lnTo>
                    <a:pt x="129" y="118"/>
                  </a:lnTo>
                  <a:close/>
                  <a:moveTo>
                    <a:pt x="18" y="74"/>
                  </a:moveTo>
                  <a:lnTo>
                    <a:pt x="25" y="73"/>
                  </a:lnTo>
                  <a:lnTo>
                    <a:pt x="18" y="73"/>
                  </a:lnTo>
                  <a:lnTo>
                    <a:pt x="13" y="73"/>
                  </a:lnTo>
                  <a:lnTo>
                    <a:pt x="14" y="74"/>
                  </a:lnTo>
                  <a:lnTo>
                    <a:pt x="18" y="74"/>
                  </a:lnTo>
                  <a:lnTo>
                    <a:pt x="18" y="74"/>
                  </a:lnTo>
                  <a:lnTo>
                    <a:pt x="18" y="74"/>
                  </a:lnTo>
                  <a:lnTo>
                    <a:pt x="18" y="74"/>
                  </a:lnTo>
                  <a:lnTo>
                    <a:pt x="18" y="74"/>
                  </a:lnTo>
                  <a:close/>
                  <a:moveTo>
                    <a:pt x="4" y="73"/>
                  </a:moveTo>
                  <a:lnTo>
                    <a:pt x="0" y="74"/>
                  </a:lnTo>
                  <a:lnTo>
                    <a:pt x="5" y="74"/>
                  </a:lnTo>
                  <a:lnTo>
                    <a:pt x="12" y="74"/>
                  </a:lnTo>
                  <a:lnTo>
                    <a:pt x="4" y="73"/>
                  </a:lnTo>
                  <a:lnTo>
                    <a:pt x="4" y="73"/>
                  </a:lnTo>
                  <a:lnTo>
                    <a:pt x="4" y="73"/>
                  </a:lnTo>
                  <a:lnTo>
                    <a:pt x="4" y="73"/>
                  </a:lnTo>
                  <a:lnTo>
                    <a:pt x="4" y="7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1" name="Freeform 187"/>
            <p:cNvSpPr>
              <a:spLocks noEditPoints="1"/>
            </p:cNvSpPr>
            <p:nvPr/>
          </p:nvSpPr>
          <p:spPr bwMode="auto">
            <a:xfrm>
              <a:off x="1317625" y="1635125"/>
              <a:ext cx="1992313" cy="1030288"/>
            </a:xfrm>
            <a:custGeom>
              <a:avLst/>
              <a:gdLst>
                <a:gd name="T0" fmla="*/ 522 w 945"/>
                <a:gd name="T1" fmla="*/ 68 h 489"/>
                <a:gd name="T2" fmla="*/ 502 w 945"/>
                <a:gd name="T3" fmla="*/ 145 h 489"/>
                <a:gd name="T4" fmla="*/ 442 w 945"/>
                <a:gd name="T5" fmla="*/ 60 h 489"/>
                <a:gd name="T6" fmla="*/ 400 w 945"/>
                <a:gd name="T7" fmla="*/ 86 h 489"/>
                <a:gd name="T8" fmla="*/ 605 w 945"/>
                <a:gd name="T9" fmla="*/ 80 h 489"/>
                <a:gd name="T10" fmla="*/ 563 w 945"/>
                <a:gd name="T11" fmla="*/ 75 h 489"/>
                <a:gd name="T12" fmla="*/ 628 w 945"/>
                <a:gd name="T13" fmla="*/ 46 h 489"/>
                <a:gd name="T14" fmla="*/ 675 w 945"/>
                <a:gd name="T15" fmla="*/ 83 h 489"/>
                <a:gd name="T16" fmla="*/ 641 w 945"/>
                <a:gd name="T17" fmla="*/ 59 h 489"/>
                <a:gd name="T18" fmla="*/ 459 w 945"/>
                <a:gd name="T19" fmla="*/ 99 h 489"/>
                <a:gd name="T20" fmla="*/ 407 w 945"/>
                <a:gd name="T21" fmla="*/ 129 h 489"/>
                <a:gd name="T22" fmla="*/ 499 w 945"/>
                <a:gd name="T23" fmla="*/ 90 h 489"/>
                <a:gd name="T24" fmla="*/ 548 w 945"/>
                <a:gd name="T25" fmla="*/ 113 h 489"/>
                <a:gd name="T26" fmla="*/ 811 w 945"/>
                <a:gd name="T27" fmla="*/ 169 h 489"/>
                <a:gd name="T28" fmla="*/ 789 w 945"/>
                <a:gd name="T29" fmla="*/ 142 h 489"/>
                <a:gd name="T30" fmla="*/ 741 w 945"/>
                <a:gd name="T31" fmla="*/ 113 h 489"/>
                <a:gd name="T32" fmla="*/ 662 w 945"/>
                <a:gd name="T33" fmla="*/ 98 h 489"/>
                <a:gd name="T34" fmla="*/ 625 w 945"/>
                <a:gd name="T35" fmla="*/ 128 h 489"/>
                <a:gd name="T36" fmla="*/ 718 w 945"/>
                <a:gd name="T37" fmla="*/ 149 h 489"/>
                <a:gd name="T38" fmla="*/ 691 w 945"/>
                <a:gd name="T39" fmla="*/ 201 h 489"/>
                <a:gd name="T40" fmla="*/ 758 w 945"/>
                <a:gd name="T41" fmla="*/ 217 h 489"/>
                <a:gd name="T42" fmla="*/ 768 w 945"/>
                <a:gd name="T43" fmla="*/ 174 h 489"/>
                <a:gd name="T44" fmla="*/ 747 w 945"/>
                <a:gd name="T45" fmla="*/ 112 h 489"/>
                <a:gd name="T46" fmla="*/ 768 w 945"/>
                <a:gd name="T47" fmla="*/ 363 h 489"/>
                <a:gd name="T48" fmla="*/ 774 w 945"/>
                <a:gd name="T49" fmla="*/ 413 h 489"/>
                <a:gd name="T50" fmla="*/ 929 w 945"/>
                <a:gd name="T51" fmla="*/ 3 h 489"/>
                <a:gd name="T52" fmla="*/ 714 w 945"/>
                <a:gd name="T53" fmla="*/ 13 h 489"/>
                <a:gd name="T54" fmla="*/ 731 w 945"/>
                <a:gd name="T55" fmla="*/ 37 h 489"/>
                <a:gd name="T56" fmla="*/ 714 w 945"/>
                <a:gd name="T57" fmla="*/ 62 h 489"/>
                <a:gd name="T58" fmla="*/ 822 w 945"/>
                <a:gd name="T59" fmla="*/ 29 h 489"/>
                <a:gd name="T60" fmla="*/ 708 w 945"/>
                <a:gd name="T61" fmla="*/ 17 h 489"/>
                <a:gd name="T62" fmla="*/ 704 w 945"/>
                <a:gd name="T63" fmla="*/ 42 h 489"/>
                <a:gd name="T64" fmla="*/ 691 w 945"/>
                <a:gd name="T65" fmla="*/ 384 h 489"/>
                <a:gd name="T66" fmla="*/ 768 w 945"/>
                <a:gd name="T67" fmla="*/ 318 h 489"/>
                <a:gd name="T68" fmla="*/ 746 w 945"/>
                <a:gd name="T69" fmla="*/ 265 h 489"/>
                <a:gd name="T70" fmla="*/ 690 w 945"/>
                <a:gd name="T71" fmla="*/ 262 h 489"/>
                <a:gd name="T72" fmla="*/ 614 w 945"/>
                <a:gd name="T73" fmla="*/ 255 h 489"/>
                <a:gd name="T74" fmla="*/ 520 w 945"/>
                <a:gd name="T75" fmla="*/ 356 h 489"/>
                <a:gd name="T76" fmla="*/ 475 w 945"/>
                <a:gd name="T77" fmla="*/ 232 h 489"/>
                <a:gd name="T78" fmla="*/ 586 w 945"/>
                <a:gd name="T79" fmla="*/ 179 h 489"/>
                <a:gd name="T80" fmla="*/ 627 w 945"/>
                <a:gd name="T81" fmla="*/ 144 h 489"/>
                <a:gd name="T82" fmla="*/ 578 w 945"/>
                <a:gd name="T83" fmla="*/ 128 h 489"/>
                <a:gd name="T84" fmla="*/ 549 w 945"/>
                <a:gd name="T85" fmla="*/ 119 h 489"/>
                <a:gd name="T86" fmla="*/ 498 w 945"/>
                <a:gd name="T87" fmla="*/ 158 h 489"/>
                <a:gd name="T88" fmla="*/ 399 w 945"/>
                <a:gd name="T89" fmla="*/ 171 h 489"/>
                <a:gd name="T90" fmla="*/ 271 w 945"/>
                <a:gd name="T91" fmla="*/ 135 h 489"/>
                <a:gd name="T92" fmla="*/ 23 w 945"/>
                <a:gd name="T93" fmla="*/ 251 h 489"/>
                <a:gd name="T94" fmla="*/ 45 w 945"/>
                <a:gd name="T95" fmla="*/ 334 h 489"/>
                <a:gd name="T96" fmla="*/ 53 w 945"/>
                <a:gd name="T97" fmla="*/ 387 h 489"/>
                <a:gd name="T98" fmla="*/ 449 w 945"/>
                <a:gd name="T99" fmla="*/ 412 h 489"/>
                <a:gd name="T100" fmla="*/ 439 w 945"/>
                <a:gd name="T101" fmla="*/ 488 h 489"/>
                <a:gd name="T102" fmla="*/ 651 w 945"/>
                <a:gd name="T103" fmla="*/ 440 h 489"/>
                <a:gd name="T104" fmla="*/ 705 w 945"/>
                <a:gd name="T105" fmla="*/ 432 h 489"/>
                <a:gd name="T106" fmla="*/ 596 w 945"/>
                <a:gd name="T107" fmla="*/ 420 h 489"/>
                <a:gd name="T108" fmla="*/ 201 w 945"/>
                <a:gd name="T109" fmla="*/ 199 h 489"/>
                <a:gd name="T110" fmla="*/ 215 w 945"/>
                <a:gd name="T111" fmla="*/ 184 h 489"/>
                <a:gd name="T112" fmla="*/ 240 w 945"/>
                <a:gd name="T113" fmla="*/ 254 h 489"/>
                <a:gd name="T114" fmla="*/ 273 w 945"/>
                <a:gd name="T115" fmla="*/ 238 h 489"/>
                <a:gd name="T116" fmla="*/ 327 w 945"/>
                <a:gd name="T117" fmla="*/ 350 h 489"/>
                <a:gd name="T118" fmla="*/ 338 w 945"/>
                <a:gd name="T119" fmla="*/ 330 h 489"/>
                <a:gd name="T120" fmla="*/ 596 w 945"/>
                <a:gd name="T121" fmla="*/ 184 h 489"/>
                <a:gd name="T122" fmla="*/ 700 w 945"/>
                <a:gd name="T123" fmla="*/ 218 h 489"/>
                <a:gd name="T124" fmla="*/ 24 w 945"/>
                <a:gd name="T125" fmla="*/ 3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5" h="489">
                  <a:moveTo>
                    <a:pt x="499" y="72"/>
                  </a:moveTo>
                  <a:cubicBezTo>
                    <a:pt x="495" y="72"/>
                    <a:pt x="495" y="72"/>
                    <a:pt x="495" y="72"/>
                  </a:cubicBezTo>
                  <a:cubicBezTo>
                    <a:pt x="482" y="72"/>
                    <a:pt x="482" y="72"/>
                    <a:pt x="482" y="72"/>
                  </a:cubicBezTo>
                  <a:cubicBezTo>
                    <a:pt x="483" y="69"/>
                    <a:pt x="483" y="69"/>
                    <a:pt x="483" y="69"/>
                  </a:cubicBezTo>
                  <a:cubicBezTo>
                    <a:pt x="477" y="69"/>
                    <a:pt x="477" y="69"/>
                    <a:pt x="477" y="69"/>
                  </a:cubicBezTo>
                  <a:cubicBezTo>
                    <a:pt x="483" y="68"/>
                    <a:pt x="483" y="68"/>
                    <a:pt x="483" y="68"/>
                  </a:cubicBezTo>
                  <a:cubicBezTo>
                    <a:pt x="480" y="66"/>
                    <a:pt x="480" y="66"/>
                    <a:pt x="480" y="66"/>
                  </a:cubicBezTo>
                  <a:cubicBezTo>
                    <a:pt x="477" y="65"/>
                    <a:pt x="477" y="65"/>
                    <a:pt x="477" y="65"/>
                  </a:cubicBezTo>
                  <a:cubicBezTo>
                    <a:pt x="469" y="65"/>
                    <a:pt x="469" y="65"/>
                    <a:pt x="469" y="65"/>
                  </a:cubicBezTo>
                  <a:cubicBezTo>
                    <a:pt x="472" y="63"/>
                    <a:pt x="472" y="63"/>
                    <a:pt x="472" y="63"/>
                  </a:cubicBezTo>
                  <a:cubicBezTo>
                    <a:pt x="470" y="62"/>
                    <a:pt x="470" y="62"/>
                    <a:pt x="470" y="62"/>
                  </a:cubicBezTo>
                  <a:cubicBezTo>
                    <a:pt x="469" y="62"/>
                    <a:pt x="469" y="62"/>
                    <a:pt x="469" y="62"/>
                  </a:cubicBezTo>
                  <a:cubicBezTo>
                    <a:pt x="463" y="62"/>
                    <a:pt x="463" y="62"/>
                    <a:pt x="463" y="62"/>
                  </a:cubicBezTo>
                  <a:cubicBezTo>
                    <a:pt x="456" y="63"/>
                    <a:pt x="456" y="63"/>
                    <a:pt x="456" y="63"/>
                  </a:cubicBezTo>
                  <a:cubicBezTo>
                    <a:pt x="459" y="65"/>
                    <a:pt x="459" y="65"/>
                    <a:pt x="459" y="65"/>
                  </a:cubicBezTo>
                  <a:cubicBezTo>
                    <a:pt x="453" y="65"/>
                    <a:pt x="453" y="65"/>
                    <a:pt x="453" y="65"/>
                  </a:cubicBezTo>
                  <a:cubicBezTo>
                    <a:pt x="449" y="66"/>
                    <a:pt x="449" y="66"/>
                    <a:pt x="449" y="66"/>
                  </a:cubicBezTo>
                  <a:cubicBezTo>
                    <a:pt x="443" y="68"/>
                    <a:pt x="443" y="68"/>
                    <a:pt x="443" y="68"/>
                  </a:cubicBezTo>
                  <a:cubicBezTo>
                    <a:pt x="446" y="69"/>
                    <a:pt x="446" y="69"/>
                    <a:pt x="446" y="69"/>
                  </a:cubicBezTo>
                  <a:cubicBezTo>
                    <a:pt x="440" y="69"/>
                    <a:pt x="440" y="69"/>
                    <a:pt x="440" y="69"/>
                  </a:cubicBezTo>
                  <a:cubicBezTo>
                    <a:pt x="434" y="70"/>
                    <a:pt x="434" y="70"/>
                    <a:pt x="434" y="70"/>
                  </a:cubicBezTo>
                  <a:cubicBezTo>
                    <a:pt x="437" y="72"/>
                    <a:pt x="437" y="72"/>
                    <a:pt x="437" y="72"/>
                  </a:cubicBezTo>
                  <a:cubicBezTo>
                    <a:pt x="439" y="72"/>
                    <a:pt x="439" y="72"/>
                    <a:pt x="439" y="72"/>
                  </a:cubicBezTo>
                  <a:cubicBezTo>
                    <a:pt x="433" y="73"/>
                    <a:pt x="433" y="73"/>
                    <a:pt x="433" y="73"/>
                  </a:cubicBezTo>
                  <a:cubicBezTo>
                    <a:pt x="426" y="75"/>
                    <a:pt x="426" y="75"/>
                    <a:pt x="426" y="75"/>
                  </a:cubicBezTo>
                  <a:cubicBezTo>
                    <a:pt x="427" y="76"/>
                    <a:pt x="427" y="76"/>
                    <a:pt x="427" y="76"/>
                  </a:cubicBezTo>
                  <a:cubicBezTo>
                    <a:pt x="430" y="76"/>
                    <a:pt x="430" y="76"/>
                    <a:pt x="430" y="76"/>
                  </a:cubicBezTo>
                  <a:cubicBezTo>
                    <a:pt x="436" y="75"/>
                    <a:pt x="436" y="75"/>
                    <a:pt x="436" y="75"/>
                  </a:cubicBezTo>
                  <a:cubicBezTo>
                    <a:pt x="434" y="76"/>
                    <a:pt x="434" y="76"/>
                    <a:pt x="434" y="76"/>
                  </a:cubicBezTo>
                  <a:cubicBezTo>
                    <a:pt x="437" y="78"/>
                    <a:pt x="437" y="78"/>
                    <a:pt x="437" y="78"/>
                  </a:cubicBezTo>
                  <a:cubicBezTo>
                    <a:pt x="439" y="78"/>
                    <a:pt x="439" y="78"/>
                    <a:pt x="439" y="78"/>
                  </a:cubicBezTo>
                  <a:cubicBezTo>
                    <a:pt x="440" y="76"/>
                    <a:pt x="440" y="76"/>
                    <a:pt x="440" y="76"/>
                  </a:cubicBezTo>
                  <a:cubicBezTo>
                    <a:pt x="442" y="76"/>
                    <a:pt x="442" y="76"/>
                    <a:pt x="442" y="76"/>
                  </a:cubicBezTo>
                  <a:cubicBezTo>
                    <a:pt x="443" y="76"/>
                    <a:pt x="443" y="76"/>
                    <a:pt x="443" y="76"/>
                  </a:cubicBezTo>
                  <a:cubicBezTo>
                    <a:pt x="444" y="78"/>
                    <a:pt x="444" y="78"/>
                    <a:pt x="444" y="78"/>
                  </a:cubicBezTo>
                  <a:cubicBezTo>
                    <a:pt x="447" y="78"/>
                    <a:pt x="447" y="78"/>
                    <a:pt x="447" y="78"/>
                  </a:cubicBezTo>
                  <a:cubicBezTo>
                    <a:pt x="450" y="76"/>
                    <a:pt x="450" y="76"/>
                    <a:pt x="450" y="76"/>
                  </a:cubicBezTo>
                  <a:cubicBezTo>
                    <a:pt x="452" y="75"/>
                    <a:pt x="452" y="75"/>
                    <a:pt x="452" y="75"/>
                  </a:cubicBezTo>
                  <a:cubicBezTo>
                    <a:pt x="453" y="75"/>
                    <a:pt x="453" y="75"/>
                    <a:pt x="453" y="75"/>
                  </a:cubicBezTo>
                  <a:cubicBezTo>
                    <a:pt x="455" y="75"/>
                    <a:pt x="455" y="75"/>
                    <a:pt x="455" y="75"/>
                  </a:cubicBezTo>
                  <a:cubicBezTo>
                    <a:pt x="456" y="73"/>
                    <a:pt x="456" y="73"/>
                    <a:pt x="456" y="73"/>
                  </a:cubicBezTo>
                  <a:cubicBezTo>
                    <a:pt x="457" y="72"/>
                    <a:pt x="457" y="72"/>
                    <a:pt x="457" y="72"/>
                  </a:cubicBezTo>
                  <a:cubicBezTo>
                    <a:pt x="459" y="73"/>
                    <a:pt x="459" y="73"/>
                    <a:pt x="459" y="73"/>
                  </a:cubicBezTo>
                  <a:cubicBezTo>
                    <a:pt x="456" y="75"/>
                    <a:pt x="456" y="75"/>
                    <a:pt x="456" y="75"/>
                  </a:cubicBezTo>
                  <a:cubicBezTo>
                    <a:pt x="455" y="76"/>
                    <a:pt x="455" y="76"/>
                    <a:pt x="455" y="76"/>
                  </a:cubicBezTo>
                  <a:cubicBezTo>
                    <a:pt x="457" y="76"/>
                    <a:pt x="457" y="76"/>
                    <a:pt x="457" y="76"/>
                  </a:cubicBezTo>
                  <a:cubicBezTo>
                    <a:pt x="460" y="76"/>
                    <a:pt x="460" y="76"/>
                    <a:pt x="460" y="76"/>
                  </a:cubicBezTo>
                  <a:cubicBezTo>
                    <a:pt x="465" y="75"/>
                    <a:pt x="465" y="75"/>
                    <a:pt x="465" y="75"/>
                  </a:cubicBezTo>
                  <a:cubicBezTo>
                    <a:pt x="467" y="75"/>
                    <a:pt x="467" y="75"/>
                    <a:pt x="467" y="75"/>
                  </a:cubicBezTo>
                  <a:cubicBezTo>
                    <a:pt x="466" y="76"/>
                    <a:pt x="466" y="76"/>
                    <a:pt x="466" y="76"/>
                  </a:cubicBezTo>
                  <a:cubicBezTo>
                    <a:pt x="470" y="76"/>
                    <a:pt x="470" y="76"/>
                    <a:pt x="470" y="76"/>
                  </a:cubicBezTo>
                  <a:cubicBezTo>
                    <a:pt x="462" y="78"/>
                    <a:pt x="462" y="78"/>
                    <a:pt x="462" y="78"/>
                  </a:cubicBezTo>
                  <a:cubicBezTo>
                    <a:pt x="452" y="79"/>
                    <a:pt x="452" y="79"/>
                    <a:pt x="452" y="79"/>
                  </a:cubicBezTo>
                  <a:cubicBezTo>
                    <a:pt x="443" y="80"/>
                    <a:pt x="443" y="80"/>
                    <a:pt x="443" y="80"/>
                  </a:cubicBezTo>
                  <a:cubicBezTo>
                    <a:pt x="444" y="83"/>
                    <a:pt x="444" y="83"/>
                    <a:pt x="444" y="83"/>
                  </a:cubicBezTo>
                  <a:cubicBezTo>
                    <a:pt x="447" y="83"/>
                    <a:pt x="447" y="83"/>
                    <a:pt x="447" y="83"/>
                  </a:cubicBezTo>
                  <a:cubicBezTo>
                    <a:pt x="455" y="85"/>
                    <a:pt x="455" y="85"/>
                    <a:pt x="455" y="85"/>
                  </a:cubicBezTo>
                  <a:cubicBezTo>
                    <a:pt x="467" y="82"/>
                    <a:pt x="467" y="82"/>
                    <a:pt x="467" y="82"/>
                  </a:cubicBezTo>
                  <a:cubicBezTo>
                    <a:pt x="475" y="80"/>
                    <a:pt x="475" y="80"/>
                    <a:pt x="475" y="80"/>
                  </a:cubicBezTo>
                  <a:cubicBezTo>
                    <a:pt x="482" y="79"/>
                    <a:pt x="482" y="79"/>
                    <a:pt x="482" y="79"/>
                  </a:cubicBezTo>
                  <a:cubicBezTo>
                    <a:pt x="489" y="78"/>
                    <a:pt x="489" y="78"/>
                    <a:pt x="489" y="78"/>
                  </a:cubicBezTo>
                  <a:cubicBezTo>
                    <a:pt x="495" y="76"/>
                    <a:pt x="495" y="76"/>
                    <a:pt x="495" y="76"/>
                  </a:cubicBezTo>
                  <a:cubicBezTo>
                    <a:pt x="495" y="78"/>
                    <a:pt x="495" y="78"/>
                    <a:pt x="495" y="78"/>
                  </a:cubicBezTo>
                  <a:cubicBezTo>
                    <a:pt x="498" y="78"/>
                    <a:pt x="498" y="78"/>
                    <a:pt x="498" y="78"/>
                  </a:cubicBezTo>
                  <a:cubicBezTo>
                    <a:pt x="500" y="78"/>
                    <a:pt x="500" y="78"/>
                    <a:pt x="500" y="78"/>
                  </a:cubicBezTo>
                  <a:cubicBezTo>
                    <a:pt x="503" y="76"/>
                    <a:pt x="503" y="76"/>
                    <a:pt x="503" y="76"/>
                  </a:cubicBezTo>
                  <a:cubicBezTo>
                    <a:pt x="503" y="78"/>
                    <a:pt x="503" y="78"/>
                    <a:pt x="503" y="78"/>
                  </a:cubicBezTo>
                  <a:cubicBezTo>
                    <a:pt x="505" y="79"/>
                    <a:pt x="505" y="79"/>
                    <a:pt x="505" y="79"/>
                  </a:cubicBezTo>
                  <a:cubicBezTo>
                    <a:pt x="509" y="78"/>
                    <a:pt x="509" y="78"/>
                    <a:pt x="509" y="78"/>
                  </a:cubicBezTo>
                  <a:cubicBezTo>
                    <a:pt x="515" y="78"/>
                    <a:pt x="515" y="78"/>
                    <a:pt x="515" y="78"/>
                  </a:cubicBezTo>
                  <a:cubicBezTo>
                    <a:pt x="520" y="75"/>
                    <a:pt x="520" y="75"/>
                    <a:pt x="520" y="75"/>
                  </a:cubicBezTo>
                  <a:cubicBezTo>
                    <a:pt x="526" y="72"/>
                    <a:pt x="526" y="72"/>
                    <a:pt x="526" y="72"/>
                  </a:cubicBezTo>
                  <a:cubicBezTo>
                    <a:pt x="530" y="70"/>
                    <a:pt x="530" y="70"/>
                    <a:pt x="530" y="70"/>
                  </a:cubicBezTo>
                  <a:cubicBezTo>
                    <a:pt x="532" y="69"/>
                    <a:pt x="532" y="69"/>
                    <a:pt x="532" y="69"/>
                  </a:cubicBezTo>
                  <a:cubicBezTo>
                    <a:pt x="532" y="68"/>
                    <a:pt x="532" y="68"/>
                    <a:pt x="532" y="68"/>
                  </a:cubicBezTo>
                  <a:cubicBezTo>
                    <a:pt x="530" y="66"/>
                    <a:pt x="530" y="66"/>
                    <a:pt x="530" y="66"/>
                  </a:cubicBezTo>
                  <a:cubicBezTo>
                    <a:pt x="526" y="66"/>
                    <a:pt x="526" y="66"/>
                    <a:pt x="526" y="66"/>
                  </a:cubicBezTo>
                  <a:cubicBezTo>
                    <a:pt x="523" y="68"/>
                    <a:pt x="523" y="68"/>
                    <a:pt x="523" y="68"/>
                  </a:cubicBezTo>
                  <a:cubicBezTo>
                    <a:pt x="522" y="68"/>
                    <a:pt x="522" y="68"/>
                    <a:pt x="522" y="68"/>
                  </a:cubicBezTo>
                  <a:cubicBezTo>
                    <a:pt x="522" y="69"/>
                    <a:pt x="522" y="69"/>
                    <a:pt x="522" y="69"/>
                  </a:cubicBezTo>
                  <a:cubicBezTo>
                    <a:pt x="519" y="70"/>
                    <a:pt x="519" y="70"/>
                    <a:pt x="519" y="70"/>
                  </a:cubicBezTo>
                  <a:cubicBezTo>
                    <a:pt x="520" y="68"/>
                    <a:pt x="520" y="68"/>
                    <a:pt x="520" y="68"/>
                  </a:cubicBezTo>
                  <a:cubicBezTo>
                    <a:pt x="516" y="68"/>
                    <a:pt x="516" y="68"/>
                    <a:pt x="516" y="68"/>
                  </a:cubicBezTo>
                  <a:cubicBezTo>
                    <a:pt x="515" y="66"/>
                    <a:pt x="515" y="66"/>
                    <a:pt x="515" y="66"/>
                  </a:cubicBezTo>
                  <a:cubicBezTo>
                    <a:pt x="512" y="66"/>
                    <a:pt x="512" y="66"/>
                    <a:pt x="512" y="66"/>
                  </a:cubicBezTo>
                  <a:cubicBezTo>
                    <a:pt x="516" y="65"/>
                    <a:pt x="516" y="65"/>
                    <a:pt x="516" y="65"/>
                  </a:cubicBezTo>
                  <a:cubicBezTo>
                    <a:pt x="518" y="63"/>
                    <a:pt x="518" y="63"/>
                    <a:pt x="518" y="63"/>
                  </a:cubicBezTo>
                  <a:cubicBezTo>
                    <a:pt x="516" y="63"/>
                    <a:pt x="516" y="63"/>
                    <a:pt x="516" y="63"/>
                  </a:cubicBezTo>
                  <a:cubicBezTo>
                    <a:pt x="519" y="60"/>
                    <a:pt x="519" y="60"/>
                    <a:pt x="519" y="60"/>
                  </a:cubicBezTo>
                  <a:cubicBezTo>
                    <a:pt x="520" y="59"/>
                    <a:pt x="520" y="59"/>
                    <a:pt x="520" y="59"/>
                  </a:cubicBezTo>
                  <a:cubicBezTo>
                    <a:pt x="516" y="59"/>
                    <a:pt x="516" y="59"/>
                    <a:pt x="516" y="59"/>
                  </a:cubicBezTo>
                  <a:cubicBezTo>
                    <a:pt x="513" y="59"/>
                    <a:pt x="513" y="59"/>
                    <a:pt x="513" y="59"/>
                  </a:cubicBezTo>
                  <a:cubicBezTo>
                    <a:pt x="506" y="62"/>
                    <a:pt x="506" y="62"/>
                    <a:pt x="506" y="62"/>
                  </a:cubicBezTo>
                  <a:cubicBezTo>
                    <a:pt x="503" y="62"/>
                    <a:pt x="503" y="62"/>
                    <a:pt x="503" y="62"/>
                  </a:cubicBezTo>
                  <a:cubicBezTo>
                    <a:pt x="500" y="63"/>
                    <a:pt x="500" y="63"/>
                    <a:pt x="500" y="63"/>
                  </a:cubicBezTo>
                  <a:cubicBezTo>
                    <a:pt x="502" y="65"/>
                    <a:pt x="502" y="65"/>
                    <a:pt x="502" y="65"/>
                  </a:cubicBezTo>
                  <a:cubicBezTo>
                    <a:pt x="503" y="65"/>
                    <a:pt x="503" y="65"/>
                    <a:pt x="503" y="65"/>
                  </a:cubicBezTo>
                  <a:cubicBezTo>
                    <a:pt x="505" y="66"/>
                    <a:pt x="505" y="66"/>
                    <a:pt x="505" y="66"/>
                  </a:cubicBezTo>
                  <a:cubicBezTo>
                    <a:pt x="500" y="68"/>
                    <a:pt x="500" y="68"/>
                    <a:pt x="500" y="68"/>
                  </a:cubicBezTo>
                  <a:cubicBezTo>
                    <a:pt x="499" y="68"/>
                    <a:pt x="499" y="68"/>
                    <a:pt x="499" y="68"/>
                  </a:cubicBezTo>
                  <a:cubicBezTo>
                    <a:pt x="496" y="68"/>
                    <a:pt x="496" y="68"/>
                    <a:pt x="496" y="68"/>
                  </a:cubicBezTo>
                  <a:cubicBezTo>
                    <a:pt x="500" y="69"/>
                    <a:pt x="500" y="69"/>
                    <a:pt x="500" y="69"/>
                  </a:cubicBezTo>
                  <a:cubicBezTo>
                    <a:pt x="503" y="70"/>
                    <a:pt x="503" y="70"/>
                    <a:pt x="503" y="70"/>
                  </a:cubicBezTo>
                  <a:cubicBezTo>
                    <a:pt x="500" y="72"/>
                    <a:pt x="500" y="72"/>
                    <a:pt x="500" y="72"/>
                  </a:cubicBezTo>
                  <a:lnTo>
                    <a:pt x="499" y="72"/>
                  </a:lnTo>
                  <a:close/>
                  <a:moveTo>
                    <a:pt x="476" y="59"/>
                  </a:moveTo>
                  <a:cubicBezTo>
                    <a:pt x="480" y="59"/>
                    <a:pt x="480" y="59"/>
                    <a:pt x="480" y="59"/>
                  </a:cubicBezTo>
                  <a:cubicBezTo>
                    <a:pt x="483" y="58"/>
                    <a:pt x="483" y="58"/>
                    <a:pt x="483" y="58"/>
                  </a:cubicBezTo>
                  <a:cubicBezTo>
                    <a:pt x="480" y="58"/>
                    <a:pt x="480" y="58"/>
                    <a:pt x="480" y="58"/>
                  </a:cubicBezTo>
                  <a:cubicBezTo>
                    <a:pt x="477" y="58"/>
                    <a:pt x="477" y="58"/>
                    <a:pt x="477" y="58"/>
                  </a:cubicBezTo>
                  <a:cubicBezTo>
                    <a:pt x="472" y="59"/>
                    <a:pt x="472" y="59"/>
                    <a:pt x="472" y="59"/>
                  </a:cubicBezTo>
                  <a:lnTo>
                    <a:pt x="476" y="59"/>
                  </a:lnTo>
                  <a:close/>
                  <a:moveTo>
                    <a:pt x="506" y="53"/>
                  </a:moveTo>
                  <a:cubicBezTo>
                    <a:pt x="515" y="52"/>
                    <a:pt x="515" y="52"/>
                    <a:pt x="515" y="52"/>
                  </a:cubicBezTo>
                  <a:cubicBezTo>
                    <a:pt x="519" y="52"/>
                    <a:pt x="519" y="52"/>
                    <a:pt x="519" y="52"/>
                  </a:cubicBezTo>
                  <a:cubicBezTo>
                    <a:pt x="523" y="49"/>
                    <a:pt x="523" y="49"/>
                    <a:pt x="523" y="49"/>
                  </a:cubicBezTo>
                  <a:cubicBezTo>
                    <a:pt x="520" y="49"/>
                    <a:pt x="520" y="49"/>
                    <a:pt x="520" y="49"/>
                  </a:cubicBezTo>
                  <a:cubicBezTo>
                    <a:pt x="519" y="49"/>
                    <a:pt x="519" y="49"/>
                    <a:pt x="519" y="49"/>
                  </a:cubicBezTo>
                  <a:cubicBezTo>
                    <a:pt x="520" y="47"/>
                    <a:pt x="520" y="47"/>
                    <a:pt x="520" y="47"/>
                  </a:cubicBezTo>
                  <a:cubicBezTo>
                    <a:pt x="522" y="47"/>
                    <a:pt x="522" y="47"/>
                    <a:pt x="522" y="47"/>
                  </a:cubicBezTo>
                  <a:cubicBezTo>
                    <a:pt x="526" y="47"/>
                    <a:pt x="526" y="47"/>
                    <a:pt x="526" y="47"/>
                  </a:cubicBezTo>
                  <a:cubicBezTo>
                    <a:pt x="532" y="46"/>
                    <a:pt x="532" y="46"/>
                    <a:pt x="532" y="46"/>
                  </a:cubicBezTo>
                  <a:cubicBezTo>
                    <a:pt x="528" y="45"/>
                    <a:pt x="528" y="45"/>
                    <a:pt x="528" y="45"/>
                  </a:cubicBezTo>
                  <a:cubicBezTo>
                    <a:pt x="525" y="46"/>
                    <a:pt x="525" y="46"/>
                    <a:pt x="525" y="46"/>
                  </a:cubicBezTo>
                  <a:cubicBezTo>
                    <a:pt x="515" y="46"/>
                    <a:pt x="515" y="46"/>
                    <a:pt x="515" y="46"/>
                  </a:cubicBezTo>
                  <a:cubicBezTo>
                    <a:pt x="505" y="47"/>
                    <a:pt x="505" y="47"/>
                    <a:pt x="505" y="47"/>
                  </a:cubicBezTo>
                  <a:cubicBezTo>
                    <a:pt x="499" y="49"/>
                    <a:pt x="499" y="49"/>
                    <a:pt x="499" y="49"/>
                  </a:cubicBezTo>
                  <a:cubicBezTo>
                    <a:pt x="498" y="49"/>
                    <a:pt x="498" y="49"/>
                    <a:pt x="498" y="49"/>
                  </a:cubicBezTo>
                  <a:cubicBezTo>
                    <a:pt x="498" y="52"/>
                    <a:pt x="498" y="52"/>
                    <a:pt x="498" y="52"/>
                  </a:cubicBezTo>
                  <a:cubicBezTo>
                    <a:pt x="500" y="53"/>
                    <a:pt x="500" y="53"/>
                    <a:pt x="500" y="53"/>
                  </a:cubicBezTo>
                  <a:lnTo>
                    <a:pt x="506" y="53"/>
                  </a:lnTo>
                  <a:close/>
                  <a:moveTo>
                    <a:pt x="535" y="76"/>
                  </a:moveTo>
                  <a:cubicBezTo>
                    <a:pt x="538" y="75"/>
                    <a:pt x="538" y="75"/>
                    <a:pt x="538" y="75"/>
                  </a:cubicBezTo>
                  <a:cubicBezTo>
                    <a:pt x="538" y="73"/>
                    <a:pt x="538" y="73"/>
                    <a:pt x="538" y="73"/>
                  </a:cubicBezTo>
                  <a:cubicBezTo>
                    <a:pt x="535" y="73"/>
                    <a:pt x="535" y="73"/>
                    <a:pt x="535" y="73"/>
                  </a:cubicBezTo>
                  <a:cubicBezTo>
                    <a:pt x="532" y="73"/>
                    <a:pt x="532" y="73"/>
                    <a:pt x="532" y="73"/>
                  </a:cubicBezTo>
                  <a:cubicBezTo>
                    <a:pt x="528" y="76"/>
                    <a:pt x="528" y="76"/>
                    <a:pt x="528" y="76"/>
                  </a:cubicBezTo>
                  <a:cubicBezTo>
                    <a:pt x="529" y="78"/>
                    <a:pt x="529" y="78"/>
                    <a:pt x="529" y="78"/>
                  </a:cubicBezTo>
                  <a:cubicBezTo>
                    <a:pt x="530" y="78"/>
                    <a:pt x="530" y="78"/>
                    <a:pt x="530" y="78"/>
                  </a:cubicBezTo>
                  <a:lnTo>
                    <a:pt x="535" y="76"/>
                  </a:lnTo>
                  <a:close/>
                  <a:moveTo>
                    <a:pt x="513" y="43"/>
                  </a:moveTo>
                  <a:cubicBezTo>
                    <a:pt x="518" y="43"/>
                    <a:pt x="518" y="43"/>
                    <a:pt x="518" y="43"/>
                  </a:cubicBezTo>
                  <a:cubicBezTo>
                    <a:pt x="520" y="43"/>
                    <a:pt x="520" y="43"/>
                    <a:pt x="520" y="43"/>
                  </a:cubicBezTo>
                  <a:cubicBezTo>
                    <a:pt x="523" y="43"/>
                    <a:pt x="523" y="43"/>
                    <a:pt x="523" y="43"/>
                  </a:cubicBezTo>
                  <a:cubicBezTo>
                    <a:pt x="526" y="43"/>
                    <a:pt x="526" y="43"/>
                    <a:pt x="526" y="43"/>
                  </a:cubicBezTo>
                  <a:cubicBezTo>
                    <a:pt x="529" y="43"/>
                    <a:pt x="529" y="43"/>
                    <a:pt x="529" y="43"/>
                  </a:cubicBezTo>
                  <a:cubicBezTo>
                    <a:pt x="533" y="43"/>
                    <a:pt x="533" y="43"/>
                    <a:pt x="533" y="43"/>
                  </a:cubicBezTo>
                  <a:cubicBezTo>
                    <a:pt x="536" y="43"/>
                    <a:pt x="536" y="43"/>
                    <a:pt x="536" y="43"/>
                  </a:cubicBezTo>
                  <a:cubicBezTo>
                    <a:pt x="539" y="43"/>
                    <a:pt x="539" y="43"/>
                    <a:pt x="539" y="43"/>
                  </a:cubicBezTo>
                  <a:cubicBezTo>
                    <a:pt x="541" y="40"/>
                    <a:pt x="541" y="40"/>
                    <a:pt x="541" y="40"/>
                  </a:cubicBezTo>
                  <a:cubicBezTo>
                    <a:pt x="539" y="40"/>
                    <a:pt x="539" y="40"/>
                    <a:pt x="539" y="40"/>
                  </a:cubicBezTo>
                  <a:cubicBezTo>
                    <a:pt x="533" y="39"/>
                    <a:pt x="533" y="39"/>
                    <a:pt x="533" y="39"/>
                  </a:cubicBezTo>
                  <a:cubicBezTo>
                    <a:pt x="522" y="40"/>
                    <a:pt x="522" y="40"/>
                    <a:pt x="522" y="40"/>
                  </a:cubicBezTo>
                  <a:cubicBezTo>
                    <a:pt x="515" y="42"/>
                    <a:pt x="515" y="42"/>
                    <a:pt x="515" y="42"/>
                  </a:cubicBezTo>
                  <a:cubicBezTo>
                    <a:pt x="509" y="43"/>
                    <a:pt x="509" y="43"/>
                    <a:pt x="509" y="43"/>
                  </a:cubicBezTo>
                  <a:cubicBezTo>
                    <a:pt x="510" y="43"/>
                    <a:pt x="510" y="43"/>
                    <a:pt x="510" y="43"/>
                  </a:cubicBezTo>
                  <a:lnTo>
                    <a:pt x="513" y="43"/>
                  </a:lnTo>
                  <a:close/>
                  <a:moveTo>
                    <a:pt x="502" y="145"/>
                  </a:moveTo>
                  <a:cubicBezTo>
                    <a:pt x="505" y="146"/>
                    <a:pt x="505" y="146"/>
                    <a:pt x="505" y="146"/>
                  </a:cubicBezTo>
                  <a:cubicBezTo>
                    <a:pt x="506" y="146"/>
                    <a:pt x="506" y="146"/>
                    <a:pt x="506" y="146"/>
                  </a:cubicBezTo>
                  <a:cubicBezTo>
                    <a:pt x="508" y="148"/>
                    <a:pt x="508" y="148"/>
                    <a:pt x="508" y="148"/>
                  </a:cubicBezTo>
                  <a:cubicBezTo>
                    <a:pt x="510" y="148"/>
                    <a:pt x="510" y="148"/>
                    <a:pt x="510" y="148"/>
                  </a:cubicBezTo>
                  <a:cubicBezTo>
                    <a:pt x="512" y="149"/>
                    <a:pt x="512" y="149"/>
                    <a:pt x="512" y="149"/>
                  </a:cubicBezTo>
                  <a:cubicBezTo>
                    <a:pt x="513" y="149"/>
                    <a:pt x="513" y="149"/>
                    <a:pt x="513" y="149"/>
                  </a:cubicBezTo>
                  <a:cubicBezTo>
                    <a:pt x="519" y="151"/>
                    <a:pt x="519" y="151"/>
                    <a:pt x="519" y="151"/>
                  </a:cubicBezTo>
                  <a:cubicBezTo>
                    <a:pt x="522" y="149"/>
                    <a:pt x="522" y="149"/>
                    <a:pt x="522" y="149"/>
                  </a:cubicBezTo>
                  <a:cubicBezTo>
                    <a:pt x="526" y="148"/>
                    <a:pt x="526" y="148"/>
                    <a:pt x="526" y="148"/>
                  </a:cubicBezTo>
                  <a:cubicBezTo>
                    <a:pt x="530" y="146"/>
                    <a:pt x="530" y="146"/>
                    <a:pt x="530" y="146"/>
                  </a:cubicBezTo>
                  <a:cubicBezTo>
                    <a:pt x="533" y="146"/>
                    <a:pt x="533" y="146"/>
                    <a:pt x="533" y="146"/>
                  </a:cubicBezTo>
                  <a:cubicBezTo>
                    <a:pt x="533" y="145"/>
                    <a:pt x="533" y="145"/>
                    <a:pt x="533" y="145"/>
                  </a:cubicBezTo>
                  <a:cubicBezTo>
                    <a:pt x="532" y="145"/>
                    <a:pt x="532" y="145"/>
                    <a:pt x="532" y="145"/>
                  </a:cubicBezTo>
                  <a:cubicBezTo>
                    <a:pt x="529" y="145"/>
                    <a:pt x="529" y="145"/>
                    <a:pt x="529" y="145"/>
                  </a:cubicBezTo>
                  <a:cubicBezTo>
                    <a:pt x="530" y="142"/>
                    <a:pt x="530" y="142"/>
                    <a:pt x="530" y="142"/>
                  </a:cubicBezTo>
                  <a:cubicBezTo>
                    <a:pt x="529" y="142"/>
                    <a:pt x="529" y="142"/>
                    <a:pt x="529" y="142"/>
                  </a:cubicBezTo>
                  <a:cubicBezTo>
                    <a:pt x="529" y="141"/>
                    <a:pt x="529" y="141"/>
                    <a:pt x="529" y="141"/>
                  </a:cubicBezTo>
                  <a:cubicBezTo>
                    <a:pt x="529" y="139"/>
                    <a:pt x="529" y="139"/>
                    <a:pt x="529" y="139"/>
                  </a:cubicBezTo>
                  <a:cubicBezTo>
                    <a:pt x="526" y="138"/>
                    <a:pt x="526" y="138"/>
                    <a:pt x="526" y="138"/>
                  </a:cubicBezTo>
                  <a:cubicBezTo>
                    <a:pt x="525" y="136"/>
                    <a:pt x="525" y="136"/>
                    <a:pt x="525" y="136"/>
                  </a:cubicBezTo>
                  <a:cubicBezTo>
                    <a:pt x="525" y="135"/>
                    <a:pt x="525" y="135"/>
                    <a:pt x="525" y="135"/>
                  </a:cubicBezTo>
                  <a:cubicBezTo>
                    <a:pt x="523" y="135"/>
                    <a:pt x="523" y="135"/>
                    <a:pt x="523" y="135"/>
                  </a:cubicBezTo>
                  <a:cubicBezTo>
                    <a:pt x="519" y="135"/>
                    <a:pt x="519" y="135"/>
                    <a:pt x="519" y="135"/>
                  </a:cubicBezTo>
                  <a:cubicBezTo>
                    <a:pt x="516" y="136"/>
                    <a:pt x="516" y="136"/>
                    <a:pt x="516" y="136"/>
                  </a:cubicBezTo>
                  <a:cubicBezTo>
                    <a:pt x="515" y="136"/>
                    <a:pt x="515" y="136"/>
                    <a:pt x="515" y="136"/>
                  </a:cubicBezTo>
                  <a:cubicBezTo>
                    <a:pt x="516" y="138"/>
                    <a:pt x="516" y="138"/>
                    <a:pt x="516" y="138"/>
                  </a:cubicBezTo>
                  <a:cubicBezTo>
                    <a:pt x="512" y="138"/>
                    <a:pt x="512" y="138"/>
                    <a:pt x="512" y="138"/>
                  </a:cubicBezTo>
                  <a:cubicBezTo>
                    <a:pt x="510" y="139"/>
                    <a:pt x="510" y="139"/>
                    <a:pt x="510" y="139"/>
                  </a:cubicBezTo>
                  <a:cubicBezTo>
                    <a:pt x="512" y="141"/>
                    <a:pt x="512" y="141"/>
                    <a:pt x="512" y="141"/>
                  </a:cubicBezTo>
                  <a:cubicBezTo>
                    <a:pt x="505" y="141"/>
                    <a:pt x="505" y="141"/>
                    <a:pt x="505" y="141"/>
                  </a:cubicBezTo>
                  <a:cubicBezTo>
                    <a:pt x="502" y="142"/>
                    <a:pt x="502" y="142"/>
                    <a:pt x="502" y="142"/>
                  </a:cubicBezTo>
                  <a:cubicBezTo>
                    <a:pt x="499" y="144"/>
                    <a:pt x="499" y="144"/>
                    <a:pt x="499" y="144"/>
                  </a:cubicBezTo>
                  <a:cubicBezTo>
                    <a:pt x="498" y="145"/>
                    <a:pt x="498" y="145"/>
                    <a:pt x="498" y="145"/>
                  </a:cubicBezTo>
                  <a:cubicBezTo>
                    <a:pt x="499" y="145"/>
                    <a:pt x="499" y="145"/>
                    <a:pt x="499" y="145"/>
                  </a:cubicBezTo>
                  <a:lnTo>
                    <a:pt x="502" y="145"/>
                  </a:lnTo>
                  <a:close/>
                  <a:moveTo>
                    <a:pt x="12" y="334"/>
                  </a:moveTo>
                  <a:cubicBezTo>
                    <a:pt x="16" y="331"/>
                    <a:pt x="16" y="331"/>
                    <a:pt x="16" y="331"/>
                  </a:cubicBezTo>
                  <a:cubicBezTo>
                    <a:pt x="22" y="327"/>
                    <a:pt x="22" y="327"/>
                    <a:pt x="22" y="327"/>
                  </a:cubicBezTo>
                  <a:cubicBezTo>
                    <a:pt x="17" y="328"/>
                    <a:pt x="17" y="328"/>
                    <a:pt x="17" y="328"/>
                  </a:cubicBezTo>
                  <a:cubicBezTo>
                    <a:pt x="14" y="330"/>
                    <a:pt x="14" y="330"/>
                    <a:pt x="14" y="330"/>
                  </a:cubicBezTo>
                  <a:cubicBezTo>
                    <a:pt x="14" y="328"/>
                    <a:pt x="14" y="328"/>
                    <a:pt x="14" y="328"/>
                  </a:cubicBezTo>
                  <a:cubicBezTo>
                    <a:pt x="13" y="328"/>
                    <a:pt x="13" y="328"/>
                    <a:pt x="13" y="328"/>
                  </a:cubicBezTo>
                  <a:cubicBezTo>
                    <a:pt x="10" y="330"/>
                    <a:pt x="10" y="330"/>
                    <a:pt x="10" y="330"/>
                  </a:cubicBezTo>
                  <a:cubicBezTo>
                    <a:pt x="12" y="327"/>
                    <a:pt x="12" y="327"/>
                    <a:pt x="12" y="327"/>
                  </a:cubicBezTo>
                  <a:cubicBezTo>
                    <a:pt x="9" y="327"/>
                    <a:pt x="9" y="327"/>
                    <a:pt x="9" y="327"/>
                  </a:cubicBezTo>
                  <a:cubicBezTo>
                    <a:pt x="6" y="328"/>
                    <a:pt x="6" y="328"/>
                    <a:pt x="6" y="328"/>
                  </a:cubicBezTo>
                  <a:cubicBezTo>
                    <a:pt x="3" y="331"/>
                    <a:pt x="3" y="331"/>
                    <a:pt x="3" y="331"/>
                  </a:cubicBezTo>
                  <a:cubicBezTo>
                    <a:pt x="3" y="334"/>
                    <a:pt x="3" y="334"/>
                    <a:pt x="3" y="334"/>
                  </a:cubicBezTo>
                  <a:cubicBezTo>
                    <a:pt x="2" y="334"/>
                    <a:pt x="2" y="334"/>
                    <a:pt x="2" y="334"/>
                  </a:cubicBezTo>
                  <a:cubicBezTo>
                    <a:pt x="3" y="336"/>
                    <a:pt x="3" y="336"/>
                    <a:pt x="3" y="336"/>
                  </a:cubicBezTo>
                  <a:cubicBezTo>
                    <a:pt x="4" y="337"/>
                    <a:pt x="4" y="337"/>
                    <a:pt x="4" y="337"/>
                  </a:cubicBezTo>
                  <a:cubicBezTo>
                    <a:pt x="3" y="337"/>
                    <a:pt x="3" y="337"/>
                    <a:pt x="3" y="337"/>
                  </a:cubicBezTo>
                  <a:cubicBezTo>
                    <a:pt x="2" y="338"/>
                    <a:pt x="2" y="338"/>
                    <a:pt x="2" y="338"/>
                  </a:cubicBezTo>
                  <a:cubicBezTo>
                    <a:pt x="2" y="340"/>
                    <a:pt x="2" y="340"/>
                    <a:pt x="2" y="340"/>
                  </a:cubicBezTo>
                  <a:cubicBezTo>
                    <a:pt x="7" y="338"/>
                    <a:pt x="7" y="338"/>
                    <a:pt x="7" y="338"/>
                  </a:cubicBezTo>
                  <a:cubicBezTo>
                    <a:pt x="12" y="334"/>
                    <a:pt x="12" y="334"/>
                    <a:pt x="12" y="334"/>
                  </a:cubicBezTo>
                  <a:close/>
                  <a:moveTo>
                    <a:pt x="399" y="68"/>
                  </a:moveTo>
                  <a:cubicBezTo>
                    <a:pt x="401" y="68"/>
                    <a:pt x="401" y="68"/>
                    <a:pt x="401" y="68"/>
                  </a:cubicBezTo>
                  <a:cubicBezTo>
                    <a:pt x="406" y="66"/>
                    <a:pt x="406" y="66"/>
                    <a:pt x="406" y="66"/>
                  </a:cubicBezTo>
                  <a:cubicBezTo>
                    <a:pt x="407" y="68"/>
                    <a:pt x="407" y="68"/>
                    <a:pt x="407" y="68"/>
                  </a:cubicBezTo>
                  <a:cubicBezTo>
                    <a:pt x="410" y="68"/>
                    <a:pt x="410" y="68"/>
                    <a:pt x="410" y="68"/>
                  </a:cubicBezTo>
                  <a:cubicBezTo>
                    <a:pt x="413" y="66"/>
                    <a:pt x="413" y="66"/>
                    <a:pt x="413" y="66"/>
                  </a:cubicBezTo>
                  <a:cubicBezTo>
                    <a:pt x="414" y="65"/>
                    <a:pt x="414" y="65"/>
                    <a:pt x="414" y="65"/>
                  </a:cubicBezTo>
                  <a:cubicBezTo>
                    <a:pt x="414" y="66"/>
                    <a:pt x="414" y="66"/>
                    <a:pt x="414" y="66"/>
                  </a:cubicBezTo>
                  <a:cubicBezTo>
                    <a:pt x="413" y="68"/>
                    <a:pt x="413" y="68"/>
                    <a:pt x="413" y="68"/>
                  </a:cubicBezTo>
                  <a:cubicBezTo>
                    <a:pt x="414" y="68"/>
                    <a:pt x="414" y="68"/>
                    <a:pt x="414" y="68"/>
                  </a:cubicBezTo>
                  <a:cubicBezTo>
                    <a:pt x="416" y="69"/>
                    <a:pt x="416" y="69"/>
                    <a:pt x="416" y="69"/>
                  </a:cubicBezTo>
                  <a:cubicBezTo>
                    <a:pt x="419" y="68"/>
                    <a:pt x="419" y="68"/>
                    <a:pt x="419" y="68"/>
                  </a:cubicBezTo>
                  <a:cubicBezTo>
                    <a:pt x="422" y="66"/>
                    <a:pt x="422" y="66"/>
                    <a:pt x="422" y="66"/>
                  </a:cubicBezTo>
                  <a:cubicBezTo>
                    <a:pt x="424" y="65"/>
                    <a:pt x="424" y="65"/>
                    <a:pt x="424" y="65"/>
                  </a:cubicBezTo>
                  <a:cubicBezTo>
                    <a:pt x="427" y="63"/>
                    <a:pt x="427" y="63"/>
                    <a:pt x="427" y="63"/>
                  </a:cubicBezTo>
                  <a:cubicBezTo>
                    <a:pt x="426" y="66"/>
                    <a:pt x="426" y="66"/>
                    <a:pt x="426" y="66"/>
                  </a:cubicBezTo>
                  <a:cubicBezTo>
                    <a:pt x="429" y="66"/>
                    <a:pt x="429" y="66"/>
                    <a:pt x="429" y="66"/>
                  </a:cubicBezTo>
                  <a:cubicBezTo>
                    <a:pt x="430" y="65"/>
                    <a:pt x="430" y="65"/>
                    <a:pt x="430" y="65"/>
                  </a:cubicBezTo>
                  <a:cubicBezTo>
                    <a:pt x="433" y="63"/>
                    <a:pt x="433" y="63"/>
                    <a:pt x="433" y="63"/>
                  </a:cubicBezTo>
                  <a:cubicBezTo>
                    <a:pt x="436" y="63"/>
                    <a:pt x="436" y="63"/>
                    <a:pt x="436" y="63"/>
                  </a:cubicBezTo>
                  <a:cubicBezTo>
                    <a:pt x="434" y="62"/>
                    <a:pt x="434" y="62"/>
                    <a:pt x="434" y="62"/>
                  </a:cubicBezTo>
                  <a:cubicBezTo>
                    <a:pt x="439" y="62"/>
                    <a:pt x="439" y="62"/>
                    <a:pt x="439" y="62"/>
                  </a:cubicBezTo>
                  <a:cubicBezTo>
                    <a:pt x="442" y="60"/>
                    <a:pt x="442" y="60"/>
                    <a:pt x="442" y="60"/>
                  </a:cubicBezTo>
                  <a:cubicBezTo>
                    <a:pt x="444" y="59"/>
                    <a:pt x="444" y="59"/>
                    <a:pt x="444" y="59"/>
                  </a:cubicBezTo>
                  <a:cubicBezTo>
                    <a:pt x="447" y="59"/>
                    <a:pt x="447" y="59"/>
                    <a:pt x="447" y="59"/>
                  </a:cubicBezTo>
                  <a:cubicBezTo>
                    <a:pt x="444" y="60"/>
                    <a:pt x="444" y="60"/>
                    <a:pt x="444" y="60"/>
                  </a:cubicBezTo>
                  <a:cubicBezTo>
                    <a:pt x="440" y="63"/>
                    <a:pt x="440" y="63"/>
                    <a:pt x="440" y="63"/>
                  </a:cubicBezTo>
                  <a:cubicBezTo>
                    <a:pt x="443" y="63"/>
                    <a:pt x="443" y="63"/>
                    <a:pt x="443" y="63"/>
                  </a:cubicBezTo>
                  <a:cubicBezTo>
                    <a:pt x="447" y="63"/>
                    <a:pt x="447" y="63"/>
                    <a:pt x="447" y="63"/>
                  </a:cubicBezTo>
                  <a:cubicBezTo>
                    <a:pt x="450" y="62"/>
                    <a:pt x="450" y="62"/>
                    <a:pt x="450" y="62"/>
                  </a:cubicBezTo>
                  <a:cubicBezTo>
                    <a:pt x="453" y="60"/>
                    <a:pt x="453" y="60"/>
                    <a:pt x="453" y="60"/>
                  </a:cubicBezTo>
                  <a:cubicBezTo>
                    <a:pt x="459" y="60"/>
                    <a:pt x="459" y="60"/>
                    <a:pt x="459" y="60"/>
                  </a:cubicBezTo>
                  <a:cubicBezTo>
                    <a:pt x="462" y="59"/>
                    <a:pt x="462" y="59"/>
                    <a:pt x="462" y="59"/>
                  </a:cubicBezTo>
                  <a:cubicBezTo>
                    <a:pt x="463" y="59"/>
                    <a:pt x="463" y="59"/>
                    <a:pt x="463" y="59"/>
                  </a:cubicBezTo>
                  <a:cubicBezTo>
                    <a:pt x="462" y="58"/>
                    <a:pt x="462" y="58"/>
                    <a:pt x="462" y="58"/>
                  </a:cubicBezTo>
                  <a:cubicBezTo>
                    <a:pt x="465" y="58"/>
                    <a:pt x="465" y="58"/>
                    <a:pt x="465" y="58"/>
                  </a:cubicBezTo>
                  <a:cubicBezTo>
                    <a:pt x="466" y="58"/>
                    <a:pt x="466" y="58"/>
                    <a:pt x="466" y="58"/>
                  </a:cubicBezTo>
                  <a:cubicBezTo>
                    <a:pt x="465" y="55"/>
                    <a:pt x="465" y="55"/>
                    <a:pt x="465" y="55"/>
                  </a:cubicBezTo>
                  <a:cubicBezTo>
                    <a:pt x="470" y="55"/>
                    <a:pt x="470" y="55"/>
                    <a:pt x="470" y="55"/>
                  </a:cubicBezTo>
                  <a:cubicBezTo>
                    <a:pt x="475" y="53"/>
                    <a:pt x="475" y="53"/>
                    <a:pt x="475" y="53"/>
                  </a:cubicBezTo>
                  <a:cubicBezTo>
                    <a:pt x="473" y="52"/>
                    <a:pt x="473" y="52"/>
                    <a:pt x="473" y="52"/>
                  </a:cubicBezTo>
                  <a:cubicBezTo>
                    <a:pt x="470" y="52"/>
                    <a:pt x="470" y="52"/>
                    <a:pt x="470" y="52"/>
                  </a:cubicBezTo>
                  <a:cubicBezTo>
                    <a:pt x="465" y="52"/>
                    <a:pt x="465" y="52"/>
                    <a:pt x="465" y="52"/>
                  </a:cubicBezTo>
                  <a:cubicBezTo>
                    <a:pt x="466" y="53"/>
                    <a:pt x="466" y="53"/>
                    <a:pt x="466" y="53"/>
                  </a:cubicBezTo>
                  <a:cubicBezTo>
                    <a:pt x="463" y="53"/>
                    <a:pt x="463" y="53"/>
                    <a:pt x="463" y="53"/>
                  </a:cubicBezTo>
                  <a:cubicBezTo>
                    <a:pt x="460" y="53"/>
                    <a:pt x="460" y="53"/>
                    <a:pt x="460" y="53"/>
                  </a:cubicBezTo>
                  <a:cubicBezTo>
                    <a:pt x="452" y="53"/>
                    <a:pt x="452" y="53"/>
                    <a:pt x="452" y="53"/>
                  </a:cubicBezTo>
                  <a:cubicBezTo>
                    <a:pt x="442" y="55"/>
                    <a:pt x="442" y="55"/>
                    <a:pt x="442" y="55"/>
                  </a:cubicBezTo>
                  <a:cubicBezTo>
                    <a:pt x="432" y="58"/>
                    <a:pt x="432" y="58"/>
                    <a:pt x="432" y="58"/>
                  </a:cubicBezTo>
                  <a:cubicBezTo>
                    <a:pt x="414" y="62"/>
                    <a:pt x="414" y="62"/>
                    <a:pt x="414" y="62"/>
                  </a:cubicBezTo>
                  <a:cubicBezTo>
                    <a:pt x="406" y="63"/>
                    <a:pt x="406" y="63"/>
                    <a:pt x="406" y="63"/>
                  </a:cubicBezTo>
                  <a:cubicBezTo>
                    <a:pt x="400" y="65"/>
                    <a:pt x="400" y="65"/>
                    <a:pt x="400" y="65"/>
                  </a:cubicBezTo>
                  <a:cubicBezTo>
                    <a:pt x="399" y="66"/>
                    <a:pt x="399" y="66"/>
                    <a:pt x="399" y="66"/>
                  </a:cubicBezTo>
                  <a:cubicBezTo>
                    <a:pt x="400" y="66"/>
                    <a:pt x="400" y="66"/>
                    <a:pt x="400" y="66"/>
                  </a:cubicBezTo>
                  <a:cubicBezTo>
                    <a:pt x="397" y="68"/>
                    <a:pt x="397" y="68"/>
                    <a:pt x="397" y="68"/>
                  </a:cubicBezTo>
                  <a:lnTo>
                    <a:pt x="399" y="68"/>
                  </a:lnTo>
                  <a:close/>
                  <a:moveTo>
                    <a:pt x="39" y="344"/>
                  </a:moveTo>
                  <a:cubicBezTo>
                    <a:pt x="39" y="343"/>
                    <a:pt x="39" y="343"/>
                    <a:pt x="39" y="343"/>
                  </a:cubicBezTo>
                  <a:cubicBezTo>
                    <a:pt x="36" y="346"/>
                    <a:pt x="36" y="346"/>
                    <a:pt x="36" y="346"/>
                  </a:cubicBezTo>
                  <a:lnTo>
                    <a:pt x="39" y="344"/>
                  </a:lnTo>
                  <a:close/>
                  <a:moveTo>
                    <a:pt x="27" y="340"/>
                  </a:moveTo>
                  <a:cubicBezTo>
                    <a:pt x="30" y="338"/>
                    <a:pt x="30" y="338"/>
                    <a:pt x="30" y="338"/>
                  </a:cubicBezTo>
                  <a:cubicBezTo>
                    <a:pt x="30" y="337"/>
                    <a:pt x="30" y="337"/>
                    <a:pt x="30" y="337"/>
                  </a:cubicBezTo>
                  <a:cubicBezTo>
                    <a:pt x="29" y="334"/>
                    <a:pt x="29" y="334"/>
                    <a:pt x="29" y="334"/>
                  </a:cubicBezTo>
                  <a:cubicBezTo>
                    <a:pt x="27" y="334"/>
                    <a:pt x="27" y="334"/>
                    <a:pt x="27" y="334"/>
                  </a:cubicBezTo>
                  <a:cubicBezTo>
                    <a:pt x="26" y="334"/>
                    <a:pt x="26" y="334"/>
                    <a:pt x="26" y="334"/>
                  </a:cubicBezTo>
                  <a:cubicBezTo>
                    <a:pt x="27" y="336"/>
                    <a:pt x="27" y="336"/>
                    <a:pt x="27" y="336"/>
                  </a:cubicBezTo>
                  <a:cubicBezTo>
                    <a:pt x="27" y="338"/>
                    <a:pt x="27" y="338"/>
                    <a:pt x="27" y="338"/>
                  </a:cubicBezTo>
                  <a:lnTo>
                    <a:pt x="27" y="340"/>
                  </a:lnTo>
                  <a:close/>
                  <a:moveTo>
                    <a:pt x="315" y="111"/>
                  </a:moveTo>
                  <a:cubicBezTo>
                    <a:pt x="315" y="112"/>
                    <a:pt x="315" y="112"/>
                    <a:pt x="315" y="112"/>
                  </a:cubicBezTo>
                  <a:cubicBezTo>
                    <a:pt x="318" y="112"/>
                    <a:pt x="318" y="112"/>
                    <a:pt x="318" y="112"/>
                  </a:cubicBezTo>
                  <a:cubicBezTo>
                    <a:pt x="320" y="113"/>
                    <a:pt x="320" y="113"/>
                    <a:pt x="320" y="113"/>
                  </a:cubicBezTo>
                  <a:cubicBezTo>
                    <a:pt x="321" y="115"/>
                    <a:pt x="321" y="115"/>
                    <a:pt x="321" y="115"/>
                  </a:cubicBezTo>
                  <a:cubicBezTo>
                    <a:pt x="320" y="118"/>
                    <a:pt x="320" y="118"/>
                    <a:pt x="320" y="118"/>
                  </a:cubicBezTo>
                  <a:cubicBezTo>
                    <a:pt x="320" y="119"/>
                    <a:pt x="320" y="119"/>
                    <a:pt x="320" y="119"/>
                  </a:cubicBezTo>
                  <a:cubicBezTo>
                    <a:pt x="321" y="121"/>
                    <a:pt x="321" y="121"/>
                    <a:pt x="321" y="121"/>
                  </a:cubicBezTo>
                  <a:cubicBezTo>
                    <a:pt x="324" y="121"/>
                    <a:pt x="324" y="121"/>
                    <a:pt x="324" y="121"/>
                  </a:cubicBezTo>
                  <a:cubicBezTo>
                    <a:pt x="328" y="119"/>
                    <a:pt x="328" y="119"/>
                    <a:pt x="328" y="119"/>
                  </a:cubicBezTo>
                  <a:cubicBezTo>
                    <a:pt x="336" y="116"/>
                    <a:pt x="336" y="116"/>
                    <a:pt x="336" y="116"/>
                  </a:cubicBezTo>
                  <a:cubicBezTo>
                    <a:pt x="340" y="116"/>
                    <a:pt x="340" y="116"/>
                    <a:pt x="340" y="116"/>
                  </a:cubicBezTo>
                  <a:cubicBezTo>
                    <a:pt x="344" y="116"/>
                    <a:pt x="344" y="116"/>
                    <a:pt x="344" y="116"/>
                  </a:cubicBezTo>
                  <a:cubicBezTo>
                    <a:pt x="348" y="115"/>
                    <a:pt x="348" y="115"/>
                    <a:pt x="348" y="115"/>
                  </a:cubicBezTo>
                  <a:cubicBezTo>
                    <a:pt x="353" y="112"/>
                    <a:pt x="353" y="112"/>
                    <a:pt x="353" y="112"/>
                  </a:cubicBezTo>
                  <a:cubicBezTo>
                    <a:pt x="357" y="109"/>
                    <a:pt x="357" y="109"/>
                    <a:pt x="357" y="109"/>
                  </a:cubicBezTo>
                  <a:cubicBezTo>
                    <a:pt x="363" y="108"/>
                    <a:pt x="363" y="108"/>
                    <a:pt x="363" y="108"/>
                  </a:cubicBezTo>
                  <a:cubicBezTo>
                    <a:pt x="369" y="106"/>
                    <a:pt x="369" y="106"/>
                    <a:pt x="369" y="106"/>
                  </a:cubicBezTo>
                  <a:cubicBezTo>
                    <a:pt x="373" y="105"/>
                    <a:pt x="373" y="105"/>
                    <a:pt x="373" y="105"/>
                  </a:cubicBezTo>
                  <a:cubicBezTo>
                    <a:pt x="379" y="102"/>
                    <a:pt x="379" y="102"/>
                    <a:pt x="379" y="102"/>
                  </a:cubicBezTo>
                  <a:cubicBezTo>
                    <a:pt x="384" y="101"/>
                    <a:pt x="384" y="101"/>
                    <a:pt x="384" y="101"/>
                  </a:cubicBezTo>
                  <a:cubicBezTo>
                    <a:pt x="389" y="99"/>
                    <a:pt x="389" y="99"/>
                    <a:pt x="389" y="99"/>
                  </a:cubicBezTo>
                  <a:cubicBezTo>
                    <a:pt x="394" y="99"/>
                    <a:pt x="394" y="99"/>
                    <a:pt x="394" y="99"/>
                  </a:cubicBezTo>
                  <a:cubicBezTo>
                    <a:pt x="406" y="96"/>
                    <a:pt x="406" y="96"/>
                    <a:pt x="406" y="96"/>
                  </a:cubicBezTo>
                  <a:cubicBezTo>
                    <a:pt x="416" y="95"/>
                    <a:pt x="416" y="95"/>
                    <a:pt x="416" y="95"/>
                  </a:cubicBezTo>
                  <a:cubicBezTo>
                    <a:pt x="419" y="93"/>
                    <a:pt x="419" y="93"/>
                    <a:pt x="419" y="93"/>
                  </a:cubicBezTo>
                  <a:cubicBezTo>
                    <a:pt x="420" y="92"/>
                    <a:pt x="420" y="92"/>
                    <a:pt x="420" y="92"/>
                  </a:cubicBezTo>
                  <a:cubicBezTo>
                    <a:pt x="417" y="90"/>
                    <a:pt x="417" y="90"/>
                    <a:pt x="417" y="90"/>
                  </a:cubicBezTo>
                  <a:cubicBezTo>
                    <a:pt x="414" y="88"/>
                    <a:pt x="414" y="88"/>
                    <a:pt x="414" y="88"/>
                  </a:cubicBezTo>
                  <a:cubicBezTo>
                    <a:pt x="413" y="86"/>
                    <a:pt x="413" y="86"/>
                    <a:pt x="413" y="86"/>
                  </a:cubicBezTo>
                  <a:cubicBezTo>
                    <a:pt x="410" y="85"/>
                    <a:pt x="410" y="85"/>
                    <a:pt x="410" y="85"/>
                  </a:cubicBezTo>
                  <a:cubicBezTo>
                    <a:pt x="406" y="85"/>
                    <a:pt x="406" y="85"/>
                    <a:pt x="406" y="85"/>
                  </a:cubicBezTo>
                  <a:cubicBezTo>
                    <a:pt x="400" y="86"/>
                    <a:pt x="400" y="86"/>
                    <a:pt x="400" y="86"/>
                  </a:cubicBezTo>
                  <a:cubicBezTo>
                    <a:pt x="398" y="87"/>
                    <a:pt x="398" y="87"/>
                    <a:pt x="398" y="87"/>
                  </a:cubicBezTo>
                  <a:cubicBezTo>
                    <a:pt x="399" y="86"/>
                    <a:pt x="399" y="86"/>
                    <a:pt x="399" y="86"/>
                  </a:cubicBezTo>
                  <a:cubicBezTo>
                    <a:pt x="396" y="86"/>
                    <a:pt x="396" y="86"/>
                    <a:pt x="396" y="86"/>
                  </a:cubicBezTo>
                  <a:cubicBezTo>
                    <a:pt x="390" y="85"/>
                    <a:pt x="390" y="85"/>
                    <a:pt x="390" y="85"/>
                  </a:cubicBezTo>
                  <a:cubicBezTo>
                    <a:pt x="386" y="83"/>
                    <a:pt x="386" y="83"/>
                    <a:pt x="386" y="83"/>
                  </a:cubicBezTo>
                  <a:cubicBezTo>
                    <a:pt x="383" y="82"/>
                    <a:pt x="383" y="82"/>
                    <a:pt x="383" y="82"/>
                  </a:cubicBezTo>
                  <a:cubicBezTo>
                    <a:pt x="379" y="82"/>
                    <a:pt x="379" y="82"/>
                    <a:pt x="379" y="82"/>
                  </a:cubicBezTo>
                  <a:cubicBezTo>
                    <a:pt x="371" y="83"/>
                    <a:pt x="371" y="83"/>
                    <a:pt x="371" y="83"/>
                  </a:cubicBezTo>
                  <a:cubicBezTo>
                    <a:pt x="364" y="83"/>
                    <a:pt x="364" y="83"/>
                    <a:pt x="364" y="83"/>
                  </a:cubicBezTo>
                  <a:cubicBezTo>
                    <a:pt x="357" y="85"/>
                    <a:pt x="357" y="85"/>
                    <a:pt x="357" y="85"/>
                  </a:cubicBezTo>
                  <a:cubicBezTo>
                    <a:pt x="353" y="88"/>
                    <a:pt x="353" y="88"/>
                    <a:pt x="353" y="88"/>
                  </a:cubicBezTo>
                  <a:cubicBezTo>
                    <a:pt x="351" y="89"/>
                    <a:pt x="351" y="89"/>
                    <a:pt x="351" y="89"/>
                  </a:cubicBezTo>
                  <a:cubicBezTo>
                    <a:pt x="353" y="90"/>
                    <a:pt x="353" y="90"/>
                    <a:pt x="353" y="90"/>
                  </a:cubicBezTo>
                  <a:cubicBezTo>
                    <a:pt x="348" y="93"/>
                    <a:pt x="348" y="93"/>
                    <a:pt x="348" y="93"/>
                  </a:cubicBezTo>
                  <a:cubicBezTo>
                    <a:pt x="343" y="95"/>
                    <a:pt x="343" y="95"/>
                    <a:pt x="343" y="95"/>
                  </a:cubicBezTo>
                  <a:cubicBezTo>
                    <a:pt x="338" y="96"/>
                    <a:pt x="338" y="96"/>
                    <a:pt x="338" y="96"/>
                  </a:cubicBezTo>
                  <a:cubicBezTo>
                    <a:pt x="334" y="99"/>
                    <a:pt x="334" y="99"/>
                    <a:pt x="334" y="99"/>
                  </a:cubicBezTo>
                  <a:cubicBezTo>
                    <a:pt x="336" y="99"/>
                    <a:pt x="336" y="99"/>
                    <a:pt x="336" y="99"/>
                  </a:cubicBezTo>
                  <a:cubicBezTo>
                    <a:pt x="333" y="101"/>
                    <a:pt x="333" y="101"/>
                    <a:pt x="333" y="101"/>
                  </a:cubicBezTo>
                  <a:cubicBezTo>
                    <a:pt x="330" y="101"/>
                    <a:pt x="330" y="101"/>
                    <a:pt x="330" y="101"/>
                  </a:cubicBezTo>
                  <a:cubicBezTo>
                    <a:pt x="328" y="102"/>
                    <a:pt x="328" y="102"/>
                    <a:pt x="328" y="102"/>
                  </a:cubicBezTo>
                  <a:cubicBezTo>
                    <a:pt x="327" y="103"/>
                    <a:pt x="327" y="103"/>
                    <a:pt x="327" y="103"/>
                  </a:cubicBezTo>
                  <a:cubicBezTo>
                    <a:pt x="323" y="105"/>
                    <a:pt x="323" y="105"/>
                    <a:pt x="323" y="105"/>
                  </a:cubicBezTo>
                  <a:cubicBezTo>
                    <a:pt x="320" y="106"/>
                    <a:pt x="320" y="106"/>
                    <a:pt x="320" y="106"/>
                  </a:cubicBezTo>
                  <a:cubicBezTo>
                    <a:pt x="315" y="108"/>
                    <a:pt x="315" y="108"/>
                    <a:pt x="315" y="108"/>
                  </a:cubicBezTo>
                  <a:cubicBezTo>
                    <a:pt x="313" y="109"/>
                    <a:pt x="313" y="109"/>
                    <a:pt x="313" y="109"/>
                  </a:cubicBezTo>
                  <a:cubicBezTo>
                    <a:pt x="308" y="111"/>
                    <a:pt x="308" y="111"/>
                    <a:pt x="308" y="111"/>
                  </a:cubicBezTo>
                  <a:cubicBezTo>
                    <a:pt x="313" y="111"/>
                    <a:pt x="313" y="111"/>
                    <a:pt x="313" y="111"/>
                  </a:cubicBezTo>
                  <a:lnTo>
                    <a:pt x="315" y="111"/>
                  </a:lnTo>
                  <a:close/>
                  <a:moveTo>
                    <a:pt x="3" y="341"/>
                  </a:moveTo>
                  <a:cubicBezTo>
                    <a:pt x="2" y="343"/>
                    <a:pt x="2" y="343"/>
                    <a:pt x="2" y="343"/>
                  </a:cubicBezTo>
                  <a:cubicBezTo>
                    <a:pt x="0" y="344"/>
                    <a:pt x="0" y="344"/>
                    <a:pt x="0" y="344"/>
                  </a:cubicBezTo>
                  <a:cubicBezTo>
                    <a:pt x="2" y="344"/>
                    <a:pt x="2" y="344"/>
                    <a:pt x="2" y="344"/>
                  </a:cubicBezTo>
                  <a:cubicBezTo>
                    <a:pt x="2" y="347"/>
                    <a:pt x="2" y="347"/>
                    <a:pt x="2" y="347"/>
                  </a:cubicBezTo>
                  <a:cubicBezTo>
                    <a:pt x="2" y="349"/>
                    <a:pt x="2" y="349"/>
                    <a:pt x="2" y="349"/>
                  </a:cubicBezTo>
                  <a:cubicBezTo>
                    <a:pt x="3" y="353"/>
                    <a:pt x="3" y="353"/>
                    <a:pt x="3" y="353"/>
                  </a:cubicBezTo>
                  <a:cubicBezTo>
                    <a:pt x="4" y="353"/>
                    <a:pt x="4" y="353"/>
                    <a:pt x="4" y="353"/>
                  </a:cubicBezTo>
                  <a:cubicBezTo>
                    <a:pt x="6" y="351"/>
                    <a:pt x="6" y="351"/>
                    <a:pt x="6" y="351"/>
                  </a:cubicBezTo>
                  <a:cubicBezTo>
                    <a:pt x="4" y="351"/>
                    <a:pt x="4" y="351"/>
                    <a:pt x="4" y="351"/>
                  </a:cubicBezTo>
                  <a:cubicBezTo>
                    <a:pt x="3" y="350"/>
                    <a:pt x="3" y="350"/>
                    <a:pt x="3" y="350"/>
                  </a:cubicBezTo>
                  <a:cubicBezTo>
                    <a:pt x="3" y="347"/>
                    <a:pt x="3" y="347"/>
                    <a:pt x="3" y="347"/>
                  </a:cubicBezTo>
                  <a:cubicBezTo>
                    <a:pt x="4" y="344"/>
                    <a:pt x="4" y="344"/>
                    <a:pt x="4" y="344"/>
                  </a:cubicBezTo>
                  <a:cubicBezTo>
                    <a:pt x="3" y="344"/>
                    <a:pt x="3" y="344"/>
                    <a:pt x="3" y="344"/>
                  </a:cubicBezTo>
                  <a:cubicBezTo>
                    <a:pt x="4" y="343"/>
                    <a:pt x="4" y="343"/>
                    <a:pt x="4" y="343"/>
                  </a:cubicBezTo>
                  <a:cubicBezTo>
                    <a:pt x="6" y="341"/>
                    <a:pt x="6" y="341"/>
                    <a:pt x="6" y="341"/>
                  </a:cubicBezTo>
                  <a:cubicBezTo>
                    <a:pt x="9" y="341"/>
                    <a:pt x="9" y="341"/>
                    <a:pt x="9" y="341"/>
                  </a:cubicBezTo>
                  <a:cubicBezTo>
                    <a:pt x="9" y="340"/>
                    <a:pt x="9" y="340"/>
                    <a:pt x="9" y="340"/>
                  </a:cubicBezTo>
                  <a:cubicBezTo>
                    <a:pt x="7" y="340"/>
                    <a:pt x="7" y="340"/>
                    <a:pt x="7" y="340"/>
                  </a:cubicBezTo>
                  <a:cubicBezTo>
                    <a:pt x="3" y="340"/>
                    <a:pt x="3" y="340"/>
                    <a:pt x="3" y="340"/>
                  </a:cubicBezTo>
                  <a:cubicBezTo>
                    <a:pt x="2" y="340"/>
                    <a:pt x="2" y="340"/>
                    <a:pt x="2" y="340"/>
                  </a:cubicBezTo>
                  <a:cubicBezTo>
                    <a:pt x="0" y="341"/>
                    <a:pt x="0" y="341"/>
                    <a:pt x="0" y="341"/>
                  </a:cubicBezTo>
                  <a:lnTo>
                    <a:pt x="3" y="341"/>
                  </a:lnTo>
                  <a:close/>
                  <a:moveTo>
                    <a:pt x="538" y="139"/>
                  </a:moveTo>
                  <a:cubicBezTo>
                    <a:pt x="539" y="138"/>
                    <a:pt x="539" y="138"/>
                    <a:pt x="539" y="138"/>
                  </a:cubicBezTo>
                  <a:cubicBezTo>
                    <a:pt x="538" y="136"/>
                    <a:pt x="538" y="136"/>
                    <a:pt x="538" y="136"/>
                  </a:cubicBezTo>
                  <a:cubicBezTo>
                    <a:pt x="536" y="138"/>
                    <a:pt x="536" y="138"/>
                    <a:pt x="536" y="138"/>
                  </a:cubicBezTo>
                  <a:cubicBezTo>
                    <a:pt x="538" y="138"/>
                    <a:pt x="538" y="138"/>
                    <a:pt x="538" y="138"/>
                  </a:cubicBezTo>
                  <a:cubicBezTo>
                    <a:pt x="536" y="141"/>
                    <a:pt x="536" y="141"/>
                    <a:pt x="536" y="141"/>
                  </a:cubicBezTo>
                  <a:lnTo>
                    <a:pt x="538" y="139"/>
                  </a:lnTo>
                  <a:close/>
                  <a:moveTo>
                    <a:pt x="558" y="55"/>
                  </a:moveTo>
                  <a:cubicBezTo>
                    <a:pt x="561" y="55"/>
                    <a:pt x="561" y="55"/>
                    <a:pt x="561" y="55"/>
                  </a:cubicBezTo>
                  <a:cubicBezTo>
                    <a:pt x="561" y="53"/>
                    <a:pt x="561" y="53"/>
                    <a:pt x="561" y="53"/>
                  </a:cubicBezTo>
                  <a:cubicBezTo>
                    <a:pt x="559" y="52"/>
                    <a:pt x="559" y="52"/>
                    <a:pt x="559" y="52"/>
                  </a:cubicBezTo>
                  <a:cubicBezTo>
                    <a:pt x="559" y="50"/>
                    <a:pt x="559" y="50"/>
                    <a:pt x="559" y="50"/>
                  </a:cubicBezTo>
                  <a:cubicBezTo>
                    <a:pt x="556" y="49"/>
                    <a:pt x="556" y="49"/>
                    <a:pt x="556" y="49"/>
                  </a:cubicBezTo>
                  <a:cubicBezTo>
                    <a:pt x="555" y="50"/>
                    <a:pt x="555" y="50"/>
                    <a:pt x="555" y="50"/>
                  </a:cubicBezTo>
                  <a:cubicBezTo>
                    <a:pt x="553" y="52"/>
                    <a:pt x="553" y="52"/>
                    <a:pt x="553" y="52"/>
                  </a:cubicBezTo>
                  <a:cubicBezTo>
                    <a:pt x="553" y="53"/>
                    <a:pt x="553" y="53"/>
                    <a:pt x="553" y="53"/>
                  </a:cubicBezTo>
                  <a:cubicBezTo>
                    <a:pt x="553" y="55"/>
                    <a:pt x="553" y="55"/>
                    <a:pt x="553" y="55"/>
                  </a:cubicBezTo>
                  <a:cubicBezTo>
                    <a:pt x="555" y="56"/>
                    <a:pt x="555" y="56"/>
                    <a:pt x="555" y="56"/>
                  </a:cubicBezTo>
                  <a:lnTo>
                    <a:pt x="558" y="55"/>
                  </a:lnTo>
                  <a:close/>
                  <a:moveTo>
                    <a:pt x="598" y="75"/>
                  </a:moveTo>
                  <a:cubicBezTo>
                    <a:pt x="595" y="76"/>
                    <a:pt x="595" y="76"/>
                    <a:pt x="595" y="76"/>
                  </a:cubicBezTo>
                  <a:cubicBezTo>
                    <a:pt x="594" y="78"/>
                    <a:pt x="594" y="78"/>
                    <a:pt x="594" y="78"/>
                  </a:cubicBezTo>
                  <a:cubicBezTo>
                    <a:pt x="595" y="78"/>
                    <a:pt x="595" y="78"/>
                    <a:pt x="595" y="78"/>
                  </a:cubicBezTo>
                  <a:cubicBezTo>
                    <a:pt x="596" y="78"/>
                    <a:pt x="596" y="78"/>
                    <a:pt x="596" y="78"/>
                  </a:cubicBezTo>
                  <a:cubicBezTo>
                    <a:pt x="598" y="79"/>
                    <a:pt x="598" y="79"/>
                    <a:pt x="598" y="79"/>
                  </a:cubicBezTo>
                  <a:cubicBezTo>
                    <a:pt x="601" y="80"/>
                    <a:pt x="601" y="80"/>
                    <a:pt x="601" y="80"/>
                  </a:cubicBezTo>
                  <a:cubicBezTo>
                    <a:pt x="605" y="80"/>
                    <a:pt x="605" y="80"/>
                    <a:pt x="605" y="80"/>
                  </a:cubicBezTo>
                  <a:cubicBezTo>
                    <a:pt x="611" y="80"/>
                    <a:pt x="611" y="80"/>
                    <a:pt x="611" y="80"/>
                  </a:cubicBezTo>
                  <a:cubicBezTo>
                    <a:pt x="615" y="79"/>
                    <a:pt x="615" y="79"/>
                    <a:pt x="615" y="79"/>
                  </a:cubicBezTo>
                  <a:cubicBezTo>
                    <a:pt x="619" y="76"/>
                    <a:pt x="619" y="76"/>
                    <a:pt x="619" y="76"/>
                  </a:cubicBezTo>
                  <a:cubicBezTo>
                    <a:pt x="619" y="75"/>
                    <a:pt x="619" y="75"/>
                    <a:pt x="619" y="75"/>
                  </a:cubicBezTo>
                  <a:cubicBezTo>
                    <a:pt x="619" y="73"/>
                    <a:pt x="619" y="73"/>
                    <a:pt x="619" y="73"/>
                  </a:cubicBezTo>
                  <a:cubicBezTo>
                    <a:pt x="618" y="72"/>
                    <a:pt x="618" y="72"/>
                    <a:pt x="618" y="72"/>
                  </a:cubicBezTo>
                  <a:cubicBezTo>
                    <a:pt x="615" y="70"/>
                    <a:pt x="615" y="70"/>
                    <a:pt x="615" y="70"/>
                  </a:cubicBezTo>
                  <a:cubicBezTo>
                    <a:pt x="602" y="73"/>
                    <a:pt x="602" y="73"/>
                    <a:pt x="602" y="73"/>
                  </a:cubicBezTo>
                  <a:cubicBezTo>
                    <a:pt x="604" y="73"/>
                    <a:pt x="604" y="73"/>
                    <a:pt x="604" y="73"/>
                  </a:cubicBezTo>
                  <a:cubicBezTo>
                    <a:pt x="601" y="75"/>
                    <a:pt x="601" y="75"/>
                    <a:pt x="601" y="75"/>
                  </a:cubicBezTo>
                  <a:lnTo>
                    <a:pt x="598" y="75"/>
                  </a:lnTo>
                  <a:close/>
                  <a:moveTo>
                    <a:pt x="581" y="43"/>
                  </a:moveTo>
                  <a:cubicBezTo>
                    <a:pt x="589" y="43"/>
                    <a:pt x="589" y="43"/>
                    <a:pt x="589" y="43"/>
                  </a:cubicBezTo>
                  <a:cubicBezTo>
                    <a:pt x="591" y="43"/>
                    <a:pt x="591" y="43"/>
                    <a:pt x="591" y="43"/>
                  </a:cubicBezTo>
                  <a:cubicBezTo>
                    <a:pt x="595" y="43"/>
                    <a:pt x="595" y="43"/>
                    <a:pt x="595" y="43"/>
                  </a:cubicBezTo>
                  <a:cubicBezTo>
                    <a:pt x="598" y="45"/>
                    <a:pt x="598" y="45"/>
                    <a:pt x="598" y="45"/>
                  </a:cubicBezTo>
                  <a:cubicBezTo>
                    <a:pt x="599" y="45"/>
                    <a:pt x="599" y="45"/>
                    <a:pt x="599" y="45"/>
                  </a:cubicBezTo>
                  <a:cubicBezTo>
                    <a:pt x="601" y="46"/>
                    <a:pt x="601" y="46"/>
                    <a:pt x="601" y="46"/>
                  </a:cubicBezTo>
                  <a:cubicBezTo>
                    <a:pt x="599" y="46"/>
                    <a:pt x="599" y="46"/>
                    <a:pt x="599" y="46"/>
                  </a:cubicBezTo>
                  <a:cubicBezTo>
                    <a:pt x="601" y="47"/>
                    <a:pt x="601" y="47"/>
                    <a:pt x="601" y="47"/>
                  </a:cubicBezTo>
                  <a:cubicBezTo>
                    <a:pt x="604" y="49"/>
                    <a:pt x="604" y="49"/>
                    <a:pt x="604" y="49"/>
                  </a:cubicBezTo>
                  <a:cubicBezTo>
                    <a:pt x="606" y="49"/>
                    <a:pt x="606" y="49"/>
                    <a:pt x="606" y="49"/>
                  </a:cubicBezTo>
                  <a:cubicBezTo>
                    <a:pt x="609" y="47"/>
                    <a:pt x="609" y="47"/>
                    <a:pt x="609" y="47"/>
                  </a:cubicBezTo>
                  <a:cubicBezTo>
                    <a:pt x="612" y="47"/>
                    <a:pt x="612" y="47"/>
                    <a:pt x="612" y="47"/>
                  </a:cubicBezTo>
                  <a:cubicBezTo>
                    <a:pt x="614" y="45"/>
                    <a:pt x="614" y="45"/>
                    <a:pt x="614" y="45"/>
                  </a:cubicBezTo>
                  <a:cubicBezTo>
                    <a:pt x="614" y="43"/>
                    <a:pt x="614" y="43"/>
                    <a:pt x="614" y="43"/>
                  </a:cubicBezTo>
                  <a:cubicBezTo>
                    <a:pt x="612" y="43"/>
                    <a:pt x="612" y="43"/>
                    <a:pt x="612" y="43"/>
                  </a:cubicBezTo>
                  <a:cubicBezTo>
                    <a:pt x="614" y="42"/>
                    <a:pt x="614" y="42"/>
                    <a:pt x="614" y="42"/>
                  </a:cubicBezTo>
                  <a:cubicBezTo>
                    <a:pt x="617" y="40"/>
                    <a:pt x="617" y="40"/>
                    <a:pt x="617" y="40"/>
                  </a:cubicBezTo>
                  <a:cubicBezTo>
                    <a:pt x="614" y="40"/>
                    <a:pt x="614" y="40"/>
                    <a:pt x="614" y="40"/>
                  </a:cubicBezTo>
                  <a:cubicBezTo>
                    <a:pt x="615" y="39"/>
                    <a:pt x="615" y="39"/>
                    <a:pt x="615" y="39"/>
                  </a:cubicBezTo>
                  <a:cubicBezTo>
                    <a:pt x="611" y="39"/>
                    <a:pt x="611" y="39"/>
                    <a:pt x="611" y="39"/>
                  </a:cubicBezTo>
                  <a:cubicBezTo>
                    <a:pt x="608" y="39"/>
                    <a:pt x="608" y="39"/>
                    <a:pt x="608" y="39"/>
                  </a:cubicBezTo>
                  <a:cubicBezTo>
                    <a:pt x="611" y="37"/>
                    <a:pt x="611" y="37"/>
                    <a:pt x="611" y="37"/>
                  </a:cubicBezTo>
                  <a:cubicBezTo>
                    <a:pt x="606" y="36"/>
                    <a:pt x="606" y="36"/>
                    <a:pt x="606" y="36"/>
                  </a:cubicBezTo>
                  <a:cubicBezTo>
                    <a:pt x="602" y="36"/>
                    <a:pt x="602" y="36"/>
                    <a:pt x="602" y="36"/>
                  </a:cubicBezTo>
                  <a:cubicBezTo>
                    <a:pt x="598" y="37"/>
                    <a:pt x="598" y="37"/>
                    <a:pt x="598" y="37"/>
                  </a:cubicBezTo>
                  <a:cubicBezTo>
                    <a:pt x="599" y="36"/>
                    <a:pt x="599" y="36"/>
                    <a:pt x="599" y="36"/>
                  </a:cubicBezTo>
                  <a:cubicBezTo>
                    <a:pt x="601" y="35"/>
                    <a:pt x="601" y="35"/>
                    <a:pt x="601" y="35"/>
                  </a:cubicBezTo>
                  <a:cubicBezTo>
                    <a:pt x="599" y="33"/>
                    <a:pt x="599" y="33"/>
                    <a:pt x="599" y="33"/>
                  </a:cubicBezTo>
                  <a:cubicBezTo>
                    <a:pt x="598" y="33"/>
                    <a:pt x="598" y="33"/>
                    <a:pt x="598" y="33"/>
                  </a:cubicBezTo>
                  <a:cubicBezTo>
                    <a:pt x="595" y="33"/>
                    <a:pt x="595" y="33"/>
                    <a:pt x="595" y="33"/>
                  </a:cubicBezTo>
                  <a:cubicBezTo>
                    <a:pt x="586" y="33"/>
                    <a:pt x="586" y="33"/>
                    <a:pt x="586" y="33"/>
                  </a:cubicBezTo>
                  <a:cubicBezTo>
                    <a:pt x="582" y="35"/>
                    <a:pt x="582" y="35"/>
                    <a:pt x="582" y="35"/>
                  </a:cubicBezTo>
                  <a:cubicBezTo>
                    <a:pt x="579" y="36"/>
                    <a:pt x="579" y="36"/>
                    <a:pt x="579" y="36"/>
                  </a:cubicBezTo>
                  <a:cubicBezTo>
                    <a:pt x="581" y="36"/>
                    <a:pt x="581" y="36"/>
                    <a:pt x="581" y="36"/>
                  </a:cubicBezTo>
                  <a:cubicBezTo>
                    <a:pt x="584" y="36"/>
                    <a:pt x="584" y="36"/>
                    <a:pt x="584" y="36"/>
                  </a:cubicBezTo>
                  <a:cubicBezTo>
                    <a:pt x="581" y="37"/>
                    <a:pt x="581" y="37"/>
                    <a:pt x="581" y="37"/>
                  </a:cubicBezTo>
                  <a:cubicBezTo>
                    <a:pt x="579" y="39"/>
                    <a:pt x="579" y="39"/>
                    <a:pt x="579" y="39"/>
                  </a:cubicBezTo>
                  <a:cubicBezTo>
                    <a:pt x="581" y="39"/>
                    <a:pt x="581" y="39"/>
                    <a:pt x="581" y="39"/>
                  </a:cubicBezTo>
                  <a:cubicBezTo>
                    <a:pt x="584" y="37"/>
                    <a:pt x="584" y="37"/>
                    <a:pt x="584" y="37"/>
                  </a:cubicBezTo>
                  <a:cubicBezTo>
                    <a:pt x="586" y="37"/>
                    <a:pt x="586" y="37"/>
                    <a:pt x="586" y="37"/>
                  </a:cubicBezTo>
                  <a:cubicBezTo>
                    <a:pt x="585" y="39"/>
                    <a:pt x="585" y="39"/>
                    <a:pt x="585" y="39"/>
                  </a:cubicBezTo>
                  <a:cubicBezTo>
                    <a:pt x="588" y="39"/>
                    <a:pt x="588" y="39"/>
                    <a:pt x="588" y="39"/>
                  </a:cubicBezTo>
                  <a:cubicBezTo>
                    <a:pt x="591" y="39"/>
                    <a:pt x="591" y="39"/>
                    <a:pt x="591" y="39"/>
                  </a:cubicBezTo>
                  <a:cubicBezTo>
                    <a:pt x="586" y="40"/>
                    <a:pt x="586" y="40"/>
                    <a:pt x="586" y="40"/>
                  </a:cubicBezTo>
                  <a:cubicBezTo>
                    <a:pt x="588" y="40"/>
                    <a:pt x="588" y="40"/>
                    <a:pt x="588" y="40"/>
                  </a:cubicBezTo>
                  <a:cubicBezTo>
                    <a:pt x="585" y="42"/>
                    <a:pt x="585" y="42"/>
                    <a:pt x="585" y="42"/>
                  </a:cubicBezTo>
                  <a:cubicBezTo>
                    <a:pt x="582" y="42"/>
                    <a:pt x="582" y="42"/>
                    <a:pt x="582" y="42"/>
                  </a:cubicBezTo>
                  <a:cubicBezTo>
                    <a:pt x="578" y="40"/>
                    <a:pt x="578" y="40"/>
                    <a:pt x="578" y="40"/>
                  </a:cubicBezTo>
                  <a:cubicBezTo>
                    <a:pt x="574" y="42"/>
                    <a:pt x="574" y="42"/>
                    <a:pt x="574" y="42"/>
                  </a:cubicBezTo>
                  <a:cubicBezTo>
                    <a:pt x="574" y="43"/>
                    <a:pt x="574" y="43"/>
                    <a:pt x="574" y="43"/>
                  </a:cubicBezTo>
                  <a:cubicBezTo>
                    <a:pt x="575" y="43"/>
                    <a:pt x="575" y="43"/>
                    <a:pt x="575" y="43"/>
                  </a:cubicBezTo>
                  <a:lnTo>
                    <a:pt x="581" y="43"/>
                  </a:lnTo>
                  <a:close/>
                  <a:moveTo>
                    <a:pt x="556" y="69"/>
                  </a:moveTo>
                  <a:cubicBezTo>
                    <a:pt x="555" y="70"/>
                    <a:pt x="555" y="70"/>
                    <a:pt x="555" y="70"/>
                  </a:cubicBezTo>
                  <a:cubicBezTo>
                    <a:pt x="552" y="70"/>
                    <a:pt x="552" y="70"/>
                    <a:pt x="552" y="70"/>
                  </a:cubicBezTo>
                  <a:cubicBezTo>
                    <a:pt x="551" y="70"/>
                    <a:pt x="551" y="70"/>
                    <a:pt x="551" y="70"/>
                  </a:cubicBezTo>
                  <a:cubicBezTo>
                    <a:pt x="551" y="72"/>
                    <a:pt x="551" y="72"/>
                    <a:pt x="551" y="72"/>
                  </a:cubicBezTo>
                  <a:cubicBezTo>
                    <a:pt x="558" y="72"/>
                    <a:pt x="558" y="72"/>
                    <a:pt x="558" y="72"/>
                  </a:cubicBezTo>
                  <a:cubicBezTo>
                    <a:pt x="565" y="70"/>
                    <a:pt x="565" y="70"/>
                    <a:pt x="565" y="70"/>
                  </a:cubicBezTo>
                  <a:cubicBezTo>
                    <a:pt x="574" y="70"/>
                    <a:pt x="574" y="70"/>
                    <a:pt x="574" y="70"/>
                  </a:cubicBezTo>
                  <a:cubicBezTo>
                    <a:pt x="572" y="72"/>
                    <a:pt x="572" y="72"/>
                    <a:pt x="572" y="72"/>
                  </a:cubicBezTo>
                  <a:cubicBezTo>
                    <a:pt x="569" y="72"/>
                    <a:pt x="569" y="72"/>
                    <a:pt x="569" y="72"/>
                  </a:cubicBezTo>
                  <a:cubicBezTo>
                    <a:pt x="565" y="73"/>
                    <a:pt x="565" y="73"/>
                    <a:pt x="565" y="73"/>
                  </a:cubicBezTo>
                  <a:cubicBezTo>
                    <a:pt x="563" y="73"/>
                    <a:pt x="563" y="73"/>
                    <a:pt x="563" y="73"/>
                  </a:cubicBezTo>
                  <a:cubicBezTo>
                    <a:pt x="566" y="75"/>
                    <a:pt x="566" y="75"/>
                    <a:pt x="566" y="75"/>
                  </a:cubicBezTo>
                  <a:cubicBezTo>
                    <a:pt x="565" y="75"/>
                    <a:pt x="565" y="75"/>
                    <a:pt x="565" y="75"/>
                  </a:cubicBezTo>
                  <a:cubicBezTo>
                    <a:pt x="563" y="75"/>
                    <a:pt x="563" y="75"/>
                    <a:pt x="563" y="75"/>
                  </a:cubicBezTo>
                  <a:cubicBezTo>
                    <a:pt x="563" y="76"/>
                    <a:pt x="563" y="76"/>
                    <a:pt x="563" y="76"/>
                  </a:cubicBezTo>
                  <a:cubicBezTo>
                    <a:pt x="565" y="78"/>
                    <a:pt x="565" y="78"/>
                    <a:pt x="565" y="78"/>
                  </a:cubicBezTo>
                  <a:cubicBezTo>
                    <a:pt x="571" y="76"/>
                    <a:pt x="571" y="76"/>
                    <a:pt x="571" y="76"/>
                  </a:cubicBezTo>
                  <a:cubicBezTo>
                    <a:pt x="572" y="78"/>
                    <a:pt x="572" y="78"/>
                    <a:pt x="572" y="78"/>
                  </a:cubicBezTo>
                  <a:cubicBezTo>
                    <a:pt x="575" y="76"/>
                    <a:pt x="575" y="76"/>
                    <a:pt x="575" y="76"/>
                  </a:cubicBezTo>
                  <a:cubicBezTo>
                    <a:pt x="578" y="78"/>
                    <a:pt x="578" y="78"/>
                    <a:pt x="578" y="78"/>
                  </a:cubicBezTo>
                  <a:cubicBezTo>
                    <a:pt x="582" y="78"/>
                    <a:pt x="582" y="78"/>
                    <a:pt x="582" y="78"/>
                  </a:cubicBezTo>
                  <a:cubicBezTo>
                    <a:pt x="584" y="75"/>
                    <a:pt x="584" y="75"/>
                    <a:pt x="584" y="75"/>
                  </a:cubicBezTo>
                  <a:cubicBezTo>
                    <a:pt x="584" y="76"/>
                    <a:pt x="584" y="76"/>
                    <a:pt x="584" y="76"/>
                  </a:cubicBezTo>
                  <a:cubicBezTo>
                    <a:pt x="585" y="76"/>
                    <a:pt x="585" y="76"/>
                    <a:pt x="585" y="76"/>
                  </a:cubicBezTo>
                  <a:cubicBezTo>
                    <a:pt x="586" y="76"/>
                    <a:pt x="586" y="76"/>
                    <a:pt x="586" y="76"/>
                  </a:cubicBezTo>
                  <a:cubicBezTo>
                    <a:pt x="585" y="75"/>
                    <a:pt x="585" y="75"/>
                    <a:pt x="585" y="75"/>
                  </a:cubicBezTo>
                  <a:cubicBezTo>
                    <a:pt x="586" y="73"/>
                    <a:pt x="586" y="73"/>
                    <a:pt x="586" y="73"/>
                  </a:cubicBezTo>
                  <a:cubicBezTo>
                    <a:pt x="589" y="73"/>
                    <a:pt x="589" y="73"/>
                    <a:pt x="589" y="73"/>
                  </a:cubicBezTo>
                  <a:cubicBezTo>
                    <a:pt x="588" y="72"/>
                    <a:pt x="588" y="72"/>
                    <a:pt x="588" y="72"/>
                  </a:cubicBezTo>
                  <a:cubicBezTo>
                    <a:pt x="591" y="72"/>
                    <a:pt x="591" y="72"/>
                    <a:pt x="591" y="72"/>
                  </a:cubicBezTo>
                  <a:cubicBezTo>
                    <a:pt x="592" y="72"/>
                    <a:pt x="592" y="72"/>
                    <a:pt x="592" y="72"/>
                  </a:cubicBezTo>
                  <a:cubicBezTo>
                    <a:pt x="595" y="70"/>
                    <a:pt x="595" y="70"/>
                    <a:pt x="595" y="70"/>
                  </a:cubicBezTo>
                  <a:cubicBezTo>
                    <a:pt x="592" y="69"/>
                    <a:pt x="592" y="69"/>
                    <a:pt x="592" y="69"/>
                  </a:cubicBezTo>
                  <a:cubicBezTo>
                    <a:pt x="596" y="68"/>
                    <a:pt x="596" y="68"/>
                    <a:pt x="596" y="68"/>
                  </a:cubicBezTo>
                  <a:cubicBezTo>
                    <a:pt x="598" y="66"/>
                    <a:pt x="598" y="66"/>
                    <a:pt x="598" y="66"/>
                  </a:cubicBezTo>
                  <a:cubicBezTo>
                    <a:pt x="601" y="65"/>
                    <a:pt x="601" y="65"/>
                    <a:pt x="601" y="65"/>
                  </a:cubicBezTo>
                  <a:cubicBezTo>
                    <a:pt x="601" y="63"/>
                    <a:pt x="601" y="63"/>
                    <a:pt x="601" y="63"/>
                  </a:cubicBezTo>
                  <a:cubicBezTo>
                    <a:pt x="602" y="63"/>
                    <a:pt x="602" y="63"/>
                    <a:pt x="602" y="63"/>
                  </a:cubicBezTo>
                  <a:cubicBezTo>
                    <a:pt x="601" y="62"/>
                    <a:pt x="601" y="62"/>
                    <a:pt x="601" y="62"/>
                  </a:cubicBezTo>
                  <a:cubicBezTo>
                    <a:pt x="599" y="60"/>
                    <a:pt x="599" y="60"/>
                    <a:pt x="599" y="60"/>
                  </a:cubicBezTo>
                  <a:cubicBezTo>
                    <a:pt x="596" y="60"/>
                    <a:pt x="596" y="60"/>
                    <a:pt x="596" y="60"/>
                  </a:cubicBezTo>
                  <a:cubicBezTo>
                    <a:pt x="594" y="60"/>
                    <a:pt x="594" y="60"/>
                    <a:pt x="594" y="60"/>
                  </a:cubicBezTo>
                  <a:cubicBezTo>
                    <a:pt x="592" y="62"/>
                    <a:pt x="592" y="62"/>
                    <a:pt x="592" y="62"/>
                  </a:cubicBezTo>
                  <a:cubicBezTo>
                    <a:pt x="591" y="62"/>
                    <a:pt x="591" y="62"/>
                    <a:pt x="591" y="62"/>
                  </a:cubicBezTo>
                  <a:cubicBezTo>
                    <a:pt x="586" y="60"/>
                    <a:pt x="586" y="60"/>
                    <a:pt x="586" y="60"/>
                  </a:cubicBezTo>
                  <a:cubicBezTo>
                    <a:pt x="581" y="60"/>
                    <a:pt x="581" y="60"/>
                    <a:pt x="581" y="60"/>
                  </a:cubicBezTo>
                  <a:cubicBezTo>
                    <a:pt x="579" y="62"/>
                    <a:pt x="579" y="62"/>
                    <a:pt x="579" y="62"/>
                  </a:cubicBezTo>
                  <a:cubicBezTo>
                    <a:pt x="578" y="62"/>
                    <a:pt x="578" y="62"/>
                    <a:pt x="578" y="62"/>
                  </a:cubicBezTo>
                  <a:cubicBezTo>
                    <a:pt x="578" y="63"/>
                    <a:pt x="578" y="63"/>
                    <a:pt x="578" y="63"/>
                  </a:cubicBezTo>
                  <a:cubicBezTo>
                    <a:pt x="581" y="65"/>
                    <a:pt x="581" y="65"/>
                    <a:pt x="581" y="65"/>
                  </a:cubicBezTo>
                  <a:cubicBezTo>
                    <a:pt x="584" y="65"/>
                    <a:pt x="584" y="65"/>
                    <a:pt x="584" y="65"/>
                  </a:cubicBezTo>
                  <a:cubicBezTo>
                    <a:pt x="581" y="66"/>
                    <a:pt x="581" y="66"/>
                    <a:pt x="581" y="66"/>
                  </a:cubicBezTo>
                  <a:cubicBezTo>
                    <a:pt x="579" y="66"/>
                    <a:pt x="579" y="66"/>
                    <a:pt x="579" y="66"/>
                  </a:cubicBezTo>
                  <a:cubicBezTo>
                    <a:pt x="578" y="66"/>
                    <a:pt x="578" y="66"/>
                    <a:pt x="578" y="66"/>
                  </a:cubicBezTo>
                  <a:cubicBezTo>
                    <a:pt x="581" y="68"/>
                    <a:pt x="581" y="68"/>
                    <a:pt x="581" y="68"/>
                  </a:cubicBezTo>
                  <a:cubicBezTo>
                    <a:pt x="576" y="68"/>
                    <a:pt x="576" y="68"/>
                    <a:pt x="576" y="68"/>
                  </a:cubicBezTo>
                  <a:cubicBezTo>
                    <a:pt x="576" y="66"/>
                    <a:pt x="576" y="66"/>
                    <a:pt x="576" y="66"/>
                  </a:cubicBezTo>
                  <a:cubicBezTo>
                    <a:pt x="575" y="66"/>
                    <a:pt x="575" y="66"/>
                    <a:pt x="575" y="66"/>
                  </a:cubicBezTo>
                  <a:cubicBezTo>
                    <a:pt x="574" y="66"/>
                    <a:pt x="574" y="66"/>
                    <a:pt x="574" y="66"/>
                  </a:cubicBezTo>
                  <a:cubicBezTo>
                    <a:pt x="575" y="65"/>
                    <a:pt x="575" y="65"/>
                    <a:pt x="575" y="65"/>
                  </a:cubicBezTo>
                  <a:cubicBezTo>
                    <a:pt x="574" y="65"/>
                    <a:pt x="574" y="65"/>
                    <a:pt x="574" y="65"/>
                  </a:cubicBezTo>
                  <a:cubicBezTo>
                    <a:pt x="574" y="63"/>
                    <a:pt x="574" y="63"/>
                    <a:pt x="574" y="63"/>
                  </a:cubicBezTo>
                  <a:cubicBezTo>
                    <a:pt x="572" y="62"/>
                    <a:pt x="572" y="62"/>
                    <a:pt x="572" y="62"/>
                  </a:cubicBezTo>
                  <a:cubicBezTo>
                    <a:pt x="568" y="63"/>
                    <a:pt x="568" y="63"/>
                    <a:pt x="568" y="63"/>
                  </a:cubicBezTo>
                  <a:cubicBezTo>
                    <a:pt x="565" y="65"/>
                    <a:pt x="565" y="65"/>
                    <a:pt x="565" y="65"/>
                  </a:cubicBezTo>
                  <a:cubicBezTo>
                    <a:pt x="566" y="65"/>
                    <a:pt x="566" y="65"/>
                    <a:pt x="566" y="65"/>
                  </a:cubicBezTo>
                  <a:cubicBezTo>
                    <a:pt x="565" y="66"/>
                    <a:pt x="565" y="66"/>
                    <a:pt x="565" y="66"/>
                  </a:cubicBezTo>
                  <a:cubicBezTo>
                    <a:pt x="566" y="68"/>
                    <a:pt x="566" y="68"/>
                    <a:pt x="566" y="68"/>
                  </a:cubicBezTo>
                  <a:cubicBezTo>
                    <a:pt x="565" y="68"/>
                    <a:pt x="565" y="68"/>
                    <a:pt x="565" y="68"/>
                  </a:cubicBezTo>
                  <a:cubicBezTo>
                    <a:pt x="566" y="69"/>
                    <a:pt x="566" y="69"/>
                    <a:pt x="566" y="69"/>
                  </a:cubicBezTo>
                  <a:cubicBezTo>
                    <a:pt x="565" y="69"/>
                    <a:pt x="565" y="69"/>
                    <a:pt x="565" y="69"/>
                  </a:cubicBezTo>
                  <a:cubicBezTo>
                    <a:pt x="562" y="69"/>
                    <a:pt x="562" y="69"/>
                    <a:pt x="562" y="69"/>
                  </a:cubicBezTo>
                  <a:cubicBezTo>
                    <a:pt x="559" y="68"/>
                    <a:pt x="559" y="68"/>
                    <a:pt x="559" y="68"/>
                  </a:cubicBezTo>
                  <a:lnTo>
                    <a:pt x="556" y="69"/>
                  </a:lnTo>
                  <a:close/>
                  <a:moveTo>
                    <a:pt x="586" y="47"/>
                  </a:moveTo>
                  <a:cubicBezTo>
                    <a:pt x="585" y="47"/>
                    <a:pt x="585" y="47"/>
                    <a:pt x="585" y="47"/>
                  </a:cubicBezTo>
                  <a:cubicBezTo>
                    <a:pt x="584" y="49"/>
                    <a:pt x="584" y="49"/>
                    <a:pt x="584" y="49"/>
                  </a:cubicBezTo>
                  <a:cubicBezTo>
                    <a:pt x="589" y="50"/>
                    <a:pt x="589" y="50"/>
                    <a:pt x="589" y="50"/>
                  </a:cubicBezTo>
                  <a:cubicBezTo>
                    <a:pt x="594" y="49"/>
                    <a:pt x="594" y="49"/>
                    <a:pt x="594" y="49"/>
                  </a:cubicBezTo>
                  <a:cubicBezTo>
                    <a:pt x="594" y="47"/>
                    <a:pt x="594" y="47"/>
                    <a:pt x="594" y="47"/>
                  </a:cubicBezTo>
                  <a:cubicBezTo>
                    <a:pt x="591" y="47"/>
                    <a:pt x="591" y="47"/>
                    <a:pt x="591" y="47"/>
                  </a:cubicBezTo>
                  <a:lnTo>
                    <a:pt x="586" y="47"/>
                  </a:lnTo>
                  <a:close/>
                  <a:moveTo>
                    <a:pt x="637" y="29"/>
                  </a:moveTo>
                  <a:cubicBezTo>
                    <a:pt x="638" y="29"/>
                    <a:pt x="638" y="29"/>
                    <a:pt x="638" y="29"/>
                  </a:cubicBezTo>
                  <a:cubicBezTo>
                    <a:pt x="641" y="29"/>
                    <a:pt x="641" y="29"/>
                    <a:pt x="641" y="29"/>
                  </a:cubicBezTo>
                  <a:cubicBezTo>
                    <a:pt x="644" y="27"/>
                    <a:pt x="644" y="27"/>
                    <a:pt x="644" y="27"/>
                  </a:cubicBezTo>
                  <a:cubicBezTo>
                    <a:pt x="642" y="26"/>
                    <a:pt x="642" y="26"/>
                    <a:pt x="642" y="26"/>
                  </a:cubicBezTo>
                  <a:cubicBezTo>
                    <a:pt x="639" y="26"/>
                    <a:pt x="639" y="26"/>
                    <a:pt x="639" y="26"/>
                  </a:cubicBezTo>
                  <a:cubicBezTo>
                    <a:pt x="635" y="26"/>
                    <a:pt x="635" y="26"/>
                    <a:pt x="635" y="26"/>
                  </a:cubicBezTo>
                  <a:cubicBezTo>
                    <a:pt x="632" y="27"/>
                    <a:pt x="632" y="27"/>
                    <a:pt x="632" y="27"/>
                  </a:cubicBezTo>
                  <a:cubicBezTo>
                    <a:pt x="635" y="27"/>
                    <a:pt x="635" y="27"/>
                    <a:pt x="635" y="27"/>
                  </a:cubicBezTo>
                  <a:lnTo>
                    <a:pt x="637" y="29"/>
                  </a:lnTo>
                  <a:close/>
                  <a:moveTo>
                    <a:pt x="628" y="46"/>
                  </a:moveTo>
                  <a:cubicBezTo>
                    <a:pt x="624" y="46"/>
                    <a:pt x="624" y="46"/>
                    <a:pt x="624" y="46"/>
                  </a:cubicBezTo>
                  <a:cubicBezTo>
                    <a:pt x="628" y="47"/>
                    <a:pt x="628" y="47"/>
                    <a:pt x="628" y="47"/>
                  </a:cubicBezTo>
                  <a:cubicBezTo>
                    <a:pt x="627" y="47"/>
                    <a:pt x="627" y="47"/>
                    <a:pt x="627" y="47"/>
                  </a:cubicBezTo>
                  <a:cubicBezTo>
                    <a:pt x="627" y="49"/>
                    <a:pt x="627" y="49"/>
                    <a:pt x="627" y="49"/>
                  </a:cubicBezTo>
                  <a:cubicBezTo>
                    <a:pt x="631" y="47"/>
                    <a:pt x="631" y="47"/>
                    <a:pt x="631" y="47"/>
                  </a:cubicBezTo>
                  <a:cubicBezTo>
                    <a:pt x="632" y="47"/>
                    <a:pt x="632" y="47"/>
                    <a:pt x="632" y="47"/>
                  </a:cubicBezTo>
                  <a:cubicBezTo>
                    <a:pt x="637" y="47"/>
                    <a:pt x="637" y="47"/>
                    <a:pt x="637" y="47"/>
                  </a:cubicBezTo>
                  <a:cubicBezTo>
                    <a:pt x="642" y="47"/>
                    <a:pt x="642" y="47"/>
                    <a:pt x="642" y="47"/>
                  </a:cubicBezTo>
                  <a:cubicBezTo>
                    <a:pt x="647" y="46"/>
                    <a:pt x="647" y="46"/>
                    <a:pt x="647" y="46"/>
                  </a:cubicBezTo>
                  <a:cubicBezTo>
                    <a:pt x="645" y="45"/>
                    <a:pt x="645" y="45"/>
                    <a:pt x="645" y="45"/>
                  </a:cubicBezTo>
                  <a:cubicBezTo>
                    <a:pt x="644" y="45"/>
                    <a:pt x="644" y="45"/>
                    <a:pt x="644" y="45"/>
                  </a:cubicBezTo>
                  <a:cubicBezTo>
                    <a:pt x="651" y="43"/>
                    <a:pt x="651" y="43"/>
                    <a:pt x="651" y="43"/>
                  </a:cubicBezTo>
                  <a:cubicBezTo>
                    <a:pt x="648" y="42"/>
                    <a:pt x="648" y="42"/>
                    <a:pt x="648" y="42"/>
                  </a:cubicBezTo>
                  <a:cubicBezTo>
                    <a:pt x="647" y="42"/>
                    <a:pt x="647" y="42"/>
                    <a:pt x="647" y="42"/>
                  </a:cubicBezTo>
                  <a:cubicBezTo>
                    <a:pt x="642" y="42"/>
                    <a:pt x="642" y="42"/>
                    <a:pt x="642" y="42"/>
                  </a:cubicBezTo>
                  <a:cubicBezTo>
                    <a:pt x="642" y="40"/>
                    <a:pt x="642" y="40"/>
                    <a:pt x="642" y="40"/>
                  </a:cubicBezTo>
                  <a:cubicBezTo>
                    <a:pt x="641" y="40"/>
                    <a:pt x="641" y="40"/>
                    <a:pt x="641" y="40"/>
                  </a:cubicBezTo>
                  <a:cubicBezTo>
                    <a:pt x="638" y="39"/>
                    <a:pt x="638" y="39"/>
                    <a:pt x="638" y="39"/>
                  </a:cubicBezTo>
                  <a:cubicBezTo>
                    <a:pt x="634" y="39"/>
                    <a:pt x="634" y="39"/>
                    <a:pt x="634" y="39"/>
                  </a:cubicBezTo>
                  <a:cubicBezTo>
                    <a:pt x="629" y="39"/>
                    <a:pt x="629" y="39"/>
                    <a:pt x="629" y="39"/>
                  </a:cubicBezTo>
                  <a:cubicBezTo>
                    <a:pt x="628" y="40"/>
                    <a:pt x="628" y="40"/>
                    <a:pt x="628" y="40"/>
                  </a:cubicBezTo>
                  <a:cubicBezTo>
                    <a:pt x="628" y="42"/>
                    <a:pt x="628" y="42"/>
                    <a:pt x="628" y="42"/>
                  </a:cubicBezTo>
                  <a:cubicBezTo>
                    <a:pt x="627" y="42"/>
                    <a:pt x="627" y="42"/>
                    <a:pt x="627" y="42"/>
                  </a:cubicBezTo>
                  <a:cubicBezTo>
                    <a:pt x="625" y="43"/>
                    <a:pt x="625" y="43"/>
                    <a:pt x="625" y="43"/>
                  </a:cubicBezTo>
                  <a:cubicBezTo>
                    <a:pt x="625" y="45"/>
                    <a:pt x="625" y="45"/>
                    <a:pt x="625" y="45"/>
                  </a:cubicBezTo>
                  <a:cubicBezTo>
                    <a:pt x="631" y="45"/>
                    <a:pt x="631" y="45"/>
                    <a:pt x="631" y="45"/>
                  </a:cubicBezTo>
                  <a:cubicBezTo>
                    <a:pt x="629" y="46"/>
                    <a:pt x="629" y="46"/>
                    <a:pt x="629" y="46"/>
                  </a:cubicBezTo>
                  <a:lnTo>
                    <a:pt x="628" y="46"/>
                  </a:lnTo>
                  <a:close/>
                  <a:moveTo>
                    <a:pt x="618" y="59"/>
                  </a:moveTo>
                  <a:cubicBezTo>
                    <a:pt x="612" y="59"/>
                    <a:pt x="612" y="59"/>
                    <a:pt x="612" y="59"/>
                  </a:cubicBezTo>
                  <a:cubicBezTo>
                    <a:pt x="617" y="60"/>
                    <a:pt x="617" y="60"/>
                    <a:pt x="617" y="60"/>
                  </a:cubicBezTo>
                  <a:cubicBezTo>
                    <a:pt x="621" y="60"/>
                    <a:pt x="621" y="60"/>
                    <a:pt x="621" y="60"/>
                  </a:cubicBezTo>
                  <a:cubicBezTo>
                    <a:pt x="619" y="62"/>
                    <a:pt x="619" y="62"/>
                    <a:pt x="619" y="62"/>
                  </a:cubicBezTo>
                  <a:cubicBezTo>
                    <a:pt x="617" y="62"/>
                    <a:pt x="617" y="62"/>
                    <a:pt x="617" y="62"/>
                  </a:cubicBezTo>
                  <a:cubicBezTo>
                    <a:pt x="618" y="63"/>
                    <a:pt x="618" y="63"/>
                    <a:pt x="618" y="63"/>
                  </a:cubicBezTo>
                  <a:cubicBezTo>
                    <a:pt x="619" y="63"/>
                    <a:pt x="619" y="63"/>
                    <a:pt x="619" y="63"/>
                  </a:cubicBezTo>
                  <a:cubicBezTo>
                    <a:pt x="621" y="65"/>
                    <a:pt x="621" y="65"/>
                    <a:pt x="621" y="65"/>
                  </a:cubicBezTo>
                  <a:cubicBezTo>
                    <a:pt x="624" y="63"/>
                    <a:pt x="624" y="63"/>
                    <a:pt x="624" y="63"/>
                  </a:cubicBezTo>
                  <a:cubicBezTo>
                    <a:pt x="631" y="65"/>
                    <a:pt x="631" y="65"/>
                    <a:pt x="631" y="65"/>
                  </a:cubicBezTo>
                  <a:cubicBezTo>
                    <a:pt x="634" y="63"/>
                    <a:pt x="634" y="63"/>
                    <a:pt x="634" y="63"/>
                  </a:cubicBezTo>
                  <a:cubicBezTo>
                    <a:pt x="637" y="63"/>
                    <a:pt x="637" y="63"/>
                    <a:pt x="637" y="63"/>
                  </a:cubicBezTo>
                  <a:cubicBezTo>
                    <a:pt x="638" y="63"/>
                    <a:pt x="638" y="63"/>
                    <a:pt x="638" y="63"/>
                  </a:cubicBezTo>
                  <a:cubicBezTo>
                    <a:pt x="638" y="65"/>
                    <a:pt x="638" y="65"/>
                    <a:pt x="638" y="65"/>
                  </a:cubicBezTo>
                  <a:cubicBezTo>
                    <a:pt x="638" y="66"/>
                    <a:pt x="638" y="66"/>
                    <a:pt x="638" y="66"/>
                  </a:cubicBezTo>
                  <a:cubicBezTo>
                    <a:pt x="638" y="68"/>
                    <a:pt x="638" y="68"/>
                    <a:pt x="638" y="68"/>
                  </a:cubicBezTo>
                  <a:cubicBezTo>
                    <a:pt x="639" y="68"/>
                    <a:pt x="639" y="68"/>
                    <a:pt x="639" y="68"/>
                  </a:cubicBezTo>
                  <a:cubicBezTo>
                    <a:pt x="638" y="70"/>
                    <a:pt x="638" y="70"/>
                    <a:pt x="638" y="70"/>
                  </a:cubicBezTo>
                  <a:cubicBezTo>
                    <a:pt x="635" y="72"/>
                    <a:pt x="635" y="72"/>
                    <a:pt x="635" y="72"/>
                  </a:cubicBezTo>
                  <a:cubicBezTo>
                    <a:pt x="632" y="73"/>
                    <a:pt x="632" y="73"/>
                    <a:pt x="632" y="73"/>
                  </a:cubicBezTo>
                  <a:cubicBezTo>
                    <a:pt x="629" y="75"/>
                    <a:pt x="629" y="75"/>
                    <a:pt x="629" y="75"/>
                  </a:cubicBezTo>
                  <a:cubicBezTo>
                    <a:pt x="632" y="76"/>
                    <a:pt x="632" y="76"/>
                    <a:pt x="632" y="76"/>
                  </a:cubicBezTo>
                  <a:cubicBezTo>
                    <a:pt x="628" y="78"/>
                    <a:pt x="628" y="78"/>
                    <a:pt x="628" y="78"/>
                  </a:cubicBezTo>
                  <a:cubicBezTo>
                    <a:pt x="628" y="79"/>
                    <a:pt x="628" y="79"/>
                    <a:pt x="628" y="79"/>
                  </a:cubicBezTo>
                  <a:cubicBezTo>
                    <a:pt x="629" y="80"/>
                    <a:pt x="629" y="80"/>
                    <a:pt x="629" y="80"/>
                  </a:cubicBezTo>
                  <a:cubicBezTo>
                    <a:pt x="632" y="80"/>
                    <a:pt x="632" y="80"/>
                    <a:pt x="632" y="80"/>
                  </a:cubicBezTo>
                  <a:cubicBezTo>
                    <a:pt x="634" y="80"/>
                    <a:pt x="634" y="80"/>
                    <a:pt x="634" y="80"/>
                  </a:cubicBezTo>
                  <a:cubicBezTo>
                    <a:pt x="638" y="79"/>
                    <a:pt x="638" y="79"/>
                    <a:pt x="638" y="79"/>
                  </a:cubicBezTo>
                  <a:cubicBezTo>
                    <a:pt x="635" y="80"/>
                    <a:pt x="635" y="80"/>
                    <a:pt x="635" y="80"/>
                  </a:cubicBezTo>
                  <a:cubicBezTo>
                    <a:pt x="637" y="80"/>
                    <a:pt x="637" y="80"/>
                    <a:pt x="637" y="80"/>
                  </a:cubicBezTo>
                  <a:cubicBezTo>
                    <a:pt x="637" y="82"/>
                    <a:pt x="637" y="82"/>
                    <a:pt x="637" y="82"/>
                  </a:cubicBezTo>
                  <a:cubicBezTo>
                    <a:pt x="641" y="82"/>
                    <a:pt x="641" y="82"/>
                    <a:pt x="641" y="82"/>
                  </a:cubicBezTo>
                  <a:cubicBezTo>
                    <a:pt x="645" y="82"/>
                    <a:pt x="645" y="82"/>
                    <a:pt x="645" y="82"/>
                  </a:cubicBezTo>
                  <a:cubicBezTo>
                    <a:pt x="648" y="82"/>
                    <a:pt x="648" y="82"/>
                    <a:pt x="648" y="82"/>
                  </a:cubicBezTo>
                  <a:cubicBezTo>
                    <a:pt x="652" y="79"/>
                    <a:pt x="652" y="79"/>
                    <a:pt x="652" y="79"/>
                  </a:cubicBezTo>
                  <a:cubicBezTo>
                    <a:pt x="652" y="80"/>
                    <a:pt x="652" y="80"/>
                    <a:pt x="652" y="80"/>
                  </a:cubicBezTo>
                  <a:cubicBezTo>
                    <a:pt x="655" y="79"/>
                    <a:pt x="655" y="79"/>
                    <a:pt x="655" y="79"/>
                  </a:cubicBezTo>
                  <a:cubicBezTo>
                    <a:pt x="657" y="79"/>
                    <a:pt x="657" y="79"/>
                    <a:pt x="657" y="79"/>
                  </a:cubicBezTo>
                  <a:cubicBezTo>
                    <a:pt x="658" y="79"/>
                    <a:pt x="658" y="79"/>
                    <a:pt x="658" y="79"/>
                  </a:cubicBezTo>
                  <a:cubicBezTo>
                    <a:pt x="655" y="80"/>
                    <a:pt x="655" y="80"/>
                    <a:pt x="655" y="80"/>
                  </a:cubicBezTo>
                  <a:cubicBezTo>
                    <a:pt x="652" y="82"/>
                    <a:pt x="652" y="82"/>
                    <a:pt x="652" y="82"/>
                  </a:cubicBezTo>
                  <a:cubicBezTo>
                    <a:pt x="658" y="83"/>
                    <a:pt x="658" y="83"/>
                    <a:pt x="658" y="83"/>
                  </a:cubicBezTo>
                  <a:cubicBezTo>
                    <a:pt x="662" y="82"/>
                    <a:pt x="662" y="82"/>
                    <a:pt x="662" y="82"/>
                  </a:cubicBezTo>
                  <a:cubicBezTo>
                    <a:pt x="665" y="83"/>
                    <a:pt x="665" y="83"/>
                    <a:pt x="665" y="83"/>
                  </a:cubicBezTo>
                  <a:cubicBezTo>
                    <a:pt x="667" y="83"/>
                    <a:pt x="667" y="83"/>
                    <a:pt x="667" y="83"/>
                  </a:cubicBezTo>
                  <a:cubicBezTo>
                    <a:pt x="668" y="82"/>
                    <a:pt x="668" y="82"/>
                    <a:pt x="668" y="82"/>
                  </a:cubicBezTo>
                  <a:cubicBezTo>
                    <a:pt x="671" y="83"/>
                    <a:pt x="671" y="83"/>
                    <a:pt x="671" y="83"/>
                  </a:cubicBezTo>
                  <a:cubicBezTo>
                    <a:pt x="672" y="82"/>
                    <a:pt x="672" y="82"/>
                    <a:pt x="672" y="82"/>
                  </a:cubicBezTo>
                  <a:cubicBezTo>
                    <a:pt x="674" y="83"/>
                    <a:pt x="674" y="83"/>
                    <a:pt x="674" y="83"/>
                  </a:cubicBezTo>
                  <a:cubicBezTo>
                    <a:pt x="675" y="83"/>
                    <a:pt x="675" y="83"/>
                    <a:pt x="675" y="83"/>
                  </a:cubicBezTo>
                  <a:cubicBezTo>
                    <a:pt x="678" y="82"/>
                    <a:pt x="678" y="82"/>
                    <a:pt x="678" y="82"/>
                  </a:cubicBezTo>
                  <a:cubicBezTo>
                    <a:pt x="680" y="83"/>
                    <a:pt x="680" y="83"/>
                    <a:pt x="680" y="83"/>
                  </a:cubicBezTo>
                  <a:cubicBezTo>
                    <a:pt x="681" y="82"/>
                    <a:pt x="681" y="82"/>
                    <a:pt x="681" y="82"/>
                  </a:cubicBezTo>
                  <a:cubicBezTo>
                    <a:pt x="684" y="80"/>
                    <a:pt x="684" y="80"/>
                    <a:pt x="684" y="80"/>
                  </a:cubicBezTo>
                  <a:cubicBezTo>
                    <a:pt x="682" y="82"/>
                    <a:pt x="682" y="82"/>
                    <a:pt x="682" y="82"/>
                  </a:cubicBezTo>
                  <a:cubicBezTo>
                    <a:pt x="685" y="83"/>
                    <a:pt x="685" y="83"/>
                    <a:pt x="685" y="83"/>
                  </a:cubicBezTo>
                  <a:cubicBezTo>
                    <a:pt x="688" y="83"/>
                    <a:pt x="688" y="83"/>
                    <a:pt x="688" y="83"/>
                  </a:cubicBezTo>
                  <a:cubicBezTo>
                    <a:pt x="694" y="82"/>
                    <a:pt x="694" y="82"/>
                    <a:pt x="694" y="82"/>
                  </a:cubicBezTo>
                  <a:cubicBezTo>
                    <a:pt x="697" y="80"/>
                    <a:pt x="697" y="80"/>
                    <a:pt x="697" y="80"/>
                  </a:cubicBezTo>
                  <a:cubicBezTo>
                    <a:pt x="698" y="79"/>
                    <a:pt x="698" y="79"/>
                    <a:pt x="698" y="79"/>
                  </a:cubicBezTo>
                  <a:cubicBezTo>
                    <a:pt x="700" y="79"/>
                    <a:pt x="700" y="79"/>
                    <a:pt x="700" y="79"/>
                  </a:cubicBezTo>
                  <a:cubicBezTo>
                    <a:pt x="700" y="80"/>
                    <a:pt x="700" y="80"/>
                    <a:pt x="700" y="80"/>
                  </a:cubicBezTo>
                  <a:cubicBezTo>
                    <a:pt x="700" y="82"/>
                    <a:pt x="700" y="82"/>
                    <a:pt x="700" y="82"/>
                  </a:cubicBezTo>
                  <a:cubicBezTo>
                    <a:pt x="703" y="83"/>
                    <a:pt x="703" y="83"/>
                    <a:pt x="703" y="83"/>
                  </a:cubicBezTo>
                  <a:cubicBezTo>
                    <a:pt x="708" y="83"/>
                    <a:pt x="708" y="83"/>
                    <a:pt x="708" y="83"/>
                  </a:cubicBezTo>
                  <a:cubicBezTo>
                    <a:pt x="713" y="82"/>
                    <a:pt x="713" y="82"/>
                    <a:pt x="713" y="82"/>
                  </a:cubicBezTo>
                  <a:cubicBezTo>
                    <a:pt x="717" y="82"/>
                    <a:pt x="717" y="82"/>
                    <a:pt x="717" y="82"/>
                  </a:cubicBezTo>
                  <a:cubicBezTo>
                    <a:pt x="721" y="82"/>
                    <a:pt x="721" y="82"/>
                    <a:pt x="721" y="82"/>
                  </a:cubicBezTo>
                  <a:cubicBezTo>
                    <a:pt x="724" y="79"/>
                    <a:pt x="724" y="79"/>
                    <a:pt x="724" y="79"/>
                  </a:cubicBezTo>
                  <a:cubicBezTo>
                    <a:pt x="725" y="78"/>
                    <a:pt x="725" y="78"/>
                    <a:pt x="725" y="78"/>
                  </a:cubicBezTo>
                  <a:cubicBezTo>
                    <a:pt x="727" y="76"/>
                    <a:pt x="727" y="76"/>
                    <a:pt x="727" y="76"/>
                  </a:cubicBezTo>
                  <a:cubicBezTo>
                    <a:pt x="730" y="75"/>
                    <a:pt x="730" y="75"/>
                    <a:pt x="730" y="75"/>
                  </a:cubicBezTo>
                  <a:cubicBezTo>
                    <a:pt x="734" y="75"/>
                    <a:pt x="734" y="75"/>
                    <a:pt x="734" y="75"/>
                  </a:cubicBezTo>
                  <a:cubicBezTo>
                    <a:pt x="735" y="73"/>
                    <a:pt x="735" y="73"/>
                    <a:pt x="735" y="73"/>
                  </a:cubicBezTo>
                  <a:cubicBezTo>
                    <a:pt x="733" y="72"/>
                    <a:pt x="733" y="72"/>
                    <a:pt x="733" y="72"/>
                  </a:cubicBezTo>
                  <a:cubicBezTo>
                    <a:pt x="734" y="72"/>
                    <a:pt x="734" y="72"/>
                    <a:pt x="734" y="72"/>
                  </a:cubicBezTo>
                  <a:cubicBezTo>
                    <a:pt x="731" y="70"/>
                    <a:pt x="731" y="70"/>
                    <a:pt x="731" y="70"/>
                  </a:cubicBezTo>
                  <a:cubicBezTo>
                    <a:pt x="730" y="70"/>
                    <a:pt x="730" y="70"/>
                    <a:pt x="730" y="70"/>
                  </a:cubicBezTo>
                  <a:cubicBezTo>
                    <a:pt x="725" y="70"/>
                    <a:pt x="725" y="70"/>
                    <a:pt x="725" y="70"/>
                  </a:cubicBezTo>
                  <a:cubicBezTo>
                    <a:pt x="725" y="69"/>
                    <a:pt x="725" y="69"/>
                    <a:pt x="725" y="69"/>
                  </a:cubicBezTo>
                  <a:cubicBezTo>
                    <a:pt x="723" y="68"/>
                    <a:pt x="723" y="68"/>
                    <a:pt x="723" y="68"/>
                  </a:cubicBezTo>
                  <a:cubicBezTo>
                    <a:pt x="717" y="69"/>
                    <a:pt x="717" y="69"/>
                    <a:pt x="717" y="69"/>
                  </a:cubicBezTo>
                  <a:cubicBezTo>
                    <a:pt x="713" y="69"/>
                    <a:pt x="713" y="69"/>
                    <a:pt x="713" y="69"/>
                  </a:cubicBezTo>
                  <a:cubicBezTo>
                    <a:pt x="708" y="69"/>
                    <a:pt x="708" y="69"/>
                    <a:pt x="708" y="69"/>
                  </a:cubicBezTo>
                  <a:cubicBezTo>
                    <a:pt x="703" y="69"/>
                    <a:pt x="703" y="69"/>
                    <a:pt x="703" y="69"/>
                  </a:cubicBezTo>
                  <a:cubicBezTo>
                    <a:pt x="697" y="70"/>
                    <a:pt x="697" y="70"/>
                    <a:pt x="697" y="70"/>
                  </a:cubicBezTo>
                  <a:cubicBezTo>
                    <a:pt x="684" y="72"/>
                    <a:pt x="684" y="72"/>
                    <a:pt x="684" y="72"/>
                  </a:cubicBezTo>
                  <a:cubicBezTo>
                    <a:pt x="687" y="73"/>
                    <a:pt x="687" y="73"/>
                    <a:pt x="687" y="73"/>
                  </a:cubicBezTo>
                  <a:cubicBezTo>
                    <a:pt x="680" y="73"/>
                    <a:pt x="680" y="73"/>
                    <a:pt x="680" y="73"/>
                  </a:cubicBezTo>
                  <a:cubicBezTo>
                    <a:pt x="680" y="72"/>
                    <a:pt x="680" y="72"/>
                    <a:pt x="680" y="72"/>
                  </a:cubicBezTo>
                  <a:cubicBezTo>
                    <a:pt x="677" y="70"/>
                    <a:pt x="677" y="70"/>
                    <a:pt x="677" y="70"/>
                  </a:cubicBezTo>
                  <a:cubicBezTo>
                    <a:pt x="674" y="70"/>
                    <a:pt x="674" y="70"/>
                    <a:pt x="674" y="70"/>
                  </a:cubicBezTo>
                  <a:cubicBezTo>
                    <a:pt x="672" y="72"/>
                    <a:pt x="672" y="72"/>
                    <a:pt x="672" y="72"/>
                  </a:cubicBezTo>
                  <a:cubicBezTo>
                    <a:pt x="671" y="72"/>
                    <a:pt x="671" y="72"/>
                    <a:pt x="671" y="72"/>
                  </a:cubicBezTo>
                  <a:cubicBezTo>
                    <a:pt x="670" y="72"/>
                    <a:pt x="670" y="72"/>
                    <a:pt x="670" y="72"/>
                  </a:cubicBezTo>
                  <a:cubicBezTo>
                    <a:pt x="667" y="72"/>
                    <a:pt x="667" y="72"/>
                    <a:pt x="667" y="72"/>
                  </a:cubicBezTo>
                  <a:cubicBezTo>
                    <a:pt x="665" y="70"/>
                    <a:pt x="665" y="70"/>
                    <a:pt x="665" y="70"/>
                  </a:cubicBezTo>
                  <a:cubicBezTo>
                    <a:pt x="664" y="70"/>
                    <a:pt x="664" y="70"/>
                    <a:pt x="664" y="70"/>
                  </a:cubicBezTo>
                  <a:cubicBezTo>
                    <a:pt x="662" y="70"/>
                    <a:pt x="662" y="70"/>
                    <a:pt x="662" y="70"/>
                  </a:cubicBezTo>
                  <a:cubicBezTo>
                    <a:pt x="662" y="72"/>
                    <a:pt x="662" y="72"/>
                    <a:pt x="662" y="72"/>
                  </a:cubicBezTo>
                  <a:cubicBezTo>
                    <a:pt x="661" y="72"/>
                    <a:pt x="661" y="72"/>
                    <a:pt x="661" y="72"/>
                  </a:cubicBezTo>
                  <a:cubicBezTo>
                    <a:pt x="660" y="72"/>
                    <a:pt x="660" y="72"/>
                    <a:pt x="660" y="72"/>
                  </a:cubicBezTo>
                  <a:cubicBezTo>
                    <a:pt x="658" y="70"/>
                    <a:pt x="658" y="70"/>
                    <a:pt x="658" y="70"/>
                  </a:cubicBezTo>
                  <a:cubicBezTo>
                    <a:pt x="660" y="70"/>
                    <a:pt x="660" y="70"/>
                    <a:pt x="660" y="70"/>
                  </a:cubicBezTo>
                  <a:cubicBezTo>
                    <a:pt x="662" y="69"/>
                    <a:pt x="662" y="69"/>
                    <a:pt x="662" y="69"/>
                  </a:cubicBezTo>
                  <a:cubicBezTo>
                    <a:pt x="661" y="69"/>
                    <a:pt x="661" y="69"/>
                    <a:pt x="661" y="69"/>
                  </a:cubicBezTo>
                  <a:cubicBezTo>
                    <a:pt x="658" y="69"/>
                    <a:pt x="658" y="69"/>
                    <a:pt x="658" y="69"/>
                  </a:cubicBezTo>
                  <a:cubicBezTo>
                    <a:pt x="660" y="68"/>
                    <a:pt x="660" y="68"/>
                    <a:pt x="660" y="68"/>
                  </a:cubicBezTo>
                  <a:cubicBezTo>
                    <a:pt x="658" y="68"/>
                    <a:pt x="658" y="68"/>
                    <a:pt x="658" y="68"/>
                  </a:cubicBezTo>
                  <a:cubicBezTo>
                    <a:pt x="657" y="68"/>
                    <a:pt x="657" y="68"/>
                    <a:pt x="657" y="68"/>
                  </a:cubicBezTo>
                  <a:cubicBezTo>
                    <a:pt x="652" y="68"/>
                    <a:pt x="652" y="68"/>
                    <a:pt x="652" y="68"/>
                  </a:cubicBezTo>
                  <a:cubicBezTo>
                    <a:pt x="648" y="69"/>
                    <a:pt x="648" y="69"/>
                    <a:pt x="648" y="69"/>
                  </a:cubicBezTo>
                  <a:cubicBezTo>
                    <a:pt x="649" y="68"/>
                    <a:pt x="649" y="68"/>
                    <a:pt x="649" y="68"/>
                  </a:cubicBezTo>
                  <a:cubicBezTo>
                    <a:pt x="652" y="66"/>
                    <a:pt x="652" y="66"/>
                    <a:pt x="652" y="66"/>
                  </a:cubicBezTo>
                  <a:cubicBezTo>
                    <a:pt x="649" y="65"/>
                    <a:pt x="649" y="65"/>
                    <a:pt x="649" y="65"/>
                  </a:cubicBezTo>
                  <a:cubicBezTo>
                    <a:pt x="651" y="65"/>
                    <a:pt x="651" y="65"/>
                    <a:pt x="651" y="65"/>
                  </a:cubicBezTo>
                  <a:cubicBezTo>
                    <a:pt x="654" y="65"/>
                    <a:pt x="654" y="65"/>
                    <a:pt x="654" y="65"/>
                  </a:cubicBezTo>
                  <a:cubicBezTo>
                    <a:pt x="658" y="66"/>
                    <a:pt x="658" y="66"/>
                    <a:pt x="658" y="66"/>
                  </a:cubicBezTo>
                  <a:cubicBezTo>
                    <a:pt x="658" y="65"/>
                    <a:pt x="658" y="65"/>
                    <a:pt x="658" y="65"/>
                  </a:cubicBezTo>
                  <a:cubicBezTo>
                    <a:pt x="661" y="65"/>
                    <a:pt x="661" y="65"/>
                    <a:pt x="661" y="65"/>
                  </a:cubicBezTo>
                  <a:cubicBezTo>
                    <a:pt x="667" y="65"/>
                    <a:pt x="667" y="65"/>
                    <a:pt x="667" y="65"/>
                  </a:cubicBezTo>
                  <a:cubicBezTo>
                    <a:pt x="664" y="63"/>
                    <a:pt x="664" y="63"/>
                    <a:pt x="664" y="63"/>
                  </a:cubicBezTo>
                  <a:cubicBezTo>
                    <a:pt x="661" y="62"/>
                    <a:pt x="661" y="62"/>
                    <a:pt x="661" y="62"/>
                  </a:cubicBezTo>
                  <a:cubicBezTo>
                    <a:pt x="658" y="60"/>
                    <a:pt x="658" y="60"/>
                    <a:pt x="658" y="60"/>
                  </a:cubicBezTo>
                  <a:cubicBezTo>
                    <a:pt x="655" y="59"/>
                    <a:pt x="655" y="59"/>
                    <a:pt x="655" y="59"/>
                  </a:cubicBezTo>
                  <a:cubicBezTo>
                    <a:pt x="649" y="60"/>
                    <a:pt x="649" y="60"/>
                    <a:pt x="649" y="60"/>
                  </a:cubicBezTo>
                  <a:cubicBezTo>
                    <a:pt x="642" y="60"/>
                    <a:pt x="642" y="60"/>
                    <a:pt x="642" y="60"/>
                  </a:cubicBezTo>
                  <a:cubicBezTo>
                    <a:pt x="641" y="60"/>
                    <a:pt x="641" y="60"/>
                    <a:pt x="641" y="60"/>
                  </a:cubicBezTo>
                  <a:cubicBezTo>
                    <a:pt x="641" y="59"/>
                    <a:pt x="641" y="59"/>
                    <a:pt x="641" y="59"/>
                  </a:cubicBezTo>
                  <a:cubicBezTo>
                    <a:pt x="639" y="58"/>
                    <a:pt x="639" y="58"/>
                    <a:pt x="639" y="58"/>
                  </a:cubicBezTo>
                  <a:cubicBezTo>
                    <a:pt x="635" y="58"/>
                    <a:pt x="635" y="58"/>
                    <a:pt x="635" y="58"/>
                  </a:cubicBezTo>
                  <a:cubicBezTo>
                    <a:pt x="629" y="56"/>
                    <a:pt x="629" y="56"/>
                    <a:pt x="629" y="56"/>
                  </a:cubicBezTo>
                  <a:cubicBezTo>
                    <a:pt x="625" y="56"/>
                    <a:pt x="625" y="56"/>
                    <a:pt x="625" y="56"/>
                  </a:cubicBezTo>
                  <a:cubicBezTo>
                    <a:pt x="618" y="56"/>
                    <a:pt x="618" y="56"/>
                    <a:pt x="618" y="56"/>
                  </a:cubicBezTo>
                  <a:cubicBezTo>
                    <a:pt x="617" y="58"/>
                    <a:pt x="617" y="58"/>
                    <a:pt x="617" y="58"/>
                  </a:cubicBezTo>
                  <a:lnTo>
                    <a:pt x="618" y="59"/>
                  </a:lnTo>
                  <a:close/>
                  <a:moveTo>
                    <a:pt x="733" y="79"/>
                  </a:moveTo>
                  <a:cubicBezTo>
                    <a:pt x="731" y="78"/>
                    <a:pt x="731" y="78"/>
                    <a:pt x="731" y="78"/>
                  </a:cubicBezTo>
                  <a:cubicBezTo>
                    <a:pt x="730" y="78"/>
                    <a:pt x="730" y="78"/>
                    <a:pt x="730" y="78"/>
                  </a:cubicBezTo>
                  <a:cubicBezTo>
                    <a:pt x="725" y="78"/>
                    <a:pt x="725" y="78"/>
                    <a:pt x="725" y="78"/>
                  </a:cubicBezTo>
                  <a:cubicBezTo>
                    <a:pt x="727" y="79"/>
                    <a:pt x="727" y="79"/>
                    <a:pt x="727" y="79"/>
                  </a:cubicBezTo>
                  <a:lnTo>
                    <a:pt x="733" y="79"/>
                  </a:lnTo>
                  <a:close/>
                  <a:moveTo>
                    <a:pt x="508" y="125"/>
                  </a:moveTo>
                  <a:cubicBezTo>
                    <a:pt x="506" y="126"/>
                    <a:pt x="506" y="126"/>
                    <a:pt x="506" y="126"/>
                  </a:cubicBezTo>
                  <a:cubicBezTo>
                    <a:pt x="509" y="126"/>
                    <a:pt x="509" y="126"/>
                    <a:pt x="509" y="126"/>
                  </a:cubicBezTo>
                  <a:cubicBezTo>
                    <a:pt x="510" y="126"/>
                    <a:pt x="510" y="126"/>
                    <a:pt x="510" y="126"/>
                  </a:cubicBezTo>
                  <a:cubicBezTo>
                    <a:pt x="509" y="125"/>
                    <a:pt x="509" y="125"/>
                    <a:pt x="509" y="125"/>
                  </a:cubicBezTo>
                  <a:lnTo>
                    <a:pt x="508" y="125"/>
                  </a:lnTo>
                  <a:close/>
                  <a:moveTo>
                    <a:pt x="430" y="69"/>
                  </a:moveTo>
                  <a:cubicBezTo>
                    <a:pt x="434" y="69"/>
                    <a:pt x="434" y="69"/>
                    <a:pt x="434" y="69"/>
                  </a:cubicBezTo>
                  <a:cubicBezTo>
                    <a:pt x="439" y="66"/>
                    <a:pt x="439" y="66"/>
                    <a:pt x="439" y="66"/>
                  </a:cubicBezTo>
                  <a:cubicBezTo>
                    <a:pt x="433" y="66"/>
                    <a:pt x="433" y="66"/>
                    <a:pt x="433" y="66"/>
                  </a:cubicBezTo>
                  <a:cubicBezTo>
                    <a:pt x="427" y="68"/>
                    <a:pt x="427" y="68"/>
                    <a:pt x="427" y="68"/>
                  </a:cubicBezTo>
                  <a:cubicBezTo>
                    <a:pt x="423" y="69"/>
                    <a:pt x="423" y="69"/>
                    <a:pt x="423" y="69"/>
                  </a:cubicBezTo>
                  <a:cubicBezTo>
                    <a:pt x="417" y="72"/>
                    <a:pt x="417" y="72"/>
                    <a:pt x="417" y="72"/>
                  </a:cubicBezTo>
                  <a:cubicBezTo>
                    <a:pt x="420" y="72"/>
                    <a:pt x="420" y="72"/>
                    <a:pt x="420" y="72"/>
                  </a:cubicBezTo>
                  <a:cubicBezTo>
                    <a:pt x="424" y="72"/>
                    <a:pt x="424" y="72"/>
                    <a:pt x="424" y="72"/>
                  </a:cubicBezTo>
                  <a:lnTo>
                    <a:pt x="430" y="69"/>
                  </a:lnTo>
                  <a:close/>
                  <a:moveTo>
                    <a:pt x="493" y="136"/>
                  </a:moveTo>
                  <a:cubicBezTo>
                    <a:pt x="496" y="135"/>
                    <a:pt x="496" y="135"/>
                    <a:pt x="496" y="135"/>
                  </a:cubicBezTo>
                  <a:cubicBezTo>
                    <a:pt x="498" y="131"/>
                    <a:pt x="498" y="131"/>
                    <a:pt x="498" y="131"/>
                  </a:cubicBezTo>
                  <a:cubicBezTo>
                    <a:pt x="495" y="131"/>
                    <a:pt x="495" y="131"/>
                    <a:pt x="495" y="131"/>
                  </a:cubicBezTo>
                  <a:cubicBezTo>
                    <a:pt x="493" y="131"/>
                    <a:pt x="493" y="131"/>
                    <a:pt x="493" y="131"/>
                  </a:cubicBezTo>
                  <a:cubicBezTo>
                    <a:pt x="493" y="129"/>
                    <a:pt x="493" y="129"/>
                    <a:pt x="493" y="129"/>
                  </a:cubicBezTo>
                  <a:cubicBezTo>
                    <a:pt x="492" y="129"/>
                    <a:pt x="492" y="129"/>
                    <a:pt x="492" y="129"/>
                  </a:cubicBezTo>
                  <a:cubicBezTo>
                    <a:pt x="487" y="126"/>
                    <a:pt x="487" y="126"/>
                    <a:pt x="487" y="126"/>
                  </a:cubicBezTo>
                  <a:cubicBezTo>
                    <a:pt x="486" y="125"/>
                    <a:pt x="486" y="125"/>
                    <a:pt x="486" y="125"/>
                  </a:cubicBezTo>
                  <a:cubicBezTo>
                    <a:pt x="485" y="126"/>
                    <a:pt x="485" y="126"/>
                    <a:pt x="485" y="126"/>
                  </a:cubicBezTo>
                  <a:cubicBezTo>
                    <a:pt x="483" y="126"/>
                    <a:pt x="483" y="126"/>
                    <a:pt x="483" y="126"/>
                  </a:cubicBezTo>
                  <a:cubicBezTo>
                    <a:pt x="482" y="125"/>
                    <a:pt x="482" y="125"/>
                    <a:pt x="482" y="125"/>
                  </a:cubicBezTo>
                  <a:cubicBezTo>
                    <a:pt x="480" y="123"/>
                    <a:pt x="480" y="123"/>
                    <a:pt x="480" y="123"/>
                  </a:cubicBezTo>
                  <a:cubicBezTo>
                    <a:pt x="480" y="122"/>
                    <a:pt x="480" y="122"/>
                    <a:pt x="480" y="122"/>
                  </a:cubicBezTo>
                  <a:cubicBezTo>
                    <a:pt x="479" y="122"/>
                    <a:pt x="479" y="122"/>
                    <a:pt x="479" y="122"/>
                  </a:cubicBezTo>
                  <a:cubicBezTo>
                    <a:pt x="479" y="121"/>
                    <a:pt x="479" y="121"/>
                    <a:pt x="479" y="121"/>
                  </a:cubicBezTo>
                  <a:cubicBezTo>
                    <a:pt x="479" y="119"/>
                    <a:pt x="479" y="119"/>
                    <a:pt x="479" y="119"/>
                  </a:cubicBezTo>
                  <a:cubicBezTo>
                    <a:pt x="483" y="118"/>
                    <a:pt x="483" y="118"/>
                    <a:pt x="483" y="118"/>
                  </a:cubicBezTo>
                  <a:cubicBezTo>
                    <a:pt x="486" y="116"/>
                    <a:pt x="486" y="116"/>
                    <a:pt x="486" y="116"/>
                  </a:cubicBezTo>
                  <a:cubicBezTo>
                    <a:pt x="486" y="113"/>
                    <a:pt x="486" y="113"/>
                    <a:pt x="486" y="113"/>
                  </a:cubicBezTo>
                  <a:cubicBezTo>
                    <a:pt x="486" y="111"/>
                    <a:pt x="486" y="111"/>
                    <a:pt x="486" y="111"/>
                  </a:cubicBezTo>
                  <a:cubicBezTo>
                    <a:pt x="490" y="105"/>
                    <a:pt x="490" y="105"/>
                    <a:pt x="490" y="105"/>
                  </a:cubicBezTo>
                  <a:cubicBezTo>
                    <a:pt x="492" y="103"/>
                    <a:pt x="492" y="103"/>
                    <a:pt x="492" y="103"/>
                  </a:cubicBezTo>
                  <a:cubicBezTo>
                    <a:pt x="493" y="102"/>
                    <a:pt x="493" y="102"/>
                    <a:pt x="493" y="102"/>
                  </a:cubicBezTo>
                  <a:cubicBezTo>
                    <a:pt x="492" y="99"/>
                    <a:pt x="492" y="99"/>
                    <a:pt x="492" y="99"/>
                  </a:cubicBezTo>
                  <a:cubicBezTo>
                    <a:pt x="490" y="98"/>
                    <a:pt x="490" y="98"/>
                    <a:pt x="490" y="98"/>
                  </a:cubicBezTo>
                  <a:cubicBezTo>
                    <a:pt x="487" y="96"/>
                    <a:pt x="487" y="96"/>
                    <a:pt x="487" y="96"/>
                  </a:cubicBezTo>
                  <a:cubicBezTo>
                    <a:pt x="483" y="96"/>
                    <a:pt x="483" y="96"/>
                    <a:pt x="483" y="96"/>
                  </a:cubicBezTo>
                  <a:cubicBezTo>
                    <a:pt x="480" y="95"/>
                    <a:pt x="480" y="95"/>
                    <a:pt x="480" y="95"/>
                  </a:cubicBezTo>
                  <a:cubicBezTo>
                    <a:pt x="479" y="95"/>
                    <a:pt x="479" y="95"/>
                    <a:pt x="479" y="95"/>
                  </a:cubicBezTo>
                  <a:cubicBezTo>
                    <a:pt x="476" y="96"/>
                    <a:pt x="476" y="96"/>
                    <a:pt x="476" y="96"/>
                  </a:cubicBezTo>
                  <a:cubicBezTo>
                    <a:pt x="477" y="96"/>
                    <a:pt x="477" y="96"/>
                    <a:pt x="477" y="96"/>
                  </a:cubicBezTo>
                  <a:cubicBezTo>
                    <a:pt x="475" y="98"/>
                    <a:pt x="475" y="98"/>
                    <a:pt x="475" y="98"/>
                  </a:cubicBezTo>
                  <a:cubicBezTo>
                    <a:pt x="472" y="99"/>
                    <a:pt x="472" y="99"/>
                    <a:pt x="472" y="99"/>
                  </a:cubicBezTo>
                  <a:cubicBezTo>
                    <a:pt x="469" y="103"/>
                    <a:pt x="469" y="103"/>
                    <a:pt x="469" y="103"/>
                  </a:cubicBezTo>
                  <a:cubicBezTo>
                    <a:pt x="466" y="108"/>
                    <a:pt x="466" y="108"/>
                    <a:pt x="466" y="108"/>
                  </a:cubicBezTo>
                  <a:cubicBezTo>
                    <a:pt x="465" y="109"/>
                    <a:pt x="465" y="109"/>
                    <a:pt x="465" y="109"/>
                  </a:cubicBezTo>
                  <a:cubicBezTo>
                    <a:pt x="466" y="112"/>
                    <a:pt x="466" y="112"/>
                    <a:pt x="466" y="112"/>
                  </a:cubicBezTo>
                  <a:cubicBezTo>
                    <a:pt x="463" y="112"/>
                    <a:pt x="463" y="112"/>
                    <a:pt x="463" y="112"/>
                  </a:cubicBezTo>
                  <a:cubicBezTo>
                    <a:pt x="460" y="113"/>
                    <a:pt x="460" y="113"/>
                    <a:pt x="460" y="113"/>
                  </a:cubicBezTo>
                  <a:cubicBezTo>
                    <a:pt x="457" y="113"/>
                    <a:pt x="457" y="113"/>
                    <a:pt x="457" y="113"/>
                  </a:cubicBezTo>
                  <a:cubicBezTo>
                    <a:pt x="455" y="113"/>
                    <a:pt x="455" y="113"/>
                    <a:pt x="455" y="113"/>
                  </a:cubicBezTo>
                  <a:cubicBezTo>
                    <a:pt x="459" y="111"/>
                    <a:pt x="459" y="111"/>
                    <a:pt x="459" y="111"/>
                  </a:cubicBezTo>
                  <a:cubicBezTo>
                    <a:pt x="457" y="111"/>
                    <a:pt x="457" y="111"/>
                    <a:pt x="457" y="111"/>
                  </a:cubicBezTo>
                  <a:cubicBezTo>
                    <a:pt x="459" y="108"/>
                    <a:pt x="459" y="108"/>
                    <a:pt x="459" y="108"/>
                  </a:cubicBezTo>
                  <a:cubicBezTo>
                    <a:pt x="463" y="103"/>
                    <a:pt x="463" y="103"/>
                    <a:pt x="463" y="103"/>
                  </a:cubicBezTo>
                  <a:cubicBezTo>
                    <a:pt x="462" y="103"/>
                    <a:pt x="462" y="103"/>
                    <a:pt x="462" y="103"/>
                  </a:cubicBezTo>
                  <a:cubicBezTo>
                    <a:pt x="460" y="102"/>
                    <a:pt x="460" y="102"/>
                    <a:pt x="460" y="102"/>
                  </a:cubicBezTo>
                  <a:cubicBezTo>
                    <a:pt x="459" y="101"/>
                    <a:pt x="459" y="101"/>
                    <a:pt x="459" y="101"/>
                  </a:cubicBezTo>
                  <a:cubicBezTo>
                    <a:pt x="459" y="99"/>
                    <a:pt x="459" y="99"/>
                    <a:pt x="459" y="99"/>
                  </a:cubicBezTo>
                  <a:cubicBezTo>
                    <a:pt x="457" y="99"/>
                    <a:pt x="457" y="99"/>
                    <a:pt x="457" y="99"/>
                  </a:cubicBezTo>
                  <a:cubicBezTo>
                    <a:pt x="455" y="99"/>
                    <a:pt x="455" y="99"/>
                    <a:pt x="455" y="99"/>
                  </a:cubicBezTo>
                  <a:cubicBezTo>
                    <a:pt x="453" y="99"/>
                    <a:pt x="453" y="99"/>
                    <a:pt x="453" y="99"/>
                  </a:cubicBezTo>
                  <a:cubicBezTo>
                    <a:pt x="450" y="99"/>
                    <a:pt x="450" y="99"/>
                    <a:pt x="450" y="99"/>
                  </a:cubicBezTo>
                  <a:cubicBezTo>
                    <a:pt x="450" y="101"/>
                    <a:pt x="450" y="101"/>
                    <a:pt x="450" y="101"/>
                  </a:cubicBezTo>
                  <a:cubicBezTo>
                    <a:pt x="452" y="101"/>
                    <a:pt x="452" y="101"/>
                    <a:pt x="452" y="101"/>
                  </a:cubicBezTo>
                  <a:cubicBezTo>
                    <a:pt x="455" y="102"/>
                    <a:pt x="455" y="102"/>
                    <a:pt x="455" y="102"/>
                  </a:cubicBezTo>
                  <a:cubicBezTo>
                    <a:pt x="453" y="102"/>
                    <a:pt x="453" y="102"/>
                    <a:pt x="453" y="102"/>
                  </a:cubicBezTo>
                  <a:cubicBezTo>
                    <a:pt x="450" y="102"/>
                    <a:pt x="450" y="102"/>
                    <a:pt x="450" y="102"/>
                  </a:cubicBezTo>
                  <a:cubicBezTo>
                    <a:pt x="452" y="103"/>
                    <a:pt x="452" y="103"/>
                    <a:pt x="452" y="103"/>
                  </a:cubicBezTo>
                  <a:cubicBezTo>
                    <a:pt x="452" y="105"/>
                    <a:pt x="452" y="105"/>
                    <a:pt x="452" y="105"/>
                  </a:cubicBezTo>
                  <a:cubicBezTo>
                    <a:pt x="449" y="103"/>
                    <a:pt x="449" y="103"/>
                    <a:pt x="449" y="103"/>
                  </a:cubicBezTo>
                  <a:cubicBezTo>
                    <a:pt x="450" y="105"/>
                    <a:pt x="450" y="105"/>
                    <a:pt x="450" y="105"/>
                  </a:cubicBezTo>
                  <a:cubicBezTo>
                    <a:pt x="447" y="105"/>
                    <a:pt x="447" y="105"/>
                    <a:pt x="447" y="105"/>
                  </a:cubicBezTo>
                  <a:cubicBezTo>
                    <a:pt x="444" y="103"/>
                    <a:pt x="444" y="103"/>
                    <a:pt x="444" y="103"/>
                  </a:cubicBezTo>
                  <a:cubicBezTo>
                    <a:pt x="440" y="105"/>
                    <a:pt x="440" y="105"/>
                    <a:pt x="440" y="105"/>
                  </a:cubicBezTo>
                  <a:cubicBezTo>
                    <a:pt x="439" y="106"/>
                    <a:pt x="439" y="106"/>
                    <a:pt x="439" y="106"/>
                  </a:cubicBezTo>
                  <a:cubicBezTo>
                    <a:pt x="437" y="106"/>
                    <a:pt x="437" y="106"/>
                    <a:pt x="437" y="106"/>
                  </a:cubicBezTo>
                  <a:cubicBezTo>
                    <a:pt x="439" y="105"/>
                    <a:pt x="439" y="105"/>
                    <a:pt x="439" y="105"/>
                  </a:cubicBezTo>
                  <a:cubicBezTo>
                    <a:pt x="436" y="106"/>
                    <a:pt x="436" y="106"/>
                    <a:pt x="436" y="106"/>
                  </a:cubicBezTo>
                  <a:cubicBezTo>
                    <a:pt x="432" y="108"/>
                    <a:pt x="432" y="108"/>
                    <a:pt x="432" y="108"/>
                  </a:cubicBezTo>
                  <a:cubicBezTo>
                    <a:pt x="434" y="106"/>
                    <a:pt x="434" y="106"/>
                    <a:pt x="434" y="106"/>
                  </a:cubicBezTo>
                  <a:cubicBezTo>
                    <a:pt x="437" y="105"/>
                    <a:pt x="437" y="105"/>
                    <a:pt x="437" y="105"/>
                  </a:cubicBezTo>
                  <a:cubicBezTo>
                    <a:pt x="440" y="103"/>
                    <a:pt x="440" y="103"/>
                    <a:pt x="440" y="103"/>
                  </a:cubicBezTo>
                  <a:cubicBezTo>
                    <a:pt x="443" y="102"/>
                    <a:pt x="443" y="102"/>
                    <a:pt x="443" y="102"/>
                  </a:cubicBezTo>
                  <a:cubicBezTo>
                    <a:pt x="439" y="101"/>
                    <a:pt x="439" y="101"/>
                    <a:pt x="439" y="101"/>
                  </a:cubicBezTo>
                  <a:cubicBezTo>
                    <a:pt x="433" y="99"/>
                    <a:pt x="433" y="99"/>
                    <a:pt x="433" y="99"/>
                  </a:cubicBezTo>
                  <a:cubicBezTo>
                    <a:pt x="429" y="99"/>
                    <a:pt x="429" y="99"/>
                    <a:pt x="429" y="99"/>
                  </a:cubicBezTo>
                  <a:cubicBezTo>
                    <a:pt x="423" y="102"/>
                    <a:pt x="423" y="102"/>
                    <a:pt x="423" y="102"/>
                  </a:cubicBezTo>
                  <a:cubicBezTo>
                    <a:pt x="424" y="102"/>
                    <a:pt x="424" y="102"/>
                    <a:pt x="424" y="102"/>
                  </a:cubicBezTo>
                  <a:cubicBezTo>
                    <a:pt x="422" y="103"/>
                    <a:pt x="422" y="103"/>
                    <a:pt x="422" y="103"/>
                  </a:cubicBezTo>
                  <a:cubicBezTo>
                    <a:pt x="419" y="103"/>
                    <a:pt x="419" y="103"/>
                    <a:pt x="419" y="103"/>
                  </a:cubicBezTo>
                  <a:cubicBezTo>
                    <a:pt x="413" y="103"/>
                    <a:pt x="413" y="103"/>
                    <a:pt x="413" y="103"/>
                  </a:cubicBezTo>
                  <a:cubicBezTo>
                    <a:pt x="416" y="102"/>
                    <a:pt x="416" y="102"/>
                    <a:pt x="416" y="102"/>
                  </a:cubicBezTo>
                  <a:cubicBezTo>
                    <a:pt x="420" y="101"/>
                    <a:pt x="420" y="101"/>
                    <a:pt x="420" y="101"/>
                  </a:cubicBezTo>
                  <a:cubicBezTo>
                    <a:pt x="426" y="98"/>
                    <a:pt x="426" y="98"/>
                    <a:pt x="426" y="98"/>
                  </a:cubicBezTo>
                  <a:cubicBezTo>
                    <a:pt x="426" y="96"/>
                    <a:pt x="426" y="96"/>
                    <a:pt x="426" y="96"/>
                  </a:cubicBezTo>
                  <a:cubicBezTo>
                    <a:pt x="423" y="95"/>
                    <a:pt x="423" y="95"/>
                    <a:pt x="423" y="95"/>
                  </a:cubicBezTo>
                  <a:cubicBezTo>
                    <a:pt x="417" y="96"/>
                    <a:pt x="417" y="96"/>
                    <a:pt x="417" y="96"/>
                  </a:cubicBezTo>
                  <a:cubicBezTo>
                    <a:pt x="400" y="99"/>
                    <a:pt x="400" y="99"/>
                    <a:pt x="400" y="99"/>
                  </a:cubicBezTo>
                  <a:cubicBezTo>
                    <a:pt x="390" y="102"/>
                    <a:pt x="390" y="102"/>
                    <a:pt x="390" y="102"/>
                  </a:cubicBezTo>
                  <a:cubicBezTo>
                    <a:pt x="383" y="103"/>
                    <a:pt x="383" y="103"/>
                    <a:pt x="383" y="103"/>
                  </a:cubicBezTo>
                  <a:cubicBezTo>
                    <a:pt x="377" y="105"/>
                    <a:pt x="377" y="105"/>
                    <a:pt x="377" y="105"/>
                  </a:cubicBezTo>
                  <a:cubicBezTo>
                    <a:pt x="380" y="106"/>
                    <a:pt x="380" y="106"/>
                    <a:pt x="380" y="106"/>
                  </a:cubicBezTo>
                  <a:cubicBezTo>
                    <a:pt x="376" y="108"/>
                    <a:pt x="376" y="108"/>
                    <a:pt x="376" y="108"/>
                  </a:cubicBezTo>
                  <a:cubicBezTo>
                    <a:pt x="370" y="109"/>
                    <a:pt x="370" y="109"/>
                    <a:pt x="370" y="109"/>
                  </a:cubicBezTo>
                  <a:cubicBezTo>
                    <a:pt x="364" y="111"/>
                    <a:pt x="364" y="111"/>
                    <a:pt x="364" y="111"/>
                  </a:cubicBezTo>
                  <a:cubicBezTo>
                    <a:pt x="363" y="112"/>
                    <a:pt x="363" y="112"/>
                    <a:pt x="363" y="112"/>
                  </a:cubicBezTo>
                  <a:cubicBezTo>
                    <a:pt x="363" y="115"/>
                    <a:pt x="363" y="115"/>
                    <a:pt x="363" y="115"/>
                  </a:cubicBezTo>
                  <a:cubicBezTo>
                    <a:pt x="366" y="113"/>
                    <a:pt x="366" y="113"/>
                    <a:pt x="366" y="113"/>
                  </a:cubicBezTo>
                  <a:cubicBezTo>
                    <a:pt x="369" y="115"/>
                    <a:pt x="369" y="115"/>
                    <a:pt x="369" y="115"/>
                  </a:cubicBezTo>
                  <a:cubicBezTo>
                    <a:pt x="373" y="113"/>
                    <a:pt x="373" y="113"/>
                    <a:pt x="373" y="113"/>
                  </a:cubicBezTo>
                  <a:cubicBezTo>
                    <a:pt x="371" y="115"/>
                    <a:pt x="371" y="115"/>
                    <a:pt x="371" y="115"/>
                  </a:cubicBezTo>
                  <a:cubicBezTo>
                    <a:pt x="370" y="115"/>
                    <a:pt x="370" y="115"/>
                    <a:pt x="370" y="115"/>
                  </a:cubicBezTo>
                  <a:cubicBezTo>
                    <a:pt x="366" y="116"/>
                    <a:pt x="366" y="116"/>
                    <a:pt x="366" y="116"/>
                  </a:cubicBezTo>
                  <a:cubicBezTo>
                    <a:pt x="369" y="116"/>
                    <a:pt x="369" y="116"/>
                    <a:pt x="369" y="116"/>
                  </a:cubicBezTo>
                  <a:cubicBezTo>
                    <a:pt x="370" y="118"/>
                    <a:pt x="370" y="118"/>
                    <a:pt x="370" y="118"/>
                  </a:cubicBezTo>
                  <a:cubicBezTo>
                    <a:pt x="376" y="116"/>
                    <a:pt x="376" y="116"/>
                    <a:pt x="376" y="116"/>
                  </a:cubicBezTo>
                  <a:cubicBezTo>
                    <a:pt x="384" y="115"/>
                    <a:pt x="384" y="115"/>
                    <a:pt x="384" y="115"/>
                  </a:cubicBezTo>
                  <a:cubicBezTo>
                    <a:pt x="390" y="115"/>
                    <a:pt x="390" y="115"/>
                    <a:pt x="390" y="115"/>
                  </a:cubicBezTo>
                  <a:cubicBezTo>
                    <a:pt x="394" y="115"/>
                    <a:pt x="394" y="115"/>
                    <a:pt x="394" y="115"/>
                  </a:cubicBezTo>
                  <a:cubicBezTo>
                    <a:pt x="389" y="116"/>
                    <a:pt x="389" y="116"/>
                    <a:pt x="389" y="116"/>
                  </a:cubicBezTo>
                  <a:cubicBezTo>
                    <a:pt x="387" y="116"/>
                    <a:pt x="387" y="116"/>
                    <a:pt x="387" y="116"/>
                  </a:cubicBezTo>
                  <a:cubicBezTo>
                    <a:pt x="381" y="118"/>
                    <a:pt x="381" y="118"/>
                    <a:pt x="381" y="118"/>
                  </a:cubicBezTo>
                  <a:cubicBezTo>
                    <a:pt x="376" y="118"/>
                    <a:pt x="376" y="118"/>
                    <a:pt x="376" y="118"/>
                  </a:cubicBezTo>
                  <a:cubicBezTo>
                    <a:pt x="366" y="119"/>
                    <a:pt x="366" y="119"/>
                    <a:pt x="366" y="119"/>
                  </a:cubicBezTo>
                  <a:cubicBezTo>
                    <a:pt x="361" y="121"/>
                    <a:pt x="361" y="121"/>
                    <a:pt x="361" y="121"/>
                  </a:cubicBezTo>
                  <a:cubicBezTo>
                    <a:pt x="358" y="122"/>
                    <a:pt x="358" y="122"/>
                    <a:pt x="358" y="122"/>
                  </a:cubicBezTo>
                  <a:cubicBezTo>
                    <a:pt x="360" y="123"/>
                    <a:pt x="360" y="123"/>
                    <a:pt x="360" y="123"/>
                  </a:cubicBezTo>
                  <a:cubicBezTo>
                    <a:pt x="361" y="125"/>
                    <a:pt x="361" y="125"/>
                    <a:pt x="361" y="125"/>
                  </a:cubicBezTo>
                  <a:cubicBezTo>
                    <a:pt x="374" y="126"/>
                    <a:pt x="374" y="126"/>
                    <a:pt x="374" y="126"/>
                  </a:cubicBezTo>
                  <a:cubicBezTo>
                    <a:pt x="381" y="125"/>
                    <a:pt x="381" y="125"/>
                    <a:pt x="381" y="125"/>
                  </a:cubicBezTo>
                  <a:cubicBezTo>
                    <a:pt x="389" y="125"/>
                    <a:pt x="389" y="125"/>
                    <a:pt x="389" y="125"/>
                  </a:cubicBezTo>
                  <a:cubicBezTo>
                    <a:pt x="400" y="126"/>
                    <a:pt x="400" y="126"/>
                    <a:pt x="400" y="126"/>
                  </a:cubicBezTo>
                  <a:cubicBezTo>
                    <a:pt x="403" y="126"/>
                    <a:pt x="403" y="126"/>
                    <a:pt x="403" y="126"/>
                  </a:cubicBezTo>
                  <a:cubicBezTo>
                    <a:pt x="406" y="126"/>
                    <a:pt x="406" y="126"/>
                    <a:pt x="406" y="126"/>
                  </a:cubicBezTo>
                  <a:cubicBezTo>
                    <a:pt x="407" y="128"/>
                    <a:pt x="407" y="128"/>
                    <a:pt x="407" y="128"/>
                  </a:cubicBezTo>
                  <a:cubicBezTo>
                    <a:pt x="409" y="128"/>
                    <a:pt x="409" y="128"/>
                    <a:pt x="409" y="128"/>
                  </a:cubicBezTo>
                  <a:cubicBezTo>
                    <a:pt x="407" y="129"/>
                    <a:pt x="407" y="129"/>
                    <a:pt x="407" y="129"/>
                  </a:cubicBezTo>
                  <a:cubicBezTo>
                    <a:pt x="404" y="129"/>
                    <a:pt x="404" y="129"/>
                    <a:pt x="404" y="129"/>
                  </a:cubicBezTo>
                  <a:cubicBezTo>
                    <a:pt x="397" y="131"/>
                    <a:pt x="397" y="131"/>
                    <a:pt x="397" y="131"/>
                  </a:cubicBezTo>
                  <a:cubicBezTo>
                    <a:pt x="384" y="129"/>
                    <a:pt x="384" y="129"/>
                    <a:pt x="384" y="129"/>
                  </a:cubicBezTo>
                  <a:cubicBezTo>
                    <a:pt x="367" y="131"/>
                    <a:pt x="367" y="131"/>
                    <a:pt x="367" y="131"/>
                  </a:cubicBezTo>
                  <a:cubicBezTo>
                    <a:pt x="361" y="131"/>
                    <a:pt x="361" y="131"/>
                    <a:pt x="361" y="131"/>
                  </a:cubicBezTo>
                  <a:cubicBezTo>
                    <a:pt x="354" y="132"/>
                    <a:pt x="354" y="132"/>
                    <a:pt x="354" y="132"/>
                  </a:cubicBezTo>
                  <a:cubicBezTo>
                    <a:pt x="353" y="135"/>
                    <a:pt x="353" y="135"/>
                    <a:pt x="353" y="135"/>
                  </a:cubicBezTo>
                  <a:cubicBezTo>
                    <a:pt x="353" y="136"/>
                    <a:pt x="353" y="136"/>
                    <a:pt x="353" y="136"/>
                  </a:cubicBezTo>
                  <a:cubicBezTo>
                    <a:pt x="354" y="138"/>
                    <a:pt x="354" y="138"/>
                    <a:pt x="354" y="138"/>
                  </a:cubicBezTo>
                  <a:cubicBezTo>
                    <a:pt x="354" y="139"/>
                    <a:pt x="354" y="139"/>
                    <a:pt x="354" y="139"/>
                  </a:cubicBezTo>
                  <a:cubicBezTo>
                    <a:pt x="357" y="141"/>
                    <a:pt x="357" y="141"/>
                    <a:pt x="357" y="141"/>
                  </a:cubicBezTo>
                  <a:cubicBezTo>
                    <a:pt x="361" y="141"/>
                    <a:pt x="361" y="141"/>
                    <a:pt x="361" y="141"/>
                  </a:cubicBezTo>
                  <a:cubicBezTo>
                    <a:pt x="370" y="141"/>
                    <a:pt x="370" y="141"/>
                    <a:pt x="370" y="141"/>
                  </a:cubicBezTo>
                  <a:cubicBezTo>
                    <a:pt x="377" y="142"/>
                    <a:pt x="377" y="142"/>
                    <a:pt x="377" y="142"/>
                  </a:cubicBezTo>
                  <a:cubicBezTo>
                    <a:pt x="373" y="145"/>
                    <a:pt x="373" y="145"/>
                    <a:pt x="373" y="145"/>
                  </a:cubicBezTo>
                  <a:cubicBezTo>
                    <a:pt x="371" y="148"/>
                    <a:pt x="371" y="148"/>
                    <a:pt x="371" y="148"/>
                  </a:cubicBezTo>
                  <a:cubicBezTo>
                    <a:pt x="373" y="149"/>
                    <a:pt x="373" y="149"/>
                    <a:pt x="373" y="149"/>
                  </a:cubicBezTo>
                  <a:cubicBezTo>
                    <a:pt x="371" y="149"/>
                    <a:pt x="371" y="149"/>
                    <a:pt x="371" y="149"/>
                  </a:cubicBezTo>
                  <a:cubicBezTo>
                    <a:pt x="374" y="151"/>
                    <a:pt x="374" y="151"/>
                    <a:pt x="374" y="151"/>
                  </a:cubicBezTo>
                  <a:cubicBezTo>
                    <a:pt x="376" y="151"/>
                    <a:pt x="376" y="151"/>
                    <a:pt x="376" y="151"/>
                  </a:cubicBezTo>
                  <a:cubicBezTo>
                    <a:pt x="380" y="149"/>
                    <a:pt x="380" y="149"/>
                    <a:pt x="380" y="149"/>
                  </a:cubicBezTo>
                  <a:cubicBezTo>
                    <a:pt x="386" y="149"/>
                    <a:pt x="386" y="149"/>
                    <a:pt x="386" y="149"/>
                  </a:cubicBezTo>
                  <a:cubicBezTo>
                    <a:pt x="389" y="149"/>
                    <a:pt x="389" y="149"/>
                    <a:pt x="389" y="149"/>
                  </a:cubicBezTo>
                  <a:cubicBezTo>
                    <a:pt x="393" y="148"/>
                    <a:pt x="393" y="148"/>
                    <a:pt x="393" y="148"/>
                  </a:cubicBezTo>
                  <a:cubicBezTo>
                    <a:pt x="393" y="149"/>
                    <a:pt x="393" y="149"/>
                    <a:pt x="393" y="149"/>
                  </a:cubicBezTo>
                  <a:cubicBezTo>
                    <a:pt x="396" y="149"/>
                    <a:pt x="396" y="149"/>
                    <a:pt x="396" y="149"/>
                  </a:cubicBezTo>
                  <a:cubicBezTo>
                    <a:pt x="403" y="148"/>
                    <a:pt x="403" y="148"/>
                    <a:pt x="403" y="148"/>
                  </a:cubicBezTo>
                  <a:cubicBezTo>
                    <a:pt x="412" y="146"/>
                    <a:pt x="412" y="146"/>
                    <a:pt x="412" y="146"/>
                  </a:cubicBezTo>
                  <a:cubicBezTo>
                    <a:pt x="416" y="145"/>
                    <a:pt x="416" y="145"/>
                    <a:pt x="416" y="145"/>
                  </a:cubicBezTo>
                  <a:cubicBezTo>
                    <a:pt x="420" y="145"/>
                    <a:pt x="420" y="145"/>
                    <a:pt x="420" y="145"/>
                  </a:cubicBezTo>
                  <a:cubicBezTo>
                    <a:pt x="430" y="144"/>
                    <a:pt x="430" y="144"/>
                    <a:pt x="430" y="144"/>
                  </a:cubicBezTo>
                  <a:cubicBezTo>
                    <a:pt x="437" y="139"/>
                    <a:pt x="437" y="139"/>
                    <a:pt x="437" y="139"/>
                  </a:cubicBezTo>
                  <a:cubicBezTo>
                    <a:pt x="442" y="139"/>
                    <a:pt x="442" y="139"/>
                    <a:pt x="442" y="139"/>
                  </a:cubicBezTo>
                  <a:cubicBezTo>
                    <a:pt x="443" y="139"/>
                    <a:pt x="443" y="139"/>
                    <a:pt x="443" y="139"/>
                  </a:cubicBezTo>
                  <a:cubicBezTo>
                    <a:pt x="442" y="141"/>
                    <a:pt x="442" y="141"/>
                    <a:pt x="442" y="141"/>
                  </a:cubicBezTo>
                  <a:cubicBezTo>
                    <a:pt x="440" y="142"/>
                    <a:pt x="440" y="142"/>
                    <a:pt x="440" y="142"/>
                  </a:cubicBezTo>
                  <a:cubicBezTo>
                    <a:pt x="443" y="142"/>
                    <a:pt x="443" y="142"/>
                    <a:pt x="443" y="142"/>
                  </a:cubicBezTo>
                  <a:cubicBezTo>
                    <a:pt x="444" y="142"/>
                    <a:pt x="444" y="142"/>
                    <a:pt x="444" y="142"/>
                  </a:cubicBezTo>
                  <a:cubicBezTo>
                    <a:pt x="447" y="142"/>
                    <a:pt x="447" y="142"/>
                    <a:pt x="447" y="142"/>
                  </a:cubicBezTo>
                  <a:cubicBezTo>
                    <a:pt x="450" y="142"/>
                    <a:pt x="450" y="142"/>
                    <a:pt x="450" y="142"/>
                  </a:cubicBezTo>
                  <a:cubicBezTo>
                    <a:pt x="449" y="144"/>
                    <a:pt x="449" y="144"/>
                    <a:pt x="449" y="144"/>
                  </a:cubicBezTo>
                  <a:cubicBezTo>
                    <a:pt x="447" y="145"/>
                    <a:pt x="447" y="145"/>
                    <a:pt x="447" y="145"/>
                  </a:cubicBezTo>
                  <a:cubicBezTo>
                    <a:pt x="449" y="145"/>
                    <a:pt x="449" y="145"/>
                    <a:pt x="449" y="145"/>
                  </a:cubicBezTo>
                  <a:cubicBezTo>
                    <a:pt x="452" y="145"/>
                    <a:pt x="452" y="145"/>
                    <a:pt x="452" y="145"/>
                  </a:cubicBezTo>
                  <a:cubicBezTo>
                    <a:pt x="455" y="145"/>
                    <a:pt x="455" y="145"/>
                    <a:pt x="455" y="145"/>
                  </a:cubicBezTo>
                  <a:cubicBezTo>
                    <a:pt x="459" y="146"/>
                    <a:pt x="459" y="146"/>
                    <a:pt x="459" y="146"/>
                  </a:cubicBezTo>
                  <a:cubicBezTo>
                    <a:pt x="463" y="146"/>
                    <a:pt x="463" y="146"/>
                    <a:pt x="463" y="146"/>
                  </a:cubicBezTo>
                  <a:cubicBezTo>
                    <a:pt x="467" y="146"/>
                    <a:pt x="467" y="146"/>
                    <a:pt x="467" y="146"/>
                  </a:cubicBezTo>
                  <a:cubicBezTo>
                    <a:pt x="472" y="145"/>
                    <a:pt x="472" y="145"/>
                    <a:pt x="472" y="145"/>
                  </a:cubicBezTo>
                  <a:cubicBezTo>
                    <a:pt x="477" y="144"/>
                    <a:pt x="477" y="144"/>
                    <a:pt x="477" y="144"/>
                  </a:cubicBezTo>
                  <a:cubicBezTo>
                    <a:pt x="479" y="144"/>
                    <a:pt x="479" y="144"/>
                    <a:pt x="479" y="144"/>
                  </a:cubicBezTo>
                  <a:cubicBezTo>
                    <a:pt x="480" y="142"/>
                    <a:pt x="480" y="142"/>
                    <a:pt x="480" y="142"/>
                  </a:cubicBezTo>
                  <a:cubicBezTo>
                    <a:pt x="479" y="141"/>
                    <a:pt x="479" y="141"/>
                    <a:pt x="479" y="141"/>
                  </a:cubicBezTo>
                  <a:cubicBezTo>
                    <a:pt x="482" y="139"/>
                    <a:pt x="482" y="139"/>
                    <a:pt x="482" y="139"/>
                  </a:cubicBezTo>
                  <a:cubicBezTo>
                    <a:pt x="479" y="138"/>
                    <a:pt x="479" y="138"/>
                    <a:pt x="479" y="138"/>
                  </a:cubicBezTo>
                  <a:cubicBezTo>
                    <a:pt x="475" y="139"/>
                    <a:pt x="475" y="139"/>
                    <a:pt x="475" y="139"/>
                  </a:cubicBezTo>
                  <a:cubicBezTo>
                    <a:pt x="470" y="141"/>
                    <a:pt x="470" y="141"/>
                    <a:pt x="470" y="141"/>
                  </a:cubicBezTo>
                  <a:cubicBezTo>
                    <a:pt x="472" y="139"/>
                    <a:pt x="472" y="139"/>
                    <a:pt x="472" y="139"/>
                  </a:cubicBezTo>
                  <a:cubicBezTo>
                    <a:pt x="472" y="138"/>
                    <a:pt x="472" y="138"/>
                    <a:pt x="472" y="138"/>
                  </a:cubicBezTo>
                  <a:cubicBezTo>
                    <a:pt x="470" y="138"/>
                    <a:pt x="470" y="138"/>
                    <a:pt x="470" y="138"/>
                  </a:cubicBezTo>
                  <a:cubicBezTo>
                    <a:pt x="472" y="136"/>
                    <a:pt x="472" y="136"/>
                    <a:pt x="472" y="136"/>
                  </a:cubicBezTo>
                  <a:cubicBezTo>
                    <a:pt x="473" y="136"/>
                    <a:pt x="473" y="136"/>
                    <a:pt x="473" y="136"/>
                  </a:cubicBezTo>
                  <a:cubicBezTo>
                    <a:pt x="475" y="138"/>
                    <a:pt x="475" y="138"/>
                    <a:pt x="475" y="138"/>
                  </a:cubicBezTo>
                  <a:cubicBezTo>
                    <a:pt x="477" y="138"/>
                    <a:pt x="477" y="138"/>
                    <a:pt x="477" y="138"/>
                  </a:cubicBezTo>
                  <a:cubicBezTo>
                    <a:pt x="480" y="135"/>
                    <a:pt x="480" y="135"/>
                    <a:pt x="480" y="135"/>
                  </a:cubicBezTo>
                  <a:cubicBezTo>
                    <a:pt x="482" y="135"/>
                    <a:pt x="482" y="135"/>
                    <a:pt x="482" y="135"/>
                  </a:cubicBezTo>
                  <a:cubicBezTo>
                    <a:pt x="485" y="133"/>
                    <a:pt x="485" y="133"/>
                    <a:pt x="485" y="133"/>
                  </a:cubicBezTo>
                  <a:cubicBezTo>
                    <a:pt x="487" y="135"/>
                    <a:pt x="487" y="135"/>
                    <a:pt x="487" y="135"/>
                  </a:cubicBezTo>
                  <a:cubicBezTo>
                    <a:pt x="489" y="135"/>
                    <a:pt x="489" y="135"/>
                    <a:pt x="489" y="135"/>
                  </a:cubicBezTo>
                  <a:cubicBezTo>
                    <a:pt x="492" y="133"/>
                    <a:pt x="492" y="133"/>
                    <a:pt x="492" y="133"/>
                  </a:cubicBezTo>
                  <a:cubicBezTo>
                    <a:pt x="490" y="135"/>
                    <a:pt x="490" y="135"/>
                    <a:pt x="490" y="135"/>
                  </a:cubicBezTo>
                  <a:lnTo>
                    <a:pt x="493" y="136"/>
                  </a:lnTo>
                  <a:close/>
                  <a:moveTo>
                    <a:pt x="486" y="146"/>
                  </a:moveTo>
                  <a:cubicBezTo>
                    <a:pt x="489" y="146"/>
                    <a:pt x="489" y="146"/>
                    <a:pt x="489" y="146"/>
                  </a:cubicBezTo>
                  <a:cubicBezTo>
                    <a:pt x="490" y="145"/>
                    <a:pt x="490" y="145"/>
                    <a:pt x="490" y="145"/>
                  </a:cubicBezTo>
                  <a:cubicBezTo>
                    <a:pt x="490" y="144"/>
                    <a:pt x="490" y="144"/>
                    <a:pt x="490" y="144"/>
                  </a:cubicBezTo>
                  <a:cubicBezTo>
                    <a:pt x="489" y="144"/>
                    <a:pt x="489" y="144"/>
                    <a:pt x="489" y="144"/>
                  </a:cubicBezTo>
                  <a:lnTo>
                    <a:pt x="486" y="146"/>
                  </a:lnTo>
                  <a:close/>
                  <a:moveTo>
                    <a:pt x="499" y="90"/>
                  </a:moveTo>
                  <a:cubicBezTo>
                    <a:pt x="492" y="92"/>
                    <a:pt x="492" y="92"/>
                    <a:pt x="492" y="92"/>
                  </a:cubicBezTo>
                  <a:cubicBezTo>
                    <a:pt x="489" y="93"/>
                    <a:pt x="489" y="93"/>
                    <a:pt x="489" y="93"/>
                  </a:cubicBezTo>
                  <a:cubicBezTo>
                    <a:pt x="490" y="95"/>
                    <a:pt x="490" y="95"/>
                    <a:pt x="490" y="95"/>
                  </a:cubicBezTo>
                  <a:cubicBezTo>
                    <a:pt x="493" y="96"/>
                    <a:pt x="493" y="96"/>
                    <a:pt x="493" y="96"/>
                  </a:cubicBezTo>
                  <a:cubicBezTo>
                    <a:pt x="492" y="96"/>
                    <a:pt x="492" y="96"/>
                    <a:pt x="492" y="96"/>
                  </a:cubicBezTo>
                  <a:cubicBezTo>
                    <a:pt x="493" y="98"/>
                    <a:pt x="493" y="98"/>
                    <a:pt x="493" y="98"/>
                  </a:cubicBezTo>
                  <a:cubicBezTo>
                    <a:pt x="493" y="99"/>
                    <a:pt x="493" y="99"/>
                    <a:pt x="493" y="99"/>
                  </a:cubicBezTo>
                  <a:cubicBezTo>
                    <a:pt x="495" y="101"/>
                    <a:pt x="495" y="101"/>
                    <a:pt x="495" y="101"/>
                  </a:cubicBezTo>
                  <a:cubicBezTo>
                    <a:pt x="498" y="99"/>
                    <a:pt x="498" y="99"/>
                    <a:pt x="498" y="99"/>
                  </a:cubicBezTo>
                  <a:cubicBezTo>
                    <a:pt x="500" y="98"/>
                    <a:pt x="500" y="98"/>
                    <a:pt x="500" y="98"/>
                  </a:cubicBezTo>
                  <a:cubicBezTo>
                    <a:pt x="506" y="95"/>
                    <a:pt x="506" y="95"/>
                    <a:pt x="506" y="95"/>
                  </a:cubicBezTo>
                  <a:cubicBezTo>
                    <a:pt x="509" y="93"/>
                    <a:pt x="509" y="93"/>
                    <a:pt x="509" y="93"/>
                  </a:cubicBezTo>
                  <a:cubicBezTo>
                    <a:pt x="509" y="92"/>
                    <a:pt x="509" y="92"/>
                    <a:pt x="509" y="92"/>
                  </a:cubicBezTo>
                  <a:cubicBezTo>
                    <a:pt x="505" y="90"/>
                    <a:pt x="505" y="90"/>
                    <a:pt x="505" y="90"/>
                  </a:cubicBezTo>
                  <a:lnTo>
                    <a:pt x="499" y="90"/>
                  </a:lnTo>
                  <a:close/>
                  <a:moveTo>
                    <a:pt x="558" y="68"/>
                  </a:moveTo>
                  <a:cubicBezTo>
                    <a:pt x="561" y="66"/>
                    <a:pt x="561" y="66"/>
                    <a:pt x="561" y="66"/>
                  </a:cubicBezTo>
                  <a:cubicBezTo>
                    <a:pt x="556" y="66"/>
                    <a:pt x="556" y="66"/>
                    <a:pt x="556" y="66"/>
                  </a:cubicBezTo>
                  <a:cubicBezTo>
                    <a:pt x="553" y="66"/>
                    <a:pt x="553" y="66"/>
                    <a:pt x="553" y="66"/>
                  </a:cubicBezTo>
                  <a:cubicBezTo>
                    <a:pt x="549" y="66"/>
                    <a:pt x="549" y="66"/>
                    <a:pt x="549" y="66"/>
                  </a:cubicBezTo>
                  <a:cubicBezTo>
                    <a:pt x="546" y="68"/>
                    <a:pt x="546" y="68"/>
                    <a:pt x="546" y="68"/>
                  </a:cubicBezTo>
                  <a:cubicBezTo>
                    <a:pt x="553" y="68"/>
                    <a:pt x="553" y="68"/>
                    <a:pt x="553" y="68"/>
                  </a:cubicBezTo>
                  <a:lnTo>
                    <a:pt x="558" y="68"/>
                  </a:lnTo>
                  <a:close/>
                  <a:moveTo>
                    <a:pt x="561" y="62"/>
                  </a:moveTo>
                  <a:cubicBezTo>
                    <a:pt x="558" y="60"/>
                    <a:pt x="558" y="60"/>
                    <a:pt x="558" y="60"/>
                  </a:cubicBezTo>
                  <a:cubicBezTo>
                    <a:pt x="555" y="60"/>
                    <a:pt x="555" y="60"/>
                    <a:pt x="555" y="60"/>
                  </a:cubicBezTo>
                  <a:cubicBezTo>
                    <a:pt x="553" y="60"/>
                    <a:pt x="553" y="60"/>
                    <a:pt x="553" y="60"/>
                  </a:cubicBezTo>
                  <a:cubicBezTo>
                    <a:pt x="551" y="60"/>
                    <a:pt x="551" y="60"/>
                    <a:pt x="551" y="60"/>
                  </a:cubicBezTo>
                  <a:cubicBezTo>
                    <a:pt x="549" y="62"/>
                    <a:pt x="549" y="62"/>
                    <a:pt x="549" y="62"/>
                  </a:cubicBezTo>
                  <a:cubicBezTo>
                    <a:pt x="548" y="63"/>
                    <a:pt x="548" y="63"/>
                    <a:pt x="548" y="63"/>
                  </a:cubicBezTo>
                  <a:cubicBezTo>
                    <a:pt x="555" y="63"/>
                    <a:pt x="555" y="63"/>
                    <a:pt x="555" y="63"/>
                  </a:cubicBezTo>
                  <a:lnTo>
                    <a:pt x="561" y="62"/>
                  </a:lnTo>
                  <a:close/>
                  <a:moveTo>
                    <a:pt x="543" y="92"/>
                  </a:moveTo>
                  <a:cubicBezTo>
                    <a:pt x="541" y="93"/>
                    <a:pt x="541" y="93"/>
                    <a:pt x="541" y="93"/>
                  </a:cubicBezTo>
                  <a:cubicBezTo>
                    <a:pt x="539" y="92"/>
                    <a:pt x="539" y="92"/>
                    <a:pt x="539" y="92"/>
                  </a:cubicBezTo>
                  <a:cubicBezTo>
                    <a:pt x="536" y="93"/>
                    <a:pt x="536" y="93"/>
                    <a:pt x="536" y="93"/>
                  </a:cubicBezTo>
                  <a:cubicBezTo>
                    <a:pt x="533" y="93"/>
                    <a:pt x="533" y="93"/>
                    <a:pt x="533" y="93"/>
                  </a:cubicBezTo>
                  <a:cubicBezTo>
                    <a:pt x="536" y="95"/>
                    <a:pt x="536" y="95"/>
                    <a:pt x="536" y="95"/>
                  </a:cubicBezTo>
                  <a:cubicBezTo>
                    <a:pt x="539" y="96"/>
                    <a:pt x="539" y="96"/>
                    <a:pt x="539" y="96"/>
                  </a:cubicBezTo>
                  <a:cubicBezTo>
                    <a:pt x="542" y="95"/>
                    <a:pt x="542" y="95"/>
                    <a:pt x="542" y="95"/>
                  </a:cubicBezTo>
                  <a:cubicBezTo>
                    <a:pt x="543" y="96"/>
                    <a:pt x="543" y="96"/>
                    <a:pt x="543" y="96"/>
                  </a:cubicBezTo>
                  <a:cubicBezTo>
                    <a:pt x="542" y="96"/>
                    <a:pt x="542" y="96"/>
                    <a:pt x="542" y="96"/>
                  </a:cubicBezTo>
                  <a:cubicBezTo>
                    <a:pt x="541" y="96"/>
                    <a:pt x="541" y="96"/>
                    <a:pt x="541" y="96"/>
                  </a:cubicBezTo>
                  <a:cubicBezTo>
                    <a:pt x="538" y="98"/>
                    <a:pt x="538" y="98"/>
                    <a:pt x="538" y="98"/>
                  </a:cubicBezTo>
                  <a:cubicBezTo>
                    <a:pt x="539" y="98"/>
                    <a:pt x="539" y="98"/>
                    <a:pt x="539" y="98"/>
                  </a:cubicBezTo>
                  <a:cubicBezTo>
                    <a:pt x="539" y="99"/>
                    <a:pt x="539" y="99"/>
                    <a:pt x="539" y="99"/>
                  </a:cubicBezTo>
                  <a:cubicBezTo>
                    <a:pt x="538" y="101"/>
                    <a:pt x="538" y="101"/>
                    <a:pt x="538" y="101"/>
                  </a:cubicBezTo>
                  <a:cubicBezTo>
                    <a:pt x="536" y="101"/>
                    <a:pt x="536" y="101"/>
                    <a:pt x="536" y="101"/>
                  </a:cubicBezTo>
                  <a:cubicBezTo>
                    <a:pt x="538" y="99"/>
                    <a:pt x="538" y="99"/>
                    <a:pt x="538" y="99"/>
                  </a:cubicBezTo>
                  <a:cubicBezTo>
                    <a:pt x="536" y="99"/>
                    <a:pt x="536" y="99"/>
                    <a:pt x="536" y="99"/>
                  </a:cubicBezTo>
                  <a:cubicBezTo>
                    <a:pt x="535" y="102"/>
                    <a:pt x="535" y="102"/>
                    <a:pt x="535" y="102"/>
                  </a:cubicBezTo>
                  <a:cubicBezTo>
                    <a:pt x="530" y="102"/>
                    <a:pt x="530" y="102"/>
                    <a:pt x="530" y="102"/>
                  </a:cubicBezTo>
                  <a:cubicBezTo>
                    <a:pt x="526" y="102"/>
                    <a:pt x="526" y="102"/>
                    <a:pt x="526" y="102"/>
                  </a:cubicBezTo>
                  <a:cubicBezTo>
                    <a:pt x="526" y="101"/>
                    <a:pt x="526" y="101"/>
                    <a:pt x="526" y="101"/>
                  </a:cubicBezTo>
                  <a:cubicBezTo>
                    <a:pt x="526" y="99"/>
                    <a:pt x="526" y="99"/>
                    <a:pt x="526" y="99"/>
                  </a:cubicBezTo>
                  <a:cubicBezTo>
                    <a:pt x="525" y="98"/>
                    <a:pt x="525" y="98"/>
                    <a:pt x="525" y="98"/>
                  </a:cubicBezTo>
                  <a:cubicBezTo>
                    <a:pt x="522" y="98"/>
                    <a:pt x="522" y="98"/>
                    <a:pt x="522" y="98"/>
                  </a:cubicBezTo>
                  <a:cubicBezTo>
                    <a:pt x="519" y="99"/>
                    <a:pt x="519" y="99"/>
                    <a:pt x="519" y="99"/>
                  </a:cubicBezTo>
                  <a:cubicBezTo>
                    <a:pt x="516" y="101"/>
                    <a:pt x="516" y="101"/>
                    <a:pt x="516" y="101"/>
                  </a:cubicBezTo>
                  <a:cubicBezTo>
                    <a:pt x="515" y="102"/>
                    <a:pt x="515" y="102"/>
                    <a:pt x="515" y="102"/>
                  </a:cubicBezTo>
                  <a:cubicBezTo>
                    <a:pt x="515" y="103"/>
                    <a:pt x="515" y="103"/>
                    <a:pt x="515" y="103"/>
                  </a:cubicBezTo>
                  <a:cubicBezTo>
                    <a:pt x="516" y="103"/>
                    <a:pt x="516" y="103"/>
                    <a:pt x="516" y="103"/>
                  </a:cubicBezTo>
                  <a:cubicBezTo>
                    <a:pt x="518" y="105"/>
                    <a:pt x="518" y="105"/>
                    <a:pt x="518" y="105"/>
                  </a:cubicBezTo>
                  <a:cubicBezTo>
                    <a:pt x="518" y="106"/>
                    <a:pt x="518" y="106"/>
                    <a:pt x="518" y="106"/>
                  </a:cubicBezTo>
                  <a:cubicBezTo>
                    <a:pt x="520" y="106"/>
                    <a:pt x="520" y="106"/>
                    <a:pt x="520" y="106"/>
                  </a:cubicBezTo>
                  <a:cubicBezTo>
                    <a:pt x="522" y="106"/>
                    <a:pt x="522" y="106"/>
                    <a:pt x="522" y="106"/>
                  </a:cubicBezTo>
                  <a:cubicBezTo>
                    <a:pt x="522" y="108"/>
                    <a:pt x="522" y="108"/>
                    <a:pt x="522" y="108"/>
                  </a:cubicBezTo>
                  <a:cubicBezTo>
                    <a:pt x="523" y="108"/>
                    <a:pt x="523" y="108"/>
                    <a:pt x="523" y="108"/>
                  </a:cubicBezTo>
                  <a:cubicBezTo>
                    <a:pt x="525" y="108"/>
                    <a:pt x="525" y="108"/>
                    <a:pt x="525" y="108"/>
                  </a:cubicBezTo>
                  <a:cubicBezTo>
                    <a:pt x="526" y="111"/>
                    <a:pt x="526" y="111"/>
                    <a:pt x="526" y="111"/>
                  </a:cubicBezTo>
                  <a:cubicBezTo>
                    <a:pt x="528" y="113"/>
                    <a:pt x="528" y="113"/>
                    <a:pt x="528" y="113"/>
                  </a:cubicBezTo>
                  <a:cubicBezTo>
                    <a:pt x="528" y="118"/>
                    <a:pt x="528" y="118"/>
                    <a:pt x="528" y="118"/>
                  </a:cubicBezTo>
                  <a:cubicBezTo>
                    <a:pt x="533" y="118"/>
                    <a:pt x="533" y="118"/>
                    <a:pt x="533" y="118"/>
                  </a:cubicBezTo>
                  <a:cubicBezTo>
                    <a:pt x="539" y="115"/>
                    <a:pt x="539" y="115"/>
                    <a:pt x="539" y="115"/>
                  </a:cubicBezTo>
                  <a:cubicBezTo>
                    <a:pt x="538" y="113"/>
                    <a:pt x="538" y="113"/>
                    <a:pt x="538" y="113"/>
                  </a:cubicBezTo>
                  <a:cubicBezTo>
                    <a:pt x="539" y="113"/>
                    <a:pt x="539" y="113"/>
                    <a:pt x="539" y="113"/>
                  </a:cubicBezTo>
                  <a:cubicBezTo>
                    <a:pt x="541" y="113"/>
                    <a:pt x="541" y="113"/>
                    <a:pt x="541" y="113"/>
                  </a:cubicBezTo>
                  <a:cubicBezTo>
                    <a:pt x="543" y="115"/>
                    <a:pt x="543" y="115"/>
                    <a:pt x="543" y="115"/>
                  </a:cubicBezTo>
                  <a:cubicBezTo>
                    <a:pt x="548" y="113"/>
                    <a:pt x="548" y="113"/>
                    <a:pt x="548" y="113"/>
                  </a:cubicBezTo>
                  <a:cubicBezTo>
                    <a:pt x="552" y="112"/>
                    <a:pt x="552" y="112"/>
                    <a:pt x="552" y="112"/>
                  </a:cubicBezTo>
                  <a:cubicBezTo>
                    <a:pt x="555" y="112"/>
                    <a:pt x="555" y="112"/>
                    <a:pt x="555" y="112"/>
                  </a:cubicBezTo>
                  <a:cubicBezTo>
                    <a:pt x="556" y="112"/>
                    <a:pt x="556" y="112"/>
                    <a:pt x="556" y="112"/>
                  </a:cubicBezTo>
                  <a:cubicBezTo>
                    <a:pt x="555" y="111"/>
                    <a:pt x="555" y="111"/>
                    <a:pt x="555" y="111"/>
                  </a:cubicBezTo>
                  <a:cubicBezTo>
                    <a:pt x="558" y="111"/>
                    <a:pt x="558" y="111"/>
                    <a:pt x="558" y="111"/>
                  </a:cubicBezTo>
                  <a:cubicBezTo>
                    <a:pt x="556" y="109"/>
                    <a:pt x="556" y="109"/>
                    <a:pt x="556" y="109"/>
                  </a:cubicBezTo>
                  <a:cubicBezTo>
                    <a:pt x="559" y="109"/>
                    <a:pt x="559" y="109"/>
                    <a:pt x="559" y="109"/>
                  </a:cubicBezTo>
                  <a:cubicBezTo>
                    <a:pt x="559" y="108"/>
                    <a:pt x="559" y="108"/>
                    <a:pt x="559" y="108"/>
                  </a:cubicBezTo>
                  <a:cubicBezTo>
                    <a:pt x="559" y="106"/>
                    <a:pt x="559" y="106"/>
                    <a:pt x="559" y="106"/>
                  </a:cubicBezTo>
                  <a:cubicBezTo>
                    <a:pt x="563" y="105"/>
                    <a:pt x="563" y="105"/>
                    <a:pt x="563" y="105"/>
                  </a:cubicBezTo>
                  <a:cubicBezTo>
                    <a:pt x="565" y="103"/>
                    <a:pt x="565" y="103"/>
                    <a:pt x="565" y="103"/>
                  </a:cubicBezTo>
                  <a:cubicBezTo>
                    <a:pt x="566" y="102"/>
                    <a:pt x="566" y="102"/>
                    <a:pt x="566" y="102"/>
                  </a:cubicBezTo>
                  <a:cubicBezTo>
                    <a:pt x="561" y="103"/>
                    <a:pt x="561" y="103"/>
                    <a:pt x="561" y="103"/>
                  </a:cubicBezTo>
                  <a:cubicBezTo>
                    <a:pt x="562" y="102"/>
                    <a:pt x="562" y="102"/>
                    <a:pt x="562" y="102"/>
                  </a:cubicBezTo>
                  <a:cubicBezTo>
                    <a:pt x="562" y="101"/>
                    <a:pt x="562" y="101"/>
                    <a:pt x="562" y="101"/>
                  </a:cubicBezTo>
                  <a:cubicBezTo>
                    <a:pt x="562" y="99"/>
                    <a:pt x="562" y="99"/>
                    <a:pt x="562" y="99"/>
                  </a:cubicBezTo>
                  <a:cubicBezTo>
                    <a:pt x="558" y="99"/>
                    <a:pt x="558" y="99"/>
                    <a:pt x="558" y="99"/>
                  </a:cubicBezTo>
                  <a:cubicBezTo>
                    <a:pt x="552" y="101"/>
                    <a:pt x="552" y="101"/>
                    <a:pt x="552" y="101"/>
                  </a:cubicBezTo>
                  <a:cubicBezTo>
                    <a:pt x="553" y="99"/>
                    <a:pt x="553" y="99"/>
                    <a:pt x="553" y="99"/>
                  </a:cubicBezTo>
                  <a:cubicBezTo>
                    <a:pt x="555" y="98"/>
                    <a:pt x="555" y="98"/>
                    <a:pt x="555" y="98"/>
                  </a:cubicBezTo>
                  <a:cubicBezTo>
                    <a:pt x="559" y="98"/>
                    <a:pt x="559" y="98"/>
                    <a:pt x="559" y="98"/>
                  </a:cubicBezTo>
                  <a:cubicBezTo>
                    <a:pt x="569" y="95"/>
                    <a:pt x="569" y="95"/>
                    <a:pt x="569" y="95"/>
                  </a:cubicBezTo>
                  <a:cubicBezTo>
                    <a:pt x="568" y="93"/>
                    <a:pt x="568" y="93"/>
                    <a:pt x="568" y="93"/>
                  </a:cubicBezTo>
                  <a:cubicBezTo>
                    <a:pt x="569" y="92"/>
                    <a:pt x="569" y="92"/>
                    <a:pt x="569" y="92"/>
                  </a:cubicBezTo>
                  <a:cubicBezTo>
                    <a:pt x="572" y="92"/>
                    <a:pt x="572" y="92"/>
                    <a:pt x="572" y="92"/>
                  </a:cubicBezTo>
                  <a:cubicBezTo>
                    <a:pt x="574" y="92"/>
                    <a:pt x="574" y="92"/>
                    <a:pt x="574" y="92"/>
                  </a:cubicBezTo>
                  <a:cubicBezTo>
                    <a:pt x="574" y="90"/>
                    <a:pt x="574" y="90"/>
                    <a:pt x="574" y="90"/>
                  </a:cubicBezTo>
                  <a:cubicBezTo>
                    <a:pt x="572" y="90"/>
                    <a:pt x="572" y="90"/>
                    <a:pt x="572" y="90"/>
                  </a:cubicBezTo>
                  <a:cubicBezTo>
                    <a:pt x="569" y="89"/>
                    <a:pt x="569" y="89"/>
                    <a:pt x="569" y="89"/>
                  </a:cubicBezTo>
                  <a:cubicBezTo>
                    <a:pt x="568" y="89"/>
                    <a:pt x="568" y="89"/>
                    <a:pt x="568" y="89"/>
                  </a:cubicBezTo>
                  <a:cubicBezTo>
                    <a:pt x="563" y="90"/>
                    <a:pt x="563" y="90"/>
                    <a:pt x="563" y="90"/>
                  </a:cubicBezTo>
                  <a:cubicBezTo>
                    <a:pt x="559" y="90"/>
                    <a:pt x="559" y="90"/>
                    <a:pt x="559" y="90"/>
                  </a:cubicBezTo>
                  <a:cubicBezTo>
                    <a:pt x="555" y="92"/>
                    <a:pt x="555" y="92"/>
                    <a:pt x="555" y="92"/>
                  </a:cubicBezTo>
                  <a:cubicBezTo>
                    <a:pt x="555" y="89"/>
                    <a:pt x="555" y="89"/>
                    <a:pt x="555" y="89"/>
                  </a:cubicBezTo>
                  <a:cubicBezTo>
                    <a:pt x="553" y="89"/>
                    <a:pt x="553" y="89"/>
                    <a:pt x="553" y="89"/>
                  </a:cubicBezTo>
                  <a:cubicBezTo>
                    <a:pt x="552" y="89"/>
                    <a:pt x="552" y="89"/>
                    <a:pt x="552" y="89"/>
                  </a:cubicBezTo>
                  <a:cubicBezTo>
                    <a:pt x="549" y="90"/>
                    <a:pt x="549" y="90"/>
                    <a:pt x="549" y="90"/>
                  </a:cubicBezTo>
                  <a:cubicBezTo>
                    <a:pt x="548" y="89"/>
                    <a:pt x="548" y="89"/>
                    <a:pt x="548" y="89"/>
                  </a:cubicBezTo>
                  <a:cubicBezTo>
                    <a:pt x="543" y="90"/>
                    <a:pt x="543" y="90"/>
                    <a:pt x="543" y="90"/>
                  </a:cubicBezTo>
                  <a:cubicBezTo>
                    <a:pt x="541" y="90"/>
                    <a:pt x="541" y="90"/>
                    <a:pt x="541" y="90"/>
                  </a:cubicBezTo>
                  <a:lnTo>
                    <a:pt x="543" y="92"/>
                  </a:lnTo>
                  <a:close/>
                  <a:moveTo>
                    <a:pt x="533" y="139"/>
                  </a:moveTo>
                  <a:cubicBezTo>
                    <a:pt x="536" y="138"/>
                    <a:pt x="536" y="138"/>
                    <a:pt x="536" y="138"/>
                  </a:cubicBezTo>
                  <a:cubicBezTo>
                    <a:pt x="535" y="138"/>
                    <a:pt x="535" y="138"/>
                    <a:pt x="535" y="138"/>
                  </a:cubicBezTo>
                  <a:lnTo>
                    <a:pt x="533" y="139"/>
                  </a:lnTo>
                  <a:close/>
                  <a:moveTo>
                    <a:pt x="592" y="217"/>
                  </a:moveTo>
                  <a:cubicBezTo>
                    <a:pt x="586" y="217"/>
                    <a:pt x="586" y="217"/>
                    <a:pt x="586" y="217"/>
                  </a:cubicBezTo>
                  <a:cubicBezTo>
                    <a:pt x="584" y="217"/>
                    <a:pt x="584" y="217"/>
                    <a:pt x="584" y="217"/>
                  </a:cubicBezTo>
                  <a:cubicBezTo>
                    <a:pt x="581" y="218"/>
                    <a:pt x="581" y="218"/>
                    <a:pt x="581" y="218"/>
                  </a:cubicBezTo>
                  <a:cubicBezTo>
                    <a:pt x="575" y="222"/>
                    <a:pt x="575" y="222"/>
                    <a:pt x="575" y="222"/>
                  </a:cubicBezTo>
                  <a:cubicBezTo>
                    <a:pt x="575" y="224"/>
                    <a:pt x="575" y="224"/>
                    <a:pt x="575" y="224"/>
                  </a:cubicBezTo>
                  <a:cubicBezTo>
                    <a:pt x="575" y="225"/>
                    <a:pt x="575" y="225"/>
                    <a:pt x="575" y="225"/>
                  </a:cubicBezTo>
                  <a:cubicBezTo>
                    <a:pt x="578" y="225"/>
                    <a:pt x="578" y="225"/>
                    <a:pt x="578" y="225"/>
                  </a:cubicBezTo>
                  <a:cubicBezTo>
                    <a:pt x="579" y="225"/>
                    <a:pt x="579" y="225"/>
                    <a:pt x="579" y="225"/>
                  </a:cubicBezTo>
                  <a:cubicBezTo>
                    <a:pt x="581" y="225"/>
                    <a:pt x="581" y="225"/>
                    <a:pt x="581" y="225"/>
                  </a:cubicBezTo>
                  <a:cubicBezTo>
                    <a:pt x="582" y="225"/>
                    <a:pt x="582" y="225"/>
                    <a:pt x="582" y="225"/>
                  </a:cubicBezTo>
                  <a:cubicBezTo>
                    <a:pt x="585" y="224"/>
                    <a:pt x="585" y="224"/>
                    <a:pt x="585" y="224"/>
                  </a:cubicBezTo>
                  <a:cubicBezTo>
                    <a:pt x="592" y="221"/>
                    <a:pt x="592" y="221"/>
                    <a:pt x="592" y="221"/>
                  </a:cubicBezTo>
                  <a:cubicBezTo>
                    <a:pt x="598" y="217"/>
                    <a:pt x="598" y="217"/>
                    <a:pt x="598" y="217"/>
                  </a:cubicBezTo>
                  <a:cubicBezTo>
                    <a:pt x="595" y="215"/>
                    <a:pt x="595" y="215"/>
                    <a:pt x="595" y="215"/>
                  </a:cubicBezTo>
                  <a:lnTo>
                    <a:pt x="592" y="217"/>
                  </a:lnTo>
                  <a:close/>
                  <a:moveTo>
                    <a:pt x="681" y="164"/>
                  </a:moveTo>
                  <a:cubicBezTo>
                    <a:pt x="685" y="165"/>
                    <a:pt x="685" y="165"/>
                    <a:pt x="685" y="165"/>
                  </a:cubicBezTo>
                  <a:cubicBezTo>
                    <a:pt x="692" y="164"/>
                    <a:pt x="692" y="164"/>
                    <a:pt x="692" y="164"/>
                  </a:cubicBezTo>
                  <a:cubicBezTo>
                    <a:pt x="697" y="162"/>
                    <a:pt x="697" y="162"/>
                    <a:pt x="697" y="162"/>
                  </a:cubicBezTo>
                  <a:cubicBezTo>
                    <a:pt x="701" y="161"/>
                    <a:pt x="701" y="161"/>
                    <a:pt x="701" y="161"/>
                  </a:cubicBezTo>
                  <a:cubicBezTo>
                    <a:pt x="703" y="156"/>
                    <a:pt x="703" y="156"/>
                    <a:pt x="703" y="156"/>
                  </a:cubicBezTo>
                  <a:cubicBezTo>
                    <a:pt x="704" y="155"/>
                    <a:pt x="704" y="155"/>
                    <a:pt x="704" y="155"/>
                  </a:cubicBezTo>
                  <a:cubicBezTo>
                    <a:pt x="705" y="154"/>
                    <a:pt x="705" y="154"/>
                    <a:pt x="705" y="154"/>
                  </a:cubicBezTo>
                  <a:cubicBezTo>
                    <a:pt x="704" y="152"/>
                    <a:pt x="704" y="152"/>
                    <a:pt x="704" y="152"/>
                  </a:cubicBezTo>
                  <a:cubicBezTo>
                    <a:pt x="700" y="152"/>
                    <a:pt x="700" y="152"/>
                    <a:pt x="700" y="152"/>
                  </a:cubicBezTo>
                  <a:cubicBezTo>
                    <a:pt x="694" y="152"/>
                    <a:pt x="694" y="152"/>
                    <a:pt x="694" y="152"/>
                  </a:cubicBezTo>
                  <a:cubicBezTo>
                    <a:pt x="685" y="156"/>
                    <a:pt x="685" y="156"/>
                    <a:pt x="685" y="156"/>
                  </a:cubicBezTo>
                  <a:cubicBezTo>
                    <a:pt x="681" y="159"/>
                    <a:pt x="681" y="159"/>
                    <a:pt x="681" y="159"/>
                  </a:cubicBezTo>
                  <a:cubicBezTo>
                    <a:pt x="680" y="161"/>
                    <a:pt x="680" y="161"/>
                    <a:pt x="680" y="161"/>
                  </a:cubicBezTo>
                  <a:cubicBezTo>
                    <a:pt x="681" y="162"/>
                    <a:pt x="681" y="162"/>
                    <a:pt x="681" y="162"/>
                  </a:cubicBezTo>
                  <a:cubicBezTo>
                    <a:pt x="680" y="164"/>
                    <a:pt x="680" y="164"/>
                    <a:pt x="680" y="164"/>
                  </a:cubicBezTo>
                  <a:lnTo>
                    <a:pt x="681" y="164"/>
                  </a:lnTo>
                  <a:close/>
                  <a:moveTo>
                    <a:pt x="811" y="169"/>
                  </a:moveTo>
                  <a:cubicBezTo>
                    <a:pt x="814" y="168"/>
                    <a:pt x="814" y="168"/>
                    <a:pt x="814" y="168"/>
                  </a:cubicBezTo>
                  <a:cubicBezTo>
                    <a:pt x="813" y="168"/>
                    <a:pt x="813" y="168"/>
                    <a:pt x="813" y="168"/>
                  </a:cubicBezTo>
                  <a:cubicBezTo>
                    <a:pt x="811" y="168"/>
                    <a:pt x="811" y="168"/>
                    <a:pt x="811" y="168"/>
                  </a:cubicBezTo>
                  <a:cubicBezTo>
                    <a:pt x="811" y="166"/>
                    <a:pt x="811" y="166"/>
                    <a:pt x="811" y="166"/>
                  </a:cubicBezTo>
                  <a:cubicBezTo>
                    <a:pt x="810" y="168"/>
                    <a:pt x="810" y="168"/>
                    <a:pt x="810" y="168"/>
                  </a:cubicBezTo>
                  <a:cubicBezTo>
                    <a:pt x="809" y="168"/>
                    <a:pt x="809" y="168"/>
                    <a:pt x="809" y="168"/>
                  </a:cubicBezTo>
                  <a:cubicBezTo>
                    <a:pt x="809" y="171"/>
                    <a:pt x="809" y="171"/>
                    <a:pt x="809" y="171"/>
                  </a:cubicBezTo>
                  <a:cubicBezTo>
                    <a:pt x="807" y="169"/>
                    <a:pt x="807" y="169"/>
                    <a:pt x="807" y="169"/>
                  </a:cubicBezTo>
                  <a:cubicBezTo>
                    <a:pt x="806" y="168"/>
                    <a:pt x="806" y="168"/>
                    <a:pt x="806" y="168"/>
                  </a:cubicBezTo>
                  <a:cubicBezTo>
                    <a:pt x="804" y="169"/>
                    <a:pt x="804" y="169"/>
                    <a:pt x="804" y="169"/>
                  </a:cubicBezTo>
                  <a:cubicBezTo>
                    <a:pt x="804" y="168"/>
                    <a:pt x="804" y="168"/>
                    <a:pt x="804" y="168"/>
                  </a:cubicBezTo>
                  <a:cubicBezTo>
                    <a:pt x="801" y="168"/>
                    <a:pt x="801" y="168"/>
                    <a:pt x="801" y="168"/>
                  </a:cubicBezTo>
                  <a:cubicBezTo>
                    <a:pt x="803" y="165"/>
                    <a:pt x="803" y="165"/>
                    <a:pt x="803" y="165"/>
                  </a:cubicBezTo>
                  <a:cubicBezTo>
                    <a:pt x="806" y="164"/>
                    <a:pt x="806" y="164"/>
                    <a:pt x="806" y="164"/>
                  </a:cubicBezTo>
                  <a:cubicBezTo>
                    <a:pt x="804" y="164"/>
                    <a:pt x="804" y="164"/>
                    <a:pt x="804" y="164"/>
                  </a:cubicBezTo>
                  <a:cubicBezTo>
                    <a:pt x="801" y="165"/>
                    <a:pt x="801" y="165"/>
                    <a:pt x="801" y="165"/>
                  </a:cubicBezTo>
                  <a:cubicBezTo>
                    <a:pt x="799" y="164"/>
                    <a:pt x="799" y="164"/>
                    <a:pt x="799" y="164"/>
                  </a:cubicBezTo>
                  <a:cubicBezTo>
                    <a:pt x="796" y="165"/>
                    <a:pt x="796" y="165"/>
                    <a:pt x="796" y="165"/>
                  </a:cubicBezTo>
                  <a:cubicBezTo>
                    <a:pt x="794" y="164"/>
                    <a:pt x="794" y="164"/>
                    <a:pt x="794" y="164"/>
                  </a:cubicBezTo>
                  <a:cubicBezTo>
                    <a:pt x="796" y="164"/>
                    <a:pt x="796" y="164"/>
                    <a:pt x="796" y="164"/>
                  </a:cubicBezTo>
                  <a:cubicBezTo>
                    <a:pt x="797" y="164"/>
                    <a:pt x="797" y="164"/>
                    <a:pt x="797" y="164"/>
                  </a:cubicBezTo>
                  <a:cubicBezTo>
                    <a:pt x="797" y="162"/>
                    <a:pt x="797" y="162"/>
                    <a:pt x="797" y="162"/>
                  </a:cubicBezTo>
                  <a:cubicBezTo>
                    <a:pt x="799" y="161"/>
                    <a:pt x="799" y="161"/>
                    <a:pt x="799" y="161"/>
                  </a:cubicBezTo>
                  <a:cubicBezTo>
                    <a:pt x="797" y="159"/>
                    <a:pt x="797" y="159"/>
                    <a:pt x="797" y="159"/>
                  </a:cubicBezTo>
                  <a:cubicBezTo>
                    <a:pt x="796" y="158"/>
                    <a:pt x="796" y="158"/>
                    <a:pt x="796" y="158"/>
                  </a:cubicBezTo>
                  <a:cubicBezTo>
                    <a:pt x="793" y="159"/>
                    <a:pt x="793" y="159"/>
                    <a:pt x="793" y="159"/>
                  </a:cubicBezTo>
                  <a:cubicBezTo>
                    <a:pt x="793" y="158"/>
                    <a:pt x="793" y="158"/>
                    <a:pt x="793" y="158"/>
                  </a:cubicBezTo>
                  <a:cubicBezTo>
                    <a:pt x="791" y="158"/>
                    <a:pt x="791" y="158"/>
                    <a:pt x="791" y="158"/>
                  </a:cubicBezTo>
                  <a:cubicBezTo>
                    <a:pt x="794" y="156"/>
                    <a:pt x="794" y="156"/>
                    <a:pt x="794" y="156"/>
                  </a:cubicBezTo>
                  <a:cubicBezTo>
                    <a:pt x="793" y="155"/>
                    <a:pt x="793" y="155"/>
                    <a:pt x="793" y="155"/>
                  </a:cubicBezTo>
                  <a:cubicBezTo>
                    <a:pt x="791" y="156"/>
                    <a:pt x="791" y="156"/>
                    <a:pt x="791" y="156"/>
                  </a:cubicBezTo>
                  <a:cubicBezTo>
                    <a:pt x="789" y="158"/>
                    <a:pt x="789" y="158"/>
                    <a:pt x="789" y="158"/>
                  </a:cubicBezTo>
                  <a:cubicBezTo>
                    <a:pt x="787" y="159"/>
                    <a:pt x="787" y="159"/>
                    <a:pt x="787" y="159"/>
                  </a:cubicBezTo>
                  <a:cubicBezTo>
                    <a:pt x="787" y="158"/>
                    <a:pt x="787" y="158"/>
                    <a:pt x="787" y="158"/>
                  </a:cubicBezTo>
                  <a:cubicBezTo>
                    <a:pt x="789" y="156"/>
                    <a:pt x="789" y="156"/>
                    <a:pt x="789" y="156"/>
                  </a:cubicBezTo>
                  <a:cubicBezTo>
                    <a:pt x="787" y="156"/>
                    <a:pt x="787" y="156"/>
                    <a:pt x="787" y="156"/>
                  </a:cubicBezTo>
                  <a:cubicBezTo>
                    <a:pt x="786" y="156"/>
                    <a:pt x="786" y="156"/>
                    <a:pt x="786" y="156"/>
                  </a:cubicBezTo>
                  <a:cubicBezTo>
                    <a:pt x="781" y="159"/>
                    <a:pt x="781" y="159"/>
                    <a:pt x="781" y="159"/>
                  </a:cubicBezTo>
                  <a:cubicBezTo>
                    <a:pt x="784" y="156"/>
                    <a:pt x="784" y="156"/>
                    <a:pt x="784" y="156"/>
                  </a:cubicBezTo>
                  <a:cubicBezTo>
                    <a:pt x="787" y="154"/>
                    <a:pt x="787" y="154"/>
                    <a:pt x="787" y="154"/>
                  </a:cubicBezTo>
                  <a:cubicBezTo>
                    <a:pt x="783" y="156"/>
                    <a:pt x="783" y="156"/>
                    <a:pt x="783" y="156"/>
                  </a:cubicBezTo>
                  <a:cubicBezTo>
                    <a:pt x="777" y="158"/>
                    <a:pt x="777" y="158"/>
                    <a:pt x="777" y="158"/>
                  </a:cubicBezTo>
                  <a:cubicBezTo>
                    <a:pt x="780" y="156"/>
                    <a:pt x="780" y="156"/>
                    <a:pt x="780" y="156"/>
                  </a:cubicBezTo>
                  <a:cubicBezTo>
                    <a:pt x="783" y="155"/>
                    <a:pt x="783" y="155"/>
                    <a:pt x="783" y="155"/>
                  </a:cubicBezTo>
                  <a:cubicBezTo>
                    <a:pt x="780" y="154"/>
                    <a:pt x="780" y="154"/>
                    <a:pt x="780" y="154"/>
                  </a:cubicBezTo>
                  <a:cubicBezTo>
                    <a:pt x="778" y="154"/>
                    <a:pt x="778" y="154"/>
                    <a:pt x="778" y="154"/>
                  </a:cubicBezTo>
                  <a:cubicBezTo>
                    <a:pt x="780" y="152"/>
                    <a:pt x="780" y="152"/>
                    <a:pt x="780" y="152"/>
                  </a:cubicBezTo>
                  <a:cubicBezTo>
                    <a:pt x="777" y="152"/>
                    <a:pt x="777" y="152"/>
                    <a:pt x="777" y="152"/>
                  </a:cubicBezTo>
                  <a:cubicBezTo>
                    <a:pt x="776" y="152"/>
                    <a:pt x="776" y="152"/>
                    <a:pt x="776" y="152"/>
                  </a:cubicBezTo>
                  <a:cubicBezTo>
                    <a:pt x="774" y="152"/>
                    <a:pt x="774" y="152"/>
                    <a:pt x="774" y="152"/>
                  </a:cubicBezTo>
                  <a:cubicBezTo>
                    <a:pt x="773" y="152"/>
                    <a:pt x="773" y="152"/>
                    <a:pt x="773" y="152"/>
                  </a:cubicBezTo>
                  <a:cubicBezTo>
                    <a:pt x="771" y="152"/>
                    <a:pt x="771" y="152"/>
                    <a:pt x="771" y="152"/>
                  </a:cubicBezTo>
                  <a:cubicBezTo>
                    <a:pt x="776" y="151"/>
                    <a:pt x="776" y="151"/>
                    <a:pt x="776" y="151"/>
                  </a:cubicBezTo>
                  <a:cubicBezTo>
                    <a:pt x="777" y="151"/>
                    <a:pt x="777" y="151"/>
                    <a:pt x="777" y="151"/>
                  </a:cubicBezTo>
                  <a:cubicBezTo>
                    <a:pt x="774" y="149"/>
                    <a:pt x="774" y="149"/>
                    <a:pt x="774" y="149"/>
                  </a:cubicBezTo>
                  <a:cubicBezTo>
                    <a:pt x="773" y="149"/>
                    <a:pt x="773" y="149"/>
                    <a:pt x="773" y="149"/>
                  </a:cubicBezTo>
                  <a:cubicBezTo>
                    <a:pt x="770" y="151"/>
                    <a:pt x="770" y="151"/>
                    <a:pt x="770" y="151"/>
                  </a:cubicBezTo>
                  <a:cubicBezTo>
                    <a:pt x="771" y="149"/>
                    <a:pt x="771" y="149"/>
                    <a:pt x="771" y="149"/>
                  </a:cubicBezTo>
                  <a:cubicBezTo>
                    <a:pt x="767" y="149"/>
                    <a:pt x="767" y="149"/>
                    <a:pt x="767" y="149"/>
                  </a:cubicBezTo>
                  <a:cubicBezTo>
                    <a:pt x="766" y="148"/>
                    <a:pt x="766" y="148"/>
                    <a:pt x="766" y="148"/>
                  </a:cubicBezTo>
                  <a:cubicBezTo>
                    <a:pt x="767" y="148"/>
                    <a:pt x="767" y="148"/>
                    <a:pt x="767" y="148"/>
                  </a:cubicBezTo>
                  <a:cubicBezTo>
                    <a:pt x="771" y="148"/>
                    <a:pt x="771" y="148"/>
                    <a:pt x="771" y="148"/>
                  </a:cubicBezTo>
                  <a:cubicBezTo>
                    <a:pt x="768" y="146"/>
                    <a:pt x="768" y="146"/>
                    <a:pt x="768" y="146"/>
                  </a:cubicBezTo>
                  <a:cubicBezTo>
                    <a:pt x="774" y="146"/>
                    <a:pt x="774" y="146"/>
                    <a:pt x="774" y="146"/>
                  </a:cubicBezTo>
                  <a:cubicBezTo>
                    <a:pt x="770" y="145"/>
                    <a:pt x="770" y="145"/>
                    <a:pt x="770" y="145"/>
                  </a:cubicBezTo>
                  <a:cubicBezTo>
                    <a:pt x="774" y="144"/>
                    <a:pt x="774" y="144"/>
                    <a:pt x="774" y="144"/>
                  </a:cubicBezTo>
                  <a:cubicBezTo>
                    <a:pt x="777" y="144"/>
                    <a:pt x="777" y="144"/>
                    <a:pt x="777" y="144"/>
                  </a:cubicBezTo>
                  <a:cubicBezTo>
                    <a:pt x="774" y="142"/>
                    <a:pt x="774" y="142"/>
                    <a:pt x="774" y="142"/>
                  </a:cubicBezTo>
                  <a:cubicBezTo>
                    <a:pt x="776" y="142"/>
                    <a:pt x="776" y="142"/>
                    <a:pt x="776" y="142"/>
                  </a:cubicBezTo>
                  <a:cubicBezTo>
                    <a:pt x="773" y="141"/>
                    <a:pt x="773" y="141"/>
                    <a:pt x="773" y="141"/>
                  </a:cubicBezTo>
                  <a:cubicBezTo>
                    <a:pt x="771" y="141"/>
                    <a:pt x="771" y="141"/>
                    <a:pt x="771" y="141"/>
                  </a:cubicBezTo>
                  <a:cubicBezTo>
                    <a:pt x="767" y="141"/>
                    <a:pt x="767" y="141"/>
                    <a:pt x="767" y="141"/>
                  </a:cubicBezTo>
                  <a:cubicBezTo>
                    <a:pt x="770" y="139"/>
                    <a:pt x="770" y="139"/>
                    <a:pt x="770" y="139"/>
                  </a:cubicBezTo>
                  <a:cubicBezTo>
                    <a:pt x="773" y="139"/>
                    <a:pt x="773" y="139"/>
                    <a:pt x="773" y="139"/>
                  </a:cubicBezTo>
                  <a:cubicBezTo>
                    <a:pt x="777" y="141"/>
                    <a:pt x="777" y="141"/>
                    <a:pt x="777" y="141"/>
                  </a:cubicBezTo>
                  <a:cubicBezTo>
                    <a:pt x="780" y="142"/>
                    <a:pt x="780" y="142"/>
                    <a:pt x="780" y="142"/>
                  </a:cubicBezTo>
                  <a:cubicBezTo>
                    <a:pt x="783" y="142"/>
                    <a:pt x="783" y="142"/>
                    <a:pt x="783" y="142"/>
                  </a:cubicBezTo>
                  <a:cubicBezTo>
                    <a:pt x="787" y="142"/>
                    <a:pt x="787" y="142"/>
                    <a:pt x="787" y="142"/>
                  </a:cubicBezTo>
                  <a:cubicBezTo>
                    <a:pt x="789" y="142"/>
                    <a:pt x="789" y="142"/>
                    <a:pt x="789" y="142"/>
                  </a:cubicBezTo>
                  <a:cubicBezTo>
                    <a:pt x="787" y="141"/>
                    <a:pt x="787" y="141"/>
                    <a:pt x="787" y="141"/>
                  </a:cubicBezTo>
                  <a:cubicBezTo>
                    <a:pt x="786" y="139"/>
                    <a:pt x="786" y="139"/>
                    <a:pt x="786" y="139"/>
                  </a:cubicBezTo>
                  <a:cubicBezTo>
                    <a:pt x="783" y="138"/>
                    <a:pt x="783" y="138"/>
                    <a:pt x="783" y="138"/>
                  </a:cubicBezTo>
                  <a:cubicBezTo>
                    <a:pt x="776" y="138"/>
                    <a:pt x="776" y="138"/>
                    <a:pt x="776" y="138"/>
                  </a:cubicBezTo>
                  <a:cubicBezTo>
                    <a:pt x="773" y="138"/>
                    <a:pt x="773" y="138"/>
                    <a:pt x="773" y="138"/>
                  </a:cubicBezTo>
                  <a:cubicBezTo>
                    <a:pt x="770" y="138"/>
                    <a:pt x="770" y="138"/>
                    <a:pt x="770" y="138"/>
                  </a:cubicBezTo>
                  <a:cubicBezTo>
                    <a:pt x="780" y="135"/>
                    <a:pt x="780" y="135"/>
                    <a:pt x="780" y="135"/>
                  </a:cubicBezTo>
                  <a:cubicBezTo>
                    <a:pt x="784" y="135"/>
                    <a:pt x="784" y="135"/>
                    <a:pt x="784" y="135"/>
                  </a:cubicBezTo>
                  <a:cubicBezTo>
                    <a:pt x="787" y="135"/>
                    <a:pt x="787" y="135"/>
                    <a:pt x="787" y="135"/>
                  </a:cubicBezTo>
                  <a:cubicBezTo>
                    <a:pt x="789" y="133"/>
                    <a:pt x="789" y="133"/>
                    <a:pt x="789" y="133"/>
                  </a:cubicBezTo>
                  <a:cubicBezTo>
                    <a:pt x="787" y="131"/>
                    <a:pt x="787" y="131"/>
                    <a:pt x="787" y="131"/>
                  </a:cubicBezTo>
                  <a:cubicBezTo>
                    <a:pt x="786" y="129"/>
                    <a:pt x="786" y="129"/>
                    <a:pt x="786" y="129"/>
                  </a:cubicBezTo>
                  <a:cubicBezTo>
                    <a:pt x="783" y="129"/>
                    <a:pt x="783" y="129"/>
                    <a:pt x="783" y="129"/>
                  </a:cubicBezTo>
                  <a:cubicBezTo>
                    <a:pt x="781" y="131"/>
                    <a:pt x="781" y="131"/>
                    <a:pt x="781" y="131"/>
                  </a:cubicBezTo>
                  <a:cubicBezTo>
                    <a:pt x="777" y="132"/>
                    <a:pt x="777" y="132"/>
                    <a:pt x="777" y="132"/>
                  </a:cubicBezTo>
                  <a:cubicBezTo>
                    <a:pt x="775" y="133"/>
                    <a:pt x="775" y="133"/>
                    <a:pt x="775" y="133"/>
                  </a:cubicBezTo>
                  <a:cubicBezTo>
                    <a:pt x="777" y="131"/>
                    <a:pt x="777" y="131"/>
                    <a:pt x="777" y="131"/>
                  </a:cubicBezTo>
                  <a:cubicBezTo>
                    <a:pt x="776" y="131"/>
                    <a:pt x="776" y="131"/>
                    <a:pt x="776" y="131"/>
                  </a:cubicBezTo>
                  <a:cubicBezTo>
                    <a:pt x="773" y="131"/>
                    <a:pt x="773" y="131"/>
                    <a:pt x="773" y="131"/>
                  </a:cubicBezTo>
                  <a:cubicBezTo>
                    <a:pt x="770" y="131"/>
                    <a:pt x="770" y="131"/>
                    <a:pt x="770" y="131"/>
                  </a:cubicBezTo>
                  <a:cubicBezTo>
                    <a:pt x="777" y="129"/>
                    <a:pt x="777" y="129"/>
                    <a:pt x="777" y="129"/>
                  </a:cubicBezTo>
                  <a:cubicBezTo>
                    <a:pt x="780" y="128"/>
                    <a:pt x="780" y="128"/>
                    <a:pt x="780" y="128"/>
                  </a:cubicBezTo>
                  <a:cubicBezTo>
                    <a:pt x="781" y="128"/>
                    <a:pt x="781" y="128"/>
                    <a:pt x="781" y="128"/>
                  </a:cubicBezTo>
                  <a:cubicBezTo>
                    <a:pt x="783" y="126"/>
                    <a:pt x="783" y="126"/>
                    <a:pt x="783" y="126"/>
                  </a:cubicBezTo>
                  <a:cubicBezTo>
                    <a:pt x="784" y="126"/>
                    <a:pt x="784" y="126"/>
                    <a:pt x="784" y="126"/>
                  </a:cubicBezTo>
                  <a:cubicBezTo>
                    <a:pt x="780" y="125"/>
                    <a:pt x="780" y="125"/>
                    <a:pt x="780" y="125"/>
                  </a:cubicBezTo>
                  <a:cubicBezTo>
                    <a:pt x="776" y="123"/>
                    <a:pt x="776" y="123"/>
                    <a:pt x="776" y="123"/>
                  </a:cubicBezTo>
                  <a:cubicBezTo>
                    <a:pt x="768" y="125"/>
                    <a:pt x="768" y="125"/>
                    <a:pt x="768" y="125"/>
                  </a:cubicBezTo>
                  <a:cubicBezTo>
                    <a:pt x="774" y="123"/>
                    <a:pt x="774" y="123"/>
                    <a:pt x="774" y="123"/>
                  </a:cubicBezTo>
                  <a:cubicBezTo>
                    <a:pt x="771" y="122"/>
                    <a:pt x="771" y="122"/>
                    <a:pt x="771" y="122"/>
                  </a:cubicBezTo>
                  <a:cubicBezTo>
                    <a:pt x="768" y="123"/>
                    <a:pt x="768" y="123"/>
                    <a:pt x="768" y="123"/>
                  </a:cubicBezTo>
                  <a:cubicBezTo>
                    <a:pt x="764" y="125"/>
                    <a:pt x="764" y="125"/>
                    <a:pt x="764" y="125"/>
                  </a:cubicBezTo>
                  <a:cubicBezTo>
                    <a:pt x="758" y="128"/>
                    <a:pt x="758" y="128"/>
                    <a:pt x="758" y="128"/>
                  </a:cubicBezTo>
                  <a:cubicBezTo>
                    <a:pt x="753" y="132"/>
                    <a:pt x="753" y="132"/>
                    <a:pt x="753" y="132"/>
                  </a:cubicBezTo>
                  <a:cubicBezTo>
                    <a:pt x="760" y="126"/>
                    <a:pt x="760" y="126"/>
                    <a:pt x="760" y="126"/>
                  </a:cubicBezTo>
                  <a:cubicBezTo>
                    <a:pt x="757" y="126"/>
                    <a:pt x="757" y="126"/>
                    <a:pt x="757" y="126"/>
                  </a:cubicBezTo>
                  <a:cubicBezTo>
                    <a:pt x="756" y="126"/>
                    <a:pt x="756" y="126"/>
                    <a:pt x="756" y="126"/>
                  </a:cubicBezTo>
                  <a:cubicBezTo>
                    <a:pt x="753" y="128"/>
                    <a:pt x="753" y="128"/>
                    <a:pt x="753" y="128"/>
                  </a:cubicBezTo>
                  <a:cubicBezTo>
                    <a:pt x="751" y="128"/>
                    <a:pt x="751" y="128"/>
                    <a:pt x="751" y="128"/>
                  </a:cubicBezTo>
                  <a:cubicBezTo>
                    <a:pt x="754" y="126"/>
                    <a:pt x="754" y="126"/>
                    <a:pt x="754" y="126"/>
                  </a:cubicBezTo>
                  <a:cubicBezTo>
                    <a:pt x="757" y="125"/>
                    <a:pt x="757" y="125"/>
                    <a:pt x="757" y="125"/>
                  </a:cubicBezTo>
                  <a:cubicBezTo>
                    <a:pt x="761" y="125"/>
                    <a:pt x="761" y="125"/>
                    <a:pt x="761" y="125"/>
                  </a:cubicBezTo>
                  <a:cubicBezTo>
                    <a:pt x="766" y="123"/>
                    <a:pt x="766" y="123"/>
                    <a:pt x="766" y="123"/>
                  </a:cubicBezTo>
                  <a:cubicBezTo>
                    <a:pt x="768" y="121"/>
                    <a:pt x="768" y="121"/>
                    <a:pt x="768" y="121"/>
                  </a:cubicBezTo>
                  <a:cubicBezTo>
                    <a:pt x="766" y="121"/>
                    <a:pt x="766" y="121"/>
                    <a:pt x="766" y="121"/>
                  </a:cubicBezTo>
                  <a:cubicBezTo>
                    <a:pt x="761" y="122"/>
                    <a:pt x="761" y="122"/>
                    <a:pt x="761" y="122"/>
                  </a:cubicBezTo>
                  <a:cubicBezTo>
                    <a:pt x="754" y="123"/>
                    <a:pt x="754" y="123"/>
                    <a:pt x="754" y="123"/>
                  </a:cubicBezTo>
                  <a:cubicBezTo>
                    <a:pt x="751" y="125"/>
                    <a:pt x="751" y="125"/>
                    <a:pt x="751" y="125"/>
                  </a:cubicBezTo>
                  <a:cubicBezTo>
                    <a:pt x="750" y="125"/>
                    <a:pt x="750" y="125"/>
                    <a:pt x="750" y="125"/>
                  </a:cubicBezTo>
                  <a:cubicBezTo>
                    <a:pt x="753" y="123"/>
                    <a:pt x="753" y="123"/>
                    <a:pt x="753" y="123"/>
                  </a:cubicBezTo>
                  <a:cubicBezTo>
                    <a:pt x="751" y="123"/>
                    <a:pt x="751" y="123"/>
                    <a:pt x="751" y="123"/>
                  </a:cubicBezTo>
                  <a:cubicBezTo>
                    <a:pt x="750" y="123"/>
                    <a:pt x="750" y="123"/>
                    <a:pt x="750" y="123"/>
                  </a:cubicBezTo>
                  <a:cubicBezTo>
                    <a:pt x="754" y="121"/>
                    <a:pt x="754" y="121"/>
                    <a:pt x="754" y="121"/>
                  </a:cubicBezTo>
                  <a:cubicBezTo>
                    <a:pt x="757" y="121"/>
                    <a:pt x="757" y="121"/>
                    <a:pt x="757" y="121"/>
                  </a:cubicBezTo>
                  <a:cubicBezTo>
                    <a:pt x="760" y="121"/>
                    <a:pt x="760" y="121"/>
                    <a:pt x="760" y="121"/>
                  </a:cubicBezTo>
                  <a:cubicBezTo>
                    <a:pt x="763" y="119"/>
                    <a:pt x="763" y="119"/>
                    <a:pt x="763" y="119"/>
                  </a:cubicBezTo>
                  <a:cubicBezTo>
                    <a:pt x="764" y="119"/>
                    <a:pt x="764" y="119"/>
                    <a:pt x="764" y="119"/>
                  </a:cubicBezTo>
                  <a:cubicBezTo>
                    <a:pt x="766" y="118"/>
                    <a:pt x="766" y="118"/>
                    <a:pt x="766" y="118"/>
                  </a:cubicBezTo>
                  <a:cubicBezTo>
                    <a:pt x="766" y="116"/>
                    <a:pt x="766" y="116"/>
                    <a:pt x="766" y="116"/>
                  </a:cubicBezTo>
                  <a:cubicBezTo>
                    <a:pt x="763" y="115"/>
                    <a:pt x="763" y="115"/>
                    <a:pt x="763" y="115"/>
                  </a:cubicBezTo>
                  <a:cubicBezTo>
                    <a:pt x="757" y="115"/>
                    <a:pt x="757" y="115"/>
                    <a:pt x="757" y="115"/>
                  </a:cubicBezTo>
                  <a:cubicBezTo>
                    <a:pt x="754" y="116"/>
                    <a:pt x="754" y="116"/>
                    <a:pt x="754" y="116"/>
                  </a:cubicBezTo>
                  <a:cubicBezTo>
                    <a:pt x="751" y="118"/>
                    <a:pt x="751" y="118"/>
                    <a:pt x="751" y="118"/>
                  </a:cubicBezTo>
                  <a:cubicBezTo>
                    <a:pt x="748" y="119"/>
                    <a:pt x="748" y="119"/>
                    <a:pt x="748" y="119"/>
                  </a:cubicBezTo>
                  <a:cubicBezTo>
                    <a:pt x="744" y="121"/>
                    <a:pt x="744" y="121"/>
                    <a:pt x="744" y="121"/>
                  </a:cubicBezTo>
                  <a:cubicBezTo>
                    <a:pt x="747" y="119"/>
                    <a:pt x="747" y="119"/>
                    <a:pt x="747" y="119"/>
                  </a:cubicBezTo>
                  <a:cubicBezTo>
                    <a:pt x="750" y="118"/>
                    <a:pt x="750" y="118"/>
                    <a:pt x="750" y="118"/>
                  </a:cubicBezTo>
                  <a:cubicBezTo>
                    <a:pt x="747" y="118"/>
                    <a:pt x="747" y="118"/>
                    <a:pt x="747" y="118"/>
                  </a:cubicBezTo>
                  <a:cubicBezTo>
                    <a:pt x="746" y="118"/>
                    <a:pt x="746" y="118"/>
                    <a:pt x="746" y="118"/>
                  </a:cubicBezTo>
                  <a:cubicBezTo>
                    <a:pt x="746" y="116"/>
                    <a:pt x="746" y="116"/>
                    <a:pt x="746" y="116"/>
                  </a:cubicBezTo>
                  <a:cubicBezTo>
                    <a:pt x="748" y="115"/>
                    <a:pt x="748" y="115"/>
                    <a:pt x="748" y="115"/>
                  </a:cubicBezTo>
                  <a:cubicBezTo>
                    <a:pt x="746" y="115"/>
                    <a:pt x="746" y="115"/>
                    <a:pt x="746" y="115"/>
                  </a:cubicBezTo>
                  <a:cubicBezTo>
                    <a:pt x="744" y="116"/>
                    <a:pt x="744" y="116"/>
                    <a:pt x="744" y="116"/>
                  </a:cubicBezTo>
                  <a:cubicBezTo>
                    <a:pt x="740" y="119"/>
                    <a:pt x="740" y="119"/>
                    <a:pt x="740" y="119"/>
                  </a:cubicBezTo>
                  <a:cubicBezTo>
                    <a:pt x="743" y="116"/>
                    <a:pt x="743" y="116"/>
                    <a:pt x="743" y="116"/>
                  </a:cubicBezTo>
                  <a:cubicBezTo>
                    <a:pt x="740" y="116"/>
                    <a:pt x="740" y="116"/>
                    <a:pt x="740" y="116"/>
                  </a:cubicBezTo>
                  <a:cubicBezTo>
                    <a:pt x="743" y="115"/>
                    <a:pt x="743" y="115"/>
                    <a:pt x="743" y="115"/>
                  </a:cubicBezTo>
                  <a:cubicBezTo>
                    <a:pt x="743" y="113"/>
                    <a:pt x="743" y="113"/>
                    <a:pt x="743" y="113"/>
                  </a:cubicBezTo>
                  <a:cubicBezTo>
                    <a:pt x="741" y="113"/>
                    <a:pt x="741" y="113"/>
                    <a:pt x="741" y="113"/>
                  </a:cubicBezTo>
                  <a:cubicBezTo>
                    <a:pt x="738" y="115"/>
                    <a:pt x="738" y="115"/>
                    <a:pt x="738" y="115"/>
                  </a:cubicBezTo>
                  <a:cubicBezTo>
                    <a:pt x="737" y="116"/>
                    <a:pt x="737" y="116"/>
                    <a:pt x="737" y="116"/>
                  </a:cubicBezTo>
                  <a:cubicBezTo>
                    <a:pt x="735" y="116"/>
                    <a:pt x="735" y="116"/>
                    <a:pt x="735" y="116"/>
                  </a:cubicBezTo>
                  <a:cubicBezTo>
                    <a:pt x="734" y="116"/>
                    <a:pt x="734" y="116"/>
                    <a:pt x="734" y="116"/>
                  </a:cubicBezTo>
                  <a:cubicBezTo>
                    <a:pt x="740" y="113"/>
                    <a:pt x="740" y="113"/>
                    <a:pt x="740" y="113"/>
                  </a:cubicBezTo>
                  <a:cubicBezTo>
                    <a:pt x="735" y="115"/>
                    <a:pt x="735" y="115"/>
                    <a:pt x="735" y="115"/>
                  </a:cubicBezTo>
                  <a:cubicBezTo>
                    <a:pt x="733" y="115"/>
                    <a:pt x="733" y="115"/>
                    <a:pt x="733" y="115"/>
                  </a:cubicBezTo>
                  <a:cubicBezTo>
                    <a:pt x="737" y="113"/>
                    <a:pt x="737" y="113"/>
                    <a:pt x="737" y="113"/>
                  </a:cubicBezTo>
                  <a:cubicBezTo>
                    <a:pt x="734" y="113"/>
                    <a:pt x="734" y="113"/>
                    <a:pt x="734" y="113"/>
                  </a:cubicBezTo>
                  <a:cubicBezTo>
                    <a:pt x="741" y="112"/>
                    <a:pt x="741" y="112"/>
                    <a:pt x="741" y="112"/>
                  </a:cubicBezTo>
                  <a:cubicBezTo>
                    <a:pt x="747" y="111"/>
                    <a:pt x="747" y="111"/>
                    <a:pt x="747" y="111"/>
                  </a:cubicBezTo>
                  <a:cubicBezTo>
                    <a:pt x="746" y="109"/>
                    <a:pt x="746" y="109"/>
                    <a:pt x="746" y="109"/>
                  </a:cubicBezTo>
                  <a:cubicBezTo>
                    <a:pt x="744" y="108"/>
                    <a:pt x="744" y="108"/>
                    <a:pt x="744" y="108"/>
                  </a:cubicBezTo>
                  <a:cubicBezTo>
                    <a:pt x="738" y="109"/>
                    <a:pt x="738" y="109"/>
                    <a:pt x="738" y="109"/>
                  </a:cubicBezTo>
                  <a:cubicBezTo>
                    <a:pt x="741" y="108"/>
                    <a:pt x="741" y="108"/>
                    <a:pt x="741" y="108"/>
                  </a:cubicBezTo>
                  <a:cubicBezTo>
                    <a:pt x="743" y="105"/>
                    <a:pt x="743" y="105"/>
                    <a:pt x="743" y="105"/>
                  </a:cubicBezTo>
                  <a:cubicBezTo>
                    <a:pt x="741" y="103"/>
                    <a:pt x="741" y="103"/>
                    <a:pt x="741" y="103"/>
                  </a:cubicBezTo>
                  <a:cubicBezTo>
                    <a:pt x="738" y="103"/>
                    <a:pt x="738" y="103"/>
                    <a:pt x="738" y="103"/>
                  </a:cubicBezTo>
                  <a:cubicBezTo>
                    <a:pt x="735" y="105"/>
                    <a:pt x="735" y="105"/>
                    <a:pt x="735" y="105"/>
                  </a:cubicBezTo>
                  <a:cubicBezTo>
                    <a:pt x="734" y="103"/>
                    <a:pt x="734" y="103"/>
                    <a:pt x="734" y="103"/>
                  </a:cubicBezTo>
                  <a:cubicBezTo>
                    <a:pt x="733" y="102"/>
                    <a:pt x="733" y="102"/>
                    <a:pt x="733" y="102"/>
                  </a:cubicBezTo>
                  <a:cubicBezTo>
                    <a:pt x="727" y="102"/>
                    <a:pt x="727" y="102"/>
                    <a:pt x="727" y="102"/>
                  </a:cubicBezTo>
                  <a:cubicBezTo>
                    <a:pt x="718" y="103"/>
                    <a:pt x="718" y="103"/>
                    <a:pt x="718" y="103"/>
                  </a:cubicBezTo>
                  <a:cubicBezTo>
                    <a:pt x="715" y="103"/>
                    <a:pt x="715" y="103"/>
                    <a:pt x="715" y="103"/>
                  </a:cubicBezTo>
                  <a:cubicBezTo>
                    <a:pt x="714" y="105"/>
                    <a:pt x="714" y="105"/>
                    <a:pt x="714" y="105"/>
                  </a:cubicBezTo>
                  <a:cubicBezTo>
                    <a:pt x="715" y="106"/>
                    <a:pt x="715" y="106"/>
                    <a:pt x="715" y="106"/>
                  </a:cubicBezTo>
                  <a:cubicBezTo>
                    <a:pt x="714" y="106"/>
                    <a:pt x="714" y="106"/>
                    <a:pt x="714" y="106"/>
                  </a:cubicBezTo>
                  <a:cubicBezTo>
                    <a:pt x="713" y="108"/>
                    <a:pt x="713" y="108"/>
                    <a:pt x="713" y="108"/>
                  </a:cubicBezTo>
                  <a:cubicBezTo>
                    <a:pt x="713" y="106"/>
                    <a:pt x="713" y="106"/>
                    <a:pt x="713" y="106"/>
                  </a:cubicBezTo>
                  <a:cubicBezTo>
                    <a:pt x="710" y="108"/>
                    <a:pt x="710" y="108"/>
                    <a:pt x="710" y="108"/>
                  </a:cubicBezTo>
                  <a:cubicBezTo>
                    <a:pt x="711" y="109"/>
                    <a:pt x="711" y="109"/>
                    <a:pt x="711" y="109"/>
                  </a:cubicBezTo>
                  <a:cubicBezTo>
                    <a:pt x="710" y="109"/>
                    <a:pt x="710" y="109"/>
                    <a:pt x="710" y="109"/>
                  </a:cubicBezTo>
                  <a:cubicBezTo>
                    <a:pt x="707" y="109"/>
                    <a:pt x="707" y="109"/>
                    <a:pt x="707" y="109"/>
                  </a:cubicBezTo>
                  <a:cubicBezTo>
                    <a:pt x="708" y="111"/>
                    <a:pt x="708" y="111"/>
                    <a:pt x="708" y="111"/>
                  </a:cubicBezTo>
                  <a:cubicBezTo>
                    <a:pt x="704" y="111"/>
                    <a:pt x="704" y="111"/>
                    <a:pt x="704" y="111"/>
                  </a:cubicBezTo>
                  <a:cubicBezTo>
                    <a:pt x="710" y="106"/>
                    <a:pt x="710" y="106"/>
                    <a:pt x="710" y="106"/>
                  </a:cubicBezTo>
                  <a:cubicBezTo>
                    <a:pt x="707" y="106"/>
                    <a:pt x="707" y="106"/>
                    <a:pt x="707" y="106"/>
                  </a:cubicBezTo>
                  <a:cubicBezTo>
                    <a:pt x="705" y="106"/>
                    <a:pt x="705" y="106"/>
                    <a:pt x="705" y="106"/>
                  </a:cubicBezTo>
                  <a:cubicBezTo>
                    <a:pt x="703" y="108"/>
                    <a:pt x="703" y="108"/>
                    <a:pt x="703" y="108"/>
                  </a:cubicBezTo>
                  <a:cubicBezTo>
                    <a:pt x="704" y="106"/>
                    <a:pt x="704" y="106"/>
                    <a:pt x="704" y="106"/>
                  </a:cubicBezTo>
                  <a:cubicBezTo>
                    <a:pt x="704" y="105"/>
                    <a:pt x="704" y="105"/>
                    <a:pt x="704" y="105"/>
                  </a:cubicBezTo>
                  <a:cubicBezTo>
                    <a:pt x="701" y="106"/>
                    <a:pt x="701" y="106"/>
                    <a:pt x="701" y="106"/>
                  </a:cubicBezTo>
                  <a:cubicBezTo>
                    <a:pt x="700" y="108"/>
                    <a:pt x="700" y="108"/>
                    <a:pt x="700" y="108"/>
                  </a:cubicBezTo>
                  <a:cubicBezTo>
                    <a:pt x="698" y="108"/>
                    <a:pt x="698" y="108"/>
                    <a:pt x="698" y="108"/>
                  </a:cubicBezTo>
                  <a:cubicBezTo>
                    <a:pt x="697" y="108"/>
                    <a:pt x="697" y="108"/>
                    <a:pt x="697" y="108"/>
                  </a:cubicBezTo>
                  <a:cubicBezTo>
                    <a:pt x="692" y="111"/>
                    <a:pt x="692" y="111"/>
                    <a:pt x="692" y="111"/>
                  </a:cubicBezTo>
                  <a:cubicBezTo>
                    <a:pt x="690" y="111"/>
                    <a:pt x="690" y="111"/>
                    <a:pt x="690" y="111"/>
                  </a:cubicBezTo>
                  <a:cubicBezTo>
                    <a:pt x="690" y="109"/>
                    <a:pt x="690" y="109"/>
                    <a:pt x="690" y="109"/>
                  </a:cubicBezTo>
                  <a:cubicBezTo>
                    <a:pt x="691" y="109"/>
                    <a:pt x="691" y="109"/>
                    <a:pt x="691" y="109"/>
                  </a:cubicBezTo>
                  <a:cubicBezTo>
                    <a:pt x="694" y="109"/>
                    <a:pt x="694" y="109"/>
                    <a:pt x="694" y="109"/>
                  </a:cubicBezTo>
                  <a:cubicBezTo>
                    <a:pt x="692" y="108"/>
                    <a:pt x="692" y="108"/>
                    <a:pt x="692" y="108"/>
                  </a:cubicBezTo>
                  <a:cubicBezTo>
                    <a:pt x="694" y="106"/>
                    <a:pt x="694" y="106"/>
                    <a:pt x="694" y="106"/>
                  </a:cubicBezTo>
                  <a:cubicBezTo>
                    <a:pt x="698" y="105"/>
                    <a:pt x="698" y="105"/>
                    <a:pt x="698" y="105"/>
                  </a:cubicBezTo>
                  <a:cubicBezTo>
                    <a:pt x="695" y="105"/>
                    <a:pt x="695" y="105"/>
                    <a:pt x="695" y="105"/>
                  </a:cubicBezTo>
                  <a:cubicBezTo>
                    <a:pt x="703" y="102"/>
                    <a:pt x="703" y="102"/>
                    <a:pt x="703" y="102"/>
                  </a:cubicBezTo>
                  <a:cubicBezTo>
                    <a:pt x="701" y="101"/>
                    <a:pt x="701" y="101"/>
                    <a:pt x="701" y="101"/>
                  </a:cubicBezTo>
                  <a:cubicBezTo>
                    <a:pt x="703" y="99"/>
                    <a:pt x="703" y="99"/>
                    <a:pt x="703" y="99"/>
                  </a:cubicBezTo>
                  <a:cubicBezTo>
                    <a:pt x="704" y="98"/>
                    <a:pt x="704" y="98"/>
                    <a:pt x="704" y="98"/>
                  </a:cubicBezTo>
                  <a:cubicBezTo>
                    <a:pt x="703" y="96"/>
                    <a:pt x="703" y="96"/>
                    <a:pt x="703" y="96"/>
                  </a:cubicBezTo>
                  <a:cubicBezTo>
                    <a:pt x="700" y="96"/>
                    <a:pt x="700" y="96"/>
                    <a:pt x="700" y="96"/>
                  </a:cubicBezTo>
                  <a:cubicBezTo>
                    <a:pt x="703" y="93"/>
                    <a:pt x="703" y="93"/>
                    <a:pt x="703" y="93"/>
                  </a:cubicBezTo>
                  <a:cubicBezTo>
                    <a:pt x="701" y="92"/>
                    <a:pt x="701" y="92"/>
                    <a:pt x="701" y="92"/>
                  </a:cubicBezTo>
                  <a:cubicBezTo>
                    <a:pt x="700" y="90"/>
                    <a:pt x="700" y="90"/>
                    <a:pt x="700" y="90"/>
                  </a:cubicBezTo>
                  <a:cubicBezTo>
                    <a:pt x="697" y="90"/>
                    <a:pt x="697" y="90"/>
                    <a:pt x="697" y="90"/>
                  </a:cubicBezTo>
                  <a:cubicBezTo>
                    <a:pt x="688" y="92"/>
                    <a:pt x="688" y="92"/>
                    <a:pt x="688" y="92"/>
                  </a:cubicBezTo>
                  <a:cubicBezTo>
                    <a:pt x="680" y="93"/>
                    <a:pt x="680" y="93"/>
                    <a:pt x="680" y="93"/>
                  </a:cubicBezTo>
                  <a:cubicBezTo>
                    <a:pt x="677" y="93"/>
                    <a:pt x="677" y="93"/>
                    <a:pt x="677" y="93"/>
                  </a:cubicBezTo>
                  <a:cubicBezTo>
                    <a:pt x="674" y="95"/>
                    <a:pt x="674" y="95"/>
                    <a:pt x="674" y="95"/>
                  </a:cubicBezTo>
                  <a:cubicBezTo>
                    <a:pt x="672" y="95"/>
                    <a:pt x="672" y="95"/>
                    <a:pt x="672" y="95"/>
                  </a:cubicBezTo>
                  <a:cubicBezTo>
                    <a:pt x="671" y="95"/>
                    <a:pt x="671" y="95"/>
                    <a:pt x="671" y="95"/>
                  </a:cubicBezTo>
                  <a:cubicBezTo>
                    <a:pt x="670" y="95"/>
                    <a:pt x="670" y="95"/>
                    <a:pt x="670" y="95"/>
                  </a:cubicBezTo>
                  <a:cubicBezTo>
                    <a:pt x="667" y="96"/>
                    <a:pt x="667" y="96"/>
                    <a:pt x="667" y="96"/>
                  </a:cubicBezTo>
                  <a:cubicBezTo>
                    <a:pt x="670" y="98"/>
                    <a:pt x="670" y="98"/>
                    <a:pt x="670" y="98"/>
                  </a:cubicBezTo>
                  <a:cubicBezTo>
                    <a:pt x="671" y="98"/>
                    <a:pt x="671" y="98"/>
                    <a:pt x="671" y="98"/>
                  </a:cubicBezTo>
                  <a:cubicBezTo>
                    <a:pt x="677" y="99"/>
                    <a:pt x="677" y="99"/>
                    <a:pt x="677" y="99"/>
                  </a:cubicBezTo>
                  <a:cubicBezTo>
                    <a:pt x="672" y="99"/>
                    <a:pt x="672" y="99"/>
                    <a:pt x="672" y="99"/>
                  </a:cubicBezTo>
                  <a:cubicBezTo>
                    <a:pt x="668" y="98"/>
                    <a:pt x="668" y="98"/>
                    <a:pt x="668" y="98"/>
                  </a:cubicBezTo>
                  <a:cubicBezTo>
                    <a:pt x="665" y="98"/>
                    <a:pt x="665" y="98"/>
                    <a:pt x="665" y="98"/>
                  </a:cubicBezTo>
                  <a:cubicBezTo>
                    <a:pt x="662" y="98"/>
                    <a:pt x="662" y="98"/>
                    <a:pt x="662" y="98"/>
                  </a:cubicBezTo>
                  <a:cubicBezTo>
                    <a:pt x="667" y="101"/>
                    <a:pt x="667" y="101"/>
                    <a:pt x="667" y="101"/>
                  </a:cubicBezTo>
                  <a:cubicBezTo>
                    <a:pt x="662" y="99"/>
                    <a:pt x="662" y="99"/>
                    <a:pt x="662" y="99"/>
                  </a:cubicBezTo>
                  <a:cubicBezTo>
                    <a:pt x="658" y="101"/>
                    <a:pt x="658" y="101"/>
                    <a:pt x="658" y="101"/>
                  </a:cubicBezTo>
                  <a:cubicBezTo>
                    <a:pt x="657" y="102"/>
                    <a:pt x="657" y="102"/>
                    <a:pt x="657" y="102"/>
                  </a:cubicBezTo>
                  <a:cubicBezTo>
                    <a:pt x="657" y="103"/>
                    <a:pt x="657" y="103"/>
                    <a:pt x="657" y="103"/>
                  </a:cubicBezTo>
                  <a:cubicBezTo>
                    <a:pt x="657" y="105"/>
                    <a:pt x="657" y="105"/>
                    <a:pt x="657" y="105"/>
                  </a:cubicBezTo>
                  <a:cubicBezTo>
                    <a:pt x="660" y="106"/>
                    <a:pt x="660" y="106"/>
                    <a:pt x="660" y="106"/>
                  </a:cubicBezTo>
                  <a:cubicBezTo>
                    <a:pt x="661" y="106"/>
                    <a:pt x="661" y="106"/>
                    <a:pt x="661" y="106"/>
                  </a:cubicBezTo>
                  <a:cubicBezTo>
                    <a:pt x="661" y="108"/>
                    <a:pt x="661" y="108"/>
                    <a:pt x="661" y="108"/>
                  </a:cubicBezTo>
                  <a:cubicBezTo>
                    <a:pt x="662" y="109"/>
                    <a:pt x="662" y="109"/>
                    <a:pt x="662" y="109"/>
                  </a:cubicBezTo>
                  <a:cubicBezTo>
                    <a:pt x="662" y="111"/>
                    <a:pt x="662" y="111"/>
                    <a:pt x="662" y="111"/>
                  </a:cubicBezTo>
                  <a:cubicBezTo>
                    <a:pt x="661" y="109"/>
                    <a:pt x="661" y="109"/>
                    <a:pt x="661" y="109"/>
                  </a:cubicBezTo>
                  <a:cubicBezTo>
                    <a:pt x="660" y="108"/>
                    <a:pt x="660" y="108"/>
                    <a:pt x="660" y="108"/>
                  </a:cubicBezTo>
                  <a:cubicBezTo>
                    <a:pt x="657" y="108"/>
                    <a:pt x="657" y="108"/>
                    <a:pt x="657" y="108"/>
                  </a:cubicBezTo>
                  <a:cubicBezTo>
                    <a:pt x="654" y="108"/>
                    <a:pt x="654" y="108"/>
                    <a:pt x="654" y="108"/>
                  </a:cubicBezTo>
                  <a:cubicBezTo>
                    <a:pt x="652" y="108"/>
                    <a:pt x="652" y="108"/>
                    <a:pt x="652" y="108"/>
                  </a:cubicBezTo>
                  <a:cubicBezTo>
                    <a:pt x="649" y="109"/>
                    <a:pt x="649" y="109"/>
                    <a:pt x="649" y="109"/>
                  </a:cubicBezTo>
                  <a:cubicBezTo>
                    <a:pt x="647" y="109"/>
                    <a:pt x="647" y="109"/>
                    <a:pt x="647" y="109"/>
                  </a:cubicBezTo>
                  <a:cubicBezTo>
                    <a:pt x="648" y="111"/>
                    <a:pt x="648" y="111"/>
                    <a:pt x="648" y="111"/>
                  </a:cubicBezTo>
                  <a:cubicBezTo>
                    <a:pt x="649" y="112"/>
                    <a:pt x="649" y="112"/>
                    <a:pt x="649" y="112"/>
                  </a:cubicBezTo>
                  <a:cubicBezTo>
                    <a:pt x="648" y="112"/>
                    <a:pt x="648" y="112"/>
                    <a:pt x="648" y="112"/>
                  </a:cubicBezTo>
                  <a:cubicBezTo>
                    <a:pt x="651" y="113"/>
                    <a:pt x="651" y="113"/>
                    <a:pt x="651" y="113"/>
                  </a:cubicBezTo>
                  <a:cubicBezTo>
                    <a:pt x="654" y="113"/>
                    <a:pt x="654" y="113"/>
                    <a:pt x="654" y="113"/>
                  </a:cubicBezTo>
                  <a:cubicBezTo>
                    <a:pt x="654" y="115"/>
                    <a:pt x="654" y="115"/>
                    <a:pt x="654" y="115"/>
                  </a:cubicBezTo>
                  <a:cubicBezTo>
                    <a:pt x="652" y="116"/>
                    <a:pt x="652" y="116"/>
                    <a:pt x="652" y="116"/>
                  </a:cubicBezTo>
                  <a:cubicBezTo>
                    <a:pt x="649" y="118"/>
                    <a:pt x="649" y="118"/>
                    <a:pt x="649" y="118"/>
                  </a:cubicBezTo>
                  <a:cubicBezTo>
                    <a:pt x="648" y="116"/>
                    <a:pt x="648" y="116"/>
                    <a:pt x="648" y="116"/>
                  </a:cubicBezTo>
                  <a:cubicBezTo>
                    <a:pt x="645" y="113"/>
                    <a:pt x="645" y="113"/>
                    <a:pt x="645" y="113"/>
                  </a:cubicBezTo>
                  <a:cubicBezTo>
                    <a:pt x="644" y="112"/>
                    <a:pt x="644" y="112"/>
                    <a:pt x="644" y="112"/>
                  </a:cubicBezTo>
                  <a:cubicBezTo>
                    <a:pt x="644" y="111"/>
                    <a:pt x="644" y="111"/>
                    <a:pt x="644" y="111"/>
                  </a:cubicBezTo>
                  <a:cubicBezTo>
                    <a:pt x="645" y="108"/>
                    <a:pt x="645" y="108"/>
                    <a:pt x="645" y="108"/>
                  </a:cubicBezTo>
                  <a:cubicBezTo>
                    <a:pt x="649" y="105"/>
                    <a:pt x="649" y="105"/>
                    <a:pt x="649" y="105"/>
                  </a:cubicBezTo>
                  <a:cubicBezTo>
                    <a:pt x="648" y="103"/>
                    <a:pt x="648" y="103"/>
                    <a:pt x="648" y="103"/>
                  </a:cubicBezTo>
                  <a:cubicBezTo>
                    <a:pt x="648" y="102"/>
                    <a:pt x="648" y="102"/>
                    <a:pt x="648" y="102"/>
                  </a:cubicBezTo>
                  <a:cubicBezTo>
                    <a:pt x="651" y="101"/>
                    <a:pt x="651" y="101"/>
                    <a:pt x="651" y="101"/>
                  </a:cubicBezTo>
                  <a:cubicBezTo>
                    <a:pt x="655" y="99"/>
                    <a:pt x="655" y="99"/>
                    <a:pt x="655" y="99"/>
                  </a:cubicBezTo>
                  <a:cubicBezTo>
                    <a:pt x="664" y="95"/>
                    <a:pt x="664" y="95"/>
                    <a:pt x="664" y="95"/>
                  </a:cubicBezTo>
                  <a:cubicBezTo>
                    <a:pt x="672" y="92"/>
                    <a:pt x="672" y="92"/>
                    <a:pt x="672" y="92"/>
                  </a:cubicBezTo>
                  <a:cubicBezTo>
                    <a:pt x="674" y="90"/>
                    <a:pt x="674" y="90"/>
                    <a:pt x="674" y="90"/>
                  </a:cubicBezTo>
                  <a:cubicBezTo>
                    <a:pt x="671" y="90"/>
                    <a:pt x="671" y="90"/>
                    <a:pt x="671" y="90"/>
                  </a:cubicBezTo>
                  <a:cubicBezTo>
                    <a:pt x="661" y="90"/>
                    <a:pt x="661" y="90"/>
                    <a:pt x="661" y="90"/>
                  </a:cubicBezTo>
                  <a:cubicBezTo>
                    <a:pt x="652" y="90"/>
                    <a:pt x="652" y="90"/>
                    <a:pt x="652" y="90"/>
                  </a:cubicBezTo>
                  <a:cubicBezTo>
                    <a:pt x="642" y="93"/>
                    <a:pt x="642" y="93"/>
                    <a:pt x="642" y="93"/>
                  </a:cubicBezTo>
                  <a:cubicBezTo>
                    <a:pt x="634" y="96"/>
                    <a:pt x="634" y="96"/>
                    <a:pt x="634" y="96"/>
                  </a:cubicBezTo>
                  <a:cubicBezTo>
                    <a:pt x="631" y="98"/>
                    <a:pt x="631" y="98"/>
                    <a:pt x="631" y="98"/>
                  </a:cubicBezTo>
                  <a:cubicBezTo>
                    <a:pt x="628" y="101"/>
                    <a:pt x="628" y="101"/>
                    <a:pt x="628" y="101"/>
                  </a:cubicBezTo>
                  <a:cubicBezTo>
                    <a:pt x="627" y="102"/>
                    <a:pt x="627" y="102"/>
                    <a:pt x="627" y="102"/>
                  </a:cubicBezTo>
                  <a:cubicBezTo>
                    <a:pt x="625" y="102"/>
                    <a:pt x="625" y="102"/>
                    <a:pt x="625" y="102"/>
                  </a:cubicBezTo>
                  <a:cubicBezTo>
                    <a:pt x="619" y="105"/>
                    <a:pt x="619" y="105"/>
                    <a:pt x="619" y="105"/>
                  </a:cubicBezTo>
                  <a:cubicBezTo>
                    <a:pt x="617" y="106"/>
                    <a:pt x="617" y="106"/>
                    <a:pt x="617" y="106"/>
                  </a:cubicBezTo>
                  <a:cubicBezTo>
                    <a:pt x="617" y="108"/>
                    <a:pt x="617" y="108"/>
                    <a:pt x="617" y="108"/>
                  </a:cubicBezTo>
                  <a:cubicBezTo>
                    <a:pt x="618" y="108"/>
                    <a:pt x="618" y="108"/>
                    <a:pt x="618" y="108"/>
                  </a:cubicBezTo>
                  <a:cubicBezTo>
                    <a:pt x="614" y="109"/>
                    <a:pt x="614" y="109"/>
                    <a:pt x="614" y="109"/>
                  </a:cubicBezTo>
                  <a:cubicBezTo>
                    <a:pt x="612" y="112"/>
                    <a:pt x="612" y="112"/>
                    <a:pt x="612" y="112"/>
                  </a:cubicBezTo>
                  <a:cubicBezTo>
                    <a:pt x="606" y="116"/>
                    <a:pt x="606" y="116"/>
                    <a:pt x="606" y="116"/>
                  </a:cubicBezTo>
                  <a:cubicBezTo>
                    <a:pt x="608" y="116"/>
                    <a:pt x="608" y="116"/>
                    <a:pt x="608" y="116"/>
                  </a:cubicBezTo>
                  <a:cubicBezTo>
                    <a:pt x="609" y="118"/>
                    <a:pt x="609" y="118"/>
                    <a:pt x="609" y="118"/>
                  </a:cubicBezTo>
                  <a:cubicBezTo>
                    <a:pt x="615" y="118"/>
                    <a:pt x="615" y="118"/>
                    <a:pt x="615" y="118"/>
                  </a:cubicBezTo>
                  <a:cubicBezTo>
                    <a:pt x="624" y="118"/>
                    <a:pt x="624" y="118"/>
                    <a:pt x="624" y="118"/>
                  </a:cubicBezTo>
                  <a:cubicBezTo>
                    <a:pt x="624" y="119"/>
                    <a:pt x="624" y="119"/>
                    <a:pt x="624" y="119"/>
                  </a:cubicBezTo>
                  <a:cubicBezTo>
                    <a:pt x="625" y="121"/>
                    <a:pt x="625" y="121"/>
                    <a:pt x="625" y="121"/>
                  </a:cubicBezTo>
                  <a:cubicBezTo>
                    <a:pt x="628" y="121"/>
                    <a:pt x="628" y="121"/>
                    <a:pt x="628" y="121"/>
                  </a:cubicBezTo>
                  <a:cubicBezTo>
                    <a:pt x="622" y="122"/>
                    <a:pt x="622" y="122"/>
                    <a:pt x="622" y="122"/>
                  </a:cubicBezTo>
                  <a:cubicBezTo>
                    <a:pt x="617" y="122"/>
                    <a:pt x="617" y="122"/>
                    <a:pt x="617" y="122"/>
                  </a:cubicBezTo>
                  <a:cubicBezTo>
                    <a:pt x="612" y="121"/>
                    <a:pt x="612" y="121"/>
                    <a:pt x="612" y="121"/>
                  </a:cubicBezTo>
                  <a:cubicBezTo>
                    <a:pt x="608" y="121"/>
                    <a:pt x="608" y="121"/>
                    <a:pt x="608" y="121"/>
                  </a:cubicBezTo>
                  <a:cubicBezTo>
                    <a:pt x="606" y="123"/>
                    <a:pt x="606" y="123"/>
                    <a:pt x="606" y="123"/>
                  </a:cubicBezTo>
                  <a:cubicBezTo>
                    <a:pt x="606" y="125"/>
                    <a:pt x="606" y="125"/>
                    <a:pt x="606" y="125"/>
                  </a:cubicBezTo>
                  <a:cubicBezTo>
                    <a:pt x="606" y="126"/>
                    <a:pt x="606" y="126"/>
                    <a:pt x="606" y="126"/>
                  </a:cubicBezTo>
                  <a:cubicBezTo>
                    <a:pt x="608" y="126"/>
                    <a:pt x="608" y="126"/>
                    <a:pt x="608" y="126"/>
                  </a:cubicBezTo>
                  <a:cubicBezTo>
                    <a:pt x="609" y="128"/>
                    <a:pt x="609" y="128"/>
                    <a:pt x="609" y="128"/>
                  </a:cubicBezTo>
                  <a:cubicBezTo>
                    <a:pt x="612" y="129"/>
                    <a:pt x="612" y="129"/>
                    <a:pt x="612" y="129"/>
                  </a:cubicBezTo>
                  <a:cubicBezTo>
                    <a:pt x="614" y="129"/>
                    <a:pt x="614" y="129"/>
                    <a:pt x="614" y="129"/>
                  </a:cubicBezTo>
                  <a:cubicBezTo>
                    <a:pt x="618" y="129"/>
                    <a:pt x="618" y="129"/>
                    <a:pt x="618" y="129"/>
                  </a:cubicBezTo>
                  <a:cubicBezTo>
                    <a:pt x="621" y="129"/>
                    <a:pt x="621" y="129"/>
                    <a:pt x="621" y="129"/>
                  </a:cubicBezTo>
                  <a:cubicBezTo>
                    <a:pt x="619" y="128"/>
                    <a:pt x="619" y="128"/>
                    <a:pt x="619" y="128"/>
                  </a:cubicBezTo>
                  <a:cubicBezTo>
                    <a:pt x="622" y="128"/>
                    <a:pt x="622" y="128"/>
                    <a:pt x="622" y="128"/>
                  </a:cubicBezTo>
                  <a:cubicBezTo>
                    <a:pt x="624" y="128"/>
                    <a:pt x="624" y="128"/>
                    <a:pt x="624" y="128"/>
                  </a:cubicBezTo>
                  <a:cubicBezTo>
                    <a:pt x="625" y="128"/>
                    <a:pt x="625" y="128"/>
                    <a:pt x="625" y="128"/>
                  </a:cubicBezTo>
                  <a:cubicBezTo>
                    <a:pt x="628" y="126"/>
                    <a:pt x="628" y="126"/>
                    <a:pt x="628" y="126"/>
                  </a:cubicBezTo>
                  <a:cubicBezTo>
                    <a:pt x="627" y="128"/>
                    <a:pt x="627" y="128"/>
                    <a:pt x="627" y="128"/>
                  </a:cubicBezTo>
                  <a:cubicBezTo>
                    <a:pt x="625" y="129"/>
                    <a:pt x="625" y="129"/>
                    <a:pt x="625" y="129"/>
                  </a:cubicBezTo>
                  <a:cubicBezTo>
                    <a:pt x="625" y="131"/>
                    <a:pt x="625" y="131"/>
                    <a:pt x="625" y="131"/>
                  </a:cubicBezTo>
                  <a:cubicBezTo>
                    <a:pt x="627" y="132"/>
                    <a:pt x="627" y="132"/>
                    <a:pt x="627" y="132"/>
                  </a:cubicBezTo>
                  <a:cubicBezTo>
                    <a:pt x="628" y="132"/>
                    <a:pt x="628" y="132"/>
                    <a:pt x="628" y="132"/>
                  </a:cubicBezTo>
                  <a:cubicBezTo>
                    <a:pt x="629" y="132"/>
                    <a:pt x="629" y="132"/>
                    <a:pt x="629" y="132"/>
                  </a:cubicBezTo>
                  <a:cubicBezTo>
                    <a:pt x="632" y="131"/>
                    <a:pt x="632" y="131"/>
                    <a:pt x="632" y="131"/>
                  </a:cubicBezTo>
                  <a:cubicBezTo>
                    <a:pt x="634" y="132"/>
                    <a:pt x="634" y="132"/>
                    <a:pt x="634" y="132"/>
                  </a:cubicBezTo>
                  <a:cubicBezTo>
                    <a:pt x="637" y="132"/>
                    <a:pt x="637" y="132"/>
                    <a:pt x="637" y="132"/>
                  </a:cubicBezTo>
                  <a:cubicBezTo>
                    <a:pt x="638" y="132"/>
                    <a:pt x="638" y="132"/>
                    <a:pt x="638" y="132"/>
                  </a:cubicBezTo>
                  <a:cubicBezTo>
                    <a:pt x="641" y="133"/>
                    <a:pt x="641" y="133"/>
                    <a:pt x="641" y="133"/>
                  </a:cubicBezTo>
                  <a:cubicBezTo>
                    <a:pt x="645" y="133"/>
                    <a:pt x="645" y="133"/>
                    <a:pt x="645" y="133"/>
                  </a:cubicBezTo>
                  <a:cubicBezTo>
                    <a:pt x="649" y="132"/>
                    <a:pt x="649" y="132"/>
                    <a:pt x="649" y="132"/>
                  </a:cubicBezTo>
                  <a:cubicBezTo>
                    <a:pt x="654" y="133"/>
                    <a:pt x="654" y="133"/>
                    <a:pt x="654" y="133"/>
                  </a:cubicBezTo>
                  <a:cubicBezTo>
                    <a:pt x="655" y="133"/>
                    <a:pt x="655" y="133"/>
                    <a:pt x="655" y="133"/>
                  </a:cubicBezTo>
                  <a:cubicBezTo>
                    <a:pt x="658" y="135"/>
                    <a:pt x="658" y="135"/>
                    <a:pt x="658" y="135"/>
                  </a:cubicBezTo>
                  <a:cubicBezTo>
                    <a:pt x="662" y="133"/>
                    <a:pt x="662" y="133"/>
                    <a:pt x="662" y="133"/>
                  </a:cubicBezTo>
                  <a:cubicBezTo>
                    <a:pt x="660" y="132"/>
                    <a:pt x="660" y="132"/>
                    <a:pt x="660" y="132"/>
                  </a:cubicBezTo>
                  <a:cubicBezTo>
                    <a:pt x="655" y="129"/>
                    <a:pt x="655" y="129"/>
                    <a:pt x="655" y="129"/>
                  </a:cubicBezTo>
                  <a:cubicBezTo>
                    <a:pt x="661" y="132"/>
                    <a:pt x="661" y="132"/>
                    <a:pt x="661" y="132"/>
                  </a:cubicBezTo>
                  <a:cubicBezTo>
                    <a:pt x="667" y="135"/>
                    <a:pt x="667" y="135"/>
                    <a:pt x="667" y="135"/>
                  </a:cubicBezTo>
                  <a:cubicBezTo>
                    <a:pt x="668" y="135"/>
                    <a:pt x="668" y="135"/>
                    <a:pt x="668" y="135"/>
                  </a:cubicBezTo>
                  <a:cubicBezTo>
                    <a:pt x="670" y="135"/>
                    <a:pt x="670" y="135"/>
                    <a:pt x="670" y="135"/>
                  </a:cubicBezTo>
                  <a:cubicBezTo>
                    <a:pt x="670" y="133"/>
                    <a:pt x="670" y="133"/>
                    <a:pt x="670" y="133"/>
                  </a:cubicBezTo>
                  <a:cubicBezTo>
                    <a:pt x="667" y="132"/>
                    <a:pt x="667" y="132"/>
                    <a:pt x="667" y="132"/>
                  </a:cubicBezTo>
                  <a:cubicBezTo>
                    <a:pt x="665" y="132"/>
                    <a:pt x="665" y="132"/>
                    <a:pt x="665" y="132"/>
                  </a:cubicBezTo>
                  <a:cubicBezTo>
                    <a:pt x="668" y="131"/>
                    <a:pt x="668" y="131"/>
                    <a:pt x="668" y="131"/>
                  </a:cubicBezTo>
                  <a:cubicBezTo>
                    <a:pt x="672" y="132"/>
                    <a:pt x="672" y="132"/>
                    <a:pt x="672" y="132"/>
                  </a:cubicBezTo>
                  <a:cubicBezTo>
                    <a:pt x="675" y="133"/>
                    <a:pt x="675" y="133"/>
                    <a:pt x="675" y="133"/>
                  </a:cubicBezTo>
                  <a:cubicBezTo>
                    <a:pt x="680" y="132"/>
                    <a:pt x="680" y="132"/>
                    <a:pt x="680" y="132"/>
                  </a:cubicBezTo>
                  <a:cubicBezTo>
                    <a:pt x="681" y="133"/>
                    <a:pt x="681" y="133"/>
                    <a:pt x="681" y="133"/>
                  </a:cubicBezTo>
                  <a:cubicBezTo>
                    <a:pt x="682" y="135"/>
                    <a:pt x="682" y="135"/>
                    <a:pt x="682" y="135"/>
                  </a:cubicBezTo>
                  <a:cubicBezTo>
                    <a:pt x="688" y="133"/>
                    <a:pt x="688" y="133"/>
                    <a:pt x="688" y="133"/>
                  </a:cubicBezTo>
                  <a:cubicBezTo>
                    <a:pt x="690" y="132"/>
                    <a:pt x="690" y="132"/>
                    <a:pt x="690" y="132"/>
                  </a:cubicBezTo>
                  <a:cubicBezTo>
                    <a:pt x="691" y="129"/>
                    <a:pt x="691" y="129"/>
                    <a:pt x="691" y="129"/>
                  </a:cubicBezTo>
                  <a:cubicBezTo>
                    <a:pt x="688" y="128"/>
                    <a:pt x="688" y="128"/>
                    <a:pt x="688" y="128"/>
                  </a:cubicBezTo>
                  <a:cubicBezTo>
                    <a:pt x="690" y="128"/>
                    <a:pt x="690" y="128"/>
                    <a:pt x="690" y="128"/>
                  </a:cubicBezTo>
                  <a:cubicBezTo>
                    <a:pt x="691" y="126"/>
                    <a:pt x="691" y="126"/>
                    <a:pt x="691" y="126"/>
                  </a:cubicBezTo>
                  <a:cubicBezTo>
                    <a:pt x="691" y="128"/>
                    <a:pt x="691" y="128"/>
                    <a:pt x="691" y="128"/>
                  </a:cubicBezTo>
                  <a:cubicBezTo>
                    <a:pt x="692" y="128"/>
                    <a:pt x="692" y="128"/>
                    <a:pt x="692" y="128"/>
                  </a:cubicBezTo>
                  <a:cubicBezTo>
                    <a:pt x="694" y="128"/>
                    <a:pt x="694" y="128"/>
                    <a:pt x="694" y="128"/>
                  </a:cubicBezTo>
                  <a:cubicBezTo>
                    <a:pt x="695" y="129"/>
                    <a:pt x="695" y="129"/>
                    <a:pt x="695" y="129"/>
                  </a:cubicBezTo>
                  <a:cubicBezTo>
                    <a:pt x="698" y="129"/>
                    <a:pt x="698" y="129"/>
                    <a:pt x="698" y="129"/>
                  </a:cubicBezTo>
                  <a:cubicBezTo>
                    <a:pt x="700" y="131"/>
                    <a:pt x="700" y="131"/>
                    <a:pt x="700" y="131"/>
                  </a:cubicBezTo>
                  <a:cubicBezTo>
                    <a:pt x="700" y="132"/>
                    <a:pt x="700" y="132"/>
                    <a:pt x="700" y="132"/>
                  </a:cubicBezTo>
                  <a:cubicBezTo>
                    <a:pt x="697" y="135"/>
                    <a:pt x="697" y="135"/>
                    <a:pt x="697" y="135"/>
                  </a:cubicBezTo>
                  <a:cubicBezTo>
                    <a:pt x="701" y="135"/>
                    <a:pt x="701" y="135"/>
                    <a:pt x="701" y="135"/>
                  </a:cubicBezTo>
                  <a:cubicBezTo>
                    <a:pt x="702" y="134"/>
                    <a:pt x="702" y="134"/>
                    <a:pt x="702" y="134"/>
                  </a:cubicBezTo>
                  <a:cubicBezTo>
                    <a:pt x="703" y="135"/>
                    <a:pt x="703" y="135"/>
                    <a:pt x="703" y="135"/>
                  </a:cubicBezTo>
                  <a:cubicBezTo>
                    <a:pt x="704" y="135"/>
                    <a:pt x="704" y="135"/>
                    <a:pt x="704" y="135"/>
                  </a:cubicBezTo>
                  <a:cubicBezTo>
                    <a:pt x="704" y="136"/>
                    <a:pt x="704" y="136"/>
                    <a:pt x="704" y="136"/>
                  </a:cubicBezTo>
                  <a:cubicBezTo>
                    <a:pt x="703" y="136"/>
                    <a:pt x="703" y="136"/>
                    <a:pt x="703" y="136"/>
                  </a:cubicBezTo>
                  <a:cubicBezTo>
                    <a:pt x="700" y="136"/>
                    <a:pt x="700" y="136"/>
                    <a:pt x="700" y="136"/>
                  </a:cubicBezTo>
                  <a:cubicBezTo>
                    <a:pt x="703" y="138"/>
                    <a:pt x="703" y="138"/>
                    <a:pt x="703" y="138"/>
                  </a:cubicBezTo>
                  <a:cubicBezTo>
                    <a:pt x="704" y="138"/>
                    <a:pt x="704" y="138"/>
                    <a:pt x="704" y="138"/>
                  </a:cubicBezTo>
                  <a:cubicBezTo>
                    <a:pt x="707" y="139"/>
                    <a:pt x="707" y="139"/>
                    <a:pt x="707" y="139"/>
                  </a:cubicBezTo>
                  <a:cubicBezTo>
                    <a:pt x="708" y="141"/>
                    <a:pt x="708" y="141"/>
                    <a:pt x="708" y="141"/>
                  </a:cubicBezTo>
                  <a:cubicBezTo>
                    <a:pt x="710" y="142"/>
                    <a:pt x="710" y="142"/>
                    <a:pt x="710" y="142"/>
                  </a:cubicBezTo>
                  <a:cubicBezTo>
                    <a:pt x="708" y="144"/>
                    <a:pt x="708" y="144"/>
                    <a:pt x="708" y="144"/>
                  </a:cubicBezTo>
                  <a:cubicBezTo>
                    <a:pt x="707" y="144"/>
                    <a:pt x="707" y="144"/>
                    <a:pt x="707" y="144"/>
                  </a:cubicBezTo>
                  <a:cubicBezTo>
                    <a:pt x="703" y="144"/>
                    <a:pt x="703" y="144"/>
                    <a:pt x="703" y="144"/>
                  </a:cubicBezTo>
                  <a:cubicBezTo>
                    <a:pt x="700" y="144"/>
                    <a:pt x="700" y="144"/>
                    <a:pt x="700" y="144"/>
                  </a:cubicBezTo>
                  <a:cubicBezTo>
                    <a:pt x="698" y="145"/>
                    <a:pt x="698" y="145"/>
                    <a:pt x="698" y="145"/>
                  </a:cubicBezTo>
                  <a:cubicBezTo>
                    <a:pt x="698" y="146"/>
                    <a:pt x="698" y="146"/>
                    <a:pt x="698" y="146"/>
                  </a:cubicBezTo>
                  <a:cubicBezTo>
                    <a:pt x="697" y="148"/>
                    <a:pt x="697" y="148"/>
                    <a:pt x="697" y="148"/>
                  </a:cubicBezTo>
                  <a:cubicBezTo>
                    <a:pt x="703" y="146"/>
                    <a:pt x="703" y="146"/>
                    <a:pt x="703" y="146"/>
                  </a:cubicBezTo>
                  <a:cubicBezTo>
                    <a:pt x="708" y="145"/>
                    <a:pt x="708" y="145"/>
                    <a:pt x="708" y="145"/>
                  </a:cubicBezTo>
                  <a:cubicBezTo>
                    <a:pt x="710" y="144"/>
                    <a:pt x="710" y="144"/>
                    <a:pt x="710" y="144"/>
                  </a:cubicBezTo>
                  <a:cubicBezTo>
                    <a:pt x="711" y="145"/>
                    <a:pt x="711" y="145"/>
                    <a:pt x="711" y="145"/>
                  </a:cubicBezTo>
                  <a:cubicBezTo>
                    <a:pt x="714" y="144"/>
                    <a:pt x="714" y="144"/>
                    <a:pt x="714" y="144"/>
                  </a:cubicBezTo>
                  <a:cubicBezTo>
                    <a:pt x="715" y="144"/>
                    <a:pt x="715" y="144"/>
                    <a:pt x="715" y="144"/>
                  </a:cubicBezTo>
                  <a:cubicBezTo>
                    <a:pt x="714" y="145"/>
                    <a:pt x="714" y="145"/>
                    <a:pt x="714" y="145"/>
                  </a:cubicBezTo>
                  <a:cubicBezTo>
                    <a:pt x="715" y="145"/>
                    <a:pt x="715" y="145"/>
                    <a:pt x="715" y="145"/>
                  </a:cubicBezTo>
                  <a:cubicBezTo>
                    <a:pt x="713" y="146"/>
                    <a:pt x="713" y="146"/>
                    <a:pt x="713" y="146"/>
                  </a:cubicBezTo>
                  <a:cubicBezTo>
                    <a:pt x="714" y="146"/>
                    <a:pt x="714" y="146"/>
                    <a:pt x="714" y="146"/>
                  </a:cubicBezTo>
                  <a:cubicBezTo>
                    <a:pt x="714" y="148"/>
                    <a:pt x="714" y="148"/>
                    <a:pt x="714" y="148"/>
                  </a:cubicBezTo>
                  <a:cubicBezTo>
                    <a:pt x="715" y="149"/>
                    <a:pt x="715" y="149"/>
                    <a:pt x="715" y="149"/>
                  </a:cubicBezTo>
                  <a:cubicBezTo>
                    <a:pt x="718" y="149"/>
                    <a:pt x="718" y="149"/>
                    <a:pt x="718" y="149"/>
                  </a:cubicBezTo>
                  <a:cubicBezTo>
                    <a:pt x="718" y="148"/>
                    <a:pt x="718" y="148"/>
                    <a:pt x="718" y="148"/>
                  </a:cubicBezTo>
                  <a:cubicBezTo>
                    <a:pt x="721" y="148"/>
                    <a:pt x="721" y="148"/>
                    <a:pt x="721" y="148"/>
                  </a:cubicBezTo>
                  <a:cubicBezTo>
                    <a:pt x="718" y="151"/>
                    <a:pt x="718" y="151"/>
                    <a:pt x="718" y="151"/>
                  </a:cubicBezTo>
                  <a:cubicBezTo>
                    <a:pt x="718" y="152"/>
                    <a:pt x="718" y="152"/>
                    <a:pt x="718" y="152"/>
                  </a:cubicBezTo>
                  <a:cubicBezTo>
                    <a:pt x="720" y="152"/>
                    <a:pt x="720" y="152"/>
                    <a:pt x="720" y="152"/>
                  </a:cubicBezTo>
                  <a:cubicBezTo>
                    <a:pt x="723" y="151"/>
                    <a:pt x="723" y="151"/>
                    <a:pt x="723" y="151"/>
                  </a:cubicBezTo>
                  <a:cubicBezTo>
                    <a:pt x="721" y="152"/>
                    <a:pt x="721" y="152"/>
                    <a:pt x="721" y="152"/>
                  </a:cubicBezTo>
                  <a:cubicBezTo>
                    <a:pt x="723" y="152"/>
                    <a:pt x="723" y="152"/>
                    <a:pt x="723" y="152"/>
                  </a:cubicBezTo>
                  <a:cubicBezTo>
                    <a:pt x="724" y="154"/>
                    <a:pt x="724" y="154"/>
                    <a:pt x="724" y="154"/>
                  </a:cubicBezTo>
                  <a:cubicBezTo>
                    <a:pt x="724" y="155"/>
                    <a:pt x="724" y="155"/>
                    <a:pt x="724" y="155"/>
                  </a:cubicBezTo>
                  <a:cubicBezTo>
                    <a:pt x="723" y="156"/>
                    <a:pt x="723" y="156"/>
                    <a:pt x="723" y="156"/>
                  </a:cubicBezTo>
                  <a:cubicBezTo>
                    <a:pt x="724" y="158"/>
                    <a:pt x="724" y="158"/>
                    <a:pt x="724" y="158"/>
                  </a:cubicBezTo>
                  <a:cubicBezTo>
                    <a:pt x="723" y="159"/>
                    <a:pt x="723" y="159"/>
                    <a:pt x="723" y="159"/>
                  </a:cubicBezTo>
                  <a:cubicBezTo>
                    <a:pt x="723" y="162"/>
                    <a:pt x="723" y="162"/>
                    <a:pt x="723" y="162"/>
                  </a:cubicBezTo>
                  <a:cubicBezTo>
                    <a:pt x="724" y="164"/>
                    <a:pt x="724" y="164"/>
                    <a:pt x="724" y="164"/>
                  </a:cubicBezTo>
                  <a:cubicBezTo>
                    <a:pt x="718" y="166"/>
                    <a:pt x="718" y="166"/>
                    <a:pt x="718" y="166"/>
                  </a:cubicBezTo>
                  <a:cubicBezTo>
                    <a:pt x="714" y="168"/>
                    <a:pt x="714" y="168"/>
                    <a:pt x="714" y="168"/>
                  </a:cubicBezTo>
                  <a:cubicBezTo>
                    <a:pt x="714" y="169"/>
                    <a:pt x="714" y="169"/>
                    <a:pt x="714" y="169"/>
                  </a:cubicBezTo>
                  <a:cubicBezTo>
                    <a:pt x="714" y="171"/>
                    <a:pt x="714" y="171"/>
                    <a:pt x="714" y="171"/>
                  </a:cubicBezTo>
                  <a:cubicBezTo>
                    <a:pt x="703" y="174"/>
                    <a:pt x="703" y="174"/>
                    <a:pt x="703" y="174"/>
                  </a:cubicBezTo>
                  <a:cubicBezTo>
                    <a:pt x="697" y="176"/>
                    <a:pt x="697" y="176"/>
                    <a:pt x="697" y="176"/>
                  </a:cubicBezTo>
                  <a:cubicBezTo>
                    <a:pt x="694" y="176"/>
                    <a:pt x="694" y="176"/>
                    <a:pt x="694" y="176"/>
                  </a:cubicBezTo>
                  <a:cubicBezTo>
                    <a:pt x="694" y="178"/>
                    <a:pt x="694" y="178"/>
                    <a:pt x="694" y="178"/>
                  </a:cubicBezTo>
                  <a:cubicBezTo>
                    <a:pt x="695" y="181"/>
                    <a:pt x="695" y="181"/>
                    <a:pt x="695" y="181"/>
                  </a:cubicBezTo>
                  <a:cubicBezTo>
                    <a:pt x="697" y="182"/>
                    <a:pt x="697" y="182"/>
                    <a:pt x="697" y="182"/>
                  </a:cubicBezTo>
                  <a:cubicBezTo>
                    <a:pt x="698" y="185"/>
                    <a:pt x="698" y="185"/>
                    <a:pt x="698" y="185"/>
                  </a:cubicBezTo>
                  <a:cubicBezTo>
                    <a:pt x="697" y="185"/>
                    <a:pt x="697" y="185"/>
                    <a:pt x="697" y="185"/>
                  </a:cubicBezTo>
                  <a:cubicBezTo>
                    <a:pt x="692" y="185"/>
                    <a:pt x="692" y="185"/>
                    <a:pt x="692" y="185"/>
                  </a:cubicBezTo>
                  <a:cubicBezTo>
                    <a:pt x="687" y="187"/>
                    <a:pt x="687" y="187"/>
                    <a:pt x="687" y="187"/>
                  </a:cubicBezTo>
                  <a:cubicBezTo>
                    <a:pt x="682" y="187"/>
                    <a:pt x="682" y="187"/>
                    <a:pt x="682" y="187"/>
                  </a:cubicBezTo>
                  <a:cubicBezTo>
                    <a:pt x="681" y="188"/>
                    <a:pt x="681" y="188"/>
                    <a:pt x="681" y="188"/>
                  </a:cubicBezTo>
                  <a:cubicBezTo>
                    <a:pt x="680" y="188"/>
                    <a:pt x="680" y="188"/>
                    <a:pt x="680" y="188"/>
                  </a:cubicBezTo>
                  <a:cubicBezTo>
                    <a:pt x="677" y="188"/>
                    <a:pt x="677" y="188"/>
                    <a:pt x="677" y="188"/>
                  </a:cubicBezTo>
                  <a:cubicBezTo>
                    <a:pt x="674" y="188"/>
                    <a:pt x="674" y="188"/>
                    <a:pt x="674" y="188"/>
                  </a:cubicBezTo>
                  <a:cubicBezTo>
                    <a:pt x="671" y="188"/>
                    <a:pt x="671" y="188"/>
                    <a:pt x="671" y="188"/>
                  </a:cubicBezTo>
                  <a:cubicBezTo>
                    <a:pt x="665" y="187"/>
                    <a:pt x="665" y="187"/>
                    <a:pt x="665" y="187"/>
                  </a:cubicBezTo>
                  <a:cubicBezTo>
                    <a:pt x="662" y="187"/>
                    <a:pt x="662" y="187"/>
                    <a:pt x="662" y="187"/>
                  </a:cubicBezTo>
                  <a:cubicBezTo>
                    <a:pt x="661" y="187"/>
                    <a:pt x="661" y="187"/>
                    <a:pt x="661" y="187"/>
                  </a:cubicBezTo>
                  <a:cubicBezTo>
                    <a:pt x="660" y="188"/>
                    <a:pt x="660" y="188"/>
                    <a:pt x="660" y="188"/>
                  </a:cubicBezTo>
                  <a:cubicBezTo>
                    <a:pt x="660" y="189"/>
                    <a:pt x="660" y="189"/>
                    <a:pt x="660" y="189"/>
                  </a:cubicBezTo>
                  <a:cubicBezTo>
                    <a:pt x="657" y="189"/>
                    <a:pt x="657" y="189"/>
                    <a:pt x="657" y="189"/>
                  </a:cubicBezTo>
                  <a:cubicBezTo>
                    <a:pt x="655" y="189"/>
                    <a:pt x="655" y="189"/>
                    <a:pt x="655" y="189"/>
                  </a:cubicBezTo>
                  <a:cubicBezTo>
                    <a:pt x="651" y="191"/>
                    <a:pt x="651" y="191"/>
                    <a:pt x="651" y="191"/>
                  </a:cubicBezTo>
                  <a:cubicBezTo>
                    <a:pt x="649" y="194"/>
                    <a:pt x="649" y="194"/>
                    <a:pt x="649" y="194"/>
                  </a:cubicBezTo>
                  <a:cubicBezTo>
                    <a:pt x="647" y="195"/>
                    <a:pt x="647" y="195"/>
                    <a:pt x="647" y="195"/>
                  </a:cubicBezTo>
                  <a:cubicBezTo>
                    <a:pt x="648" y="195"/>
                    <a:pt x="648" y="195"/>
                    <a:pt x="648" y="195"/>
                  </a:cubicBezTo>
                  <a:cubicBezTo>
                    <a:pt x="648" y="197"/>
                    <a:pt x="648" y="197"/>
                    <a:pt x="648" y="197"/>
                  </a:cubicBezTo>
                  <a:cubicBezTo>
                    <a:pt x="649" y="199"/>
                    <a:pt x="649" y="199"/>
                    <a:pt x="649" y="199"/>
                  </a:cubicBezTo>
                  <a:cubicBezTo>
                    <a:pt x="654" y="199"/>
                    <a:pt x="654" y="199"/>
                    <a:pt x="654" y="199"/>
                  </a:cubicBezTo>
                  <a:cubicBezTo>
                    <a:pt x="657" y="201"/>
                    <a:pt x="657" y="201"/>
                    <a:pt x="657" y="201"/>
                  </a:cubicBezTo>
                  <a:cubicBezTo>
                    <a:pt x="658" y="201"/>
                    <a:pt x="658" y="201"/>
                    <a:pt x="658" y="201"/>
                  </a:cubicBezTo>
                  <a:cubicBezTo>
                    <a:pt x="658" y="199"/>
                    <a:pt x="658" y="199"/>
                    <a:pt x="658" y="199"/>
                  </a:cubicBezTo>
                  <a:cubicBezTo>
                    <a:pt x="660" y="199"/>
                    <a:pt x="660" y="199"/>
                    <a:pt x="660" y="199"/>
                  </a:cubicBezTo>
                  <a:cubicBezTo>
                    <a:pt x="662" y="199"/>
                    <a:pt x="662" y="199"/>
                    <a:pt x="662" y="199"/>
                  </a:cubicBezTo>
                  <a:cubicBezTo>
                    <a:pt x="665" y="199"/>
                    <a:pt x="665" y="199"/>
                    <a:pt x="665" y="199"/>
                  </a:cubicBezTo>
                  <a:cubicBezTo>
                    <a:pt x="668" y="198"/>
                    <a:pt x="668" y="198"/>
                    <a:pt x="668" y="198"/>
                  </a:cubicBezTo>
                  <a:cubicBezTo>
                    <a:pt x="668" y="197"/>
                    <a:pt x="668" y="197"/>
                    <a:pt x="668" y="197"/>
                  </a:cubicBezTo>
                  <a:cubicBezTo>
                    <a:pt x="670" y="197"/>
                    <a:pt x="670" y="197"/>
                    <a:pt x="670" y="197"/>
                  </a:cubicBezTo>
                  <a:cubicBezTo>
                    <a:pt x="674" y="198"/>
                    <a:pt x="674" y="198"/>
                    <a:pt x="674" y="198"/>
                  </a:cubicBezTo>
                  <a:cubicBezTo>
                    <a:pt x="677" y="198"/>
                    <a:pt x="677" y="198"/>
                    <a:pt x="677" y="198"/>
                  </a:cubicBezTo>
                  <a:cubicBezTo>
                    <a:pt x="680" y="198"/>
                    <a:pt x="680" y="198"/>
                    <a:pt x="680" y="198"/>
                  </a:cubicBezTo>
                  <a:cubicBezTo>
                    <a:pt x="680" y="195"/>
                    <a:pt x="680" y="195"/>
                    <a:pt x="680" y="195"/>
                  </a:cubicBezTo>
                  <a:cubicBezTo>
                    <a:pt x="678" y="194"/>
                    <a:pt x="678" y="194"/>
                    <a:pt x="678" y="194"/>
                  </a:cubicBezTo>
                  <a:cubicBezTo>
                    <a:pt x="682" y="192"/>
                    <a:pt x="682" y="192"/>
                    <a:pt x="682" y="192"/>
                  </a:cubicBezTo>
                  <a:cubicBezTo>
                    <a:pt x="681" y="194"/>
                    <a:pt x="681" y="194"/>
                    <a:pt x="681" y="194"/>
                  </a:cubicBezTo>
                  <a:cubicBezTo>
                    <a:pt x="681" y="195"/>
                    <a:pt x="681" y="195"/>
                    <a:pt x="681" y="195"/>
                  </a:cubicBezTo>
                  <a:cubicBezTo>
                    <a:pt x="684" y="195"/>
                    <a:pt x="684" y="195"/>
                    <a:pt x="684" y="195"/>
                  </a:cubicBezTo>
                  <a:cubicBezTo>
                    <a:pt x="684" y="197"/>
                    <a:pt x="684" y="197"/>
                    <a:pt x="684" y="197"/>
                  </a:cubicBezTo>
                  <a:cubicBezTo>
                    <a:pt x="685" y="197"/>
                    <a:pt x="685" y="197"/>
                    <a:pt x="685" y="197"/>
                  </a:cubicBezTo>
                  <a:cubicBezTo>
                    <a:pt x="684" y="198"/>
                    <a:pt x="684" y="198"/>
                    <a:pt x="684" y="198"/>
                  </a:cubicBezTo>
                  <a:cubicBezTo>
                    <a:pt x="685" y="198"/>
                    <a:pt x="685" y="198"/>
                    <a:pt x="685" y="198"/>
                  </a:cubicBezTo>
                  <a:cubicBezTo>
                    <a:pt x="687" y="197"/>
                    <a:pt x="687" y="197"/>
                    <a:pt x="687" y="197"/>
                  </a:cubicBezTo>
                  <a:cubicBezTo>
                    <a:pt x="688" y="197"/>
                    <a:pt x="688" y="197"/>
                    <a:pt x="688" y="197"/>
                  </a:cubicBezTo>
                  <a:cubicBezTo>
                    <a:pt x="690" y="195"/>
                    <a:pt x="690" y="195"/>
                    <a:pt x="690" y="195"/>
                  </a:cubicBezTo>
                  <a:cubicBezTo>
                    <a:pt x="690" y="197"/>
                    <a:pt x="690" y="197"/>
                    <a:pt x="690" y="197"/>
                  </a:cubicBezTo>
                  <a:cubicBezTo>
                    <a:pt x="691" y="197"/>
                    <a:pt x="691" y="197"/>
                    <a:pt x="691" y="197"/>
                  </a:cubicBezTo>
                  <a:cubicBezTo>
                    <a:pt x="690" y="198"/>
                    <a:pt x="690" y="198"/>
                    <a:pt x="690" y="198"/>
                  </a:cubicBezTo>
                  <a:cubicBezTo>
                    <a:pt x="690" y="199"/>
                    <a:pt x="690" y="199"/>
                    <a:pt x="690" y="199"/>
                  </a:cubicBezTo>
                  <a:cubicBezTo>
                    <a:pt x="691" y="201"/>
                    <a:pt x="691" y="201"/>
                    <a:pt x="691" y="201"/>
                  </a:cubicBezTo>
                  <a:cubicBezTo>
                    <a:pt x="692" y="202"/>
                    <a:pt x="692" y="202"/>
                    <a:pt x="692" y="202"/>
                  </a:cubicBezTo>
                  <a:cubicBezTo>
                    <a:pt x="692" y="204"/>
                    <a:pt x="692" y="204"/>
                    <a:pt x="692" y="204"/>
                  </a:cubicBezTo>
                  <a:cubicBezTo>
                    <a:pt x="694" y="202"/>
                    <a:pt x="694" y="202"/>
                    <a:pt x="694" y="202"/>
                  </a:cubicBezTo>
                  <a:cubicBezTo>
                    <a:pt x="692" y="205"/>
                    <a:pt x="692" y="205"/>
                    <a:pt x="692" y="205"/>
                  </a:cubicBezTo>
                  <a:cubicBezTo>
                    <a:pt x="694" y="205"/>
                    <a:pt x="694" y="205"/>
                    <a:pt x="694" y="205"/>
                  </a:cubicBezTo>
                  <a:cubicBezTo>
                    <a:pt x="695" y="205"/>
                    <a:pt x="695" y="205"/>
                    <a:pt x="695" y="205"/>
                  </a:cubicBezTo>
                  <a:cubicBezTo>
                    <a:pt x="694" y="207"/>
                    <a:pt x="694" y="207"/>
                    <a:pt x="694" y="207"/>
                  </a:cubicBezTo>
                  <a:cubicBezTo>
                    <a:pt x="697" y="207"/>
                    <a:pt x="697" y="207"/>
                    <a:pt x="697" y="207"/>
                  </a:cubicBezTo>
                  <a:cubicBezTo>
                    <a:pt x="698" y="205"/>
                    <a:pt x="698" y="205"/>
                    <a:pt x="698" y="205"/>
                  </a:cubicBezTo>
                  <a:cubicBezTo>
                    <a:pt x="700" y="207"/>
                    <a:pt x="700" y="207"/>
                    <a:pt x="700" y="207"/>
                  </a:cubicBezTo>
                  <a:cubicBezTo>
                    <a:pt x="701" y="207"/>
                    <a:pt x="701" y="207"/>
                    <a:pt x="701" y="207"/>
                  </a:cubicBezTo>
                  <a:cubicBezTo>
                    <a:pt x="703" y="208"/>
                    <a:pt x="703" y="208"/>
                    <a:pt x="703" y="208"/>
                  </a:cubicBezTo>
                  <a:cubicBezTo>
                    <a:pt x="698" y="209"/>
                    <a:pt x="698" y="209"/>
                    <a:pt x="698" y="209"/>
                  </a:cubicBezTo>
                  <a:cubicBezTo>
                    <a:pt x="694" y="209"/>
                    <a:pt x="694" y="209"/>
                    <a:pt x="694" y="209"/>
                  </a:cubicBezTo>
                  <a:cubicBezTo>
                    <a:pt x="695" y="211"/>
                    <a:pt x="695" y="211"/>
                    <a:pt x="695" y="211"/>
                  </a:cubicBezTo>
                  <a:cubicBezTo>
                    <a:pt x="697" y="214"/>
                    <a:pt x="697" y="214"/>
                    <a:pt x="697" y="214"/>
                  </a:cubicBezTo>
                  <a:cubicBezTo>
                    <a:pt x="698" y="214"/>
                    <a:pt x="698" y="214"/>
                    <a:pt x="698" y="214"/>
                  </a:cubicBezTo>
                  <a:cubicBezTo>
                    <a:pt x="700" y="215"/>
                    <a:pt x="700" y="215"/>
                    <a:pt x="700" y="215"/>
                  </a:cubicBezTo>
                  <a:cubicBezTo>
                    <a:pt x="703" y="217"/>
                    <a:pt x="703" y="217"/>
                    <a:pt x="703" y="217"/>
                  </a:cubicBezTo>
                  <a:cubicBezTo>
                    <a:pt x="705" y="218"/>
                    <a:pt x="705" y="218"/>
                    <a:pt x="705" y="218"/>
                  </a:cubicBezTo>
                  <a:cubicBezTo>
                    <a:pt x="710" y="218"/>
                    <a:pt x="710" y="218"/>
                    <a:pt x="710" y="218"/>
                  </a:cubicBezTo>
                  <a:cubicBezTo>
                    <a:pt x="713" y="218"/>
                    <a:pt x="713" y="218"/>
                    <a:pt x="713" y="218"/>
                  </a:cubicBezTo>
                  <a:cubicBezTo>
                    <a:pt x="713" y="219"/>
                    <a:pt x="713" y="219"/>
                    <a:pt x="713" y="219"/>
                  </a:cubicBezTo>
                  <a:cubicBezTo>
                    <a:pt x="714" y="222"/>
                    <a:pt x="714" y="222"/>
                    <a:pt x="714" y="222"/>
                  </a:cubicBezTo>
                  <a:cubicBezTo>
                    <a:pt x="717" y="224"/>
                    <a:pt x="717" y="224"/>
                    <a:pt x="717" y="224"/>
                  </a:cubicBezTo>
                  <a:cubicBezTo>
                    <a:pt x="721" y="225"/>
                    <a:pt x="721" y="225"/>
                    <a:pt x="721" y="225"/>
                  </a:cubicBezTo>
                  <a:cubicBezTo>
                    <a:pt x="725" y="225"/>
                    <a:pt x="725" y="225"/>
                    <a:pt x="725" y="225"/>
                  </a:cubicBezTo>
                  <a:cubicBezTo>
                    <a:pt x="731" y="227"/>
                    <a:pt x="731" y="227"/>
                    <a:pt x="731" y="227"/>
                  </a:cubicBezTo>
                  <a:cubicBezTo>
                    <a:pt x="735" y="228"/>
                    <a:pt x="735" y="228"/>
                    <a:pt x="735" y="228"/>
                  </a:cubicBezTo>
                  <a:cubicBezTo>
                    <a:pt x="740" y="230"/>
                    <a:pt x="740" y="230"/>
                    <a:pt x="740" y="230"/>
                  </a:cubicBezTo>
                  <a:cubicBezTo>
                    <a:pt x="740" y="227"/>
                    <a:pt x="740" y="227"/>
                    <a:pt x="740" y="227"/>
                  </a:cubicBezTo>
                  <a:cubicBezTo>
                    <a:pt x="741" y="227"/>
                    <a:pt x="741" y="227"/>
                    <a:pt x="741" y="227"/>
                  </a:cubicBezTo>
                  <a:cubicBezTo>
                    <a:pt x="741" y="225"/>
                    <a:pt x="741" y="225"/>
                    <a:pt x="741" y="225"/>
                  </a:cubicBezTo>
                  <a:cubicBezTo>
                    <a:pt x="741" y="224"/>
                    <a:pt x="741" y="224"/>
                    <a:pt x="741" y="224"/>
                  </a:cubicBezTo>
                  <a:cubicBezTo>
                    <a:pt x="740" y="224"/>
                    <a:pt x="740" y="224"/>
                    <a:pt x="740" y="224"/>
                  </a:cubicBezTo>
                  <a:cubicBezTo>
                    <a:pt x="738" y="222"/>
                    <a:pt x="738" y="222"/>
                    <a:pt x="738" y="222"/>
                  </a:cubicBezTo>
                  <a:cubicBezTo>
                    <a:pt x="740" y="221"/>
                    <a:pt x="740" y="221"/>
                    <a:pt x="740" y="221"/>
                  </a:cubicBezTo>
                  <a:cubicBezTo>
                    <a:pt x="738" y="219"/>
                    <a:pt x="738" y="219"/>
                    <a:pt x="738" y="219"/>
                  </a:cubicBezTo>
                  <a:cubicBezTo>
                    <a:pt x="737" y="219"/>
                    <a:pt x="737" y="219"/>
                    <a:pt x="737" y="219"/>
                  </a:cubicBezTo>
                  <a:cubicBezTo>
                    <a:pt x="735" y="219"/>
                    <a:pt x="735" y="219"/>
                    <a:pt x="735" y="219"/>
                  </a:cubicBezTo>
                  <a:cubicBezTo>
                    <a:pt x="735" y="218"/>
                    <a:pt x="735" y="218"/>
                    <a:pt x="735" y="218"/>
                  </a:cubicBezTo>
                  <a:cubicBezTo>
                    <a:pt x="734" y="217"/>
                    <a:pt x="734" y="217"/>
                    <a:pt x="734" y="217"/>
                  </a:cubicBezTo>
                  <a:cubicBezTo>
                    <a:pt x="734" y="215"/>
                    <a:pt x="734" y="215"/>
                    <a:pt x="734" y="215"/>
                  </a:cubicBezTo>
                  <a:cubicBezTo>
                    <a:pt x="733" y="217"/>
                    <a:pt x="733" y="217"/>
                    <a:pt x="733" y="217"/>
                  </a:cubicBezTo>
                  <a:cubicBezTo>
                    <a:pt x="733" y="215"/>
                    <a:pt x="733" y="215"/>
                    <a:pt x="733" y="215"/>
                  </a:cubicBezTo>
                  <a:cubicBezTo>
                    <a:pt x="728" y="212"/>
                    <a:pt x="728" y="212"/>
                    <a:pt x="728" y="212"/>
                  </a:cubicBezTo>
                  <a:cubicBezTo>
                    <a:pt x="725" y="208"/>
                    <a:pt x="725" y="208"/>
                    <a:pt x="725" y="208"/>
                  </a:cubicBezTo>
                  <a:cubicBezTo>
                    <a:pt x="727" y="207"/>
                    <a:pt x="727" y="207"/>
                    <a:pt x="727" y="207"/>
                  </a:cubicBezTo>
                  <a:cubicBezTo>
                    <a:pt x="728" y="207"/>
                    <a:pt x="728" y="207"/>
                    <a:pt x="728" y="207"/>
                  </a:cubicBezTo>
                  <a:cubicBezTo>
                    <a:pt x="731" y="207"/>
                    <a:pt x="731" y="207"/>
                    <a:pt x="731" y="207"/>
                  </a:cubicBezTo>
                  <a:cubicBezTo>
                    <a:pt x="733" y="209"/>
                    <a:pt x="733" y="209"/>
                    <a:pt x="733" y="209"/>
                  </a:cubicBezTo>
                  <a:cubicBezTo>
                    <a:pt x="734" y="211"/>
                    <a:pt x="734" y="211"/>
                    <a:pt x="734" y="211"/>
                  </a:cubicBezTo>
                  <a:cubicBezTo>
                    <a:pt x="735" y="207"/>
                    <a:pt x="735" y="207"/>
                    <a:pt x="735" y="207"/>
                  </a:cubicBezTo>
                  <a:cubicBezTo>
                    <a:pt x="737" y="211"/>
                    <a:pt x="737" y="211"/>
                    <a:pt x="737" y="211"/>
                  </a:cubicBezTo>
                  <a:cubicBezTo>
                    <a:pt x="740" y="212"/>
                    <a:pt x="740" y="212"/>
                    <a:pt x="740" y="212"/>
                  </a:cubicBezTo>
                  <a:cubicBezTo>
                    <a:pt x="741" y="211"/>
                    <a:pt x="741" y="211"/>
                    <a:pt x="741" y="211"/>
                  </a:cubicBezTo>
                  <a:cubicBezTo>
                    <a:pt x="740" y="214"/>
                    <a:pt x="740" y="214"/>
                    <a:pt x="740" y="214"/>
                  </a:cubicBezTo>
                  <a:cubicBezTo>
                    <a:pt x="741" y="212"/>
                    <a:pt x="741" y="212"/>
                    <a:pt x="741" y="212"/>
                  </a:cubicBezTo>
                  <a:cubicBezTo>
                    <a:pt x="741" y="214"/>
                    <a:pt x="741" y="214"/>
                    <a:pt x="741" y="214"/>
                  </a:cubicBezTo>
                  <a:cubicBezTo>
                    <a:pt x="743" y="215"/>
                    <a:pt x="743" y="215"/>
                    <a:pt x="743" y="215"/>
                  </a:cubicBezTo>
                  <a:cubicBezTo>
                    <a:pt x="743" y="214"/>
                    <a:pt x="743" y="214"/>
                    <a:pt x="743" y="214"/>
                  </a:cubicBezTo>
                  <a:cubicBezTo>
                    <a:pt x="743" y="212"/>
                    <a:pt x="743" y="212"/>
                    <a:pt x="743" y="212"/>
                  </a:cubicBezTo>
                  <a:cubicBezTo>
                    <a:pt x="744" y="214"/>
                    <a:pt x="744" y="214"/>
                    <a:pt x="744" y="214"/>
                  </a:cubicBezTo>
                  <a:cubicBezTo>
                    <a:pt x="746" y="217"/>
                    <a:pt x="746" y="217"/>
                    <a:pt x="746" y="217"/>
                  </a:cubicBezTo>
                  <a:cubicBezTo>
                    <a:pt x="746" y="214"/>
                    <a:pt x="746" y="214"/>
                    <a:pt x="746" y="214"/>
                  </a:cubicBezTo>
                  <a:cubicBezTo>
                    <a:pt x="747" y="215"/>
                    <a:pt x="747" y="215"/>
                    <a:pt x="747" y="215"/>
                  </a:cubicBezTo>
                  <a:cubicBezTo>
                    <a:pt x="748" y="215"/>
                    <a:pt x="748" y="215"/>
                    <a:pt x="748" y="215"/>
                  </a:cubicBezTo>
                  <a:cubicBezTo>
                    <a:pt x="750" y="215"/>
                    <a:pt x="750" y="215"/>
                    <a:pt x="750" y="215"/>
                  </a:cubicBezTo>
                  <a:cubicBezTo>
                    <a:pt x="750" y="217"/>
                    <a:pt x="750" y="217"/>
                    <a:pt x="750" y="217"/>
                  </a:cubicBezTo>
                  <a:cubicBezTo>
                    <a:pt x="751" y="217"/>
                    <a:pt x="751" y="217"/>
                    <a:pt x="751" y="217"/>
                  </a:cubicBezTo>
                  <a:cubicBezTo>
                    <a:pt x="753" y="217"/>
                    <a:pt x="753" y="217"/>
                    <a:pt x="753" y="217"/>
                  </a:cubicBezTo>
                  <a:cubicBezTo>
                    <a:pt x="753" y="219"/>
                    <a:pt x="753" y="219"/>
                    <a:pt x="753" y="219"/>
                  </a:cubicBezTo>
                  <a:cubicBezTo>
                    <a:pt x="753" y="221"/>
                    <a:pt x="753" y="221"/>
                    <a:pt x="753" y="221"/>
                  </a:cubicBezTo>
                  <a:cubicBezTo>
                    <a:pt x="754" y="221"/>
                    <a:pt x="754" y="221"/>
                    <a:pt x="754" y="221"/>
                  </a:cubicBezTo>
                  <a:cubicBezTo>
                    <a:pt x="754" y="219"/>
                    <a:pt x="754" y="219"/>
                    <a:pt x="754" y="219"/>
                  </a:cubicBezTo>
                  <a:cubicBezTo>
                    <a:pt x="754" y="218"/>
                    <a:pt x="754" y="218"/>
                    <a:pt x="754" y="218"/>
                  </a:cubicBezTo>
                  <a:cubicBezTo>
                    <a:pt x="754" y="215"/>
                    <a:pt x="754" y="215"/>
                    <a:pt x="754" y="215"/>
                  </a:cubicBezTo>
                  <a:cubicBezTo>
                    <a:pt x="756" y="217"/>
                    <a:pt x="756" y="217"/>
                    <a:pt x="756" y="217"/>
                  </a:cubicBezTo>
                  <a:cubicBezTo>
                    <a:pt x="758" y="217"/>
                    <a:pt x="758" y="217"/>
                    <a:pt x="758" y="217"/>
                  </a:cubicBezTo>
                  <a:cubicBezTo>
                    <a:pt x="758" y="215"/>
                    <a:pt x="758" y="215"/>
                    <a:pt x="758" y="215"/>
                  </a:cubicBezTo>
                  <a:cubicBezTo>
                    <a:pt x="758" y="214"/>
                    <a:pt x="758" y="214"/>
                    <a:pt x="758" y="214"/>
                  </a:cubicBezTo>
                  <a:cubicBezTo>
                    <a:pt x="757" y="212"/>
                    <a:pt x="757" y="212"/>
                    <a:pt x="757" y="212"/>
                  </a:cubicBezTo>
                  <a:cubicBezTo>
                    <a:pt x="760" y="211"/>
                    <a:pt x="760" y="211"/>
                    <a:pt x="760" y="211"/>
                  </a:cubicBezTo>
                  <a:cubicBezTo>
                    <a:pt x="758" y="211"/>
                    <a:pt x="758" y="211"/>
                    <a:pt x="758" y="211"/>
                  </a:cubicBezTo>
                  <a:cubicBezTo>
                    <a:pt x="760" y="209"/>
                    <a:pt x="760" y="209"/>
                    <a:pt x="760" y="209"/>
                  </a:cubicBezTo>
                  <a:cubicBezTo>
                    <a:pt x="761" y="208"/>
                    <a:pt x="761" y="208"/>
                    <a:pt x="761" y="208"/>
                  </a:cubicBezTo>
                  <a:cubicBezTo>
                    <a:pt x="761" y="209"/>
                    <a:pt x="761" y="209"/>
                    <a:pt x="761" y="209"/>
                  </a:cubicBezTo>
                  <a:cubicBezTo>
                    <a:pt x="761" y="211"/>
                    <a:pt x="761" y="211"/>
                    <a:pt x="761" y="211"/>
                  </a:cubicBezTo>
                  <a:cubicBezTo>
                    <a:pt x="763" y="212"/>
                    <a:pt x="763" y="212"/>
                    <a:pt x="763" y="212"/>
                  </a:cubicBezTo>
                  <a:cubicBezTo>
                    <a:pt x="763" y="211"/>
                    <a:pt x="763" y="211"/>
                    <a:pt x="763" y="211"/>
                  </a:cubicBezTo>
                  <a:cubicBezTo>
                    <a:pt x="764" y="209"/>
                    <a:pt x="764" y="209"/>
                    <a:pt x="764" y="209"/>
                  </a:cubicBezTo>
                  <a:cubicBezTo>
                    <a:pt x="766" y="209"/>
                    <a:pt x="766" y="209"/>
                    <a:pt x="766" y="209"/>
                  </a:cubicBezTo>
                  <a:cubicBezTo>
                    <a:pt x="766" y="207"/>
                    <a:pt x="766" y="207"/>
                    <a:pt x="766" y="207"/>
                  </a:cubicBezTo>
                  <a:cubicBezTo>
                    <a:pt x="764" y="207"/>
                    <a:pt x="764" y="207"/>
                    <a:pt x="764" y="207"/>
                  </a:cubicBezTo>
                  <a:cubicBezTo>
                    <a:pt x="764" y="205"/>
                    <a:pt x="764" y="205"/>
                    <a:pt x="764" y="205"/>
                  </a:cubicBezTo>
                  <a:cubicBezTo>
                    <a:pt x="767" y="204"/>
                    <a:pt x="767" y="204"/>
                    <a:pt x="767" y="204"/>
                  </a:cubicBezTo>
                  <a:cubicBezTo>
                    <a:pt x="763" y="202"/>
                    <a:pt x="763" y="202"/>
                    <a:pt x="763" y="202"/>
                  </a:cubicBezTo>
                  <a:cubicBezTo>
                    <a:pt x="761" y="201"/>
                    <a:pt x="761" y="201"/>
                    <a:pt x="761" y="201"/>
                  </a:cubicBezTo>
                  <a:cubicBezTo>
                    <a:pt x="763" y="199"/>
                    <a:pt x="763" y="199"/>
                    <a:pt x="763" y="199"/>
                  </a:cubicBezTo>
                  <a:cubicBezTo>
                    <a:pt x="764" y="199"/>
                    <a:pt x="764" y="199"/>
                    <a:pt x="764" y="199"/>
                  </a:cubicBezTo>
                  <a:cubicBezTo>
                    <a:pt x="767" y="197"/>
                    <a:pt x="767" y="197"/>
                    <a:pt x="767" y="197"/>
                  </a:cubicBezTo>
                  <a:cubicBezTo>
                    <a:pt x="764" y="198"/>
                    <a:pt x="764" y="198"/>
                    <a:pt x="764" y="198"/>
                  </a:cubicBezTo>
                  <a:cubicBezTo>
                    <a:pt x="764" y="197"/>
                    <a:pt x="764" y="197"/>
                    <a:pt x="764" y="197"/>
                  </a:cubicBezTo>
                  <a:cubicBezTo>
                    <a:pt x="761" y="197"/>
                    <a:pt x="761" y="197"/>
                    <a:pt x="761" y="197"/>
                  </a:cubicBezTo>
                  <a:cubicBezTo>
                    <a:pt x="763" y="195"/>
                    <a:pt x="763" y="195"/>
                    <a:pt x="763" y="195"/>
                  </a:cubicBezTo>
                  <a:cubicBezTo>
                    <a:pt x="764" y="195"/>
                    <a:pt x="764" y="195"/>
                    <a:pt x="764" y="195"/>
                  </a:cubicBezTo>
                  <a:cubicBezTo>
                    <a:pt x="763" y="194"/>
                    <a:pt x="763" y="194"/>
                    <a:pt x="763" y="194"/>
                  </a:cubicBezTo>
                  <a:cubicBezTo>
                    <a:pt x="764" y="192"/>
                    <a:pt x="764" y="192"/>
                    <a:pt x="764" y="192"/>
                  </a:cubicBezTo>
                  <a:cubicBezTo>
                    <a:pt x="763" y="192"/>
                    <a:pt x="763" y="192"/>
                    <a:pt x="763" y="192"/>
                  </a:cubicBezTo>
                  <a:cubicBezTo>
                    <a:pt x="761" y="194"/>
                    <a:pt x="761" y="194"/>
                    <a:pt x="761" y="194"/>
                  </a:cubicBezTo>
                  <a:cubicBezTo>
                    <a:pt x="758" y="195"/>
                    <a:pt x="758" y="195"/>
                    <a:pt x="758" y="195"/>
                  </a:cubicBezTo>
                  <a:cubicBezTo>
                    <a:pt x="760" y="192"/>
                    <a:pt x="760" y="192"/>
                    <a:pt x="760" y="192"/>
                  </a:cubicBezTo>
                  <a:cubicBezTo>
                    <a:pt x="758" y="192"/>
                    <a:pt x="758" y="192"/>
                    <a:pt x="758" y="192"/>
                  </a:cubicBezTo>
                  <a:cubicBezTo>
                    <a:pt x="757" y="191"/>
                    <a:pt x="757" y="191"/>
                    <a:pt x="757" y="191"/>
                  </a:cubicBezTo>
                  <a:cubicBezTo>
                    <a:pt x="754" y="194"/>
                    <a:pt x="754" y="194"/>
                    <a:pt x="754" y="194"/>
                  </a:cubicBezTo>
                  <a:cubicBezTo>
                    <a:pt x="756" y="191"/>
                    <a:pt x="756" y="191"/>
                    <a:pt x="756" y="191"/>
                  </a:cubicBezTo>
                  <a:cubicBezTo>
                    <a:pt x="754" y="191"/>
                    <a:pt x="754" y="191"/>
                    <a:pt x="754" y="191"/>
                  </a:cubicBezTo>
                  <a:cubicBezTo>
                    <a:pt x="757" y="189"/>
                    <a:pt x="757" y="189"/>
                    <a:pt x="757" y="189"/>
                  </a:cubicBezTo>
                  <a:cubicBezTo>
                    <a:pt x="755" y="189"/>
                    <a:pt x="755" y="189"/>
                    <a:pt x="755" y="189"/>
                  </a:cubicBezTo>
                  <a:cubicBezTo>
                    <a:pt x="756" y="188"/>
                    <a:pt x="756" y="188"/>
                    <a:pt x="756" y="188"/>
                  </a:cubicBezTo>
                  <a:cubicBezTo>
                    <a:pt x="754" y="188"/>
                    <a:pt x="754" y="188"/>
                    <a:pt x="754" y="188"/>
                  </a:cubicBezTo>
                  <a:cubicBezTo>
                    <a:pt x="753" y="187"/>
                    <a:pt x="753" y="187"/>
                    <a:pt x="753" y="187"/>
                  </a:cubicBezTo>
                  <a:cubicBezTo>
                    <a:pt x="754" y="187"/>
                    <a:pt x="754" y="187"/>
                    <a:pt x="754" y="187"/>
                  </a:cubicBezTo>
                  <a:cubicBezTo>
                    <a:pt x="756" y="185"/>
                    <a:pt x="756" y="185"/>
                    <a:pt x="756" y="185"/>
                  </a:cubicBezTo>
                  <a:cubicBezTo>
                    <a:pt x="754" y="185"/>
                    <a:pt x="754" y="185"/>
                    <a:pt x="754" y="185"/>
                  </a:cubicBezTo>
                  <a:cubicBezTo>
                    <a:pt x="754" y="184"/>
                    <a:pt x="754" y="184"/>
                    <a:pt x="754" y="184"/>
                  </a:cubicBezTo>
                  <a:cubicBezTo>
                    <a:pt x="753" y="184"/>
                    <a:pt x="753" y="184"/>
                    <a:pt x="753" y="184"/>
                  </a:cubicBezTo>
                  <a:cubicBezTo>
                    <a:pt x="751" y="184"/>
                    <a:pt x="751" y="184"/>
                    <a:pt x="751" y="184"/>
                  </a:cubicBezTo>
                  <a:cubicBezTo>
                    <a:pt x="748" y="185"/>
                    <a:pt x="748" y="185"/>
                    <a:pt x="748" y="185"/>
                  </a:cubicBezTo>
                  <a:cubicBezTo>
                    <a:pt x="751" y="182"/>
                    <a:pt x="751" y="182"/>
                    <a:pt x="751" y="182"/>
                  </a:cubicBezTo>
                  <a:cubicBezTo>
                    <a:pt x="748" y="182"/>
                    <a:pt x="748" y="182"/>
                    <a:pt x="748" y="182"/>
                  </a:cubicBezTo>
                  <a:cubicBezTo>
                    <a:pt x="750" y="181"/>
                    <a:pt x="750" y="181"/>
                    <a:pt x="750" y="181"/>
                  </a:cubicBezTo>
                  <a:cubicBezTo>
                    <a:pt x="748" y="181"/>
                    <a:pt x="748" y="181"/>
                    <a:pt x="748" y="181"/>
                  </a:cubicBezTo>
                  <a:cubicBezTo>
                    <a:pt x="750" y="179"/>
                    <a:pt x="750" y="179"/>
                    <a:pt x="750" y="179"/>
                  </a:cubicBezTo>
                  <a:cubicBezTo>
                    <a:pt x="751" y="178"/>
                    <a:pt x="751" y="178"/>
                    <a:pt x="751" y="178"/>
                  </a:cubicBezTo>
                  <a:cubicBezTo>
                    <a:pt x="750" y="178"/>
                    <a:pt x="750" y="178"/>
                    <a:pt x="750" y="178"/>
                  </a:cubicBezTo>
                  <a:cubicBezTo>
                    <a:pt x="746" y="176"/>
                    <a:pt x="746" y="176"/>
                    <a:pt x="746" y="176"/>
                  </a:cubicBezTo>
                  <a:cubicBezTo>
                    <a:pt x="748" y="176"/>
                    <a:pt x="748" y="176"/>
                    <a:pt x="748" y="176"/>
                  </a:cubicBezTo>
                  <a:cubicBezTo>
                    <a:pt x="753" y="178"/>
                    <a:pt x="753" y="178"/>
                    <a:pt x="753" y="178"/>
                  </a:cubicBezTo>
                  <a:cubicBezTo>
                    <a:pt x="751" y="179"/>
                    <a:pt x="751" y="179"/>
                    <a:pt x="751" y="179"/>
                  </a:cubicBezTo>
                  <a:cubicBezTo>
                    <a:pt x="751" y="181"/>
                    <a:pt x="751" y="181"/>
                    <a:pt x="751" y="181"/>
                  </a:cubicBezTo>
                  <a:cubicBezTo>
                    <a:pt x="753" y="181"/>
                    <a:pt x="753" y="181"/>
                    <a:pt x="753" y="181"/>
                  </a:cubicBezTo>
                  <a:cubicBezTo>
                    <a:pt x="758" y="179"/>
                    <a:pt x="758" y="179"/>
                    <a:pt x="758" y="179"/>
                  </a:cubicBezTo>
                  <a:cubicBezTo>
                    <a:pt x="758" y="178"/>
                    <a:pt x="758" y="178"/>
                    <a:pt x="758" y="178"/>
                  </a:cubicBezTo>
                  <a:cubicBezTo>
                    <a:pt x="757" y="176"/>
                    <a:pt x="757" y="176"/>
                    <a:pt x="757" y="176"/>
                  </a:cubicBezTo>
                  <a:cubicBezTo>
                    <a:pt x="756" y="175"/>
                    <a:pt x="756" y="175"/>
                    <a:pt x="756" y="175"/>
                  </a:cubicBezTo>
                  <a:cubicBezTo>
                    <a:pt x="756" y="174"/>
                    <a:pt x="756" y="174"/>
                    <a:pt x="756" y="174"/>
                  </a:cubicBezTo>
                  <a:cubicBezTo>
                    <a:pt x="757" y="174"/>
                    <a:pt x="757" y="174"/>
                    <a:pt x="757" y="174"/>
                  </a:cubicBezTo>
                  <a:cubicBezTo>
                    <a:pt x="758" y="175"/>
                    <a:pt x="758" y="175"/>
                    <a:pt x="758" y="175"/>
                  </a:cubicBezTo>
                  <a:cubicBezTo>
                    <a:pt x="760" y="175"/>
                    <a:pt x="760" y="175"/>
                    <a:pt x="760" y="175"/>
                  </a:cubicBezTo>
                  <a:cubicBezTo>
                    <a:pt x="763" y="174"/>
                    <a:pt x="763" y="174"/>
                    <a:pt x="763" y="174"/>
                  </a:cubicBezTo>
                  <a:cubicBezTo>
                    <a:pt x="761" y="172"/>
                    <a:pt x="761" y="172"/>
                    <a:pt x="761" y="172"/>
                  </a:cubicBezTo>
                  <a:cubicBezTo>
                    <a:pt x="763" y="172"/>
                    <a:pt x="763" y="172"/>
                    <a:pt x="763" y="172"/>
                  </a:cubicBezTo>
                  <a:cubicBezTo>
                    <a:pt x="764" y="172"/>
                    <a:pt x="764" y="172"/>
                    <a:pt x="764" y="172"/>
                  </a:cubicBezTo>
                  <a:cubicBezTo>
                    <a:pt x="766" y="172"/>
                    <a:pt x="766" y="172"/>
                    <a:pt x="766" y="172"/>
                  </a:cubicBezTo>
                  <a:cubicBezTo>
                    <a:pt x="766" y="174"/>
                    <a:pt x="766" y="174"/>
                    <a:pt x="766" y="174"/>
                  </a:cubicBezTo>
                  <a:cubicBezTo>
                    <a:pt x="767" y="175"/>
                    <a:pt x="767" y="175"/>
                    <a:pt x="767" y="175"/>
                  </a:cubicBezTo>
                  <a:cubicBezTo>
                    <a:pt x="768" y="174"/>
                    <a:pt x="768" y="174"/>
                    <a:pt x="768" y="174"/>
                  </a:cubicBezTo>
                  <a:cubicBezTo>
                    <a:pt x="767" y="176"/>
                    <a:pt x="767" y="176"/>
                    <a:pt x="767" y="176"/>
                  </a:cubicBezTo>
                  <a:cubicBezTo>
                    <a:pt x="768" y="176"/>
                    <a:pt x="768" y="176"/>
                    <a:pt x="768" y="176"/>
                  </a:cubicBezTo>
                  <a:cubicBezTo>
                    <a:pt x="770" y="176"/>
                    <a:pt x="770" y="176"/>
                    <a:pt x="770" y="176"/>
                  </a:cubicBezTo>
                  <a:cubicBezTo>
                    <a:pt x="771" y="178"/>
                    <a:pt x="771" y="178"/>
                    <a:pt x="771" y="178"/>
                  </a:cubicBezTo>
                  <a:cubicBezTo>
                    <a:pt x="770" y="179"/>
                    <a:pt x="770" y="179"/>
                    <a:pt x="770" y="179"/>
                  </a:cubicBezTo>
                  <a:cubicBezTo>
                    <a:pt x="776" y="179"/>
                    <a:pt x="776" y="179"/>
                    <a:pt x="776" y="179"/>
                  </a:cubicBezTo>
                  <a:cubicBezTo>
                    <a:pt x="773" y="181"/>
                    <a:pt x="773" y="181"/>
                    <a:pt x="773" y="181"/>
                  </a:cubicBezTo>
                  <a:cubicBezTo>
                    <a:pt x="773" y="182"/>
                    <a:pt x="773" y="182"/>
                    <a:pt x="773" y="182"/>
                  </a:cubicBezTo>
                  <a:cubicBezTo>
                    <a:pt x="776" y="182"/>
                    <a:pt x="776" y="182"/>
                    <a:pt x="776" y="182"/>
                  </a:cubicBezTo>
                  <a:cubicBezTo>
                    <a:pt x="778" y="182"/>
                    <a:pt x="778" y="182"/>
                    <a:pt x="778" y="182"/>
                  </a:cubicBezTo>
                  <a:cubicBezTo>
                    <a:pt x="776" y="184"/>
                    <a:pt x="776" y="184"/>
                    <a:pt x="776" y="184"/>
                  </a:cubicBezTo>
                  <a:cubicBezTo>
                    <a:pt x="778" y="184"/>
                    <a:pt x="778" y="184"/>
                    <a:pt x="778" y="184"/>
                  </a:cubicBezTo>
                  <a:cubicBezTo>
                    <a:pt x="773" y="187"/>
                    <a:pt x="773" y="187"/>
                    <a:pt x="773" y="187"/>
                  </a:cubicBezTo>
                  <a:cubicBezTo>
                    <a:pt x="776" y="187"/>
                    <a:pt x="776" y="187"/>
                    <a:pt x="776" y="187"/>
                  </a:cubicBezTo>
                  <a:cubicBezTo>
                    <a:pt x="774" y="188"/>
                    <a:pt x="774" y="188"/>
                    <a:pt x="774" y="188"/>
                  </a:cubicBezTo>
                  <a:cubicBezTo>
                    <a:pt x="776" y="188"/>
                    <a:pt x="776" y="188"/>
                    <a:pt x="776" y="188"/>
                  </a:cubicBezTo>
                  <a:cubicBezTo>
                    <a:pt x="776" y="189"/>
                    <a:pt x="776" y="189"/>
                    <a:pt x="776" y="189"/>
                  </a:cubicBezTo>
                  <a:cubicBezTo>
                    <a:pt x="777" y="189"/>
                    <a:pt x="777" y="189"/>
                    <a:pt x="777" y="189"/>
                  </a:cubicBezTo>
                  <a:cubicBezTo>
                    <a:pt x="778" y="188"/>
                    <a:pt x="778" y="188"/>
                    <a:pt x="778" y="188"/>
                  </a:cubicBezTo>
                  <a:cubicBezTo>
                    <a:pt x="781" y="189"/>
                    <a:pt x="781" y="189"/>
                    <a:pt x="781" y="189"/>
                  </a:cubicBezTo>
                  <a:cubicBezTo>
                    <a:pt x="783" y="189"/>
                    <a:pt x="783" y="189"/>
                    <a:pt x="783" y="189"/>
                  </a:cubicBezTo>
                  <a:cubicBezTo>
                    <a:pt x="783" y="191"/>
                    <a:pt x="783" y="191"/>
                    <a:pt x="783" y="191"/>
                  </a:cubicBezTo>
                  <a:cubicBezTo>
                    <a:pt x="784" y="192"/>
                    <a:pt x="784" y="192"/>
                    <a:pt x="784" y="192"/>
                  </a:cubicBezTo>
                  <a:cubicBezTo>
                    <a:pt x="787" y="189"/>
                    <a:pt x="787" y="189"/>
                    <a:pt x="787" y="189"/>
                  </a:cubicBezTo>
                  <a:cubicBezTo>
                    <a:pt x="789" y="188"/>
                    <a:pt x="789" y="188"/>
                    <a:pt x="789" y="188"/>
                  </a:cubicBezTo>
                  <a:cubicBezTo>
                    <a:pt x="789" y="187"/>
                    <a:pt x="789" y="187"/>
                    <a:pt x="789" y="187"/>
                  </a:cubicBezTo>
                  <a:cubicBezTo>
                    <a:pt x="789" y="185"/>
                    <a:pt x="789" y="185"/>
                    <a:pt x="789" y="185"/>
                  </a:cubicBezTo>
                  <a:cubicBezTo>
                    <a:pt x="790" y="184"/>
                    <a:pt x="790" y="184"/>
                    <a:pt x="790" y="184"/>
                  </a:cubicBezTo>
                  <a:cubicBezTo>
                    <a:pt x="789" y="184"/>
                    <a:pt x="789" y="184"/>
                    <a:pt x="789" y="184"/>
                  </a:cubicBezTo>
                  <a:cubicBezTo>
                    <a:pt x="790" y="182"/>
                    <a:pt x="790" y="182"/>
                    <a:pt x="790" y="182"/>
                  </a:cubicBezTo>
                  <a:cubicBezTo>
                    <a:pt x="791" y="182"/>
                    <a:pt x="791" y="182"/>
                    <a:pt x="791" y="182"/>
                  </a:cubicBezTo>
                  <a:cubicBezTo>
                    <a:pt x="791" y="181"/>
                    <a:pt x="791" y="181"/>
                    <a:pt x="791" y="181"/>
                  </a:cubicBezTo>
                  <a:cubicBezTo>
                    <a:pt x="793" y="184"/>
                    <a:pt x="793" y="184"/>
                    <a:pt x="793" y="184"/>
                  </a:cubicBezTo>
                  <a:cubicBezTo>
                    <a:pt x="794" y="184"/>
                    <a:pt x="794" y="184"/>
                    <a:pt x="794" y="184"/>
                  </a:cubicBezTo>
                  <a:cubicBezTo>
                    <a:pt x="796" y="182"/>
                    <a:pt x="796" y="182"/>
                    <a:pt x="796" y="182"/>
                  </a:cubicBezTo>
                  <a:cubicBezTo>
                    <a:pt x="796" y="184"/>
                    <a:pt x="796" y="184"/>
                    <a:pt x="796" y="184"/>
                  </a:cubicBezTo>
                  <a:cubicBezTo>
                    <a:pt x="797" y="184"/>
                    <a:pt x="797" y="184"/>
                    <a:pt x="797" y="184"/>
                  </a:cubicBezTo>
                  <a:cubicBezTo>
                    <a:pt x="797" y="182"/>
                    <a:pt x="797" y="182"/>
                    <a:pt x="797" y="182"/>
                  </a:cubicBezTo>
                  <a:cubicBezTo>
                    <a:pt x="797" y="181"/>
                    <a:pt x="797" y="181"/>
                    <a:pt x="797" y="181"/>
                  </a:cubicBezTo>
                  <a:cubicBezTo>
                    <a:pt x="800" y="181"/>
                    <a:pt x="800" y="181"/>
                    <a:pt x="800" y="181"/>
                  </a:cubicBezTo>
                  <a:cubicBezTo>
                    <a:pt x="801" y="181"/>
                    <a:pt x="801" y="181"/>
                    <a:pt x="801" y="181"/>
                  </a:cubicBezTo>
                  <a:cubicBezTo>
                    <a:pt x="801" y="179"/>
                    <a:pt x="801" y="179"/>
                    <a:pt x="801" y="179"/>
                  </a:cubicBezTo>
                  <a:cubicBezTo>
                    <a:pt x="806" y="179"/>
                    <a:pt x="806" y="179"/>
                    <a:pt x="806" y="179"/>
                  </a:cubicBezTo>
                  <a:cubicBezTo>
                    <a:pt x="804" y="178"/>
                    <a:pt x="804" y="178"/>
                    <a:pt x="804" y="178"/>
                  </a:cubicBezTo>
                  <a:cubicBezTo>
                    <a:pt x="803" y="176"/>
                    <a:pt x="803" y="176"/>
                    <a:pt x="803" y="176"/>
                  </a:cubicBezTo>
                  <a:cubicBezTo>
                    <a:pt x="804" y="175"/>
                    <a:pt x="804" y="175"/>
                    <a:pt x="804" y="175"/>
                  </a:cubicBezTo>
                  <a:cubicBezTo>
                    <a:pt x="803" y="175"/>
                    <a:pt x="803" y="175"/>
                    <a:pt x="803" y="175"/>
                  </a:cubicBezTo>
                  <a:cubicBezTo>
                    <a:pt x="806" y="174"/>
                    <a:pt x="806" y="174"/>
                    <a:pt x="806" y="174"/>
                  </a:cubicBezTo>
                  <a:cubicBezTo>
                    <a:pt x="807" y="175"/>
                    <a:pt x="807" y="175"/>
                    <a:pt x="807" y="175"/>
                  </a:cubicBezTo>
                  <a:cubicBezTo>
                    <a:pt x="809" y="175"/>
                    <a:pt x="809" y="175"/>
                    <a:pt x="809" y="175"/>
                  </a:cubicBezTo>
                  <a:cubicBezTo>
                    <a:pt x="813" y="174"/>
                    <a:pt x="813" y="174"/>
                    <a:pt x="813" y="174"/>
                  </a:cubicBezTo>
                  <a:cubicBezTo>
                    <a:pt x="813" y="172"/>
                    <a:pt x="813" y="172"/>
                    <a:pt x="813" y="172"/>
                  </a:cubicBezTo>
                  <a:cubicBezTo>
                    <a:pt x="816" y="172"/>
                    <a:pt x="816" y="172"/>
                    <a:pt x="816" y="172"/>
                  </a:cubicBezTo>
                  <a:cubicBezTo>
                    <a:pt x="816" y="171"/>
                    <a:pt x="816" y="171"/>
                    <a:pt x="816" y="171"/>
                  </a:cubicBezTo>
                  <a:cubicBezTo>
                    <a:pt x="816" y="169"/>
                    <a:pt x="816" y="169"/>
                    <a:pt x="816" y="169"/>
                  </a:cubicBezTo>
                  <a:cubicBezTo>
                    <a:pt x="814" y="169"/>
                    <a:pt x="814" y="169"/>
                    <a:pt x="814" y="169"/>
                  </a:cubicBezTo>
                  <a:lnTo>
                    <a:pt x="811" y="169"/>
                  </a:lnTo>
                  <a:close/>
                  <a:moveTo>
                    <a:pt x="680" y="142"/>
                  </a:moveTo>
                  <a:cubicBezTo>
                    <a:pt x="677" y="144"/>
                    <a:pt x="677" y="144"/>
                    <a:pt x="677" y="144"/>
                  </a:cubicBezTo>
                  <a:cubicBezTo>
                    <a:pt x="675" y="145"/>
                    <a:pt x="675" y="145"/>
                    <a:pt x="675" y="145"/>
                  </a:cubicBezTo>
                  <a:cubicBezTo>
                    <a:pt x="674" y="146"/>
                    <a:pt x="674" y="146"/>
                    <a:pt x="674" y="146"/>
                  </a:cubicBezTo>
                  <a:cubicBezTo>
                    <a:pt x="678" y="145"/>
                    <a:pt x="678" y="145"/>
                    <a:pt x="678" y="145"/>
                  </a:cubicBezTo>
                  <a:cubicBezTo>
                    <a:pt x="681" y="144"/>
                    <a:pt x="681" y="144"/>
                    <a:pt x="681" y="144"/>
                  </a:cubicBezTo>
                  <a:cubicBezTo>
                    <a:pt x="685" y="142"/>
                    <a:pt x="685" y="142"/>
                    <a:pt x="685" y="142"/>
                  </a:cubicBezTo>
                  <a:cubicBezTo>
                    <a:pt x="688" y="139"/>
                    <a:pt x="688" y="139"/>
                    <a:pt x="688" y="139"/>
                  </a:cubicBezTo>
                  <a:cubicBezTo>
                    <a:pt x="687" y="139"/>
                    <a:pt x="687" y="139"/>
                    <a:pt x="687" y="139"/>
                  </a:cubicBezTo>
                  <a:cubicBezTo>
                    <a:pt x="682" y="141"/>
                    <a:pt x="682" y="141"/>
                    <a:pt x="682" y="141"/>
                  </a:cubicBezTo>
                  <a:lnTo>
                    <a:pt x="680" y="142"/>
                  </a:lnTo>
                  <a:close/>
                  <a:moveTo>
                    <a:pt x="684" y="138"/>
                  </a:moveTo>
                  <a:cubicBezTo>
                    <a:pt x="690" y="138"/>
                    <a:pt x="690" y="138"/>
                    <a:pt x="690" y="138"/>
                  </a:cubicBezTo>
                  <a:cubicBezTo>
                    <a:pt x="692" y="136"/>
                    <a:pt x="692" y="136"/>
                    <a:pt x="692" y="136"/>
                  </a:cubicBezTo>
                  <a:cubicBezTo>
                    <a:pt x="692" y="135"/>
                    <a:pt x="692" y="135"/>
                    <a:pt x="692" y="135"/>
                  </a:cubicBezTo>
                  <a:cubicBezTo>
                    <a:pt x="688" y="136"/>
                    <a:pt x="688" y="136"/>
                    <a:pt x="688" y="136"/>
                  </a:cubicBezTo>
                  <a:lnTo>
                    <a:pt x="684" y="138"/>
                  </a:lnTo>
                  <a:close/>
                  <a:moveTo>
                    <a:pt x="747" y="112"/>
                  </a:moveTo>
                  <a:cubicBezTo>
                    <a:pt x="746" y="113"/>
                    <a:pt x="746" y="113"/>
                    <a:pt x="746" y="113"/>
                  </a:cubicBezTo>
                  <a:cubicBezTo>
                    <a:pt x="743" y="115"/>
                    <a:pt x="743" y="115"/>
                    <a:pt x="743" y="115"/>
                  </a:cubicBezTo>
                  <a:cubicBezTo>
                    <a:pt x="748" y="113"/>
                    <a:pt x="748" y="113"/>
                    <a:pt x="748" y="113"/>
                  </a:cubicBezTo>
                  <a:lnTo>
                    <a:pt x="747" y="112"/>
                  </a:lnTo>
                  <a:close/>
                  <a:moveTo>
                    <a:pt x="773" y="414"/>
                  </a:moveTo>
                  <a:cubicBezTo>
                    <a:pt x="771" y="415"/>
                    <a:pt x="771" y="415"/>
                    <a:pt x="771" y="415"/>
                  </a:cubicBezTo>
                  <a:cubicBezTo>
                    <a:pt x="770" y="416"/>
                    <a:pt x="770" y="416"/>
                    <a:pt x="770" y="416"/>
                  </a:cubicBezTo>
                  <a:lnTo>
                    <a:pt x="773" y="414"/>
                  </a:lnTo>
                  <a:close/>
                  <a:moveTo>
                    <a:pt x="791" y="400"/>
                  </a:moveTo>
                  <a:cubicBezTo>
                    <a:pt x="790" y="400"/>
                    <a:pt x="790" y="400"/>
                    <a:pt x="790" y="400"/>
                  </a:cubicBezTo>
                  <a:cubicBezTo>
                    <a:pt x="789" y="400"/>
                    <a:pt x="789" y="400"/>
                    <a:pt x="789" y="400"/>
                  </a:cubicBezTo>
                  <a:cubicBezTo>
                    <a:pt x="787" y="400"/>
                    <a:pt x="787" y="400"/>
                    <a:pt x="787" y="400"/>
                  </a:cubicBezTo>
                  <a:cubicBezTo>
                    <a:pt x="786" y="402"/>
                    <a:pt x="786" y="402"/>
                    <a:pt x="786" y="402"/>
                  </a:cubicBezTo>
                  <a:cubicBezTo>
                    <a:pt x="784" y="402"/>
                    <a:pt x="784" y="402"/>
                    <a:pt x="784" y="402"/>
                  </a:cubicBezTo>
                  <a:cubicBezTo>
                    <a:pt x="783" y="403"/>
                    <a:pt x="783" y="403"/>
                    <a:pt x="783" y="403"/>
                  </a:cubicBezTo>
                  <a:cubicBezTo>
                    <a:pt x="783" y="402"/>
                    <a:pt x="783" y="402"/>
                    <a:pt x="783" y="402"/>
                  </a:cubicBezTo>
                  <a:cubicBezTo>
                    <a:pt x="784" y="400"/>
                    <a:pt x="784" y="400"/>
                    <a:pt x="784" y="400"/>
                  </a:cubicBezTo>
                  <a:cubicBezTo>
                    <a:pt x="787" y="399"/>
                    <a:pt x="787" y="399"/>
                    <a:pt x="787" y="399"/>
                  </a:cubicBezTo>
                  <a:cubicBezTo>
                    <a:pt x="786" y="399"/>
                    <a:pt x="786" y="399"/>
                    <a:pt x="786" y="399"/>
                  </a:cubicBezTo>
                  <a:cubicBezTo>
                    <a:pt x="784" y="397"/>
                    <a:pt x="784" y="397"/>
                    <a:pt x="784" y="397"/>
                  </a:cubicBezTo>
                  <a:cubicBezTo>
                    <a:pt x="784" y="399"/>
                    <a:pt x="784" y="399"/>
                    <a:pt x="784" y="399"/>
                  </a:cubicBezTo>
                  <a:cubicBezTo>
                    <a:pt x="783" y="400"/>
                    <a:pt x="783" y="400"/>
                    <a:pt x="783" y="400"/>
                  </a:cubicBezTo>
                  <a:cubicBezTo>
                    <a:pt x="783" y="397"/>
                    <a:pt x="783" y="397"/>
                    <a:pt x="783" y="397"/>
                  </a:cubicBezTo>
                  <a:cubicBezTo>
                    <a:pt x="781" y="397"/>
                    <a:pt x="781" y="397"/>
                    <a:pt x="781" y="397"/>
                  </a:cubicBezTo>
                  <a:cubicBezTo>
                    <a:pt x="787" y="394"/>
                    <a:pt x="787" y="394"/>
                    <a:pt x="787" y="394"/>
                  </a:cubicBezTo>
                  <a:cubicBezTo>
                    <a:pt x="791" y="392"/>
                    <a:pt x="791" y="392"/>
                    <a:pt x="791" y="392"/>
                  </a:cubicBezTo>
                  <a:cubicBezTo>
                    <a:pt x="789" y="389"/>
                    <a:pt x="789" y="389"/>
                    <a:pt x="789" y="389"/>
                  </a:cubicBezTo>
                  <a:cubicBezTo>
                    <a:pt x="787" y="389"/>
                    <a:pt x="787" y="389"/>
                    <a:pt x="787" y="389"/>
                  </a:cubicBezTo>
                  <a:cubicBezTo>
                    <a:pt x="786" y="389"/>
                    <a:pt x="786" y="389"/>
                    <a:pt x="786" y="389"/>
                  </a:cubicBezTo>
                  <a:cubicBezTo>
                    <a:pt x="783" y="389"/>
                    <a:pt x="783" y="389"/>
                    <a:pt x="783" y="389"/>
                  </a:cubicBezTo>
                  <a:cubicBezTo>
                    <a:pt x="780" y="392"/>
                    <a:pt x="780" y="392"/>
                    <a:pt x="780" y="392"/>
                  </a:cubicBezTo>
                  <a:cubicBezTo>
                    <a:pt x="781" y="387"/>
                    <a:pt x="781" y="387"/>
                    <a:pt x="781" y="387"/>
                  </a:cubicBezTo>
                  <a:cubicBezTo>
                    <a:pt x="778" y="390"/>
                    <a:pt x="778" y="390"/>
                    <a:pt x="778" y="390"/>
                  </a:cubicBezTo>
                  <a:cubicBezTo>
                    <a:pt x="777" y="390"/>
                    <a:pt x="777" y="390"/>
                    <a:pt x="777" y="390"/>
                  </a:cubicBezTo>
                  <a:cubicBezTo>
                    <a:pt x="776" y="390"/>
                    <a:pt x="776" y="390"/>
                    <a:pt x="776" y="390"/>
                  </a:cubicBezTo>
                  <a:cubicBezTo>
                    <a:pt x="774" y="392"/>
                    <a:pt x="774" y="392"/>
                    <a:pt x="774" y="392"/>
                  </a:cubicBezTo>
                  <a:cubicBezTo>
                    <a:pt x="773" y="392"/>
                    <a:pt x="773" y="392"/>
                    <a:pt x="773" y="392"/>
                  </a:cubicBezTo>
                  <a:cubicBezTo>
                    <a:pt x="774" y="389"/>
                    <a:pt x="774" y="389"/>
                    <a:pt x="774" y="389"/>
                  </a:cubicBezTo>
                  <a:cubicBezTo>
                    <a:pt x="774" y="387"/>
                    <a:pt x="774" y="387"/>
                    <a:pt x="774" y="387"/>
                  </a:cubicBezTo>
                  <a:cubicBezTo>
                    <a:pt x="773" y="389"/>
                    <a:pt x="773" y="389"/>
                    <a:pt x="773" y="389"/>
                  </a:cubicBezTo>
                  <a:cubicBezTo>
                    <a:pt x="771" y="390"/>
                    <a:pt x="771" y="390"/>
                    <a:pt x="771" y="390"/>
                  </a:cubicBezTo>
                  <a:cubicBezTo>
                    <a:pt x="771" y="389"/>
                    <a:pt x="771" y="389"/>
                    <a:pt x="771" y="389"/>
                  </a:cubicBezTo>
                  <a:cubicBezTo>
                    <a:pt x="770" y="390"/>
                    <a:pt x="770" y="390"/>
                    <a:pt x="770" y="390"/>
                  </a:cubicBezTo>
                  <a:cubicBezTo>
                    <a:pt x="770" y="389"/>
                    <a:pt x="770" y="389"/>
                    <a:pt x="770" y="389"/>
                  </a:cubicBezTo>
                  <a:cubicBezTo>
                    <a:pt x="768" y="389"/>
                    <a:pt x="768" y="389"/>
                    <a:pt x="768" y="389"/>
                  </a:cubicBezTo>
                  <a:cubicBezTo>
                    <a:pt x="767" y="387"/>
                    <a:pt x="767" y="387"/>
                    <a:pt x="767" y="387"/>
                  </a:cubicBezTo>
                  <a:cubicBezTo>
                    <a:pt x="764" y="389"/>
                    <a:pt x="764" y="389"/>
                    <a:pt x="764" y="389"/>
                  </a:cubicBezTo>
                  <a:cubicBezTo>
                    <a:pt x="766" y="387"/>
                    <a:pt x="766" y="387"/>
                    <a:pt x="766" y="387"/>
                  </a:cubicBezTo>
                  <a:cubicBezTo>
                    <a:pt x="768" y="386"/>
                    <a:pt x="768" y="386"/>
                    <a:pt x="768" y="386"/>
                  </a:cubicBezTo>
                  <a:cubicBezTo>
                    <a:pt x="766" y="386"/>
                    <a:pt x="766" y="386"/>
                    <a:pt x="766" y="386"/>
                  </a:cubicBezTo>
                  <a:cubicBezTo>
                    <a:pt x="764" y="386"/>
                    <a:pt x="764" y="386"/>
                    <a:pt x="764" y="386"/>
                  </a:cubicBezTo>
                  <a:cubicBezTo>
                    <a:pt x="770" y="384"/>
                    <a:pt x="770" y="384"/>
                    <a:pt x="770" y="384"/>
                  </a:cubicBezTo>
                  <a:cubicBezTo>
                    <a:pt x="771" y="383"/>
                    <a:pt x="771" y="383"/>
                    <a:pt x="771" y="383"/>
                  </a:cubicBezTo>
                  <a:cubicBezTo>
                    <a:pt x="773" y="381"/>
                    <a:pt x="773" y="381"/>
                    <a:pt x="773" y="381"/>
                  </a:cubicBezTo>
                  <a:cubicBezTo>
                    <a:pt x="770" y="381"/>
                    <a:pt x="770" y="381"/>
                    <a:pt x="770" y="381"/>
                  </a:cubicBezTo>
                  <a:cubicBezTo>
                    <a:pt x="767" y="381"/>
                    <a:pt x="767" y="381"/>
                    <a:pt x="767" y="381"/>
                  </a:cubicBezTo>
                  <a:cubicBezTo>
                    <a:pt x="767" y="380"/>
                    <a:pt x="767" y="380"/>
                    <a:pt x="767" y="380"/>
                  </a:cubicBezTo>
                  <a:cubicBezTo>
                    <a:pt x="757" y="387"/>
                    <a:pt x="757" y="387"/>
                    <a:pt x="757" y="387"/>
                  </a:cubicBezTo>
                  <a:cubicBezTo>
                    <a:pt x="757" y="386"/>
                    <a:pt x="757" y="386"/>
                    <a:pt x="757" y="386"/>
                  </a:cubicBezTo>
                  <a:cubicBezTo>
                    <a:pt x="757" y="384"/>
                    <a:pt x="757" y="384"/>
                    <a:pt x="757" y="384"/>
                  </a:cubicBezTo>
                  <a:cubicBezTo>
                    <a:pt x="760" y="383"/>
                    <a:pt x="760" y="383"/>
                    <a:pt x="760" y="383"/>
                  </a:cubicBezTo>
                  <a:cubicBezTo>
                    <a:pt x="763" y="379"/>
                    <a:pt x="763" y="379"/>
                    <a:pt x="763" y="379"/>
                  </a:cubicBezTo>
                  <a:cubicBezTo>
                    <a:pt x="768" y="374"/>
                    <a:pt x="768" y="374"/>
                    <a:pt x="768" y="374"/>
                  </a:cubicBezTo>
                  <a:cubicBezTo>
                    <a:pt x="770" y="370"/>
                    <a:pt x="770" y="370"/>
                    <a:pt x="770" y="370"/>
                  </a:cubicBezTo>
                  <a:cubicBezTo>
                    <a:pt x="771" y="371"/>
                    <a:pt x="771" y="371"/>
                    <a:pt x="771" y="371"/>
                  </a:cubicBezTo>
                  <a:cubicBezTo>
                    <a:pt x="773" y="370"/>
                    <a:pt x="773" y="370"/>
                    <a:pt x="773" y="370"/>
                  </a:cubicBezTo>
                  <a:cubicBezTo>
                    <a:pt x="774" y="369"/>
                    <a:pt x="774" y="369"/>
                    <a:pt x="774" y="369"/>
                  </a:cubicBezTo>
                  <a:cubicBezTo>
                    <a:pt x="776" y="367"/>
                    <a:pt x="776" y="367"/>
                    <a:pt x="776" y="367"/>
                  </a:cubicBezTo>
                  <a:cubicBezTo>
                    <a:pt x="777" y="366"/>
                    <a:pt x="777" y="366"/>
                    <a:pt x="777" y="366"/>
                  </a:cubicBezTo>
                  <a:cubicBezTo>
                    <a:pt x="776" y="366"/>
                    <a:pt x="776" y="366"/>
                    <a:pt x="776" y="366"/>
                  </a:cubicBezTo>
                  <a:cubicBezTo>
                    <a:pt x="773" y="366"/>
                    <a:pt x="773" y="366"/>
                    <a:pt x="773" y="366"/>
                  </a:cubicBezTo>
                  <a:cubicBezTo>
                    <a:pt x="774" y="364"/>
                    <a:pt x="774" y="364"/>
                    <a:pt x="774" y="364"/>
                  </a:cubicBezTo>
                  <a:cubicBezTo>
                    <a:pt x="776" y="363"/>
                    <a:pt x="776" y="363"/>
                    <a:pt x="776" y="363"/>
                  </a:cubicBezTo>
                  <a:cubicBezTo>
                    <a:pt x="778" y="363"/>
                    <a:pt x="778" y="363"/>
                    <a:pt x="778" y="363"/>
                  </a:cubicBezTo>
                  <a:cubicBezTo>
                    <a:pt x="780" y="363"/>
                    <a:pt x="780" y="363"/>
                    <a:pt x="780" y="363"/>
                  </a:cubicBezTo>
                  <a:cubicBezTo>
                    <a:pt x="780" y="361"/>
                    <a:pt x="780" y="361"/>
                    <a:pt x="780" y="361"/>
                  </a:cubicBezTo>
                  <a:cubicBezTo>
                    <a:pt x="780" y="360"/>
                    <a:pt x="780" y="360"/>
                    <a:pt x="780" y="360"/>
                  </a:cubicBezTo>
                  <a:cubicBezTo>
                    <a:pt x="778" y="360"/>
                    <a:pt x="778" y="360"/>
                    <a:pt x="778" y="360"/>
                  </a:cubicBezTo>
                  <a:cubicBezTo>
                    <a:pt x="778" y="361"/>
                    <a:pt x="778" y="361"/>
                    <a:pt x="778" y="361"/>
                  </a:cubicBezTo>
                  <a:cubicBezTo>
                    <a:pt x="777" y="361"/>
                    <a:pt x="777" y="361"/>
                    <a:pt x="777" y="361"/>
                  </a:cubicBezTo>
                  <a:cubicBezTo>
                    <a:pt x="777" y="360"/>
                    <a:pt x="777" y="360"/>
                    <a:pt x="777" y="360"/>
                  </a:cubicBezTo>
                  <a:cubicBezTo>
                    <a:pt x="771" y="363"/>
                    <a:pt x="771" y="363"/>
                    <a:pt x="771" y="363"/>
                  </a:cubicBezTo>
                  <a:cubicBezTo>
                    <a:pt x="768" y="363"/>
                    <a:pt x="768" y="363"/>
                    <a:pt x="768" y="363"/>
                  </a:cubicBezTo>
                  <a:cubicBezTo>
                    <a:pt x="766" y="366"/>
                    <a:pt x="766" y="366"/>
                    <a:pt x="766" y="366"/>
                  </a:cubicBezTo>
                  <a:cubicBezTo>
                    <a:pt x="761" y="370"/>
                    <a:pt x="761" y="370"/>
                    <a:pt x="761" y="370"/>
                  </a:cubicBezTo>
                  <a:cubicBezTo>
                    <a:pt x="757" y="371"/>
                    <a:pt x="757" y="371"/>
                    <a:pt x="757" y="371"/>
                  </a:cubicBezTo>
                  <a:cubicBezTo>
                    <a:pt x="758" y="373"/>
                    <a:pt x="758" y="373"/>
                    <a:pt x="758" y="373"/>
                  </a:cubicBezTo>
                  <a:cubicBezTo>
                    <a:pt x="756" y="374"/>
                    <a:pt x="756" y="374"/>
                    <a:pt x="756" y="374"/>
                  </a:cubicBezTo>
                  <a:cubicBezTo>
                    <a:pt x="754" y="376"/>
                    <a:pt x="754" y="376"/>
                    <a:pt x="754" y="376"/>
                  </a:cubicBezTo>
                  <a:cubicBezTo>
                    <a:pt x="751" y="380"/>
                    <a:pt x="751" y="380"/>
                    <a:pt x="751" y="380"/>
                  </a:cubicBezTo>
                  <a:cubicBezTo>
                    <a:pt x="747" y="384"/>
                    <a:pt x="747" y="384"/>
                    <a:pt x="747" y="384"/>
                  </a:cubicBezTo>
                  <a:cubicBezTo>
                    <a:pt x="746" y="387"/>
                    <a:pt x="746" y="387"/>
                    <a:pt x="746" y="387"/>
                  </a:cubicBezTo>
                  <a:cubicBezTo>
                    <a:pt x="744" y="387"/>
                    <a:pt x="744" y="387"/>
                    <a:pt x="744" y="387"/>
                  </a:cubicBezTo>
                  <a:cubicBezTo>
                    <a:pt x="743" y="389"/>
                    <a:pt x="743" y="389"/>
                    <a:pt x="743" y="389"/>
                  </a:cubicBezTo>
                  <a:cubicBezTo>
                    <a:pt x="741" y="392"/>
                    <a:pt x="741" y="392"/>
                    <a:pt x="741" y="392"/>
                  </a:cubicBezTo>
                  <a:cubicBezTo>
                    <a:pt x="743" y="392"/>
                    <a:pt x="743" y="392"/>
                    <a:pt x="743" y="392"/>
                  </a:cubicBezTo>
                  <a:cubicBezTo>
                    <a:pt x="743" y="393"/>
                    <a:pt x="743" y="393"/>
                    <a:pt x="743" y="393"/>
                  </a:cubicBezTo>
                  <a:cubicBezTo>
                    <a:pt x="741" y="393"/>
                    <a:pt x="741" y="393"/>
                    <a:pt x="741" y="393"/>
                  </a:cubicBezTo>
                  <a:cubicBezTo>
                    <a:pt x="741" y="394"/>
                    <a:pt x="741" y="394"/>
                    <a:pt x="741" y="394"/>
                  </a:cubicBezTo>
                  <a:cubicBezTo>
                    <a:pt x="740" y="393"/>
                    <a:pt x="740" y="393"/>
                    <a:pt x="740" y="393"/>
                  </a:cubicBezTo>
                  <a:cubicBezTo>
                    <a:pt x="737" y="394"/>
                    <a:pt x="737" y="394"/>
                    <a:pt x="737" y="394"/>
                  </a:cubicBezTo>
                  <a:cubicBezTo>
                    <a:pt x="735" y="396"/>
                    <a:pt x="735" y="396"/>
                    <a:pt x="735" y="396"/>
                  </a:cubicBezTo>
                  <a:cubicBezTo>
                    <a:pt x="733" y="400"/>
                    <a:pt x="733" y="400"/>
                    <a:pt x="733" y="400"/>
                  </a:cubicBezTo>
                  <a:cubicBezTo>
                    <a:pt x="731" y="400"/>
                    <a:pt x="731" y="400"/>
                    <a:pt x="731" y="400"/>
                  </a:cubicBezTo>
                  <a:cubicBezTo>
                    <a:pt x="730" y="400"/>
                    <a:pt x="730" y="400"/>
                    <a:pt x="730" y="400"/>
                  </a:cubicBezTo>
                  <a:cubicBezTo>
                    <a:pt x="733" y="397"/>
                    <a:pt x="733" y="397"/>
                    <a:pt x="733" y="397"/>
                  </a:cubicBezTo>
                  <a:cubicBezTo>
                    <a:pt x="730" y="399"/>
                    <a:pt x="730" y="399"/>
                    <a:pt x="730" y="399"/>
                  </a:cubicBezTo>
                  <a:cubicBezTo>
                    <a:pt x="728" y="400"/>
                    <a:pt x="728" y="400"/>
                    <a:pt x="728" y="400"/>
                  </a:cubicBezTo>
                  <a:cubicBezTo>
                    <a:pt x="727" y="402"/>
                    <a:pt x="727" y="402"/>
                    <a:pt x="727" y="402"/>
                  </a:cubicBezTo>
                  <a:cubicBezTo>
                    <a:pt x="731" y="402"/>
                    <a:pt x="731" y="402"/>
                    <a:pt x="731" y="402"/>
                  </a:cubicBezTo>
                  <a:cubicBezTo>
                    <a:pt x="735" y="402"/>
                    <a:pt x="735" y="402"/>
                    <a:pt x="735" y="402"/>
                  </a:cubicBezTo>
                  <a:cubicBezTo>
                    <a:pt x="731" y="403"/>
                    <a:pt x="731" y="403"/>
                    <a:pt x="731" y="403"/>
                  </a:cubicBezTo>
                  <a:cubicBezTo>
                    <a:pt x="728" y="406"/>
                    <a:pt x="728" y="406"/>
                    <a:pt x="728" y="406"/>
                  </a:cubicBezTo>
                  <a:cubicBezTo>
                    <a:pt x="724" y="407"/>
                    <a:pt x="724" y="407"/>
                    <a:pt x="724" y="407"/>
                  </a:cubicBezTo>
                  <a:cubicBezTo>
                    <a:pt x="723" y="409"/>
                    <a:pt x="723" y="409"/>
                    <a:pt x="723" y="409"/>
                  </a:cubicBezTo>
                  <a:cubicBezTo>
                    <a:pt x="721" y="412"/>
                    <a:pt x="721" y="412"/>
                    <a:pt x="721" y="412"/>
                  </a:cubicBezTo>
                  <a:cubicBezTo>
                    <a:pt x="721" y="413"/>
                    <a:pt x="721" y="413"/>
                    <a:pt x="721" y="413"/>
                  </a:cubicBezTo>
                  <a:cubicBezTo>
                    <a:pt x="724" y="413"/>
                    <a:pt x="724" y="413"/>
                    <a:pt x="724" y="413"/>
                  </a:cubicBezTo>
                  <a:cubicBezTo>
                    <a:pt x="731" y="413"/>
                    <a:pt x="731" y="413"/>
                    <a:pt x="731" y="413"/>
                  </a:cubicBezTo>
                  <a:cubicBezTo>
                    <a:pt x="733" y="412"/>
                    <a:pt x="733" y="412"/>
                    <a:pt x="733" y="412"/>
                  </a:cubicBezTo>
                  <a:cubicBezTo>
                    <a:pt x="733" y="413"/>
                    <a:pt x="733" y="413"/>
                    <a:pt x="733" y="413"/>
                  </a:cubicBezTo>
                  <a:cubicBezTo>
                    <a:pt x="734" y="413"/>
                    <a:pt x="734" y="413"/>
                    <a:pt x="734" y="413"/>
                  </a:cubicBezTo>
                  <a:cubicBezTo>
                    <a:pt x="737" y="413"/>
                    <a:pt x="737" y="413"/>
                    <a:pt x="737" y="413"/>
                  </a:cubicBezTo>
                  <a:cubicBezTo>
                    <a:pt x="740" y="413"/>
                    <a:pt x="740" y="413"/>
                    <a:pt x="740" y="413"/>
                  </a:cubicBezTo>
                  <a:cubicBezTo>
                    <a:pt x="743" y="413"/>
                    <a:pt x="743" y="413"/>
                    <a:pt x="743" y="413"/>
                  </a:cubicBezTo>
                  <a:cubicBezTo>
                    <a:pt x="746" y="413"/>
                    <a:pt x="746" y="413"/>
                    <a:pt x="746" y="413"/>
                  </a:cubicBezTo>
                  <a:cubicBezTo>
                    <a:pt x="747" y="414"/>
                    <a:pt x="747" y="414"/>
                    <a:pt x="747" y="414"/>
                  </a:cubicBezTo>
                  <a:cubicBezTo>
                    <a:pt x="748" y="414"/>
                    <a:pt x="748" y="414"/>
                    <a:pt x="748" y="414"/>
                  </a:cubicBezTo>
                  <a:cubicBezTo>
                    <a:pt x="751" y="413"/>
                    <a:pt x="751" y="413"/>
                    <a:pt x="751" y="413"/>
                  </a:cubicBezTo>
                  <a:cubicBezTo>
                    <a:pt x="753" y="413"/>
                    <a:pt x="753" y="413"/>
                    <a:pt x="753" y="413"/>
                  </a:cubicBezTo>
                  <a:cubicBezTo>
                    <a:pt x="754" y="412"/>
                    <a:pt x="754" y="412"/>
                    <a:pt x="754" y="412"/>
                  </a:cubicBezTo>
                  <a:cubicBezTo>
                    <a:pt x="754" y="413"/>
                    <a:pt x="754" y="413"/>
                    <a:pt x="754" y="413"/>
                  </a:cubicBezTo>
                  <a:cubicBezTo>
                    <a:pt x="756" y="410"/>
                    <a:pt x="756" y="410"/>
                    <a:pt x="756" y="410"/>
                  </a:cubicBezTo>
                  <a:cubicBezTo>
                    <a:pt x="757" y="412"/>
                    <a:pt x="757" y="412"/>
                    <a:pt x="757" y="412"/>
                  </a:cubicBezTo>
                  <a:cubicBezTo>
                    <a:pt x="758" y="410"/>
                    <a:pt x="758" y="410"/>
                    <a:pt x="758" y="410"/>
                  </a:cubicBezTo>
                  <a:cubicBezTo>
                    <a:pt x="760" y="409"/>
                    <a:pt x="760" y="409"/>
                    <a:pt x="760" y="409"/>
                  </a:cubicBezTo>
                  <a:cubicBezTo>
                    <a:pt x="758" y="412"/>
                    <a:pt x="758" y="412"/>
                    <a:pt x="758" y="412"/>
                  </a:cubicBezTo>
                  <a:cubicBezTo>
                    <a:pt x="758" y="413"/>
                    <a:pt x="758" y="413"/>
                    <a:pt x="758" y="413"/>
                  </a:cubicBezTo>
                  <a:cubicBezTo>
                    <a:pt x="757" y="413"/>
                    <a:pt x="757" y="413"/>
                    <a:pt x="757" y="413"/>
                  </a:cubicBezTo>
                  <a:cubicBezTo>
                    <a:pt x="756" y="414"/>
                    <a:pt x="756" y="414"/>
                    <a:pt x="756" y="414"/>
                  </a:cubicBezTo>
                  <a:cubicBezTo>
                    <a:pt x="757" y="414"/>
                    <a:pt x="757" y="414"/>
                    <a:pt x="757" y="414"/>
                  </a:cubicBezTo>
                  <a:cubicBezTo>
                    <a:pt x="758" y="414"/>
                    <a:pt x="758" y="414"/>
                    <a:pt x="758" y="414"/>
                  </a:cubicBezTo>
                  <a:cubicBezTo>
                    <a:pt x="760" y="414"/>
                    <a:pt x="760" y="414"/>
                    <a:pt x="760" y="414"/>
                  </a:cubicBezTo>
                  <a:cubicBezTo>
                    <a:pt x="760" y="416"/>
                    <a:pt x="760" y="416"/>
                    <a:pt x="760" y="416"/>
                  </a:cubicBezTo>
                  <a:cubicBezTo>
                    <a:pt x="761" y="414"/>
                    <a:pt x="761" y="414"/>
                    <a:pt x="761" y="414"/>
                  </a:cubicBezTo>
                  <a:cubicBezTo>
                    <a:pt x="763" y="413"/>
                    <a:pt x="763" y="413"/>
                    <a:pt x="763" y="413"/>
                  </a:cubicBezTo>
                  <a:cubicBezTo>
                    <a:pt x="766" y="413"/>
                    <a:pt x="766" y="413"/>
                    <a:pt x="766" y="413"/>
                  </a:cubicBezTo>
                  <a:cubicBezTo>
                    <a:pt x="768" y="412"/>
                    <a:pt x="768" y="412"/>
                    <a:pt x="768" y="412"/>
                  </a:cubicBezTo>
                  <a:cubicBezTo>
                    <a:pt x="767" y="413"/>
                    <a:pt x="767" y="413"/>
                    <a:pt x="767" y="413"/>
                  </a:cubicBezTo>
                  <a:cubicBezTo>
                    <a:pt x="770" y="413"/>
                    <a:pt x="770" y="413"/>
                    <a:pt x="770" y="413"/>
                  </a:cubicBezTo>
                  <a:cubicBezTo>
                    <a:pt x="768" y="414"/>
                    <a:pt x="768" y="414"/>
                    <a:pt x="768" y="414"/>
                  </a:cubicBezTo>
                  <a:cubicBezTo>
                    <a:pt x="764" y="416"/>
                    <a:pt x="764" y="416"/>
                    <a:pt x="764" y="416"/>
                  </a:cubicBezTo>
                  <a:cubicBezTo>
                    <a:pt x="760" y="419"/>
                    <a:pt x="760" y="419"/>
                    <a:pt x="760" y="419"/>
                  </a:cubicBezTo>
                  <a:cubicBezTo>
                    <a:pt x="757" y="420"/>
                    <a:pt x="757" y="420"/>
                    <a:pt x="757" y="420"/>
                  </a:cubicBezTo>
                  <a:cubicBezTo>
                    <a:pt x="754" y="422"/>
                    <a:pt x="754" y="422"/>
                    <a:pt x="754" y="422"/>
                  </a:cubicBezTo>
                  <a:cubicBezTo>
                    <a:pt x="754" y="423"/>
                    <a:pt x="754" y="423"/>
                    <a:pt x="754" y="423"/>
                  </a:cubicBezTo>
                  <a:cubicBezTo>
                    <a:pt x="757" y="423"/>
                    <a:pt x="757" y="423"/>
                    <a:pt x="757" y="423"/>
                  </a:cubicBezTo>
                  <a:cubicBezTo>
                    <a:pt x="761" y="422"/>
                    <a:pt x="761" y="422"/>
                    <a:pt x="761" y="422"/>
                  </a:cubicBezTo>
                  <a:cubicBezTo>
                    <a:pt x="764" y="419"/>
                    <a:pt x="764" y="419"/>
                    <a:pt x="764" y="419"/>
                  </a:cubicBezTo>
                  <a:cubicBezTo>
                    <a:pt x="768" y="416"/>
                    <a:pt x="768" y="416"/>
                    <a:pt x="768" y="416"/>
                  </a:cubicBezTo>
                  <a:cubicBezTo>
                    <a:pt x="771" y="415"/>
                    <a:pt x="771" y="415"/>
                    <a:pt x="771" y="415"/>
                  </a:cubicBezTo>
                  <a:cubicBezTo>
                    <a:pt x="774" y="413"/>
                    <a:pt x="774" y="413"/>
                    <a:pt x="774" y="413"/>
                  </a:cubicBezTo>
                  <a:cubicBezTo>
                    <a:pt x="777" y="410"/>
                    <a:pt x="777" y="410"/>
                    <a:pt x="777" y="410"/>
                  </a:cubicBezTo>
                  <a:cubicBezTo>
                    <a:pt x="778" y="410"/>
                    <a:pt x="778" y="410"/>
                    <a:pt x="778" y="410"/>
                  </a:cubicBezTo>
                  <a:cubicBezTo>
                    <a:pt x="778" y="413"/>
                    <a:pt x="778" y="413"/>
                    <a:pt x="778" y="413"/>
                  </a:cubicBezTo>
                  <a:cubicBezTo>
                    <a:pt x="778" y="416"/>
                    <a:pt x="778" y="416"/>
                    <a:pt x="778" y="416"/>
                  </a:cubicBezTo>
                  <a:cubicBezTo>
                    <a:pt x="776" y="419"/>
                    <a:pt x="776" y="419"/>
                    <a:pt x="776" y="419"/>
                  </a:cubicBezTo>
                  <a:cubicBezTo>
                    <a:pt x="774" y="420"/>
                    <a:pt x="774" y="420"/>
                    <a:pt x="774" y="420"/>
                  </a:cubicBezTo>
                  <a:cubicBezTo>
                    <a:pt x="773" y="423"/>
                    <a:pt x="773" y="423"/>
                    <a:pt x="773" y="423"/>
                  </a:cubicBezTo>
                  <a:cubicBezTo>
                    <a:pt x="774" y="423"/>
                    <a:pt x="774" y="423"/>
                    <a:pt x="774" y="423"/>
                  </a:cubicBezTo>
                  <a:cubicBezTo>
                    <a:pt x="777" y="422"/>
                    <a:pt x="777" y="422"/>
                    <a:pt x="777" y="422"/>
                  </a:cubicBezTo>
                  <a:cubicBezTo>
                    <a:pt x="781" y="419"/>
                    <a:pt x="781" y="419"/>
                    <a:pt x="781" y="419"/>
                  </a:cubicBezTo>
                  <a:cubicBezTo>
                    <a:pt x="780" y="420"/>
                    <a:pt x="780" y="420"/>
                    <a:pt x="780" y="420"/>
                  </a:cubicBezTo>
                  <a:cubicBezTo>
                    <a:pt x="778" y="422"/>
                    <a:pt x="778" y="422"/>
                    <a:pt x="778" y="422"/>
                  </a:cubicBezTo>
                  <a:cubicBezTo>
                    <a:pt x="780" y="422"/>
                    <a:pt x="780" y="422"/>
                    <a:pt x="780" y="422"/>
                  </a:cubicBezTo>
                  <a:cubicBezTo>
                    <a:pt x="778" y="423"/>
                    <a:pt x="778" y="423"/>
                    <a:pt x="778" y="423"/>
                  </a:cubicBezTo>
                  <a:cubicBezTo>
                    <a:pt x="780" y="423"/>
                    <a:pt x="780" y="423"/>
                    <a:pt x="780" y="423"/>
                  </a:cubicBezTo>
                  <a:cubicBezTo>
                    <a:pt x="778" y="424"/>
                    <a:pt x="778" y="424"/>
                    <a:pt x="778" y="424"/>
                  </a:cubicBezTo>
                  <a:cubicBezTo>
                    <a:pt x="778" y="426"/>
                    <a:pt x="778" y="426"/>
                    <a:pt x="778" y="426"/>
                  </a:cubicBezTo>
                  <a:cubicBezTo>
                    <a:pt x="780" y="426"/>
                    <a:pt x="780" y="426"/>
                    <a:pt x="780" y="426"/>
                  </a:cubicBezTo>
                  <a:cubicBezTo>
                    <a:pt x="783" y="426"/>
                    <a:pt x="783" y="426"/>
                    <a:pt x="783" y="426"/>
                  </a:cubicBezTo>
                  <a:cubicBezTo>
                    <a:pt x="784" y="426"/>
                    <a:pt x="784" y="426"/>
                    <a:pt x="784" y="426"/>
                  </a:cubicBezTo>
                  <a:cubicBezTo>
                    <a:pt x="784" y="424"/>
                    <a:pt x="784" y="424"/>
                    <a:pt x="784" y="424"/>
                  </a:cubicBezTo>
                  <a:cubicBezTo>
                    <a:pt x="787" y="422"/>
                    <a:pt x="787" y="422"/>
                    <a:pt x="787" y="422"/>
                  </a:cubicBezTo>
                  <a:cubicBezTo>
                    <a:pt x="791" y="416"/>
                    <a:pt x="791" y="416"/>
                    <a:pt x="791" y="416"/>
                  </a:cubicBezTo>
                  <a:cubicBezTo>
                    <a:pt x="791" y="412"/>
                    <a:pt x="791" y="412"/>
                    <a:pt x="791" y="412"/>
                  </a:cubicBezTo>
                  <a:cubicBezTo>
                    <a:pt x="790" y="412"/>
                    <a:pt x="790" y="412"/>
                    <a:pt x="790" y="412"/>
                  </a:cubicBezTo>
                  <a:cubicBezTo>
                    <a:pt x="789" y="413"/>
                    <a:pt x="789" y="413"/>
                    <a:pt x="789" y="413"/>
                  </a:cubicBezTo>
                  <a:cubicBezTo>
                    <a:pt x="787" y="414"/>
                    <a:pt x="787" y="414"/>
                    <a:pt x="787" y="414"/>
                  </a:cubicBezTo>
                  <a:cubicBezTo>
                    <a:pt x="786" y="416"/>
                    <a:pt x="786" y="416"/>
                    <a:pt x="786" y="416"/>
                  </a:cubicBezTo>
                  <a:cubicBezTo>
                    <a:pt x="786" y="413"/>
                    <a:pt x="786" y="413"/>
                    <a:pt x="786" y="413"/>
                  </a:cubicBezTo>
                  <a:cubicBezTo>
                    <a:pt x="787" y="412"/>
                    <a:pt x="787" y="412"/>
                    <a:pt x="787" y="412"/>
                  </a:cubicBezTo>
                  <a:cubicBezTo>
                    <a:pt x="790" y="409"/>
                    <a:pt x="790" y="409"/>
                    <a:pt x="790" y="409"/>
                  </a:cubicBezTo>
                  <a:cubicBezTo>
                    <a:pt x="793" y="406"/>
                    <a:pt x="793" y="406"/>
                    <a:pt x="793" y="406"/>
                  </a:cubicBezTo>
                  <a:cubicBezTo>
                    <a:pt x="790" y="406"/>
                    <a:pt x="790" y="406"/>
                    <a:pt x="790" y="406"/>
                  </a:cubicBezTo>
                  <a:cubicBezTo>
                    <a:pt x="789" y="407"/>
                    <a:pt x="789" y="407"/>
                    <a:pt x="789" y="407"/>
                  </a:cubicBezTo>
                  <a:cubicBezTo>
                    <a:pt x="784" y="410"/>
                    <a:pt x="784" y="410"/>
                    <a:pt x="784" y="410"/>
                  </a:cubicBezTo>
                  <a:cubicBezTo>
                    <a:pt x="781" y="414"/>
                    <a:pt x="781" y="414"/>
                    <a:pt x="781" y="414"/>
                  </a:cubicBezTo>
                  <a:cubicBezTo>
                    <a:pt x="781" y="413"/>
                    <a:pt x="781" y="413"/>
                    <a:pt x="781" y="413"/>
                  </a:cubicBezTo>
                  <a:cubicBezTo>
                    <a:pt x="781" y="412"/>
                    <a:pt x="781" y="412"/>
                    <a:pt x="781" y="412"/>
                  </a:cubicBezTo>
                  <a:cubicBezTo>
                    <a:pt x="780" y="412"/>
                    <a:pt x="780" y="412"/>
                    <a:pt x="780" y="412"/>
                  </a:cubicBezTo>
                  <a:cubicBezTo>
                    <a:pt x="780" y="410"/>
                    <a:pt x="780" y="410"/>
                    <a:pt x="780" y="410"/>
                  </a:cubicBezTo>
                  <a:cubicBezTo>
                    <a:pt x="781" y="409"/>
                    <a:pt x="781" y="409"/>
                    <a:pt x="781" y="409"/>
                  </a:cubicBezTo>
                  <a:cubicBezTo>
                    <a:pt x="783" y="407"/>
                    <a:pt x="783" y="407"/>
                    <a:pt x="783" y="407"/>
                  </a:cubicBezTo>
                  <a:cubicBezTo>
                    <a:pt x="781" y="407"/>
                    <a:pt x="781" y="407"/>
                    <a:pt x="781" y="407"/>
                  </a:cubicBezTo>
                  <a:cubicBezTo>
                    <a:pt x="781" y="406"/>
                    <a:pt x="781" y="406"/>
                    <a:pt x="781" y="406"/>
                  </a:cubicBezTo>
                  <a:cubicBezTo>
                    <a:pt x="783" y="406"/>
                    <a:pt x="783" y="406"/>
                    <a:pt x="783" y="406"/>
                  </a:cubicBezTo>
                  <a:cubicBezTo>
                    <a:pt x="784" y="406"/>
                    <a:pt x="784" y="406"/>
                    <a:pt x="784" y="406"/>
                  </a:cubicBezTo>
                  <a:cubicBezTo>
                    <a:pt x="786" y="404"/>
                    <a:pt x="786" y="404"/>
                    <a:pt x="786" y="404"/>
                  </a:cubicBezTo>
                  <a:cubicBezTo>
                    <a:pt x="791" y="402"/>
                    <a:pt x="791" y="402"/>
                    <a:pt x="791" y="402"/>
                  </a:cubicBezTo>
                  <a:cubicBezTo>
                    <a:pt x="793" y="402"/>
                    <a:pt x="793" y="402"/>
                    <a:pt x="793" y="402"/>
                  </a:cubicBezTo>
                  <a:cubicBezTo>
                    <a:pt x="793" y="400"/>
                    <a:pt x="793" y="400"/>
                    <a:pt x="793" y="400"/>
                  </a:cubicBezTo>
                  <a:cubicBezTo>
                    <a:pt x="791" y="399"/>
                    <a:pt x="791" y="399"/>
                    <a:pt x="791" y="399"/>
                  </a:cubicBezTo>
                  <a:lnTo>
                    <a:pt x="791" y="400"/>
                  </a:lnTo>
                  <a:close/>
                  <a:moveTo>
                    <a:pt x="780" y="191"/>
                  </a:moveTo>
                  <a:cubicBezTo>
                    <a:pt x="781" y="189"/>
                    <a:pt x="781" y="189"/>
                    <a:pt x="781" y="189"/>
                  </a:cubicBezTo>
                  <a:cubicBezTo>
                    <a:pt x="780" y="189"/>
                    <a:pt x="780" y="189"/>
                    <a:pt x="780" y="189"/>
                  </a:cubicBezTo>
                  <a:lnTo>
                    <a:pt x="780" y="191"/>
                  </a:lnTo>
                  <a:close/>
                  <a:moveTo>
                    <a:pt x="330" y="343"/>
                  </a:moveTo>
                  <a:cubicBezTo>
                    <a:pt x="330" y="343"/>
                    <a:pt x="330" y="343"/>
                    <a:pt x="329" y="342"/>
                  </a:cubicBezTo>
                  <a:cubicBezTo>
                    <a:pt x="329" y="342"/>
                    <a:pt x="329" y="343"/>
                    <a:pt x="330" y="343"/>
                  </a:cubicBezTo>
                  <a:close/>
                  <a:moveTo>
                    <a:pt x="675" y="135"/>
                  </a:moveTo>
                  <a:cubicBezTo>
                    <a:pt x="672" y="135"/>
                    <a:pt x="672" y="135"/>
                    <a:pt x="672" y="135"/>
                  </a:cubicBezTo>
                  <a:cubicBezTo>
                    <a:pt x="672" y="136"/>
                    <a:pt x="672" y="136"/>
                    <a:pt x="672" y="136"/>
                  </a:cubicBezTo>
                  <a:cubicBezTo>
                    <a:pt x="671" y="136"/>
                    <a:pt x="671" y="136"/>
                    <a:pt x="671" y="136"/>
                  </a:cubicBezTo>
                  <a:cubicBezTo>
                    <a:pt x="674" y="138"/>
                    <a:pt x="674" y="138"/>
                    <a:pt x="674" y="138"/>
                  </a:cubicBezTo>
                  <a:cubicBezTo>
                    <a:pt x="675" y="138"/>
                    <a:pt x="675" y="138"/>
                    <a:pt x="675" y="138"/>
                  </a:cubicBezTo>
                  <a:cubicBezTo>
                    <a:pt x="678" y="136"/>
                    <a:pt x="678" y="136"/>
                    <a:pt x="678" y="136"/>
                  </a:cubicBezTo>
                  <a:cubicBezTo>
                    <a:pt x="681" y="136"/>
                    <a:pt x="681" y="136"/>
                    <a:pt x="681" y="136"/>
                  </a:cubicBezTo>
                  <a:cubicBezTo>
                    <a:pt x="681" y="135"/>
                    <a:pt x="681" y="135"/>
                    <a:pt x="681" y="135"/>
                  </a:cubicBezTo>
                  <a:cubicBezTo>
                    <a:pt x="678" y="135"/>
                    <a:pt x="678" y="135"/>
                    <a:pt x="678" y="135"/>
                  </a:cubicBezTo>
                  <a:lnTo>
                    <a:pt x="675" y="135"/>
                  </a:lnTo>
                  <a:close/>
                  <a:moveTo>
                    <a:pt x="943" y="6"/>
                  </a:moveTo>
                  <a:cubicBezTo>
                    <a:pt x="942" y="4"/>
                    <a:pt x="942" y="4"/>
                    <a:pt x="942" y="4"/>
                  </a:cubicBezTo>
                  <a:cubicBezTo>
                    <a:pt x="938" y="6"/>
                    <a:pt x="938" y="6"/>
                    <a:pt x="938" y="6"/>
                  </a:cubicBezTo>
                  <a:cubicBezTo>
                    <a:pt x="939" y="4"/>
                    <a:pt x="939" y="4"/>
                    <a:pt x="939" y="4"/>
                  </a:cubicBezTo>
                  <a:cubicBezTo>
                    <a:pt x="936" y="6"/>
                    <a:pt x="936" y="6"/>
                    <a:pt x="936" y="6"/>
                  </a:cubicBezTo>
                  <a:cubicBezTo>
                    <a:pt x="930" y="6"/>
                    <a:pt x="930" y="6"/>
                    <a:pt x="930" y="6"/>
                  </a:cubicBezTo>
                  <a:cubicBezTo>
                    <a:pt x="933" y="4"/>
                    <a:pt x="933" y="4"/>
                    <a:pt x="933" y="4"/>
                  </a:cubicBezTo>
                  <a:cubicBezTo>
                    <a:pt x="930" y="3"/>
                    <a:pt x="930" y="3"/>
                    <a:pt x="930" y="3"/>
                  </a:cubicBezTo>
                  <a:cubicBezTo>
                    <a:pt x="929" y="3"/>
                    <a:pt x="929" y="3"/>
                    <a:pt x="929" y="3"/>
                  </a:cubicBezTo>
                  <a:cubicBezTo>
                    <a:pt x="926" y="3"/>
                    <a:pt x="926" y="3"/>
                    <a:pt x="926" y="3"/>
                  </a:cubicBezTo>
                  <a:cubicBezTo>
                    <a:pt x="922" y="2"/>
                    <a:pt x="922" y="2"/>
                    <a:pt x="922" y="2"/>
                  </a:cubicBezTo>
                  <a:cubicBezTo>
                    <a:pt x="918" y="3"/>
                    <a:pt x="918" y="3"/>
                    <a:pt x="918" y="3"/>
                  </a:cubicBezTo>
                  <a:cubicBezTo>
                    <a:pt x="909" y="3"/>
                    <a:pt x="909" y="3"/>
                    <a:pt x="909" y="3"/>
                  </a:cubicBezTo>
                  <a:cubicBezTo>
                    <a:pt x="913" y="2"/>
                    <a:pt x="913" y="2"/>
                    <a:pt x="913" y="2"/>
                  </a:cubicBezTo>
                  <a:cubicBezTo>
                    <a:pt x="903" y="2"/>
                    <a:pt x="903" y="2"/>
                    <a:pt x="903" y="2"/>
                  </a:cubicBezTo>
                  <a:cubicBezTo>
                    <a:pt x="897" y="2"/>
                    <a:pt x="897" y="2"/>
                    <a:pt x="897" y="2"/>
                  </a:cubicBezTo>
                  <a:cubicBezTo>
                    <a:pt x="892" y="2"/>
                    <a:pt x="892" y="2"/>
                    <a:pt x="892" y="2"/>
                  </a:cubicBezTo>
                  <a:cubicBezTo>
                    <a:pt x="890" y="2"/>
                    <a:pt x="890" y="2"/>
                    <a:pt x="890" y="2"/>
                  </a:cubicBezTo>
                  <a:cubicBezTo>
                    <a:pt x="886" y="0"/>
                    <a:pt x="886" y="0"/>
                    <a:pt x="886" y="0"/>
                  </a:cubicBezTo>
                  <a:cubicBezTo>
                    <a:pt x="877" y="2"/>
                    <a:pt x="877" y="2"/>
                    <a:pt x="877" y="2"/>
                  </a:cubicBezTo>
                  <a:cubicBezTo>
                    <a:pt x="876" y="2"/>
                    <a:pt x="876" y="2"/>
                    <a:pt x="876" y="2"/>
                  </a:cubicBezTo>
                  <a:cubicBezTo>
                    <a:pt x="876" y="0"/>
                    <a:pt x="876" y="0"/>
                    <a:pt x="876" y="0"/>
                  </a:cubicBezTo>
                  <a:cubicBezTo>
                    <a:pt x="869" y="0"/>
                    <a:pt x="869" y="0"/>
                    <a:pt x="869" y="0"/>
                  </a:cubicBezTo>
                  <a:cubicBezTo>
                    <a:pt x="860" y="2"/>
                    <a:pt x="860" y="2"/>
                    <a:pt x="860" y="2"/>
                  </a:cubicBezTo>
                  <a:cubicBezTo>
                    <a:pt x="866" y="3"/>
                    <a:pt x="866" y="3"/>
                    <a:pt x="866" y="3"/>
                  </a:cubicBezTo>
                  <a:cubicBezTo>
                    <a:pt x="863" y="3"/>
                    <a:pt x="863" y="3"/>
                    <a:pt x="863" y="3"/>
                  </a:cubicBezTo>
                  <a:cubicBezTo>
                    <a:pt x="860" y="3"/>
                    <a:pt x="860" y="3"/>
                    <a:pt x="860" y="3"/>
                  </a:cubicBezTo>
                  <a:cubicBezTo>
                    <a:pt x="856" y="2"/>
                    <a:pt x="856" y="2"/>
                    <a:pt x="856" y="2"/>
                  </a:cubicBezTo>
                  <a:cubicBezTo>
                    <a:pt x="852" y="2"/>
                    <a:pt x="852" y="2"/>
                    <a:pt x="852" y="2"/>
                  </a:cubicBezTo>
                  <a:cubicBezTo>
                    <a:pt x="842" y="2"/>
                    <a:pt x="842" y="2"/>
                    <a:pt x="842" y="2"/>
                  </a:cubicBezTo>
                  <a:cubicBezTo>
                    <a:pt x="837" y="0"/>
                    <a:pt x="837" y="0"/>
                    <a:pt x="837" y="0"/>
                  </a:cubicBezTo>
                  <a:cubicBezTo>
                    <a:pt x="834" y="2"/>
                    <a:pt x="834" y="2"/>
                    <a:pt x="834" y="2"/>
                  </a:cubicBezTo>
                  <a:cubicBezTo>
                    <a:pt x="842" y="3"/>
                    <a:pt x="842" y="3"/>
                    <a:pt x="842" y="3"/>
                  </a:cubicBezTo>
                  <a:cubicBezTo>
                    <a:pt x="839" y="3"/>
                    <a:pt x="839" y="3"/>
                    <a:pt x="839" y="3"/>
                  </a:cubicBezTo>
                  <a:cubicBezTo>
                    <a:pt x="844" y="4"/>
                    <a:pt x="844" y="4"/>
                    <a:pt x="844" y="4"/>
                  </a:cubicBezTo>
                  <a:cubicBezTo>
                    <a:pt x="840" y="4"/>
                    <a:pt x="840" y="4"/>
                    <a:pt x="840" y="4"/>
                  </a:cubicBezTo>
                  <a:cubicBezTo>
                    <a:pt x="837" y="6"/>
                    <a:pt x="837" y="6"/>
                    <a:pt x="837" y="6"/>
                  </a:cubicBezTo>
                  <a:cubicBezTo>
                    <a:pt x="839" y="4"/>
                    <a:pt x="839" y="4"/>
                    <a:pt x="839" y="4"/>
                  </a:cubicBezTo>
                  <a:cubicBezTo>
                    <a:pt x="834" y="3"/>
                    <a:pt x="834" y="3"/>
                    <a:pt x="834" y="3"/>
                  </a:cubicBezTo>
                  <a:cubicBezTo>
                    <a:pt x="830" y="3"/>
                    <a:pt x="830" y="3"/>
                    <a:pt x="830" y="3"/>
                  </a:cubicBezTo>
                  <a:cubicBezTo>
                    <a:pt x="827" y="2"/>
                    <a:pt x="827" y="2"/>
                    <a:pt x="827" y="2"/>
                  </a:cubicBezTo>
                  <a:cubicBezTo>
                    <a:pt x="826" y="2"/>
                    <a:pt x="826" y="2"/>
                    <a:pt x="826" y="2"/>
                  </a:cubicBezTo>
                  <a:cubicBezTo>
                    <a:pt x="822" y="2"/>
                    <a:pt x="822" y="2"/>
                    <a:pt x="822" y="2"/>
                  </a:cubicBezTo>
                  <a:cubicBezTo>
                    <a:pt x="817" y="2"/>
                    <a:pt x="817" y="2"/>
                    <a:pt x="817" y="2"/>
                  </a:cubicBezTo>
                  <a:cubicBezTo>
                    <a:pt x="813" y="2"/>
                    <a:pt x="813" y="2"/>
                    <a:pt x="813" y="2"/>
                  </a:cubicBezTo>
                  <a:cubicBezTo>
                    <a:pt x="816" y="3"/>
                    <a:pt x="816" y="3"/>
                    <a:pt x="816" y="3"/>
                  </a:cubicBezTo>
                  <a:cubicBezTo>
                    <a:pt x="817" y="3"/>
                    <a:pt x="817" y="3"/>
                    <a:pt x="817" y="3"/>
                  </a:cubicBezTo>
                  <a:cubicBezTo>
                    <a:pt x="818" y="3"/>
                    <a:pt x="818" y="3"/>
                    <a:pt x="818" y="3"/>
                  </a:cubicBezTo>
                  <a:cubicBezTo>
                    <a:pt x="813" y="4"/>
                    <a:pt x="813" y="4"/>
                    <a:pt x="813" y="4"/>
                  </a:cubicBezTo>
                  <a:cubicBezTo>
                    <a:pt x="809" y="3"/>
                    <a:pt x="809" y="3"/>
                    <a:pt x="809" y="3"/>
                  </a:cubicBezTo>
                  <a:cubicBezTo>
                    <a:pt x="806" y="3"/>
                    <a:pt x="806" y="3"/>
                    <a:pt x="806" y="3"/>
                  </a:cubicBezTo>
                  <a:cubicBezTo>
                    <a:pt x="803" y="3"/>
                    <a:pt x="803" y="3"/>
                    <a:pt x="803" y="3"/>
                  </a:cubicBezTo>
                  <a:cubicBezTo>
                    <a:pt x="807" y="4"/>
                    <a:pt x="807" y="4"/>
                    <a:pt x="807" y="4"/>
                  </a:cubicBezTo>
                  <a:cubicBezTo>
                    <a:pt x="801" y="4"/>
                    <a:pt x="801" y="4"/>
                    <a:pt x="801" y="4"/>
                  </a:cubicBezTo>
                  <a:cubicBezTo>
                    <a:pt x="799" y="3"/>
                    <a:pt x="799" y="3"/>
                    <a:pt x="799" y="3"/>
                  </a:cubicBezTo>
                  <a:cubicBezTo>
                    <a:pt x="796" y="4"/>
                    <a:pt x="796" y="4"/>
                    <a:pt x="796" y="4"/>
                  </a:cubicBezTo>
                  <a:cubicBezTo>
                    <a:pt x="793" y="6"/>
                    <a:pt x="793" y="6"/>
                    <a:pt x="793" y="6"/>
                  </a:cubicBezTo>
                  <a:cubicBezTo>
                    <a:pt x="791" y="6"/>
                    <a:pt x="791" y="6"/>
                    <a:pt x="791" y="6"/>
                  </a:cubicBezTo>
                  <a:cubicBezTo>
                    <a:pt x="800" y="9"/>
                    <a:pt x="800" y="9"/>
                    <a:pt x="800" y="9"/>
                  </a:cubicBezTo>
                  <a:cubicBezTo>
                    <a:pt x="806" y="9"/>
                    <a:pt x="806" y="9"/>
                    <a:pt x="806" y="9"/>
                  </a:cubicBezTo>
                  <a:cubicBezTo>
                    <a:pt x="810" y="12"/>
                    <a:pt x="810" y="12"/>
                    <a:pt x="810" y="12"/>
                  </a:cubicBezTo>
                  <a:cubicBezTo>
                    <a:pt x="804" y="10"/>
                    <a:pt x="804" y="10"/>
                    <a:pt x="804" y="10"/>
                  </a:cubicBezTo>
                  <a:cubicBezTo>
                    <a:pt x="799" y="9"/>
                    <a:pt x="799" y="9"/>
                    <a:pt x="799" y="9"/>
                  </a:cubicBezTo>
                  <a:cubicBezTo>
                    <a:pt x="793" y="7"/>
                    <a:pt x="793" y="7"/>
                    <a:pt x="793" y="7"/>
                  </a:cubicBezTo>
                  <a:cubicBezTo>
                    <a:pt x="789" y="7"/>
                    <a:pt x="789" y="7"/>
                    <a:pt x="789" y="7"/>
                  </a:cubicBezTo>
                  <a:cubicBezTo>
                    <a:pt x="787" y="7"/>
                    <a:pt x="787" y="7"/>
                    <a:pt x="787" y="7"/>
                  </a:cubicBezTo>
                  <a:cubicBezTo>
                    <a:pt x="789" y="9"/>
                    <a:pt x="789" y="9"/>
                    <a:pt x="789" y="9"/>
                  </a:cubicBezTo>
                  <a:cubicBezTo>
                    <a:pt x="784" y="9"/>
                    <a:pt x="784" y="9"/>
                    <a:pt x="784" y="9"/>
                  </a:cubicBezTo>
                  <a:cubicBezTo>
                    <a:pt x="786" y="7"/>
                    <a:pt x="786" y="7"/>
                    <a:pt x="786" y="7"/>
                  </a:cubicBezTo>
                  <a:cubicBezTo>
                    <a:pt x="783" y="6"/>
                    <a:pt x="783" y="6"/>
                    <a:pt x="783" y="6"/>
                  </a:cubicBezTo>
                  <a:cubicBezTo>
                    <a:pt x="781" y="6"/>
                    <a:pt x="781" y="6"/>
                    <a:pt x="781" y="6"/>
                  </a:cubicBezTo>
                  <a:cubicBezTo>
                    <a:pt x="777" y="6"/>
                    <a:pt x="777" y="6"/>
                    <a:pt x="777" y="6"/>
                  </a:cubicBezTo>
                  <a:cubicBezTo>
                    <a:pt x="776" y="6"/>
                    <a:pt x="776" y="6"/>
                    <a:pt x="776" y="6"/>
                  </a:cubicBezTo>
                  <a:cubicBezTo>
                    <a:pt x="774" y="6"/>
                    <a:pt x="774" y="6"/>
                    <a:pt x="774" y="6"/>
                  </a:cubicBezTo>
                  <a:cubicBezTo>
                    <a:pt x="768" y="6"/>
                    <a:pt x="768" y="6"/>
                    <a:pt x="768" y="6"/>
                  </a:cubicBezTo>
                  <a:cubicBezTo>
                    <a:pt x="770" y="7"/>
                    <a:pt x="770" y="7"/>
                    <a:pt x="770" y="7"/>
                  </a:cubicBezTo>
                  <a:cubicBezTo>
                    <a:pt x="764" y="7"/>
                    <a:pt x="764" y="7"/>
                    <a:pt x="764" y="7"/>
                  </a:cubicBezTo>
                  <a:cubicBezTo>
                    <a:pt x="761" y="7"/>
                    <a:pt x="761" y="7"/>
                    <a:pt x="761" y="7"/>
                  </a:cubicBezTo>
                  <a:cubicBezTo>
                    <a:pt x="758" y="9"/>
                    <a:pt x="758" y="9"/>
                    <a:pt x="758" y="9"/>
                  </a:cubicBezTo>
                  <a:cubicBezTo>
                    <a:pt x="756" y="9"/>
                    <a:pt x="756" y="9"/>
                    <a:pt x="756" y="9"/>
                  </a:cubicBezTo>
                  <a:cubicBezTo>
                    <a:pt x="754" y="10"/>
                    <a:pt x="754" y="10"/>
                    <a:pt x="754" y="10"/>
                  </a:cubicBezTo>
                  <a:cubicBezTo>
                    <a:pt x="753" y="9"/>
                    <a:pt x="753" y="9"/>
                    <a:pt x="753" y="9"/>
                  </a:cubicBezTo>
                  <a:cubicBezTo>
                    <a:pt x="748" y="9"/>
                    <a:pt x="748" y="9"/>
                    <a:pt x="748" y="9"/>
                  </a:cubicBezTo>
                  <a:cubicBezTo>
                    <a:pt x="741" y="9"/>
                    <a:pt x="741" y="9"/>
                    <a:pt x="741" y="9"/>
                  </a:cubicBezTo>
                  <a:cubicBezTo>
                    <a:pt x="737" y="10"/>
                    <a:pt x="737" y="10"/>
                    <a:pt x="737" y="10"/>
                  </a:cubicBezTo>
                  <a:cubicBezTo>
                    <a:pt x="734" y="10"/>
                    <a:pt x="734" y="10"/>
                    <a:pt x="734" y="10"/>
                  </a:cubicBezTo>
                  <a:cubicBezTo>
                    <a:pt x="728" y="10"/>
                    <a:pt x="728" y="10"/>
                    <a:pt x="728" y="10"/>
                  </a:cubicBezTo>
                  <a:cubicBezTo>
                    <a:pt x="714" y="13"/>
                    <a:pt x="714" y="13"/>
                    <a:pt x="714" y="13"/>
                  </a:cubicBezTo>
                  <a:cubicBezTo>
                    <a:pt x="723" y="13"/>
                    <a:pt x="723" y="13"/>
                    <a:pt x="723" y="13"/>
                  </a:cubicBezTo>
                  <a:cubicBezTo>
                    <a:pt x="727" y="13"/>
                    <a:pt x="727" y="13"/>
                    <a:pt x="727" y="13"/>
                  </a:cubicBezTo>
                  <a:cubicBezTo>
                    <a:pt x="721" y="14"/>
                    <a:pt x="721" y="14"/>
                    <a:pt x="721" y="14"/>
                  </a:cubicBezTo>
                  <a:cubicBezTo>
                    <a:pt x="724" y="14"/>
                    <a:pt x="724" y="14"/>
                    <a:pt x="724" y="14"/>
                  </a:cubicBezTo>
                  <a:cubicBezTo>
                    <a:pt x="725" y="14"/>
                    <a:pt x="725" y="14"/>
                    <a:pt x="725" y="14"/>
                  </a:cubicBezTo>
                  <a:cubicBezTo>
                    <a:pt x="730" y="14"/>
                    <a:pt x="730" y="14"/>
                    <a:pt x="730" y="14"/>
                  </a:cubicBezTo>
                  <a:cubicBezTo>
                    <a:pt x="725" y="16"/>
                    <a:pt x="725" y="16"/>
                    <a:pt x="725" y="16"/>
                  </a:cubicBezTo>
                  <a:cubicBezTo>
                    <a:pt x="721" y="16"/>
                    <a:pt x="721" y="16"/>
                    <a:pt x="721" y="16"/>
                  </a:cubicBezTo>
                  <a:cubicBezTo>
                    <a:pt x="723" y="17"/>
                    <a:pt x="723" y="17"/>
                    <a:pt x="723" y="17"/>
                  </a:cubicBezTo>
                  <a:cubicBezTo>
                    <a:pt x="724" y="17"/>
                    <a:pt x="724" y="17"/>
                    <a:pt x="724" y="17"/>
                  </a:cubicBezTo>
                  <a:cubicBezTo>
                    <a:pt x="727" y="17"/>
                    <a:pt x="727" y="17"/>
                    <a:pt x="727" y="17"/>
                  </a:cubicBezTo>
                  <a:cubicBezTo>
                    <a:pt x="734" y="17"/>
                    <a:pt x="734" y="17"/>
                    <a:pt x="734" y="17"/>
                  </a:cubicBezTo>
                  <a:cubicBezTo>
                    <a:pt x="724" y="19"/>
                    <a:pt x="724" y="19"/>
                    <a:pt x="724" y="19"/>
                  </a:cubicBezTo>
                  <a:cubicBezTo>
                    <a:pt x="730" y="22"/>
                    <a:pt x="730" y="22"/>
                    <a:pt x="730" y="22"/>
                  </a:cubicBezTo>
                  <a:cubicBezTo>
                    <a:pt x="737" y="22"/>
                    <a:pt x="737" y="22"/>
                    <a:pt x="737" y="22"/>
                  </a:cubicBezTo>
                  <a:cubicBezTo>
                    <a:pt x="748" y="19"/>
                    <a:pt x="748" y="19"/>
                    <a:pt x="748" y="19"/>
                  </a:cubicBezTo>
                  <a:cubicBezTo>
                    <a:pt x="746" y="20"/>
                    <a:pt x="746" y="20"/>
                    <a:pt x="746" y="20"/>
                  </a:cubicBezTo>
                  <a:cubicBezTo>
                    <a:pt x="741" y="22"/>
                    <a:pt x="741" y="22"/>
                    <a:pt x="741" y="22"/>
                  </a:cubicBezTo>
                  <a:cubicBezTo>
                    <a:pt x="746" y="22"/>
                    <a:pt x="746" y="22"/>
                    <a:pt x="746" y="22"/>
                  </a:cubicBezTo>
                  <a:cubicBezTo>
                    <a:pt x="747" y="22"/>
                    <a:pt x="747" y="22"/>
                    <a:pt x="747" y="22"/>
                  </a:cubicBezTo>
                  <a:cubicBezTo>
                    <a:pt x="748" y="22"/>
                    <a:pt x="748" y="22"/>
                    <a:pt x="748" y="22"/>
                  </a:cubicBezTo>
                  <a:cubicBezTo>
                    <a:pt x="754" y="22"/>
                    <a:pt x="754" y="22"/>
                    <a:pt x="754" y="22"/>
                  </a:cubicBezTo>
                  <a:cubicBezTo>
                    <a:pt x="761" y="22"/>
                    <a:pt x="761" y="22"/>
                    <a:pt x="761" y="22"/>
                  </a:cubicBezTo>
                  <a:cubicBezTo>
                    <a:pt x="766" y="20"/>
                    <a:pt x="766" y="20"/>
                    <a:pt x="766" y="20"/>
                  </a:cubicBezTo>
                  <a:cubicBezTo>
                    <a:pt x="770" y="20"/>
                    <a:pt x="770" y="20"/>
                    <a:pt x="770" y="20"/>
                  </a:cubicBezTo>
                  <a:cubicBezTo>
                    <a:pt x="767" y="22"/>
                    <a:pt x="767" y="22"/>
                    <a:pt x="767" y="22"/>
                  </a:cubicBezTo>
                  <a:cubicBezTo>
                    <a:pt x="786" y="20"/>
                    <a:pt x="786" y="20"/>
                    <a:pt x="786" y="20"/>
                  </a:cubicBezTo>
                  <a:cubicBezTo>
                    <a:pt x="794" y="19"/>
                    <a:pt x="794" y="19"/>
                    <a:pt x="794" y="19"/>
                  </a:cubicBezTo>
                  <a:cubicBezTo>
                    <a:pt x="803" y="17"/>
                    <a:pt x="803" y="17"/>
                    <a:pt x="803" y="17"/>
                  </a:cubicBezTo>
                  <a:cubicBezTo>
                    <a:pt x="801" y="16"/>
                    <a:pt x="801" y="16"/>
                    <a:pt x="801" y="16"/>
                  </a:cubicBezTo>
                  <a:cubicBezTo>
                    <a:pt x="804" y="17"/>
                    <a:pt x="804" y="17"/>
                    <a:pt x="804" y="17"/>
                  </a:cubicBezTo>
                  <a:cubicBezTo>
                    <a:pt x="801" y="19"/>
                    <a:pt x="801" y="19"/>
                    <a:pt x="801" y="19"/>
                  </a:cubicBezTo>
                  <a:cubicBezTo>
                    <a:pt x="804" y="19"/>
                    <a:pt x="804" y="19"/>
                    <a:pt x="804" y="19"/>
                  </a:cubicBezTo>
                  <a:cubicBezTo>
                    <a:pt x="791" y="22"/>
                    <a:pt x="791" y="22"/>
                    <a:pt x="791" y="22"/>
                  </a:cubicBezTo>
                  <a:cubicBezTo>
                    <a:pt x="799" y="22"/>
                    <a:pt x="799" y="22"/>
                    <a:pt x="799" y="22"/>
                  </a:cubicBezTo>
                  <a:cubicBezTo>
                    <a:pt x="806" y="22"/>
                    <a:pt x="806" y="22"/>
                    <a:pt x="806" y="22"/>
                  </a:cubicBezTo>
                  <a:cubicBezTo>
                    <a:pt x="784" y="23"/>
                    <a:pt x="784" y="23"/>
                    <a:pt x="784" y="23"/>
                  </a:cubicBezTo>
                  <a:cubicBezTo>
                    <a:pt x="774" y="23"/>
                    <a:pt x="774" y="23"/>
                    <a:pt x="774" y="23"/>
                  </a:cubicBezTo>
                  <a:cubicBezTo>
                    <a:pt x="768" y="23"/>
                    <a:pt x="768" y="23"/>
                    <a:pt x="768" y="23"/>
                  </a:cubicBezTo>
                  <a:cubicBezTo>
                    <a:pt x="764" y="25"/>
                    <a:pt x="764" y="25"/>
                    <a:pt x="764" y="25"/>
                  </a:cubicBezTo>
                  <a:cubicBezTo>
                    <a:pt x="768" y="26"/>
                    <a:pt x="768" y="26"/>
                    <a:pt x="768" y="26"/>
                  </a:cubicBezTo>
                  <a:cubicBezTo>
                    <a:pt x="773" y="27"/>
                    <a:pt x="773" y="27"/>
                    <a:pt x="773" y="27"/>
                  </a:cubicBezTo>
                  <a:cubicBezTo>
                    <a:pt x="771" y="27"/>
                    <a:pt x="771" y="27"/>
                    <a:pt x="771" y="27"/>
                  </a:cubicBezTo>
                  <a:cubicBezTo>
                    <a:pt x="768" y="29"/>
                    <a:pt x="768" y="29"/>
                    <a:pt x="768" y="29"/>
                  </a:cubicBezTo>
                  <a:cubicBezTo>
                    <a:pt x="773" y="30"/>
                    <a:pt x="773" y="30"/>
                    <a:pt x="773" y="30"/>
                  </a:cubicBezTo>
                  <a:cubicBezTo>
                    <a:pt x="770" y="30"/>
                    <a:pt x="770" y="30"/>
                    <a:pt x="770" y="30"/>
                  </a:cubicBezTo>
                  <a:cubicBezTo>
                    <a:pt x="767" y="30"/>
                    <a:pt x="767" y="30"/>
                    <a:pt x="767" y="30"/>
                  </a:cubicBezTo>
                  <a:cubicBezTo>
                    <a:pt x="767" y="29"/>
                    <a:pt x="767" y="29"/>
                    <a:pt x="767" y="29"/>
                  </a:cubicBezTo>
                  <a:cubicBezTo>
                    <a:pt x="766" y="27"/>
                    <a:pt x="766" y="27"/>
                    <a:pt x="766" y="27"/>
                  </a:cubicBezTo>
                  <a:cubicBezTo>
                    <a:pt x="760" y="26"/>
                    <a:pt x="760" y="26"/>
                    <a:pt x="760" y="26"/>
                  </a:cubicBezTo>
                  <a:cubicBezTo>
                    <a:pt x="757" y="25"/>
                    <a:pt x="757" y="25"/>
                    <a:pt x="757" y="25"/>
                  </a:cubicBezTo>
                  <a:cubicBezTo>
                    <a:pt x="754" y="25"/>
                    <a:pt x="754" y="25"/>
                    <a:pt x="754" y="25"/>
                  </a:cubicBezTo>
                  <a:cubicBezTo>
                    <a:pt x="747" y="25"/>
                    <a:pt x="747" y="25"/>
                    <a:pt x="747" y="25"/>
                  </a:cubicBezTo>
                  <a:cubicBezTo>
                    <a:pt x="741" y="25"/>
                    <a:pt x="741" y="25"/>
                    <a:pt x="741" y="25"/>
                  </a:cubicBezTo>
                  <a:cubicBezTo>
                    <a:pt x="738" y="25"/>
                    <a:pt x="738" y="25"/>
                    <a:pt x="738" y="25"/>
                  </a:cubicBezTo>
                  <a:cubicBezTo>
                    <a:pt x="737" y="26"/>
                    <a:pt x="737" y="26"/>
                    <a:pt x="737" y="26"/>
                  </a:cubicBezTo>
                  <a:cubicBezTo>
                    <a:pt x="738" y="27"/>
                    <a:pt x="738" y="27"/>
                    <a:pt x="738" y="27"/>
                  </a:cubicBezTo>
                  <a:cubicBezTo>
                    <a:pt x="737" y="27"/>
                    <a:pt x="737" y="27"/>
                    <a:pt x="737" y="27"/>
                  </a:cubicBezTo>
                  <a:cubicBezTo>
                    <a:pt x="735" y="27"/>
                    <a:pt x="735" y="27"/>
                    <a:pt x="735" y="27"/>
                  </a:cubicBezTo>
                  <a:cubicBezTo>
                    <a:pt x="734" y="29"/>
                    <a:pt x="734" y="29"/>
                    <a:pt x="734" y="29"/>
                  </a:cubicBezTo>
                  <a:cubicBezTo>
                    <a:pt x="737" y="29"/>
                    <a:pt x="737" y="29"/>
                    <a:pt x="737" y="29"/>
                  </a:cubicBezTo>
                  <a:cubicBezTo>
                    <a:pt x="740" y="30"/>
                    <a:pt x="740" y="30"/>
                    <a:pt x="740" y="30"/>
                  </a:cubicBezTo>
                  <a:cubicBezTo>
                    <a:pt x="741" y="32"/>
                    <a:pt x="741" y="32"/>
                    <a:pt x="741" y="32"/>
                  </a:cubicBezTo>
                  <a:cubicBezTo>
                    <a:pt x="743" y="32"/>
                    <a:pt x="743" y="32"/>
                    <a:pt x="743" y="32"/>
                  </a:cubicBezTo>
                  <a:cubicBezTo>
                    <a:pt x="741" y="35"/>
                    <a:pt x="741" y="35"/>
                    <a:pt x="741" y="35"/>
                  </a:cubicBezTo>
                  <a:cubicBezTo>
                    <a:pt x="744" y="35"/>
                    <a:pt x="744" y="35"/>
                    <a:pt x="744" y="35"/>
                  </a:cubicBezTo>
                  <a:cubicBezTo>
                    <a:pt x="747" y="36"/>
                    <a:pt x="747" y="36"/>
                    <a:pt x="747" y="36"/>
                  </a:cubicBezTo>
                  <a:cubicBezTo>
                    <a:pt x="741" y="36"/>
                    <a:pt x="741" y="36"/>
                    <a:pt x="741" y="36"/>
                  </a:cubicBezTo>
                  <a:cubicBezTo>
                    <a:pt x="738" y="35"/>
                    <a:pt x="738" y="35"/>
                    <a:pt x="738" y="35"/>
                  </a:cubicBezTo>
                  <a:cubicBezTo>
                    <a:pt x="737" y="36"/>
                    <a:pt x="737" y="36"/>
                    <a:pt x="737" y="36"/>
                  </a:cubicBezTo>
                  <a:cubicBezTo>
                    <a:pt x="748" y="37"/>
                    <a:pt x="748" y="37"/>
                    <a:pt x="748" y="37"/>
                  </a:cubicBezTo>
                  <a:cubicBezTo>
                    <a:pt x="750" y="37"/>
                    <a:pt x="750" y="37"/>
                    <a:pt x="750" y="37"/>
                  </a:cubicBezTo>
                  <a:cubicBezTo>
                    <a:pt x="746" y="39"/>
                    <a:pt x="746" y="39"/>
                    <a:pt x="746" y="39"/>
                  </a:cubicBezTo>
                  <a:cubicBezTo>
                    <a:pt x="751" y="39"/>
                    <a:pt x="751" y="39"/>
                    <a:pt x="751" y="39"/>
                  </a:cubicBezTo>
                  <a:cubicBezTo>
                    <a:pt x="748" y="40"/>
                    <a:pt x="748" y="40"/>
                    <a:pt x="748" y="40"/>
                  </a:cubicBezTo>
                  <a:cubicBezTo>
                    <a:pt x="747" y="40"/>
                    <a:pt x="747" y="40"/>
                    <a:pt x="747" y="40"/>
                  </a:cubicBezTo>
                  <a:cubicBezTo>
                    <a:pt x="743" y="39"/>
                    <a:pt x="743" y="39"/>
                    <a:pt x="743" y="39"/>
                  </a:cubicBezTo>
                  <a:cubicBezTo>
                    <a:pt x="737" y="37"/>
                    <a:pt x="737" y="37"/>
                    <a:pt x="737" y="37"/>
                  </a:cubicBezTo>
                  <a:cubicBezTo>
                    <a:pt x="731" y="37"/>
                    <a:pt x="731" y="37"/>
                    <a:pt x="731" y="37"/>
                  </a:cubicBezTo>
                  <a:cubicBezTo>
                    <a:pt x="721" y="37"/>
                    <a:pt x="721" y="37"/>
                    <a:pt x="721" y="37"/>
                  </a:cubicBezTo>
                  <a:cubicBezTo>
                    <a:pt x="717" y="39"/>
                    <a:pt x="717" y="39"/>
                    <a:pt x="717" y="39"/>
                  </a:cubicBezTo>
                  <a:cubicBezTo>
                    <a:pt x="714" y="40"/>
                    <a:pt x="714" y="40"/>
                    <a:pt x="714" y="40"/>
                  </a:cubicBezTo>
                  <a:cubicBezTo>
                    <a:pt x="710" y="42"/>
                    <a:pt x="710" y="42"/>
                    <a:pt x="710" y="42"/>
                  </a:cubicBezTo>
                  <a:cubicBezTo>
                    <a:pt x="707" y="43"/>
                    <a:pt x="707" y="43"/>
                    <a:pt x="707" y="43"/>
                  </a:cubicBezTo>
                  <a:cubicBezTo>
                    <a:pt x="707" y="45"/>
                    <a:pt x="707" y="45"/>
                    <a:pt x="707" y="45"/>
                  </a:cubicBezTo>
                  <a:cubicBezTo>
                    <a:pt x="708" y="45"/>
                    <a:pt x="708" y="45"/>
                    <a:pt x="708" y="45"/>
                  </a:cubicBezTo>
                  <a:cubicBezTo>
                    <a:pt x="713" y="45"/>
                    <a:pt x="713" y="45"/>
                    <a:pt x="713" y="45"/>
                  </a:cubicBezTo>
                  <a:cubicBezTo>
                    <a:pt x="720" y="43"/>
                    <a:pt x="720" y="43"/>
                    <a:pt x="720" y="43"/>
                  </a:cubicBezTo>
                  <a:cubicBezTo>
                    <a:pt x="717" y="45"/>
                    <a:pt x="717" y="45"/>
                    <a:pt x="717" y="45"/>
                  </a:cubicBezTo>
                  <a:cubicBezTo>
                    <a:pt x="714" y="46"/>
                    <a:pt x="714" y="46"/>
                    <a:pt x="714" y="46"/>
                  </a:cubicBezTo>
                  <a:cubicBezTo>
                    <a:pt x="718" y="46"/>
                    <a:pt x="718" y="46"/>
                    <a:pt x="718" y="46"/>
                  </a:cubicBezTo>
                  <a:cubicBezTo>
                    <a:pt x="723" y="45"/>
                    <a:pt x="723" y="45"/>
                    <a:pt x="723" y="45"/>
                  </a:cubicBezTo>
                  <a:cubicBezTo>
                    <a:pt x="727" y="42"/>
                    <a:pt x="727" y="42"/>
                    <a:pt x="727" y="42"/>
                  </a:cubicBezTo>
                  <a:cubicBezTo>
                    <a:pt x="731" y="40"/>
                    <a:pt x="731" y="40"/>
                    <a:pt x="731" y="40"/>
                  </a:cubicBezTo>
                  <a:cubicBezTo>
                    <a:pt x="728" y="42"/>
                    <a:pt x="728" y="42"/>
                    <a:pt x="728" y="42"/>
                  </a:cubicBezTo>
                  <a:cubicBezTo>
                    <a:pt x="728" y="43"/>
                    <a:pt x="728" y="43"/>
                    <a:pt x="728" y="43"/>
                  </a:cubicBezTo>
                  <a:cubicBezTo>
                    <a:pt x="727" y="43"/>
                    <a:pt x="727" y="43"/>
                    <a:pt x="727" y="43"/>
                  </a:cubicBezTo>
                  <a:cubicBezTo>
                    <a:pt x="725" y="45"/>
                    <a:pt x="725" y="45"/>
                    <a:pt x="725" y="45"/>
                  </a:cubicBezTo>
                  <a:cubicBezTo>
                    <a:pt x="723" y="46"/>
                    <a:pt x="723" y="46"/>
                    <a:pt x="723" y="46"/>
                  </a:cubicBezTo>
                  <a:cubicBezTo>
                    <a:pt x="715" y="47"/>
                    <a:pt x="715" y="47"/>
                    <a:pt x="715" y="47"/>
                  </a:cubicBezTo>
                  <a:cubicBezTo>
                    <a:pt x="718" y="47"/>
                    <a:pt x="718" y="47"/>
                    <a:pt x="718" y="47"/>
                  </a:cubicBezTo>
                  <a:cubicBezTo>
                    <a:pt x="721" y="47"/>
                    <a:pt x="721" y="47"/>
                    <a:pt x="721" y="47"/>
                  </a:cubicBezTo>
                  <a:cubicBezTo>
                    <a:pt x="717" y="49"/>
                    <a:pt x="717" y="49"/>
                    <a:pt x="717" y="49"/>
                  </a:cubicBezTo>
                  <a:cubicBezTo>
                    <a:pt x="715" y="50"/>
                    <a:pt x="715" y="50"/>
                    <a:pt x="715" y="50"/>
                  </a:cubicBezTo>
                  <a:cubicBezTo>
                    <a:pt x="723" y="49"/>
                    <a:pt x="723" y="49"/>
                    <a:pt x="723" y="49"/>
                  </a:cubicBezTo>
                  <a:cubicBezTo>
                    <a:pt x="718" y="52"/>
                    <a:pt x="718" y="52"/>
                    <a:pt x="718" y="52"/>
                  </a:cubicBezTo>
                  <a:cubicBezTo>
                    <a:pt x="723" y="52"/>
                    <a:pt x="723" y="52"/>
                    <a:pt x="723" y="52"/>
                  </a:cubicBezTo>
                  <a:cubicBezTo>
                    <a:pt x="718" y="53"/>
                    <a:pt x="718" y="53"/>
                    <a:pt x="718" y="53"/>
                  </a:cubicBezTo>
                  <a:cubicBezTo>
                    <a:pt x="717" y="53"/>
                    <a:pt x="717" y="53"/>
                    <a:pt x="717" y="53"/>
                  </a:cubicBezTo>
                  <a:cubicBezTo>
                    <a:pt x="714" y="53"/>
                    <a:pt x="714" y="53"/>
                    <a:pt x="714" y="53"/>
                  </a:cubicBezTo>
                  <a:cubicBezTo>
                    <a:pt x="708" y="52"/>
                    <a:pt x="708" y="52"/>
                    <a:pt x="708" y="52"/>
                  </a:cubicBezTo>
                  <a:cubicBezTo>
                    <a:pt x="711" y="50"/>
                    <a:pt x="711" y="50"/>
                    <a:pt x="711" y="50"/>
                  </a:cubicBezTo>
                  <a:cubicBezTo>
                    <a:pt x="710" y="49"/>
                    <a:pt x="710" y="49"/>
                    <a:pt x="710" y="49"/>
                  </a:cubicBezTo>
                  <a:cubicBezTo>
                    <a:pt x="705" y="47"/>
                    <a:pt x="705" y="47"/>
                    <a:pt x="705" y="47"/>
                  </a:cubicBezTo>
                  <a:cubicBezTo>
                    <a:pt x="698" y="47"/>
                    <a:pt x="698" y="47"/>
                    <a:pt x="698" y="47"/>
                  </a:cubicBezTo>
                  <a:cubicBezTo>
                    <a:pt x="695" y="49"/>
                    <a:pt x="695" y="49"/>
                    <a:pt x="695" y="49"/>
                  </a:cubicBezTo>
                  <a:cubicBezTo>
                    <a:pt x="692" y="50"/>
                    <a:pt x="692" y="50"/>
                    <a:pt x="692" y="50"/>
                  </a:cubicBezTo>
                  <a:cubicBezTo>
                    <a:pt x="694" y="52"/>
                    <a:pt x="694" y="52"/>
                    <a:pt x="694" y="52"/>
                  </a:cubicBezTo>
                  <a:cubicBezTo>
                    <a:pt x="694" y="53"/>
                    <a:pt x="694" y="53"/>
                    <a:pt x="694" y="53"/>
                  </a:cubicBezTo>
                  <a:cubicBezTo>
                    <a:pt x="695" y="53"/>
                    <a:pt x="695" y="53"/>
                    <a:pt x="695" y="53"/>
                  </a:cubicBezTo>
                  <a:cubicBezTo>
                    <a:pt x="697" y="53"/>
                    <a:pt x="697" y="53"/>
                    <a:pt x="697" y="53"/>
                  </a:cubicBezTo>
                  <a:cubicBezTo>
                    <a:pt x="695" y="55"/>
                    <a:pt x="695" y="55"/>
                    <a:pt x="695" y="55"/>
                  </a:cubicBezTo>
                  <a:cubicBezTo>
                    <a:pt x="691" y="56"/>
                    <a:pt x="691" y="56"/>
                    <a:pt x="691" y="56"/>
                  </a:cubicBezTo>
                  <a:cubicBezTo>
                    <a:pt x="681" y="56"/>
                    <a:pt x="681" y="56"/>
                    <a:pt x="681" y="56"/>
                  </a:cubicBezTo>
                  <a:cubicBezTo>
                    <a:pt x="678" y="56"/>
                    <a:pt x="678" y="56"/>
                    <a:pt x="678" y="56"/>
                  </a:cubicBezTo>
                  <a:cubicBezTo>
                    <a:pt x="674" y="58"/>
                    <a:pt x="674" y="58"/>
                    <a:pt x="674" y="58"/>
                  </a:cubicBezTo>
                  <a:cubicBezTo>
                    <a:pt x="672" y="59"/>
                    <a:pt x="672" y="59"/>
                    <a:pt x="672" y="59"/>
                  </a:cubicBezTo>
                  <a:cubicBezTo>
                    <a:pt x="668" y="62"/>
                    <a:pt x="668" y="62"/>
                    <a:pt x="668" y="62"/>
                  </a:cubicBezTo>
                  <a:cubicBezTo>
                    <a:pt x="670" y="62"/>
                    <a:pt x="670" y="62"/>
                    <a:pt x="670" y="62"/>
                  </a:cubicBezTo>
                  <a:cubicBezTo>
                    <a:pt x="671" y="63"/>
                    <a:pt x="671" y="63"/>
                    <a:pt x="671" y="63"/>
                  </a:cubicBezTo>
                  <a:cubicBezTo>
                    <a:pt x="674" y="62"/>
                    <a:pt x="674" y="62"/>
                    <a:pt x="674" y="62"/>
                  </a:cubicBezTo>
                  <a:cubicBezTo>
                    <a:pt x="675" y="60"/>
                    <a:pt x="675" y="60"/>
                    <a:pt x="675" y="60"/>
                  </a:cubicBezTo>
                  <a:cubicBezTo>
                    <a:pt x="674" y="63"/>
                    <a:pt x="674" y="63"/>
                    <a:pt x="674" y="63"/>
                  </a:cubicBezTo>
                  <a:cubicBezTo>
                    <a:pt x="675" y="62"/>
                    <a:pt x="675" y="62"/>
                    <a:pt x="675" y="62"/>
                  </a:cubicBezTo>
                  <a:cubicBezTo>
                    <a:pt x="677" y="60"/>
                    <a:pt x="677" y="60"/>
                    <a:pt x="677" y="60"/>
                  </a:cubicBezTo>
                  <a:cubicBezTo>
                    <a:pt x="678" y="59"/>
                    <a:pt x="678" y="59"/>
                    <a:pt x="678" y="59"/>
                  </a:cubicBezTo>
                  <a:cubicBezTo>
                    <a:pt x="680" y="59"/>
                    <a:pt x="680" y="59"/>
                    <a:pt x="680" y="59"/>
                  </a:cubicBezTo>
                  <a:cubicBezTo>
                    <a:pt x="678" y="60"/>
                    <a:pt x="678" y="60"/>
                    <a:pt x="678" y="60"/>
                  </a:cubicBezTo>
                  <a:cubicBezTo>
                    <a:pt x="677" y="63"/>
                    <a:pt x="677" y="63"/>
                    <a:pt x="677" y="63"/>
                  </a:cubicBezTo>
                  <a:cubicBezTo>
                    <a:pt x="681" y="63"/>
                    <a:pt x="681" y="63"/>
                    <a:pt x="681" y="63"/>
                  </a:cubicBezTo>
                  <a:cubicBezTo>
                    <a:pt x="684" y="62"/>
                    <a:pt x="684" y="62"/>
                    <a:pt x="684" y="62"/>
                  </a:cubicBezTo>
                  <a:cubicBezTo>
                    <a:pt x="685" y="60"/>
                    <a:pt x="685" y="60"/>
                    <a:pt x="685" y="60"/>
                  </a:cubicBezTo>
                  <a:cubicBezTo>
                    <a:pt x="685" y="62"/>
                    <a:pt x="685" y="62"/>
                    <a:pt x="685" y="62"/>
                  </a:cubicBezTo>
                  <a:cubicBezTo>
                    <a:pt x="687" y="63"/>
                    <a:pt x="687" y="63"/>
                    <a:pt x="687" y="63"/>
                  </a:cubicBezTo>
                  <a:cubicBezTo>
                    <a:pt x="690" y="63"/>
                    <a:pt x="690" y="63"/>
                    <a:pt x="690" y="63"/>
                  </a:cubicBezTo>
                  <a:cubicBezTo>
                    <a:pt x="692" y="62"/>
                    <a:pt x="692" y="62"/>
                    <a:pt x="692" y="62"/>
                  </a:cubicBezTo>
                  <a:cubicBezTo>
                    <a:pt x="694" y="60"/>
                    <a:pt x="694" y="60"/>
                    <a:pt x="694" y="60"/>
                  </a:cubicBezTo>
                  <a:cubicBezTo>
                    <a:pt x="695" y="62"/>
                    <a:pt x="695" y="62"/>
                    <a:pt x="695" y="62"/>
                  </a:cubicBezTo>
                  <a:cubicBezTo>
                    <a:pt x="692" y="63"/>
                    <a:pt x="692" y="63"/>
                    <a:pt x="692" y="63"/>
                  </a:cubicBezTo>
                  <a:cubicBezTo>
                    <a:pt x="700" y="63"/>
                    <a:pt x="700" y="63"/>
                    <a:pt x="700" y="63"/>
                  </a:cubicBezTo>
                  <a:cubicBezTo>
                    <a:pt x="707" y="63"/>
                    <a:pt x="707" y="63"/>
                    <a:pt x="707" y="63"/>
                  </a:cubicBezTo>
                  <a:cubicBezTo>
                    <a:pt x="704" y="62"/>
                    <a:pt x="704" y="62"/>
                    <a:pt x="704" y="62"/>
                  </a:cubicBezTo>
                  <a:cubicBezTo>
                    <a:pt x="705" y="60"/>
                    <a:pt x="705" y="60"/>
                    <a:pt x="705" y="60"/>
                  </a:cubicBezTo>
                  <a:cubicBezTo>
                    <a:pt x="707" y="62"/>
                    <a:pt x="707" y="62"/>
                    <a:pt x="707" y="62"/>
                  </a:cubicBezTo>
                  <a:cubicBezTo>
                    <a:pt x="708" y="62"/>
                    <a:pt x="708" y="62"/>
                    <a:pt x="708" y="62"/>
                  </a:cubicBezTo>
                  <a:cubicBezTo>
                    <a:pt x="713" y="60"/>
                    <a:pt x="713" y="60"/>
                    <a:pt x="713" y="60"/>
                  </a:cubicBezTo>
                  <a:cubicBezTo>
                    <a:pt x="713" y="62"/>
                    <a:pt x="713" y="62"/>
                    <a:pt x="713" y="62"/>
                  </a:cubicBezTo>
                  <a:cubicBezTo>
                    <a:pt x="714" y="62"/>
                    <a:pt x="714" y="62"/>
                    <a:pt x="714" y="62"/>
                  </a:cubicBezTo>
                  <a:cubicBezTo>
                    <a:pt x="717" y="62"/>
                    <a:pt x="717" y="62"/>
                    <a:pt x="717" y="62"/>
                  </a:cubicBezTo>
                  <a:cubicBezTo>
                    <a:pt x="718" y="62"/>
                    <a:pt x="718" y="62"/>
                    <a:pt x="718" y="62"/>
                  </a:cubicBezTo>
                  <a:cubicBezTo>
                    <a:pt x="718" y="60"/>
                    <a:pt x="718" y="60"/>
                    <a:pt x="718" y="60"/>
                  </a:cubicBezTo>
                  <a:cubicBezTo>
                    <a:pt x="720" y="60"/>
                    <a:pt x="720" y="60"/>
                    <a:pt x="720" y="60"/>
                  </a:cubicBezTo>
                  <a:cubicBezTo>
                    <a:pt x="720" y="62"/>
                    <a:pt x="720" y="62"/>
                    <a:pt x="720" y="62"/>
                  </a:cubicBezTo>
                  <a:cubicBezTo>
                    <a:pt x="724" y="63"/>
                    <a:pt x="724" y="63"/>
                    <a:pt x="724" y="63"/>
                  </a:cubicBezTo>
                  <a:cubicBezTo>
                    <a:pt x="725" y="62"/>
                    <a:pt x="725" y="62"/>
                    <a:pt x="725" y="62"/>
                  </a:cubicBezTo>
                  <a:cubicBezTo>
                    <a:pt x="727" y="60"/>
                    <a:pt x="727" y="60"/>
                    <a:pt x="727" y="60"/>
                  </a:cubicBezTo>
                  <a:cubicBezTo>
                    <a:pt x="728" y="60"/>
                    <a:pt x="728" y="60"/>
                    <a:pt x="728" y="60"/>
                  </a:cubicBezTo>
                  <a:cubicBezTo>
                    <a:pt x="730" y="60"/>
                    <a:pt x="730" y="60"/>
                    <a:pt x="730" y="60"/>
                  </a:cubicBezTo>
                  <a:cubicBezTo>
                    <a:pt x="728" y="62"/>
                    <a:pt x="728" y="62"/>
                    <a:pt x="728" y="62"/>
                  </a:cubicBezTo>
                  <a:cubicBezTo>
                    <a:pt x="733" y="62"/>
                    <a:pt x="733" y="62"/>
                    <a:pt x="733" y="62"/>
                  </a:cubicBezTo>
                  <a:cubicBezTo>
                    <a:pt x="735" y="62"/>
                    <a:pt x="735" y="62"/>
                    <a:pt x="735" y="62"/>
                  </a:cubicBezTo>
                  <a:cubicBezTo>
                    <a:pt x="737" y="63"/>
                    <a:pt x="737" y="63"/>
                    <a:pt x="737" y="63"/>
                  </a:cubicBezTo>
                  <a:cubicBezTo>
                    <a:pt x="731" y="66"/>
                    <a:pt x="731" y="66"/>
                    <a:pt x="731" y="66"/>
                  </a:cubicBezTo>
                  <a:cubicBezTo>
                    <a:pt x="746" y="63"/>
                    <a:pt x="746" y="63"/>
                    <a:pt x="746" y="63"/>
                  </a:cubicBezTo>
                  <a:cubicBezTo>
                    <a:pt x="751" y="62"/>
                    <a:pt x="751" y="62"/>
                    <a:pt x="751" y="62"/>
                  </a:cubicBezTo>
                  <a:cubicBezTo>
                    <a:pt x="753" y="62"/>
                    <a:pt x="753" y="62"/>
                    <a:pt x="753" y="62"/>
                  </a:cubicBezTo>
                  <a:cubicBezTo>
                    <a:pt x="756" y="62"/>
                    <a:pt x="756" y="62"/>
                    <a:pt x="756" y="62"/>
                  </a:cubicBezTo>
                  <a:cubicBezTo>
                    <a:pt x="757" y="62"/>
                    <a:pt x="757" y="62"/>
                    <a:pt x="757" y="62"/>
                  </a:cubicBezTo>
                  <a:cubicBezTo>
                    <a:pt x="760" y="60"/>
                    <a:pt x="760" y="60"/>
                    <a:pt x="760" y="60"/>
                  </a:cubicBezTo>
                  <a:cubicBezTo>
                    <a:pt x="766" y="58"/>
                    <a:pt x="766" y="58"/>
                    <a:pt x="766" y="58"/>
                  </a:cubicBezTo>
                  <a:cubicBezTo>
                    <a:pt x="764" y="58"/>
                    <a:pt x="764" y="58"/>
                    <a:pt x="764" y="58"/>
                  </a:cubicBezTo>
                  <a:cubicBezTo>
                    <a:pt x="761" y="58"/>
                    <a:pt x="761" y="58"/>
                    <a:pt x="761" y="58"/>
                  </a:cubicBezTo>
                  <a:cubicBezTo>
                    <a:pt x="757" y="58"/>
                    <a:pt x="757" y="58"/>
                    <a:pt x="757" y="58"/>
                  </a:cubicBezTo>
                  <a:cubicBezTo>
                    <a:pt x="756" y="58"/>
                    <a:pt x="756" y="58"/>
                    <a:pt x="756" y="58"/>
                  </a:cubicBezTo>
                  <a:cubicBezTo>
                    <a:pt x="754" y="58"/>
                    <a:pt x="754" y="58"/>
                    <a:pt x="754" y="58"/>
                  </a:cubicBezTo>
                  <a:cubicBezTo>
                    <a:pt x="758" y="55"/>
                    <a:pt x="758" y="55"/>
                    <a:pt x="758" y="55"/>
                  </a:cubicBezTo>
                  <a:cubicBezTo>
                    <a:pt x="756" y="55"/>
                    <a:pt x="756" y="55"/>
                    <a:pt x="756" y="55"/>
                  </a:cubicBezTo>
                  <a:cubicBezTo>
                    <a:pt x="753" y="55"/>
                    <a:pt x="753" y="55"/>
                    <a:pt x="753" y="55"/>
                  </a:cubicBezTo>
                  <a:cubicBezTo>
                    <a:pt x="748" y="56"/>
                    <a:pt x="748" y="56"/>
                    <a:pt x="748" y="56"/>
                  </a:cubicBezTo>
                  <a:cubicBezTo>
                    <a:pt x="750" y="55"/>
                    <a:pt x="750" y="55"/>
                    <a:pt x="750" y="55"/>
                  </a:cubicBezTo>
                  <a:cubicBezTo>
                    <a:pt x="743" y="53"/>
                    <a:pt x="743" y="53"/>
                    <a:pt x="743" y="53"/>
                  </a:cubicBezTo>
                  <a:cubicBezTo>
                    <a:pt x="741" y="52"/>
                    <a:pt x="741" y="52"/>
                    <a:pt x="741" y="52"/>
                  </a:cubicBezTo>
                  <a:cubicBezTo>
                    <a:pt x="741" y="50"/>
                    <a:pt x="741" y="50"/>
                    <a:pt x="741" y="50"/>
                  </a:cubicBezTo>
                  <a:cubicBezTo>
                    <a:pt x="743" y="50"/>
                    <a:pt x="743" y="50"/>
                    <a:pt x="743" y="50"/>
                  </a:cubicBezTo>
                  <a:cubicBezTo>
                    <a:pt x="746" y="52"/>
                    <a:pt x="746" y="52"/>
                    <a:pt x="746" y="52"/>
                  </a:cubicBezTo>
                  <a:cubicBezTo>
                    <a:pt x="748" y="53"/>
                    <a:pt x="748" y="53"/>
                    <a:pt x="748" y="53"/>
                  </a:cubicBezTo>
                  <a:cubicBezTo>
                    <a:pt x="751" y="53"/>
                    <a:pt x="751" y="53"/>
                    <a:pt x="751" y="53"/>
                  </a:cubicBezTo>
                  <a:cubicBezTo>
                    <a:pt x="757" y="53"/>
                    <a:pt x="757" y="53"/>
                    <a:pt x="757" y="53"/>
                  </a:cubicBezTo>
                  <a:cubicBezTo>
                    <a:pt x="761" y="53"/>
                    <a:pt x="761" y="53"/>
                    <a:pt x="761" y="53"/>
                  </a:cubicBezTo>
                  <a:cubicBezTo>
                    <a:pt x="763" y="53"/>
                    <a:pt x="763" y="53"/>
                    <a:pt x="763" y="53"/>
                  </a:cubicBezTo>
                  <a:cubicBezTo>
                    <a:pt x="768" y="52"/>
                    <a:pt x="768" y="52"/>
                    <a:pt x="768" y="52"/>
                  </a:cubicBezTo>
                  <a:cubicBezTo>
                    <a:pt x="771" y="52"/>
                    <a:pt x="771" y="52"/>
                    <a:pt x="771" y="52"/>
                  </a:cubicBezTo>
                  <a:cubicBezTo>
                    <a:pt x="773" y="50"/>
                    <a:pt x="773" y="50"/>
                    <a:pt x="773" y="50"/>
                  </a:cubicBezTo>
                  <a:cubicBezTo>
                    <a:pt x="773" y="49"/>
                    <a:pt x="773" y="49"/>
                    <a:pt x="773" y="49"/>
                  </a:cubicBezTo>
                  <a:cubicBezTo>
                    <a:pt x="773" y="47"/>
                    <a:pt x="773" y="47"/>
                    <a:pt x="773" y="47"/>
                  </a:cubicBezTo>
                  <a:cubicBezTo>
                    <a:pt x="777" y="47"/>
                    <a:pt x="777" y="47"/>
                    <a:pt x="777" y="47"/>
                  </a:cubicBezTo>
                  <a:cubicBezTo>
                    <a:pt x="784" y="47"/>
                    <a:pt x="784" y="47"/>
                    <a:pt x="784" y="47"/>
                  </a:cubicBezTo>
                  <a:cubicBezTo>
                    <a:pt x="787" y="46"/>
                    <a:pt x="787" y="46"/>
                    <a:pt x="787" y="46"/>
                  </a:cubicBezTo>
                  <a:cubicBezTo>
                    <a:pt x="790" y="46"/>
                    <a:pt x="790" y="46"/>
                    <a:pt x="790" y="46"/>
                  </a:cubicBezTo>
                  <a:cubicBezTo>
                    <a:pt x="793" y="46"/>
                    <a:pt x="793" y="46"/>
                    <a:pt x="793" y="46"/>
                  </a:cubicBezTo>
                  <a:cubicBezTo>
                    <a:pt x="796" y="45"/>
                    <a:pt x="796" y="45"/>
                    <a:pt x="796" y="45"/>
                  </a:cubicBezTo>
                  <a:cubicBezTo>
                    <a:pt x="800" y="45"/>
                    <a:pt x="800" y="45"/>
                    <a:pt x="800" y="45"/>
                  </a:cubicBezTo>
                  <a:cubicBezTo>
                    <a:pt x="803" y="43"/>
                    <a:pt x="803" y="43"/>
                    <a:pt x="803" y="43"/>
                  </a:cubicBezTo>
                  <a:cubicBezTo>
                    <a:pt x="797" y="42"/>
                    <a:pt x="797" y="42"/>
                    <a:pt x="797" y="42"/>
                  </a:cubicBezTo>
                  <a:cubicBezTo>
                    <a:pt x="803" y="42"/>
                    <a:pt x="803" y="42"/>
                    <a:pt x="803" y="42"/>
                  </a:cubicBezTo>
                  <a:cubicBezTo>
                    <a:pt x="807" y="40"/>
                    <a:pt x="807" y="40"/>
                    <a:pt x="807" y="40"/>
                  </a:cubicBezTo>
                  <a:cubicBezTo>
                    <a:pt x="809" y="39"/>
                    <a:pt x="809" y="39"/>
                    <a:pt x="809" y="39"/>
                  </a:cubicBezTo>
                  <a:cubicBezTo>
                    <a:pt x="810" y="39"/>
                    <a:pt x="810" y="39"/>
                    <a:pt x="810" y="39"/>
                  </a:cubicBezTo>
                  <a:cubicBezTo>
                    <a:pt x="804" y="37"/>
                    <a:pt x="804" y="37"/>
                    <a:pt x="804" y="37"/>
                  </a:cubicBezTo>
                  <a:cubicBezTo>
                    <a:pt x="799" y="36"/>
                    <a:pt x="799" y="36"/>
                    <a:pt x="799" y="36"/>
                  </a:cubicBezTo>
                  <a:cubicBezTo>
                    <a:pt x="803" y="36"/>
                    <a:pt x="803" y="36"/>
                    <a:pt x="803" y="36"/>
                  </a:cubicBezTo>
                  <a:cubicBezTo>
                    <a:pt x="796" y="35"/>
                    <a:pt x="796" y="35"/>
                    <a:pt x="796" y="35"/>
                  </a:cubicBezTo>
                  <a:cubicBezTo>
                    <a:pt x="803" y="35"/>
                    <a:pt x="803" y="35"/>
                    <a:pt x="803" y="35"/>
                  </a:cubicBezTo>
                  <a:cubicBezTo>
                    <a:pt x="809" y="36"/>
                    <a:pt x="809" y="36"/>
                    <a:pt x="809" y="36"/>
                  </a:cubicBezTo>
                  <a:cubicBezTo>
                    <a:pt x="813" y="36"/>
                    <a:pt x="813" y="36"/>
                    <a:pt x="813" y="36"/>
                  </a:cubicBezTo>
                  <a:cubicBezTo>
                    <a:pt x="816" y="36"/>
                    <a:pt x="816" y="36"/>
                    <a:pt x="816" y="36"/>
                  </a:cubicBezTo>
                  <a:cubicBezTo>
                    <a:pt x="814" y="35"/>
                    <a:pt x="814" y="35"/>
                    <a:pt x="814" y="35"/>
                  </a:cubicBezTo>
                  <a:cubicBezTo>
                    <a:pt x="817" y="35"/>
                    <a:pt x="817" y="35"/>
                    <a:pt x="817" y="35"/>
                  </a:cubicBezTo>
                  <a:cubicBezTo>
                    <a:pt x="806" y="33"/>
                    <a:pt x="806" y="33"/>
                    <a:pt x="806" y="33"/>
                  </a:cubicBezTo>
                  <a:cubicBezTo>
                    <a:pt x="807" y="33"/>
                    <a:pt x="807" y="33"/>
                    <a:pt x="807" y="33"/>
                  </a:cubicBezTo>
                  <a:cubicBezTo>
                    <a:pt x="809" y="33"/>
                    <a:pt x="809" y="33"/>
                    <a:pt x="809" y="33"/>
                  </a:cubicBezTo>
                  <a:cubicBezTo>
                    <a:pt x="817" y="32"/>
                    <a:pt x="817" y="32"/>
                    <a:pt x="817" y="32"/>
                  </a:cubicBezTo>
                  <a:cubicBezTo>
                    <a:pt x="827" y="32"/>
                    <a:pt x="827" y="32"/>
                    <a:pt x="827" y="32"/>
                  </a:cubicBezTo>
                  <a:cubicBezTo>
                    <a:pt x="830" y="30"/>
                    <a:pt x="830" y="30"/>
                    <a:pt x="830" y="30"/>
                  </a:cubicBezTo>
                  <a:cubicBezTo>
                    <a:pt x="832" y="30"/>
                    <a:pt x="832" y="30"/>
                    <a:pt x="832" y="30"/>
                  </a:cubicBezTo>
                  <a:cubicBezTo>
                    <a:pt x="830" y="29"/>
                    <a:pt x="830" y="29"/>
                    <a:pt x="830" y="29"/>
                  </a:cubicBezTo>
                  <a:cubicBezTo>
                    <a:pt x="822" y="29"/>
                    <a:pt x="822" y="29"/>
                    <a:pt x="822" y="29"/>
                  </a:cubicBezTo>
                  <a:cubicBezTo>
                    <a:pt x="824" y="27"/>
                    <a:pt x="824" y="27"/>
                    <a:pt x="824" y="27"/>
                  </a:cubicBezTo>
                  <a:cubicBezTo>
                    <a:pt x="827" y="27"/>
                    <a:pt x="827" y="27"/>
                    <a:pt x="827" y="27"/>
                  </a:cubicBezTo>
                  <a:cubicBezTo>
                    <a:pt x="834" y="29"/>
                    <a:pt x="834" y="29"/>
                    <a:pt x="834" y="29"/>
                  </a:cubicBezTo>
                  <a:cubicBezTo>
                    <a:pt x="834" y="30"/>
                    <a:pt x="834" y="30"/>
                    <a:pt x="834" y="30"/>
                  </a:cubicBezTo>
                  <a:cubicBezTo>
                    <a:pt x="842" y="30"/>
                    <a:pt x="842" y="30"/>
                    <a:pt x="842" y="30"/>
                  </a:cubicBezTo>
                  <a:cubicBezTo>
                    <a:pt x="850" y="29"/>
                    <a:pt x="850" y="29"/>
                    <a:pt x="850" y="29"/>
                  </a:cubicBezTo>
                  <a:cubicBezTo>
                    <a:pt x="847" y="27"/>
                    <a:pt x="847" y="27"/>
                    <a:pt x="847" y="27"/>
                  </a:cubicBezTo>
                  <a:cubicBezTo>
                    <a:pt x="852" y="27"/>
                    <a:pt x="852" y="27"/>
                    <a:pt x="852" y="27"/>
                  </a:cubicBezTo>
                  <a:cubicBezTo>
                    <a:pt x="854" y="26"/>
                    <a:pt x="854" y="26"/>
                    <a:pt x="854" y="26"/>
                  </a:cubicBezTo>
                  <a:cubicBezTo>
                    <a:pt x="853" y="26"/>
                    <a:pt x="853" y="26"/>
                    <a:pt x="853" y="26"/>
                  </a:cubicBezTo>
                  <a:cubicBezTo>
                    <a:pt x="850" y="26"/>
                    <a:pt x="850" y="26"/>
                    <a:pt x="850" y="26"/>
                  </a:cubicBezTo>
                  <a:cubicBezTo>
                    <a:pt x="846" y="26"/>
                    <a:pt x="846" y="26"/>
                    <a:pt x="846" y="26"/>
                  </a:cubicBezTo>
                  <a:cubicBezTo>
                    <a:pt x="843" y="25"/>
                    <a:pt x="843" y="25"/>
                    <a:pt x="843" y="25"/>
                  </a:cubicBezTo>
                  <a:cubicBezTo>
                    <a:pt x="852" y="25"/>
                    <a:pt x="852" y="25"/>
                    <a:pt x="852" y="25"/>
                  </a:cubicBezTo>
                  <a:cubicBezTo>
                    <a:pt x="856" y="26"/>
                    <a:pt x="856" y="26"/>
                    <a:pt x="856" y="26"/>
                  </a:cubicBezTo>
                  <a:cubicBezTo>
                    <a:pt x="860" y="25"/>
                    <a:pt x="860" y="25"/>
                    <a:pt x="860" y="25"/>
                  </a:cubicBezTo>
                  <a:cubicBezTo>
                    <a:pt x="859" y="23"/>
                    <a:pt x="859" y="23"/>
                    <a:pt x="859" y="23"/>
                  </a:cubicBezTo>
                  <a:cubicBezTo>
                    <a:pt x="859" y="22"/>
                    <a:pt x="859" y="22"/>
                    <a:pt x="859" y="22"/>
                  </a:cubicBezTo>
                  <a:cubicBezTo>
                    <a:pt x="860" y="23"/>
                    <a:pt x="860" y="23"/>
                    <a:pt x="860" y="23"/>
                  </a:cubicBezTo>
                  <a:cubicBezTo>
                    <a:pt x="862" y="23"/>
                    <a:pt x="862" y="23"/>
                    <a:pt x="862" y="23"/>
                  </a:cubicBezTo>
                  <a:cubicBezTo>
                    <a:pt x="865" y="23"/>
                    <a:pt x="865" y="23"/>
                    <a:pt x="865" y="23"/>
                  </a:cubicBezTo>
                  <a:cubicBezTo>
                    <a:pt x="867" y="23"/>
                    <a:pt x="867" y="23"/>
                    <a:pt x="867" y="23"/>
                  </a:cubicBezTo>
                  <a:cubicBezTo>
                    <a:pt x="883" y="19"/>
                    <a:pt x="883" y="19"/>
                    <a:pt x="883" y="19"/>
                  </a:cubicBezTo>
                  <a:cubicBezTo>
                    <a:pt x="899" y="16"/>
                    <a:pt x="899" y="16"/>
                    <a:pt x="899" y="16"/>
                  </a:cubicBezTo>
                  <a:cubicBezTo>
                    <a:pt x="906" y="16"/>
                    <a:pt x="906" y="16"/>
                    <a:pt x="906" y="16"/>
                  </a:cubicBezTo>
                  <a:cubicBezTo>
                    <a:pt x="913" y="14"/>
                    <a:pt x="913" y="14"/>
                    <a:pt x="913" y="14"/>
                  </a:cubicBezTo>
                  <a:cubicBezTo>
                    <a:pt x="910" y="13"/>
                    <a:pt x="910" y="13"/>
                    <a:pt x="910" y="13"/>
                  </a:cubicBezTo>
                  <a:cubicBezTo>
                    <a:pt x="906" y="13"/>
                    <a:pt x="906" y="13"/>
                    <a:pt x="906" y="13"/>
                  </a:cubicBezTo>
                  <a:cubicBezTo>
                    <a:pt x="895" y="14"/>
                    <a:pt x="895" y="14"/>
                    <a:pt x="895" y="14"/>
                  </a:cubicBezTo>
                  <a:cubicBezTo>
                    <a:pt x="869" y="17"/>
                    <a:pt x="869" y="17"/>
                    <a:pt x="869" y="17"/>
                  </a:cubicBezTo>
                  <a:cubicBezTo>
                    <a:pt x="872" y="16"/>
                    <a:pt x="872" y="16"/>
                    <a:pt x="872" y="16"/>
                  </a:cubicBezTo>
                  <a:cubicBezTo>
                    <a:pt x="869" y="16"/>
                    <a:pt x="869" y="16"/>
                    <a:pt x="869" y="16"/>
                  </a:cubicBezTo>
                  <a:cubicBezTo>
                    <a:pt x="899" y="13"/>
                    <a:pt x="899" y="13"/>
                    <a:pt x="899" y="13"/>
                  </a:cubicBezTo>
                  <a:cubicBezTo>
                    <a:pt x="895" y="13"/>
                    <a:pt x="895" y="13"/>
                    <a:pt x="895" y="13"/>
                  </a:cubicBezTo>
                  <a:cubicBezTo>
                    <a:pt x="893" y="13"/>
                    <a:pt x="893" y="13"/>
                    <a:pt x="893" y="13"/>
                  </a:cubicBezTo>
                  <a:cubicBezTo>
                    <a:pt x="909" y="12"/>
                    <a:pt x="909" y="12"/>
                    <a:pt x="909" y="12"/>
                  </a:cubicBezTo>
                  <a:cubicBezTo>
                    <a:pt x="920" y="12"/>
                    <a:pt x="920" y="12"/>
                    <a:pt x="920" y="12"/>
                  </a:cubicBezTo>
                  <a:cubicBezTo>
                    <a:pt x="935" y="9"/>
                    <a:pt x="935" y="9"/>
                    <a:pt x="935" y="9"/>
                  </a:cubicBezTo>
                  <a:cubicBezTo>
                    <a:pt x="940" y="9"/>
                    <a:pt x="940" y="9"/>
                    <a:pt x="940" y="9"/>
                  </a:cubicBezTo>
                  <a:cubicBezTo>
                    <a:pt x="945" y="7"/>
                    <a:pt x="945" y="7"/>
                    <a:pt x="945" y="7"/>
                  </a:cubicBezTo>
                  <a:cubicBezTo>
                    <a:pt x="945" y="6"/>
                    <a:pt x="945" y="6"/>
                    <a:pt x="945" y="6"/>
                  </a:cubicBezTo>
                  <a:lnTo>
                    <a:pt x="943" y="6"/>
                  </a:lnTo>
                  <a:close/>
                  <a:moveTo>
                    <a:pt x="674" y="55"/>
                  </a:moveTo>
                  <a:cubicBezTo>
                    <a:pt x="677" y="53"/>
                    <a:pt x="677" y="53"/>
                    <a:pt x="677" y="53"/>
                  </a:cubicBezTo>
                  <a:cubicBezTo>
                    <a:pt x="678" y="53"/>
                    <a:pt x="678" y="53"/>
                    <a:pt x="678" y="53"/>
                  </a:cubicBezTo>
                  <a:cubicBezTo>
                    <a:pt x="678" y="52"/>
                    <a:pt x="678" y="52"/>
                    <a:pt x="678" y="52"/>
                  </a:cubicBezTo>
                  <a:cubicBezTo>
                    <a:pt x="677" y="50"/>
                    <a:pt x="677" y="50"/>
                    <a:pt x="677" y="50"/>
                  </a:cubicBezTo>
                  <a:cubicBezTo>
                    <a:pt x="675" y="50"/>
                    <a:pt x="675" y="50"/>
                    <a:pt x="675" y="50"/>
                  </a:cubicBezTo>
                  <a:cubicBezTo>
                    <a:pt x="671" y="50"/>
                    <a:pt x="671" y="50"/>
                    <a:pt x="671" y="50"/>
                  </a:cubicBezTo>
                  <a:cubicBezTo>
                    <a:pt x="667" y="52"/>
                    <a:pt x="667" y="52"/>
                    <a:pt x="667" y="52"/>
                  </a:cubicBezTo>
                  <a:cubicBezTo>
                    <a:pt x="667" y="53"/>
                    <a:pt x="667" y="53"/>
                    <a:pt x="667" y="53"/>
                  </a:cubicBezTo>
                  <a:cubicBezTo>
                    <a:pt x="668" y="53"/>
                    <a:pt x="668" y="53"/>
                    <a:pt x="668" y="53"/>
                  </a:cubicBezTo>
                  <a:lnTo>
                    <a:pt x="674" y="55"/>
                  </a:lnTo>
                  <a:close/>
                  <a:moveTo>
                    <a:pt x="735" y="32"/>
                  </a:moveTo>
                  <a:cubicBezTo>
                    <a:pt x="733" y="32"/>
                    <a:pt x="733" y="32"/>
                    <a:pt x="733" y="32"/>
                  </a:cubicBezTo>
                  <a:cubicBezTo>
                    <a:pt x="731" y="30"/>
                    <a:pt x="731" y="30"/>
                    <a:pt x="731" y="30"/>
                  </a:cubicBezTo>
                  <a:cubicBezTo>
                    <a:pt x="728" y="30"/>
                    <a:pt x="728" y="30"/>
                    <a:pt x="728" y="30"/>
                  </a:cubicBezTo>
                  <a:cubicBezTo>
                    <a:pt x="725" y="32"/>
                    <a:pt x="725" y="32"/>
                    <a:pt x="725" y="32"/>
                  </a:cubicBezTo>
                  <a:cubicBezTo>
                    <a:pt x="723" y="32"/>
                    <a:pt x="723" y="32"/>
                    <a:pt x="723" y="32"/>
                  </a:cubicBezTo>
                  <a:cubicBezTo>
                    <a:pt x="731" y="27"/>
                    <a:pt x="731" y="27"/>
                    <a:pt x="731" y="27"/>
                  </a:cubicBezTo>
                  <a:cubicBezTo>
                    <a:pt x="730" y="26"/>
                    <a:pt x="730" y="26"/>
                    <a:pt x="730" y="26"/>
                  </a:cubicBezTo>
                  <a:cubicBezTo>
                    <a:pt x="728" y="26"/>
                    <a:pt x="728" y="26"/>
                    <a:pt x="728" y="26"/>
                  </a:cubicBezTo>
                  <a:cubicBezTo>
                    <a:pt x="725" y="26"/>
                    <a:pt x="725" y="26"/>
                    <a:pt x="725" y="26"/>
                  </a:cubicBezTo>
                  <a:cubicBezTo>
                    <a:pt x="728" y="25"/>
                    <a:pt x="728" y="25"/>
                    <a:pt x="728" y="25"/>
                  </a:cubicBezTo>
                  <a:cubicBezTo>
                    <a:pt x="730" y="25"/>
                    <a:pt x="730" y="25"/>
                    <a:pt x="730" y="25"/>
                  </a:cubicBezTo>
                  <a:cubicBezTo>
                    <a:pt x="730" y="23"/>
                    <a:pt x="730" y="23"/>
                    <a:pt x="730" y="23"/>
                  </a:cubicBezTo>
                  <a:cubicBezTo>
                    <a:pt x="728" y="23"/>
                    <a:pt x="728" y="23"/>
                    <a:pt x="728" y="23"/>
                  </a:cubicBezTo>
                  <a:cubicBezTo>
                    <a:pt x="727" y="23"/>
                    <a:pt x="727" y="23"/>
                    <a:pt x="727" y="23"/>
                  </a:cubicBezTo>
                  <a:cubicBezTo>
                    <a:pt x="723" y="25"/>
                    <a:pt x="723" y="25"/>
                    <a:pt x="723" y="25"/>
                  </a:cubicBezTo>
                  <a:cubicBezTo>
                    <a:pt x="724" y="25"/>
                    <a:pt x="724" y="25"/>
                    <a:pt x="724" y="25"/>
                  </a:cubicBezTo>
                  <a:cubicBezTo>
                    <a:pt x="721" y="26"/>
                    <a:pt x="721" y="26"/>
                    <a:pt x="721" y="26"/>
                  </a:cubicBezTo>
                  <a:cubicBezTo>
                    <a:pt x="718" y="25"/>
                    <a:pt x="718" y="25"/>
                    <a:pt x="718" y="25"/>
                  </a:cubicBezTo>
                  <a:cubicBezTo>
                    <a:pt x="720" y="23"/>
                    <a:pt x="720" y="23"/>
                    <a:pt x="720" y="23"/>
                  </a:cubicBezTo>
                  <a:cubicBezTo>
                    <a:pt x="715" y="22"/>
                    <a:pt x="715" y="22"/>
                    <a:pt x="715" y="22"/>
                  </a:cubicBezTo>
                  <a:cubicBezTo>
                    <a:pt x="714" y="22"/>
                    <a:pt x="714" y="22"/>
                    <a:pt x="714" y="22"/>
                  </a:cubicBezTo>
                  <a:cubicBezTo>
                    <a:pt x="713" y="22"/>
                    <a:pt x="713" y="22"/>
                    <a:pt x="713" y="22"/>
                  </a:cubicBezTo>
                  <a:cubicBezTo>
                    <a:pt x="711" y="20"/>
                    <a:pt x="711" y="20"/>
                    <a:pt x="711" y="20"/>
                  </a:cubicBezTo>
                  <a:cubicBezTo>
                    <a:pt x="710" y="19"/>
                    <a:pt x="710" y="19"/>
                    <a:pt x="710" y="19"/>
                  </a:cubicBezTo>
                  <a:cubicBezTo>
                    <a:pt x="708" y="17"/>
                    <a:pt x="708" y="17"/>
                    <a:pt x="708" y="17"/>
                  </a:cubicBezTo>
                  <a:cubicBezTo>
                    <a:pt x="707" y="16"/>
                    <a:pt x="707" y="16"/>
                    <a:pt x="707" y="16"/>
                  </a:cubicBezTo>
                  <a:cubicBezTo>
                    <a:pt x="703" y="14"/>
                    <a:pt x="703" y="14"/>
                    <a:pt x="703" y="14"/>
                  </a:cubicBezTo>
                  <a:cubicBezTo>
                    <a:pt x="698" y="14"/>
                    <a:pt x="698" y="14"/>
                    <a:pt x="698" y="14"/>
                  </a:cubicBezTo>
                  <a:cubicBezTo>
                    <a:pt x="692" y="16"/>
                    <a:pt x="692" y="16"/>
                    <a:pt x="692" y="16"/>
                  </a:cubicBezTo>
                  <a:cubicBezTo>
                    <a:pt x="694" y="16"/>
                    <a:pt x="694" y="16"/>
                    <a:pt x="694" y="16"/>
                  </a:cubicBezTo>
                  <a:cubicBezTo>
                    <a:pt x="697" y="16"/>
                    <a:pt x="697" y="16"/>
                    <a:pt x="697" y="16"/>
                  </a:cubicBezTo>
                  <a:cubicBezTo>
                    <a:pt x="701" y="16"/>
                    <a:pt x="701" y="16"/>
                    <a:pt x="701" y="16"/>
                  </a:cubicBezTo>
                  <a:cubicBezTo>
                    <a:pt x="695" y="17"/>
                    <a:pt x="695" y="17"/>
                    <a:pt x="695" y="17"/>
                  </a:cubicBezTo>
                  <a:cubicBezTo>
                    <a:pt x="692" y="17"/>
                    <a:pt x="692" y="17"/>
                    <a:pt x="692" y="17"/>
                  </a:cubicBezTo>
                  <a:cubicBezTo>
                    <a:pt x="691" y="17"/>
                    <a:pt x="691" y="17"/>
                    <a:pt x="691" y="17"/>
                  </a:cubicBezTo>
                  <a:cubicBezTo>
                    <a:pt x="690" y="17"/>
                    <a:pt x="690" y="17"/>
                    <a:pt x="690" y="17"/>
                  </a:cubicBezTo>
                  <a:cubicBezTo>
                    <a:pt x="685" y="17"/>
                    <a:pt x="685" y="17"/>
                    <a:pt x="685" y="17"/>
                  </a:cubicBezTo>
                  <a:cubicBezTo>
                    <a:pt x="682" y="17"/>
                    <a:pt x="682" y="17"/>
                    <a:pt x="682" y="17"/>
                  </a:cubicBezTo>
                  <a:cubicBezTo>
                    <a:pt x="681" y="19"/>
                    <a:pt x="681" y="19"/>
                    <a:pt x="681" y="19"/>
                  </a:cubicBezTo>
                  <a:cubicBezTo>
                    <a:pt x="680" y="19"/>
                    <a:pt x="680" y="19"/>
                    <a:pt x="680" y="19"/>
                  </a:cubicBezTo>
                  <a:cubicBezTo>
                    <a:pt x="682" y="20"/>
                    <a:pt x="682" y="20"/>
                    <a:pt x="682" y="20"/>
                  </a:cubicBezTo>
                  <a:cubicBezTo>
                    <a:pt x="684" y="20"/>
                    <a:pt x="684" y="20"/>
                    <a:pt x="684" y="20"/>
                  </a:cubicBezTo>
                  <a:cubicBezTo>
                    <a:pt x="685" y="22"/>
                    <a:pt x="685" y="22"/>
                    <a:pt x="685" y="22"/>
                  </a:cubicBezTo>
                  <a:cubicBezTo>
                    <a:pt x="678" y="22"/>
                    <a:pt x="678" y="22"/>
                    <a:pt x="678" y="22"/>
                  </a:cubicBezTo>
                  <a:cubicBezTo>
                    <a:pt x="670" y="23"/>
                    <a:pt x="670" y="23"/>
                    <a:pt x="670" y="23"/>
                  </a:cubicBezTo>
                  <a:cubicBezTo>
                    <a:pt x="664" y="23"/>
                    <a:pt x="664" y="23"/>
                    <a:pt x="664" y="23"/>
                  </a:cubicBezTo>
                  <a:cubicBezTo>
                    <a:pt x="665" y="25"/>
                    <a:pt x="665" y="25"/>
                    <a:pt x="665" y="25"/>
                  </a:cubicBezTo>
                  <a:cubicBezTo>
                    <a:pt x="668" y="25"/>
                    <a:pt x="668" y="25"/>
                    <a:pt x="668" y="25"/>
                  </a:cubicBezTo>
                  <a:cubicBezTo>
                    <a:pt x="670" y="25"/>
                    <a:pt x="670" y="25"/>
                    <a:pt x="670" y="25"/>
                  </a:cubicBezTo>
                  <a:cubicBezTo>
                    <a:pt x="672" y="26"/>
                    <a:pt x="672" y="26"/>
                    <a:pt x="672" y="26"/>
                  </a:cubicBezTo>
                  <a:cubicBezTo>
                    <a:pt x="675" y="26"/>
                    <a:pt x="675" y="26"/>
                    <a:pt x="675" y="26"/>
                  </a:cubicBezTo>
                  <a:cubicBezTo>
                    <a:pt x="677" y="27"/>
                    <a:pt x="677" y="27"/>
                    <a:pt x="677" y="27"/>
                  </a:cubicBezTo>
                  <a:cubicBezTo>
                    <a:pt x="668" y="26"/>
                    <a:pt x="668" y="26"/>
                    <a:pt x="668" y="26"/>
                  </a:cubicBezTo>
                  <a:cubicBezTo>
                    <a:pt x="664" y="26"/>
                    <a:pt x="664" y="26"/>
                    <a:pt x="664" y="26"/>
                  </a:cubicBezTo>
                  <a:cubicBezTo>
                    <a:pt x="661" y="26"/>
                    <a:pt x="661" y="26"/>
                    <a:pt x="661" y="26"/>
                  </a:cubicBezTo>
                  <a:cubicBezTo>
                    <a:pt x="660" y="27"/>
                    <a:pt x="660" y="27"/>
                    <a:pt x="660" y="27"/>
                  </a:cubicBezTo>
                  <a:cubicBezTo>
                    <a:pt x="660" y="29"/>
                    <a:pt x="660" y="29"/>
                    <a:pt x="660" y="29"/>
                  </a:cubicBezTo>
                  <a:cubicBezTo>
                    <a:pt x="660" y="30"/>
                    <a:pt x="660" y="30"/>
                    <a:pt x="660" y="30"/>
                  </a:cubicBezTo>
                  <a:cubicBezTo>
                    <a:pt x="662" y="30"/>
                    <a:pt x="662" y="30"/>
                    <a:pt x="662" y="30"/>
                  </a:cubicBezTo>
                  <a:cubicBezTo>
                    <a:pt x="658" y="32"/>
                    <a:pt x="658" y="32"/>
                    <a:pt x="658" y="32"/>
                  </a:cubicBezTo>
                  <a:cubicBezTo>
                    <a:pt x="660" y="33"/>
                    <a:pt x="660" y="33"/>
                    <a:pt x="660" y="33"/>
                  </a:cubicBezTo>
                  <a:cubicBezTo>
                    <a:pt x="661" y="33"/>
                    <a:pt x="661" y="33"/>
                    <a:pt x="661" y="33"/>
                  </a:cubicBezTo>
                  <a:cubicBezTo>
                    <a:pt x="665" y="33"/>
                    <a:pt x="665" y="33"/>
                    <a:pt x="665" y="33"/>
                  </a:cubicBezTo>
                  <a:cubicBezTo>
                    <a:pt x="668" y="33"/>
                    <a:pt x="668" y="33"/>
                    <a:pt x="668" y="33"/>
                  </a:cubicBezTo>
                  <a:cubicBezTo>
                    <a:pt x="671" y="33"/>
                    <a:pt x="671" y="33"/>
                    <a:pt x="671" y="33"/>
                  </a:cubicBezTo>
                  <a:cubicBezTo>
                    <a:pt x="672" y="33"/>
                    <a:pt x="672" y="33"/>
                    <a:pt x="672" y="33"/>
                  </a:cubicBezTo>
                  <a:cubicBezTo>
                    <a:pt x="677" y="32"/>
                    <a:pt x="677" y="32"/>
                    <a:pt x="677" y="32"/>
                  </a:cubicBezTo>
                  <a:cubicBezTo>
                    <a:pt x="675" y="33"/>
                    <a:pt x="675" y="33"/>
                    <a:pt x="675" y="33"/>
                  </a:cubicBezTo>
                  <a:cubicBezTo>
                    <a:pt x="677" y="33"/>
                    <a:pt x="677" y="33"/>
                    <a:pt x="677" y="33"/>
                  </a:cubicBezTo>
                  <a:cubicBezTo>
                    <a:pt x="678" y="32"/>
                    <a:pt x="678" y="32"/>
                    <a:pt x="678" y="32"/>
                  </a:cubicBezTo>
                  <a:cubicBezTo>
                    <a:pt x="681" y="32"/>
                    <a:pt x="681" y="32"/>
                    <a:pt x="681" y="32"/>
                  </a:cubicBezTo>
                  <a:cubicBezTo>
                    <a:pt x="685" y="32"/>
                    <a:pt x="685" y="32"/>
                    <a:pt x="685" y="32"/>
                  </a:cubicBezTo>
                  <a:cubicBezTo>
                    <a:pt x="681" y="33"/>
                    <a:pt x="681" y="33"/>
                    <a:pt x="681" y="33"/>
                  </a:cubicBezTo>
                  <a:cubicBezTo>
                    <a:pt x="685" y="33"/>
                    <a:pt x="685" y="33"/>
                    <a:pt x="685" y="33"/>
                  </a:cubicBezTo>
                  <a:cubicBezTo>
                    <a:pt x="680" y="35"/>
                    <a:pt x="680" y="35"/>
                    <a:pt x="680" y="35"/>
                  </a:cubicBezTo>
                  <a:cubicBezTo>
                    <a:pt x="671" y="35"/>
                    <a:pt x="671" y="35"/>
                    <a:pt x="671" y="35"/>
                  </a:cubicBezTo>
                  <a:cubicBezTo>
                    <a:pt x="662" y="36"/>
                    <a:pt x="662" y="36"/>
                    <a:pt x="662" y="36"/>
                  </a:cubicBezTo>
                  <a:cubicBezTo>
                    <a:pt x="664" y="37"/>
                    <a:pt x="664" y="37"/>
                    <a:pt x="664" y="37"/>
                  </a:cubicBezTo>
                  <a:cubicBezTo>
                    <a:pt x="665" y="39"/>
                    <a:pt x="665" y="39"/>
                    <a:pt x="665" y="39"/>
                  </a:cubicBezTo>
                  <a:cubicBezTo>
                    <a:pt x="664" y="39"/>
                    <a:pt x="664" y="39"/>
                    <a:pt x="664" y="39"/>
                  </a:cubicBezTo>
                  <a:cubicBezTo>
                    <a:pt x="667" y="40"/>
                    <a:pt x="667" y="40"/>
                    <a:pt x="667" y="40"/>
                  </a:cubicBezTo>
                  <a:cubicBezTo>
                    <a:pt x="670" y="40"/>
                    <a:pt x="670" y="40"/>
                    <a:pt x="670" y="40"/>
                  </a:cubicBezTo>
                  <a:cubicBezTo>
                    <a:pt x="672" y="40"/>
                    <a:pt x="672" y="40"/>
                    <a:pt x="672" y="40"/>
                  </a:cubicBezTo>
                  <a:cubicBezTo>
                    <a:pt x="677" y="40"/>
                    <a:pt x="677" y="40"/>
                    <a:pt x="677" y="40"/>
                  </a:cubicBezTo>
                  <a:cubicBezTo>
                    <a:pt x="672" y="42"/>
                    <a:pt x="672" y="42"/>
                    <a:pt x="672" y="42"/>
                  </a:cubicBezTo>
                  <a:cubicBezTo>
                    <a:pt x="667" y="42"/>
                    <a:pt x="667" y="42"/>
                    <a:pt x="667" y="42"/>
                  </a:cubicBezTo>
                  <a:cubicBezTo>
                    <a:pt x="670" y="43"/>
                    <a:pt x="670" y="43"/>
                    <a:pt x="670" y="43"/>
                  </a:cubicBezTo>
                  <a:cubicBezTo>
                    <a:pt x="674" y="45"/>
                    <a:pt x="674" y="45"/>
                    <a:pt x="674" y="45"/>
                  </a:cubicBezTo>
                  <a:cubicBezTo>
                    <a:pt x="680" y="45"/>
                    <a:pt x="680" y="45"/>
                    <a:pt x="680" y="45"/>
                  </a:cubicBezTo>
                  <a:cubicBezTo>
                    <a:pt x="682" y="45"/>
                    <a:pt x="682" y="45"/>
                    <a:pt x="682" y="45"/>
                  </a:cubicBezTo>
                  <a:cubicBezTo>
                    <a:pt x="684" y="45"/>
                    <a:pt x="684" y="45"/>
                    <a:pt x="684" y="45"/>
                  </a:cubicBezTo>
                  <a:cubicBezTo>
                    <a:pt x="682" y="43"/>
                    <a:pt x="682" y="43"/>
                    <a:pt x="682" y="43"/>
                  </a:cubicBezTo>
                  <a:cubicBezTo>
                    <a:pt x="685" y="43"/>
                    <a:pt x="685" y="43"/>
                    <a:pt x="685" y="43"/>
                  </a:cubicBezTo>
                  <a:cubicBezTo>
                    <a:pt x="690" y="45"/>
                    <a:pt x="690" y="45"/>
                    <a:pt x="690" y="45"/>
                  </a:cubicBezTo>
                  <a:cubicBezTo>
                    <a:pt x="690" y="42"/>
                    <a:pt x="690" y="42"/>
                    <a:pt x="690" y="42"/>
                  </a:cubicBezTo>
                  <a:cubicBezTo>
                    <a:pt x="690" y="40"/>
                    <a:pt x="690" y="40"/>
                    <a:pt x="690" y="40"/>
                  </a:cubicBezTo>
                  <a:cubicBezTo>
                    <a:pt x="691" y="40"/>
                    <a:pt x="691" y="40"/>
                    <a:pt x="691" y="40"/>
                  </a:cubicBezTo>
                  <a:cubicBezTo>
                    <a:pt x="691" y="43"/>
                    <a:pt x="691" y="43"/>
                    <a:pt x="691" y="43"/>
                  </a:cubicBezTo>
                  <a:cubicBezTo>
                    <a:pt x="694" y="45"/>
                    <a:pt x="694" y="45"/>
                    <a:pt x="694" y="45"/>
                  </a:cubicBezTo>
                  <a:cubicBezTo>
                    <a:pt x="695" y="45"/>
                    <a:pt x="695" y="45"/>
                    <a:pt x="695" y="45"/>
                  </a:cubicBezTo>
                  <a:cubicBezTo>
                    <a:pt x="698" y="43"/>
                    <a:pt x="698" y="43"/>
                    <a:pt x="698" y="43"/>
                  </a:cubicBezTo>
                  <a:cubicBezTo>
                    <a:pt x="700" y="42"/>
                    <a:pt x="700" y="42"/>
                    <a:pt x="700" y="42"/>
                  </a:cubicBezTo>
                  <a:cubicBezTo>
                    <a:pt x="701" y="40"/>
                    <a:pt x="701" y="40"/>
                    <a:pt x="701" y="40"/>
                  </a:cubicBezTo>
                  <a:cubicBezTo>
                    <a:pt x="704" y="42"/>
                    <a:pt x="704" y="42"/>
                    <a:pt x="704" y="42"/>
                  </a:cubicBezTo>
                  <a:cubicBezTo>
                    <a:pt x="707" y="40"/>
                    <a:pt x="707" y="40"/>
                    <a:pt x="707" y="40"/>
                  </a:cubicBezTo>
                  <a:cubicBezTo>
                    <a:pt x="705" y="40"/>
                    <a:pt x="705" y="40"/>
                    <a:pt x="705" y="40"/>
                  </a:cubicBezTo>
                  <a:cubicBezTo>
                    <a:pt x="710" y="37"/>
                    <a:pt x="710" y="37"/>
                    <a:pt x="710" y="37"/>
                  </a:cubicBezTo>
                  <a:cubicBezTo>
                    <a:pt x="714" y="36"/>
                    <a:pt x="714" y="36"/>
                    <a:pt x="714" y="36"/>
                  </a:cubicBezTo>
                  <a:cubicBezTo>
                    <a:pt x="711" y="37"/>
                    <a:pt x="711" y="37"/>
                    <a:pt x="711" y="37"/>
                  </a:cubicBezTo>
                  <a:cubicBezTo>
                    <a:pt x="708" y="39"/>
                    <a:pt x="708" y="39"/>
                    <a:pt x="708" y="39"/>
                  </a:cubicBezTo>
                  <a:cubicBezTo>
                    <a:pt x="711" y="40"/>
                    <a:pt x="711" y="40"/>
                    <a:pt x="711" y="40"/>
                  </a:cubicBezTo>
                  <a:cubicBezTo>
                    <a:pt x="714" y="39"/>
                    <a:pt x="714" y="39"/>
                    <a:pt x="714" y="39"/>
                  </a:cubicBezTo>
                  <a:cubicBezTo>
                    <a:pt x="718" y="37"/>
                    <a:pt x="718" y="37"/>
                    <a:pt x="718" y="37"/>
                  </a:cubicBezTo>
                  <a:cubicBezTo>
                    <a:pt x="721" y="36"/>
                    <a:pt x="721" y="36"/>
                    <a:pt x="721" y="36"/>
                  </a:cubicBezTo>
                  <a:cubicBezTo>
                    <a:pt x="724" y="36"/>
                    <a:pt x="724" y="36"/>
                    <a:pt x="724" y="36"/>
                  </a:cubicBezTo>
                  <a:cubicBezTo>
                    <a:pt x="728" y="35"/>
                    <a:pt x="728" y="35"/>
                    <a:pt x="728" y="35"/>
                  </a:cubicBezTo>
                  <a:cubicBezTo>
                    <a:pt x="738" y="35"/>
                    <a:pt x="738" y="35"/>
                    <a:pt x="738" y="35"/>
                  </a:cubicBezTo>
                  <a:cubicBezTo>
                    <a:pt x="737" y="32"/>
                    <a:pt x="737" y="32"/>
                    <a:pt x="737" y="32"/>
                  </a:cubicBezTo>
                  <a:lnTo>
                    <a:pt x="735" y="32"/>
                  </a:lnTo>
                  <a:close/>
                  <a:moveTo>
                    <a:pt x="707" y="156"/>
                  </a:moveTo>
                  <a:cubicBezTo>
                    <a:pt x="708" y="158"/>
                    <a:pt x="708" y="158"/>
                    <a:pt x="708" y="158"/>
                  </a:cubicBezTo>
                  <a:cubicBezTo>
                    <a:pt x="714" y="158"/>
                    <a:pt x="714" y="158"/>
                    <a:pt x="714" y="158"/>
                  </a:cubicBezTo>
                  <a:cubicBezTo>
                    <a:pt x="717" y="158"/>
                    <a:pt x="717" y="158"/>
                    <a:pt x="717" y="158"/>
                  </a:cubicBezTo>
                  <a:cubicBezTo>
                    <a:pt x="718" y="156"/>
                    <a:pt x="718" y="156"/>
                    <a:pt x="718" y="156"/>
                  </a:cubicBezTo>
                  <a:cubicBezTo>
                    <a:pt x="717" y="155"/>
                    <a:pt x="717" y="155"/>
                    <a:pt x="717" y="155"/>
                  </a:cubicBezTo>
                  <a:cubicBezTo>
                    <a:pt x="714" y="155"/>
                    <a:pt x="714" y="155"/>
                    <a:pt x="714" y="155"/>
                  </a:cubicBezTo>
                  <a:cubicBezTo>
                    <a:pt x="713" y="155"/>
                    <a:pt x="713" y="155"/>
                    <a:pt x="713" y="155"/>
                  </a:cubicBezTo>
                  <a:cubicBezTo>
                    <a:pt x="713" y="154"/>
                    <a:pt x="713" y="154"/>
                    <a:pt x="713" y="154"/>
                  </a:cubicBezTo>
                  <a:cubicBezTo>
                    <a:pt x="710" y="155"/>
                    <a:pt x="710" y="155"/>
                    <a:pt x="710" y="155"/>
                  </a:cubicBezTo>
                  <a:cubicBezTo>
                    <a:pt x="707" y="155"/>
                    <a:pt x="707" y="155"/>
                    <a:pt x="707" y="155"/>
                  </a:cubicBezTo>
                  <a:lnTo>
                    <a:pt x="707" y="156"/>
                  </a:lnTo>
                  <a:close/>
                  <a:moveTo>
                    <a:pt x="701" y="141"/>
                  </a:moveTo>
                  <a:cubicBezTo>
                    <a:pt x="701" y="139"/>
                    <a:pt x="701" y="139"/>
                    <a:pt x="701" y="139"/>
                  </a:cubicBezTo>
                  <a:cubicBezTo>
                    <a:pt x="698" y="139"/>
                    <a:pt x="698" y="139"/>
                    <a:pt x="698" y="139"/>
                  </a:cubicBezTo>
                  <a:cubicBezTo>
                    <a:pt x="697" y="139"/>
                    <a:pt x="697" y="139"/>
                    <a:pt x="697" y="139"/>
                  </a:cubicBezTo>
                  <a:cubicBezTo>
                    <a:pt x="695" y="141"/>
                    <a:pt x="695" y="141"/>
                    <a:pt x="695" y="141"/>
                  </a:cubicBezTo>
                  <a:cubicBezTo>
                    <a:pt x="695" y="142"/>
                    <a:pt x="695" y="142"/>
                    <a:pt x="695" y="142"/>
                  </a:cubicBezTo>
                  <a:cubicBezTo>
                    <a:pt x="698" y="142"/>
                    <a:pt x="698" y="142"/>
                    <a:pt x="698" y="142"/>
                  </a:cubicBezTo>
                  <a:lnTo>
                    <a:pt x="701" y="141"/>
                  </a:lnTo>
                  <a:close/>
                  <a:moveTo>
                    <a:pt x="746" y="235"/>
                  </a:moveTo>
                  <a:cubicBezTo>
                    <a:pt x="748" y="235"/>
                    <a:pt x="748" y="235"/>
                    <a:pt x="748" y="235"/>
                  </a:cubicBezTo>
                  <a:cubicBezTo>
                    <a:pt x="750" y="232"/>
                    <a:pt x="750" y="232"/>
                    <a:pt x="750" y="232"/>
                  </a:cubicBezTo>
                  <a:cubicBezTo>
                    <a:pt x="747" y="231"/>
                    <a:pt x="747" y="231"/>
                    <a:pt x="747" y="231"/>
                  </a:cubicBezTo>
                  <a:cubicBezTo>
                    <a:pt x="744" y="231"/>
                    <a:pt x="744" y="231"/>
                    <a:pt x="744" y="231"/>
                  </a:cubicBezTo>
                  <a:cubicBezTo>
                    <a:pt x="743" y="232"/>
                    <a:pt x="743" y="232"/>
                    <a:pt x="743" y="232"/>
                  </a:cubicBezTo>
                  <a:cubicBezTo>
                    <a:pt x="744" y="234"/>
                    <a:pt x="744" y="234"/>
                    <a:pt x="744" y="234"/>
                  </a:cubicBezTo>
                  <a:lnTo>
                    <a:pt x="746" y="235"/>
                  </a:lnTo>
                  <a:close/>
                  <a:moveTo>
                    <a:pt x="710" y="149"/>
                  </a:moveTo>
                  <a:cubicBezTo>
                    <a:pt x="711" y="148"/>
                    <a:pt x="711" y="148"/>
                    <a:pt x="711" y="148"/>
                  </a:cubicBezTo>
                  <a:cubicBezTo>
                    <a:pt x="710" y="148"/>
                    <a:pt x="710" y="148"/>
                    <a:pt x="710" y="148"/>
                  </a:cubicBezTo>
                  <a:cubicBezTo>
                    <a:pt x="708" y="148"/>
                    <a:pt x="708" y="148"/>
                    <a:pt x="708" y="148"/>
                  </a:cubicBezTo>
                  <a:cubicBezTo>
                    <a:pt x="707" y="148"/>
                    <a:pt x="707" y="148"/>
                    <a:pt x="707" y="148"/>
                  </a:cubicBezTo>
                  <a:cubicBezTo>
                    <a:pt x="707" y="151"/>
                    <a:pt x="707" y="151"/>
                    <a:pt x="707" y="151"/>
                  </a:cubicBezTo>
                  <a:cubicBezTo>
                    <a:pt x="707" y="152"/>
                    <a:pt x="707" y="152"/>
                    <a:pt x="707" y="152"/>
                  </a:cubicBezTo>
                  <a:cubicBezTo>
                    <a:pt x="710" y="151"/>
                    <a:pt x="710" y="151"/>
                    <a:pt x="710" y="151"/>
                  </a:cubicBezTo>
                  <a:lnTo>
                    <a:pt x="710" y="149"/>
                  </a:lnTo>
                  <a:close/>
                  <a:moveTo>
                    <a:pt x="622" y="132"/>
                  </a:moveTo>
                  <a:cubicBezTo>
                    <a:pt x="618" y="131"/>
                    <a:pt x="618" y="131"/>
                    <a:pt x="618" y="131"/>
                  </a:cubicBezTo>
                  <a:cubicBezTo>
                    <a:pt x="617" y="131"/>
                    <a:pt x="617" y="131"/>
                    <a:pt x="617" y="131"/>
                  </a:cubicBezTo>
                  <a:cubicBezTo>
                    <a:pt x="617" y="132"/>
                    <a:pt x="617" y="132"/>
                    <a:pt x="617" y="132"/>
                  </a:cubicBezTo>
                  <a:cubicBezTo>
                    <a:pt x="621" y="133"/>
                    <a:pt x="621" y="133"/>
                    <a:pt x="621" y="133"/>
                  </a:cubicBezTo>
                  <a:lnTo>
                    <a:pt x="622" y="132"/>
                  </a:lnTo>
                  <a:close/>
                  <a:moveTo>
                    <a:pt x="601" y="154"/>
                  </a:moveTo>
                  <a:cubicBezTo>
                    <a:pt x="599" y="156"/>
                    <a:pt x="599" y="156"/>
                    <a:pt x="599" y="156"/>
                  </a:cubicBezTo>
                  <a:cubicBezTo>
                    <a:pt x="598" y="158"/>
                    <a:pt x="598" y="158"/>
                    <a:pt x="598" y="158"/>
                  </a:cubicBezTo>
                  <a:cubicBezTo>
                    <a:pt x="599" y="158"/>
                    <a:pt x="599" y="158"/>
                    <a:pt x="599" y="158"/>
                  </a:cubicBezTo>
                  <a:cubicBezTo>
                    <a:pt x="601" y="158"/>
                    <a:pt x="601" y="158"/>
                    <a:pt x="601" y="158"/>
                  </a:cubicBezTo>
                  <a:cubicBezTo>
                    <a:pt x="602" y="156"/>
                    <a:pt x="602" y="156"/>
                    <a:pt x="602" y="156"/>
                  </a:cubicBezTo>
                  <a:cubicBezTo>
                    <a:pt x="605" y="154"/>
                    <a:pt x="605" y="154"/>
                    <a:pt x="605" y="154"/>
                  </a:cubicBezTo>
                  <a:cubicBezTo>
                    <a:pt x="605" y="152"/>
                    <a:pt x="605" y="152"/>
                    <a:pt x="605" y="152"/>
                  </a:cubicBezTo>
                  <a:cubicBezTo>
                    <a:pt x="602" y="152"/>
                    <a:pt x="602" y="152"/>
                    <a:pt x="602" y="152"/>
                  </a:cubicBezTo>
                  <a:lnTo>
                    <a:pt x="601" y="154"/>
                  </a:lnTo>
                  <a:close/>
                  <a:moveTo>
                    <a:pt x="649" y="207"/>
                  </a:moveTo>
                  <a:cubicBezTo>
                    <a:pt x="647" y="208"/>
                    <a:pt x="647" y="208"/>
                    <a:pt x="647" y="208"/>
                  </a:cubicBezTo>
                  <a:cubicBezTo>
                    <a:pt x="647" y="209"/>
                    <a:pt x="647" y="209"/>
                    <a:pt x="647" y="209"/>
                  </a:cubicBezTo>
                  <a:cubicBezTo>
                    <a:pt x="648" y="209"/>
                    <a:pt x="648" y="209"/>
                    <a:pt x="648" y="209"/>
                  </a:cubicBezTo>
                  <a:cubicBezTo>
                    <a:pt x="651" y="211"/>
                    <a:pt x="651" y="211"/>
                    <a:pt x="651" y="211"/>
                  </a:cubicBezTo>
                  <a:cubicBezTo>
                    <a:pt x="652" y="209"/>
                    <a:pt x="652" y="209"/>
                    <a:pt x="652" y="209"/>
                  </a:cubicBezTo>
                  <a:cubicBezTo>
                    <a:pt x="651" y="209"/>
                    <a:pt x="651" y="209"/>
                    <a:pt x="651" y="209"/>
                  </a:cubicBezTo>
                  <a:cubicBezTo>
                    <a:pt x="651" y="208"/>
                    <a:pt x="651" y="208"/>
                    <a:pt x="651" y="208"/>
                  </a:cubicBezTo>
                  <a:lnTo>
                    <a:pt x="649" y="207"/>
                  </a:lnTo>
                  <a:close/>
                  <a:moveTo>
                    <a:pt x="695" y="386"/>
                  </a:moveTo>
                  <a:cubicBezTo>
                    <a:pt x="691" y="384"/>
                    <a:pt x="691" y="384"/>
                    <a:pt x="691" y="384"/>
                  </a:cubicBezTo>
                  <a:cubicBezTo>
                    <a:pt x="688" y="383"/>
                    <a:pt x="688" y="383"/>
                    <a:pt x="688" y="383"/>
                  </a:cubicBezTo>
                  <a:cubicBezTo>
                    <a:pt x="682" y="383"/>
                    <a:pt x="682" y="383"/>
                    <a:pt x="682" y="383"/>
                  </a:cubicBezTo>
                  <a:cubicBezTo>
                    <a:pt x="681" y="383"/>
                    <a:pt x="681" y="383"/>
                    <a:pt x="681" y="383"/>
                  </a:cubicBezTo>
                  <a:cubicBezTo>
                    <a:pt x="678" y="383"/>
                    <a:pt x="678" y="383"/>
                    <a:pt x="678" y="383"/>
                  </a:cubicBezTo>
                  <a:cubicBezTo>
                    <a:pt x="682" y="386"/>
                    <a:pt x="682" y="386"/>
                    <a:pt x="682" y="386"/>
                  </a:cubicBezTo>
                  <a:cubicBezTo>
                    <a:pt x="687" y="390"/>
                    <a:pt x="687" y="390"/>
                    <a:pt x="687" y="390"/>
                  </a:cubicBezTo>
                  <a:cubicBezTo>
                    <a:pt x="692" y="393"/>
                    <a:pt x="692" y="393"/>
                    <a:pt x="692" y="393"/>
                  </a:cubicBezTo>
                  <a:cubicBezTo>
                    <a:pt x="700" y="393"/>
                    <a:pt x="700" y="393"/>
                    <a:pt x="700" y="393"/>
                  </a:cubicBezTo>
                  <a:cubicBezTo>
                    <a:pt x="703" y="393"/>
                    <a:pt x="703" y="393"/>
                    <a:pt x="703" y="393"/>
                  </a:cubicBezTo>
                  <a:cubicBezTo>
                    <a:pt x="704" y="393"/>
                    <a:pt x="704" y="393"/>
                    <a:pt x="704" y="393"/>
                  </a:cubicBezTo>
                  <a:cubicBezTo>
                    <a:pt x="703" y="392"/>
                    <a:pt x="703" y="392"/>
                    <a:pt x="703" y="392"/>
                  </a:cubicBezTo>
                  <a:cubicBezTo>
                    <a:pt x="701" y="389"/>
                    <a:pt x="701" y="389"/>
                    <a:pt x="701" y="389"/>
                  </a:cubicBezTo>
                  <a:lnTo>
                    <a:pt x="695" y="386"/>
                  </a:lnTo>
                  <a:close/>
                  <a:moveTo>
                    <a:pt x="727" y="379"/>
                  </a:moveTo>
                  <a:cubicBezTo>
                    <a:pt x="728" y="377"/>
                    <a:pt x="728" y="377"/>
                    <a:pt x="728" y="377"/>
                  </a:cubicBezTo>
                  <a:cubicBezTo>
                    <a:pt x="731" y="376"/>
                    <a:pt x="731" y="376"/>
                    <a:pt x="731" y="376"/>
                  </a:cubicBezTo>
                  <a:cubicBezTo>
                    <a:pt x="733" y="374"/>
                    <a:pt x="733" y="374"/>
                    <a:pt x="733" y="374"/>
                  </a:cubicBezTo>
                  <a:cubicBezTo>
                    <a:pt x="737" y="371"/>
                    <a:pt x="737" y="371"/>
                    <a:pt x="737" y="371"/>
                  </a:cubicBezTo>
                  <a:cubicBezTo>
                    <a:pt x="740" y="370"/>
                    <a:pt x="740" y="370"/>
                    <a:pt x="740" y="370"/>
                  </a:cubicBezTo>
                  <a:cubicBezTo>
                    <a:pt x="740" y="371"/>
                    <a:pt x="740" y="371"/>
                    <a:pt x="740" y="371"/>
                  </a:cubicBezTo>
                  <a:cubicBezTo>
                    <a:pt x="741" y="370"/>
                    <a:pt x="741" y="370"/>
                    <a:pt x="741" y="370"/>
                  </a:cubicBezTo>
                  <a:cubicBezTo>
                    <a:pt x="741" y="369"/>
                    <a:pt x="741" y="369"/>
                    <a:pt x="741" y="369"/>
                  </a:cubicBezTo>
                  <a:cubicBezTo>
                    <a:pt x="743" y="367"/>
                    <a:pt x="743" y="367"/>
                    <a:pt x="743" y="367"/>
                  </a:cubicBezTo>
                  <a:cubicBezTo>
                    <a:pt x="746" y="366"/>
                    <a:pt x="746" y="366"/>
                    <a:pt x="746" y="366"/>
                  </a:cubicBezTo>
                  <a:cubicBezTo>
                    <a:pt x="746" y="364"/>
                    <a:pt x="746" y="364"/>
                    <a:pt x="746" y="364"/>
                  </a:cubicBezTo>
                  <a:cubicBezTo>
                    <a:pt x="750" y="364"/>
                    <a:pt x="750" y="364"/>
                    <a:pt x="750" y="364"/>
                  </a:cubicBezTo>
                  <a:cubicBezTo>
                    <a:pt x="753" y="364"/>
                    <a:pt x="753" y="364"/>
                    <a:pt x="753" y="364"/>
                  </a:cubicBezTo>
                  <a:cubicBezTo>
                    <a:pt x="758" y="361"/>
                    <a:pt x="758" y="361"/>
                    <a:pt x="758" y="361"/>
                  </a:cubicBezTo>
                  <a:cubicBezTo>
                    <a:pt x="761" y="363"/>
                    <a:pt x="761" y="363"/>
                    <a:pt x="761" y="363"/>
                  </a:cubicBezTo>
                  <a:cubicBezTo>
                    <a:pt x="766" y="363"/>
                    <a:pt x="766" y="363"/>
                    <a:pt x="766" y="363"/>
                  </a:cubicBezTo>
                  <a:cubicBezTo>
                    <a:pt x="771" y="359"/>
                    <a:pt x="771" y="359"/>
                    <a:pt x="771" y="359"/>
                  </a:cubicBezTo>
                  <a:cubicBezTo>
                    <a:pt x="778" y="356"/>
                    <a:pt x="778" y="356"/>
                    <a:pt x="778" y="356"/>
                  </a:cubicBezTo>
                  <a:cubicBezTo>
                    <a:pt x="781" y="354"/>
                    <a:pt x="781" y="354"/>
                    <a:pt x="781" y="354"/>
                  </a:cubicBezTo>
                  <a:cubicBezTo>
                    <a:pt x="781" y="351"/>
                    <a:pt x="781" y="351"/>
                    <a:pt x="781" y="351"/>
                  </a:cubicBezTo>
                  <a:cubicBezTo>
                    <a:pt x="778" y="350"/>
                    <a:pt x="778" y="350"/>
                    <a:pt x="778" y="350"/>
                  </a:cubicBezTo>
                  <a:cubicBezTo>
                    <a:pt x="783" y="350"/>
                    <a:pt x="783" y="350"/>
                    <a:pt x="783" y="350"/>
                  </a:cubicBezTo>
                  <a:cubicBezTo>
                    <a:pt x="783" y="349"/>
                    <a:pt x="783" y="349"/>
                    <a:pt x="783" y="349"/>
                  </a:cubicBezTo>
                  <a:cubicBezTo>
                    <a:pt x="780" y="349"/>
                    <a:pt x="780" y="349"/>
                    <a:pt x="780" y="349"/>
                  </a:cubicBezTo>
                  <a:cubicBezTo>
                    <a:pt x="776" y="347"/>
                    <a:pt x="776" y="347"/>
                    <a:pt x="776" y="347"/>
                  </a:cubicBezTo>
                  <a:cubicBezTo>
                    <a:pt x="778" y="347"/>
                    <a:pt x="778" y="347"/>
                    <a:pt x="778" y="347"/>
                  </a:cubicBezTo>
                  <a:cubicBezTo>
                    <a:pt x="780" y="347"/>
                    <a:pt x="780" y="347"/>
                    <a:pt x="780" y="347"/>
                  </a:cubicBezTo>
                  <a:cubicBezTo>
                    <a:pt x="783" y="347"/>
                    <a:pt x="783" y="347"/>
                    <a:pt x="783" y="347"/>
                  </a:cubicBezTo>
                  <a:cubicBezTo>
                    <a:pt x="783" y="346"/>
                    <a:pt x="783" y="346"/>
                    <a:pt x="783" y="346"/>
                  </a:cubicBezTo>
                  <a:cubicBezTo>
                    <a:pt x="781" y="346"/>
                    <a:pt x="781" y="346"/>
                    <a:pt x="781" y="346"/>
                  </a:cubicBezTo>
                  <a:cubicBezTo>
                    <a:pt x="781" y="344"/>
                    <a:pt x="781" y="344"/>
                    <a:pt x="781" y="344"/>
                  </a:cubicBezTo>
                  <a:cubicBezTo>
                    <a:pt x="783" y="344"/>
                    <a:pt x="783" y="344"/>
                    <a:pt x="783" y="344"/>
                  </a:cubicBezTo>
                  <a:cubicBezTo>
                    <a:pt x="784" y="344"/>
                    <a:pt x="784" y="344"/>
                    <a:pt x="784" y="344"/>
                  </a:cubicBezTo>
                  <a:cubicBezTo>
                    <a:pt x="783" y="343"/>
                    <a:pt x="783" y="343"/>
                    <a:pt x="783" y="343"/>
                  </a:cubicBezTo>
                  <a:cubicBezTo>
                    <a:pt x="781" y="341"/>
                    <a:pt x="781" y="341"/>
                    <a:pt x="781" y="341"/>
                  </a:cubicBezTo>
                  <a:cubicBezTo>
                    <a:pt x="784" y="341"/>
                    <a:pt x="784" y="341"/>
                    <a:pt x="784" y="341"/>
                  </a:cubicBezTo>
                  <a:cubicBezTo>
                    <a:pt x="786" y="340"/>
                    <a:pt x="786" y="340"/>
                    <a:pt x="786" y="340"/>
                  </a:cubicBezTo>
                  <a:cubicBezTo>
                    <a:pt x="787" y="337"/>
                    <a:pt x="787" y="337"/>
                    <a:pt x="787" y="337"/>
                  </a:cubicBezTo>
                  <a:cubicBezTo>
                    <a:pt x="786" y="337"/>
                    <a:pt x="786" y="337"/>
                    <a:pt x="786" y="337"/>
                  </a:cubicBezTo>
                  <a:cubicBezTo>
                    <a:pt x="784" y="337"/>
                    <a:pt x="784" y="337"/>
                    <a:pt x="784" y="337"/>
                  </a:cubicBezTo>
                  <a:cubicBezTo>
                    <a:pt x="784" y="336"/>
                    <a:pt x="784" y="336"/>
                    <a:pt x="784" y="336"/>
                  </a:cubicBezTo>
                  <a:cubicBezTo>
                    <a:pt x="784" y="334"/>
                    <a:pt x="784" y="334"/>
                    <a:pt x="784" y="334"/>
                  </a:cubicBezTo>
                  <a:cubicBezTo>
                    <a:pt x="783" y="334"/>
                    <a:pt x="783" y="334"/>
                    <a:pt x="783" y="334"/>
                  </a:cubicBezTo>
                  <a:cubicBezTo>
                    <a:pt x="780" y="333"/>
                    <a:pt x="780" y="333"/>
                    <a:pt x="780" y="333"/>
                  </a:cubicBezTo>
                  <a:cubicBezTo>
                    <a:pt x="781" y="333"/>
                    <a:pt x="781" y="333"/>
                    <a:pt x="781" y="333"/>
                  </a:cubicBezTo>
                  <a:cubicBezTo>
                    <a:pt x="781" y="331"/>
                    <a:pt x="781" y="331"/>
                    <a:pt x="781" y="331"/>
                  </a:cubicBezTo>
                  <a:cubicBezTo>
                    <a:pt x="778" y="333"/>
                    <a:pt x="778" y="333"/>
                    <a:pt x="778" y="333"/>
                  </a:cubicBezTo>
                  <a:cubicBezTo>
                    <a:pt x="777" y="333"/>
                    <a:pt x="777" y="333"/>
                    <a:pt x="777" y="333"/>
                  </a:cubicBezTo>
                  <a:cubicBezTo>
                    <a:pt x="774" y="334"/>
                    <a:pt x="774" y="334"/>
                    <a:pt x="774" y="334"/>
                  </a:cubicBezTo>
                  <a:cubicBezTo>
                    <a:pt x="773" y="336"/>
                    <a:pt x="773" y="336"/>
                    <a:pt x="773" y="336"/>
                  </a:cubicBezTo>
                  <a:cubicBezTo>
                    <a:pt x="773" y="334"/>
                    <a:pt x="773" y="334"/>
                    <a:pt x="773" y="334"/>
                  </a:cubicBezTo>
                  <a:cubicBezTo>
                    <a:pt x="770" y="334"/>
                    <a:pt x="770" y="334"/>
                    <a:pt x="770" y="334"/>
                  </a:cubicBezTo>
                  <a:cubicBezTo>
                    <a:pt x="777" y="331"/>
                    <a:pt x="777" y="331"/>
                    <a:pt x="777" y="331"/>
                  </a:cubicBezTo>
                  <a:cubicBezTo>
                    <a:pt x="776" y="328"/>
                    <a:pt x="776" y="328"/>
                    <a:pt x="776" y="328"/>
                  </a:cubicBezTo>
                  <a:cubicBezTo>
                    <a:pt x="774" y="327"/>
                    <a:pt x="774" y="327"/>
                    <a:pt x="774" y="327"/>
                  </a:cubicBezTo>
                  <a:cubicBezTo>
                    <a:pt x="771" y="327"/>
                    <a:pt x="771" y="327"/>
                    <a:pt x="771" y="327"/>
                  </a:cubicBezTo>
                  <a:cubicBezTo>
                    <a:pt x="767" y="326"/>
                    <a:pt x="767" y="326"/>
                    <a:pt x="767" y="326"/>
                  </a:cubicBezTo>
                  <a:cubicBezTo>
                    <a:pt x="766" y="326"/>
                    <a:pt x="766" y="326"/>
                    <a:pt x="766" y="326"/>
                  </a:cubicBezTo>
                  <a:cubicBezTo>
                    <a:pt x="770" y="324"/>
                    <a:pt x="770" y="324"/>
                    <a:pt x="770" y="324"/>
                  </a:cubicBezTo>
                  <a:cubicBezTo>
                    <a:pt x="773" y="324"/>
                    <a:pt x="773" y="324"/>
                    <a:pt x="773" y="324"/>
                  </a:cubicBezTo>
                  <a:cubicBezTo>
                    <a:pt x="776" y="323"/>
                    <a:pt x="776" y="323"/>
                    <a:pt x="776" y="323"/>
                  </a:cubicBezTo>
                  <a:cubicBezTo>
                    <a:pt x="778" y="321"/>
                    <a:pt x="778" y="321"/>
                    <a:pt x="778" y="321"/>
                  </a:cubicBezTo>
                  <a:cubicBezTo>
                    <a:pt x="776" y="320"/>
                    <a:pt x="776" y="320"/>
                    <a:pt x="776" y="320"/>
                  </a:cubicBezTo>
                  <a:cubicBezTo>
                    <a:pt x="774" y="320"/>
                    <a:pt x="774" y="320"/>
                    <a:pt x="774" y="320"/>
                  </a:cubicBezTo>
                  <a:cubicBezTo>
                    <a:pt x="768" y="318"/>
                    <a:pt x="768" y="318"/>
                    <a:pt x="768" y="318"/>
                  </a:cubicBezTo>
                  <a:cubicBezTo>
                    <a:pt x="766" y="317"/>
                    <a:pt x="766" y="317"/>
                    <a:pt x="766" y="317"/>
                  </a:cubicBezTo>
                  <a:cubicBezTo>
                    <a:pt x="764" y="317"/>
                    <a:pt x="764" y="317"/>
                    <a:pt x="764" y="317"/>
                  </a:cubicBezTo>
                  <a:cubicBezTo>
                    <a:pt x="764" y="316"/>
                    <a:pt x="764" y="316"/>
                    <a:pt x="764" y="316"/>
                  </a:cubicBezTo>
                  <a:cubicBezTo>
                    <a:pt x="764" y="314"/>
                    <a:pt x="764" y="314"/>
                    <a:pt x="764" y="314"/>
                  </a:cubicBezTo>
                  <a:cubicBezTo>
                    <a:pt x="760" y="316"/>
                    <a:pt x="760" y="316"/>
                    <a:pt x="760" y="316"/>
                  </a:cubicBezTo>
                  <a:cubicBezTo>
                    <a:pt x="763" y="313"/>
                    <a:pt x="763" y="313"/>
                    <a:pt x="763" y="313"/>
                  </a:cubicBezTo>
                  <a:cubicBezTo>
                    <a:pt x="760" y="314"/>
                    <a:pt x="760" y="314"/>
                    <a:pt x="760" y="314"/>
                  </a:cubicBezTo>
                  <a:cubicBezTo>
                    <a:pt x="760" y="313"/>
                    <a:pt x="760" y="313"/>
                    <a:pt x="760" y="313"/>
                  </a:cubicBezTo>
                  <a:cubicBezTo>
                    <a:pt x="757" y="314"/>
                    <a:pt x="757" y="314"/>
                    <a:pt x="757" y="314"/>
                  </a:cubicBezTo>
                  <a:cubicBezTo>
                    <a:pt x="757" y="311"/>
                    <a:pt x="757" y="311"/>
                    <a:pt x="757" y="311"/>
                  </a:cubicBezTo>
                  <a:cubicBezTo>
                    <a:pt x="751" y="316"/>
                    <a:pt x="751" y="316"/>
                    <a:pt x="751" y="316"/>
                  </a:cubicBezTo>
                  <a:cubicBezTo>
                    <a:pt x="753" y="314"/>
                    <a:pt x="753" y="314"/>
                    <a:pt x="753" y="314"/>
                  </a:cubicBezTo>
                  <a:cubicBezTo>
                    <a:pt x="754" y="313"/>
                    <a:pt x="754" y="313"/>
                    <a:pt x="754" y="313"/>
                  </a:cubicBezTo>
                  <a:cubicBezTo>
                    <a:pt x="753" y="313"/>
                    <a:pt x="753" y="313"/>
                    <a:pt x="753" y="313"/>
                  </a:cubicBezTo>
                  <a:cubicBezTo>
                    <a:pt x="750" y="314"/>
                    <a:pt x="750" y="314"/>
                    <a:pt x="750" y="314"/>
                  </a:cubicBezTo>
                  <a:cubicBezTo>
                    <a:pt x="747" y="316"/>
                    <a:pt x="747" y="316"/>
                    <a:pt x="747" y="316"/>
                  </a:cubicBezTo>
                  <a:cubicBezTo>
                    <a:pt x="748" y="314"/>
                    <a:pt x="748" y="314"/>
                    <a:pt x="748" y="314"/>
                  </a:cubicBezTo>
                  <a:cubicBezTo>
                    <a:pt x="751" y="311"/>
                    <a:pt x="751" y="311"/>
                    <a:pt x="751" y="311"/>
                  </a:cubicBezTo>
                  <a:cubicBezTo>
                    <a:pt x="753" y="310"/>
                    <a:pt x="753" y="310"/>
                    <a:pt x="753" y="310"/>
                  </a:cubicBezTo>
                  <a:cubicBezTo>
                    <a:pt x="753" y="308"/>
                    <a:pt x="753" y="308"/>
                    <a:pt x="753" y="308"/>
                  </a:cubicBezTo>
                  <a:cubicBezTo>
                    <a:pt x="754" y="306"/>
                    <a:pt x="754" y="306"/>
                    <a:pt x="754" y="306"/>
                  </a:cubicBezTo>
                  <a:cubicBezTo>
                    <a:pt x="753" y="307"/>
                    <a:pt x="753" y="307"/>
                    <a:pt x="753" y="307"/>
                  </a:cubicBezTo>
                  <a:cubicBezTo>
                    <a:pt x="751" y="308"/>
                    <a:pt x="751" y="308"/>
                    <a:pt x="751" y="308"/>
                  </a:cubicBezTo>
                  <a:cubicBezTo>
                    <a:pt x="751" y="307"/>
                    <a:pt x="751" y="307"/>
                    <a:pt x="751" y="307"/>
                  </a:cubicBezTo>
                  <a:cubicBezTo>
                    <a:pt x="748" y="307"/>
                    <a:pt x="748" y="307"/>
                    <a:pt x="748" y="307"/>
                  </a:cubicBezTo>
                  <a:cubicBezTo>
                    <a:pt x="750" y="306"/>
                    <a:pt x="750" y="306"/>
                    <a:pt x="750" y="306"/>
                  </a:cubicBezTo>
                  <a:cubicBezTo>
                    <a:pt x="747" y="304"/>
                    <a:pt x="747" y="304"/>
                    <a:pt x="747" y="304"/>
                  </a:cubicBezTo>
                  <a:cubicBezTo>
                    <a:pt x="748" y="304"/>
                    <a:pt x="748" y="304"/>
                    <a:pt x="748" y="304"/>
                  </a:cubicBezTo>
                  <a:cubicBezTo>
                    <a:pt x="746" y="303"/>
                    <a:pt x="746" y="303"/>
                    <a:pt x="746" y="303"/>
                  </a:cubicBezTo>
                  <a:cubicBezTo>
                    <a:pt x="747" y="300"/>
                    <a:pt x="747" y="300"/>
                    <a:pt x="747" y="300"/>
                  </a:cubicBezTo>
                  <a:cubicBezTo>
                    <a:pt x="744" y="301"/>
                    <a:pt x="744" y="301"/>
                    <a:pt x="744" y="301"/>
                  </a:cubicBezTo>
                  <a:cubicBezTo>
                    <a:pt x="741" y="300"/>
                    <a:pt x="741" y="300"/>
                    <a:pt x="741" y="300"/>
                  </a:cubicBezTo>
                  <a:cubicBezTo>
                    <a:pt x="743" y="300"/>
                    <a:pt x="743" y="300"/>
                    <a:pt x="743" y="300"/>
                  </a:cubicBezTo>
                  <a:cubicBezTo>
                    <a:pt x="744" y="298"/>
                    <a:pt x="744" y="298"/>
                    <a:pt x="744" y="298"/>
                  </a:cubicBezTo>
                  <a:cubicBezTo>
                    <a:pt x="741" y="297"/>
                    <a:pt x="741" y="297"/>
                    <a:pt x="741" y="297"/>
                  </a:cubicBezTo>
                  <a:cubicBezTo>
                    <a:pt x="744" y="297"/>
                    <a:pt x="744" y="297"/>
                    <a:pt x="744" y="297"/>
                  </a:cubicBezTo>
                  <a:cubicBezTo>
                    <a:pt x="746" y="295"/>
                    <a:pt x="746" y="295"/>
                    <a:pt x="746" y="295"/>
                  </a:cubicBezTo>
                  <a:cubicBezTo>
                    <a:pt x="744" y="295"/>
                    <a:pt x="744" y="295"/>
                    <a:pt x="744" y="295"/>
                  </a:cubicBezTo>
                  <a:cubicBezTo>
                    <a:pt x="741" y="294"/>
                    <a:pt x="741" y="294"/>
                    <a:pt x="741" y="294"/>
                  </a:cubicBezTo>
                  <a:cubicBezTo>
                    <a:pt x="744" y="294"/>
                    <a:pt x="744" y="294"/>
                    <a:pt x="744" y="294"/>
                  </a:cubicBezTo>
                  <a:cubicBezTo>
                    <a:pt x="746" y="294"/>
                    <a:pt x="746" y="294"/>
                    <a:pt x="746" y="294"/>
                  </a:cubicBezTo>
                  <a:cubicBezTo>
                    <a:pt x="748" y="291"/>
                    <a:pt x="748" y="291"/>
                    <a:pt x="748" y="291"/>
                  </a:cubicBezTo>
                  <a:cubicBezTo>
                    <a:pt x="751" y="291"/>
                    <a:pt x="751" y="291"/>
                    <a:pt x="751" y="291"/>
                  </a:cubicBezTo>
                  <a:cubicBezTo>
                    <a:pt x="753" y="291"/>
                    <a:pt x="753" y="291"/>
                    <a:pt x="753" y="291"/>
                  </a:cubicBezTo>
                  <a:cubicBezTo>
                    <a:pt x="753" y="290"/>
                    <a:pt x="753" y="290"/>
                    <a:pt x="753" y="290"/>
                  </a:cubicBezTo>
                  <a:cubicBezTo>
                    <a:pt x="751" y="288"/>
                    <a:pt x="751" y="288"/>
                    <a:pt x="751" y="288"/>
                  </a:cubicBezTo>
                  <a:cubicBezTo>
                    <a:pt x="750" y="288"/>
                    <a:pt x="750" y="288"/>
                    <a:pt x="750" y="288"/>
                  </a:cubicBezTo>
                  <a:cubicBezTo>
                    <a:pt x="748" y="287"/>
                    <a:pt x="748" y="287"/>
                    <a:pt x="748" y="287"/>
                  </a:cubicBezTo>
                  <a:cubicBezTo>
                    <a:pt x="750" y="285"/>
                    <a:pt x="750" y="285"/>
                    <a:pt x="750" y="285"/>
                  </a:cubicBezTo>
                  <a:cubicBezTo>
                    <a:pt x="748" y="285"/>
                    <a:pt x="748" y="285"/>
                    <a:pt x="748" y="285"/>
                  </a:cubicBezTo>
                  <a:cubicBezTo>
                    <a:pt x="744" y="284"/>
                    <a:pt x="744" y="284"/>
                    <a:pt x="744" y="284"/>
                  </a:cubicBezTo>
                  <a:cubicBezTo>
                    <a:pt x="747" y="284"/>
                    <a:pt x="747" y="284"/>
                    <a:pt x="747" y="284"/>
                  </a:cubicBezTo>
                  <a:cubicBezTo>
                    <a:pt x="750" y="283"/>
                    <a:pt x="750" y="283"/>
                    <a:pt x="750" y="283"/>
                  </a:cubicBezTo>
                  <a:cubicBezTo>
                    <a:pt x="750" y="281"/>
                    <a:pt x="750" y="281"/>
                    <a:pt x="750" y="281"/>
                  </a:cubicBezTo>
                  <a:cubicBezTo>
                    <a:pt x="750" y="280"/>
                    <a:pt x="750" y="280"/>
                    <a:pt x="750" y="280"/>
                  </a:cubicBezTo>
                  <a:cubicBezTo>
                    <a:pt x="750" y="278"/>
                    <a:pt x="750" y="278"/>
                    <a:pt x="750" y="278"/>
                  </a:cubicBezTo>
                  <a:cubicBezTo>
                    <a:pt x="748" y="278"/>
                    <a:pt x="748" y="278"/>
                    <a:pt x="748" y="278"/>
                  </a:cubicBezTo>
                  <a:cubicBezTo>
                    <a:pt x="747" y="280"/>
                    <a:pt x="747" y="280"/>
                    <a:pt x="747" y="280"/>
                  </a:cubicBezTo>
                  <a:cubicBezTo>
                    <a:pt x="747" y="278"/>
                    <a:pt x="747" y="278"/>
                    <a:pt x="747" y="278"/>
                  </a:cubicBezTo>
                  <a:cubicBezTo>
                    <a:pt x="746" y="278"/>
                    <a:pt x="746" y="278"/>
                    <a:pt x="746" y="278"/>
                  </a:cubicBezTo>
                  <a:cubicBezTo>
                    <a:pt x="748" y="277"/>
                    <a:pt x="748" y="277"/>
                    <a:pt x="748" y="277"/>
                  </a:cubicBezTo>
                  <a:cubicBezTo>
                    <a:pt x="747" y="277"/>
                    <a:pt x="747" y="277"/>
                    <a:pt x="747" y="277"/>
                  </a:cubicBezTo>
                  <a:cubicBezTo>
                    <a:pt x="748" y="275"/>
                    <a:pt x="748" y="275"/>
                    <a:pt x="748" y="275"/>
                  </a:cubicBezTo>
                  <a:cubicBezTo>
                    <a:pt x="746" y="275"/>
                    <a:pt x="746" y="275"/>
                    <a:pt x="746" y="275"/>
                  </a:cubicBezTo>
                  <a:cubicBezTo>
                    <a:pt x="747" y="274"/>
                    <a:pt x="747" y="274"/>
                    <a:pt x="747" y="274"/>
                  </a:cubicBezTo>
                  <a:cubicBezTo>
                    <a:pt x="748" y="274"/>
                    <a:pt x="748" y="274"/>
                    <a:pt x="748" y="274"/>
                  </a:cubicBezTo>
                  <a:cubicBezTo>
                    <a:pt x="748" y="271"/>
                    <a:pt x="748" y="271"/>
                    <a:pt x="748" y="271"/>
                  </a:cubicBezTo>
                  <a:cubicBezTo>
                    <a:pt x="746" y="271"/>
                    <a:pt x="746" y="271"/>
                    <a:pt x="746" y="271"/>
                  </a:cubicBezTo>
                  <a:cubicBezTo>
                    <a:pt x="743" y="273"/>
                    <a:pt x="743" y="273"/>
                    <a:pt x="743" y="273"/>
                  </a:cubicBezTo>
                  <a:cubicBezTo>
                    <a:pt x="741" y="273"/>
                    <a:pt x="741" y="273"/>
                    <a:pt x="741" y="273"/>
                  </a:cubicBezTo>
                  <a:cubicBezTo>
                    <a:pt x="741" y="271"/>
                    <a:pt x="741" y="271"/>
                    <a:pt x="741" y="271"/>
                  </a:cubicBezTo>
                  <a:cubicBezTo>
                    <a:pt x="744" y="271"/>
                    <a:pt x="744" y="271"/>
                    <a:pt x="744" y="271"/>
                  </a:cubicBezTo>
                  <a:cubicBezTo>
                    <a:pt x="747" y="270"/>
                    <a:pt x="747" y="270"/>
                    <a:pt x="747" y="270"/>
                  </a:cubicBezTo>
                  <a:cubicBezTo>
                    <a:pt x="747" y="268"/>
                    <a:pt x="747" y="268"/>
                    <a:pt x="747" y="268"/>
                  </a:cubicBezTo>
                  <a:cubicBezTo>
                    <a:pt x="748" y="268"/>
                    <a:pt x="748" y="268"/>
                    <a:pt x="748" y="268"/>
                  </a:cubicBezTo>
                  <a:cubicBezTo>
                    <a:pt x="747" y="267"/>
                    <a:pt x="747" y="267"/>
                    <a:pt x="747" y="267"/>
                  </a:cubicBezTo>
                  <a:cubicBezTo>
                    <a:pt x="744" y="267"/>
                    <a:pt x="744" y="267"/>
                    <a:pt x="744" y="267"/>
                  </a:cubicBezTo>
                  <a:cubicBezTo>
                    <a:pt x="747" y="265"/>
                    <a:pt x="747" y="265"/>
                    <a:pt x="747" y="265"/>
                  </a:cubicBezTo>
                  <a:cubicBezTo>
                    <a:pt x="746" y="265"/>
                    <a:pt x="746" y="265"/>
                    <a:pt x="746" y="265"/>
                  </a:cubicBezTo>
                  <a:cubicBezTo>
                    <a:pt x="748" y="264"/>
                    <a:pt x="748" y="264"/>
                    <a:pt x="748" y="264"/>
                  </a:cubicBezTo>
                  <a:cubicBezTo>
                    <a:pt x="744" y="264"/>
                    <a:pt x="744" y="264"/>
                    <a:pt x="744" y="264"/>
                  </a:cubicBezTo>
                  <a:cubicBezTo>
                    <a:pt x="740" y="265"/>
                    <a:pt x="740" y="265"/>
                    <a:pt x="740" y="265"/>
                  </a:cubicBezTo>
                  <a:cubicBezTo>
                    <a:pt x="740" y="264"/>
                    <a:pt x="740" y="264"/>
                    <a:pt x="740" y="264"/>
                  </a:cubicBezTo>
                  <a:cubicBezTo>
                    <a:pt x="743" y="264"/>
                    <a:pt x="743" y="264"/>
                    <a:pt x="743" y="264"/>
                  </a:cubicBezTo>
                  <a:cubicBezTo>
                    <a:pt x="747" y="261"/>
                    <a:pt x="747" y="261"/>
                    <a:pt x="747" y="261"/>
                  </a:cubicBezTo>
                  <a:cubicBezTo>
                    <a:pt x="744" y="262"/>
                    <a:pt x="744" y="262"/>
                    <a:pt x="744" y="262"/>
                  </a:cubicBezTo>
                  <a:cubicBezTo>
                    <a:pt x="746" y="261"/>
                    <a:pt x="746" y="261"/>
                    <a:pt x="746" y="261"/>
                  </a:cubicBezTo>
                  <a:cubicBezTo>
                    <a:pt x="743" y="261"/>
                    <a:pt x="743" y="261"/>
                    <a:pt x="743" y="261"/>
                  </a:cubicBezTo>
                  <a:cubicBezTo>
                    <a:pt x="743" y="260"/>
                    <a:pt x="743" y="260"/>
                    <a:pt x="743" y="260"/>
                  </a:cubicBezTo>
                  <a:cubicBezTo>
                    <a:pt x="744" y="260"/>
                    <a:pt x="744" y="260"/>
                    <a:pt x="744" y="260"/>
                  </a:cubicBezTo>
                  <a:cubicBezTo>
                    <a:pt x="746" y="258"/>
                    <a:pt x="746" y="258"/>
                    <a:pt x="746" y="258"/>
                  </a:cubicBezTo>
                  <a:cubicBezTo>
                    <a:pt x="744" y="258"/>
                    <a:pt x="744" y="258"/>
                    <a:pt x="744" y="258"/>
                  </a:cubicBezTo>
                  <a:cubicBezTo>
                    <a:pt x="743" y="258"/>
                    <a:pt x="743" y="258"/>
                    <a:pt x="743" y="258"/>
                  </a:cubicBezTo>
                  <a:cubicBezTo>
                    <a:pt x="743" y="257"/>
                    <a:pt x="743" y="257"/>
                    <a:pt x="743" y="257"/>
                  </a:cubicBezTo>
                  <a:cubicBezTo>
                    <a:pt x="743" y="255"/>
                    <a:pt x="743" y="255"/>
                    <a:pt x="743" y="255"/>
                  </a:cubicBezTo>
                  <a:cubicBezTo>
                    <a:pt x="743" y="254"/>
                    <a:pt x="743" y="254"/>
                    <a:pt x="743" y="254"/>
                  </a:cubicBezTo>
                  <a:cubicBezTo>
                    <a:pt x="744" y="252"/>
                    <a:pt x="744" y="252"/>
                    <a:pt x="744" y="252"/>
                  </a:cubicBezTo>
                  <a:cubicBezTo>
                    <a:pt x="740" y="254"/>
                    <a:pt x="740" y="254"/>
                    <a:pt x="740" y="254"/>
                  </a:cubicBezTo>
                  <a:cubicBezTo>
                    <a:pt x="743" y="251"/>
                    <a:pt x="743" y="251"/>
                    <a:pt x="743" y="251"/>
                  </a:cubicBezTo>
                  <a:cubicBezTo>
                    <a:pt x="738" y="252"/>
                    <a:pt x="738" y="252"/>
                    <a:pt x="738" y="252"/>
                  </a:cubicBezTo>
                  <a:cubicBezTo>
                    <a:pt x="741" y="251"/>
                    <a:pt x="741" y="251"/>
                    <a:pt x="741" y="251"/>
                  </a:cubicBezTo>
                  <a:cubicBezTo>
                    <a:pt x="743" y="250"/>
                    <a:pt x="743" y="250"/>
                    <a:pt x="743" y="250"/>
                  </a:cubicBezTo>
                  <a:cubicBezTo>
                    <a:pt x="741" y="250"/>
                    <a:pt x="741" y="250"/>
                    <a:pt x="741" y="250"/>
                  </a:cubicBezTo>
                  <a:cubicBezTo>
                    <a:pt x="740" y="250"/>
                    <a:pt x="740" y="250"/>
                    <a:pt x="740" y="250"/>
                  </a:cubicBezTo>
                  <a:cubicBezTo>
                    <a:pt x="735" y="251"/>
                    <a:pt x="735" y="251"/>
                    <a:pt x="735" y="251"/>
                  </a:cubicBezTo>
                  <a:cubicBezTo>
                    <a:pt x="734" y="254"/>
                    <a:pt x="734" y="254"/>
                    <a:pt x="734" y="254"/>
                  </a:cubicBezTo>
                  <a:cubicBezTo>
                    <a:pt x="733" y="255"/>
                    <a:pt x="733" y="255"/>
                    <a:pt x="733" y="255"/>
                  </a:cubicBezTo>
                  <a:cubicBezTo>
                    <a:pt x="731" y="255"/>
                    <a:pt x="731" y="255"/>
                    <a:pt x="731" y="255"/>
                  </a:cubicBezTo>
                  <a:cubicBezTo>
                    <a:pt x="730" y="255"/>
                    <a:pt x="730" y="255"/>
                    <a:pt x="730" y="255"/>
                  </a:cubicBezTo>
                  <a:cubicBezTo>
                    <a:pt x="728" y="257"/>
                    <a:pt x="728" y="257"/>
                    <a:pt x="728" y="257"/>
                  </a:cubicBezTo>
                  <a:cubicBezTo>
                    <a:pt x="730" y="258"/>
                    <a:pt x="730" y="258"/>
                    <a:pt x="730" y="258"/>
                  </a:cubicBezTo>
                  <a:cubicBezTo>
                    <a:pt x="731" y="260"/>
                    <a:pt x="731" y="260"/>
                    <a:pt x="731" y="260"/>
                  </a:cubicBezTo>
                  <a:cubicBezTo>
                    <a:pt x="727" y="258"/>
                    <a:pt x="727" y="258"/>
                    <a:pt x="727" y="258"/>
                  </a:cubicBezTo>
                  <a:cubicBezTo>
                    <a:pt x="727" y="261"/>
                    <a:pt x="727" y="261"/>
                    <a:pt x="727" y="261"/>
                  </a:cubicBezTo>
                  <a:cubicBezTo>
                    <a:pt x="725" y="261"/>
                    <a:pt x="725" y="261"/>
                    <a:pt x="725" y="261"/>
                  </a:cubicBezTo>
                  <a:cubicBezTo>
                    <a:pt x="725" y="262"/>
                    <a:pt x="725" y="262"/>
                    <a:pt x="725" y="262"/>
                  </a:cubicBezTo>
                  <a:cubicBezTo>
                    <a:pt x="724" y="262"/>
                    <a:pt x="724" y="262"/>
                    <a:pt x="724" y="262"/>
                  </a:cubicBezTo>
                  <a:cubicBezTo>
                    <a:pt x="724" y="264"/>
                    <a:pt x="724" y="264"/>
                    <a:pt x="724" y="264"/>
                  </a:cubicBezTo>
                  <a:cubicBezTo>
                    <a:pt x="725" y="264"/>
                    <a:pt x="725" y="264"/>
                    <a:pt x="725" y="264"/>
                  </a:cubicBezTo>
                  <a:cubicBezTo>
                    <a:pt x="723" y="265"/>
                    <a:pt x="723" y="265"/>
                    <a:pt x="723" y="265"/>
                  </a:cubicBezTo>
                  <a:cubicBezTo>
                    <a:pt x="720" y="265"/>
                    <a:pt x="720" y="265"/>
                    <a:pt x="720" y="265"/>
                  </a:cubicBezTo>
                  <a:cubicBezTo>
                    <a:pt x="720" y="267"/>
                    <a:pt x="720" y="267"/>
                    <a:pt x="720" y="267"/>
                  </a:cubicBezTo>
                  <a:cubicBezTo>
                    <a:pt x="718" y="267"/>
                    <a:pt x="718" y="267"/>
                    <a:pt x="718" y="267"/>
                  </a:cubicBezTo>
                  <a:cubicBezTo>
                    <a:pt x="717" y="268"/>
                    <a:pt x="717" y="268"/>
                    <a:pt x="717" y="268"/>
                  </a:cubicBezTo>
                  <a:cubicBezTo>
                    <a:pt x="714" y="267"/>
                    <a:pt x="714" y="267"/>
                    <a:pt x="714" y="267"/>
                  </a:cubicBezTo>
                  <a:cubicBezTo>
                    <a:pt x="713" y="268"/>
                    <a:pt x="713" y="268"/>
                    <a:pt x="713" y="268"/>
                  </a:cubicBezTo>
                  <a:cubicBezTo>
                    <a:pt x="711" y="271"/>
                    <a:pt x="711" y="271"/>
                    <a:pt x="711" y="271"/>
                  </a:cubicBezTo>
                  <a:cubicBezTo>
                    <a:pt x="710" y="271"/>
                    <a:pt x="710" y="271"/>
                    <a:pt x="710" y="271"/>
                  </a:cubicBezTo>
                  <a:cubicBezTo>
                    <a:pt x="707" y="271"/>
                    <a:pt x="707" y="271"/>
                    <a:pt x="707" y="271"/>
                  </a:cubicBezTo>
                  <a:cubicBezTo>
                    <a:pt x="703" y="274"/>
                    <a:pt x="703" y="274"/>
                    <a:pt x="703" y="274"/>
                  </a:cubicBezTo>
                  <a:cubicBezTo>
                    <a:pt x="698" y="275"/>
                    <a:pt x="698" y="275"/>
                    <a:pt x="698" y="275"/>
                  </a:cubicBezTo>
                  <a:cubicBezTo>
                    <a:pt x="695" y="278"/>
                    <a:pt x="695" y="278"/>
                    <a:pt x="695" y="278"/>
                  </a:cubicBezTo>
                  <a:cubicBezTo>
                    <a:pt x="697" y="275"/>
                    <a:pt x="697" y="275"/>
                    <a:pt x="697" y="275"/>
                  </a:cubicBezTo>
                  <a:cubicBezTo>
                    <a:pt x="698" y="274"/>
                    <a:pt x="698" y="274"/>
                    <a:pt x="698" y="274"/>
                  </a:cubicBezTo>
                  <a:cubicBezTo>
                    <a:pt x="698" y="273"/>
                    <a:pt x="698" y="273"/>
                    <a:pt x="698" y="273"/>
                  </a:cubicBezTo>
                  <a:cubicBezTo>
                    <a:pt x="695" y="274"/>
                    <a:pt x="695" y="274"/>
                    <a:pt x="695" y="274"/>
                  </a:cubicBezTo>
                  <a:cubicBezTo>
                    <a:pt x="697" y="273"/>
                    <a:pt x="697" y="273"/>
                    <a:pt x="697" y="273"/>
                  </a:cubicBezTo>
                  <a:cubicBezTo>
                    <a:pt x="697" y="271"/>
                    <a:pt x="697" y="271"/>
                    <a:pt x="697" y="271"/>
                  </a:cubicBezTo>
                  <a:cubicBezTo>
                    <a:pt x="695" y="271"/>
                    <a:pt x="695" y="271"/>
                    <a:pt x="695" y="271"/>
                  </a:cubicBezTo>
                  <a:cubicBezTo>
                    <a:pt x="694" y="273"/>
                    <a:pt x="694" y="273"/>
                    <a:pt x="694" y="273"/>
                  </a:cubicBezTo>
                  <a:cubicBezTo>
                    <a:pt x="694" y="270"/>
                    <a:pt x="694" y="270"/>
                    <a:pt x="694" y="270"/>
                  </a:cubicBezTo>
                  <a:cubicBezTo>
                    <a:pt x="694" y="268"/>
                    <a:pt x="694" y="268"/>
                    <a:pt x="694" y="268"/>
                  </a:cubicBezTo>
                  <a:cubicBezTo>
                    <a:pt x="692" y="267"/>
                    <a:pt x="692" y="267"/>
                    <a:pt x="692" y="267"/>
                  </a:cubicBezTo>
                  <a:cubicBezTo>
                    <a:pt x="688" y="267"/>
                    <a:pt x="688" y="267"/>
                    <a:pt x="688" y="267"/>
                  </a:cubicBezTo>
                  <a:cubicBezTo>
                    <a:pt x="684" y="268"/>
                    <a:pt x="684" y="268"/>
                    <a:pt x="684" y="268"/>
                  </a:cubicBezTo>
                  <a:cubicBezTo>
                    <a:pt x="680" y="270"/>
                    <a:pt x="680" y="270"/>
                    <a:pt x="680" y="270"/>
                  </a:cubicBezTo>
                  <a:cubicBezTo>
                    <a:pt x="680" y="268"/>
                    <a:pt x="680" y="268"/>
                    <a:pt x="680" y="268"/>
                  </a:cubicBezTo>
                  <a:cubicBezTo>
                    <a:pt x="678" y="268"/>
                    <a:pt x="678" y="268"/>
                    <a:pt x="678" y="268"/>
                  </a:cubicBezTo>
                  <a:cubicBezTo>
                    <a:pt x="677" y="268"/>
                    <a:pt x="677" y="268"/>
                    <a:pt x="677" y="268"/>
                  </a:cubicBezTo>
                  <a:cubicBezTo>
                    <a:pt x="681" y="267"/>
                    <a:pt x="681" y="267"/>
                    <a:pt x="681" y="267"/>
                  </a:cubicBezTo>
                  <a:cubicBezTo>
                    <a:pt x="682" y="264"/>
                    <a:pt x="682" y="264"/>
                    <a:pt x="682" y="264"/>
                  </a:cubicBezTo>
                  <a:cubicBezTo>
                    <a:pt x="682" y="265"/>
                    <a:pt x="682" y="265"/>
                    <a:pt x="682" y="265"/>
                  </a:cubicBezTo>
                  <a:cubicBezTo>
                    <a:pt x="682" y="268"/>
                    <a:pt x="682" y="268"/>
                    <a:pt x="682" y="268"/>
                  </a:cubicBezTo>
                  <a:cubicBezTo>
                    <a:pt x="685" y="265"/>
                    <a:pt x="685" y="265"/>
                    <a:pt x="685" y="265"/>
                  </a:cubicBezTo>
                  <a:cubicBezTo>
                    <a:pt x="687" y="264"/>
                    <a:pt x="687" y="264"/>
                    <a:pt x="687" y="264"/>
                  </a:cubicBezTo>
                  <a:cubicBezTo>
                    <a:pt x="687" y="262"/>
                    <a:pt x="687" y="262"/>
                    <a:pt x="687" y="262"/>
                  </a:cubicBezTo>
                  <a:cubicBezTo>
                    <a:pt x="688" y="262"/>
                    <a:pt x="688" y="262"/>
                    <a:pt x="688" y="262"/>
                  </a:cubicBezTo>
                  <a:cubicBezTo>
                    <a:pt x="690" y="262"/>
                    <a:pt x="690" y="262"/>
                    <a:pt x="690" y="262"/>
                  </a:cubicBezTo>
                  <a:cubicBezTo>
                    <a:pt x="690" y="261"/>
                    <a:pt x="690" y="261"/>
                    <a:pt x="690" y="261"/>
                  </a:cubicBezTo>
                  <a:cubicBezTo>
                    <a:pt x="688" y="261"/>
                    <a:pt x="688" y="261"/>
                    <a:pt x="688" y="261"/>
                  </a:cubicBezTo>
                  <a:cubicBezTo>
                    <a:pt x="685" y="261"/>
                    <a:pt x="685" y="261"/>
                    <a:pt x="685" y="261"/>
                  </a:cubicBezTo>
                  <a:cubicBezTo>
                    <a:pt x="687" y="260"/>
                    <a:pt x="687" y="260"/>
                    <a:pt x="687" y="260"/>
                  </a:cubicBezTo>
                  <a:cubicBezTo>
                    <a:pt x="687" y="258"/>
                    <a:pt x="687" y="258"/>
                    <a:pt x="687" y="258"/>
                  </a:cubicBezTo>
                  <a:cubicBezTo>
                    <a:pt x="688" y="258"/>
                    <a:pt x="688" y="258"/>
                    <a:pt x="688" y="258"/>
                  </a:cubicBezTo>
                  <a:cubicBezTo>
                    <a:pt x="690" y="254"/>
                    <a:pt x="690" y="254"/>
                    <a:pt x="690" y="254"/>
                  </a:cubicBezTo>
                  <a:cubicBezTo>
                    <a:pt x="688" y="252"/>
                    <a:pt x="688" y="252"/>
                    <a:pt x="688" y="252"/>
                  </a:cubicBezTo>
                  <a:cubicBezTo>
                    <a:pt x="690" y="252"/>
                    <a:pt x="690" y="252"/>
                    <a:pt x="690" y="252"/>
                  </a:cubicBezTo>
                  <a:cubicBezTo>
                    <a:pt x="692" y="251"/>
                    <a:pt x="692" y="251"/>
                    <a:pt x="692" y="251"/>
                  </a:cubicBezTo>
                  <a:cubicBezTo>
                    <a:pt x="694" y="248"/>
                    <a:pt x="694" y="248"/>
                    <a:pt x="694" y="248"/>
                  </a:cubicBezTo>
                  <a:cubicBezTo>
                    <a:pt x="695" y="245"/>
                    <a:pt x="695" y="245"/>
                    <a:pt x="695" y="245"/>
                  </a:cubicBezTo>
                  <a:cubicBezTo>
                    <a:pt x="697" y="244"/>
                    <a:pt x="697" y="244"/>
                    <a:pt x="697" y="244"/>
                  </a:cubicBezTo>
                  <a:cubicBezTo>
                    <a:pt x="698" y="242"/>
                    <a:pt x="698" y="242"/>
                    <a:pt x="698" y="242"/>
                  </a:cubicBezTo>
                  <a:cubicBezTo>
                    <a:pt x="700" y="241"/>
                    <a:pt x="700" y="241"/>
                    <a:pt x="700" y="241"/>
                  </a:cubicBezTo>
                  <a:cubicBezTo>
                    <a:pt x="700" y="240"/>
                    <a:pt x="700" y="240"/>
                    <a:pt x="700" y="240"/>
                  </a:cubicBezTo>
                  <a:cubicBezTo>
                    <a:pt x="698" y="240"/>
                    <a:pt x="698" y="240"/>
                    <a:pt x="698" y="240"/>
                  </a:cubicBezTo>
                  <a:cubicBezTo>
                    <a:pt x="695" y="241"/>
                    <a:pt x="695" y="241"/>
                    <a:pt x="695" y="241"/>
                  </a:cubicBezTo>
                  <a:cubicBezTo>
                    <a:pt x="692" y="241"/>
                    <a:pt x="692" y="241"/>
                    <a:pt x="692" y="241"/>
                  </a:cubicBezTo>
                  <a:cubicBezTo>
                    <a:pt x="694" y="240"/>
                    <a:pt x="694" y="240"/>
                    <a:pt x="694" y="240"/>
                  </a:cubicBezTo>
                  <a:cubicBezTo>
                    <a:pt x="692" y="240"/>
                    <a:pt x="692" y="240"/>
                    <a:pt x="692" y="240"/>
                  </a:cubicBezTo>
                  <a:cubicBezTo>
                    <a:pt x="690" y="240"/>
                    <a:pt x="690" y="240"/>
                    <a:pt x="690" y="240"/>
                  </a:cubicBezTo>
                  <a:cubicBezTo>
                    <a:pt x="685" y="238"/>
                    <a:pt x="685" y="238"/>
                    <a:pt x="685" y="238"/>
                  </a:cubicBezTo>
                  <a:cubicBezTo>
                    <a:pt x="684" y="238"/>
                    <a:pt x="684" y="238"/>
                    <a:pt x="684" y="238"/>
                  </a:cubicBezTo>
                  <a:cubicBezTo>
                    <a:pt x="682" y="237"/>
                    <a:pt x="682" y="237"/>
                    <a:pt x="682" y="237"/>
                  </a:cubicBezTo>
                  <a:cubicBezTo>
                    <a:pt x="682" y="238"/>
                    <a:pt x="682" y="238"/>
                    <a:pt x="682" y="238"/>
                  </a:cubicBezTo>
                  <a:cubicBezTo>
                    <a:pt x="681" y="237"/>
                    <a:pt x="681" y="237"/>
                    <a:pt x="681" y="237"/>
                  </a:cubicBezTo>
                  <a:cubicBezTo>
                    <a:pt x="681" y="235"/>
                    <a:pt x="681" y="235"/>
                    <a:pt x="681" y="235"/>
                  </a:cubicBezTo>
                  <a:cubicBezTo>
                    <a:pt x="682" y="235"/>
                    <a:pt x="682" y="235"/>
                    <a:pt x="682" y="235"/>
                  </a:cubicBezTo>
                  <a:cubicBezTo>
                    <a:pt x="681" y="234"/>
                    <a:pt x="681" y="234"/>
                    <a:pt x="681" y="234"/>
                  </a:cubicBezTo>
                  <a:cubicBezTo>
                    <a:pt x="685" y="232"/>
                    <a:pt x="685" y="232"/>
                    <a:pt x="685" y="232"/>
                  </a:cubicBezTo>
                  <a:cubicBezTo>
                    <a:pt x="684" y="231"/>
                    <a:pt x="684" y="231"/>
                    <a:pt x="684" y="231"/>
                  </a:cubicBezTo>
                  <a:cubicBezTo>
                    <a:pt x="682" y="232"/>
                    <a:pt x="682" y="232"/>
                    <a:pt x="682" y="232"/>
                  </a:cubicBezTo>
                  <a:cubicBezTo>
                    <a:pt x="681" y="232"/>
                    <a:pt x="681" y="232"/>
                    <a:pt x="681" y="232"/>
                  </a:cubicBezTo>
                  <a:cubicBezTo>
                    <a:pt x="681" y="231"/>
                    <a:pt x="681" y="231"/>
                    <a:pt x="681" y="231"/>
                  </a:cubicBezTo>
                  <a:cubicBezTo>
                    <a:pt x="680" y="231"/>
                    <a:pt x="680" y="231"/>
                    <a:pt x="680" y="231"/>
                  </a:cubicBezTo>
                  <a:cubicBezTo>
                    <a:pt x="681" y="230"/>
                    <a:pt x="681" y="230"/>
                    <a:pt x="681" y="230"/>
                  </a:cubicBezTo>
                  <a:cubicBezTo>
                    <a:pt x="678" y="230"/>
                    <a:pt x="678" y="230"/>
                    <a:pt x="678" y="230"/>
                  </a:cubicBezTo>
                  <a:cubicBezTo>
                    <a:pt x="675" y="230"/>
                    <a:pt x="675" y="230"/>
                    <a:pt x="675" y="230"/>
                  </a:cubicBezTo>
                  <a:cubicBezTo>
                    <a:pt x="677" y="228"/>
                    <a:pt x="677" y="228"/>
                    <a:pt x="677" y="228"/>
                  </a:cubicBezTo>
                  <a:cubicBezTo>
                    <a:pt x="678" y="227"/>
                    <a:pt x="678" y="227"/>
                    <a:pt x="678" y="227"/>
                  </a:cubicBezTo>
                  <a:cubicBezTo>
                    <a:pt x="677" y="227"/>
                    <a:pt x="677" y="227"/>
                    <a:pt x="677" y="227"/>
                  </a:cubicBezTo>
                  <a:cubicBezTo>
                    <a:pt x="675" y="225"/>
                    <a:pt x="675" y="225"/>
                    <a:pt x="675" y="225"/>
                  </a:cubicBezTo>
                  <a:cubicBezTo>
                    <a:pt x="674" y="224"/>
                    <a:pt x="674" y="224"/>
                    <a:pt x="674" y="224"/>
                  </a:cubicBezTo>
                  <a:cubicBezTo>
                    <a:pt x="671" y="222"/>
                    <a:pt x="671" y="222"/>
                    <a:pt x="671" y="222"/>
                  </a:cubicBezTo>
                  <a:cubicBezTo>
                    <a:pt x="668" y="222"/>
                    <a:pt x="668" y="222"/>
                    <a:pt x="668" y="222"/>
                  </a:cubicBezTo>
                  <a:cubicBezTo>
                    <a:pt x="662" y="224"/>
                    <a:pt x="662" y="224"/>
                    <a:pt x="662" y="224"/>
                  </a:cubicBezTo>
                  <a:cubicBezTo>
                    <a:pt x="660" y="225"/>
                    <a:pt x="660" y="225"/>
                    <a:pt x="660" y="225"/>
                  </a:cubicBezTo>
                  <a:cubicBezTo>
                    <a:pt x="660" y="227"/>
                    <a:pt x="660" y="227"/>
                    <a:pt x="660" y="227"/>
                  </a:cubicBezTo>
                  <a:cubicBezTo>
                    <a:pt x="657" y="225"/>
                    <a:pt x="657" y="225"/>
                    <a:pt x="657" y="225"/>
                  </a:cubicBezTo>
                  <a:cubicBezTo>
                    <a:pt x="655" y="224"/>
                    <a:pt x="655" y="224"/>
                    <a:pt x="655" y="224"/>
                  </a:cubicBezTo>
                  <a:cubicBezTo>
                    <a:pt x="649" y="225"/>
                    <a:pt x="649" y="225"/>
                    <a:pt x="649" y="225"/>
                  </a:cubicBezTo>
                  <a:cubicBezTo>
                    <a:pt x="651" y="224"/>
                    <a:pt x="651" y="224"/>
                    <a:pt x="651" y="224"/>
                  </a:cubicBezTo>
                  <a:cubicBezTo>
                    <a:pt x="647" y="222"/>
                    <a:pt x="647" y="222"/>
                    <a:pt x="647" y="222"/>
                  </a:cubicBezTo>
                  <a:cubicBezTo>
                    <a:pt x="641" y="221"/>
                    <a:pt x="641" y="221"/>
                    <a:pt x="641" y="221"/>
                  </a:cubicBezTo>
                  <a:cubicBezTo>
                    <a:pt x="637" y="221"/>
                    <a:pt x="637" y="221"/>
                    <a:pt x="637" y="221"/>
                  </a:cubicBezTo>
                  <a:cubicBezTo>
                    <a:pt x="632" y="222"/>
                    <a:pt x="632" y="222"/>
                    <a:pt x="632" y="222"/>
                  </a:cubicBezTo>
                  <a:cubicBezTo>
                    <a:pt x="628" y="224"/>
                    <a:pt x="628" y="224"/>
                    <a:pt x="628" y="224"/>
                  </a:cubicBezTo>
                  <a:cubicBezTo>
                    <a:pt x="627" y="228"/>
                    <a:pt x="627" y="228"/>
                    <a:pt x="627" y="228"/>
                  </a:cubicBezTo>
                  <a:cubicBezTo>
                    <a:pt x="625" y="231"/>
                    <a:pt x="625" y="231"/>
                    <a:pt x="625" y="231"/>
                  </a:cubicBezTo>
                  <a:cubicBezTo>
                    <a:pt x="628" y="234"/>
                    <a:pt x="628" y="234"/>
                    <a:pt x="628" y="234"/>
                  </a:cubicBezTo>
                  <a:cubicBezTo>
                    <a:pt x="627" y="234"/>
                    <a:pt x="627" y="234"/>
                    <a:pt x="627" y="234"/>
                  </a:cubicBezTo>
                  <a:cubicBezTo>
                    <a:pt x="625" y="234"/>
                    <a:pt x="625" y="234"/>
                    <a:pt x="625" y="234"/>
                  </a:cubicBezTo>
                  <a:cubicBezTo>
                    <a:pt x="624" y="237"/>
                    <a:pt x="624" y="237"/>
                    <a:pt x="624" y="237"/>
                  </a:cubicBezTo>
                  <a:cubicBezTo>
                    <a:pt x="619" y="240"/>
                    <a:pt x="619" y="240"/>
                    <a:pt x="619" y="240"/>
                  </a:cubicBezTo>
                  <a:cubicBezTo>
                    <a:pt x="618" y="241"/>
                    <a:pt x="618" y="241"/>
                    <a:pt x="618" y="241"/>
                  </a:cubicBezTo>
                  <a:cubicBezTo>
                    <a:pt x="617" y="242"/>
                    <a:pt x="617" y="242"/>
                    <a:pt x="617" y="242"/>
                  </a:cubicBezTo>
                  <a:cubicBezTo>
                    <a:pt x="618" y="242"/>
                    <a:pt x="618" y="242"/>
                    <a:pt x="618" y="242"/>
                  </a:cubicBezTo>
                  <a:cubicBezTo>
                    <a:pt x="621" y="242"/>
                    <a:pt x="621" y="242"/>
                    <a:pt x="621" y="242"/>
                  </a:cubicBezTo>
                  <a:cubicBezTo>
                    <a:pt x="618" y="245"/>
                    <a:pt x="618" y="245"/>
                    <a:pt x="618" y="245"/>
                  </a:cubicBezTo>
                  <a:cubicBezTo>
                    <a:pt x="621" y="245"/>
                    <a:pt x="621" y="245"/>
                    <a:pt x="621" y="245"/>
                  </a:cubicBezTo>
                  <a:cubicBezTo>
                    <a:pt x="618" y="247"/>
                    <a:pt x="618" y="247"/>
                    <a:pt x="618" y="247"/>
                  </a:cubicBezTo>
                  <a:cubicBezTo>
                    <a:pt x="617" y="247"/>
                    <a:pt x="617" y="247"/>
                    <a:pt x="617" y="247"/>
                  </a:cubicBezTo>
                  <a:cubicBezTo>
                    <a:pt x="618" y="250"/>
                    <a:pt x="618" y="250"/>
                    <a:pt x="618" y="250"/>
                  </a:cubicBezTo>
                  <a:cubicBezTo>
                    <a:pt x="617" y="252"/>
                    <a:pt x="617" y="252"/>
                    <a:pt x="617" y="252"/>
                  </a:cubicBezTo>
                  <a:cubicBezTo>
                    <a:pt x="618" y="252"/>
                    <a:pt x="618" y="252"/>
                    <a:pt x="618" y="252"/>
                  </a:cubicBezTo>
                  <a:cubicBezTo>
                    <a:pt x="617" y="254"/>
                    <a:pt x="617" y="254"/>
                    <a:pt x="617" y="254"/>
                  </a:cubicBezTo>
                  <a:cubicBezTo>
                    <a:pt x="615" y="255"/>
                    <a:pt x="615" y="255"/>
                    <a:pt x="615" y="255"/>
                  </a:cubicBezTo>
                  <a:cubicBezTo>
                    <a:pt x="614" y="255"/>
                    <a:pt x="614" y="255"/>
                    <a:pt x="614" y="255"/>
                  </a:cubicBezTo>
                  <a:cubicBezTo>
                    <a:pt x="614" y="257"/>
                    <a:pt x="614" y="257"/>
                    <a:pt x="614" y="257"/>
                  </a:cubicBezTo>
                  <a:cubicBezTo>
                    <a:pt x="611" y="257"/>
                    <a:pt x="611" y="257"/>
                    <a:pt x="611" y="257"/>
                  </a:cubicBezTo>
                  <a:cubicBezTo>
                    <a:pt x="609" y="258"/>
                    <a:pt x="609" y="258"/>
                    <a:pt x="609" y="258"/>
                  </a:cubicBezTo>
                  <a:cubicBezTo>
                    <a:pt x="608" y="260"/>
                    <a:pt x="608" y="260"/>
                    <a:pt x="608" y="260"/>
                  </a:cubicBezTo>
                  <a:cubicBezTo>
                    <a:pt x="609" y="260"/>
                    <a:pt x="609" y="260"/>
                    <a:pt x="609" y="260"/>
                  </a:cubicBezTo>
                  <a:cubicBezTo>
                    <a:pt x="604" y="262"/>
                    <a:pt x="604" y="262"/>
                    <a:pt x="604" y="262"/>
                  </a:cubicBezTo>
                  <a:cubicBezTo>
                    <a:pt x="599" y="265"/>
                    <a:pt x="599" y="265"/>
                    <a:pt x="599" y="265"/>
                  </a:cubicBezTo>
                  <a:cubicBezTo>
                    <a:pt x="596" y="267"/>
                    <a:pt x="596" y="267"/>
                    <a:pt x="596" y="267"/>
                  </a:cubicBezTo>
                  <a:cubicBezTo>
                    <a:pt x="595" y="270"/>
                    <a:pt x="595" y="270"/>
                    <a:pt x="595" y="270"/>
                  </a:cubicBezTo>
                  <a:cubicBezTo>
                    <a:pt x="596" y="271"/>
                    <a:pt x="596" y="271"/>
                    <a:pt x="596" y="271"/>
                  </a:cubicBezTo>
                  <a:cubicBezTo>
                    <a:pt x="598" y="273"/>
                    <a:pt x="598" y="273"/>
                    <a:pt x="598" y="273"/>
                  </a:cubicBezTo>
                  <a:cubicBezTo>
                    <a:pt x="599" y="274"/>
                    <a:pt x="599" y="274"/>
                    <a:pt x="599" y="274"/>
                  </a:cubicBezTo>
                  <a:cubicBezTo>
                    <a:pt x="601" y="274"/>
                    <a:pt x="601" y="274"/>
                    <a:pt x="601" y="274"/>
                  </a:cubicBezTo>
                  <a:cubicBezTo>
                    <a:pt x="604" y="278"/>
                    <a:pt x="604" y="278"/>
                    <a:pt x="604" y="278"/>
                  </a:cubicBezTo>
                  <a:cubicBezTo>
                    <a:pt x="604" y="283"/>
                    <a:pt x="604" y="283"/>
                    <a:pt x="604" y="283"/>
                  </a:cubicBezTo>
                  <a:cubicBezTo>
                    <a:pt x="604" y="288"/>
                    <a:pt x="604" y="288"/>
                    <a:pt x="604" y="288"/>
                  </a:cubicBezTo>
                  <a:cubicBezTo>
                    <a:pt x="601" y="294"/>
                    <a:pt x="601" y="294"/>
                    <a:pt x="601" y="294"/>
                  </a:cubicBezTo>
                  <a:cubicBezTo>
                    <a:pt x="598" y="298"/>
                    <a:pt x="598" y="298"/>
                    <a:pt x="598" y="298"/>
                  </a:cubicBezTo>
                  <a:cubicBezTo>
                    <a:pt x="594" y="303"/>
                    <a:pt x="594" y="303"/>
                    <a:pt x="594" y="303"/>
                  </a:cubicBezTo>
                  <a:cubicBezTo>
                    <a:pt x="584" y="308"/>
                    <a:pt x="584" y="308"/>
                    <a:pt x="584" y="308"/>
                  </a:cubicBezTo>
                  <a:cubicBezTo>
                    <a:pt x="572" y="314"/>
                    <a:pt x="572" y="314"/>
                    <a:pt x="572" y="314"/>
                  </a:cubicBezTo>
                  <a:cubicBezTo>
                    <a:pt x="561" y="318"/>
                    <a:pt x="561" y="318"/>
                    <a:pt x="561" y="318"/>
                  </a:cubicBezTo>
                  <a:cubicBezTo>
                    <a:pt x="556" y="318"/>
                    <a:pt x="556" y="318"/>
                    <a:pt x="556" y="318"/>
                  </a:cubicBezTo>
                  <a:cubicBezTo>
                    <a:pt x="553" y="320"/>
                    <a:pt x="553" y="320"/>
                    <a:pt x="553" y="320"/>
                  </a:cubicBezTo>
                  <a:cubicBezTo>
                    <a:pt x="552" y="321"/>
                    <a:pt x="552" y="321"/>
                    <a:pt x="552" y="321"/>
                  </a:cubicBezTo>
                  <a:cubicBezTo>
                    <a:pt x="553" y="321"/>
                    <a:pt x="553" y="321"/>
                    <a:pt x="553" y="321"/>
                  </a:cubicBezTo>
                  <a:cubicBezTo>
                    <a:pt x="553" y="324"/>
                    <a:pt x="553" y="324"/>
                    <a:pt x="553" y="324"/>
                  </a:cubicBezTo>
                  <a:cubicBezTo>
                    <a:pt x="553" y="326"/>
                    <a:pt x="553" y="326"/>
                    <a:pt x="553" y="326"/>
                  </a:cubicBezTo>
                  <a:cubicBezTo>
                    <a:pt x="552" y="327"/>
                    <a:pt x="552" y="327"/>
                    <a:pt x="552" y="327"/>
                  </a:cubicBezTo>
                  <a:cubicBezTo>
                    <a:pt x="555" y="327"/>
                    <a:pt x="555" y="327"/>
                    <a:pt x="555" y="327"/>
                  </a:cubicBezTo>
                  <a:cubicBezTo>
                    <a:pt x="553" y="328"/>
                    <a:pt x="553" y="328"/>
                    <a:pt x="553" y="328"/>
                  </a:cubicBezTo>
                  <a:cubicBezTo>
                    <a:pt x="555" y="328"/>
                    <a:pt x="555" y="328"/>
                    <a:pt x="555" y="328"/>
                  </a:cubicBezTo>
                  <a:cubicBezTo>
                    <a:pt x="553" y="330"/>
                    <a:pt x="553" y="330"/>
                    <a:pt x="553" y="330"/>
                  </a:cubicBezTo>
                  <a:cubicBezTo>
                    <a:pt x="553" y="331"/>
                    <a:pt x="553" y="331"/>
                    <a:pt x="553" y="331"/>
                  </a:cubicBezTo>
                  <a:cubicBezTo>
                    <a:pt x="552" y="331"/>
                    <a:pt x="552" y="331"/>
                    <a:pt x="552" y="331"/>
                  </a:cubicBezTo>
                  <a:cubicBezTo>
                    <a:pt x="551" y="333"/>
                    <a:pt x="551" y="333"/>
                    <a:pt x="551" y="333"/>
                  </a:cubicBezTo>
                  <a:cubicBezTo>
                    <a:pt x="552" y="333"/>
                    <a:pt x="552" y="333"/>
                    <a:pt x="552" y="333"/>
                  </a:cubicBezTo>
                  <a:cubicBezTo>
                    <a:pt x="551" y="334"/>
                    <a:pt x="551" y="334"/>
                    <a:pt x="551" y="334"/>
                  </a:cubicBezTo>
                  <a:cubicBezTo>
                    <a:pt x="552" y="334"/>
                    <a:pt x="552" y="334"/>
                    <a:pt x="552" y="334"/>
                  </a:cubicBezTo>
                  <a:cubicBezTo>
                    <a:pt x="551" y="337"/>
                    <a:pt x="551" y="337"/>
                    <a:pt x="551" y="337"/>
                  </a:cubicBezTo>
                  <a:cubicBezTo>
                    <a:pt x="549" y="340"/>
                    <a:pt x="549" y="340"/>
                    <a:pt x="549" y="340"/>
                  </a:cubicBezTo>
                  <a:cubicBezTo>
                    <a:pt x="548" y="341"/>
                    <a:pt x="548" y="341"/>
                    <a:pt x="548" y="341"/>
                  </a:cubicBezTo>
                  <a:cubicBezTo>
                    <a:pt x="549" y="343"/>
                    <a:pt x="549" y="343"/>
                    <a:pt x="549" y="343"/>
                  </a:cubicBezTo>
                  <a:cubicBezTo>
                    <a:pt x="548" y="343"/>
                    <a:pt x="548" y="343"/>
                    <a:pt x="548" y="343"/>
                  </a:cubicBezTo>
                  <a:cubicBezTo>
                    <a:pt x="549" y="344"/>
                    <a:pt x="549" y="344"/>
                    <a:pt x="549" y="344"/>
                  </a:cubicBezTo>
                  <a:cubicBezTo>
                    <a:pt x="548" y="344"/>
                    <a:pt x="548" y="344"/>
                    <a:pt x="548" y="344"/>
                  </a:cubicBezTo>
                  <a:cubicBezTo>
                    <a:pt x="548" y="347"/>
                    <a:pt x="548" y="347"/>
                    <a:pt x="548" y="347"/>
                  </a:cubicBezTo>
                  <a:cubicBezTo>
                    <a:pt x="548" y="349"/>
                    <a:pt x="548" y="349"/>
                    <a:pt x="548" y="349"/>
                  </a:cubicBezTo>
                  <a:cubicBezTo>
                    <a:pt x="548" y="350"/>
                    <a:pt x="548" y="350"/>
                    <a:pt x="548" y="350"/>
                  </a:cubicBezTo>
                  <a:cubicBezTo>
                    <a:pt x="548" y="351"/>
                    <a:pt x="548" y="351"/>
                    <a:pt x="548" y="351"/>
                  </a:cubicBezTo>
                  <a:cubicBezTo>
                    <a:pt x="545" y="353"/>
                    <a:pt x="545" y="353"/>
                    <a:pt x="545" y="353"/>
                  </a:cubicBezTo>
                  <a:cubicBezTo>
                    <a:pt x="542" y="356"/>
                    <a:pt x="542" y="356"/>
                    <a:pt x="542" y="356"/>
                  </a:cubicBezTo>
                  <a:cubicBezTo>
                    <a:pt x="541" y="356"/>
                    <a:pt x="541" y="356"/>
                    <a:pt x="541" y="356"/>
                  </a:cubicBezTo>
                  <a:cubicBezTo>
                    <a:pt x="541" y="357"/>
                    <a:pt x="541" y="357"/>
                    <a:pt x="541" y="357"/>
                  </a:cubicBezTo>
                  <a:cubicBezTo>
                    <a:pt x="539" y="359"/>
                    <a:pt x="539" y="359"/>
                    <a:pt x="539" y="359"/>
                  </a:cubicBezTo>
                  <a:cubicBezTo>
                    <a:pt x="539" y="360"/>
                    <a:pt x="539" y="360"/>
                    <a:pt x="539" y="360"/>
                  </a:cubicBezTo>
                  <a:cubicBezTo>
                    <a:pt x="539" y="361"/>
                    <a:pt x="539" y="361"/>
                    <a:pt x="539" y="361"/>
                  </a:cubicBezTo>
                  <a:cubicBezTo>
                    <a:pt x="541" y="361"/>
                    <a:pt x="541" y="361"/>
                    <a:pt x="541" y="361"/>
                  </a:cubicBezTo>
                  <a:cubicBezTo>
                    <a:pt x="538" y="363"/>
                    <a:pt x="538" y="363"/>
                    <a:pt x="538" y="363"/>
                  </a:cubicBezTo>
                  <a:cubicBezTo>
                    <a:pt x="536" y="364"/>
                    <a:pt x="536" y="364"/>
                    <a:pt x="536" y="364"/>
                  </a:cubicBezTo>
                  <a:cubicBezTo>
                    <a:pt x="536" y="363"/>
                    <a:pt x="536" y="363"/>
                    <a:pt x="536" y="363"/>
                  </a:cubicBezTo>
                  <a:cubicBezTo>
                    <a:pt x="536" y="361"/>
                    <a:pt x="536" y="361"/>
                    <a:pt x="536" y="361"/>
                  </a:cubicBezTo>
                  <a:cubicBezTo>
                    <a:pt x="535" y="361"/>
                    <a:pt x="535" y="361"/>
                    <a:pt x="535" y="361"/>
                  </a:cubicBezTo>
                  <a:cubicBezTo>
                    <a:pt x="535" y="360"/>
                    <a:pt x="535" y="360"/>
                    <a:pt x="535" y="360"/>
                  </a:cubicBezTo>
                  <a:cubicBezTo>
                    <a:pt x="533" y="360"/>
                    <a:pt x="533" y="360"/>
                    <a:pt x="533" y="360"/>
                  </a:cubicBezTo>
                  <a:cubicBezTo>
                    <a:pt x="530" y="361"/>
                    <a:pt x="530" y="361"/>
                    <a:pt x="530" y="361"/>
                  </a:cubicBezTo>
                  <a:cubicBezTo>
                    <a:pt x="528" y="364"/>
                    <a:pt x="528" y="364"/>
                    <a:pt x="528" y="364"/>
                  </a:cubicBezTo>
                  <a:cubicBezTo>
                    <a:pt x="528" y="367"/>
                    <a:pt x="528" y="367"/>
                    <a:pt x="528" y="367"/>
                  </a:cubicBezTo>
                  <a:cubicBezTo>
                    <a:pt x="528" y="369"/>
                    <a:pt x="528" y="369"/>
                    <a:pt x="528" y="369"/>
                  </a:cubicBezTo>
                  <a:cubicBezTo>
                    <a:pt x="526" y="366"/>
                    <a:pt x="526" y="366"/>
                    <a:pt x="526" y="366"/>
                  </a:cubicBezTo>
                  <a:cubicBezTo>
                    <a:pt x="523" y="364"/>
                    <a:pt x="523" y="364"/>
                    <a:pt x="523" y="364"/>
                  </a:cubicBezTo>
                  <a:cubicBezTo>
                    <a:pt x="522" y="364"/>
                    <a:pt x="522" y="364"/>
                    <a:pt x="522" y="364"/>
                  </a:cubicBezTo>
                  <a:cubicBezTo>
                    <a:pt x="518" y="366"/>
                    <a:pt x="518" y="366"/>
                    <a:pt x="518" y="366"/>
                  </a:cubicBezTo>
                  <a:cubicBezTo>
                    <a:pt x="515" y="367"/>
                    <a:pt x="515" y="367"/>
                    <a:pt x="515" y="367"/>
                  </a:cubicBezTo>
                  <a:cubicBezTo>
                    <a:pt x="513" y="367"/>
                    <a:pt x="513" y="367"/>
                    <a:pt x="513" y="367"/>
                  </a:cubicBezTo>
                  <a:cubicBezTo>
                    <a:pt x="519" y="364"/>
                    <a:pt x="519" y="364"/>
                    <a:pt x="519" y="364"/>
                  </a:cubicBezTo>
                  <a:cubicBezTo>
                    <a:pt x="522" y="361"/>
                    <a:pt x="522" y="361"/>
                    <a:pt x="522" y="361"/>
                  </a:cubicBezTo>
                  <a:cubicBezTo>
                    <a:pt x="522" y="359"/>
                    <a:pt x="522" y="359"/>
                    <a:pt x="522" y="359"/>
                  </a:cubicBezTo>
                  <a:cubicBezTo>
                    <a:pt x="520" y="356"/>
                    <a:pt x="520" y="356"/>
                    <a:pt x="520" y="356"/>
                  </a:cubicBezTo>
                  <a:cubicBezTo>
                    <a:pt x="518" y="354"/>
                    <a:pt x="518" y="354"/>
                    <a:pt x="518" y="354"/>
                  </a:cubicBezTo>
                  <a:cubicBezTo>
                    <a:pt x="515" y="351"/>
                    <a:pt x="515" y="351"/>
                    <a:pt x="515" y="351"/>
                  </a:cubicBezTo>
                  <a:cubicBezTo>
                    <a:pt x="516" y="351"/>
                    <a:pt x="516" y="351"/>
                    <a:pt x="516" y="351"/>
                  </a:cubicBezTo>
                  <a:cubicBezTo>
                    <a:pt x="516" y="350"/>
                    <a:pt x="516" y="350"/>
                    <a:pt x="516" y="350"/>
                  </a:cubicBezTo>
                  <a:cubicBezTo>
                    <a:pt x="516" y="349"/>
                    <a:pt x="516" y="349"/>
                    <a:pt x="516" y="349"/>
                  </a:cubicBezTo>
                  <a:cubicBezTo>
                    <a:pt x="516" y="346"/>
                    <a:pt x="516" y="346"/>
                    <a:pt x="516" y="346"/>
                  </a:cubicBezTo>
                  <a:cubicBezTo>
                    <a:pt x="513" y="343"/>
                    <a:pt x="513" y="343"/>
                    <a:pt x="513" y="343"/>
                  </a:cubicBezTo>
                  <a:cubicBezTo>
                    <a:pt x="518" y="337"/>
                    <a:pt x="518" y="337"/>
                    <a:pt x="518" y="337"/>
                  </a:cubicBezTo>
                  <a:cubicBezTo>
                    <a:pt x="520" y="331"/>
                    <a:pt x="520" y="331"/>
                    <a:pt x="520" y="331"/>
                  </a:cubicBezTo>
                  <a:cubicBezTo>
                    <a:pt x="522" y="330"/>
                    <a:pt x="522" y="330"/>
                    <a:pt x="522" y="330"/>
                  </a:cubicBezTo>
                  <a:cubicBezTo>
                    <a:pt x="522" y="328"/>
                    <a:pt x="522" y="328"/>
                    <a:pt x="522" y="328"/>
                  </a:cubicBezTo>
                  <a:cubicBezTo>
                    <a:pt x="522" y="326"/>
                    <a:pt x="522" y="326"/>
                    <a:pt x="522" y="326"/>
                  </a:cubicBezTo>
                  <a:cubicBezTo>
                    <a:pt x="525" y="323"/>
                    <a:pt x="525" y="323"/>
                    <a:pt x="525" y="323"/>
                  </a:cubicBezTo>
                  <a:cubicBezTo>
                    <a:pt x="528" y="320"/>
                    <a:pt x="528" y="320"/>
                    <a:pt x="528" y="320"/>
                  </a:cubicBezTo>
                  <a:cubicBezTo>
                    <a:pt x="530" y="314"/>
                    <a:pt x="530" y="314"/>
                    <a:pt x="530" y="314"/>
                  </a:cubicBezTo>
                  <a:cubicBezTo>
                    <a:pt x="529" y="314"/>
                    <a:pt x="529" y="314"/>
                    <a:pt x="529" y="314"/>
                  </a:cubicBezTo>
                  <a:cubicBezTo>
                    <a:pt x="528" y="314"/>
                    <a:pt x="528" y="314"/>
                    <a:pt x="528" y="314"/>
                  </a:cubicBezTo>
                  <a:cubicBezTo>
                    <a:pt x="525" y="314"/>
                    <a:pt x="525" y="314"/>
                    <a:pt x="525" y="314"/>
                  </a:cubicBezTo>
                  <a:cubicBezTo>
                    <a:pt x="522" y="313"/>
                    <a:pt x="522" y="313"/>
                    <a:pt x="522" y="313"/>
                  </a:cubicBezTo>
                  <a:cubicBezTo>
                    <a:pt x="519" y="313"/>
                    <a:pt x="519" y="313"/>
                    <a:pt x="519" y="313"/>
                  </a:cubicBezTo>
                  <a:cubicBezTo>
                    <a:pt x="518" y="313"/>
                    <a:pt x="518" y="313"/>
                    <a:pt x="518" y="313"/>
                  </a:cubicBezTo>
                  <a:cubicBezTo>
                    <a:pt x="518" y="314"/>
                    <a:pt x="518" y="314"/>
                    <a:pt x="518" y="314"/>
                  </a:cubicBezTo>
                  <a:cubicBezTo>
                    <a:pt x="516" y="313"/>
                    <a:pt x="516" y="313"/>
                    <a:pt x="516" y="313"/>
                  </a:cubicBezTo>
                  <a:cubicBezTo>
                    <a:pt x="513" y="313"/>
                    <a:pt x="513" y="313"/>
                    <a:pt x="513" y="313"/>
                  </a:cubicBezTo>
                  <a:cubicBezTo>
                    <a:pt x="508" y="313"/>
                    <a:pt x="508" y="313"/>
                    <a:pt x="508" y="313"/>
                  </a:cubicBezTo>
                  <a:cubicBezTo>
                    <a:pt x="505" y="313"/>
                    <a:pt x="505" y="313"/>
                    <a:pt x="505" y="313"/>
                  </a:cubicBezTo>
                  <a:cubicBezTo>
                    <a:pt x="502" y="313"/>
                    <a:pt x="502" y="313"/>
                    <a:pt x="502" y="313"/>
                  </a:cubicBezTo>
                  <a:cubicBezTo>
                    <a:pt x="503" y="311"/>
                    <a:pt x="503" y="311"/>
                    <a:pt x="503" y="311"/>
                  </a:cubicBezTo>
                  <a:cubicBezTo>
                    <a:pt x="500" y="310"/>
                    <a:pt x="500" y="310"/>
                    <a:pt x="500" y="310"/>
                  </a:cubicBezTo>
                  <a:cubicBezTo>
                    <a:pt x="499" y="308"/>
                    <a:pt x="499" y="308"/>
                    <a:pt x="499" y="308"/>
                  </a:cubicBezTo>
                  <a:cubicBezTo>
                    <a:pt x="498" y="307"/>
                    <a:pt x="498" y="307"/>
                    <a:pt x="498" y="307"/>
                  </a:cubicBezTo>
                  <a:cubicBezTo>
                    <a:pt x="495" y="306"/>
                    <a:pt x="495" y="306"/>
                    <a:pt x="495" y="306"/>
                  </a:cubicBezTo>
                  <a:cubicBezTo>
                    <a:pt x="489" y="304"/>
                    <a:pt x="489" y="304"/>
                    <a:pt x="489" y="304"/>
                  </a:cubicBezTo>
                  <a:cubicBezTo>
                    <a:pt x="486" y="303"/>
                    <a:pt x="486" y="303"/>
                    <a:pt x="486" y="303"/>
                  </a:cubicBezTo>
                  <a:cubicBezTo>
                    <a:pt x="483" y="303"/>
                    <a:pt x="483" y="303"/>
                    <a:pt x="483" y="303"/>
                  </a:cubicBezTo>
                  <a:cubicBezTo>
                    <a:pt x="485" y="301"/>
                    <a:pt x="485" y="301"/>
                    <a:pt x="485" y="301"/>
                  </a:cubicBezTo>
                  <a:cubicBezTo>
                    <a:pt x="483" y="298"/>
                    <a:pt x="483" y="298"/>
                    <a:pt x="483" y="298"/>
                  </a:cubicBezTo>
                  <a:cubicBezTo>
                    <a:pt x="480" y="295"/>
                    <a:pt x="480" y="295"/>
                    <a:pt x="480" y="295"/>
                  </a:cubicBezTo>
                  <a:cubicBezTo>
                    <a:pt x="479" y="293"/>
                    <a:pt x="479" y="293"/>
                    <a:pt x="479" y="293"/>
                  </a:cubicBezTo>
                  <a:cubicBezTo>
                    <a:pt x="476" y="293"/>
                    <a:pt x="476" y="293"/>
                    <a:pt x="476" y="293"/>
                  </a:cubicBezTo>
                  <a:cubicBezTo>
                    <a:pt x="472" y="291"/>
                    <a:pt x="472" y="291"/>
                    <a:pt x="472" y="291"/>
                  </a:cubicBezTo>
                  <a:cubicBezTo>
                    <a:pt x="465" y="288"/>
                    <a:pt x="465" y="288"/>
                    <a:pt x="465" y="288"/>
                  </a:cubicBezTo>
                  <a:cubicBezTo>
                    <a:pt x="462" y="287"/>
                    <a:pt x="462" y="287"/>
                    <a:pt x="462" y="287"/>
                  </a:cubicBezTo>
                  <a:cubicBezTo>
                    <a:pt x="457" y="287"/>
                    <a:pt x="457" y="287"/>
                    <a:pt x="457" y="287"/>
                  </a:cubicBezTo>
                  <a:cubicBezTo>
                    <a:pt x="450" y="290"/>
                    <a:pt x="450" y="290"/>
                    <a:pt x="450" y="290"/>
                  </a:cubicBezTo>
                  <a:cubicBezTo>
                    <a:pt x="443" y="291"/>
                    <a:pt x="443" y="291"/>
                    <a:pt x="443" y="291"/>
                  </a:cubicBezTo>
                  <a:cubicBezTo>
                    <a:pt x="439" y="291"/>
                    <a:pt x="439" y="291"/>
                    <a:pt x="439" y="291"/>
                  </a:cubicBezTo>
                  <a:cubicBezTo>
                    <a:pt x="444" y="288"/>
                    <a:pt x="444" y="288"/>
                    <a:pt x="444" y="288"/>
                  </a:cubicBezTo>
                  <a:cubicBezTo>
                    <a:pt x="447" y="285"/>
                    <a:pt x="447" y="285"/>
                    <a:pt x="447" y="285"/>
                  </a:cubicBezTo>
                  <a:cubicBezTo>
                    <a:pt x="449" y="283"/>
                    <a:pt x="449" y="283"/>
                    <a:pt x="449" y="283"/>
                  </a:cubicBezTo>
                  <a:cubicBezTo>
                    <a:pt x="450" y="277"/>
                    <a:pt x="450" y="277"/>
                    <a:pt x="450" y="277"/>
                  </a:cubicBezTo>
                  <a:cubicBezTo>
                    <a:pt x="452" y="270"/>
                    <a:pt x="452" y="270"/>
                    <a:pt x="452" y="270"/>
                  </a:cubicBezTo>
                  <a:cubicBezTo>
                    <a:pt x="452" y="268"/>
                    <a:pt x="452" y="268"/>
                    <a:pt x="452" y="268"/>
                  </a:cubicBezTo>
                  <a:cubicBezTo>
                    <a:pt x="449" y="268"/>
                    <a:pt x="449" y="268"/>
                    <a:pt x="449" y="268"/>
                  </a:cubicBezTo>
                  <a:cubicBezTo>
                    <a:pt x="447" y="268"/>
                    <a:pt x="447" y="268"/>
                    <a:pt x="447" y="268"/>
                  </a:cubicBezTo>
                  <a:cubicBezTo>
                    <a:pt x="444" y="268"/>
                    <a:pt x="444" y="268"/>
                    <a:pt x="444" y="268"/>
                  </a:cubicBezTo>
                  <a:cubicBezTo>
                    <a:pt x="443" y="268"/>
                    <a:pt x="443" y="268"/>
                    <a:pt x="443" y="268"/>
                  </a:cubicBezTo>
                  <a:cubicBezTo>
                    <a:pt x="442" y="268"/>
                    <a:pt x="442" y="268"/>
                    <a:pt x="442" y="268"/>
                  </a:cubicBezTo>
                  <a:cubicBezTo>
                    <a:pt x="440" y="267"/>
                    <a:pt x="440" y="267"/>
                    <a:pt x="440" y="267"/>
                  </a:cubicBezTo>
                  <a:cubicBezTo>
                    <a:pt x="439" y="267"/>
                    <a:pt x="439" y="267"/>
                    <a:pt x="439" y="267"/>
                  </a:cubicBezTo>
                  <a:cubicBezTo>
                    <a:pt x="440" y="265"/>
                    <a:pt x="440" y="265"/>
                    <a:pt x="440" y="265"/>
                  </a:cubicBezTo>
                  <a:cubicBezTo>
                    <a:pt x="437" y="264"/>
                    <a:pt x="437" y="264"/>
                    <a:pt x="437" y="264"/>
                  </a:cubicBezTo>
                  <a:cubicBezTo>
                    <a:pt x="440" y="264"/>
                    <a:pt x="440" y="264"/>
                    <a:pt x="440" y="264"/>
                  </a:cubicBezTo>
                  <a:cubicBezTo>
                    <a:pt x="443" y="261"/>
                    <a:pt x="443" y="261"/>
                    <a:pt x="443" y="261"/>
                  </a:cubicBezTo>
                  <a:cubicBezTo>
                    <a:pt x="444" y="258"/>
                    <a:pt x="444" y="258"/>
                    <a:pt x="444" y="258"/>
                  </a:cubicBezTo>
                  <a:cubicBezTo>
                    <a:pt x="446" y="255"/>
                    <a:pt x="446" y="255"/>
                    <a:pt x="446" y="255"/>
                  </a:cubicBezTo>
                  <a:cubicBezTo>
                    <a:pt x="452" y="251"/>
                    <a:pt x="452" y="251"/>
                    <a:pt x="452" y="251"/>
                  </a:cubicBezTo>
                  <a:cubicBezTo>
                    <a:pt x="453" y="248"/>
                    <a:pt x="453" y="248"/>
                    <a:pt x="453" y="248"/>
                  </a:cubicBezTo>
                  <a:cubicBezTo>
                    <a:pt x="455" y="247"/>
                    <a:pt x="455" y="247"/>
                    <a:pt x="455" y="247"/>
                  </a:cubicBezTo>
                  <a:cubicBezTo>
                    <a:pt x="455" y="245"/>
                    <a:pt x="455" y="245"/>
                    <a:pt x="455" y="245"/>
                  </a:cubicBezTo>
                  <a:cubicBezTo>
                    <a:pt x="457" y="245"/>
                    <a:pt x="457" y="245"/>
                    <a:pt x="457" y="245"/>
                  </a:cubicBezTo>
                  <a:cubicBezTo>
                    <a:pt x="460" y="244"/>
                    <a:pt x="460" y="244"/>
                    <a:pt x="460" y="244"/>
                  </a:cubicBezTo>
                  <a:cubicBezTo>
                    <a:pt x="463" y="241"/>
                    <a:pt x="463" y="241"/>
                    <a:pt x="463" y="241"/>
                  </a:cubicBezTo>
                  <a:cubicBezTo>
                    <a:pt x="466" y="240"/>
                    <a:pt x="466" y="240"/>
                    <a:pt x="466" y="240"/>
                  </a:cubicBezTo>
                  <a:cubicBezTo>
                    <a:pt x="469" y="237"/>
                    <a:pt x="469" y="237"/>
                    <a:pt x="469" y="237"/>
                  </a:cubicBezTo>
                  <a:cubicBezTo>
                    <a:pt x="470" y="237"/>
                    <a:pt x="470" y="237"/>
                    <a:pt x="470" y="237"/>
                  </a:cubicBezTo>
                  <a:cubicBezTo>
                    <a:pt x="470" y="235"/>
                    <a:pt x="470" y="235"/>
                    <a:pt x="470" y="235"/>
                  </a:cubicBezTo>
                  <a:cubicBezTo>
                    <a:pt x="472" y="234"/>
                    <a:pt x="472" y="234"/>
                    <a:pt x="472" y="234"/>
                  </a:cubicBezTo>
                  <a:cubicBezTo>
                    <a:pt x="475" y="232"/>
                    <a:pt x="475" y="232"/>
                    <a:pt x="475" y="232"/>
                  </a:cubicBezTo>
                  <a:cubicBezTo>
                    <a:pt x="477" y="231"/>
                    <a:pt x="477" y="231"/>
                    <a:pt x="477" y="231"/>
                  </a:cubicBezTo>
                  <a:cubicBezTo>
                    <a:pt x="480" y="230"/>
                    <a:pt x="480" y="230"/>
                    <a:pt x="480" y="230"/>
                  </a:cubicBezTo>
                  <a:cubicBezTo>
                    <a:pt x="479" y="230"/>
                    <a:pt x="479" y="230"/>
                    <a:pt x="479" y="230"/>
                  </a:cubicBezTo>
                  <a:cubicBezTo>
                    <a:pt x="479" y="228"/>
                    <a:pt x="479" y="228"/>
                    <a:pt x="479" y="228"/>
                  </a:cubicBezTo>
                  <a:cubicBezTo>
                    <a:pt x="482" y="228"/>
                    <a:pt x="482" y="228"/>
                    <a:pt x="482" y="228"/>
                  </a:cubicBezTo>
                  <a:cubicBezTo>
                    <a:pt x="483" y="227"/>
                    <a:pt x="483" y="227"/>
                    <a:pt x="483" y="227"/>
                  </a:cubicBezTo>
                  <a:cubicBezTo>
                    <a:pt x="485" y="228"/>
                    <a:pt x="485" y="228"/>
                    <a:pt x="485" y="228"/>
                  </a:cubicBezTo>
                  <a:cubicBezTo>
                    <a:pt x="485" y="227"/>
                    <a:pt x="485" y="227"/>
                    <a:pt x="485" y="227"/>
                  </a:cubicBezTo>
                  <a:cubicBezTo>
                    <a:pt x="487" y="225"/>
                    <a:pt x="487" y="225"/>
                    <a:pt x="487" y="225"/>
                  </a:cubicBezTo>
                  <a:cubicBezTo>
                    <a:pt x="489" y="225"/>
                    <a:pt x="489" y="225"/>
                    <a:pt x="489" y="225"/>
                  </a:cubicBezTo>
                  <a:cubicBezTo>
                    <a:pt x="489" y="224"/>
                    <a:pt x="489" y="224"/>
                    <a:pt x="489" y="224"/>
                  </a:cubicBezTo>
                  <a:cubicBezTo>
                    <a:pt x="490" y="225"/>
                    <a:pt x="490" y="225"/>
                    <a:pt x="490" y="225"/>
                  </a:cubicBezTo>
                  <a:cubicBezTo>
                    <a:pt x="492" y="224"/>
                    <a:pt x="492" y="224"/>
                    <a:pt x="492" y="224"/>
                  </a:cubicBezTo>
                  <a:cubicBezTo>
                    <a:pt x="490" y="224"/>
                    <a:pt x="490" y="224"/>
                    <a:pt x="490" y="224"/>
                  </a:cubicBezTo>
                  <a:cubicBezTo>
                    <a:pt x="493" y="222"/>
                    <a:pt x="493" y="222"/>
                    <a:pt x="493" y="222"/>
                  </a:cubicBezTo>
                  <a:cubicBezTo>
                    <a:pt x="496" y="221"/>
                    <a:pt x="496" y="221"/>
                    <a:pt x="496" y="221"/>
                  </a:cubicBezTo>
                  <a:cubicBezTo>
                    <a:pt x="498" y="221"/>
                    <a:pt x="498" y="221"/>
                    <a:pt x="498" y="221"/>
                  </a:cubicBezTo>
                  <a:cubicBezTo>
                    <a:pt x="499" y="221"/>
                    <a:pt x="499" y="221"/>
                    <a:pt x="499" y="221"/>
                  </a:cubicBezTo>
                  <a:cubicBezTo>
                    <a:pt x="500" y="221"/>
                    <a:pt x="500" y="221"/>
                    <a:pt x="500" y="221"/>
                  </a:cubicBezTo>
                  <a:cubicBezTo>
                    <a:pt x="502" y="219"/>
                    <a:pt x="502" y="219"/>
                    <a:pt x="502" y="219"/>
                  </a:cubicBezTo>
                  <a:cubicBezTo>
                    <a:pt x="499" y="218"/>
                    <a:pt x="499" y="218"/>
                    <a:pt x="499" y="218"/>
                  </a:cubicBezTo>
                  <a:cubicBezTo>
                    <a:pt x="500" y="217"/>
                    <a:pt x="500" y="217"/>
                    <a:pt x="500" y="217"/>
                  </a:cubicBezTo>
                  <a:cubicBezTo>
                    <a:pt x="508" y="218"/>
                    <a:pt x="508" y="218"/>
                    <a:pt x="508" y="218"/>
                  </a:cubicBezTo>
                  <a:cubicBezTo>
                    <a:pt x="509" y="217"/>
                    <a:pt x="509" y="217"/>
                    <a:pt x="509" y="217"/>
                  </a:cubicBezTo>
                  <a:cubicBezTo>
                    <a:pt x="512" y="217"/>
                    <a:pt x="512" y="217"/>
                    <a:pt x="512" y="217"/>
                  </a:cubicBezTo>
                  <a:cubicBezTo>
                    <a:pt x="513" y="217"/>
                    <a:pt x="513" y="217"/>
                    <a:pt x="513" y="217"/>
                  </a:cubicBezTo>
                  <a:cubicBezTo>
                    <a:pt x="516" y="215"/>
                    <a:pt x="516" y="215"/>
                    <a:pt x="516" y="215"/>
                  </a:cubicBezTo>
                  <a:cubicBezTo>
                    <a:pt x="519" y="212"/>
                    <a:pt x="519" y="212"/>
                    <a:pt x="519" y="212"/>
                  </a:cubicBezTo>
                  <a:cubicBezTo>
                    <a:pt x="518" y="211"/>
                    <a:pt x="518" y="211"/>
                    <a:pt x="518" y="211"/>
                  </a:cubicBezTo>
                  <a:cubicBezTo>
                    <a:pt x="519" y="211"/>
                    <a:pt x="519" y="211"/>
                    <a:pt x="519" y="211"/>
                  </a:cubicBezTo>
                  <a:cubicBezTo>
                    <a:pt x="518" y="209"/>
                    <a:pt x="518" y="209"/>
                    <a:pt x="518" y="209"/>
                  </a:cubicBezTo>
                  <a:cubicBezTo>
                    <a:pt x="515" y="209"/>
                    <a:pt x="515" y="209"/>
                    <a:pt x="515" y="209"/>
                  </a:cubicBezTo>
                  <a:cubicBezTo>
                    <a:pt x="513" y="207"/>
                    <a:pt x="513" y="207"/>
                    <a:pt x="513" y="207"/>
                  </a:cubicBezTo>
                  <a:cubicBezTo>
                    <a:pt x="519" y="208"/>
                    <a:pt x="519" y="208"/>
                    <a:pt x="519" y="208"/>
                  </a:cubicBezTo>
                  <a:cubicBezTo>
                    <a:pt x="522" y="208"/>
                    <a:pt x="522" y="208"/>
                    <a:pt x="522" y="208"/>
                  </a:cubicBezTo>
                  <a:cubicBezTo>
                    <a:pt x="523" y="208"/>
                    <a:pt x="523" y="208"/>
                    <a:pt x="523" y="208"/>
                  </a:cubicBezTo>
                  <a:cubicBezTo>
                    <a:pt x="523" y="207"/>
                    <a:pt x="523" y="207"/>
                    <a:pt x="523" y="207"/>
                  </a:cubicBezTo>
                  <a:cubicBezTo>
                    <a:pt x="528" y="208"/>
                    <a:pt x="528" y="208"/>
                    <a:pt x="528" y="208"/>
                  </a:cubicBezTo>
                  <a:cubicBezTo>
                    <a:pt x="530" y="207"/>
                    <a:pt x="530" y="207"/>
                    <a:pt x="530" y="207"/>
                  </a:cubicBezTo>
                  <a:cubicBezTo>
                    <a:pt x="532" y="204"/>
                    <a:pt x="532" y="204"/>
                    <a:pt x="532" y="204"/>
                  </a:cubicBezTo>
                  <a:cubicBezTo>
                    <a:pt x="533" y="204"/>
                    <a:pt x="533" y="204"/>
                    <a:pt x="533" y="204"/>
                  </a:cubicBezTo>
                  <a:cubicBezTo>
                    <a:pt x="533" y="202"/>
                    <a:pt x="533" y="202"/>
                    <a:pt x="533" y="202"/>
                  </a:cubicBezTo>
                  <a:cubicBezTo>
                    <a:pt x="535" y="201"/>
                    <a:pt x="535" y="201"/>
                    <a:pt x="535" y="201"/>
                  </a:cubicBezTo>
                  <a:cubicBezTo>
                    <a:pt x="536" y="201"/>
                    <a:pt x="536" y="201"/>
                    <a:pt x="536" y="201"/>
                  </a:cubicBezTo>
                  <a:cubicBezTo>
                    <a:pt x="535" y="202"/>
                    <a:pt x="535" y="202"/>
                    <a:pt x="535" y="202"/>
                  </a:cubicBezTo>
                  <a:cubicBezTo>
                    <a:pt x="536" y="204"/>
                    <a:pt x="536" y="204"/>
                    <a:pt x="536" y="204"/>
                  </a:cubicBezTo>
                  <a:cubicBezTo>
                    <a:pt x="538" y="202"/>
                    <a:pt x="538" y="202"/>
                    <a:pt x="538" y="202"/>
                  </a:cubicBezTo>
                  <a:cubicBezTo>
                    <a:pt x="541" y="204"/>
                    <a:pt x="541" y="204"/>
                    <a:pt x="541" y="204"/>
                  </a:cubicBezTo>
                  <a:cubicBezTo>
                    <a:pt x="541" y="201"/>
                    <a:pt x="541" y="201"/>
                    <a:pt x="541" y="201"/>
                  </a:cubicBezTo>
                  <a:cubicBezTo>
                    <a:pt x="542" y="202"/>
                    <a:pt x="542" y="202"/>
                    <a:pt x="542" y="202"/>
                  </a:cubicBezTo>
                  <a:cubicBezTo>
                    <a:pt x="543" y="204"/>
                    <a:pt x="543" y="204"/>
                    <a:pt x="543" y="204"/>
                  </a:cubicBezTo>
                  <a:cubicBezTo>
                    <a:pt x="548" y="202"/>
                    <a:pt x="548" y="202"/>
                    <a:pt x="548" y="202"/>
                  </a:cubicBezTo>
                  <a:cubicBezTo>
                    <a:pt x="555" y="199"/>
                    <a:pt x="555" y="199"/>
                    <a:pt x="555" y="199"/>
                  </a:cubicBezTo>
                  <a:cubicBezTo>
                    <a:pt x="559" y="197"/>
                    <a:pt x="559" y="197"/>
                    <a:pt x="559" y="197"/>
                  </a:cubicBezTo>
                  <a:cubicBezTo>
                    <a:pt x="563" y="194"/>
                    <a:pt x="563" y="194"/>
                    <a:pt x="563" y="194"/>
                  </a:cubicBezTo>
                  <a:cubicBezTo>
                    <a:pt x="568" y="192"/>
                    <a:pt x="568" y="192"/>
                    <a:pt x="568" y="192"/>
                  </a:cubicBezTo>
                  <a:cubicBezTo>
                    <a:pt x="571" y="189"/>
                    <a:pt x="571" y="189"/>
                    <a:pt x="571" y="189"/>
                  </a:cubicBezTo>
                  <a:cubicBezTo>
                    <a:pt x="571" y="188"/>
                    <a:pt x="571" y="188"/>
                    <a:pt x="571" y="188"/>
                  </a:cubicBezTo>
                  <a:cubicBezTo>
                    <a:pt x="569" y="188"/>
                    <a:pt x="569" y="188"/>
                    <a:pt x="569" y="188"/>
                  </a:cubicBezTo>
                  <a:cubicBezTo>
                    <a:pt x="565" y="188"/>
                    <a:pt x="565" y="188"/>
                    <a:pt x="565" y="188"/>
                  </a:cubicBezTo>
                  <a:cubicBezTo>
                    <a:pt x="555" y="187"/>
                    <a:pt x="555" y="187"/>
                    <a:pt x="555" y="187"/>
                  </a:cubicBezTo>
                  <a:cubicBezTo>
                    <a:pt x="552" y="185"/>
                    <a:pt x="552" y="185"/>
                    <a:pt x="552" y="185"/>
                  </a:cubicBezTo>
                  <a:cubicBezTo>
                    <a:pt x="551" y="182"/>
                    <a:pt x="551" y="182"/>
                    <a:pt x="551" y="182"/>
                  </a:cubicBezTo>
                  <a:cubicBezTo>
                    <a:pt x="548" y="181"/>
                    <a:pt x="548" y="181"/>
                    <a:pt x="548" y="181"/>
                  </a:cubicBezTo>
                  <a:cubicBezTo>
                    <a:pt x="551" y="181"/>
                    <a:pt x="551" y="181"/>
                    <a:pt x="551" y="181"/>
                  </a:cubicBezTo>
                  <a:cubicBezTo>
                    <a:pt x="553" y="181"/>
                    <a:pt x="553" y="181"/>
                    <a:pt x="553" y="181"/>
                  </a:cubicBezTo>
                  <a:cubicBezTo>
                    <a:pt x="552" y="179"/>
                    <a:pt x="552" y="179"/>
                    <a:pt x="552" y="179"/>
                  </a:cubicBezTo>
                  <a:cubicBezTo>
                    <a:pt x="555" y="181"/>
                    <a:pt x="555" y="181"/>
                    <a:pt x="555" y="181"/>
                  </a:cubicBezTo>
                  <a:cubicBezTo>
                    <a:pt x="556" y="181"/>
                    <a:pt x="556" y="181"/>
                    <a:pt x="556" y="181"/>
                  </a:cubicBezTo>
                  <a:cubicBezTo>
                    <a:pt x="562" y="184"/>
                    <a:pt x="562" y="184"/>
                    <a:pt x="562" y="184"/>
                  </a:cubicBezTo>
                  <a:cubicBezTo>
                    <a:pt x="559" y="184"/>
                    <a:pt x="559" y="184"/>
                    <a:pt x="559" y="184"/>
                  </a:cubicBezTo>
                  <a:cubicBezTo>
                    <a:pt x="562" y="185"/>
                    <a:pt x="562" y="185"/>
                    <a:pt x="562" y="185"/>
                  </a:cubicBezTo>
                  <a:cubicBezTo>
                    <a:pt x="563" y="187"/>
                    <a:pt x="563" y="187"/>
                    <a:pt x="563" y="187"/>
                  </a:cubicBezTo>
                  <a:cubicBezTo>
                    <a:pt x="566" y="187"/>
                    <a:pt x="566" y="187"/>
                    <a:pt x="566" y="187"/>
                  </a:cubicBezTo>
                  <a:cubicBezTo>
                    <a:pt x="571" y="187"/>
                    <a:pt x="571" y="187"/>
                    <a:pt x="571" y="187"/>
                  </a:cubicBezTo>
                  <a:cubicBezTo>
                    <a:pt x="574" y="185"/>
                    <a:pt x="574" y="185"/>
                    <a:pt x="574" y="185"/>
                  </a:cubicBezTo>
                  <a:cubicBezTo>
                    <a:pt x="578" y="184"/>
                    <a:pt x="578" y="184"/>
                    <a:pt x="578" y="184"/>
                  </a:cubicBezTo>
                  <a:cubicBezTo>
                    <a:pt x="582" y="181"/>
                    <a:pt x="582" y="181"/>
                    <a:pt x="582" y="181"/>
                  </a:cubicBezTo>
                  <a:cubicBezTo>
                    <a:pt x="586" y="179"/>
                    <a:pt x="586" y="179"/>
                    <a:pt x="586" y="179"/>
                  </a:cubicBezTo>
                  <a:cubicBezTo>
                    <a:pt x="591" y="178"/>
                    <a:pt x="591" y="178"/>
                    <a:pt x="591" y="178"/>
                  </a:cubicBezTo>
                  <a:cubicBezTo>
                    <a:pt x="589" y="176"/>
                    <a:pt x="589" y="176"/>
                    <a:pt x="589" y="176"/>
                  </a:cubicBezTo>
                  <a:cubicBezTo>
                    <a:pt x="588" y="176"/>
                    <a:pt x="588" y="176"/>
                    <a:pt x="588" y="176"/>
                  </a:cubicBezTo>
                  <a:cubicBezTo>
                    <a:pt x="586" y="175"/>
                    <a:pt x="586" y="175"/>
                    <a:pt x="586" y="175"/>
                  </a:cubicBezTo>
                  <a:cubicBezTo>
                    <a:pt x="585" y="174"/>
                    <a:pt x="585" y="174"/>
                    <a:pt x="585" y="174"/>
                  </a:cubicBezTo>
                  <a:cubicBezTo>
                    <a:pt x="586" y="174"/>
                    <a:pt x="586" y="174"/>
                    <a:pt x="586" y="174"/>
                  </a:cubicBezTo>
                  <a:cubicBezTo>
                    <a:pt x="586" y="172"/>
                    <a:pt x="586" y="172"/>
                    <a:pt x="586" y="172"/>
                  </a:cubicBezTo>
                  <a:cubicBezTo>
                    <a:pt x="591" y="174"/>
                    <a:pt x="591" y="174"/>
                    <a:pt x="591" y="174"/>
                  </a:cubicBezTo>
                  <a:cubicBezTo>
                    <a:pt x="595" y="172"/>
                    <a:pt x="595" y="172"/>
                    <a:pt x="595" y="172"/>
                  </a:cubicBezTo>
                  <a:cubicBezTo>
                    <a:pt x="598" y="172"/>
                    <a:pt x="598" y="172"/>
                    <a:pt x="598" y="172"/>
                  </a:cubicBezTo>
                  <a:cubicBezTo>
                    <a:pt x="598" y="175"/>
                    <a:pt x="598" y="175"/>
                    <a:pt x="598" y="175"/>
                  </a:cubicBezTo>
                  <a:cubicBezTo>
                    <a:pt x="601" y="176"/>
                    <a:pt x="601" y="176"/>
                    <a:pt x="601" y="176"/>
                  </a:cubicBezTo>
                  <a:cubicBezTo>
                    <a:pt x="605" y="176"/>
                    <a:pt x="605" y="176"/>
                    <a:pt x="605" y="176"/>
                  </a:cubicBezTo>
                  <a:cubicBezTo>
                    <a:pt x="604" y="175"/>
                    <a:pt x="604" y="175"/>
                    <a:pt x="604" y="175"/>
                  </a:cubicBezTo>
                  <a:cubicBezTo>
                    <a:pt x="605" y="175"/>
                    <a:pt x="605" y="175"/>
                    <a:pt x="605" y="175"/>
                  </a:cubicBezTo>
                  <a:cubicBezTo>
                    <a:pt x="606" y="175"/>
                    <a:pt x="606" y="175"/>
                    <a:pt x="606" y="175"/>
                  </a:cubicBezTo>
                  <a:cubicBezTo>
                    <a:pt x="606" y="176"/>
                    <a:pt x="606" y="176"/>
                    <a:pt x="606" y="176"/>
                  </a:cubicBezTo>
                  <a:cubicBezTo>
                    <a:pt x="609" y="176"/>
                    <a:pt x="609" y="176"/>
                    <a:pt x="609" y="176"/>
                  </a:cubicBezTo>
                  <a:cubicBezTo>
                    <a:pt x="611" y="176"/>
                    <a:pt x="611" y="176"/>
                    <a:pt x="611" y="176"/>
                  </a:cubicBezTo>
                  <a:cubicBezTo>
                    <a:pt x="611" y="175"/>
                    <a:pt x="611" y="175"/>
                    <a:pt x="611" y="175"/>
                  </a:cubicBezTo>
                  <a:cubicBezTo>
                    <a:pt x="609" y="172"/>
                    <a:pt x="609" y="172"/>
                    <a:pt x="609" y="172"/>
                  </a:cubicBezTo>
                  <a:cubicBezTo>
                    <a:pt x="611" y="171"/>
                    <a:pt x="611" y="171"/>
                    <a:pt x="611" y="171"/>
                  </a:cubicBezTo>
                  <a:cubicBezTo>
                    <a:pt x="609" y="171"/>
                    <a:pt x="609" y="171"/>
                    <a:pt x="609" y="171"/>
                  </a:cubicBezTo>
                  <a:cubicBezTo>
                    <a:pt x="611" y="169"/>
                    <a:pt x="611" y="169"/>
                    <a:pt x="611" y="169"/>
                  </a:cubicBezTo>
                  <a:cubicBezTo>
                    <a:pt x="612" y="171"/>
                    <a:pt x="612" y="171"/>
                    <a:pt x="612" y="171"/>
                  </a:cubicBezTo>
                  <a:cubicBezTo>
                    <a:pt x="615" y="169"/>
                    <a:pt x="615" y="169"/>
                    <a:pt x="615" y="169"/>
                  </a:cubicBezTo>
                  <a:cubicBezTo>
                    <a:pt x="612" y="172"/>
                    <a:pt x="612" y="172"/>
                    <a:pt x="612" y="172"/>
                  </a:cubicBezTo>
                  <a:cubicBezTo>
                    <a:pt x="614" y="174"/>
                    <a:pt x="614" y="174"/>
                    <a:pt x="614" y="174"/>
                  </a:cubicBezTo>
                  <a:cubicBezTo>
                    <a:pt x="614" y="175"/>
                    <a:pt x="614" y="175"/>
                    <a:pt x="614" y="175"/>
                  </a:cubicBezTo>
                  <a:cubicBezTo>
                    <a:pt x="621" y="174"/>
                    <a:pt x="621" y="174"/>
                    <a:pt x="621" y="174"/>
                  </a:cubicBezTo>
                  <a:cubicBezTo>
                    <a:pt x="627" y="171"/>
                    <a:pt x="627" y="171"/>
                    <a:pt x="627" y="171"/>
                  </a:cubicBezTo>
                  <a:cubicBezTo>
                    <a:pt x="631" y="169"/>
                    <a:pt x="631" y="169"/>
                    <a:pt x="631" y="169"/>
                  </a:cubicBezTo>
                  <a:cubicBezTo>
                    <a:pt x="634" y="168"/>
                    <a:pt x="634" y="168"/>
                    <a:pt x="634" y="168"/>
                  </a:cubicBezTo>
                  <a:cubicBezTo>
                    <a:pt x="637" y="166"/>
                    <a:pt x="637" y="166"/>
                    <a:pt x="637" y="166"/>
                  </a:cubicBezTo>
                  <a:cubicBezTo>
                    <a:pt x="642" y="165"/>
                    <a:pt x="642" y="165"/>
                    <a:pt x="642" y="165"/>
                  </a:cubicBezTo>
                  <a:cubicBezTo>
                    <a:pt x="644" y="162"/>
                    <a:pt x="644" y="162"/>
                    <a:pt x="644" y="162"/>
                  </a:cubicBezTo>
                  <a:cubicBezTo>
                    <a:pt x="644" y="161"/>
                    <a:pt x="644" y="161"/>
                    <a:pt x="644" y="161"/>
                  </a:cubicBezTo>
                  <a:cubicBezTo>
                    <a:pt x="641" y="156"/>
                    <a:pt x="641" y="156"/>
                    <a:pt x="641" y="156"/>
                  </a:cubicBezTo>
                  <a:cubicBezTo>
                    <a:pt x="642" y="155"/>
                    <a:pt x="642" y="155"/>
                    <a:pt x="642" y="155"/>
                  </a:cubicBezTo>
                  <a:cubicBezTo>
                    <a:pt x="644" y="154"/>
                    <a:pt x="644" y="154"/>
                    <a:pt x="644" y="154"/>
                  </a:cubicBezTo>
                  <a:cubicBezTo>
                    <a:pt x="642" y="154"/>
                    <a:pt x="642" y="154"/>
                    <a:pt x="642" y="154"/>
                  </a:cubicBezTo>
                  <a:cubicBezTo>
                    <a:pt x="641" y="152"/>
                    <a:pt x="641" y="152"/>
                    <a:pt x="641" y="152"/>
                  </a:cubicBezTo>
                  <a:cubicBezTo>
                    <a:pt x="642" y="152"/>
                    <a:pt x="642" y="152"/>
                    <a:pt x="642" y="152"/>
                  </a:cubicBezTo>
                  <a:cubicBezTo>
                    <a:pt x="641" y="151"/>
                    <a:pt x="641" y="151"/>
                    <a:pt x="641" y="151"/>
                  </a:cubicBezTo>
                  <a:cubicBezTo>
                    <a:pt x="647" y="149"/>
                    <a:pt x="647" y="149"/>
                    <a:pt x="647" y="149"/>
                  </a:cubicBezTo>
                  <a:cubicBezTo>
                    <a:pt x="647" y="151"/>
                    <a:pt x="647" y="151"/>
                    <a:pt x="647" y="151"/>
                  </a:cubicBezTo>
                  <a:cubicBezTo>
                    <a:pt x="649" y="149"/>
                    <a:pt x="649" y="149"/>
                    <a:pt x="649" y="149"/>
                  </a:cubicBezTo>
                  <a:cubicBezTo>
                    <a:pt x="654" y="149"/>
                    <a:pt x="654" y="149"/>
                    <a:pt x="654" y="149"/>
                  </a:cubicBezTo>
                  <a:cubicBezTo>
                    <a:pt x="655" y="148"/>
                    <a:pt x="655" y="148"/>
                    <a:pt x="655" y="148"/>
                  </a:cubicBezTo>
                  <a:cubicBezTo>
                    <a:pt x="657" y="146"/>
                    <a:pt x="657" y="146"/>
                    <a:pt x="657" y="146"/>
                  </a:cubicBezTo>
                  <a:cubicBezTo>
                    <a:pt x="649" y="145"/>
                    <a:pt x="649" y="145"/>
                    <a:pt x="649" y="145"/>
                  </a:cubicBezTo>
                  <a:cubicBezTo>
                    <a:pt x="655" y="145"/>
                    <a:pt x="655" y="145"/>
                    <a:pt x="655" y="145"/>
                  </a:cubicBezTo>
                  <a:cubicBezTo>
                    <a:pt x="658" y="144"/>
                    <a:pt x="658" y="144"/>
                    <a:pt x="658" y="144"/>
                  </a:cubicBezTo>
                  <a:cubicBezTo>
                    <a:pt x="660" y="142"/>
                    <a:pt x="660" y="142"/>
                    <a:pt x="660" y="142"/>
                  </a:cubicBezTo>
                  <a:cubicBezTo>
                    <a:pt x="655" y="141"/>
                    <a:pt x="655" y="141"/>
                    <a:pt x="655" y="141"/>
                  </a:cubicBezTo>
                  <a:cubicBezTo>
                    <a:pt x="654" y="141"/>
                    <a:pt x="654" y="141"/>
                    <a:pt x="654" y="141"/>
                  </a:cubicBezTo>
                  <a:cubicBezTo>
                    <a:pt x="652" y="139"/>
                    <a:pt x="652" y="139"/>
                    <a:pt x="652" y="139"/>
                  </a:cubicBezTo>
                  <a:cubicBezTo>
                    <a:pt x="654" y="139"/>
                    <a:pt x="654" y="139"/>
                    <a:pt x="654" y="139"/>
                  </a:cubicBezTo>
                  <a:cubicBezTo>
                    <a:pt x="647" y="138"/>
                    <a:pt x="647" y="138"/>
                    <a:pt x="647" y="138"/>
                  </a:cubicBezTo>
                  <a:cubicBezTo>
                    <a:pt x="649" y="138"/>
                    <a:pt x="649" y="138"/>
                    <a:pt x="649" y="138"/>
                  </a:cubicBezTo>
                  <a:cubicBezTo>
                    <a:pt x="652" y="138"/>
                    <a:pt x="652" y="138"/>
                    <a:pt x="652" y="138"/>
                  </a:cubicBezTo>
                  <a:cubicBezTo>
                    <a:pt x="654" y="136"/>
                    <a:pt x="654" y="136"/>
                    <a:pt x="654" y="136"/>
                  </a:cubicBezTo>
                  <a:cubicBezTo>
                    <a:pt x="647" y="136"/>
                    <a:pt x="647" y="136"/>
                    <a:pt x="647" y="136"/>
                  </a:cubicBezTo>
                  <a:cubicBezTo>
                    <a:pt x="639" y="135"/>
                    <a:pt x="639" y="135"/>
                    <a:pt x="639" y="135"/>
                  </a:cubicBezTo>
                  <a:cubicBezTo>
                    <a:pt x="637" y="133"/>
                    <a:pt x="637" y="133"/>
                    <a:pt x="637" y="133"/>
                  </a:cubicBezTo>
                  <a:cubicBezTo>
                    <a:pt x="632" y="135"/>
                    <a:pt x="632" y="135"/>
                    <a:pt x="632" y="135"/>
                  </a:cubicBezTo>
                  <a:cubicBezTo>
                    <a:pt x="631" y="135"/>
                    <a:pt x="631" y="135"/>
                    <a:pt x="631" y="135"/>
                  </a:cubicBezTo>
                  <a:cubicBezTo>
                    <a:pt x="629" y="135"/>
                    <a:pt x="629" y="135"/>
                    <a:pt x="629" y="135"/>
                  </a:cubicBezTo>
                  <a:cubicBezTo>
                    <a:pt x="628" y="135"/>
                    <a:pt x="628" y="135"/>
                    <a:pt x="628" y="135"/>
                  </a:cubicBezTo>
                  <a:cubicBezTo>
                    <a:pt x="628" y="136"/>
                    <a:pt x="628" y="136"/>
                    <a:pt x="628" y="136"/>
                  </a:cubicBezTo>
                  <a:cubicBezTo>
                    <a:pt x="628" y="138"/>
                    <a:pt x="628" y="138"/>
                    <a:pt x="628" y="138"/>
                  </a:cubicBezTo>
                  <a:cubicBezTo>
                    <a:pt x="625" y="138"/>
                    <a:pt x="625" y="138"/>
                    <a:pt x="625" y="138"/>
                  </a:cubicBezTo>
                  <a:cubicBezTo>
                    <a:pt x="625" y="139"/>
                    <a:pt x="625" y="139"/>
                    <a:pt x="625" y="139"/>
                  </a:cubicBezTo>
                  <a:cubicBezTo>
                    <a:pt x="625" y="141"/>
                    <a:pt x="625" y="141"/>
                    <a:pt x="625" y="141"/>
                  </a:cubicBezTo>
                  <a:cubicBezTo>
                    <a:pt x="624" y="141"/>
                    <a:pt x="624" y="141"/>
                    <a:pt x="624" y="141"/>
                  </a:cubicBezTo>
                  <a:cubicBezTo>
                    <a:pt x="625" y="142"/>
                    <a:pt x="625" y="142"/>
                    <a:pt x="625" y="142"/>
                  </a:cubicBezTo>
                  <a:cubicBezTo>
                    <a:pt x="627" y="142"/>
                    <a:pt x="627" y="142"/>
                    <a:pt x="627" y="142"/>
                  </a:cubicBezTo>
                  <a:cubicBezTo>
                    <a:pt x="629" y="144"/>
                    <a:pt x="629" y="144"/>
                    <a:pt x="629" y="144"/>
                  </a:cubicBezTo>
                  <a:cubicBezTo>
                    <a:pt x="627" y="144"/>
                    <a:pt x="627" y="144"/>
                    <a:pt x="627" y="144"/>
                  </a:cubicBezTo>
                  <a:cubicBezTo>
                    <a:pt x="625" y="144"/>
                    <a:pt x="625" y="144"/>
                    <a:pt x="625" y="144"/>
                  </a:cubicBezTo>
                  <a:cubicBezTo>
                    <a:pt x="627" y="145"/>
                    <a:pt x="627" y="145"/>
                    <a:pt x="627" y="145"/>
                  </a:cubicBezTo>
                  <a:cubicBezTo>
                    <a:pt x="625" y="145"/>
                    <a:pt x="625" y="145"/>
                    <a:pt x="625" y="145"/>
                  </a:cubicBezTo>
                  <a:cubicBezTo>
                    <a:pt x="624" y="145"/>
                    <a:pt x="624" y="145"/>
                    <a:pt x="624" y="145"/>
                  </a:cubicBezTo>
                  <a:cubicBezTo>
                    <a:pt x="622" y="145"/>
                    <a:pt x="622" y="145"/>
                    <a:pt x="622" y="145"/>
                  </a:cubicBezTo>
                  <a:cubicBezTo>
                    <a:pt x="625" y="146"/>
                    <a:pt x="625" y="146"/>
                    <a:pt x="625" y="146"/>
                  </a:cubicBezTo>
                  <a:cubicBezTo>
                    <a:pt x="622" y="148"/>
                    <a:pt x="622" y="148"/>
                    <a:pt x="622" y="148"/>
                  </a:cubicBezTo>
                  <a:cubicBezTo>
                    <a:pt x="619" y="146"/>
                    <a:pt x="619" y="146"/>
                    <a:pt x="619" y="146"/>
                  </a:cubicBezTo>
                  <a:cubicBezTo>
                    <a:pt x="617" y="148"/>
                    <a:pt x="617" y="148"/>
                    <a:pt x="617" y="148"/>
                  </a:cubicBezTo>
                  <a:cubicBezTo>
                    <a:pt x="615" y="149"/>
                    <a:pt x="615" y="149"/>
                    <a:pt x="615" y="149"/>
                  </a:cubicBezTo>
                  <a:cubicBezTo>
                    <a:pt x="612" y="152"/>
                    <a:pt x="612" y="152"/>
                    <a:pt x="612" y="152"/>
                  </a:cubicBezTo>
                  <a:cubicBezTo>
                    <a:pt x="609" y="154"/>
                    <a:pt x="609" y="154"/>
                    <a:pt x="609" y="154"/>
                  </a:cubicBezTo>
                  <a:cubicBezTo>
                    <a:pt x="602" y="158"/>
                    <a:pt x="602" y="158"/>
                    <a:pt x="602" y="158"/>
                  </a:cubicBezTo>
                  <a:cubicBezTo>
                    <a:pt x="599" y="161"/>
                    <a:pt x="599" y="161"/>
                    <a:pt x="599" y="161"/>
                  </a:cubicBezTo>
                  <a:cubicBezTo>
                    <a:pt x="595" y="164"/>
                    <a:pt x="595" y="164"/>
                    <a:pt x="595" y="164"/>
                  </a:cubicBezTo>
                  <a:cubicBezTo>
                    <a:pt x="594" y="162"/>
                    <a:pt x="594" y="162"/>
                    <a:pt x="594" y="162"/>
                  </a:cubicBezTo>
                  <a:cubicBezTo>
                    <a:pt x="592" y="164"/>
                    <a:pt x="592" y="164"/>
                    <a:pt x="592" y="164"/>
                  </a:cubicBezTo>
                  <a:cubicBezTo>
                    <a:pt x="591" y="165"/>
                    <a:pt x="591" y="165"/>
                    <a:pt x="591" y="165"/>
                  </a:cubicBezTo>
                  <a:cubicBezTo>
                    <a:pt x="588" y="165"/>
                    <a:pt x="588" y="165"/>
                    <a:pt x="588" y="165"/>
                  </a:cubicBezTo>
                  <a:cubicBezTo>
                    <a:pt x="586" y="165"/>
                    <a:pt x="586" y="165"/>
                    <a:pt x="586" y="165"/>
                  </a:cubicBezTo>
                  <a:cubicBezTo>
                    <a:pt x="588" y="164"/>
                    <a:pt x="588" y="164"/>
                    <a:pt x="588" y="164"/>
                  </a:cubicBezTo>
                  <a:cubicBezTo>
                    <a:pt x="586" y="162"/>
                    <a:pt x="586" y="162"/>
                    <a:pt x="586" y="162"/>
                  </a:cubicBezTo>
                  <a:cubicBezTo>
                    <a:pt x="585" y="159"/>
                    <a:pt x="585" y="159"/>
                    <a:pt x="585" y="159"/>
                  </a:cubicBezTo>
                  <a:cubicBezTo>
                    <a:pt x="585" y="156"/>
                    <a:pt x="585" y="156"/>
                    <a:pt x="585" y="156"/>
                  </a:cubicBezTo>
                  <a:cubicBezTo>
                    <a:pt x="586" y="155"/>
                    <a:pt x="586" y="155"/>
                    <a:pt x="586" y="155"/>
                  </a:cubicBezTo>
                  <a:cubicBezTo>
                    <a:pt x="591" y="152"/>
                    <a:pt x="591" y="152"/>
                    <a:pt x="591" y="152"/>
                  </a:cubicBezTo>
                  <a:cubicBezTo>
                    <a:pt x="592" y="152"/>
                    <a:pt x="592" y="152"/>
                    <a:pt x="592" y="152"/>
                  </a:cubicBezTo>
                  <a:cubicBezTo>
                    <a:pt x="594" y="152"/>
                    <a:pt x="594" y="152"/>
                    <a:pt x="594" y="152"/>
                  </a:cubicBezTo>
                  <a:cubicBezTo>
                    <a:pt x="596" y="148"/>
                    <a:pt x="596" y="148"/>
                    <a:pt x="596" y="148"/>
                  </a:cubicBezTo>
                  <a:cubicBezTo>
                    <a:pt x="596" y="146"/>
                    <a:pt x="596" y="146"/>
                    <a:pt x="596" y="146"/>
                  </a:cubicBezTo>
                  <a:cubicBezTo>
                    <a:pt x="595" y="144"/>
                    <a:pt x="595" y="144"/>
                    <a:pt x="595" y="144"/>
                  </a:cubicBezTo>
                  <a:cubicBezTo>
                    <a:pt x="592" y="142"/>
                    <a:pt x="592" y="142"/>
                    <a:pt x="592" y="142"/>
                  </a:cubicBezTo>
                  <a:cubicBezTo>
                    <a:pt x="591" y="141"/>
                    <a:pt x="591" y="141"/>
                    <a:pt x="591" y="141"/>
                  </a:cubicBezTo>
                  <a:cubicBezTo>
                    <a:pt x="589" y="142"/>
                    <a:pt x="589" y="142"/>
                    <a:pt x="589" y="142"/>
                  </a:cubicBezTo>
                  <a:cubicBezTo>
                    <a:pt x="585" y="144"/>
                    <a:pt x="585" y="144"/>
                    <a:pt x="585" y="144"/>
                  </a:cubicBezTo>
                  <a:cubicBezTo>
                    <a:pt x="584" y="145"/>
                    <a:pt x="584" y="145"/>
                    <a:pt x="584" y="145"/>
                  </a:cubicBezTo>
                  <a:cubicBezTo>
                    <a:pt x="582" y="146"/>
                    <a:pt x="582" y="146"/>
                    <a:pt x="582" y="146"/>
                  </a:cubicBezTo>
                  <a:cubicBezTo>
                    <a:pt x="581" y="148"/>
                    <a:pt x="581" y="148"/>
                    <a:pt x="581" y="148"/>
                  </a:cubicBezTo>
                  <a:cubicBezTo>
                    <a:pt x="578" y="148"/>
                    <a:pt x="578" y="148"/>
                    <a:pt x="578" y="148"/>
                  </a:cubicBezTo>
                  <a:cubicBezTo>
                    <a:pt x="578" y="149"/>
                    <a:pt x="578" y="149"/>
                    <a:pt x="578" y="149"/>
                  </a:cubicBezTo>
                  <a:cubicBezTo>
                    <a:pt x="578" y="151"/>
                    <a:pt x="578" y="151"/>
                    <a:pt x="578" y="151"/>
                  </a:cubicBezTo>
                  <a:cubicBezTo>
                    <a:pt x="576" y="151"/>
                    <a:pt x="576" y="151"/>
                    <a:pt x="576" y="151"/>
                  </a:cubicBezTo>
                  <a:cubicBezTo>
                    <a:pt x="572" y="154"/>
                    <a:pt x="572" y="154"/>
                    <a:pt x="572" y="154"/>
                  </a:cubicBezTo>
                  <a:cubicBezTo>
                    <a:pt x="572" y="152"/>
                    <a:pt x="572" y="152"/>
                    <a:pt x="572" y="152"/>
                  </a:cubicBezTo>
                  <a:cubicBezTo>
                    <a:pt x="571" y="152"/>
                    <a:pt x="571" y="152"/>
                    <a:pt x="571" y="152"/>
                  </a:cubicBezTo>
                  <a:cubicBezTo>
                    <a:pt x="572" y="151"/>
                    <a:pt x="572" y="151"/>
                    <a:pt x="572" y="151"/>
                  </a:cubicBezTo>
                  <a:cubicBezTo>
                    <a:pt x="571" y="151"/>
                    <a:pt x="571" y="151"/>
                    <a:pt x="571" y="151"/>
                  </a:cubicBezTo>
                  <a:cubicBezTo>
                    <a:pt x="574" y="149"/>
                    <a:pt x="574" y="149"/>
                    <a:pt x="574" y="149"/>
                  </a:cubicBezTo>
                  <a:cubicBezTo>
                    <a:pt x="575" y="148"/>
                    <a:pt x="575" y="148"/>
                    <a:pt x="575" y="148"/>
                  </a:cubicBezTo>
                  <a:cubicBezTo>
                    <a:pt x="575" y="146"/>
                    <a:pt x="575" y="146"/>
                    <a:pt x="575" y="146"/>
                  </a:cubicBezTo>
                  <a:cubicBezTo>
                    <a:pt x="576" y="145"/>
                    <a:pt x="576" y="145"/>
                    <a:pt x="576" y="145"/>
                  </a:cubicBezTo>
                  <a:cubicBezTo>
                    <a:pt x="576" y="144"/>
                    <a:pt x="576" y="144"/>
                    <a:pt x="576" y="144"/>
                  </a:cubicBezTo>
                  <a:cubicBezTo>
                    <a:pt x="574" y="141"/>
                    <a:pt x="574" y="141"/>
                    <a:pt x="574" y="141"/>
                  </a:cubicBezTo>
                  <a:cubicBezTo>
                    <a:pt x="575" y="141"/>
                    <a:pt x="575" y="141"/>
                    <a:pt x="575" y="141"/>
                  </a:cubicBezTo>
                  <a:cubicBezTo>
                    <a:pt x="576" y="141"/>
                    <a:pt x="576" y="141"/>
                    <a:pt x="576" y="141"/>
                  </a:cubicBezTo>
                  <a:cubicBezTo>
                    <a:pt x="578" y="141"/>
                    <a:pt x="578" y="141"/>
                    <a:pt x="578" y="141"/>
                  </a:cubicBezTo>
                  <a:cubicBezTo>
                    <a:pt x="581" y="139"/>
                    <a:pt x="581" y="139"/>
                    <a:pt x="581" y="139"/>
                  </a:cubicBezTo>
                  <a:cubicBezTo>
                    <a:pt x="584" y="139"/>
                    <a:pt x="584" y="139"/>
                    <a:pt x="584" y="139"/>
                  </a:cubicBezTo>
                  <a:cubicBezTo>
                    <a:pt x="581" y="138"/>
                    <a:pt x="581" y="138"/>
                    <a:pt x="581" y="138"/>
                  </a:cubicBezTo>
                  <a:cubicBezTo>
                    <a:pt x="579" y="138"/>
                    <a:pt x="579" y="138"/>
                    <a:pt x="579" y="138"/>
                  </a:cubicBezTo>
                  <a:cubicBezTo>
                    <a:pt x="574" y="138"/>
                    <a:pt x="574" y="138"/>
                    <a:pt x="574" y="138"/>
                  </a:cubicBezTo>
                  <a:cubicBezTo>
                    <a:pt x="578" y="136"/>
                    <a:pt x="578" y="136"/>
                    <a:pt x="578" y="136"/>
                  </a:cubicBezTo>
                  <a:cubicBezTo>
                    <a:pt x="575" y="136"/>
                    <a:pt x="575" y="136"/>
                    <a:pt x="575" y="136"/>
                  </a:cubicBezTo>
                  <a:cubicBezTo>
                    <a:pt x="574" y="136"/>
                    <a:pt x="574" y="136"/>
                    <a:pt x="574" y="136"/>
                  </a:cubicBezTo>
                  <a:cubicBezTo>
                    <a:pt x="572" y="138"/>
                    <a:pt x="572" y="138"/>
                    <a:pt x="572" y="138"/>
                  </a:cubicBezTo>
                  <a:cubicBezTo>
                    <a:pt x="571" y="138"/>
                    <a:pt x="571" y="138"/>
                    <a:pt x="571" y="138"/>
                  </a:cubicBezTo>
                  <a:cubicBezTo>
                    <a:pt x="568" y="136"/>
                    <a:pt x="568" y="136"/>
                    <a:pt x="568" y="136"/>
                  </a:cubicBezTo>
                  <a:cubicBezTo>
                    <a:pt x="566" y="136"/>
                    <a:pt x="566" y="136"/>
                    <a:pt x="566" y="136"/>
                  </a:cubicBezTo>
                  <a:cubicBezTo>
                    <a:pt x="563" y="136"/>
                    <a:pt x="563" y="136"/>
                    <a:pt x="563" y="136"/>
                  </a:cubicBezTo>
                  <a:cubicBezTo>
                    <a:pt x="569" y="133"/>
                    <a:pt x="569" y="133"/>
                    <a:pt x="569" y="133"/>
                  </a:cubicBezTo>
                  <a:cubicBezTo>
                    <a:pt x="575" y="132"/>
                    <a:pt x="575" y="132"/>
                    <a:pt x="575" y="132"/>
                  </a:cubicBezTo>
                  <a:cubicBezTo>
                    <a:pt x="572" y="132"/>
                    <a:pt x="572" y="132"/>
                    <a:pt x="572" y="132"/>
                  </a:cubicBezTo>
                  <a:cubicBezTo>
                    <a:pt x="571" y="132"/>
                    <a:pt x="571" y="132"/>
                    <a:pt x="571" y="132"/>
                  </a:cubicBezTo>
                  <a:cubicBezTo>
                    <a:pt x="574" y="131"/>
                    <a:pt x="574" y="131"/>
                    <a:pt x="574" y="131"/>
                  </a:cubicBezTo>
                  <a:cubicBezTo>
                    <a:pt x="575" y="131"/>
                    <a:pt x="575" y="131"/>
                    <a:pt x="575" y="131"/>
                  </a:cubicBezTo>
                  <a:cubicBezTo>
                    <a:pt x="581" y="131"/>
                    <a:pt x="581" y="131"/>
                    <a:pt x="581" y="131"/>
                  </a:cubicBezTo>
                  <a:cubicBezTo>
                    <a:pt x="579" y="129"/>
                    <a:pt x="579" y="129"/>
                    <a:pt x="579" y="129"/>
                  </a:cubicBezTo>
                  <a:cubicBezTo>
                    <a:pt x="576" y="129"/>
                    <a:pt x="576" y="129"/>
                    <a:pt x="576" y="129"/>
                  </a:cubicBezTo>
                  <a:cubicBezTo>
                    <a:pt x="578" y="128"/>
                    <a:pt x="578" y="128"/>
                    <a:pt x="578" y="128"/>
                  </a:cubicBezTo>
                  <a:cubicBezTo>
                    <a:pt x="578" y="126"/>
                    <a:pt x="578" y="126"/>
                    <a:pt x="578" y="126"/>
                  </a:cubicBezTo>
                  <a:cubicBezTo>
                    <a:pt x="578" y="125"/>
                    <a:pt x="578" y="125"/>
                    <a:pt x="578" y="125"/>
                  </a:cubicBezTo>
                  <a:cubicBezTo>
                    <a:pt x="576" y="125"/>
                    <a:pt x="576" y="125"/>
                    <a:pt x="576" y="125"/>
                  </a:cubicBezTo>
                  <a:cubicBezTo>
                    <a:pt x="576" y="123"/>
                    <a:pt x="576" y="123"/>
                    <a:pt x="576" y="123"/>
                  </a:cubicBezTo>
                  <a:cubicBezTo>
                    <a:pt x="575" y="123"/>
                    <a:pt x="575" y="123"/>
                    <a:pt x="575" y="123"/>
                  </a:cubicBezTo>
                  <a:cubicBezTo>
                    <a:pt x="578" y="122"/>
                    <a:pt x="578" y="122"/>
                    <a:pt x="578" y="122"/>
                  </a:cubicBezTo>
                  <a:cubicBezTo>
                    <a:pt x="579" y="119"/>
                    <a:pt x="579" y="119"/>
                    <a:pt x="579" y="119"/>
                  </a:cubicBezTo>
                  <a:cubicBezTo>
                    <a:pt x="581" y="118"/>
                    <a:pt x="581" y="118"/>
                    <a:pt x="581" y="118"/>
                  </a:cubicBezTo>
                  <a:cubicBezTo>
                    <a:pt x="579" y="116"/>
                    <a:pt x="579" y="116"/>
                    <a:pt x="579" y="116"/>
                  </a:cubicBezTo>
                  <a:cubicBezTo>
                    <a:pt x="578" y="115"/>
                    <a:pt x="578" y="115"/>
                    <a:pt x="578" y="115"/>
                  </a:cubicBezTo>
                  <a:cubicBezTo>
                    <a:pt x="578" y="113"/>
                    <a:pt x="578" y="113"/>
                    <a:pt x="578" y="113"/>
                  </a:cubicBezTo>
                  <a:cubicBezTo>
                    <a:pt x="575" y="113"/>
                    <a:pt x="575" y="113"/>
                    <a:pt x="575" y="113"/>
                  </a:cubicBezTo>
                  <a:cubicBezTo>
                    <a:pt x="572" y="113"/>
                    <a:pt x="572" y="113"/>
                    <a:pt x="572" y="113"/>
                  </a:cubicBezTo>
                  <a:cubicBezTo>
                    <a:pt x="574" y="112"/>
                    <a:pt x="574" y="112"/>
                    <a:pt x="574" y="112"/>
                  </a:cubicBezTo>
                  <a:cubicBezTo>
                    <a:pt x="572" y="112"/>
                    <a:pt x="572" y="112"/>
                    <a:pt x="572" y="112"/>
                  </a:cubicBezTo>
                  <a:cubicBezTo>
                    <a:pt x="575" y="111"/>
                    <a:pt x="575" y="111"/>
                    <a:pt x="575" y="111"/>
                  </a:cubicBezTo>
                  <a:cubicBezTo>
                    <a:pt x="578" y="111"/>
                    <a:pt x="578" y="111"/>
                    <a:pt x="578" y="111"/>
                  </a:cubicBezTo>
                  <a:cubicBezTo>
                    <a:pt x="578" y="109"/>
                    <a:pt x="578" y="109"/>
                    <a:pt x="578" y="109"/>
                  </a:cubicBezTo>
                  <a:cubicBezTo>
                    <a:pt x="588" y="106"/>
                    <a:pt x="588" y="106"/>
                    <a:pt x="588" y="106"/>
                  </a:cubicBezTo>
                  <a:cubicBezTo>
                    <a:pt x="589" y="105"/>
                    <a:pt x="589" y="105"/>
                    <a:pt x="589" y="105"/>
                  </a:cubicBezTo>
                  <a:cubicBezTo>
                    <a:pt x="589" y="103"/>
                    <a:pt x="589" y="103"/>
                    <a:pt x="589" y="103"/>
                  </a:cubicBezTo>
                  <a:cubicBezTo>
                    <a:pt x="585" y="102"/>
                    <a:pt x="585" y="102"/>
                    <a:pt x="585" y="102"/>
                  </a:cubicBezTo>
                  <a:cubicBezTo>
                    <a:pt x="589" y="101"/>
                    <a:pt x="589" y="101"/>
                    <a:pt x="589" y="101"/>
                  </a:cubicBezTo>
                  <a:cubicBezTo>
                    <a:pt x="594" y="102"/>
                    <a:pt x="594" y="102"/>
                    <a:pt x="594" y="102"/>
                  </a:cubicBezTo>
                  <a:cubicBezTo>
                    <a:pt x="602" y="102"/>
                    <a:pt x="602" y="102"/>
                    <a:pt x="602" y="102"/>
                  </a:cubicBezTo>
                  <a:cubicBezTo>
                    <a:pt x="605" y="102"/>
                    <a:pt x="605" y="102"/>
                    <a:pt x="605" y="102"/>
                  </a:cubicBezTo>
                  <a:cubicBezTo>
                    <a:pt x="608" y="101"/>
                    <a:pt x="608" y="101"/>
                    <a:pt x="608" y="101"/>
                  </a:cubicBezTo>
                  <a:cubicBezTo>
                    <a:pt x="612" y="98"/>
                    <a:pt x="612" y="98"/>
                    <a:pt x="612" y="98"/>
                  </a:cubicBezTo>
                  <a:cubicBezTo>
                    <a:pt x="614" y="98"/>
                    <a:pt x="614" y="98"/>
                    <a:pt x="614" y="98"/>
                  </a:cubicBezTo>
                  <a:cubicBezTo>
                    <a:pt x="614" y="96"/>
                    <a:pt x="614" y="96"/>
                    <a:pt x="614" y="96"/>
                  </a:cubicBezTo>
                  <a:cubicBezTo>
                    <a:pt x="618" y="95"/>
                    <a:pt x="618" y="95"/>
                    <a:pt x="618" y="95"/>
                  </a:cubicBezTo>
                  <a:cubicBezTo>
                    <a:pt x="622" y="93"/>
                    <a:pt x="622" y="93"/>
                    <a:pt x="622" y="93"/>
                  </a:cubicBezTo>
                  <a:cubicBezTo>
                    <a:pt x="625" y="92"/>
                    <a:pt x="625" y="92"/>
                    <a:pt x="625" y="92"/>
                  </a:cubicBezTo>
                  <a:cubicBezTo>
                    <a:pt x="627" y="90"/>
                    <a:pt x="627" y="90"/>
                    <a:pt x="627" y="90"/>
                  </a:cubicBezTo>
                  <a:cubicBezTo>
                    <a:pt x="629" y="89"/>
                    <a:pt x="629" y="89"/>
                    <a:pt x="629" y="89"/>
                  </a:cubicBezTo>
                  <a:cubicBezTo>
                    <a:pt x="632" y="89"/>
                    <a:pt x="632" y="89"/>
                    <a:pt x="632" y="89"/>
                  </a:cubicBezTo>
                  <a:cubicBezTo>
                    <a:pt x="627" y="88"/>
                    <a:pt x="627" y="88"/>
                    <a:pt x="627" y="88"/>
                  </a:cubicBezTo>
                  <a:cubicBezTo>
                    <a:pt x="619" y="88"/>
                    <a:pt x="619" y="88"/>
                    <a:pt x="619" y="88"/>
                  </a:cubicBezTo>
                  <a:cubicBezTo>
                    <a:pt x="618" y="89"/>
                    <a:pt x="618" y="89"/>
                    <a:pt x="618" y="89"/>
                  </a:cubicBezTo>
                  <a:cubicBezTo>
                    <a:pt x="615" y="88"/>
                    <a:pt x="615" y="88"/>
                    <a:pt x="615" y="88"/>
                  </a:cubicBezTo>
                  <a:cubicBezTo>
                    <a:pt x="612" y="86"/>
                    <a:pt x="612" y="86"/>
                    <a:pt x="612" y="86"/>
                  </a:cubicBezTo>
                  <a:cubicBezTo>
                    <a:pt x="606" y="86"/>
                    <a:pt x="606" y="86"/>
                    <a:pt x="606" y="86"/>
                  </a:cubicBezTo>
                  <a:cubicBezTo>
                    <a:pt x="601" y="86"/>
                    <a:pt x="601" y="86"/>
                    <a:pt x="601" y="86"/>
                  </a:cubicBezTo>
                  <a:cubicBezTo>
                    <a:pt x="595" y="88"/>
                    <a:pt x="595" y="88"/>
                    <a:pt x="595" y="88"/>
                  </a:cubicBezTo>
                  <a:cubicBezTo>
                    <a:pt x="592" y="88"/>
                    <a:pt x="592" y="88"/>
                    <a:pt x="592" y="88"/>
                  </a:cubicBezTo>
                  <a:cubicBezTo>
                    <a:pt x="591" y="89"/>
                    <a:pt x="591" y="89"/>
                    <a:pt x="591" y="89"/>
                  </a:cubicBezTo>
                  <a:cubicBezTo>
                    <a:pt x="592" y="89"/>
                    <a:pt x="592" y="89"/>
                    <a:pt x="592" y="89"/>
                  </a:cubicBezTo>
                  <a:cubicBezTo>
                    <a:pt x="591" y="90"/>
                    <a:pt x="591" y="90"/>
                    <a:pt x="591" y="90"/>
                  </a:cubicBezTo>
                  <a:cubicBezTo>
                    <a:pt x="592" y="92"/>
                    <a:pt x="592" y="92"/>
                    <a:pt x="592" y="92"/>
                  </a:cubicBezTo>
                  <a:cubicBezTo>
                    <a:pt x="591" y="92"/>
                    <a:pt x="591" y="92"/>
                    <a:pt x="591" y="92"/>
                  </a:cubicBezTo>
                  <a:cubicBezTo>
                    <a:pt x="589" y="90"/>
                    <a:pt x="589" y="90"/>
                    <a:pt x="589" y="90"/>
                  </a:cubicBezTo>
                  <a:cubicBezTo>
                    <a:pt x="586" y="90"/>
                    <a:pt x="586" y="90"/>
                    <a:pt x="586" y="90"/>
                  </a:cubicBezTo>
                  <a:cubicBezTo>
                    <a:pt x="585" y="90"/>
                    <a:pt x="585" y="90"/>
                    <a:pt x="585" y="90"/>
                  </a:cubicBezTo>
                  <a:cubicBezTo>
                    <a:pt x="582" y="95"/>
                    <a:pt x="582" y="95"/>
                    <a:pt x="582" y="95"/>
                  </a:cubicBezTo>
                  <a:cubicBezTo>
                    <a:pt x="579" y="98"/>
                    <a:pt x="579" y="98"/>
                    <a:pt x="579" y="98"/>
                  </a:cubicBezTo>
                  <a:cubicBezTo>
                    <a:pt x="576" y="99"/>
                    <a:pt x="576" y="99"/>
                    <a:pt x="576" y="99"/>
                  </a:cubicBezTo>
                  <a:cubicBezTo>
                    <a:pt x="575" y="101"/>
                    <a:pt x="575" y="101"/>
                    <a:pt x="575" y="101"/>
                  </a:cubicBezTo>
                  <a:cubicBezTo>
                    <a:pt x="575" y="102"/>
                    <a:pt x="575" y="102"/>
                    <a:pt x="575" y="102"/>
                  </a:cubicBezTo>
                  <a:cubicBezTo>
                    <a:pt x="575" y="103"/>
                    <a:pt x="575" y="103"/>
                    <a:pt x="575" y="103"/>
                  </a:cubicBezTo>
                  <a:cubicBezTo>
                    <a:pt x="574" y="105"/>
                    <a:pt x="574" y="105"/>
                    <a:pt x="574" y="105"/>
                  </a:cubicBezTo>
                  <a:cubicBezTo>
                    <a:pt x="571" y="108"/>
                    <a:pt x="571" y="108"/>
                    <a:pt x="571" y="108"/>
                  </a:cubicBezTo>
                  <a:cubicBezTo>
                    <a:pt x="574" y="108"/>
                    <a:pt x="574" y="108"/>
                    <a:pt x="574" y="108"/>
                  </a:cubicBezTo>
                  <a:cubicBezTo>
                    <a:pt x="569" y="109"/>
                    <a:pt x="569" y="109"/>
                    <a:pt x="569" y="109"/>
                  </a:cubicBezTo>
                  <a:cubicBezTo>
                    <a:pt x="572" y="111"/>
                    <a:pt x="572" y="111"/>
                    <a:pt x="572" y="111"/>
                  </a:cubicBezTo>
                  <a:cubicBezTo>
                    <a:pt x="571" y="111"/>
                    <a:pt x="571" y="111"/>
                    <a:pt x="571" y="111"/>
                  </a:cubicBezTo>
                  <a:cubicBezTo>
                    <a:pt x="568" y="111"/>
                    <a:pt x="568" y="111"/>
                    <a:pt x="568" y="111"/>
                  </a:cubicBezTo>
                  <a:cubicBezTo>
                    <a:pt x="569" y="112"/>
                    <a:pt x="569" y="112"/>
                    <a:pt x="569" y="112"/>
                  </a:cubicBezTo>
                  <a:cubicBezTo>
                    <a:pt x="568" y="112"/>
                    <a:pt x="568" y="112"/>
                    <a:pt x="568" y="112"/>
                  </a:cubicBezTo>
                  <a:cubicBezTo>
                    <a:pt x="565" y="113"/>
                    <a:pt x="565" y="113"/>
                    <a:pt x="565" y="113"/>
                  </a:cubicBezTo>
                  <a:cubicBezTo>
                    <a:pt x="561" y="113"/>
                    <a:pt x="561" y="113"/>
                    <a:pt x="561" y="113"/>
                  </a:cubicBezTo>
                  <a:cubicBezTo>
                    <a:pt x="558" y="115"/>
                    <a:pt x="558" y="115"/>
                    <a:pt x="558" y="115"/>
                  </a:cubicBezTo>
                  <a:cubicBezTo>
                    <a:pt x="559" y="115"/>
                    <a:pt x="559" y="115"/>
                    <a:pt x="559" y="115"/>
                  </a:cubicBezTo>
                  <a:cubicBezTo>
                    <a:pt x="562" y="115"/>
                    <a:pt x="562" y="115"/>
                    <a:pt x="562" y="115"/>
                  </a:cubicBezTo>
                  <a:cubicBezTo>
                    <a:pt x="559" y="116"/>
                    <a:pt x="559" y="116"/>
                    <a:pt x="559" y="116"/>
                  </a:cubicBezTo>
                  <a:cubicBezTo>
                    <a:pt x="558" y="118"/>
                    <a:pt x="558" y="118"/>
                    <a:pt x="558" y="118"/>
                  </a:cubicBezTo>
                  <a:cubicBezTo>
                    <a:pt x="556" y="118"/>
                    <a:pt x="556" y="118"/>
                    <a:pt x="556" y="118"/>
                  </a:cubicBezTo>
                  <a:cubicBezTo>
                    <a:pt x="555" y="116"/>
                    <a:pt x="555" y="116"/>
                    <a:pt x="555" y="116"/>
                  </a:cubicBezTo>
                  <a:cubicBezTo>
                    <a:pt x="551" y="118"/>
                    <a:pt x="551" y="118"/>
                    <a:pt x="551" y="118"/>
                  </a:cubicBezTo>
                  <a:cubicBezTo>
                    <a:pt x="549" y="119"/>
                    <a:pt x="549" y="119"/>
                    <a:pt x="549" y="119"/>
                  </a:cubicBezTo>
                  <a:cubicBezTo>
                    <a:pt x="546" y="122"/>
                    <a:pt x="546" y="122"/>
                    <a:pt x="546" y="122"/>
                  </a:cubicBezTo>
                  <a:cubicBezTo>
                    <a:pt x="545" y="122"/>
                    <a:pt x="545" y="122"/>
                    <a:pt x="545" y="122"/>
                  </a:cubicBezTo>
                  <a:cubicBezTo>
                    <a:pt x="543" y="123"/>
                    <a:pt x="543" y="123"/>
                    <a:pt x="543" y="123"/>
                  </a:cubicBezTo>
                  <a:cubicBezTo>
                    <a:pt x="545" y="125"/>
                    <a:pt x="545" y="125"/>
                    <a:pt x="545" y="125"/>
                  </a:cubicBezTo>
                  <a:cubicBezTo>
                    <a:pt x="546" y="125"/>
                    <a:pt x="546" y="125"/>
                    <a:pt x="546" y="125"/>
                  </a:cubicBezTo>
                  <a:cubicBezTo>
                    <a:pt x="548" y="126"/>
                    <a:pt x="548" y="126"/>
                    <a:pt x="548" y="126"/>
                  </a:cubicBezTo>
                  <a:cubicBezTo>
                    <a:pt x="543" y="126"/>
                    <a:pt x="543" y="126"/>
                    <a:pt x="543" y="126"/>
                  </a:cubicBezTo>
                  <a:cubicBezTo>
                    <a:pt x="539" y="129"/>
                    <a:pt x="539" y="129"/>
                    <a:pt x="539" y="129"/>
                  </a:cubicBezTo>
                  <a:cubicBezTo>
                    <a:pt x="536" y="131"/>
                    <a:pt x="536" y="131"/>
                    <a:pt x="536" y="131"/>
                  </a:cubicBezTo>
                  <a:cubicBezTo>
                    <a:pt x="536" y="132"/>
                    <a:pt x="536" y="132"/>
                    <a:pt x="536" y="132"/>
                  </a:cubicBezTo>
                  <a:cubicBezTo>
                    <a:pt x="538" y="133"/>
                    <a:pt x="538" y="133"/>
                    <a:pt x="538" y="133"/>
                  </a:cubicBezTo>
                  <a:cubicBezTo>
                    <a:pt x="536" y="133"/>
                    <a:pt x="536" y="133"/>
                    <a:pt x="536" y="133"/>
                  </a:cubicBezTo>
                  <a:cubicBezTo>
                    <a:pt x="539" y="135"/>
                    <a:pt x="539" y="135"/>
                    <a:pt x="539" y="135"/>
                  </a:cubicBezTo>
                  <a:cubicBezTo>
                    <a:pt x="541" y="135"/>
                    <a:pt x="541" y="135"/>
                    <a:pt x="541" y="135"/>
                  </a:cubicBezTo>
                  <a:cubicBezTo>
                    <a:pt x="542" y="136"/>
                    <a:pt x="542" y="136"/>
                    <a:pt x="542" y="136"/>
                  </a:cubicBezTo>
                  <a:cubicBezTo>
                    <a:pt x="545" y="138"/>
                    <a:pt x="545" y="138"/>
                    <a:pt x="545" y="138"/>
                  </a:cubicBezTo>
                  <a:cubicBezTo>
                    <a:pt x="546" y="138"/>
                    <a:pt x="546" y="138"/>
                    <a:pt x="546" y="138"/>
                  </a:cubicBezTo>
                  <a:cubicBezTo>
                    <a:pt x="548" y="136"/>
                    <a:pt x="548" y="136"/>
                    <a:pt x="548" y="136"/>
                  </a:cubicBezTo>
                  <a:cubicBezTo>
                    <a:pt x="548" y="138"/>
                    <a:pt x="548" y="138"/>
                    <a:pt x="548" y="138"/>
                  </a:cubicBezTo>
                  <a:cubicBezTo>
                    <a:pt x="551" y="139"/>
                    <a:pt x="551" y="139"/>
                    <a:pt x="551" y="139"/>
                  </a:cubicBezTo>
                  <a:cubicBezTo>
                    <a:pt x="548" y="141"/>
                    <a:pt x="548" y="141"/>
                    <a:pt x="548" y="141"/>
                  </a:cubicBezTo>
                  <a:cubicBezTo>
                    <a:pt x="546" y="142"/>
                    <a:pt x="546" y="142"/>
                    <a:pt x="546" y="142"/>
                  </a:cubicBezTo>
                  <a:cubicBezTo>
                    <a:pt x="548" y="142"/>
                    <a:pt x="548" y="142"/>
                    <a:pt x="548" y="142"/>
                  </a:cubicBezTo>
                  <a:cubicBezTo>
                    <a:pt x="545" y="144"/>
                    <a:pt x="545" y="144"/>
                    <a:pt x="545" y="144"/>
                  </a:cubicBezTo>
                  <a:cubicBezTo>
                    <a:pt x="542" y="144"/>
                    <a:pt x="542" y="144"/>
                    <a:pt x="542" y="144"/>
                  </a:cubicBezTo>
                  <a:cubicBezTo>
                    <a:pt x="541" y="145"/>
                    <a:pt x="541" y="145"/>
                    <a:pt x="541" y="145"/>
                  </a:cubicBezTo>
                  <a:cubicBezTo>
                    <a:pt x="539" y="146"/>
                    <a:pt x="539" y="146"/>
                    <a:pt x="539" y="146"/>
                  </a:cubicBezTo>
                  <a:cubicBezTo>
                    <a:pt x="541" y="146"/>
                    <a:pt x="541" y="146"/>
                    <a:pt x="541" y="146"/>
                  </a:cubicBezTo>
                  <a:cubicBezTo>
                    <a:pt x="543" y="146"/>
                    <a:pt x="543" y="146"/>
                    <a:pt x="543" y="146"/>
                  </a:cubicBezTo>
                  <a:cubicBezTo>
                    <a:pt x="545" y="146"/>
                    <a:pt x="545" y="146"/>
                    <a:pt x="545" y="146"/>
                  </a:cubicBezTo>
                  <a:cubicBezTo>
                    <a:pt x="546" y="144"/>
                    <a:pt x="546" y="144"/>
                    <a:pt x="546" y="144"/>
                  </a:cubicBezTo>
                  <a:cubicBezTo>
                    <a:pt x="548" y="144"/>
                    <a:pt x="548" y="144"/>
                    <a:pt x="548" y="144"/>
                  </a:cubicBezTo>
                  <a:cubicBezTo>
                    <a:pt x="549" y="144"/>
                    <a:pt x="549" y="144"/>
                    <a:pt x="549" y="144"/>
                  </a:cubicBezTo>
                  <a:cubicBezTo>
                    <a:pt x="549" y="145"/>
                    <a:pt x="549" y="145"/>
                    <a:pt x="549" y="145"/>
                  </a:cubicBezTo>
                  <a:cubicBezTo>
                    <a:pt x="548" y="146"/>
                    <a:pt x="548" y="146"/>
                    <a:pt x="548" y="146"/>
                  </a:cubicBezTo>
                  <a:cubicBezTo>
                    <a:pt x="545" y="148"/>
                    <a:pt x="545" y="148"/>
                    <a:pt x="545" y="148"/>
                  </a:cubicBezTo>
                  <a:cubicBezTo>
                    <a:pt x="548" y="148"/>
                    <a:pt x="548" y="148"/>
                    <a:pt x="548" y="148"/>
                  </a:cubicBezTo>
                  <a:cubicBezTo>
                    <a:pt x="542" y="151"/>
                    <a:pt x="542" y="151"/>
                    <a:pt x="542" y="151"/>
                  </a:cubicBezTo>
                  <a:cubicBezTo>
                    <a:pt x="536" y="152"/>
                    <a:pt x="536" y="152"/>
                    <a:pt x="536" y="152"/>
                  </a:cubicBezTo>
                  <a:cubicBezTo>
                    <a:pt x="530" y="155"/>
                    <a:pt x="530" y="155"/>
                    <a:pt x="530" y="155"/>
                  </a:cubicBezTo>
                  <a:cubicBezTo>
                    <a:pt x="525" y="155"/>
                    <a:pt x="525" y="155"/>
                    <a:pt x="525" y="155"/>
                  </a:cubicBezTo>
                  <a:cubicBezTo>
                    <a:pt x="522" y="156"/>
                    <a:pt x="522" y="156"/>
                    <a:pt x="522" y="156"/>
                  </a:cubicBezTo>
                  <a:cubicBezTo>
                    <a:pt x="519" y="159"/>
                    <a:pt x="519" y="159"/>
                    <a:pt x="519" y="159"/>
                  </a:cubicBezTo>
                  <a:cubicBezTo>
                    <a:pt x="519" y="161"/>
                    <a:pt x="519" y="161"/>
                    <a:pt x="519" y="161"/>
                  </a:cubicBezTo>
                  <a:cubicBezTo>
                    <a:pt x="519" y="162"/>
                    <a:pt x="519" y="162"/>
                    <a:pt x="519" y="162"/>
                  </a:cubicBezTo>
                  <a:cubicBezTo>
                    <a:pt x="518" y="162"/>
                    <a:pt x="518" y="162"/>
                    <a:pt x="518" y="162"/>
                  </a:cubicBezTo>
                  <a:cubicBezTo>
                    <a:pt x="518" y="164"/>
                    <a:pt x="518" y="164"/>
                    <a:pt x="518" y="164"/>
                  </a:cubicBezTo>
                  <a:cubicBezTo>
                    <a:pt x="516" y="165"/>
                    <a:pt x="516" y="165"/>
                    <a:pt x="516" y="165"/>
                  </a:cubicBezTo>
                  <a:cubicBezTo>
                    <a:pt x="515" y="166"/>
                    <a:pt x="515" y="166"/>
                    <a:pt x="515" y="166"/>
                  </a:cubicBezTo>
                  <a:cubicBezTo>
                    <a:pt x="513" y="168"/>
                    <a:pt x="513" y="168"/>
                    <a:pt x="513" y="168"/>
                  </a:cubicBezTo>
                  <a:cubicBezTo>
                    <a:pt x="512" y="168"/>
                    <a:pt x="512" y="168"/>
                    <a:pt x="512" y="168"/>
                  </a:cubicBezTo>
                  <a:cubicBezTo>
                    <a:pt x="513" y="166"/>
                    <a:pt x="513" y="166"/>
                    <a:pt x="513" y="166"/>
                  </a:cubicBezTo>
                  <a:cubicBezTo>
                    <a:pt x="515" y="165"/>
                    <a:pt x="515" y="165"/>
                    <a:pt x="515" y="165"/>
                  </a:cubicBezTo>
                  <a:cubicBezTo>
                    <a:pt x="512" y="165"/>
                    <a:pt x="512" y="165"/>
                    <a:pt x="512" y="165"/>
                  </a:cubicBezTo>
                  <a:cubicBezTo>
                    <a:pt x="515" y="164"/>
                    <a:pt x="515" y="164"/>
                    <a:pt x="515" y="164"/>
                  </a:cubicBezTo>
                  <a:cubicBezTo>
                    <a:pt x="513" y="164"/>
                    <a:pt x="513" y="164"/>
                    <a:pt x="513" y="164"/>
                  </a:cubicBezTo>
                  <a:cubicBezTo>
                    <a:pt x="512" y="164"/>
                    <a:pt x="512" y="164"/>
                    <a:pt x="512" y="164"/>
                  </a:cubicBezTo>
                  <a:cubicBezTo>
                    <a:pt x="509" y="165"/>
                    <a:pt x="509" y="165"/>
                    <a:pt x="509" y="165"/>
                  </a:cubicBezTo>
                  <a:cubicBezTo>
                    <a:pt x="510" y="164"/>
                    <a:pt x="510" y="164"/>
                    <a:pt x="510" y="164"/>
                  </a:cubicBezTo>
                  <a:cubicBezTo>
                    <a:pt x="512" y="162"/>
                    <a:pt x="512" y="162"/>
                    <a:pt x="512" y="162"/>
                  </a:cubicBezTo>
                  <a:cubicBezTo>
                    <a:pt x="509" y="162"/>
                    <a:pt x="509" y="162"/>
                    <a:pt x="509" y="162"/>
                  </a:cubicBezTo>
                  <a:cubicBezTo>
                    <a:pt x="515" y="158"/>
                    <a:pt x="515" y="158"/>
                    <a:pt x="515" y="158"/>
                  </a:cubicBezTo>
                  <a:cubicBezTo>
                    <a:pt x="518" y="155"/>
                    <a:pt x="518" y="155"/>
                    <a:pt x="518" y="155"/>
                  </a:cubicBezTo>
                  <a:cubicBezTo>
                    <a:pt x="522" y="152"/>
                    <a:pt x="522" y="152"/>
                    <a:pt x="522" y="152"/>
                  </a:cubicBezTo>
                  <a:cubicBezTo>
                    <a:pt x="516" y="154"/>
                    <a:pt x="516" y="154"/>
                    <a:pt x="516" y="154"/>
                  </a:cubicBezTo>
                  <a:cubicBezTo>
                    <a:pt x="513" y="155"/>
                    <a:pt x="513" y="155"/>
                    <a:pt x="513" y="155"/>
                  </a:cubicBezTo>
                  <a:cubicBezTo>
                    <a:pt x="518" y="152"/>
                    <a:pt x="518" y="152"/>
                    <a:pt x="518" y="152"/>
                  </a:cubicBezTo>
                  <a:cubicBezTo>
                    <a:pt x="515" y="152"/>
                    <a:pt x="515" y="152"/>
                    <a:pt x="515" y="152"/>
                  </a:cubicBezTo>
                  <a:cubicBezTo>
                    <a:pt x="512" y="152"/>
                    <a:pt x="512" y="152"/>
                    <a:pt x="512" y="152"/>
                  </a:cubicBezTo>
                  <a:cubicBezTo>
                    <a:pt x="512" y="151"/>
                    <a:pt x="512" y="151"/>
                    <a:pt x="512" y="151"/>
                  </a:cubicBezTo>
                  <a:cubicBezTo>
                    <a:pt x="510" y="149"/>
                    <a:pt x="510" y="149"/>
                    <a:pt x="510" y="149"/>
                  </a:cubicBezTo>
                  <a:cubicBezTo>
                    <a:pt x="508" y="149"/>
                    <a:pt x="508" y="149"/>
                    <a:pt x="508" y="149"/>
                  </a:cubicBezTo>
                  <a:cubicBezTo>
                    <a:pt x="506" y="151"/>
                    <a:pt x="506" y="151"/>
                    <a:pt x="506" y="151"/>
                  </a:cubicBezTo>
                  <a:cubicBezTo>
                    <a:pt x="503" y="152"/>
                    <a:pt x="503" y="152"/>
                    <a:pt x="503" y="152"/>
                  </a:cubicBezTo>
                  <a:cubicBezTo>
                    <a:pt x="499" y="151"/>
                    <a:pt x="499" y="151"/>
                    <a:pt x="499" y="151"/>
                  </a:cubicBezTo>
                  <a:cubicBezTo>
                    <a:pt x="499" y="154"/>
                    <a:pt x="499" y="154"/>
                    <a:pt x="499" y="154"/>
                  </a:cubicBezTo>
                  <a:cubicBezTo>
                    <a:pt x="498" y="154"/>
                    <a:pt x="498" y="154"/>
                    <a:pt x="498" y="154"/>
                  </a:cubicBezTo>
                  <a:cubicBezTo>
                    <a:pt x="498" y="155"/>
                    <a:pt x="498" y="155"/>
                    <a:pt x="498" y="155"/>
                  </a:cubicBezTo>
                  <a:cubicBezTo>
                    <a:pt x="498" y="158"/>
                    <a:pt x="498" y="158"/>
                    <a:pt x="498" y="158"/>
                  </a:cubicBezTo>
                  <a:cubicBezTo>
                    <a:pt x="496" y="155"/>
                    <a:pt x="496" y="155"/>
                    <a:pt x="496" y="155"/>
                  </a:cubicBezTo>
                  <a:cubicBezTo>
                    <a:pt x="495" y="155"/>
                    <a:pt x="495" y="155"/>
                    <a:pt x="495" y="155"/>
                  </a:cubicBezTo>
                  <a:cubicBezTo>
                    <a:pt x="495" y="156"/>
                    <a:pt x="495" y="156"/>
                    <a:pt x="495" y="156"/>
                  </a:cubicBezTo>
                  <a:cubicBezTo>
                    <a:pt x="495" y="158"/>
                    <a:pt x="495" y="158"/>
                    <a:pt x="495" y="158"/>
                  </a:cubicBezTo>
                  <a:cubicBezTo>
                    <a:pt x="492" y="159"/>
                    <a:pt x="492" y="159"/>
                    <a:pt x="492" y="159"/>
                  </a:cubicBezTo>
                  <a:cubicBezTo>
                    <a:pt x="487" y="159"/>
                    <a:pt x="487" y="159"/>
                    <a:pt x="487" y="159"/>
                  </a:cubicBezTo>
                  <a:cubicBezTo>
                    <a:pt x="482" y="158"/>
                    <a:pt x="482" y="158"/>
                    <a:pt x="482" y="158"/>
                  </a:cubicBezTo>
                  <a:cubicBezTo>
                    <a:pt x="475" y="158"/>
                    <a:pt x="475" y="158"/>
                    <a:pt x="475" y="158"/>
                  </a:cubicBezTo>
                  <a:cubicBezTo>
                    <a:pt x="469" y="158"/>
                    <a:pt x="469" y="158"/>
                    <a:pt x="469" y="158"/>
                  </a:cubicBezTo>
                  <a:cubicBezTo>
                    <a:pt x="465" y="158"/>
                    <a:pt x="465" y="158"/>
                    <a:pt x="465" y="158"/>
                  </a:cubicBezTo>
                  <a:cubicBezTo>
                    <a:pt x="460" y="159"/>
                    <a:pt x="460" y="159"/>
                    <a:pt x="460" y="159"/>
                  </a:cubicBezTo>
                  <a:cubicBezTo>
                    <a:pt x="459" y="158"/>
                    <a:pt x="459" y="158"/>
                    <a:pt x="459" y="158"/>
                  </a:cubicBezTo>
                  <a:cubicBezTo>
                    <a:pt x="457" y="158"/>
                    <a:pt x="457" y="158"/>
                    <a:pt x="457" y="158"/>
                  </a:cubicBezTo>
                  <a:cubicBezTo>
                    <a:pt x="455" y="156"/>
                    <a:pt x="455" y="156"/>
                    <a:pt x="455" y="156"/>
                  </a:cubicBezTo>
                  <a:cubicBezTo>
                    <a:pt x="455" y="155"/>
                    <a:pt x="455" y="155"/>
                    <a:pt x="455" y="155"/>
                  </a:cubicBezTo>
                  <a:cubicBezTo>
                    <a:pt x="455" y="154"/>
                    <a:pt x="455" y="154"/>
                    <a:pt x="455" y="154"/>
                  </a:cubicBezTo>
                  <a:cubicBezTo>
                    <a:pt x="447" y="155"/>
                    <a:pt x="447" y="155"/>
                    <a:pt x="447" y="155"/>
                  </a:cubicBezTo>
                  <a:cubicBezTo>
                    <a:pt x="444" y="155"/>
                    <a:pt x="444" y="155"/>
                    <a:pt x="444" y="155"/>
                  </a:cubicBezTo>
                  <a:cubicBezTo>
                    <a:pt x="443" y="154"/>
                    <a:pt x="443" y="154"/>
                    <a:pt x="443" y="154"/>
                  </a:cubicBezTo>
                  <a:cubicBezTo>
                    <a:pt x="444" y="152"/>
                    <a:pt x="444" y="152"/>
                    <a:pt x="444" y="152"/>
                  </a:cubicBezTo>
                  <a:cubicBezTo>
                    <a:pt x="442" y="154"/>
                    <a:pt x="442" y="154"/>
                    <a:pt x="442" y="154"/>
                  </a:cubicBezTo>
                  <a:cubicBezTo>
                    <a:pt x="443" y="152"/>
                    <a:pt x="443" y="152"/>
                    <a:pt x="443" y="152"/>
                  </a:cubicBezTo>
                  <a:cubicBezTo>
                    <a:pt x="442" y="152"/>
                    <a:pt x="442" y="152"/>
                    <a:pt x="442" y="152"/>
                  </a:cubicBezTo>
                  <a:cubicBezTo>
                    <a:pt x="439" y="151"/>
                    <a:pt x="439" y="151"/>
                    <a:pt x="439" y="151"/>
                  </a:cubicBezTo>
                  <a:cubicBezTo>
                    <a:pt x="440" y="151"/>
                    <a:pt x="440" y="151"/>
                    <a:pt x="440" y="151"/>
                  </a:cubicBezTo>
                  <a:cubicBezTo>
                    <a:pt x="442" y="148"/>
                    <a:pt x="442" y="148"/>
                    <a:pt x="442" y="148"/>
                  </a:cubicBezTo>
                  <a:cubicBezTo>
                    <a:pt x="442" y="146"/>
                    <a:pt x="442" y="146"/>
                    <a:pt x="442" y="146"/>
                  </a:cubicBezTo>
                  <a:cubicBezTo>
                    <a:pt x="442" y="145"/>
                    <a:pt x="442" y="145"/>
                    <a:pt x="442" y="145"/>
                  </a:cubicBezTo>
                  <a:cubicBezTo>
                    <a:pt x="439" y="145"/>
                    <a:pt x="439" y="145"/>
                    <a:pt x="439" y="145"/>
                  </a:cubicBezTo>
                  <a:cubicBezTo>
                    <a:pt x="436" y="145"/>
                    <a:pt x="436" y="145"/>
                    <a:pt x="436" y="145"/>
                  </a:cubicBezTo>
                  <a:cubicBezTo>
                    <a:pt x="432" y="146"/>
                    <a:pt x="432" y="146"/>
                    <a:pt x="432" y="146"/>
                  </a:cubicBezTo>
                  <a:cubicBezTo>
                    <a:pt x="420" y="148"/>
                    <a:pt x="420" y="148"/>
                    <a:pt x="420" y="148"/>
                  </a:cubicBezTo>
                  <a:cubicBezTo>
                    <a:pt x="414" y="149"/>
                    <a:pt x="414" y="149"/>
                    <a:pt x="414" y="149"/>
                  </a:cubicBezTo>
                  <a:cubicBezTo>
                    <a:pt x="409" y="152"/>
                    <a:pt x="409" y="152"/>
                    <a:pt x="409" y="152"/>
                  </a:cubicBezTo>
                  <a:cubicBezTo>
                    <a:pt x="410" y="152"/>
                    <a:pt x="410" y="152"/>
                    <a:pt x="410" y="152"/>
                  </a:cubicBezTo>
                  <a:cubicBezTo>
                    <a:pt x="410" y="154"/>
                    <a:pt x="410" y="154"/>
                    <a:pt x="410" y="154"/>
                  </a:cubicBezTo>
                  <a:cubicBezTo>
                    <a:pt x="412" y="154"/>
                    <a:pt x="412" y="154"/>
                    <a:pt x="412" y="154"/>
                  </a:cubicBezTo>
                  <a:cubicBezTo>
                    <a:pt x="413" y="154"/>
                    <a:pt x="413" y="154"/>
                    <a:pt x="413" y="154"/>
                  </a:cubicBezTo>
                  <a:cubicBezTo>
                    <a:pt x="417" y="154"/>
                    <a:pt x="417" y="154"/>
                    <a:pt x="417" y="154"/>
                  </a:cubicBezTo>
                  <a:cubicBezTo>
                    <a:pt x="416" y="152"/>
                    <a:pt x="416" y="152"/>
                    <a:pt x="416" y="152"/>
                  </a:cubicBezTo>
                  <a:cubicBezTo>
                    <a:pt x="417" y="152"/>
                    <a:pt x="417" y="152"/>
                    <a:pt x="417" y="152"/>
                  </a:cubicBezTo>
                  <a:cubicBezTo>
                    <a:pt x="419" y="152"/>
                    <a:pt x="419" y="152"/>
                    <a:pt x="419" y="152"/>
                  </a:cubicBezTo>
                  <a:cubicBezTo>
                    <a:pt x="423" y="152"/>
                    <a:pt x="423" y="152"/>
                    <a:pt x="423" y="152"/>
                  </a:cubicBezTo>
                  <a:cubicBezTo>
                    <a:pt x="426" y="151"/>
                    <a:pt x="426" y="151"/>
                    <a:pt x="426" y="151"/>
                  </a:cubicBezTo>
                  <a:cubicBezTo>
                    <a:pt x="427" y="152"/>
                    <a:pt x="427" y="152"/>
                    <a:pt x="427" y="152"/>
                  </a:cubicBezTo>
                  <a:cubicBezTo>
                    <a:pt x="429" y="151"/>
                    <a:pt x="429" y="151"/>
                    <a:pt x="429" y="151"/>
                  </a:cubicBezTo>
                  <a:cubicBezTo>
                    <a:pt x="432" y="149"/>
                    <a:pt x="432" y="149"/>
                    <a:pt x="432" y="149"/>
                  </a:cubicBezTo>
                  <a:cubicBezTo>
                    <a:pt x="434" y="149"/>
                    <a:pt x="434" y="149"/>
                    <a:pt x="434" y="149"/>
                  </a:cubicBezTo>
                  <a:cubicBezTo>
                    <a:pt x="440" y="148"/>
                    <a:pt x="440" y="148"/>
                    <a:pt x="440" y="148"/>
                  </a:cubicBezTo>
                  <a:cubicBezTo>
                    <a:pt x="437" y="149"/>
                    <a:pt x="437" y="149"/>
                    <a:pt x="437" y="149"/>
                  </a:cubicBezTo>
                  <a:cubicBezTo>
                    <a:pt x="434" y="151"/>
                    <a:pt x="434" y="151"/>
                    <a:pt x="434" y="151"/>
                  </a:cubicBezTo>
                  <a:cubicBezTo>
                    <a:pt x="430" y="152"/>
                    <a:pt x="430" y="152"/>
                    <a:pt x="430" y="152"/>
                  </a:cubicBezTo>
                  <a:cubicBezTo>
                    <a:pt x="427" y="154"/>
                    <a:pt x="427" y="154"/>
                    <a:pt x="427" y="154"/>
                  </a:cubicBezTo>
                  <a:cubicBezTo>
                    <a:pt x="423" y="154"/>
                    <a:pt x="423" y="154"/>
                    <a:pt x="423" y="154"/>
                  </a:cubicBezTo>
                  <a:cubicBezTo>
                    <a:pt x="420" y="155"/>
                    <a:pt x="420" y="155"/>
                    <a:pt x="420" y="155"/>
                  </a:cubicBezTo>
                  <a:cubicBezTo>
                    <a:pt x="414" y="155"/>
                    <a:pt x="414" y="155"/>
                    <a:pt x="414" y="155"/>
                  </a:cubicBezTo>
                  <a:cubicBezTo>
                    <a:pt x="413" y="155"/>
                    <a:pt x="413" y="155"/>
                    <a:pt x="413" y="155"/>
                  </a:cubicBezTo>
                  <a:cubicBezTo>
                    <a:pt x="413" y="156"/>
                    <a:pt x="413" y="156"/>
                    <a:pt x="413" y="156"/>
                  </a:cubicBezTo>
                  <a:cubicBezTo>
                    <a:pt x="412" y="156"/>
                    <a:pt x="412" y="156"/>
                    <a:pt x="412" y="156"/>
                  </a:cubicBezTo>
                  <a:cubicBezTo>
                    <a:pt x="410" y="158"/>
                    <a:pt x="410" y="158"/>
                    <a:pt x="410" y="158"/>
                  </a:cubicBezTo>
                  <a:cubicBezTo>
                    <a:pt x="409" y="159"/>
                    <a:pt x="409" y="159"/>
                    <a:pt x="409" y="159"/>
                  </a:cubicBezTo>
                  <a:cubicBezTo>
                    <a:pt x="409" y="161"/>
                    <a:pt x="409" y="161"/>
                    <a:pt x="409" y="161"/>
                  </a:cubicBezTo>
                  <a:cubicBezTo>
                    <a:pt x="409" y="162"/>
                    <a:pt x="409" y="162"/>
                    <a:pt x="409" y="162"/>
                  </a:cubicBezTo>
                  <a:cubicBezTo>
                    <a:pt x="407" y="165"/>
                    <a:pt x="407" y="165"/>
                    <a:pt x="407" y="165"/>
                  </a:cubicBezTo>
                  <a:cubicBezTo>
                    <a:pt x="407" y="166"/>
                    <a:pt x="407" y="166"/>
                    <a:pt x="407" y="166"/>
                  </a:cubicBezTo>
                  <a:cubicBezTo>
                    <a:pt x="407" y="168"/>
                    <a:pt x="407" y="168"/>
                    <a:pt x="407" y="168"/>
                  </a:cubicBezTo>
                  <a:cubicBezTo>
                    <a:pt x="406" y="169"/>
                    <a:pt x="406" y="169"/>
                    <a:pt x="406" y="169"/>
                  </a:cubicBezTo>
                  <a:cubicBezTo>
                    <a:pt x="406" y="168"/>
                    <a:pt x="406" y="168"/>
                    <a:pt x="406" y="168"/>
                  </a:cubicBezTo>
                  <a:cubicBezTo>
                    <a:pt x="404" y="169"/>
                    <a:pt x="404" y="169"/>
                    <a:pt x="404" y="169"/>
                  </a:cubicBezTo>
                  <a:cubicBezTo>
                    <a:pt x="403" y="169"/>
                    <a:pt x="403" y="169"/>
                    <a:pt x="403" y="169"/>
                  </a:cubicBezTo>
                  <a:cubicBezTo>
                    <a:pt x="403" y="168"/>
                    <a:pt x="403" y="168"/>
                    <a:pt x="403" y="168"/>
                  </a:cubicBezTo>
                  <a:cubicBezTo>
                    <a:pt x="404" y="166"/>
                    <a:pt x="404" y="166"/>
                    <a:pt x="404" y="166"/>
                  </a:cubicBezTo>
                  <a:cubicBezTo>
                    <a:pt x="401" y="168"/>
                    <a:pt x="401" y="168"/>
                    <a:pt x="401" y="168"/>
                  </a:cubicBezTo>
                  <a:cubicBezTo>
                    <a:pt x="400" y="169"/>
                    <a:pt x="400" y="169"/>
                    <a:pt x="400" y="169"/>
                  </a:cubicBezTo>
                  <a:cubicBezTo>
                    <a:pt x="400" y="171"/>
                    <a:pt x="400" y="171"/>
                    <a:pt x="400" y="171"/>
                  </a:cubicBezTo>
                  <a:cubicBezTo>
                    <a:pt x="400" y="172"/>
                    <a:pt x="400" y="172"/>
                    <a:pt x="400" y="172"/>
                  </a:cubicBezTo>
                  <a:cubicBezTo>
                    <a:pt x="400" y="175"/>
                    <a:pt x="400" y="175"/>
                    <a:pt x="400" y="175"/>
                  </a:cubicBezTo>
                  <a:cubicBezTo>
                    <a:pt x="399" y="172"/>
                    <a:pt x="399" y="172"/>
                    <a:pt x="399" y="172"/>
                  </a:cubicBezTo>
                  <a:cubicBezTo>
                    <a:pt x="399" y="171"/>
                    <a:pt x="399" y="171"/>
                    <a:pt x="399" y="171"/>
                  </a:cubicBezTo>
                  <a:cubicBezTo>
                    <a:pt x="397" y="171"/>
                    <a:pt x="397" y="171"/>
                    <a:pt x="397" y="171"/>
                  </a:cubicBezTo>
                  <a:cubicBezTo>
                    <a:pt x="397" y="169"/>
                    <a:pt x="397" y="169"/>
                    <a:pt x="397" y="169"/>
                  </a:cubicBezTo>
                  <a:cubicBezTo>
                    <a:pt x="399" y="168"/>
                    <a:pt x="399" y="168"/>
                    <a:pt x="399" y="168"/>
                  </a:cubicBezTo>
                  <a:cubicBezTo>
                    <a:pt x="397" y="166"/>
                    <a:pt x="397" y="166"/>
                    <a:pt x="397" y="166"/>
                  </a:cubicBezTo>
                  <a:cubicBezTo>
                    <a:pt x="396" y="166"/>
                    <a:pt x="396" y="166"/>
                    <a:pt x="396" y="166"/>
                  </a:cubicBezTo>
                  <a:cubicBezTo>
                    <a:pt x="396" y="165"/>
                    <a:pt x="396" y="165"/>
                    <a:pt x="396" y="165"/>
                  </a:cubicBezTo>
                  <a:cubicBezTo>
                    <a:pt x="400" y="166"/>
                    <a:pt x="400" y="166"/>
                    <a:pt x="400" y="166"/>
                  </a:cubicBezTo>
                  <a:cubicBezTo>
                    <a:pt x="403" y="166"/>
                    <a:pt x="403" y="166"/>
                    <a:pt x="403" y="166"/>
                  </a:cubicBezTo>
                  <a:cubicBezTo>
                    <a:pt x="403" y="165"/>
                    <a:pt x="403" y="165"/>
                    <a:pt x="403" y="165"/>
                  </a:cubicBezTo>
                  <a:cubicBezTo>
                    <a:pt x="403" y="164"/>
                    <a:pt x="403" y="164"/>
                    <a:pt x="403" y="164"/>
                  </a:cubicBezTo>
                  <a:cubicBezTo>
                    <a:pt x="401" y="162"/>
                    <a:pt x="401" y="162"/>
                    <a:pt x="401" y="162"/>
                  </a:cubicBezTo>
                  <a:cubicBezTo>
                    <a:pt x="400" y="164"/>
                    <a:pt x="400" y="164"/>
                    <a:pt x="400" y="164"/>
                  </a:cubicBezTo>
                  <a:cubicBezTo>
                    <a:pt x="401" y="161"/>
                    <a:pt x="401" y="161"/>
                    <a:pt x="401" y="161"/>
                  </a:cubicBezTo>
                  <a:cubicBezTo>
                    <a:pt x="400" y="161"/>
                    <a:pt x="400" y="161"/>
                    <a:pt x="400" y="161"/>
                  </a:cubicBezTo>
                  <a:cubicBezTo>
                    <a:pt x="399" y="161"/>
                    <a:pt x="399" y="161"/>
                    <a:pt x="399" y="161"/>
                  </a:cubicBezTo>
                  <a:cubicBezTo>
                    <a:pt x="397" y="164"/>
                    <a:pt x="397" y="164"/>
                    <a:pt x="397" y="164"/>
                  </a:cubicBezTo>
                  <a:cubicBezTo>
                    <a:pt x="397" y="162"/>
                    <a:pt x="397" y="162"/>
                    <a:pt x="397" y="162"/>
                  </a:cubicBezTo>
                  <a:cubicBezTo>
                    <a:pt x="397" y="161"/>
                    <a:pt x="397" y="161"/>
                    <a:pt x="397" y="161"/>
                  </a:cubicBezTo>
                  <a:cubicBezTo>
                    <a:pt x="399" y="159"/>
                    <a:pt x="399" y="159"/>
                    <a:pt x="399" y="159"/>
                  </a:cubicBezTo>
                  <a:cubicBezTo>
                    <a:pt x="394" y="159"/>
                    <a:pt x="394" y="159"/>
                    <a:pt x="394" y="159"/>
                  </a:cubicBezTo>
                  <a:cubicBezTo>
                    <a:pt x="394" y="158"/>
                    <a:pt x="394" y="158"/>
                    <a:pt x="394" y="158"/>
                  </a:cubicBezTo>
                  <a:cubicBezTo>
                    <a:pt x="393" y="158"/>
                    <a:pt x="393" y="158"/>
                    <a:pt x="393" y="158"/>
                  </a:cubicBezTo>
                  <a:cubicBezTo>
                    <a:pt x="394" y="156"/>
                    <a:pt x="394" y="156"/>
                    <a:pt x="394" y="156"/>
                  </a:cubicBezTo>
                  <a:cubicBezTo>
                    <a:pt x="391" y="156"/>
                    <a:pt x="391" y="156"/>
                    <a:pt x="391" y="156"/>
                  </a:cubicBezTo>
                  <a:cubicBezTo>
                    <a:pt x="389" y="156"/>
                    <a:pt x="389" y="156"/>
                    <a:pt x="389" y="156"/>
                  </a:cubicBezTo>
                  <a:cubicBezTo>
                    <a:pt x="381" y="158"/>
                    <a:pt x="381" y="158"/>
                    <a:pt x="381" y="158"/>
                  </a:cubicBezTo>
                  <a:cubicBezTo>
                    <a:pt x="380" y="158"/>
                    <a:pt x="380" y="158"/>
                    <a:pt x="380" y="158"/>
                  </a:cubicBezTo>
                  <a:cubicBezTo>
                    <a:pt x="377" y="159"/>
                    <a:pt x="377" y="159"/>
                    <a:pt x="377" y="159"/>
                  </a:cubicBezTo>
                  <a:cubicBezTo>
                    <a:pt x="374" y="159"/>
                    <a:pt x="374" y="159"/>
                    <a:pt x="374" y="159"/>
                  </a:cubicBezTo>
                  <a:cubicBezTo>
                    <a:pt x="370" y="159"/>
                    <a:pt x="370" y="159"/>
                    <a:pt x="370" y="159"/>
                  </a:cubicBezTo>
                  <a:cubicBezTo>
                    <a:pt x="366" y="159"/>
                    <a:pt x="366" y="159"/>
                    <a:pt x="366" y="159"/>
                  </a:cubicBezTo>
                  <a:cubicBezTo>
                    <a:pt x="354" y="159"/>
                    <a:pt x="354" y="159"/>
                    <a:pt x="354" y="159"/>
                  </a:cubicBezTo>
                  <a:cubicBezTo>
                    <a:pt x="348" y="158"/>
                    <a:pt x="348" y="158"/>
                    <a:pt x="348" y="158"/>
                  </a:cubicBezTo>
                  <a:cubicBezTo>
                    <a:pt x="344" y="156"/>
                    <a:pt x="344" y="156"/>
                    <a:pt x="344" y="156"/>
                  </a:cubicBezTo>
                  <a:cubicBezTo>
                    <a:pt x="348" y="155"/>
                    <a:pt x="348" y="155"/>
                    <a:pt x="348" y="155"/>
                  </a:cubicBezTo>
                  <a:cubicBezTo>
                    <a:pt x="350" y="155"/>
                    <a:pt x="350" y="155"/>
                    <a:pt x="350" y="155"/>
                  </a:cubicBezTo>
                  <a:cubicBezTo>
                    <a:pt x="353" y="154"/>
                    <a:pt x="353" y="154"/>
                    <a:pt x="353" y="154"/>
                  </a:cubicBezTo>
                  <a:cubicBezTo>
                    <a:pt x="356" y="154"/>
                    <a:pt x="356" y="154"/>
                    <a:pt x="356" y="154"/>
                  </a:cubicBezTo>
                  <a:cubicBezTo>
                    <a:pt x="358" y="152"/>
                    <a:pt x="358" y="152"/>
                    <a:pt x="358" y="152"/>
                  </a:cubicBezTo>
                  <a:cubicBezTo>
                    <a:pt x="361" y="152"/>
                    <a:pt x="361" y="152"/>
                    <a:pt x="361" y="152"/>
                  </a:cubicBezTo>
                  <a:cubicBezTo>
                    <a:pt x="363" y="151"/>
                    <a:pt x="363" y="151"/>
                    <a:pt x="363" y="151"/>
                  </a:cubicBezTo>
                  <a:cubicBezTo>
                    <a:pt x="364" y="149"/>
                    <a:pt x="364" y="149"/>
                    <a:pt x="364" y="149"/>
                  </a:cubicBezTo>
                  <a:cubicBezTo>
                    <a:pt x="363" y="148"/>
                    <a:pt x="363" y="148"/>
                    <a:pt x="363" y="148"/>
                  </a:cubicBezTo>
                  <a:cubicBezTo>
                    <a:pt x="360" y="146"/>
                    <a:pt x="360" y="146"/>
                    <a:pt x="360" y="146"/>
                  </a:cubicBezTo>
                  <a:cubicBezTo>
                    <a:pt x="357" y="145"/>
                    <a:pt x="357" y="145"/>
                    <a:pt x="357" y="145"/>
                  </a:cubicBezTo>
                  <a:cubicBezTo>
                    <a:pt x="354" y="144"/>
                    <a:pt x="354" y="144"/>
                    <a:pt x="354" y="144"/>
                  </a:cubicBezTo>
                  <a:cubicBezTo>
                    <a:pt x="350" y="145"/>
                    <a:pt x="350" y="145"/>
                    <a:pt x="350" y="145"/>
                  </a:cubicBezTo>
                  <a:cubicBezTo>
                    <a:pt x="351" y="145"/>
                    <a:pt x="351" y="145"/>
                    <a:pt x="351" y="145"/>
                  </a:cubicBezTo>
                  <a:cubicBezTo>
                    <a:pt x="346" y="146"/>
                    <a:pt x="346" y="146"/>
                    <a:pt x="346" y="146"/>
                  </a:cubicBezTo>
                  <a:cubicBezTo>
                    <a:pt x="341" y="145"/>
                    <a:pt x="341" y="145"/>
                    <a:pt x="341" y="145"/>
                  </a:cubicBezTo>
                  <a:cubicBezTo>
                    <a:pt x="338" y="145"/>
                    <a:pt x="338" y="145"/>
                    <a:pt x="338" y="145"/>
                  </a:cubicBezTo>
                  <a:cubicBezTo>
                    <a:pt x="334" y="144"/>
                    <a:pt x="334" y="144"/>
                    <a:pt x="334" y="144"/>
                  </a:cubicBezTo>
                  <a:cubicBezTo>
                    <a:pt x="331" y="141"/>
                    <a:pt x="331" y="141"/>
                    <a:pt x="331" y="141"/>
                  </a:cubicBezTo>
                  <a:cubicBezTo>
                    <a:pt x="327" y="141"/>
                    <a:pt x="327" y="141"/>
                    <a:pt x="327" y="141"/>
                  </a:cubicBezTo>
                  <a:cubicBezTo>
                    <a:pt x="323" y="139"/>
                    <a:pt x="323" y="139"/>
                    <a:pt x="323" y="139"/>
                  </a:cubicBezTo>
                  <a:cubicBezTo>
                    <a:pt x="320" y="138"/>
                    <a:pt x="320" y="138"/>
                    <a:pt x="320" y="138"/>
                  </a:cubicBezTo>
                  <a:cubicBezTo>
                    <a:pt x="317" y="135"/>
                    <a:pt x="317" y="135"/>
                    <a:pt x="317" y="135"/>
                  </a:cubicBezTo>
                  <a:cubicBezTo>
                    <a:pt x="313" y="135"/>
                    <a:pt x="313" y="135"/>
                    <a:pt x="313" y="135"/>
                  </a:cubicBezTo>
                  <a:cubicBezTo>
                    <a:pt x="307" y="135"/>
                    <a:pt x="307" y="135"/>
                    <a:pt x="307" y="135"/>
                  </a:cubicBezTo>
                  <a:cubicBezTo>
                    <a:pt x="303" y="135"/>
                    <a:pt x="303" y="135"/>
                    <a:pt x="303" y="135"/>
                  </a:cubicBezTo>
                  <a:cubicBezTo>
                    <a:pt x="294" y="139"/>
                    <a:pt x="294" y="139"/>
                    <a:pt x="294" y="139"/>
                  </a:cubicBezTo>
                  <a:cubicBezTo>
                    <a:pt x="290" y="141"/>
                    <a:pt x="290" y="141"/>
                    <a:pt x="290" y="141"/>
                  </a:cubicBezTo>
                  <a:cubicBezTo>
                    <a:pt x="284" y="139"/>
                    <a:pt x="284" y="139"/>
                    <a:pt x="284" y="139"/>
                  </a:cubicBezTo>
                  <a:cubicBezTo>
                    <a:pt x="288" y="138"/>
                    <a:pt x="288" y="138"/>
                    <a:pt x="288" y="138"/>
                  </a:cubicBezTo>
                  <a:cubicBezTo>
                    <a:pt x="293" y="136"/>
                    <a:pt x="293" y="136"/>
                    <a:pt x="293" y="136"/>
                  </a:cubicBezTo>
                  <a:cubicBezTo>
                    <a:pt x="290" y="136"/>
                    <a:pt x="290" y="136"/>
                    <a:pt x="290" y="136"/>
                  </a:cubicBezTo>
                  <a:cubicBezTo>
                    <a:pt x="291" y="133"/>
                    <a:pt x="291" y="133"/>
                    <a:pt x="291" y="133"/>
                  </a:cubicBezTo>
                  <a:cubicBezTo>
                    <a:pt x="294" y="132"/>
                    <a:pt x="294" y="132"/>
                    <a:pt x="294" y="132"/>
                  </a:cubicBezTo>
                  <a:cubicBezTo>
                    <a:pt x="291" y="132"/>
                    <a:pt x="291" y="132"/>
                    <a:pt x="291" y="132"/>
                  </a:cubicBezTo>
                  <a:cubicBezTo>
                    <a:pt x="287" y="133"/>
                    <a:pt x="287" y="133"/>
                    <a:pt x="287" y="133"/>
                  </a:cubicBezTo>
                  <a:cubicBezTo>
                    <a:pt x="282" y="135"/>
                    <a:pt x="282" y="135"/>
                    <a:pt x="282" y="135"/>
                  </a:cubicBezTo>
                  <a:cubicBezTo>
                    <a:pt x="280" y="136"/>
                    <a:pt x="280" y="136"/>
                    <a:pt x="280" y="136"/>
                  </a:cubicBezTo>
                  <a:cubicBezTo>
                    <a:pt x="280" y="138"/>
                    <a:pt x="280" y="138"/>
                    <a:pt x="280" y="138"/>
                  </a:cubicBezTo>
                  <a:cubicBezTo>
                    <a:pt x="278" y="138"/>
                    <a:pt x="278" y="138"/>
                    <a:pt x="278" y="138"/>
                  </a:cubicBezTo>
                  <a:cubicBezTo>
                    <a:pt x="275" y="139"/>
                    <a:pt x="275" y="139"/>
                    <a:pt x="275" y="139"/>
                  </a:cubicBezTo>
                  <a:cubicBezTo>
                    <a:pt x="272" y="139"/>
                    <a:pt x="272" y="139"/>
                    <a:pt x="272" y="139"/>
                  </a:cubicBezTo>
                  <a:cubicBezTo>
                    <a:pt x="271" y="138"/>
                    <a:pt x="271" y="138"/>
                    <a:pt x="271" y="138"/>
                  </a:cubicBezTo>
                  <a:cubicBezTo>
                    <a:pt x="271" y="136"/>
                    <a:pt x="271" y="136"/>
                    <a:pt x="271" y="136"/>
                  </a:cubicBezTo>
                  <a:cubicBezTo>
                    <a:pt x="271" y="135"/>
                    <a:pt x="271" y="135"/>
                    <a:pt x="271" y="135"/>
                  </a:cubicBezTo>
                  <a:cubicBezTo>
                    <a:pt x="272" y="132"/>
                    <a:pt x="272" y="132"/>
                    <a:pt x="272" y="132"/>
                  </a:cubicBezTo>
                  <a:cubicBezTo>
                    <a:pt x="272" y="129"/>
                    <a:pt x="272" y="129"/>
                    <a:pt x="272" y="129"/>
                  </a:cubicBezTo>
                  <a:cubicBezTo>
                    <a:pt x="271" y="126"/>
                    <a:pt x="271" y="126"/>
                    <a:pt x="271" y="126"/>
                  </a:cubicBezTo>
                  <a:cubicBezTo>
                    <a:pt x="268" y="128"/>
                    <a:pt x="268" y="128"/>
                    <a:pt x="268" y="128"/>
                  </a:cubicBezTo>
                  <a:cubicBezTo>
                    <a:pt x="267" y="129"/>
                    <a:pt x="267" y="129"/>
                    <a:pt x="267" y="129"/>
                  </a:cubicBezTo>
                  <a:cubicBezTo>
                    <a:pt x="270" y="129"/>
                    <a:pt x="270" y="129"/>
                    <a:pt x="270" y="129"/>
                  </a:cubicBezTo>
                  <a:cubicBezTo>
                    <a:pt x="265" y="131"/>
                    <a:pt x="265" y="131"/>
                    <a:pt x="265" y="131"/>
                  </a:cubicBezTo>
                  <a:cubicBezTo>
                    <a:pt x="262" y="131"/>
                    <a:pt x="262" y="131"/>
                    <a:pt x="262" y="131"/>
                  </a:cubicBezTo>
                  <a:cubicBezTo>
                    <a:pt x="257" y="133"/>
                    <a:pt x="257" y="133"/>
                    <a:pt x="257" y="133"/>
                  </a:cubicBezTo>
                  <a:cubicBezTo>
                    <a:pt x="252" y="135"/>
                    <a:pt x="252" y="135"/>
                    <a:pt x="252" y="135"/>
                  </a:cubicBezTo>
                  <a:cubicBezTo>
                    <a:pt x="251" y="136"/>
                    <a:pt x="251" y="136"/>
                    <a:pt x="251" y="136"/>
                  </a:cubicBezTo>
                  <a:cubicBezTo>
                    <a:pt x="248" y="135"/>
                    <a:pt x="248" y="135"/>
                    <a:pt x="248" y="135"/>
                  </a:cubicBezTo>
                  <a:cubicBezTo>
                    <a:pt x="250" y="134"/>
                    <a:pt x="250" y="134"/>
                    <a:pt x="250" y="134"/>
                  </a:cubicBezTo>
                  <a:cubicBezTo>
                    <a:pt x="245" y="135"/>
                    <a:pt x="245" y="135"/>
                    <a:pt x="245" y="135"/>
                  </a:cubicBezTo>
                  <a:cubicBezTo>
                    <a:pt x="237" y="136"/>
                    <a:pt x="237" y="136"/>
                    <a:pt x="237" y="136"/>
                  </a:cubicBezTo>
                  <a:cubicBezTo>
                    <a:pt x="231" y="139"/>
                    <a:pt x="231" y="139"/>
                    <a:pt x="231" y="139"/>
                  </a:cubicBezTo>
                  <a:cubicBezTo>
                    <a:pt x="227" y="141"/>
                    <a:pt x="227" y="141"/>
                    <a:pt x="227" y="141"/>
                  </a:cubicBezTo>
                  <a:cubicBezTo>
                    <a:pt x="228" y="139"/>
                    <a:pt x="228" y="139"/>
                    <a:pt x="228" y="139"/>
                  </a:cubicBezTo>
                  <a:cubicBezTo>
                    <a:pt x="229" y="138"/>
                    <a:pt x="229" y="138"/>
                    <a:pt x="229" y="138"/>
                  </a:cubicBezTo>
                  <a:cubicBezTo>
                    <a:pt x="227" y="139"/>
                    <a:pt x="227" y="139"/>
                    <a:pt x="227" y="139"/>
                  </a:cubicBezTo>
                  <a:cubicBezTo>
                    <a:pt x="229" y="136"/>
                    <a:pt x="229" y="136"/>
                    <a:pt x="229" y="136"/>
                  </a:cubicBezTo>
                  <a:cubicBezTo>
                    <a:pt x="232" y="136"/>
                    <a:pt x="232" y="136"/>
                    <a:pt x="232" y="136"/>
                  </a:cubicBezTo>
                  <a:cubicBezTo>
                    <a:pt x="239" y="135"/>
                    <a:pt x="239" y="135"/>
                    <a:pt x="239" y="135"/>
                  </a:cubicBezTo>
                  <a:cubicBezTo>
                    <a:pt x="247" y="133"/>
                    <a:pt x="247" y="133"/>
                    <a:pt x="247" y="133"/>
                  </a:cubicBezTo>
                  <a:cubicBezTo>
                    <a:pt x="250" y="132"/>
                    <a:pt x="250" y="132"/>
                    <a:pt x="250" y="132"/>
                  </a:cubicBezTo>
                  <a:cubicBezTo>
                    <a:pt x="252" y="131"/>
                    <a:pt x="252" y="131"/>
                    <a:pt x="252" y="131"/>
                  </a:cubicBezTo>
                  <a:cubicBezTo>
                    <a:pt x="251" y="131"/>
                    <a:pt x="251" y="131"/>
                    <a:pt x="251" y="131"/>
                  </a:cubicBezTo>
                  <a:cubicBezTo>
                    <a:pt x="251" y="129"/>
                    <a:pt x="251" y="129"/>
                    <a:pt x="251" y="129"/>
                  </a:cubicBezTo>
                  <a:cubicBezTo>
                    <a:pt x="250" y="131"/>
                    <a:pt x="250" y="131"/>
                    <a:pt x="250" y="131"/>
                  </a:cubicBezTo>
                  <a:cubicBezTo>
                    <a:pt x="245" y="131"/>
                    <a:pt x="245" y="131"/>
                    <a:pt x="245" y="131"/>
                  </a:cubicBezTo>
                  <a:cubicBezTo>
                    <a:pt x="244" y="131"/>
                    <a:pt x="244" y="131"/>
                    <a:pt x="244" y="131"/>
                  </a:cubicBezTo>
                  <a:cubicBezTo>
                    <a:pt x="237" y="132"/>
                    <a:pt x="237" y="132"/>
                    <a:pt x="237" y="132"/>
                  </a:cubicBezTo>
                  <a:cubicBezTo>
                    <a:pt x="234" y="133"/>
                    <a:pt x="234" y="133"/>
                    <a:pt x="234" y="133"/>
                  </a:cubicBezTo>
                  <a:cubicBezTo>
                    <a:pt x="232" y="133"/>
                    <a:pt x="232" y="133"/>
                    <a:pt x="232" y="133"/>
                  </a:cubicBezTo>
                  <a:cubicBezTo>
                    <a:pt x="225" y="135"/>
                    <a:pt x="225" y="135"/>
                    <a:pt x="225" y="135"/>
                  </a:cubicBezTo>
                  <a:cubicBezTo>
                    <a:pt x="222" y="136"/>
                    <a:pt x="222" y="136"/>
                    <a:pt x="222" y="136"/>
                  </a:cubicBezTo>
                  <a:cubicBezTo>
                    <a:pt x="221" y="135"/>
                    <a:pt x="221" y="135"/>
                    <a:pt x="221" y="135"/>
                  </a:cubicBezTo>
                  <a:cubicBezTo>
                    <a:pt x="218" y="136"/>
                    <a:pt x="218" y="136"/>
                    <a:pt x="218" y="136"/>
                  </a:cubicBezTo>
                  <a:cubicBezTo>
                    <a:pt x="217" y="136"/>
                    <a:pt x="217" y="136"/>
                    <a:pt x="217" y="136"/>
                  </a:cubicBezTo>
                  <a:cubicBezTo>
                    <a:pt x="212" y="138"/>
                    <a:pt x="212" y="138"/>
                    <a:pt x="212" y="138"/>
                  </a:cubicBezTo>
                  <a:cubicBezTo>
                    <a:pt x="208" y="139"/>
                    <a:pt x="208" y="139"/>
                    <a:pt x="208" y="139"/>
                  </a:cubicBezTo>
                  <a:cubicBezTo>
                    <a:pt x="196" y="142"/>
                    <a:pt x="196" y="142"/>
                    <a:pt x="196" y="142"/>
                  </a:cubicBezTo>
                  <a:cubicBezTo>
                    <a:pt x="191" y="144"/>
                    <a:pt x="191" y="144"/>
                    <a:pt x="191" y="144"/>
                  </a:cubicBezTo>
                  <a:cubicBezTo>
                    <a:pt x="191" y="145"/>
                    <a:pt x="191" y="145"/>
                    <a:pt x="191" y="145"/>
                  </a:cubicBezTo>
                  <a:cubicBezTo>
                    <a:pt x="189" y="146"/>
                    <a:pt x="189" y="146"/>
                    <a:pt x="189" y="146"/>
                  </a:cubicBezTo>
                  <a:cubicBezTo>
                    <a:pt x="189" y="148"/>
                    <a:pt x="189" y="148"/>
                    <a:pt x="189" y="148"/>
                  </a:cubicBezTo>
                  <a:cubicBezTo>
                    <a:pt x="188" y="148"/>
                    <a:pt x="188" y="148"/>
                    <a:pt x="188" y="148"/>
                  </a:cubicBezTo>
                  <a:cubicBezTo>
                    <a:pt x="188" y="145"/>
                    <a:pt x="188" y="145"/>
                    <a:pt x="188" y="145"/>
                  </a:cubicBezTo>
                  <a:cubicBezTo>
                    <a:pt x="184" y="145"/>
                    <a:pt x="184" y="145"/>
                    <a:pt x="184" y="145"/>
                  </a:cubicBezTo>
                  <a:cubicBezTo>
                    <a:pt x="181" y="145"/>
                    <a:pt x="181" y="145"/>
                    <a:pt x="181" y="145"/>
                  </a:cubicBezTo>
                  <a:cubicBezTo>
                    <a:pt x="181" y="146"/>
                    <a:pt x="181" y="146"/>
                    <a:pt x="181" y="146"/>
                  </a:cubicBezTo>
                  <a:cubicBezTo>
                    <a:pt x="181" y="148"/>
                    <a:pt x="181" y="148"/>
                    <a:pt x="181" y="148"/>
                  </a:cubicBezTo>
                  <a:cubicBezTo>
                    <a:pt x="178" y="146"/>
                    <a:pt x="178" y="146"/>
                    <a:pt x="178" y="146"/>
                  </a:cubicBezTo>
                  <a:cubicBezTo>
                    <a:pt x="176" y="146"/>
                    <a:pt x="176" y="146"/>
                    <a:pt x="176" y="146"/>
                  </a:cubicBezTo>
                  <a:cubicBezTo>
                    <a:pt x="174" y="145"/>
                    <a:pt x="174" y="145"/>
                    <a:pt x="174" y="145"/>
                  </a:cubicBezTo>
                  <a:cubicBezTo>
                    <a:pt x="169" y="145"/>
                    <a:pt x="169" y="145"/>
                    <a:pt x="169" y="145"/>
                  </a:cubicBezTo>
                  <a:cubicBezTo>
                    <a:pt x="165" y="144"/>
                    <a:pt x="165" y="144"/>
                    <a:pt x="165" y="144"/>
                  </a:cubicBezTo>
                  <a:cubicBezTo>
                    <a:pt x="162" y="142"/>
                    <a:pt x="162" y="142"/>
                    <a:pt x="162" y="142"/>
                  </a:cubicBezTo>
                  <a:cubicBezTo>
                    <a:pt x="161" y="141"/>
                    <a:pt x="161" y="141"/>
                    <a:pt x="161" y="141"/>
                  </a:cubicBezTo>
                  <a:cubicBezTo>
                    <a:pt x="159" y="140"/>
                    <a:pt x="159" y="140"/>
                    <a:pt x="159" y="140"/>
                  </a:cubicBezTo>
                  <a:cubicBezTo>
                    <a:pt x="158" y="139"/>
                    <a:pt x="158" y="139"/>
                    <a:pt x="158" y="139"/>
                  </a:cubicBezTo>
                  <a:cubicBezTo>
                    <a:pt x="156" y="138"/>
                    <a:pt x="156" y="138"/>
                    <a:pt x="156" y="138"/>
                  </a:cubicBezTo>
                  <a:cubicBezTo>
                    <a:pt x="155" y="138"/>
                    <a:pt x="155" y="138"/>
                    <a:pt x="155" y="138"/>
                  </a:cubicBezTo>
                  <a:cubicBezTo>
                    <a:pt x="149" y="137"/>
                    <a:pt x="149" y="137"/>
                    <a:pt x="149" y="137"/>
                  </a:cubicBezTo>
                  <a:cubicBezTo>
                    <a:pt x="133" y="132"/>
                    <a:pt x="133" y="132"/>
                    <a:pt x="133" y="132"/>
                  </a:cubicBezTo>
                  <a:cubicBezTo>
                    <a:pt x="136" y="133"/>
                    <a:pt x="136" y="133"/>
                    <a:pt x="136" y="133"/>
                  </a:cubicBezTo>
                  <a:cubicBezTo>
                    <a:pt x="138" y="135"/>
                    <a:pt x="138" y="135"/>
                    <a:pt x="138" y="135"/>
                  </a:cubicBezTo>
                  <a:cubicBezTo>
                    <a:pt x="141" y="136"/>
                    <a:pt x="141" y="136"/>
                    <a:pt x="141" y="136"/>
                  </a:cubicBezTo>
                  <a:cubicBezTo>
                    <a:pt x="142" y="136"/>
                    <a:pt x="142" y="136"/>
                    <a:pt x="142" y="136"/>
                  </a:cubicBezTo>
                  <a:cubicBezTo>
                    <a:pt x="143" y="136"/>
                    <a:pt x="143" y="136"/>
                    <a:pt x="143" y="136"/>
                  </a:cubicBezTo>
                  <a:cubicBezTo>
                    <a:pt x="9" y="248"/>
                    <a:pt x="9" y="248"/>
                    <a:pt x="9" y="248"/>
                  </a:cubicBezTo>
                  <a:cubicBezTo>
                    <a:pt x="13" y="250"/>
                    <a:pt x="13" y="250"/>
                    <a:pt x="13" y="250"/>
                  </a:cubicBezTo>
                  <a:cubicBezTo>
                    <a:pt x="14" y="250"/>
                    <a:pt x="14" y="250"/>
                    <a:pt x="14" y="250"/>
                  </a:cubicBezTo>
                  <a:cubicBezTo>
                    <a:pt x="16" y="250"/>
                    <a:pt x="16" y="250"/>
                    <a:pt x="16" y="250"/>
                  </a:cubicBezTo>
                  <a:cubicBezTo>
                    <a:pt x="19" y="250"/>
                    <a:pt x="19" y="250"/>
                    <a:pt x="19" y="250"/>
                  </a:cubicBezTo>
                  <a:cubicBezTo>
                    <a:pt x="22" y="248"/>
                    <a:pt x="22" y="248"/>
                    <a:pt x="22" y="248"/>
                  </a:cubicBezTo>
                  <a:cubicBezTo>
                    <a:pt x="27" y="248"/>
                    <a:pt x="27" y="248"/>
                    <a:pt x="27" y="248"/>
                  </a:cubicBezTo>
                  <a:cubicBezTo>
                    <a:pt x="24" y="250"/>
                    <a:pt x="24" y="250"/>
                    <a:pt x="24" y="250"/>
                  </a:cubicBezTo>
                  <a:cubicBezTo>
                    <a:pt x="23" y="251"/>
                    <a:pt x="23" y="251"/>
                    <a:pt x="23" y="251"/>
                  </a:cubicBezTo>
                  <a:cubicBezTo>
                    <a:pt x="23" y="252"/>
                    <a:pt x="23" y="252"/>
                    <a:pt x="23" y="252"/>
                  </a:cubicBezTo>
                  <a:cubicBezTo>
                    <a:pt x="24" y="255"/>
                    <a:pt x="24" y="255"/>
                    <a:pt x="24" y="255"/>
                  </a:cubicBezTo>
                  <a:cubicBezTo>
                    <a:pt x="24" y="258"/>
                    <a:pt x="24" y="258"/>
                    <a:pt x="24" y="258"/>
                  </a:cubicBezTo>
                  <a:cubicBezTo>
                    <a:pt x="26" y="261"/>
                    <a:pt x="26" y="261"/>
                    <a:pt x="26" y="261"/>
                  </a:cubicBezTo>
                  <a:cubicBezTo>
                    <a:pt x="26" y="264"/>
                    <a:pt x="26" y="264"/>
                    <a:pt x="26" y="264"/>
                  </a:cubicBezTo>
                  <a:cubicBezTo>
                    <a:pt x="23" y="265"/>
                    <a:pt x="23" y="265"/>
                    <a:pt x="23" y="265"/>
                  </a:cubicBezTo>
                  <a:cubicBezTo>
                    <a:pt x="36" y="262"/>
                    <a:pt x="36" y="262"/>
                    <a:pt x="36" y="262"/>
                  </a:cubicBezTo>
                  <a:cubicBezTo>
                    <a:pt x="38" y="261"/>
                    <a:pt x="38" y="261"/>
                    <a:pt x="38" y="261"/>
                  </a:cubicBezTo>
                  <a:cubicBezTo>
                    <a:pt x="39" y="260"/>
                    <a:pt x="39" y="260"/>
                    <a:pt x="39" y="260"/>
                  </a:cubicBezTo>
                  <a:cubicBezTo>
                    <a:pt x="40" y="260"/>
                    <a:pt x="40" y="260"/>
                    <a:pt x="40" y="260"/>
                  </a:cubicBezTo>
                  <a:cubicBezTo>
                    <a:pt x="42" y="260"/>
                    <a:pt x="42" y="260"/>
                    <a:pt x="42" y="260"/>
                  </a:cubicBezTo>
                  <a:cubicBezTo>
                    <a:pt x="43" y="257"/>
                    <a:pt x="43" y="257"/>
                    <a:pt x="43" y="257"/>
                  </a:cubicBezTo>
                  <a:cubicBezTo>
                    <a:pt x="45" y="257"/>
                    <a:pt x="45" y="257"/>
                    <a:pt x="45" y="257"/>
                  </a:cubicBezTo>
                  <a:cubicBezTo>
                    <a:pt x="47" y="257"/>
                    <a:pt x="47" y="257"/>
                    <a:pt x="47" y="257"/>
                  </a:cubicBezTo>
                  <a:cubicBezTo>
                    <a:pt x="48" y="257"/>
                    <a:pt x="48" y="257"/>
                    <a:pt x="48" y="257"/>
                  </a:cubicBezTo>
                  <a:cubicBezTo>
                    <a:pt x="50" y="255"/>
                    <a:pt x="50" y="255"/>
                    <a:pt x="50" y="255"/>
                  </a:cubicBezTo>
                  <a:cubicBezTo>
                    <a:pt x="55" y="255"/>
                    <a:pt x="55" y="255"/>
                    <a:pt x="55" y="255"/>
                  </a:cubicBezTo>
                  <a:cubicBezTo>
                    <a:pt x="56" y="257"/>
                    <a:pt x="56" y="257"/>
                    <a:pt x="56" y="257"/>
                  </a:cubicBezTo>
                  <a:cubicBezTo>
                    <a:pt x="55" y="258"/>
                    <a:pt x="55" y="258"/>
                    <a:pt x="55" y="258"/>
                  </a:cubicBezTo>
                  <a:cubicBezTo>
                    <a:pt x="53" y="260"/>
                    <a:pt x="53" y="260"/>
                    <a:pt x="53" y="260"/>
                  </a:cubicBezTo>
                  <a:cubicBezTo>
                    <a:pt x="53" y="261"/>
                    <a:pt x="53" y="261"/>
                    <a:pt x="53" y="261"/>
                  </a:cubicBezTo>
                  <a:cubicBezTo>
                    <a:pt x="55" y="262"/>
                    <a:pt x="55" y="262"/>
                    <a:pt x="55" y="262"/>
                  </a:cubicBezTo>
                  <a:cubicBezTo>
                    <a:pt x="55" y="264"/>
                    <a:pt x="55" y="264"/>
                    <a:pt x="55" y="264"/>
                  </a:cubicBezTo>
                  <a:cubicBezTo>
                    <a:pt x="55" y="265"/>
                    <a:pt x="55" y="265"/>
                    <a:pt x="55" y="265"/>
                  </a:cubicBezTo>
                  <a:cubicBezTo>
                    <a:pt x="55" y="267"/>
                    <a:pt x="55" y="267"/>
                    <a:pt x="55" y="267"/>
                  </a:cubicBezTo>
                  <a:cubicBezTo>
                    <a:pt x="56" y="270"/>
                    <a:pt x="56" y="270"/>
                    <a:pt x="56" y="270"/>
                  </a:cubicBezTo>
                  <a:cubicBezTo>
                    <a:pt x="56" y="271"/>
                    <a:pt x="56" y="271"/>
                    <a:pt x="56" y="271"/>
                  </a:cubicBezTo>
                  <a:cubicBezTo>
                    <a:pt x="55" y="274"/>
                    <a:pt x="55" y="274"/>
                    <a:pt x="55" y="274"/>
                  </a:cubicBezTo>
                  <a:cubicBezTo>
                    <a:pt x="53" y="283"/>
                    <a:pt x="53" y="283"/>
                    <a:pt x="53" y="283"/>
                  </a:cubicBezTo>
                  <a:cubicBezTo>
                    <a:pt x="53" y="285"/>
                    <a:pt x="53" y="285"/>
                    <a:pt x="53" y="285"/>
                  </a:cubicBezTo>
                  <a:cubicBezTo>
                    <a:pt x="53" y="287"/>
                    <a:pt x="53" y="287"/>
                    <a:pt x="53" y="287"/>
                  </a:cubicBezTo>
                  <a:cubicBezTo>
                    <a:pt x="52" y="288"/>
                    <a:pt x="52" y="288"/>
                    <a:pt x="52" y="288"/>
                  </a:cubicBezTo>
                  <a:cubicBezTo>
                    <a:pt x="52" y="290"/>
                    <a:pt x="52" y="290"/>
                    <a:pt x="52" y="290"/>
                  </a:cubicBezTo>
                  <a:cubicBezTo>
                    <a:pt x="50" y="293"/>
                    <a:pt x="50" y="293"/>
                    <a:pt x="50" y="293"/>
                  </a:cubicBezTo>
                  <a:cubicBezTo>
                    <a:pt x="50" y="295"/>
                    <a:pt x="50" y="295"/>
                    <a:pt x="50" y="295"/>
                  </a:cubicBezTo>
                  <a:cubicBezTo>
                    <a:pt x="52" y="296"/>
                    <a:pt x="52" y="296"/>
                    <a:pt x="52" y="296"/>
                  </a:cubicBezTo>
                  <a:cubicBezTo>
                    <a:pt x="53" y="297"/>
                    <a:pt x="53" y="297"/>
                    <a:pt x="53" y="297"/>
                  </a:cubicBezTo>
                  <a:cubicBezTo>
                    <a:pt x="56" y="298"/>
                    <a:pt x="56" y="298"/>
                    <a:pt x="56" y="298"/>
                  </a:cubicBezTo>
                  <a:cubicBezTo>
                    <a:pt x="59" y="301"/>
                    <a:pt x="59" y="301"/>
                    <a:pt x="59" y="301"/>
                  </a:cubicBezTo>
                  <a:cubicBezTo>
                    <a:pt x="60" y="301"/>
                    <a:pt x="60" y="301"/>
                    <a:pt x="60" y="301"/>
                  </a:cubicBezTo>
                  <a:cubicBezTo>
                    <a:pt x="59" y="304"/>
                    <a:pt x="59" y="304"/>
                    <a:pt x="59" y="304"/>
                  </a:cubicBezTo>
                  <a:cubicBezTo>
                    <a:pt x="56" y="306"/>
                    <a:pt x="56" y="306"/>
                    <a:pt x="56" y="306"/>
                  </a:cubicBezTo>
                  <a:cubicBezTo>
                    <a:pt x="55" y="308"/>
                    <a:pt x="55" y="308"/>
                    <a:pt x="55" y="308"/>
                  </a:cubicBezTo>
                  <a:cubicBezTo>
                    <a:pt x="52" y="311"/>
                    <a:pt x="52" y="311"/>
                    <a:pt x="52" y="311"/>
                  </a:cubicBezTo>
                  <a:cubicBezTo>
                    <a:pt x="52" y="312"/>
                    <a:pt x="52" y="312"/>
                    <a:pt x="52" y="312"/>
                  </a:cubicBezTo>
                  <a:cubicBezTo>
                    <a:pt x="50" y="313"/>
                    <a:pt x="50" y="313"/>
                    <a:pt x="50" y="313"/>
                  </a:cubicBezTo>
                  <a:cubicBezTo>
                    <a:pt x="49" y="314"/>
                    <a:pt x="49" y="314"/>
                    <a:pt x="49" y="314"/>
                  </a:cubicBezTo>
                  <a:cubicBezTo>
                    <a:pt x="47" y="316"/>
                    <a:pt x="47" y="316"/>
                    <a:pt x="47" y="316"/>
                  </a:cubicBezTo>
                  <a:cubicBezTo>
                    <a:pt x="52" y="313"/>
                    <a:pt x="52" y="313"/>
                    <a:pt x="52" y="313"/>
                  </a:cubicBezTo>
                  <a:cubicBezTo>
                    <a:pt x="52" y="314"/>
                    <a:pt x="52" y="314"/>
                    <a:pt x="52" y="314"/>
                  </a:cubicBezTo>
                  <a:cubicBezTo>
                    <a:pt x="49" y="316"/>
                    <a:pt x="49" y="316"/>
                    <a:pt x="49" y="316"/>
                  </a:cubicBezTo>
                  <a:cubicBezTo>
                    <a:pt x="52" y="316"/>
                    <a:pt x="52" y="316"/>
                    <a:pt x="52" y="316"/>
                  </a:cubicBezTo>
                  <a:cubicBezTo>
                    <a:pt x="49" y="317"/>
                    <a:pt x="49" y="317"/>
                    <a:pt x="49" y="317"/>
                  </a:cubicBezTo>
                  <a:cubicBezTo>
                    <a:pt x="46" y="318"/>
                    <a:pt x="46" y="318"/>
                    <a:pt x="46" y="318"/>
                  </a:cubicBezTo>
                  <a:cubicBezTo>
                    <a:pt x="43" y="320"/>
                    <a:pt x="43" y="320"/>
                    <a:pt x="43" y="320"/>
                  </a:cubicBezTo>
                  <a:cubicBezTo>
                    <a:pt x="40" y="320"/>
                    <a:pt x="40" y="320"/>
                    <a:pt x="40" y="320"/>
                  </a:cubicBezTo>
                  <a:cubicBezTo>
                    <a:pt x="40" y="321"/>
                    <a:pt x="40" y="321"/>
                    <a:pt x="40" y="321"/>
                  </a:cubicBezTo>
                  <a:cubicBezTo>
                    <a:pt x="42" y="323"/>
                    <a:pt x="42" y="323"/>
                    <a:pt x="42" y="323"/>
                  </a:cubicBezTo>
                  <a:cubicBezTo>
                    <a:pt x="40" y="326"/>
                    <a:pt x="40" y="326"/>
                    <a:pt x="40" y="326"/>
                  </a:cubicBezTo>
                  <a:cubicBezTo>
                    <a:pt x="39" y="321"/>
                    <a:pt x="39" y="321"/>
                    <a:pt x="39" y="321"/>
                  </a:cubicBezTo>
                  <a:cubicBezTo>
                    <a:pt x="37" y="323"/>
                    <a:pt x="37" y="323"/>
                    <a:pt x="37" y="323"/>
                  </a:cubicBezTo>
                  <a:cubicBezTo>
                    <a:pt x="37" y="324"/>
                    <a:pt x="37" y="324"/>
                    <a:pt x="37" y="324"/>
                  </a:cubicBezTo>
                  <a:cubicBezTo>
                    <a:pt x="36" y="326"/>
                    <a:pt x="36" y="326"/>
                    <a:pt x="36" y="326"/>
                  </a:cubicBezTo>
                  <a:cubicBezTo>
                    <a:pt x="40" y="327"/>
                    <a:pt x="40" y="327"/>
                    <a:pt x="40" y="327"/>
                  </a:cubicBezTo>
                  <a:cubicBezTo>
                    <a:pt x="39" y="327"/>
                    <a:pt x="39" y="327"/>
                    <a:pt x="39" y="327"/>
                  </a:cubicBezTo>
                  <a:cubicBezTo>
                    <a:pt x="39" y="328"/>
                    <a:pt x="39" y="328"/>
                    <a:pt x="39" y="328"/>
                  </a:cubicBezTo>
                  <a:cubicBezTo>
                    <a:pt x="37" y="327"/>
                    <a:pt x="37" y="327"/>
                    <a:pt x="37" y="327"/>
                  </a:cubicBezTo>
                  <a:cubicBezTo>
                    <a:pt x="36" y="328"/>
                    <a:pt x="36" y="328"/>
                    <a:pt x="36" y="328"/>
                  </a:cubicBezTo>
                  <a:cubicBezTo>
                    <a:pt x="36" y="333"/>
                    <a:pt x="36" y="333"/>
                    <a:pt x="36" y="333"/>
                  </a:cubicBezTo>
                  <a:cubicBezTo>
                    <a:pt x="37" y="337"/>
                    <a:pt x="37" y="337"/>
                    <a:pt x="37" y="337"/>
                  </a:cubicBezTo>
                  <a:cubicBezTo>
                    <a:pt x="42" y="333"/>
                    <a:pt x="42" y="333"/>
                    <a:pt x="42" y="333"/>
                  </a:cubicBezTo>
                  <a:cubicBezTo>
                    <a:pt x="45" y="331"/>
                    <a:pt x="45" y="331"/>
                    <a:pt x="45" y="331"/>
                  </a:cubicBezTo>
                  <a:cubicBezTo>
                    <a:pt x="46" y="330"/>
                    <a:pt x="46" y="330"/>
                    <a:pt x="46" y="330"/>
                  </a:cubicBezTo>
                  <a:cubicBezTo>
                    <a:pt x="46" y="331"/>
                    <a:pt x="46" y="331"/>
                    <a:pt x="46" y="331"/>
                  </a:cubicBezTo>
                  <a:cubicBezTo>
                    <a:pt x="47" y="331"/>
                    <a:pt x="47" y="331"/>
                    <a:pt x="47" y="331"/>
                  </a:cubicBezTo>
                  <a:cubicBezTo>
                    <a:pt x="49" y="330"/>
                    <a:pt x="49" y="330"/>
                    <a:pt x="49" y="330"/>
                  </a:cubicBezTo>
                  <a:cubicBezTo>
                    <a:pt x="49" y="331"/>
                    <a:pt x="49" y="331"/>
                    <a:pt x="49" y="331"/>
                  </a:cubicBezTo>
                  <a:cubicBezTo>
                    <a:pt x="46" y="333"/>
                    <a:pt x="46" y="333"/>
                    <a:pt x="46" y="333"/>
                  </a:cubicBezTo>
                  <a:cubicBezTo>
                    <a:pt x="45" y="334"/>
                    <a:pt x="45" y="334"/>
                    <a:pt x="45" y="334"/>
                  </a:cubicBezTo>
                  <a:cubicBezTo>
                    <a:pt x="45" y="336"/>
                    <a:pt x="45" y="336"/>
                    <a:pt x="45" y="336"/>
                  </a:cubicBezTo>
                  <a:cubicBezTo>
                    <a:pt x="46" y="336"/>
                    <a:pt x="46" y="336"/>
                    <a:pt x="46" y="336"/>
                  </a:cubicBezTo>
                  <a:cubicBezTo>
                    <a:pt x="45" y="337"/>
                    <a:pt x="45" y="337"/>
                    <a:pt x="45" y="337"/>
                  </a:cubicBezTo>
                  <a:cubicBezTo>
                    <a:pt x="43" y="336"/>
                    <a:pt x="43" y="336"/>
                    <a:pt x="43" y="336"/>
                  </a:cubicBezTo>
                  <a:cubicBezTo>
                    <a:pt x="43" y="334"/>
                    <a:pt x="43" y="334"/>
                    <a:pt x="43" y="334"/>
                  </a:cubicBezTo>
                  <a:cubicBezTo>
                    <a:pt x="42" y="336"/>
                    <a:pt x="42" y="336"/>
                    <a:pt x="42" y="336"/>
                  </a:cubicBezTo>
                  <a:cubicBezTo>
                    <a:pt x="40" y="338"/>
                    <a:pt x="40" y="338"/>
                    <a:pt x="40" y="338"/>
                  </a:cubicBezTo>
                  <a:cubicBezTo>
                    <a:pt x="37" y="338"/>
                    <a:pt x="37" y="338"/>
                    <a:pt x="37" y="338"/>
                  </a:cubicBezTo>
                  <a:cubicBezTo>
                    <a:pt x="36" y="340"/>
                    <a:pt x="36" y="340"/>
                    <a:pt x="36" y="340"/>
                  </a:cubicBezTo>
                  <a:cubicBezTo>
                    <a:pt x="33" y="343"/>
                    <a:pt x="33" y="343"/>
                    <a:pt x="33" y="343"/>
                  </a:cubicBezTo>
                  <a:cubicBezTo>
                    <a:pt x="32" y="344"/>
                    <a:pt x="32" y="344"/>
                    <a:pt x="32" y="344"/>
                  </a:cubicBezTo>
                  <a:cubicBezTo>
                    <a:pt x="33" y="346"/>
                    <a:pt x="33" y="346"/>
                    <a:pt x="33" y="346"/>
                  </a:cubicBezTo>
                  <a:cubicBezTo>
                    <a:pt x="35" y="346"/>
                    <a:pt x="35" y="346"/>
                    <a:pt x="35" y="346"/>
                  </a:cubicBezTo>
                  <a:cubicBezTo>
                    <a:pt x="36" y="344"/>
                    <a:pt x="36" y="344"/>
                    <a:pt x="36" y="344"/>
                  </a:cubicBezTo>
                  <a:cubicBezTo>
                    <a:pt x="39" y="343"/>
                    <a:pt x="39" y="343"/>
                    <a:pt x="39" y="343"/>
                  </a:cubicBezTo>
                  <a:cubicBezTo>
                    <a:pt x="40" y="344"/>
                    <a:pt x="40" y="344"/>
                    <a:pt x="40" y="344"/>
                  </a:cubicBezTo>
                  <a:cubicBezTo>
                    <a:pt x="42" y="344"/>
                    <a:pt x="42" y="344"/>
                    <a:pt x="42" y="344"/>
                  </a:cubicBezTo>
                  <a:cubicBezTo>
                    <a:pt x="39" y="347"/>
                    <a:pt x="39" y="347"/>
                    <a:pt x="39" y="347"/>
                  </a:cubicBezTo>
                  <a:cubicBezTo>
                    <a:pt x="35" y="351"/>
                    <a:pt x="35" y="351"/>
                    <a:pt x="35" y="351"/>
                  </a:cubicBezTo>
                  <a:cubicBezTo>
                    <a:pt x="36" y="351"/>
                    <a:pt x="36" y="351"/>
                    <a:pt x="36" y="351"/>
                  </a:cubicBezTo>
                  <a:cubicBezTo>
                    <a:pt x="39" y="350"/>
                    <a:pt x="39" y="350"/>
                    <a:pt x="39" y="350"/>
                  </a:cubicBezTo>
                  <a:cubicBezTo>
                    <a:pt x="39" y="351"/>
                    <a:pt x="39" y="351"/>
                    <a:pt x="39" y="351"/>
                  </a:cubicBezTo>
                  <a:cubicBezTo>
                    <a:pt x="39" y="353"/>
                    <a:pt x="39" y="353"/>
                    <a:pt x="39" y="353"/>
                  </a:cubicBezTo>
                  <a:cubicBezTo>
                    <a:pt x="47" y="349"/>
                    <a:pt x="47" y="349"/>
                    <a:pt x="47" y="349"/>
                  </a:cubicBezTo>
                  <a:cubicBezTo>
                    <a:pt x="47" y="350"/>
                    <a:pt x="47" y="350"/>
                    <a:pt x="47" y="350"/>
                  </a:cubicBezTo>
                  <a:cubicBezTo>
                    <a:pt x="52" y="350"/>
                    <a:pt x="52" y="350"/>
                    <a:pt x="52" y="350"/>
                  </a:cubicBezTo>
                  <a:cubicBezTo>
                    <a:pt x="49" y="351"/>
                    <a:pt x="49" y="351"/>
                    <a:pt x="49" y="351"/>
                  </a:cubicBezTo>
                  <a:cubicBezTo>
                    <a:pt x="49" y="353"/>
                    <a:pt x="49" y="353"/>
                    <a:pt x="49" y="353"/>
                  </a:cubicBezTo>
                  <a:cubicBezTo>
                    <a:pt x="47" y="351"/>
                    <a:pt x="47" y="351"/>
                    <a:pt x="47" y="351"/>
                  </a:cubicBezTo>
                  <a:cubicBezTo>
                    <a:pt x="45" y="351"/>
                    <a:pt x="45" y="351"/>
                    <a:pt x="45" y="351"/>
                  </a:cubicBezTo>
                  <a:cubicBezTo>
                    <a:pt x="40" y="353"/>
                    <a:pt x="40" y="353"/>
                    <a:pt x="40" y="353"/>
                  </a:cubicBezTo>
                  <a:cubicBezTo>
                    <a:pt x="37" y="356"/>
                    <a:pt x="37" y="356"/>
                    <a:pt x="37" y="356"/>
                  </a:cubicBezTo>
                  <a:cubicBezTo>
                    <a:pt x="35" y="357"/>
                    <a:pt x="35" y="357"/>
                    <a:pt x="35" y="357"/>
                  </a:cubicBezTo>
                  <a:cubicBezTo>
                    <a:pt x="33" y="359"/>
                    <a:pt x="33" y="359"/>
                    <a:pt x="33" y="359"/>
                  </a:cubicBezTo>
                  <a:cubicBezTo>
                    <a:pt x="32" y="363"/>
                    <a:pt x="32" y="363"/>
                    <a:pt x="32" y="363"/>
                  </a:cubicBezTo>
                  <a:cubicBezTo>
                    <a:pt x="30" y="364"/>
                    <a:pt x="30" y="364"/>
                    <a:pt x="30" y="364"/>
                  </a:cubicBezTo>
                  <a:cubicBezTo>
                    <a:pt x="32" y="364"/>
                    <a:pt x="32" y="364"/>
                    <a:pt x="32" y="364"/>
                  </a:cubicBezTo>
                  <a:cubicBezTo>
                    <a:pt x="29" y="366"/>
                    <a:pt x="29" y="366"/>
                    <a:pt x="29" y="366"/>
                  </a:cubicBezTo>
                  <a:cubicBezTo>
                    <a:pt x="29" y="367"/>
                    <a:pt x="29" y="367"/>
                    <a:pt x="29" y="367"/>
                  </a:cubicBezTo>
                  <a:cubicBezTo>
                    <a:pt x="30" y="367"/>
                    <a:pt x="30" y="367"/>
                    <a:pt x="30" y="367"/>
                  </a:cubicBezTo>
                  <a:cubicBezTo>
                    <a:pt x="29" y="369"/>
                    <a:pt x="29" y="369"/>
                    <a:pt x="29" y="369"/>
                  </a:cubicBezTo>
                  <a:cubicBezTo>
                    <a:pt x="30" y="370"/>
                    <a:pt x="30" y="370"/>
                    <a:pt x="30" y="370"/>
                  </a:cubicBezTo>
                  <a:cubicBezTo>
                    <a:pt x="33" y="370"/>
                    <a:pt x="33" y="370"/>
                    <a:pt x="33" y="370"/>
                  </a:cubicBezTo>
                  <a:cubicBezTo>
                    <a:pt x="32" y="369"/>
                    <a:pt x="32" y="369"/>
                    <a:pt x="32" y="369"/>
                  </a:cubicBezTo>
                  <a:cubicBezTo>
                    <a:pt x="36" y="370"/>
                    <a:pt x="36" y="370"/>
                    <a:pt x="36" y="370"/>
                  </a:cubicBezTo>
                  <a:cubicBezTo>
                    <a:pt x="39" y="369"/>
                    <a:pt x="39" y="369"/>
                    <a:pt x="39" y="369"/>
                  </a:cubicBezTo>
                  <a:cubicBezTo>
                    <a:pt x="40" y="367"/>
                    <a:pt x="40" y="367"/>
                    <a:pt x="40" y="367"/>
                  </a:cubicBezTo>
                  <a:cubicBezTo>
                    <a:pt x="40" y="369"/>
                    <a:pt x="40" y="369"/>
                    <a:pt x="40" y="369"/>
                  </a:cubicBezTo>
                  <a:cubicBezTo>
                    <a:pt x="39" y="370"/>
                    <a:pt x="39" y="370"/>
                    <a:pt x="39" y="370"/>
                  </a:cubicBezTo>
                  <a:cubicBezTo>
                    <a:pt x="40" y="370"/>
                    <a:pt x="40" y="370"/>
                    <a:pt x="40" y="370"/>
                  </a:cubicBezTo>
                  <a:cubicBezTo>
                    <a:pt x="42" y="370"/>
                    <a:pt x="42" y="370"/>
                    <a:pt x="42" y="370"/>
                  </a:cubicBezTo>
                  <a:cubicBezTo>
                    <a:pt x="42" y="371"/>
                    <a:pt x="42" y="371"/>
                    <a:pt x="42" y="371"/>
                  </a:cubicBezTo>
                  <a:cubicBezTo>
                    <a:pt x="39" y="373"/>
                    <a:pt x="39" y="373"/>
                    <a:pt x="39" y="373"/>
                  </a:cubicBezTo>
                  <a:cubicBezTo>
                    <a:pt x="42" y="373"/>
                    <a:pt x="42" y="373"/>
                    <a:pt x="42" y="373"/>
                  </a:cubicBezTo>
                  <a:cubicBezTo>
                    <a:pt x="39" y="374"/>
                    <a:pt x="39" y="374"/>
                    <a:pt x="39" y="374"/>
                  </a:cubicBezTo>
                  <a:cubicBezTo>
                    <a:pt x="40" y="374"/>
                    <a:pt x="40" y="374"/>
                    <a:pt x="40" y="374"/>
                  </a:cubicBezTo>
                  <a:cubicBezTo>
                    <a:pt x="42" y="374"/>
                    <a:pt x="42" y="374"/>
                    <a:pt x="42" y="374"/>
                  </a:cubicBezTo>
                  <a:cubicBezTo>
                    <a:pt x="43" y="376"/>
                    <a:pt x="43" y="376"/>
                    <a:pt x="43" y="376"/>
                  </a:cubicBezTo>
                  <a:cubicBezTo>
                    <a:pt x="45" y="373"/>
                    <a:pt x="45" y="373"/>
                    <a:pt x="45" y="373"/>
                  </a:cubicBezTo>
                  <a:cubicBezTo>
                    <a:pt x="46" y="373"/>
                    <a:pt x="46" y="373"/>
                    <a:pt x="46" y="373"/>
                  </a:cubicBezTo>
                  <a:cubicBezTo>
                    <a:pt x="45" y="376"/>
                    <a:pt x="45" y="376"/>
                    <a:pt x="45" y="376"/>
                  </a:cubicBezTo>
                  <a:cubicBezTo>
                    <a:pt x="46" y="376"/>
                    <a:pt x="46" y="376"/>
                    <a:pt x="46" y="376"/>
                  </a:cubicBezTo>
                  <a:cubicBezTo>
                    <a:pt x="49" y="376"/>
                    <a:pt x="49" y="376"/>
                    <a:pt x="49" y="376"/>
                  </a:cubicBezTo>
                  <a:cubicBezTo>
                    <a:pt x="49" y="377"/>
                    <a:pt x="49" y="377"/>
                    <a:pt x="49" y="377"/>
                  </a:cubicBezTo>
                  <a:cubicBezTo>
                    <a:pt x="50" y="377"/>
                    <a:pt x="50" y="377"/>
                    <a:pt x="50" y="377"/>
                  </a:cubicBezTo>
                  <a:cubicBezTo>
                    <a:pt x="52" y="376"/>
                    <a:pt x="52" y="376"/>
                    <a:pt x="52" y="376"/>
                  </a:cubicBezTo>
                  <a:cubicBezTo>
                    <a:pt x="53" y="376"/>
                    <a:pt x="53" y="376"/>
                    <a:pt x="53" y="376"/>
                  </a:cubicBezTo>
                  <a:cubicBezTo>
                    <a:pt x="52" y="377"/>
                    <a:pt x="52" y="377"/>
                    <a:pt x="52" y="377"/>
                  </a:cubicBezTo>
                  <a:cubicBezTo>
                    <a:pt x="50" y="380"/>
                    <a:pt x="50" y="380"/>
                    <a:pt x="50" y="380"/>
                  </a:cubicBezTo>
                  <a:cubicBezTo>
                    <a:pt x="47" y="381"/>
                    <a:pt x="47" y="381"/>
                    <a:pt x="47" y="381"/>
                  </a:cubicBezTo>
                  <a:cubicBezTo>
                    <a:pt x="47" y="383"/>
                    <a:pt x="47" y="383"/>
                    <a:pt x="47" y="383"/>
                  </a:cubicBezTo>
                  <a:cubicBezTo>
                    <a:pt x="49" y="384"/>
                    <a:pt x="49" y="384"/>
                    <a:pt x="49" y="384"/>
                  </a:cubicBezTo>
                  <a:cubicBezTo>
                    <a:pt x="53" y="384"/>
                    <a:pt x="53" y="384"/>
                    <a:pt x="53" y="384"/>
                  </a:cubicBezTo>
                  <a:cubicBezTo>
                    <a:pt x="55" y="383"/>
                    <a:pt x="55" y="383"/>
                    <a:pt x="55" y="383"/>
                  </a:cubicBezTo>
                  <a:cubicBezTo>
                    <a:pt x="55" y="381"/>
                    <a:pt x="55" y="381"/>
                    <a:pt x="55" y="381"/>
                  </a:cubicBezTo>
                  <a:cubicBezTo>
                    <a:pt x="56" y="381"/>
                    <a:pt x="56" y="381"/>
                    <a:pt x="56" y="381"/>
                  </a:cubicBezTo>
                  <a:cubicBezTo>
                    <a:pt x="55" y="384"/>
                    <a:pt x="55" y="384"/>
                    <a:pt x="55" y="384"/>
                  </a:cubicBezTo>
                  <a:cubicBezTo>
                    <a:pt x="55" y="386"/>
                    <a:pt x="55" y="386"/>
                    <a:pt x="55" y="386"/>
                  </a:cubicBezTo>
                  <a:cubicBezTo>
                    <a:pt x="53" y="387"/>
                    <a:pt x="53" y="387"/>
                    <a:pt x="53" y="387"/>
                  </a:cubicBezTo>
                  <a:cubicBezTo>
                    <a:pt x="53" y="386"/>
                    <a:pt x="53" y="386"/>
                    <a:pt x="53" y="386"/>
                  </a:cubicBezTo>
                  <a:cubicBezTo>
                    <a:pt x="52" y="386"/>
                    <a:pt x="52" y="386"/>
                    <a:pt x="52" y="386"/>
                  </a:cubicBezTo>
                  <a:cubicBezTo>
                    <a:pt x="52" y="387"/>
                    <a:pt x="52" y="387"/>
                    <a:pt x="52" y="387"/>
                  </a:cubicBezTo>
                  <a:cubicBezTo>
                    <a:pt x="53" y="389"/>
                    <a:pt x="53" y="389"/>
                    <a:pt x="53" y="389"/>
                  </a:cubicBezTo>
                  <a:cubicBezTo>
                    <a:pt x="56" y="389"/>
                    <a:pt x="56" y="389"/>
                    <a:pt x="56" y="389"/>
                  </a:cubicBezTo>
                  <a:cubicBezTo>
                    <a:pt x="59" y="387"/>
                    <a:pt x="59" y="387"/>
                    <a:pt x="59" y="387"/>
                  </a:cubicBezTo>
                  <a:cubicBezTo>
                    <a:pt x="59" y="390"/>
                    <a:pt x="59" y="390"/>
                    <a:pt x="59" y="390"/>
                  </a:cubicBezTo>
                  <a:cubicBezTo>
                    <a:pt x="62" y="390"/>
                    <a:pt x="62" y="390"/>
                    <a:pt x="62" y="390"/>
                  </a:cubicBezTo>
                  <a:cubicBezTo>
                    <a:pt x="59" y="392"/>
                    <a:pt x="59" y="392"/>
                    <a:pt x="59" y="392"/>
                  </a:cubicBezTo>
                  <a:cubicBezTo>
                    <a:pt x="57" y="392"/>
                    <a:pt x="57" y="392"/>
                    <a:pt x="57" y="392"/>
                  </a:cubicBezTo>
                  <a:cubicBezTo>
                    <a:pt x="56" y="393"/>
                    <a:pt x="56" y="393"/>
                    <a:pt x="56" y="393"/>
                  </a:cubicBezTo>
                  <a:cubicBezTo>
                    <a:pt x="57" y="393"/>
                    <a:pt x="57" y="393"/>
                    <a:pt x="57" y="393"/>
                  </a:cubicBezTo>
                  <a:cubicBezTo>
                    <a:pt x="56" y="394"/>
                    <a:pt x="56" y="394"/>
                    <a:pt x="56" y="394"/>
                  </a:cubicBezTo>
                  <a:cubicBezTo>
                    <a:pt x="57" y="394"/>
                    <a:pt x="57" y="394"/>
                    <a:pt x="57" y="394"/>
                  </a:cubicBezTo>
                  <a:cubicBezTo>
                    <a:pt x="59" y="396"/>
                    <a:pt x="59" y="396"/>
                    <a:pt x="59" y="396"/>
                  </a:cubicBezTo>
                  <a:cubicBezTo>
                    <a:pt x="59" y="394"/>
                    <a:pt x="59" y="394"/>
                    <a:pt x="59" y="394"/>
                  </a:cubicBezTo>
                  <a:cubicBezTo>
                    <a:pt x="351" y="394"/>
                    <a:pt x="351" y="394"/>
                    <a:pt x="351" y="394"/>
                  </a:cubicBezTo>
                  <a:cubicBezTo>
                    <a:pt x="353" y="390"/>
                    <a:pt x="353" y="390"/>
                    <a:pt x="353" y="390"/>
                  </a:cubicBezTo>
                  <a:cubicBezTo>
                    <a:pt x="354" y="389"/>
                    <a:pt x="354" y="389"/>
                    <a:pt x="354" y="389"/>
                  </a:cubicBezTo>
                  <a:cubicBezTo>
                    <a:pt x="356" y="392"/>
                    <a:pt x="356" y="392"/>
                    <a:pt x="356" y="392"/>
                  </a:cubicBezTo>
                  <a:cubicBezTo>
                    <a:pt x="354" y="396"/>
                    <a:pt x="354" y="396"/>
                    <a:pt x="354" y="396"/>
                  </a:cubicBezTo>
                  <a:cubicBezTo>
                    <a:pt x="354" y="397"/>
                    <a:pt x="354" y="397"/>
                    <a:pt x="354" y="397"/>
                  </a:cubicBezTo>
                  <a:cubicBezTo>
                    <a:pt x="356" y="399"/>
                    <a:pt x="356" y="399"/>
                    <a:pt x="356" y="399"/>
                  </a:cubicBezTo>
                  <a:cubicBezTo>
                    <a:pt x="358" y="399"/>
                    <a:pt x="358" y="399"/>
                    <a:pt x="358" y="399"/>
                  </a:cubicBezTo>
                  <a:cubicBezTo>
                    <a:pt x="360" y="399"/>
                    <a:pt x="360" y="399"/>
                    <a:pt x="360" y="399"/>
                  </a:cubicBezTo>
                  <a:cubicBezTo>
                    <a:pt x="361" y="400"/>
                    <a:pt x="361" y="400"/>
                    <a:pt x="361" y="400"/>
                  </a:cubicBezTo>
                  <a:cubicBezTo>
                    <a:pt x="361" y="402"/>
                    <a:pt x="361" y="402"/>
                    <a:pt x="361" y="402"/>
                  </a:cubicBezTo>
                  <a:cubicBezTo>
                    <a:pt x="364" y="400"/>
                    <a:pt x="364" y="400"/>
                    <a:pt x="364" y="400"/>
                  </a:cubicBezTo>
                  <a:cubicBezTo>
                    <a:pt x="367" y="399"/>
                    <a:pt x="367" y="399"/>
                    <a:pt x="367" y="399"/>
                  </a:cubicBezTo>
                  <a:cubicBezTo>
                    <a:pt x="370" y="400"/>
                    <a:pt x="370" y="400"/>
                    <a:pt x="370" y="400"/>
                  </a:cubicBezTo>
                  <a:cubicBezTo>
                    <a:pt x="373" y="400"/>
                    <a:pt x="373" y="400"/>
                    <a:pt x="373" y="400"/>
                  </a:cubicBezTo>
                  <a:cubicBezTo>
                    <a:pt x="373" y="402"/>
                    <a:pt x="373" y="402"/>
                    <a:pt x="373" y="402"/>
                  </a:cubicBezTo>
                  <a:cubicBezTo>
                    <a:pt x="374" y="403"/>
                    <a:pt x="374" y="403"/>
                    <a:pt x="374" y="403"/>
                  </a:cubicBezTo>
                  <a:cubicBezTo>
                    <a:pt x="374" y="404"/>
                    <a:pt x="374" y="404"/>
                    <a:pt x="374" y="404"/>
                  </a:cubicBezTo>
                  <a:cubicBezTo>
                    <a:pt x="376" y="403"/>
                    <a:pt x="376" y="403"/>
                    <a:pt x="376" y="403"/>
                  </a:cubicBezTo>
                  <a:cubicBezTo>
                    <a:pt x="377" y="404"/>
                    <a:pt x="377" y="404"/>
                    <a:pt x="377" y="404"/>
                  </a:cubicBezTo>
                  <a:cubicBezTo>
                    <a:pt x="379" y="404"/>
                    <a:pt x="379" y="404"/>
                    <a:pt x="379" y="404"/>
                  </a:cubicBezTo>
                  <a:cubicBezTo>
                    <a:pt x="380" y="406"/>
                    <a:pt x="380" y="406"/>
                    <a:pt x="380" y="406"/>
                  </a:cubicBezTo>
                  <a:cubicBezTo>
                    <a:pt x="381" y="407"/>
                    <a:pt x="381" y="407"/>
                    <a:pt x="381" y="407"/>
                  </a:cubicBezTo>
                  <a:cubicBezTo>
                    <a:pt x="386" y="406"/>
                    <a:pt x="386" y="406"/>
                    <a:pt x="386" y="406"/>
                  </a:cubicBezTo>
                  <a:cubicBezTo>
                    <a:pt x="390" y="404"/>
                    <a:pt x="390" y="404"/>
                    <a:pt x="390" y="404"/>
                  </a:cubicBezTo>
                  <a:cubicBezTo>
                    <a:pt x="390" y="406"/>
                    <a:pt x="390" y="406"/>
                    <a:pt x="390" y="406"/>
                  </a:cubicBezTo>
                  <a:cubicBezTo>
                    <a:pt x="391" y="406"/>
                    <a:pt x="391" y="406"/>
                    <a:pt x="391" y="406"/>
                  </a:cubicBezTo>
                  <a:cubicBezTo>
                    <a:pt x="394" y="406"/>
                    <a:pt x="394" y="406"/>
                    <a:pt x="394" y="406"/>
                  </a:cubicBezTo>
                  <a:cubicBezTo>
                    <a:pt x="395" y="406"/>
                    <a:pt x="395" y="406"/>
                    <a:pt x="395" y="406"/>
                  </a:cubicBezTo>
                  <a:cubicBezTo>
                    <a:pt x="397" y="407"/>
                    <a:pt x="397" y="407"/>
                    <a:pt x="397" y="407"/>
                  </a:cubicBezTo>
                  <a:cubicBezTo>
                    <a:pt x="400" y="407"/>
                    <a:pt x="400" y="407"/>
                    <a:pt x="400" y="407"/>
                  </a:cubicBezTo>
                  <a:cubicBezTo>
                    <a:pt x="404" y="406"/>
                    <a:pt x="404" y="406"/>
                    <a:pt x="404" y="406"/>
                  </a:cubicBezTo>
                  <a:cubicBezTo>
                    <a:pt x="407" y="404"/>
                    <a:pt x="407" y="404"/>
                    <a:pt x="407" y="404"/>
                  </a:cubicBezTo>
                  <a:cubicBezTo>
                    <a:pt x="410" y="402"/>
                    <a:pt x="410" y="402"/>
                    <a:pt x="410" y="402"/>
                  </a:cubicBezTo>
                  <a:cubicBezTo>
                    <a:pt x="414" y="400"/>
                    <a:pt x="414" y="400"/>
                    <a:pt x="414" y="400"/>
                  </a:cubicBezTo>
                  <a:cubicBezTo>
                    <a:pt x="412" y="403"/>
                    <a:pt x="412" y="403"/>
                    <a:pt x="412" y="403"/>
                  </a:cubicBezTo>
                  <a:cubicBezTo>
                    <a:pt x="413" y="403"/>
                    <a:pt x="413" y="403"/>
                    <a:pt x="413" y="403"/>
                  </a:cubicBezTo>
                  <a:cubicBezTo>
                    <a:pt x="414" y="402"/>
                    <a:pt x="414" y="402"/>
                    <a:pt x="414" y="402"/>
                  </a:cubicBezTo>
                  <a:cubicBezTo>
                    <a:pt x="419" y="397"/>
                    <a:pt x="419" y="397"/>
                    <a:pt x="419" y="397"/>
                  </a:cubicBezTo>
                  <a:cubicBezTo>
                    <a:pt x="420" y="397"/>
                    <a:pt x="420" y="397"/>
                    <a:pt x="420" y="397"/>
                  </a:cubicBezTo>
                  <a:cubicBezTo>
                    <a:pt x="419" y="399"/>
                    <a:pt x="419" y="399"/>
                    <a:pt x="419" y="399"/>
                  </a:cubicBezTo>
                  <a:cubicBezTo>
                    <a:pt x="417" y="400"/>
                    <a:pt x="417" y="400"/>
                    <a:pt x="417" y="400"/>
                  </a:cubicBezTo>
                  <a:cubicBezTo>
                    <a:pt x="416" y="402"/>
                    <a:pt x="416" y="402"/>
                    <a:pt x="416" y="402"/>
                  </a:cubicBezTo>
                  <a:cubicBezTo>
                    <a:pt x="419" y="400"/>
                    <a:pt x="419" y="400"/>
                    <a:pt x="419" y="400"/>
                  </a:cubicBezTo>
                  <a:cubicBezTo>
                    <a:pt x="422" y="400"/>
                    <a:pt x="422" y="400"/>
                    <a:pt x="422" y="400"/>
                  </a:cubicBezTo>
                  <a:cubicBezTo>
                    <a:pt x="423" y="399"/>
                    <a:pt x="423" y="399"/>
                    <a:pt x="423" y="399"/>
                  </a:cubicBezTo>
                  <a:cubicBezTo>
                    <a:pt x="423" y="396"/>
                    <a:pt x="423" y="396"/>
                    <a:pt x="423" y="396"/>
                  </a:cubicBezTo>
                  <a:cubicBezTo>
                    <a:pt x="423" y="394"/>
                    <a:pt x="423" y="394"/>
                    <a:pt x="423" y="394"/>
                  </a:cubicBezTo>
                  <a:cubicBezTo>
                    <a:pt x="424" y="394"/>
                    <a:pt x="424" y="394"/>
                    <a:pt x="424" y="394"/>
                  </a:cubicBezTo>
                  <a:cubicBezTo>
                    <a:pt x="430" y="397"/>
                    <a:pt x="430" y="397"/>
                    <a:pt x="430" y="397"/>
                  </a:cubicBezTo>
                  <a:cubicBezTo>
                    <a:pt x="432" y="397"/>
                    <a:pt x="432" y="397"/>
                    <a:pt x="432" y="397"/>
                  </a:cubicBezTo>
                  <a:cubicBezTo>
                    <a:pt x="434" y="397"/>
                    <a:pt x="434" y="397"/>
                    <a:pt x="434" y="397"/>
                  </a:cubicBezTo>
                  <a:cubicBezTo>
                    <a:pt x="437" y="397"/>
                    <a:pt x="437" y="397"/>
                    <a:pt x="437" y="397"/>
                  </a:cubicBezTo>
                  <a:cubicBezTo>
                    <a:pt x="440" y="399"/>
                    <a:pt x="440" y="399"/>
                    <a:pt x="440" y="399"/>
                  </a:cubicBezTo>
                  <a:cubicBezTo>
                    <a:pt x="442" y="399"/>
                    <a:pt x="442" y="399"/>
                    <a:pt x="442" y="399"/>
                  </a:cubicBezTo>
                  <a:cubicBezTo>
                    <a:pt x="442" y="402"/>
                    <a:pt x="442" y="402"/>
                    <a:pt x="442" y="402"/>
                  </a:cubicBezTo>
                  <a:cubicBezTo>
                    <a:pt x="440" y="404"/>
                    <a:pt x="440" y="404"/>
                    <a:pt x="440" y="404"/>
                  </a:cubicBezTo>
                  <a:cubicBezTo>
                    <a:pt x="440" y="406"/>
                    <a:pt x="440" y="406"/>
                    <a:pt x="440" y="406"/>
                  </a:cubicBezTo>
                  <a:cubicBezTo>
                    <a:pt x="442" y="407"/>
                    <a:pt x="442" y="407"/>
                    <a:pt x="442" y="407"/>
                  </a:cubicBezTo>
                  <a:cubicBezTo>
                    <a:pt x="443" y="409"/>
                    <a:pt x="443" y="409"/>
                    <a:pt x="443" y="409"/>
                  </a:cubicBezTo>
                  <a:cubicBezTo>
                    <a:pt x="446" y="409"/>
                    <a:pt x="446" y="409"/>
                    <a:pt x="446" y="409"/>
                  </a:cubicBezTo>
                  <a:cubicBezTo>
                    <a:pt x="452" y="409"/>
                    <a:pt x="452" y="409"/>
                    <a:pt x="452" y="409"/>
                  </a:cubicBezTo>
                  <a:cubicBezTo>
                    <a:pt x="449" y="412"/>
                    <a:pt x="449" y="412"/>
                    <a:pt x="449" y="412"/>
                  </a:cubicBezTo>
                  <a:cubicBezTo>
                    <a:pt x="449" y="413"/>
                    <a:pt x="449" y="413"/>
                    <a:pt x="449" y="413"/>
                  </a:cubicBezTo>
                  <a:cubicBezTo>
                    <a:pt x="449" y="414"/>
                    <a:pt x="449" y="414"/>
                    <a:pt x="449" y="414"/>
                  </a:cubicBezTo>
                  <a:cubicBezTo>
                    <a:pt x="450" y="416"/>
                    <a:pt x="450" y="416"/>
                    <a:pt x="450" y="416"/>
                  </a:cubicBezTo>
                  <a:cubicBezTo>
                    <a:pt x="449" y="419"/>
                    <a:pt x="449" y="419"/>
                    <a:pt x="449" y="419"/>
                  </a:cubicBezTo>
                  <a:cubicBezTo>
                    <a:pt x="447" y="420"/>
                    <a:pt x="447" y="420"/>
                    <a:pt x="447" y="420"/>
                  </a:cubicBezTo>
                  <a:cubicBezTo>
                    <a:pt x="447" y="422"/>
                    <a:pt x="447" y="422"/>
                    <a:pt x="447" y="422"/>
                  </a:cubicBezTo>
                  <a:cubicBezTo>
                    <a:pt x="449" y="422"/>
                    <a:pt x="449" y="422"/>
                    <a:pt x="449" y="422"/>
                  </a:cubicBezTo>
                  <a:cubicBezTo>
                    <a:pt x="450" y="423"/>
                    <a:pt x="450" y="423"/>
                    <a:pt x="450" y="423"/>
                  </a:cubicBezTo>
                  <a:cubicBezTo>
                    <a:pt x="449" y="423"/>
                    <a:pt x="449" y="423"/>
                    <a:pt x="449" y="423"/>
                  </a:cubicBezTo>
                  <a:cubicBezTo>
                    <a:pt x="447" y="424"/>
                    <a:pt x="447" y="424"/>
                    <a:pt x="447" y="424"/>
                  </a:cubicBezTo>
                  <a:cubicBezTo>
                    <a:pt x="449" y="424"/>
                    <a:pt x="449" y="424"/>
                    <a:pt x="449" y="424"/>
                  </a:cubicBezTo>
                  <a:cubicBezTo>
                    <a:pt x="446" y="427"/>
                    <a:pt x="446" y="427"/>
                    <a:pt x="446" y="427"/>
                  </a:cubicBezTo>
                  <a:cubicBezTo>
                    <a:pt x="447" y="427"/>
                    <a:pt x="447" y="427"/>
                    <a:pt x="447" y="427"/>
                  </a:cubicBezTo>
                  <a:cubicBezTo>
                    <a:pt x="449" y="427"/>
                    <a:pt x="449" y="427"/>
                    <a:pt x="449" y="427"/>
                  </a:cubicBezTo>
                  <a:cubicBezTo>
                    <a:pt x="450" y="429"/>
                    <a:pt x="450" y="429"/>
                    <a:pt x="450" y="429"/>
                  </a:cubicBezTo>
                  <a:cubicBezTo>
                    <a:pt x="449" y="430"/>
                    <a:pt x="449" y="430"/>
                    <a:pt x="449" y="430"/>
                  </a:cubicBezTo>
                  <a:cubicBezTo>
                    <a:pt x="452" y="430"/>
                    <a:pt x="452" y="430"/>
                    <a:pt x="452" y="430"/>
                  </a:cubicBezTo>
                  <a:cubicBezTo>
                    <a:pt x="455" y="430"/>
                    <a:pt x="455" y="430"/>
                    <a:pt x="455" y="430"/>
                  </a:cubicBezTo>
                  <a:cubicBezTo>
                    <a:pt x="462" y="432"/>
                    <a:pt x="462" y="432"/>
                    <a:pt x="462" y="432"/>
                  </a:cubicBezTo>
                  <a:cubicBezTo>
                    <a:pt x="465" y="432"/>
                    <a:pt x="465" y="432"/>
                    <a:pt x="465" y="432"/>
                  </a:cubicBezTo>
                  <a:cubicBezTo>
                    <a:pt x="469" y="432"/>
                    <a:pt x="469" y="432"/>
                    <a:pt x="469" y="432"/>
                  </a:cubicBezTo>
                  <a:cubicBezTo>
                    <a:pt x="472" y="433"/>
                    <a:pt x="472" y="433"/>
                    <a:pt x="472" y="433"/>
                  </a:cubicBezTo>
                  <a:cubicBezTo>
                    <a:pt x="473" y="433"/>
                    <a:pt x="473" y="433"/>
                    <a:pt x="473" y="433"/>
                  </a:cubicBezTo>
                  <a:cubicBezTo>
                    <a:pt x="473" y="435"/>
                    <a:pt x="473" y="435"/>
                    <a:pt x="473" y="435"/>
                  </a:cubicBezTo>
                  <a:cubicBezTo>
                    <a:pt x="475" y="435"/>
                    <a:pt x="475" y="435"/>
                    <a:pt x="475" y="435"/>
                  </a:cubicBezTo>
                  <a:cubicBezTo>
                    <a:pt x="476" y="435"/>
                    <a:pt x="476" y="435"/>
                    <a:pt x="476" y="435"/>
                  </a:cubicBezTo>
                  <a:cubicBezTo>
                    <a:pt x="477" y="435"/>
                    <a:pt x="477" y="435"/>
                    <a:pt x="477" y="435"/>
                  </a:cubicBezTo>
                  <a:cubicBezTo>
                    <a:pt x="479" y="435"/>
                    <a:pt x="479" y="435"/>
                    <a:pt x="479" y="435"/>
                  </a:cubicBezTo>
                  <a:cubicBezTo>
                    <a:pt x="479" y="436"/>
                    <a:pt x="479" y="436"/>
                    <a:pt x="479" y="436"/>
                  </a:cubicBezTo>
                  <a:cubicBezTo>
                    <a:pt x="482" y="436"/>
                    <a:pt x="482" y="436"/>
                    <a:pt x="482" y="436"/>
                  </a:cubicBezTo>
                  <a:cubicBezTo>
                    <a:pt x="483" y="437"/>
                    <a:pt x="483" y="437"/>
                    <a:pt x="483" y="437"/>
                  </a:cubicBezTo>
                  <a:cubicBezTo>
                    <a:pt x="483" y="439"/>
                    <a:pt x="483" y="439"/>
                    <a:pt x="483" y="439"/>
                  </a:cubicBezTo>
                  <a:cubicBezTo>
                    <a:pt x="483" y="440"/>
                    <a:pt x="483" y="440"/>
                    <a:pt x="483" y="440"/>
                  </a:cubicBezTo>
                  <a:cubicBezTo>
                    <a:pt x="485" y="440"/>
                    <a:pt x="485" y="440"/>
                    <a:pt x="485" y="440"/>
                  </a:cubicBezTo>
                  <a:cubicBezTo>
                    <a:pt x="485" y="442"/>
                    <a:pt x="485" y="442"/>
                    <a:pt x="485" y="442"/>
                  </a:cubicBezTo>
                  <a:cubicBezTo>
                    <a:pt x="485" y="443"/>
                    <a:pt x="485" y="443"/>
                    <a:pt x="485" y="443"/>
                  </a:cubicBezTo>
                  <a:cubicBezTo>
                    <a:pt x="486" y="443"/>
                    <a:pt x="486" y="443"/>
                    <a:pt x="486" y="443"/>
                  </a:cubicBezTo>
                  <a:cubicBezTo>
                    <a:pt x="486" y="445"/>
                    <a:pt x="486" y="445"/>
                    <a:pt x="486" y="445"/>
                  </a:cubicBezTo>
                  <a:cubicBezTo>
                    <a:pt x="486" y="446"/>
                    <a:pt x="486" y="446"/>
                    <a:pt x="486" y="446"/>
                  </a:cubicBezTo>
                  <a:cubicBezTo>
                    <a:pt x="485" y="446"/>
                    <a:pt x="485" y="446"/>
                    <a:pt x="485" y="446"/>
                  </a:cubicBezTo>
                  <a:cubicBezTo>
                    <a:pt x="486" y="447"/>
                    <a:pt x="486" y="447"/>
                    <a:pt x="486" y="447"/>
                  </a:cubicBezTo>
                  <a:cubicBezTo>
                    <a:pt x="487" y="450"/>
                    <a:pt x="487" y="450"/>
                    <a:pt x="487" y="450"/>
                  </a:cubicBezTo>
                  <a:cubicBezTo>
                    <a:pt x="486" y="450"/>
                    <a:pt x="486" y="450"/>
                    <a:pt x="486" y="450"/>
                  </a:cubicBezTo>
                  <a:cubicBezTo>
                    <a:pt x="485" y="450"/>
                    <a:pt x="485" y="450"/>
                    <a:pt x="485" y="450"/>
                  </a:cubicBezTo>
                  <a:cubicBezTo>
                    <a:pt x="483" y="450"/>
                    <a:pt x="483" y="450"/>
                    <a:pt x="483" y="450"/>
                  </a:cubicBezTo>
                  <a:cubicBezTo>
                    <a:pt x="483" y="453"/>
                    <a:pt x="483" y="453"/>
                    <a:pt x="483" y="453"/>
                  </a:cubicBezTo>
                  <a:cubicBezTo>
                    <a:pt x="483" y="455"/>
                    <a:pt x="483" y="455"/>
                    <a:pt x="483" y="455"/>
                  </a:cubicBezTo>
                  <a:cubicBezTo>
                    <a:pt x="482" y="455"/>
                    <a:pt x="482" y="455"/>
                    <a:pt x="482" y="455"/>
                  </a:cubicBezTo>
                  <a:cubicBezTo>
                    <a:pt x="479" y="455"/>
                    <a:pt x="479" y="455"/>
                    <a:pt x="479" y="455"/>
                  </a:cubicBezTo>
                  <a:cubicBezTo>
                    <a:pt x="477" y="453"/>
                    <a:pt x="477" y="453"/>
                    <a:pt x="477" y="453"/>
                  </a:cubicBezTo>
                  <a:cubicBezTo>
                    <a:pt x="476" y="452"/>
                    <a:pt x="476" y="452"/>
                    <a:pt x="476" y="452"/>
                  </a:cubicBezTo>
                  <a:cubicBezTo>
                    <a:pt x="473" y="453"/>
                    <a:pt x="473" y="453"/>
                    <a:pt x="473" y="453"/>
                  </a:cubicBezTo>
                  <a:cubicBezTo>
                    <a:pt x="475" y="450"/>
                    <a:pt x="475" y="450"/>
                    <a:pt x="475" y="450"/>
                  </a:cubicBezTo>
                  <a:cubicBezTo>
                    <a:pt x="472" y="452"/>
                    <a:pt x="472" y="452"/>
                    <a:pt x="472" y="452"/>
                  </a:cubicBezTo>
                  <a:cubicBezTo>
                    <a:pt x="475" y="449"/>
                    <a:pt x="475" y="449"/>
                    <a:pt x="475" y="449"/>
                  </a:cubicBezTo>
                  <a:cubicBezTo>
                    <a:pt x="473" y="449"/>
                    <a:pt x="473" y="449"/>
                    <a:pt x="473" y="449"/>
                  </a:cubicBezTo>
                  <a:cubicBezTo>
                    <a:pt x="472" y="446"/>
                    <a:pt x="472" y="446"/>
                    <a:pt x="472" y="446"/>
                  </a:cubicBezTo>
                  <a:cubicBezTo>
                    <a:pt x="470" y="445"/>
                    <a:pt x="470" y="445"/>
                    <a:pt x="470" y="445"/>
                  </a:cubicBezTo>
                  <a:cubicBezTo>
                    <a:pt x="469" y="445"/>
                    <a:pt x="469" y="445"/>
                    <a:pt x="469" y="445"/>
                  </a:cubicBezTo>
                  <a:cubicBezTo>
                    <a:pt x="470" y="447"/>
                    <a:pt x="470" y="447"/>
                    <a:pt x="470" y="447"/>
                  </a:cubicBezTo>
                  <a:cubicBezTo>
                    <a:pt x="470" y="450"/>
                    <a:pt x="470" y="450"/>
                    <a:pt x="470" y="450"/>
                  </a:cubicBezTo>
                  <a:cubicBezTo>
                    <a:pt x="469" y="453"/>
                    <a:pt x="469" y="453"/>
                    <a:pt x="469" y="453"/>
                  </a:cubicBezTo>
                  <a:cubicBezTo>
                    <a:pt x="466" y="456"/>
                    <a:pt x="466" y="456"/>
                    <a:pt x="466" y="456"/>
                  </a:cubicBezTo>
                  <a:cubicBezTo>
                    <a:pt x="462" y="460"/>
                    <a:pt x="462" y="460"/>
                    <a:pt x="462" y="460"/>
                  </a:cubicBezTo>
                  <a:cubicBezTo>
                    <a:pt x="459" y="466"/>
                    <a:pt x="459" y="466"/>
                    <a:pt x="459" y="466"/>
                  </a:cubicBezTo>
                  <a:cubicBezTo>
                    <a:pt x="457" y="469"/>
                    <a:pt x="457" y="469"/>
                    <a:pt x="457" y="469"/>
                  </a:cubicBezTo>
                  <a:cubicBezTo>
                    <a:pt x="456" y="470"/>
                    <a:pt x="456" y="470"/>
                    <a:pt x="456" y="470"/>
                  </a:cubicBezTo>
                  <a:cubicBezTo>
                    <a:pt x="449" y="475"/>
                    <a:pt x="449" y="475"/>
                    <a:pt x="449" y="475"/>
                  </a:cubicBezTo>
                  <a:cubicBezTo>
                    <a:pt x="447" y="476"/>
                    <a:pt x="447" y="476"/>
                    <a:pt x="447" y="476"/>
                  </a:cubicBezTo>
                  <a:cubicBezTo>
                    <a:pt x="446" y="478"/>
                    <a:pt x="446" y="478"/>
                    <a:pt x="446" y="478"/>
                  </a:cubicBezTo>
                  <a:cubicBezTo>
                    <a:pt x="444" y="480"/>
                    <a:pt x="444" y="480"/>
                    <a:pt x="444" y="480"/>
                  </a:cubicBezTo>
                  <a:cubicBezTo>
                    <a:pt x="443" y="480"/>
                    <a:pt x="443" y="480"/>
                    <a:pt x="443" y="480"/>
                  </a:cubicBezTo>
                  <a:cubicBezTo>
                    <a:pt x="444" y="483"/>
                    <a:pt x="444" y="483"/>
                    <a:pt x="444" y="483"/>
                  </a:cubicBezTo>
                  <a:cubicBezTo>
                    <a:pt x="443" y="483"/>
                    <a:pt x="443" y="483"/>
                    <a:pt x="443" y="483"/>
                  </a:cubicBezTo>
                  <a:cubicBezTo>
                    <a:pt x="439" y="483"/>
                    <a:pt x="439" y="483"/>
                    <a:pt x="439" y="483"/>
                  </a:cubicBezTo>
                  <a:cubicBezTo>
                    <a:pt x="436" y="486"/>
                    <a:pt x="436" y="486"/>
                    <a:pt x="436" y="486"/>
                  </a:cubicBezTo>
                  <a:cubicBezTo>
                    <a:pt x="434" y="488"/>
                    <a:pt x="434" y="488"/>
                    <a:pt x="434" y="488"/>
                  </a:cubicBezTo>
                  <a:cubicBezTo>
                    <a:pt x="436" y="488"/>
                    <a:pt x="436" y="488"/>
                    <a:pt x="436" y="488"/>
                  </a:cubicBezTo>
                  <a:cubicBezTo>
                    <a:pt x="439" y="488"/>
                    <a:pt x="439" y="488"/>
                    <a:pt x="439" y="488"/>
                  </a:cubicBezTo>
                  <a:cubicBezTo>
                    <a:pt x="440" y="489"/>
                    <a:pt x="440" y="489"/>
                    <a:pt x="440" y="489"/>
                  </a:cubicBezTo>
                  <a:cubicBezTo>
                    <a:pt x="443" y="486"/>
                    <a:pt x="443" y="486"/>
                    <a:pt x="443" y="486"/>
                  </a:cubicBezTo>
                  <a:cubicBezTo>
                    <a:pt x="447" y="485"/>
                    <a:pt x="447" y="485"/>
                    <a:pt x="447" y="485"/>
                  </a:cubicBezTo>
                  <a:cubicBezTo>
                    <a:pt x="452" y="483"/>
                    <a:pt x="452" y="483"/>
                    <a:pt x="452" y="483"/>
                  </a:cubicBezTo>
                  <a:cubicBezTo>
                    <a:pt x="455" y="480"/>
                    <a:pt x="455" y="480"/>
                    <a:pt x="455" y="480"/>
                  </a:cubicBezTo>
                  <a:cubicBezTo>
                    <a:pt x="459" y="480"/>
                    <a:pt x="459" y="480"/>
                    <a:pt x="459" y="480"/>
                  </a:cubicBezTo>
                  <a:cubicBezTo>
                    <a:pt x="463" y="480"/>
                    <a:pt x="463" y="480"/>
                    <a:pt x="463" y="480"/>
                  </a:cubicBezTo>
                  <a:cubicBezTo>
                    <a:pt x="467" y="480"/>
                    <a:pt x="467" y="480"/>
                    <a:pt x="467" y="480"/>
                  </a:cubicBezTo>
                  <a:cubicBezTo>
                    <a:pt x="472" y="478"/>
                    <a:pt x="472" y="478"/>
                    <a:pt x="472" y="478"/>
                  </a:cubicBezTo>
                  <a:cubicBezTo>
                    <a:pt x="476" y="476"/>
                    <a:pt x="476" y="476"/>
                    <a:pt x="476" y="476"/>
                  </a:cubicBezTo>
                  <a:cubicBezTo>
                    <a:pt x="480" y="476"/>
                    <a:pt x="480" y="476"/>
                    <a:pt x="480" y="476"/>
                  </a:cubicBezTo>
                  <a:cubicBezTo>
                    <a:pt x="486" y="476"/>
                    <a:pt x="486" y="476"/>
                    <a:pt x="486" y="476"/>
                  </a:cubicBezTo>
                  <a:cubicBezTo>
                    <a:pt x="485" y="475"/>
                    <a:pt x="485" y="475"/>
                    <a:pt x="485" y="475"/>
                  </a:cubicBezTo>
                  <a:cubicBezTo>
                    <a:pt x="485" y="473"/>
                    <a:pt x="485" y="473"/>
                    <a:pt x="485" y="473"/>
                  </a:cubicBezTo>
                  <a:cubicBezTo>
                    <a:pt x="486" y="472"/>
                    <a:pt x="486" y="472"/>
                    <a:pt x="486" y="472"/>
                  </a:cubicBezTo>
                  <a:cubicBezTo>
                    <a:pt x="480" y="472"/>
                    <a:pt x="480" y="472"/>
                    <a:pt x="480" y="472"/>
                  </a:cubicBezTo>
                  <a:cubicBezTo>
                    <a:pt x="479" y="472"/>
                    <a:pt x="479" y="472"/>
                    <a:pt x="479" y="472"/>
                  </a:cubicBezTo>
                  <a:cubicBezTo>
                    <a:pt x="480" y="469"/>
                    <a:pt x="480" y="469"/>
                    <a:pt x="480" y="469"/>
                  </a:cubicBezTo>
                  <a:cubicBezTo>
                    <a:pt x="485" y="466"/>
                    <a:pt x="485" y="466"/>
                    <a:pt x="485" y="466"/>
                  </a:cubicBezTo>
                  <a:cubicBezTo>
                    <a:pt x="489" y="463"/>
                    <a:pt x="489" y="463"/>
                    <a:pt x="489" y="463"/>
                  </a:cubicBezTo>
                  <a:cubicBezTo>
                    <a:pt x="503" y="462"/>
                    <a:pt x="503" y="462"/>
                    <a:pt x="503" y="462"/>
                  </a:cubicBezTo>
                  <a:cubicBezTo>
                    <a:pt x="508" y="462"/>
                    <a:pt x="508" y="462"/>
                    <a:pt x="508" y="462"/>
                  </a:cubicBezTo>
                  <a:cubicBezTo>
                    <a:pt x="509" y="462"/>
                    <a:pt x="509" y="462"/>
                    <a:pt x="509" y="462"/>
                  </a:cubicBezTo>
                  <a:cubicBezTo>
                    <a:pt x="510" y="463"/>
                    <a:pt x="510" y="463"/>
                    <a:pt x="510" y="463"/>
                  </a:cubicBezTo>
                  <a:cubicBezTo>
                    <a:pt x="513" y="462"/>
                    <a:pt x="513" y="462"/>
                    <a:pt x="513" y="462"/>
                  </a:cubicBezTo>
                  <a:cubicBezTo>
                    <a:pt x="512" y="462"/>
                    <a:pt x="512" y="462"/>
                    <a:pt x="512" y="462"/>
                  </a:cubicBezTo>
                  <a:cubicBezTo>
                    <a:pt x="515" y="460"/>
                    <a:pt x="515" y="460"/>
                    <a:pt x="515" y="460"/>
                  </a:cubicBezTo>
                  <a:cubicBezTo>
                    <a:pt x="513" y="460"/>
                    <a:pt x="513" y="460"/>
                    <a:pt x="513" y="460"/>
                  </a:cubicBezTo>
                  <a:cubicBezTo>
                    <a:pt x="515" y="459"/>
                    <a:pt x="515" y="459"/>
                    <a:pt x="515" y="459"/>
                  </a:cubicBezTo>
                  <a:cubicBezTo>
                    <a:pt x="518" y="459"/>
                    <a:pt x="518" y="459"/>
                    <a:pt x="518" y="459"/>
                  </a:cubicBezTo>
                  <a:cubicBezTo>
                    <a:pt x="522" y="457"/>
                    <a:pt x="522" y="457"/>
                    <a:pt x="522" y="457"/>
                  </a:cubicBezTo>
                  <a:cubicBezTo>
                    <a:pt x="526" y="455"/>
                    <a:pt x="526" y="455"/>
                    <a:pt x="526" y="455"/>
                  </a:cubicBezTo>
                  <a:cubicBezTo>
                    <a:pt x="527" y="455"/>
                    <a:pt x="527" y="455"/>
                    <a:pt x="527" y="455"/>
                  </a:cubicBezTo>
                  <a:cubicBezTo>
                    <a:pt x="532" y="452"/>
                    <a:pt x="532" y="452"/>
                    <a:pt x="532" y="452"/>
                  </a:cubicBezTo>
                  <a:cubicBezTo>
                    <a:pt x="542" y="447"/>
                    <a:pt x="542" y="447"/>
                    <a:pt x="542" y="447"/>
                  </a:cubicBezTo>
                  <a:cubicBezTo>
                    <a:pt x="578" y="447"/>
                    <a:pt x="578" y="447"/>
                    <a:pt x="578" y="447"/>
                  </a:cubicBezTo>
                  <a:cubicBezTo>
                    <a:pt x="581" y="445"/>
                    <a:pt x="581" y="445"/>
                    <a:pt x="581" y="445"/>
                  </a:cubicBezTo>
                  <a:cubicBezTo>
                    <a:pt x="585" y="443"/>
                    <a:pt x="585" y="443"/>
                    <a:pt x="585" y="443"/>
                  </a:cubicBezTo>
                  <a:cubicBezTo>
                    <a:pt x="585" y="445"/>
                    <a:pt x="585" y="445"/>
                    <a:pt x="585" y="445"/>
                  </a:cubicBezTo>
                  <a:cubicBezTo>
                    <a:pt x="586" y="443"/>
                    <a:pt x="586" y="443"/>
                    <a:pt x="586" y="443"/>
                  </a:cubicBezTo>
                  <a:cubicBezTo>
                    <a:pt x="588" y="443"/>
                    <a:pt x="588" y="443"/>
                    <a:pt x="588" y="443"/>
                  </a:cubicBezTo>
                  <a:cubicBezTo>
                    <a:pt x="589" y="440"/>
                    <a:pt x="589" y="440"/>
                    <a:pt x="589" y="440"/>
                  </a:cubicBezTo>
                  <a:cubicBezTo>
                    <a:pt x="592" y="437"/>
                    <a:pt x="592" y="437"/>
                    <a:pt x="592" y="437"/>
                  </a:cubicBezTo>
                  <a:cubicBezTo>
                    <a:pt x="595" y="436"/>
                    <a:pt x="595" y="436"/>
                    <a:pt x="595" y="436"/>
                  </a:cubicBezTo>
                  <a:cubicBezTo>
                    <a:pt x="596" y="433"/>
                    <a:pt x="596" y="433"/>
                    <a:pt x="596" y="433"/>
                  </a:cubicBezTo>
                  <a:cubicBezTo>
                    <a:pt x="599" y="430"/>
                    <a:pt x="599" y="430"/>
                    <a:pt x="599" y="430"/>
                  </a:cubicBezTo>
                  <a:cubicBezTo>
                    <a:pt x="601" y="427"/>
                    <a:pt x="601" y="427"/>
                    <a:pt x="601" y="427"/>
                  </a:cubicBezTo>
                  <a:cubicBezTo>
                    <a:pt x="602" y="424"/>
                    <a:pt x="602" y="424"/>
                    <a:pt x="602" y="424"/>
                  </a:cubicBezTo>
                  <a:cubicBezTo>
                    <a:pt x="609" y="420"/>
                    <a:pt x="609" y="420"/>
                    <a:pt x="609" y="420"/>
                  </a:cubicBezTo>
                  <a:cubicBezTo>
                    <a:pt x="614" y="416"/>
                    <a:pt x="614" y="416"/>
                    <a:pt x="614" y="416"/>
                  </a:cubicBezTo>
                  <a:cubicBezTo>
                    <a:pt x="615" y="414"/>
                    <a:pt x="615" y="414"/>
                    <a:pt x="615" y="414"/>
                  </a:cubicBezTo>
                  <a:cubicBezTo>
                    <a:pt x="617" y="417"/>
                    <a:pt x="617" y="417"/>
                    <a:pt x="617" y="417"/>
                  </a:cubicBezTo>
                  <a:cubicBezTo>
                    <a:pt x="617" y="419"/>
                    <a:pt x="617" y="419"/>
                    <a:pt x="617" y="419"/>
                  </a:cubicBezTo>
                  <a:cubicBezTo>
                    <a:pt x="619" y="417"/>
                    <a:pt x="619" y="417"/>
                    <a:pt x="619" y="417"/>
                  </a:cubicBezTo>
                  <a:cubicBezTo>
                    <a:pt x="624" y="417"/>
                    <a:pt x="624" y="417"/>
                    <a:pt x="624" y="417"/>
                  </a:cubicBezTo>
                  <a:cubicBezTo>
                    <a:pt x="627" y="417"/>
                    <a:pt x="627" y="417"/>
                    <a:pt x="627" y="417"/>
                  </a:cubicBezTo>
                  <a:cubicBezTo>
                    <a:pt x="628" y="419"/>
                    <a:pt x="628" y="419"/>
                    <a:pt x="628" y="419"/>
                  </a:cubicBezTo>
                  <a:cubicBezTo>
                    <a:pt x="627" y="424"/>
                    <a:pt x="627" y="424"/>
                    <a:pt x="627" y="424"/>
                  </a:cubicBezTo>
                  <a:cubicBezTo>
                    <a:pt x="624" y="432"/>
                    <a:pt x="624" y="432"/>
                    <a:pt x="624" y="432"/>
                  </a:cubicBezTo>
                  <a:cubicBezTo>
                    <a:pt x="622" y="436"/>
                    <a:pt x="622" y="436"/>
                    <a:pt x="622" y="436"/>
                  </a:cubicBezTo>
                  <a:cubicBezTo>
                    <a:pt x="622" y="439"/>
                    <a:pt x="622" y="439"/>
                    <a:pt x="622" y="439"/>
                  </a:cubicBezTo>
                  <a:cubicBezTo>
                    <a:pt x="624" y="440"/>
                    <a:pt x="624" y="440"/>
                    <a:pt x="624" y="440"/>
                  </a:cubicBezTo>
                  <a:cubicBezTo>
                    <a:pt x="624" y="442"/>
                    <a:pt x="624" y="442"/>
                    <a:pt x="624" y="442"/>
                  </a:cubicBezTo>
                  <a:cubicBezTo>
                    <a:pt x="622" y="443"/>
                    <a:pt x="622" y="443"/>
                    <a:pt x="622" y="443"/>
                  </a:cubicBezTo>
                  <a:cubicBezTo>
                    <a:pt x="624" y="446"/>
                    <a:pt x="624" y="446"/>
                    <a:pt x="624" y="446"/>
                  </a:cubicBezTo>
                  <a:cubicBezTo>
                    <a:pt x="625" y="446"/>
                    <a:pt x="625" y="446"/>
                    <a:pt x="625" y="446"/>
                  </a:cubicBezTo>
                  <a:cubicBezTo>
                    <a:pt x="628" y="446"/>
                    <a:pt x="628" y="446"/>
                    <a:pt x="628" y="446"/>
                  </a:cubicBezTo>
                  <a:cubicBezTo>
                    <a:pt x="628" y="447"/>
                    <a:pt x="628" y="447"/>
                    <a:pt x="628" y="447"/>
                  </a:cubicBezTo>
                  <a:cubicBezTo>
                    <a:pt x="631" y="446"/>
                    <a:pt x="631" y="446"/>
                    <a:pt x="631" y="446"/>
                  </a:cubicBezTo>
                  <a:cubicBezTo>
                    <a:pt x="632" y="446"/>
                    <a:pt x="632" y="446"/>
                    <a:pt x="632" y="446"/>
                  </a:cubicBezTo>
                  <a:cubicBezTo>
                    <a:pt x="634" y="446"/>
                    <a:pt x="634" y="446"/>
                    <a:pt x="634" y="446"/>
                  </a:cubicBezTo>
                  <a:cubicBezTo>
                    <a:pt x="637" y="445"/>
                    <a:pt x="637" y="445"/>
                    <a:pt x="637" y="445"/>
                  </a:cubicBezTo>
                  <a:cubicBezTo>
                    <a:pt x="637" y="443"/>
                    <a:pt x="637" y="443"/>
                    <a:pt x="637" y="443"/>
                  </a:cubicBezTo>
                  <a:cubicBezTo>
                    <a:pt x="639" y="442"/>
                    <a:pt x="639" y="442"/>
                    <a:pt x="639" y="442"/>
                  </a:cubicBezTo>
                  <a:cubicBezTo>
                    <a:pt x="638" y="445"/>
                    <a:pt x="638" y="445"/>
                    <a:pt x="638" y="445"/>
                  </a:cubicBezTo>
                  <a:cubicBezTo>
                    <a:pt x="639" y="445"/>
                    <a:pt x="639" y="445"/>
                    <a:pt x="639" y="445"/>
                  </a:cubicBezTo>
                  <a:cubicBezTo>
                    <a:pt x="642" y="445"/>
                    <a:pt x="642" y="445"/>
                    <a:pt x="642" y="445"/>
                  </a:cubicBezTo>
                  <a:cubicBezTo>
                    <a:pt x="647" y="442"/>
                    <a:pt x="647" y="442"/>
                    <a:pt x="647" y="442"/>
                  </a:cubicBezTo>
                  <a:cubicBezTo>
                    <a:pt x="651" y="440"/>
                    <a:pt x="651" y="440"/>
                    <a:pt x="651" y="440"/>
                  </a:cubicBezTo>
                  <a:cubicBezTo>
                    <a:pt x="654" y="439"/>
                    <a:pt x="654" y="439"/>
                    <a:pt x="654" y="439"/>
                  </a:cubicBezTo>
                  <a:cubicBezTo>
                    <a:pt x="655" y="437"/>
                    <a:pt x="655" y="437"/>
                    <a:pt x="655" y="437"/>
                  </a:cubicBezTo>
                  <a:cubicBezTo>
                    <a:pt x="657" y="435"/>
                    <a:pt x="657" y="435"/>
                    <a:pt x="657" y="435"/>
                  </a:cubicBezTo>
                  <a:cubicBezTo>
                    <a:pt x="658" y="437"/>
                    <a:pt x="658" y="437"/>
                    <a:pt x="658" y="437"/>
                  </a:cubicBezTo>
                  <a:cubicBezTo>
                    <a:pt x="660" y="437"/>
                    <a:pt x="660" y="437"/>
                    <a:pt x="660" y="437"/>
                  </a:cubicBezTo>
                  <a:cubicBezTo>
                    <a:pt x="652" y="442"/>
                    <a:pt x="652" y="442"/>
                    <a:pt x="652" y="442"/>
                  </a:cubicBezTo>
                  <a:cubicBezTo>
                    <a:pt x="651" y="443"/>
                    <a:pt x="651" y="443"/>
                    <a:pt x="651" y="443"/>
                  </a:cubicBezTo>
                  <a:cubicBezTo>
                    <a:pt x="652" y="443"/>
                    <a:pt x="652" y="443"/>
                    <a:pt x="652" y="443"/>
                  </a:cubicBezTo>
                  <a:cubicBezTo>
                    <a:pt x="655" y="443"/>
                    <a:pt x="655" y="443"/>
                    <a:pt x="655" y="443"/>
                  </a:cubicBezTo>
                  <a:cubicBezTo>
                    <a:pt x="660" y="443"/>
                    <a:pt x="660" y="443"/>
                    <a:pt x="660" y="443"/>
                  </a:cubicBezTo>
                  <a:cubicBezTo>
                    <a:pt x="667" y="443"/>
                    <a:pt x="667" y="443"/>
                    <a:pt x="667" y="443"/>
                  </a:cubicBezTo>
                  <a:cubicBezTo>
                    <a:pt x="661" y="445"/>
                    <a:pt x="661" y="445"/>
                    <a:pt x="661" y="445"/>
                  </a:cubicBezTo>
                  <a:cubicBezTo>
                    <a:pt x="658" y="446"/>
                    <a:pt x="658" y="446"/>
                    <a:pt x="658" y="446"/>
                  </a:cubicBezTo>
                  <a:cubicBezTo>
                    <a:pt x="658" y="447"/>
                    <a:pt x="658" y="447"/>
                    <a:pt x="658" y="447"/>
                  </a:cubicBezTo>
                  <a:cubicBezTo>
                    <a:pt x="657" y="447"/>
                    <a:pt x="657" y="447"/>
                    <a:pt x="657" y="447"/>
                  </a:cubicBezTo>
                  <a:cubicBezTo>
                    <a:pt x="657" y="446"/>
                    <a:pt x="657" y="446"/>
                    <a:pt x="657" y="446"/>
                  </a:cubicBezTo>
                  <a:cubicBezTo>
                    <a:pt x="655" y="446"/>
                    <a:pt x="655" y="446"/>
                    <a:pt x="655" y="446"/>
                  </a:cubicBezTo>
                  <a:cubicBezTo>
                    <a:pt x="655" y="445"/>
                    <a:pt x="655" y="445"/>
                    <a:pt x="655" y="445"/>
                  </a:cubicBezTo>
                  <a:cubicBezTo>
                    <a:pt x="647" y="447"/>
                    <a:pt x="647" y="447"/>
                    <a:pt x="647" y="447"/>
                  </a:cubicBezTo>
                  <a:cubicBezTo>
                    <a:pt x="642" y="449"/>
                    <a:pt x="642" y="449"/>
                    <a:pt x="642" y="449"/>
                  </a:cubicBezTo>
                  <a:cubicBezTo>
                    <a:pt x="639" y="452"/>
                    <a:pt x="639" y="452"/>
                    <a:pt x="639" y="452"/>
                  </a:cubicBezTo>
                  <a:cubicBezTo>
                    <a:pt x="641" y="452"/>
                    <a:pt x="641" y="452"/>
                    <a:pt x="641" y="452"/>
                  </a:cubicBezTo>
                  <a:cubicBezTo>
                    <a:pt x="639" y="453"/>
                    <a:pt x="639" y="453"/>
                    <a:pt x="639" y="453"/>
                  </a:cubicBezTo>
                  <a:cubicBezTo>
                    <a:pt x="638" y="453"/>
                    <a:pt x="638" y="453"/>
                    <a:pt x="638" y="453"/>
                  </a:cubicBezTo>
                  <a:cubicBezTo>
                    <a:pt x="638" y="452"/>
                    <a:pt x="638" y="452"/>
                    <a:pt x="638" y="452"/>
                  </a:cubicBezTo>
                  <a:cubicBezTo>
                    <a:pt x="637" y="453"/>
                    <a:pt x="637" y="453"/>
                    <a:pt x="637" y="453"/>
                  </a:cubicBezTo>
                  <a:cubicBezTo>
                    <a:pt x="634" y="455"/>
                    <a:pt x="634" y="455"/>
                    <a:pt x="634" y="455"/>
                  </a:cubicBezTo>
                  <a:cubicBezTo>
                    <a:pt x="632" y="456"/>
                    <a:pt x="632" y="456"/>
                    <a:pt x="632" y="456"/>
                  </a:cubicBezTo>
                  <a:cubicBezTo>
                    <a:pt x="635" y="455"/>
                    <a:pt x="635" y="455"/>
                    <a:pt x="635" y="455"/>
                  </a:cubicBezTo>
                  <a:cubicBezTo>
                    <a:pt x="631" y="459"/>
                    <a:pt x="631" y="459"/>
                    <a:pt x="631" y="459"/>
                  </a:cubicBezTo>
                  <a:cubicBezTo>
                    <a:pt x="629" y="462"/>
                    <a:pt x="629" y="462"/>
                    <a:pt x="629" y="462"/>
                  </a:cubicBezTo>
                  <a:cubicBezTo>
                    <a:pt x="631" y="466"/>
                    <a:pt x="631" y="466"/>
                    <a:pt x="631" y="466"/>
                  </a:cubicBezTo>
                  <a:cubicBezTo>
                    <a:pt x="632" y="465"/>
                    <a:pt x="632" y="465"/>
                    <a:pt x="632" y="465"/>
                  </a:cubicBezTo>
                  <a:cubicBezTo>
                    <a:pt x="632" y="467"/>
                    <a:pt x="632" y="467"/>
                    <a:pt x="632" y="467"/>
                  </a:cubicBezTo>
                  <a:cubicBezTo>
                    <a:pt x="634" y="467"/>
                    <a:pt x="634" y="467"/>
                    <a:pt x="634" y="467"/>
                  </a:cubicBezTo>
                  <a:cubicBezTo>
                    <a:pt x="635" y="469"/>
                    <a:pt x="635" y="469"/>
                    <a:pt x="635" y="469"/>
                  </a:cubicBezTo>
                  <a:cubicBezTo>
                    <a:pt x="637" y="467"/>
                    <a:pt x="637" y="467"/>
                    <a:pt x="637" y="467"/>
                  </a:cubicBezTo>
                  <a:cubicBezTo>
                    <a:pt x="638" y="465"/>
                    <a:pt x="638" y="465"/>
                    <a:pt x="638" y="465"/>
                  </a:cubicBezTo>
                  <a:cubicBezTo>
                    <a:pt x="639" y="466"/>
                    <a:pt x="639" y="466"/>
                    <a:pt x="639" y="466"/>
                  </a:cubicBezTo>
                  <a:cubicBezTo>
                    <a:pt x="639" y="465"/>
                    <a:pt x="639" y="465"/>
                    <a:pt x="639" y="465"/>
                  </a:cubicBezTo>
                  <a:cubicBezTo>
                    <a:pt x="641" y="466"/>
                    <a:pt x="641" y="466"/>
                    <a:pt x="641" y="466"/>
                  </a:cubicBezTo>
                  <a:cubicBezTo>
                    <a:pt x="642" y="465"/>
                    <a:pt x="642" y="465"/>
                    <a:pt x="642" y="465"/>
                  </a:cubicBezTo>
                  <a:cubicBezTo>
                    <a:pt x="645" y="462"/>
                    <a:pt x="645" y="462"/>
                    <a:pt x="645" y="462"/>
                  </a:cubicBezTo>
                  <a:cubicBezTo>
                    <a:pt x="648" y="460"/>
                    <a:pt x="648" y="460"/>
                    <a:pt x="648" y="460"/>
                  </a:cubicBezTo>
                  <a:cubicBezTo>
                    <a:pt x="649" y="459"/>
                    <a:pt x="649" y="459"/>
                    <a:pt x="649" y="459"/>
                  </a:cubicBezTo>
                  <a:cubicBezTo>
                    <a:pt x="651" y="457"/>
                    <a:pt x="651" y="457"/>
                    <a:pt x="651" y="457"/>
                  </a:cubicBezTo>
                  <a:cubicBezTo>
                    <a:pt x="652" y="457"/>
                    <a:pt x="652" y="457"/>
                    <a:pt x="652" y="457"/>
                  </a:cubicBezTo>
                  <a:cubicBezTo>
                    <a:pt x="654" y="455"/>
                    <a:pt x="654" y="455"/>
                    <a:pt x="654" y="455"/>
                  </a:cubicBezTo>
                  <a:cubicBezTo>
                    <a:pt x="655" y="455"/>
                    <a:pt x="655" y="455"/>
                    <a:pt x="655" y="455"/>
                  </a:cubicBezTo>
                  <a:cubicBezTo>
                    <a:pt x="655" y="453"/>
                    <a:pt x="655" y="453"/>
                    <a:pt x="655" y="453"/>
                  </a:cubicBezTo>
                  <a:cubicBezTo>
                    <a:pt x="657" y="453"/>
                    <a:pt x="657" y="453"/>
                    <a:pt x="657" y="453"/>
                  </a:cubicBezTo>
                  <a:cubicBezTo>
                    <a:pt x="658" y="452"/>
                    <a:pt x="658" y="452"/>
                    <a:pt x="658" y="452"/>
                  </a:cubicBezTo>
                  <a:cubicBezTo>
                    <a:pt x="658" y="453"/>
                    <a:pt x="658" y="453"/>
                    <a:pt x="658" y="453"/>
                  </a:cubicBezTo>
                  <a:cubicBezTo>
                    <a:pt x="660" y="455"/>
                    <a:pt x="660" y="455"/>
                    <a:pt x="660" y="455"/>
                  </a:cubicBezTo>
                  <a:cubicBezTo>
                    <a:pt x="661" y="455"/>
                    <a:pt x="661" y="455"/>
                    <a:pt x="661" y="455"/>
                  </a:cubicBezTo>
                  <a:cubicBezTo>
                    <a:pt x="661" y="452"/>
                    <a:pt x="661" y="452"/>
                    <a:pt x="661" y="452"/>
                  </a:cubicBezTo>
                  <a:cubicBezTo>
                    <a:pt x="662" y="453"/>
                    <a:pt x="662" y="453"/>
                    <a:pt x="662" y="453"/>
                  </a:cubicBezTo>
                  <a:cubicBezTo>
                    <a:pt x="664" y="453"/>
                    <a:pt x="664" y="453"/>
                    <a:pt x="664" y="453"/>
                  </a:cubicBezTo>
                  <a:cubicBezTo>
                    <a:pt x="668" y="452"/>
                    <a:pt x="668" y="452"/>
                    <a:pt x="668" y="452"/>
                  </a:cubicBezTo>
                  <a:cubicBezTo>
                    <a:pt x="672" y="450"/>
                    <a:pt x="672" y="450"/>
                    <a:pt x="672" y="450"/>
                  </a:cubicBezTo>
                  <a:cubicBezTo>
                    <a:pt x="677" y="449"/>
                    <a:pt x="677" y="449"/>
                    <a:pt x="677" y="449"/>
                  </a:cubicBezTo>
                  <a:cubicBezTo>
                    <a:pt x="681" y="447"/>
                    <a:pt x="681" y="447"/>
                    <a:pt x="681" y="447"/>
                  </a:cubicBezTo>
                  <a:cubicBezTo>
                    <a:pt x="687" y="446"/>
                    <a:pt x="687" y="446"/>
                    <a:pt x="687" y="446"/>
                  </a:cubicBezTo>
                  <a:cubicBezTo>
                    <a:pt x="690" y="446"/>
                    <a:pt x="690" y="446"/>
                    <a:pt x="690" y="446"/>
                  </a:cubicBezTo>
                  <a:cubicBezTo>
                    <a:pt x="691" y="445"/>
                    <a:pt x="691" y="445"/>
                    <a:pt x="691" y="445"/>
                  </a:cubicBezTo>
                  <a:cubicBezTo>
                    <a:pt x="692" y="443"/>
                    <a:pt x="692" y="443"/>
                    <a:pt x="692" y="443"/>
                  </a:cubicBezTo>
                  <a:cubicBezTo>
                    <a:pt x="690" y="443"/>
                    <a:pt x="690" y="443"/>
                    <a:pt x="690" y="443"/>
                  </a:cubicBezTo>
                  <a:cubicBezTo>
                    <a:pt x="688" y="443"/>
                    <a:pt x="688" y="443"/>
                    <a:pt x="688" y="443"/>
                  </a:cubicBezTo>
                  <a:cubicBezTo>
                    <a:pt x="690" y="442"/>
                    <a:pt x="690" y="442"/>
                    <a:pt x="690" y="442"/>
                  </a:cubicBezTo>
                  <a:cubicBezTo>
                    <a:pt x="690" y="440"/>
                    <a:pt x="690" y="440"/>
                    <a:pt x="690" y="440"/>
                  </a:cubicBezTo>
                  <a:cubicBezTo>
                    <a:pt x="697" y="440"/>
                    <a:pt x="697" y="440"/>
                    <a:pt x="697" y="440"/>
                  </a:cubicBezTo>
                  <a:cubicBezTo>
                    <a:pt x="701" y="439"/>
                    <a:pt x="701" y="439"/>
                    <a:pt x="701" y="439"/>
                  </a:cubicBezTo>
                  <a:cubicBezTo>
                    <a:pt x="704" y="437"/>
                    <a:pt x="704" y="437"/>
                    <a:pt x="704" y="437"/>
                  </a:cubicBezTo>
                  <a:cubicBezTo>
                    <a:pt x="707" y="436"/>
                    <a:pt x="707" y="436"/>
                    <a:pt x="707" y="436"/>
                  </a:cubicBezTo>
                  <a:cubicBezTo>
                    <a:pt x="708" y="436"/>
                    <a:pt x="708" y="436"/>
                    <a:pt x="708" y="436"/>
                  </a:cubicBezTo>
                  <a:cubicBezTo>
                    <a:pt x="707" y="435"/>
                    <a:pt x="707" y="435"/>
                    <a:pt x="707" y="435"/>
                  </a:cubicBezTo>
                  <a:cubicBezTo>
                    <a:pt x="708" y="433"/>
                    <a:pt x="708" y="433"/>
                    <a:pt x="708" y="433"/>
                  </a:cubicBezTo>
                  <a:cubicBezTo>
                    <a:pt x="707" y="432"/>
                    <a:pt x="707" y="432"/>
                    <a:pt x="707" y="432"/>
                  </a:cubicBezTo>
                  <a:cubicBezTo>
                    <a:pt x="705" y="432"/>
                    <a:pt x="705" y="432"/>
                    <a:pt x="705" y="432"/>
                  </a:cubicBezTo>
                  <a:cubicBezTo>
                    <a:pt x="705" y="430"/>
                    <a:pt x="705" y="430"/>
                    <a:pt x="705" y="430"/>
                  </a:cubicBezTo>
                  <a:cubicBezTo>
                    <a:pt x="704" y="432"/>
                    <a:pt x="704" y="432"/>
                    <a:pt x="704" y="432"/>
                  </a:cubicBezTo>
                  <a:cubicBezTo>
                    <a:pt x="698" y="436"/>
                    <a:pt x="698" y="436"/>
                    <a:pt x="698" y="436"/>
                  </a:cubicBezTo>
                  <a:cubicBezTo>
                    <a:pt x="699" y="436"/>
                    <a:pt x="699" y="436"/>
                    <a:pt x="699" y="436"/>
                  </a:cubicBezTo>
                  <a:cubicBezTo>
                    <a:pt x="695" y="439"/>
                    <a:pt x="695" y="439"/>
                    <a:pt x="695" y="439"/>
                  </a:cubicBezTo>
                  <a:cubicBezTo>
                    <a:pt x="695" y="437"/>
                    <a:pt x="695" y="437"/>
                    <a:pt x="695" y="437"/>
                  </a:cubicBezTo>
                  <a:cubicBezTo>
                    <a:pt x="694" y="439"/>
                    <a:pt x="694" y="439"/>
                    <a:pt x="694" y="439"/>
                  </a:cubicBezTo>
                  <a:cubicBezTo>
                    <a:pt x="694" y="437"/>
                    <a:pt x="694" y="437"/>
                    <a:pt x="694" y="437"/>
                  </a:cubicBezTo>
                  <a:cubicBezTo>
                    <a:pt x="695" y="436"/>
                    <a:pt x="695" y="436"/>
                    <a:pt x="695" y="436"/>
                  </a:cubicBezTo>
                  <a:cubicBezTo>
                    <a:pt x="698" y="435"/>
                    <a:pt x="698" y="435"/>
                    <a:pt x="698" y="435"/>
                  </a:cubicBezTo>
                  <a:cubicBezTo>
                    <a:pt x="700" y="433"/>
                    <a:pt x="700" y="433"/>
                    <a:pt x="700" y="433"/>
                  </a:cubicBezTo>
                  <a:cubicBezTo>
                    <a:pt x="701" y="432"/>
                    <a:pt x="701" y="432"/>
                    <a:pt x="701" y="432"/>
                  </a:cubicBezTo>
                  <a:cubicBezTo>
                    <a:pt x="704" y="427"/>
                    <a:pt x="704" y="427"/>
                    <a:pt x="704" y="427"/>
                  </a:cubicBezTo>
                  <a:cubicBezTo>
                    <a:pt x="707" y="423"/>
                    <a:pt x="707" y="423"/>
                    <a:pt x="707" y="423"/>
                  </a:cubicBezTo>
                  <a:cubicBezTo>
                    <a:pt x="705" y="423"/>
                    <a:pt x="705" y="423"/>
                    <a:pt x="705" y="423"/>
                  </a:cubicBezTo>
                  <a:cubicBezTo>
                    <a:pt x="705" y="422"/>
                    <a:pt x="705" y="422"/>
                    <a:pt x="705" y="422"/>
                  </a:cubicBezTo>
                  <a:cubicBezTo>
                    <a:pt x="704" y="422"/>
                    <a:pt x="704" y="422"/>
                    <a:pt x="704" y="422"/>
                  </a:cubicBezTo>
                  <a:cubicBezTo>
                    <a:pt x="703" y="423"/>
                    <a:pt x="703" y="423"/>
                    <a:pt x="703" y="423"/>
                  </a:cubicBezTo>
                  <a:cubicBezTo>
                    <a:pt x="697" y="429"/>
                    <a:pt x="697" y="429"/>
                    <a:pt x="697" y="429"/>
                  </a:cubicBezTo>
                  <a:cubicBezTo>
                    <a:pt x="691" y="433"/>
                    <a:pt x="691" y="433"/>
                    <a:pt x="691" y="433"/>
                  </a:cubicBezTo>
                  <a:cubicBezTo>
                    <a:pt x="690" y="436"/>
                    <a:pt x="690" y="436"/>
                    <a:pt x="690" y="436"/>
                  </a:cubicBezTo>
                  <a:cubicBezTo>
                    <a:pt x="690" y="439"/>
                    <a:pt x="690" y="439"/>
                    <a:pt x="690" y="439"/>
                  </a:cubicBezTo>
                  <a:cubicBezTo>
                    <a:pt x="688" y="439"/>
                    <a:pt x="688" y="439"/>
                    <a:pt x="688" y="439"/>
                  </a:cubicBezTo>
                  <a:cubicBezTo>
                    <a:pt x="687" y="439"/>
                    <a:pt x="687" y="439"/>
                    <a:pt x="687" y="439"/>
                  </a:cubicBezTo>
                  <a:cubicBezTo>
                    <a:pt x="685" y="439"/>
                    <a:pt x="685" y="439"/>
                    <a:pt x="685" y="439"/>
                  </a:cubicBezTo>
                  <a:cubicBezTo>
                    <a:pt x="684" y="436"/>
                    <a:pt x="684" y="436"/>
                    <a:pt x="684" y="436"/>
                  </a:cubicBezTo>
                  <a:cubicBezTo>
                    <a:pt x="680" y="439"/>
                    <a:pt x="680" y="439"/>
                    <a:pt x="680" y="439"/>
                  </a:cubicBezTo>
                  <a:cubicBezTo>
                    <a:pt x="675" y="440"/>
                    <a:pt x="675" y="440"/>
                    <a:pt x="675" y="440"/>
                  </a:cubicBezTo>
                  <a:cubicBezTo>
                    <a:pt x="677" y="439"/>
                    <a:pt x="677" y="439"/>
                    <a:pt x="677" y="439"/>
                  </a:cubicBezTo>
                  <a:cubicBezTo>
                    <a:pt x="674" y="437"/>
                    <a:pt x="674" y="437"/>
                    <a:pt x="674" y="437"/>
                  </a:cubicBezTo>
                  <a:cubicBezTo>
                    <a:pt x="671" y="437"/>
                    <a:pt x="671" y="437"/>
                    <a:pt x="671" y="437"/>
                  </a:cubicBezTo>
                  <a:cubicBezTo>
                    <a:pt x="668" y="436"/>
                    <a:pt x="668" y="436"/>
                    <a:pt x="668" y="436"/>
                  </a:cubicBezTo>
                  <a:cubicBezTo>
                    <a:pt x="665" y="436"/>
                    <a:pt x="665" y="436"/>
                    <a:pt x="665" y="436"/>
                  </a:cubicBezTo>
                  <a:cubicBezTo>
                    <a:pt x="662" y="435"/>
                    <a:pt x="662" y="435"/>
                    <a:pt x="662" y="435"/>
                  </a:cubicBezTo>
                  <a:cubicBezTo>
                    <a:pt x="665" y="433"/>
                    <a:pt x="665" y="433"/>
                    <a:pt x="665" y="433"/>
                  </a:cubicBezTo>
                  <a:cubicBezTo>
                    <a:pt x="667" y="433"/>
                    <a:pt x="667" y="433"/>
                    <a:pt x="667" y="433"/>
                  </a:cubicBezTo>
                  <a:cubicBezTo>
                    <a:pt x="660" y="432"/>
                    <a:pt x="660" y="432"/>
                    <a:pt x="660" y="432"/>
                  </a:cubicBezTo>
                  <a:cubicBezTo>
                    <a:pt x="658" y="430"/>
                    <a:pt x="658" y="430"/>
                    <a:pt x="658" y="430"/>
                  </a:cubicBezTo>
                  <a:cubicBezTo>
                    <a:pt x="658" y="429"/>
                    <a:pt x="658" y="429"/>
                    <a:pt x="658" y="429"/>
                  </a:cubicBezTo>
                  <a:cubicBezTo>
                    <a:pt x="658" y="426"/>
                    <a:pt x="658" y="426"/>
                    <a:pt x="658" y="426"/>
                  </a:cubicBezTo>
                  <a:cubicBezTo>
                    <a:pt x="658" y="422"/>
                    <a:pt x="658" y="422"/>
                    <a:pt x="658" y="422"/>
                  </a:cubicBezTo>
                  <a:cubicBezTo>
                    <a:pt x="660" y="420"/>
                    <a:pt x="660" y="420"/>
                    <a:pt x="660" y="420"/>
                  </a:cubicBezTo>
                  <a:cubicBezTo>
                    <a:pt x="658" y="420"/>
                    <a:pt x="658" y="420"/>
                    <a:pt x="658" y="420"/>
                  </a:cubicBezTo>
                  <a:cubicBezTo>
                    <a:pt x="654" y="420"/>
                    <a:pt x="654" y="420"/>
                    <a:pt x="654" y="420"/>
                  </a:cubicBezTo>
                  <a:cubicBezTo>
                    <a:pt x="658" y="419"/>
                    <a:pt x="658" y="419"/>
                    <a:pt x="658" y="419"/>
                  </a:cubicBezTo>
                  <a:cubicBezTo>
                    <a:pt x="660" y="416"/>
                    <a:pt x="660" y="416"/>
                    <a:pt x="660" y="416"/>
                  </a:cubicBezTo>
                  <a:cubicBezTo>
                    <a:pt x="665" y="412"/>
                    <a:pt x="665" y="412"/>
                    <a:pt x="665" y="412"/>
                  </a:cubicBezTo>
                  <a:cubicBezTo>
                    <a:pt x="664" y="412"/>
                    <a:pt x="664" y="412"/>
                    <a:pt x="664" y="412"/>
                  </a:cubicBezTo>
                  <a:cubicBezTo>
                    <a:pt x="662" y="410"/>
                    <a:pt x="662" y="410"/>
                    <a:pt x="662" y="410"/>
                  </a:cubicBezTo>
                  <a:cubicBezTo>
                    <a:pt x="660" y="410"/>
                    <a:pt x="660" y="410"/>
                    <a:pt x="660" y="410"/>
                  </a:cubicBezTo>
                  <a:cubicBezTo>
                    <a:pt x="654" y="413"/>
                    <a:pt x="654" y="413"/>
                    <a:pt x="654" y="413"/>
                  </a:cubicBezTo>
                  <a:cubicBezTo>
                    <a:pt x="654" y="410"/>
                    <a:pt x="654" y="410"/>
                    <a:pt x="654" y="410"/>
                  </a:cubicBezTo>
                  <a:cubicBezTo>
                    <a:pt x="649" y="409"/>
                    <a:pt x="649" y="409"/>
                    <a:pt x="649" y="409"/>
                  </a:cubicBezTo>
                  <a:cubicBezTo>
                    <a:pt x="647" y="407"/>
                    <a:pt x="647" y="407"/>
                    <a:pt x="647" y="407"/>
                  </a:cubicBezTo>
                  <a:cubicBezTo>
                    <a:pt x="649" y="406"/>
                    <a:pt x="649" y="406"/>
                    <a:pt x="649" y="406"/>
                  </a:cubicBezTo>
                  <a:cubicBezTo>
                    <a:pt x="654" y="406"/>
                    <a:pt x="654" y="406"/>
                    <a:pt x="654" y="406"/>
                  </a:cubicBezTo>
                  <a:cubicBezTo>
                    <a:pt x="657" y="407"/>
                    <a:pt x="657" y="407"/>
                    <a:pt x="657" y="407"/>
                  </a:cubicBezTo>
                  <a:cubicBezTo>
                    <a:pt x="660" y="407"/>
                    <a:pt x="660" y="407"/>
                    <a:pt x="660" y="407"/>
                  </a:cubicBezTo>
                  <a:cubicBezTo>
                    <a:pt x="661" y="407"/>
                    <a:pt x="661" y="407"/>
                    <a:pt x="661" y="407"/>
                  </a:cubicBezTo>
                  <a:cubicBezTo>
                    <a:pt x="672" y="402"/>
                    <a:pt x="672" y="402"/>
                    <a:pt x="672" y="402"/>
                  </a:cubicBezTo>
                  <a:cubicBezTo>
                    <a:pt x="674" y="400"/>
                    <a:pt x="674" y="400"/>
                    <a:pt x="674" y="400"/>
                  </a:cubicBezTo>
                  <a:cubicBezTo>
                    <a:pt x="674" y="399"/>
                    <a:pt x="674" y="399"/>
                    <a:pt x="674" y="399"/>
                  </a:cubicBezTo>
                  <a:cubicBezTo>
                    <a:pt x="672" y="397"/>
                    <a:pt x="672" y="397"/>
                    <a:pt x="672" y="397"/>
                  </a:cubicBezTo>
                  <a:cubicBezTo>
                    <a:pt x="674" y="397"/>
                    <a:pt x="674" y="397"/>
                    <a:pt x="674" y="397"/>
                  </a:cubicBezTo>
                  <a:cubicBezTo>
                    <a:pt x="675" y="397"/>
                    <a:pt x="675" y="397"/>
                    <a:pt x="675" y="397"/>
                  </a:cubicBezTo>
                  <a:cubicBezTo>
                    <a:pt x="675" y="394"/>
                    <a:pt x="675" y="394"/>
                    <a:pt x="675" y="394"/>
                  </a:cubicBezTo>
                  <a:cubicBezTo>
                    <a:pt x="672" y="393"/>
                    <a:pt x="672" y="393"/>
                    <a:pt x="672" y="393"/>
                  </a:cubicBezTo>
                  <a:cubicBezTo>
                    <a:pt x="667" y="392"/>
                    <a:pt x="667" y="392"/>
                    <a:pt x="667" y="392"/>
                  </a:cubicBezTo>
                  <a:cubicBezTo>
                    <a:pt x="662" y="392"/>
                    <a:pt x="662" y="392"/>
                    <a:pt x="662" y="392"/>
                  </a:cubicBezTo>
                  <a:cubicBezTo>
                    <a:pt x="657" y="392"/>
                    <a:pt x="657" y="392"/>
                    <a:pt x="657" y="392"/>
                  </a:cubicBezTo>
                  <a:cubicBezTo>
                    <a:pt x="645" y="396"/>
                    <a:pt x="645" y="396"/>
                    <a:pt x="645" y="396"/>
                  </a:cubicBezTo>
                  <a:cubicBezTo>
                    <a:pt x="635" y="399"/>
                    <a:pt x="635" y="399"/>
                    <a:pt x="635" y="399"/>
                  </a:cubicBezTo>
                  <a:cubicBezTo>
                    <a:pt x="622" y="404"/>
                    <a:pt x="622" y="404"/>
                    <a:pt x="622" y="404"/>
                  </a:cubicBezTo>
                  <a:cubicBezTo>
                    <a:pt x="617" y="407"/>
                    <a:pt x="617" y="407"/>
                    <a:pt x="617" y="407"/>
                  </a:cubicBezTo>
                  <a:cubicBezTo>
                    <a:pt x="612" y="412"/>
                    <a:pt x="612" y="412"/>
                    <a:pt x="612" y="412"/>
                  </a:cubicBezTo>
                  <a:cubicBezTo>
                    <a:pt x="601" y="420"/>
                    <a:pt x="601" y="420"/>
                    <a:pt x="601" y="420"/>
                  </a:cubicBezTo>
                  <a:cubicBezTo>
                    <a:pt x="595" y="423"/>
                    <a:pt x="595" y="423"/>
                    <a:pt x="595" y="423"/>
                  </a:cubicBezTo>
                  <a:cubicBezTo>
                    <a:pt x="589" y="424"/>
                    <a:pt x="589" y="424"/>
                    <a:pt x="589" y="424"/>
                  </a:cubicBezTo>
                  <a:cubicBezTo>
                    <a:pt x="596" y="420"/>
                    <a:pt x="596" y="420"/>
                    <a:pt x="596" y="420"/>
                  </a:cubicBezTo>
                  <a:cubicBezTo>
                    <a:pt x="599" y="417"/>
                    <a:pt x="599" y="417"/>
                    <a:pt x="599" y="417"/>
                  </a:cubicBezTo>
                  <a:cubicBezTo>
                    <a:pt x="602" y="416"/>
                    <a:pt x="602" y="416"/>
                    <a:pt x="602" y="416"/>
                  </a:cubicBezTo>
                  <a:cubicBezTo>
                    <a:pt x="608" y="412"/>
                    <a:pt x="608" y="412"/>
                    <a:pt x="608" y="412"/>
                  </a:cubicBezTo>
                  <a:cubicBezTo>
                    <a:pt x="614" y="406"/>
                    <a:pt x="614" y="406"/>
                    <a:pt x="614" y="406"/>
                  </a:cubicBezTo>
                  <a:cubicBezTo>
                    <a:pt x="615" y="406"/>
                    <a:pt x="615" y="406"/>
                    <a:pt x="615" y="406"/>
                  </a:cubicBezTo>
                  <a:cubicBezTo>
                    <a:pt x="618" y="404"/>
                    <a:pt x="618" y="404"/>
                    <a:pt x="618" y="404"/>
                  </a:cubicBezTo>
                  <a:cubicBezTo>
                    <a:pt x="622" y="400"/>
                    <a:pt x="622" y="400"/>
                    <a:pt x="622" y="400"/>
                  </a:cubicBezTo>
                  <a:cubicBezTo>
                    <a:pt x="627" y="397"/>
                    <a:pt x="627" y="397"/>
                    <a:pt x="627" y="397"/>
                  </a:cubicBezTo>
                  <a:cubicBezTo>
                    <a:pt x="629" y="394"/>
                    <a:pt x="629" y="394"/>
                    <a:pt x="629" y="394"/>
                  </a:cubicBezTo>
                  <a:cubicBezTo>
                    <a:pt x="632" y="393"/>
                    <a:pt x="632" y="393"/>
                    <a:pt x="632" y="393"/>
                  </a:cubicBezTo>
                  <a:cubicBezTo>
                    <a:pt x="632" y="394"/>
                    <a:pt x="632" y="394"/>
                    <a:pt x="632" y="394"/>
                  </a:cubicBezTo>
                  <a:cubicBezTo>
                    <a:pt x="635" y="393"/>
                    <a:pt x="635" y="393"/>
                    <a:pt x="635" y="393"/>
                  </a:cubicBezTo>
                  <a:cubicBezTo>
                    <a:pt x="635" y="392"/>
                    <a:pt x="635" y="392"/>
                    <a:pt x="635" y="392"/>
                  </a:cubicBezTo>
                  <a:cubicBezTo>
                    <a:pt x="637" y="392"/>
                    <a:pt x="637" y="392"/>
                    <a:pt x="637" y="392"/>
                  </a:cubicBezTo>
                  <a:cubicBezTo>
                    <a:pt x="641" y="390"/>
                    <a:pt x="641" y="390"/>
                    <a:pt x="641" y="390"/>
                  </a:cubicBezTo>
                  <a:cubicBezTo>
                    <a:pt x="645" y="390"/>
                    <a:pt x="645" y="390"/>
                    <a:pt x="645" y="390"/>
                  </a:cubicBezTo>
                  <a:cubicBezTo>
                    <a:pt x="647" y="387"/>
                    <a:pt x="647" y="387"/>
                    <a:pt x="647" y="387"/>
                  </a:cubicBezTo>
                  <a:cubicBezTo>
                    <a:pt x="652" y="381"/>
                    <a:pt x="652" y="381"/>
                    <a:pt x="652" y="381"/>
                  </a:cubicBezTo>
                  <a:cubicBezTo>
                    <a:pt x="655" y="380"/>
                    <a:pt x="655" y="380"/>
                    <a:pt x="655" y="380"/>
                  </a:cubicBezTo>
                  <a:cubicBezTo>
                    <a:pt x="660" y="380"/>
                    <a:pt x="660" y="380"/>
                    <a:pt x="660" y="380"/>
                  </a:cubicBezTo>
                  <a:cubicBezTo>
                    <a:pt x="658" y="379"/>
                    <a:pt x="658" y="379"/>
                    <a:pt x="658" y="379"/>
                  </a:cubicBezTo>
                  <a:cubicBezTo>
                    <a:pt x="660" y="379"/>
                    <a:pt x="660" y="379"/>
                    <a:pt x="660" y="379"/>
                  </a:cubicBezTo>
                  <a:cubicBezTo>
                    <a:pt x="662" y="379"/>
                    <a:pt x="662" y="379"/>
                    <a:pt x="662" y="379"/>
                  </a:cubicBezTo>
                  <a:cubicBezTo>
                    <a:pt x="667" y="377"/>
                    <a:pt x="667" y="377"/>
                    <a:pt x="667" y="377"/>
                  </a:cubicBezTo>
                  <a:cubicBezTo>
                    <a:pt x="671" y="377"/>
                    <a:pt x="671" y="377"/>
                    <a:pt x="671" y="377"/>
                  </a:cubicBezTo>
                  <a:cubicBezTo>
                    <a:pt x="678" y="377"/>
                    <a:pt x="678" y="377"/>
                    <a:pt x="678" y="377"/>
                  </a:cubicBezTo>
                  <a:cubicBezTo>
                    <a:pt x="685" y="377"/>
                    <a:pt x="685" y="377"/>
                    <a:pt x="685" y="377"/>
                  </a:cubicBezTo>
                  <a:cubicBezTo>
                    <a:pt x="688" y="379"/>
                    <a:pt x="688" y="379"/>
                    <a:pt x="688" y="379"/>
                  </a:cubicBezTo>
                  <a:cubicBezTo>
                    <a:pt x="692" y="379"/>
                    <a:pt x="692" y="379"/>
                    <a:pt x="692" y="379"/>
                  </a:cubicBezTo>
                  <a:cubicBezTo>
                    <a:pt x="700" y="377"/>
                    <a:pt x="700" y="377"/>
                    <a:pt x="700" y="377"/>
                  </a:cubicBezTo>
                  <a:cubicBezTo>
                    <a:pt x="707" y="379"/>
                    <a:pt x="707" y="379"/>
                    <a:pt x="707" y="379"/>
                  </a:cubicBezTo>
                  <a:cubicBezTo>
                    <a:pt x="708" y="380"/>
                    <a:pt x="708" y="380"/>
                    <a:pt x="708" y="380"/>
                  </a:cubicBezTo>
                  <a:cubicBezTo>
                    <a:pt x="714" y="379"/>
                    <a:pt x="714" y="379"/>
                    <a:pt x="714" y="379"/>
                  </a:cubicBezTo>
                  <a:cubicBezTo>
                    <a:pt x="720" y="379"/>
                    <a:pt x="720" y="379"/>
                    <a:pt x="720" y="379"/>
                  </a:cubicBezTo>
                  <a:cubicBezTo>
                    <a:pt x="724" y="379"/>
                    <a:pt x="724" y="379"/>
                    <a:pt x="724" y="379"/>
                  </a:cubicBezTo>
                  <a:lnTo>
                    <a:pt x="727" y="379"/>
                  </a:lnTo>
                  <a:close/>
                  <a:moveTo>
                    <a:pt x="220" y="195"/>
                  </a:moveTo>
                  <a:cubicBezTo>
                    <a:pt x="219" y="195"/>
                    <a:pt x="219" y="195"/>
                    <a:pt x="219" y="195"/>
                  </a:cubicBezTo>
                  <a:cubicBezTo>
                    <a:pt x="219" y="196"/>
                    <a:pt x="219" y="196"/>
                    <a:pt x="219" y="196"/>
                  </a:cubicBezTo>
                  <a:cubicBezTo>
                    <a:pt x="219" y="197"/>
                    <a:pt x="219" y="197"/>
                    <a:pt x="219" y="197"/>
                  </a:cubicBezTo>
                  <a:cubicBezTo>
                    <a:pt x="217" y="198"/>
                    <a:pt x="217" y="198"/>
                    <a:pt x="217" y="198"/>
                  </a:cubicBezTo>
                  <a:cubicBezTo>
                    <a:pt x="217" y="199"/>
                    <a:pt x="217" y="199"/>
                    <a:pt x="217" y="199"/>
                  </a:cubicBezTo>
                  <a:cubicBezTo>
                    <a:pt x="220" y="201"/>
                    <a:pt x="220" y="201"/>
                    <a:pt x="220" y="201"/>
                  </a:cubicBezTo>
                  <a:cubicBezTo>
                    <a:pt x="220" y="202"/>
                    <a:pt x="220" y="202"/>
                    <a:pt x="220" y="202"/>
                  </a:cubicBezTo>
                  <a:cubicBezTo>
                    <a:pt x="217" y="202"/>
                    <a:pt x="217" y="202"/>
                    <a:pt x="217" y="202"/>
                  </a:cubicBezTo>
                  <a:cubicBezTo>
                    <a:pt x="217" y="204"/>
                    <a:pt x="217" y="204"/>
                    <a:pt x="217" y="204"/>
                  </a:cubicBezTo>
                  <a:cubicBezTo>
                    <a:pt x="215" y="205"/>
                    <a:pt x="215" y="205"/>
                    <a:pt x="215" y="205"/>
                  </a:cubicBezTo>
                  <a:cubicBezTo>
                    <a:pt x="214" y="206"/>
                    <a:pt x="214" y="206"/>
                    <a:pt x="214" y="206"/>
                  </a:cubicBezTo>
                  <a:cubicBezTo>
                    <a:pt x="212" y="207"/>
                    <a:pt x="212" y="207"/>
                    <a:pt x="212" y="207"/>
                  </a:cubicBezTo>
                  <a:cubicBezTo>
                    <a:pt x="210" y="209"/>
                    <a:pt x="210" y="209"/>
                    <a:pt x="210" y="209"/>
                  </a:cubicBezTo>
                  <a:cubicBezTo>
                    <a:pt x="209" y="209"/>
                    <a:pt x="209" y="209"/>
                    <a:pt x="209" y="209"/>
                  </a:cubicBezTo>
                  <a:cubicBezTo>
                    <a:pt x="208" y="208"/>
                    <a:pt x="208" y="208"/>
                    <a:pt x="208" y="208"/>
                  </a:cubicBezTo>
                  <a:cubicBezTo>
                    <a:pt x="209" y="206"/>
                    <a:pt x="209" y="206"/>
                    <a:pt x="209" y="206"/>
                  </a:cubicBezTo>
                  <a:cubicBezTo>
                    <a:pt x="210" y="206"/>
                    <a:pt x="210" y="206"/>
                    <a:pt x="210" y="206"/>
                  </a:cubicBezTo>
                  <a:cubicBezTo>
                    <a:pt x="211" y="206"/>
                    <a:pt x="211" y="206"/>
                    <a:pt x="211" y="206"/>
                  </a:cubicBezTo>
                  <a:cubicBezTo>
                    <a:pt x="211" y="205"/>
                    <a:pt x="211" y="205"/>
                    <a:pt x="211" y="205"/>
                  </a:cubicBezTo>
                  <a:cubicBezTo>
                    <a:pt x="212" y="204"/>
                    <a:pt x="212" y="204"/>
                    <a:pt x="212" y="204"/>
                  </a:cubicBezTo>
                  <a:cubicBezTo>
                    <a:pt x="214" y="203"/>
                    <a:pt x="214" y="203"/>
                    <a:pt x="214" y="203"/>
                  </a:cubicBezTo>
                  <a:cubicBezTo>
                    <a:pt x="215" y="201"/>
                    <a:pt x="215" y="201"/>
                    <a:pt x="215" y="201"/>
                  </a:cubicBezTo>
                  <a:cubicBezTo>
                    <a:pt x="214" y="199"/>
                    <a:pt x="214" y="199"/>
                    <a:pt x="214" y="199"/>
                  </a:cubicBezTo>
                  <a:cubicBezTo>
                    <a:pt x="214" y="198"/>
                    <a:pt x="214" y="198"/>
                    <a:pt x="214" y="198"/>
                  </a:cubicBezTo>
                  <a:cubicBezTo>
                    <a:pt x="212" y="198"/>
                    <a:pt x="212" y="198"/>
                    <a:pt x="212" y="198"/>
                  </a:cubicBezTo>
                  <a:cubicBezTo>
                    <a:pt x="211" y="198"/>
                    <a:pt x="211" y="198"/>
                    <a:pt x="211" y="198"/>
                  </a:cubicBezTo>
                  <a:cubicBezTo>
                    <a:pt x="208" y="201"/>
                    <a:pt x="208" y="201"/>
                    <a:pt x="208" y="201"/>
                  </a:cubicBezTo>
                  <a:cubicBezTo>
                    <a:pt x="208" y="202"/>
                    <a:pt x="208" y="202"/>
                    <a:pt x="208" y="202"/>
                  </a:cubicBezTo>
                  <a:cubicBezTo>
                    <a:pt x="208" y="203"/>
                    <a:pt x="208" y="203"/>
                    <a:pt x="208" y="203"/>
                  </a:cubicBezTo>
                  <a:cubicBezTo>
                    <a:pt x="208" y="205"/>
                    <a:pt x="208" y="205"/>
                    <a:pt x="208" y="205"/>
                  </a:cubicBezTo>
                  <a:cubicBezTo>
                    <a:pt x="206" y="207"/>
                    <a:pt x="206" y="207"/>
                    <a:pt x="206" y="207"/>
                  </a:cubicBezTo>
                  <a:cubicBezTo>
                    <a:pt x="204" y="207"/>
                    <a:pt x="204" y="207"/>
                    <a:pt x="204" y="207"/>
                  </a:cubicBezTo>
                  <a:cubicBezTo>
                    <a:pt x="204" y="206"/>
                    <a:pt x="204" y="206"/>
                    <a:pt x="204" y="206"/>
                  </a:cubicBezTo>
                  <a:cubicBezTo>
                    <a:pt x="200" y="206"/>
                    <a:pt x="200" y="206"/>
                    <a:pt x="200" y="206"/>
                  </a:cubicBezTo>
                  <a:cubicBezTo>
                    <a:pt x="199" y="205"/>
                    <a:pt x="199" y="205"/>
                    <a:pt x="199" y="205"/>
                  </a:cubicBezTo>
                  <a:cubicBezTo>
                    <a:pt x="198" y="205"/>
                    <a:pt x="198" y="205"/>
                    <a:pt x="198" y="205"/>
                  </a:cubicBezTo>
                  <a:cubicBezTo>
                    <a:pt x="198" y="204"/>
                    <a:pt x="198" y="204"/>
                    <a:pt x="198" y="204"/>
                  </a:cubicBezTo>
                  <a:cubicBezTo>
                    <a:pt x="199" y="204"/>
                    <a:pt x="199" y="204"/>
                    <a:pt x="199" y="204"/>
                  </a:cubicBezTo>
                  <a:cubicBezTo>
                    <a:pt x="201" y="203"/>
                    <a:pt x="201" y="203"/>
                    <a:pt x="201" y="203"/>
                  </a:cubicBezTo>
                  <a:cubicBezTo>
                    <a:pt x="201" y="202"/>
                    <a:pt x="201" y="202"/>
                    <a:pt x="201" y="202"/>
                  </a:cubicBezTo>
                  <a:cubicBezTo>
                    <a:pt x="201" y="200"/>
                    <a:pt x="201" y="200"/>
                    <a:pt x="201" y="200"/>
                  </a:cubicBezTo>
                  <a:cubicBezTo>
                    <a:pt x="201" y="199"/>
                    <a:pt x="201" y="199"/>
                    <a:pt x="201" y="199"/>
                  </a:cubicBezTo>
                  <a:cubicBezTo>
                    <a:pt x="202" y="198"/>
                    <a:pt x="202" y="198"/>
                    <a:pt x="202" y="198"/>
                  </a:cubicBezTo>
                  <a:cubicBezTo>
                    <a:pt x="203" y="198"/>
                    <a:pt x="203" y="198"/>
                    <a:pt x="203" y="198"/>
                  </a:cubicBezTo>
                  <a:cubicBezTo>
                    <a:pt x="204" y="197"/>
                    <a:pt x="204" y="197"/>
                    <a:pt x="204" y="197"/>
                  </a:cubicBezTo>
                  <a:cubicBezTo>
                    <a:pt x="204" y="195"/>
                    <a:pt x="204" y="195"/>
                    <a:pt x="204" y="195"/>
                  </a:cubicBezTo>
                  <a:cubicBezTo>
                    <a:pt x="204" y="194"/>
                    <a:pt x="204" y="194"/>
                    <a:pt x="204" y="194"/>
                  </a:cubicBezTo>
                  <a:cubicBezTo>
                    <a:pt x="203" y="194"/>
                    <a:pt x="203" y="194"/>
                    <a:pt x="203" y="194"/>
                  </a:cubicBezTo>
                  <a:cubicBezTo>
                    <a:pt x="202" y="192"/>
                    <a:pt x="202" y="192"/>
                    <a:pt x="202" y="192"/>
                  </a:cubicBezTo>
                  <a:cubicBezTo>
                    <a:pt x="203" y="192"/>
                    <a:pt x="203" y="192"/>
                    <a:pt x="203" y="192"/>
                  </a:cubicBezTo>
                  <a:cubicBezTo>
                    <a:pt x="204" y="192"/>
                    <a:pt x="204" y="192"/>
                    <a:pt x="204" y="192"/>
                  </a:cubicBezTo>
                  <a:cubicBezTo>
                    <a:pt x="205" y="193"/>
                    <a:pt x="205" y="193"/>
                    <a:pt x="205" y="193"/>
                  </a:cubicBezTo>
                  <a:cubicBezTo>
                    <a:pt x="207" y="194"/>
                    <a:pt x="207" y="194"/>
                    <a:pt x="207" y="194"/>
                  </a:cubicBezTo>
                  <a:cubicBezTo>
                    <a:pt x="209" y="193"/>
                    <a:pt x="209" y="193"/>
                    <a:pt x="209" y="193"/>
                  </a:cubicBezTo>
                  <a:cubicBezTo>
                    <a:pt x="210" y="193"/>
                    <a:pt x="210" y="193"/>
                    <a:pt x="210" y="193"/>
                  </a:cubicBezTo>
                  <a:cubicBezTo>
                    <a:pt x="210" y="192"/>
                    <a:pt x="210" y="192"/>
                    <a:pt x="210" y="192"/>
                  </a:cubicBezTo>
                  <a:cubicBezTo>
                    <a:pt x="210" y="191"/>
                    <a:pt x="210" y="191"/>
                    <a:pt x="210" y="191"/>
                  </a:cubicBezTo>
                  <a:cubicBezTo>
                    <a:pt x="208" y="191"/>
                    <a:pt x="208" y="191"/>
                    <a:pt x="208" y="191"/>
                  </a:cubicBezTo>
                  <a:cubicBezTo>
                    <a:pt x="207" y="191"/>
                    <a:pt x="207" y="191"/>
                    <a:pt x="207" y="191"/>
                  </a:cubicBezTo>
                  <a:cubicBezTo>
                    <a:pt x="207" y="190"/>
                    <a:pt x="207" y="190"/>
                    <a:pt x="207" y="190"/>
                  </a:cubicBezTo>
                  <a:cubicBezTo>
                    <a:pt x="206" y="189"/>
                    <a:pt x="206" y="189"/>
                    <a:pt x="206" y="189"/>
                  </a:cubicBezTo>
                  <a:cubicBezTo>
                    <a:pt x="204" y="189"/>
                    <a:pt x="204" y="189"/>
                    <a:pt x="204" y="189"/>
                  </a:cubicBezTo>
                  <a:cubicBezTo>
                    <a:pt x="202" y="189"/>
                    <a:pt x="202" y="189"/>
                    <a:pt x="202" y="189"/>
                  </a:cubicBezTo>
                  <a:cubicBezTo>
                    <a:pt x="199" y="188"/>
                    <a:pt x="199" y="188"/>
                    <a:pt x="199" y="188"/>
                  </a:cubicBezTo>
                  <a:cubicBezTo>
                    <a:pt x="200" y="189"/>
                    <a:pt x="200" y="189"/>
                    <a:pt x="200" y="189"/>
                  </a:cubicBezTo>
                  <a:cubicBezTo>
                    <a:pt x="200" y="190"/>
                    <a:pt x="200" y="190"/>
                    <a:pt x="200" y="190"/>
                  </a:cubicBezTo>
                  <a:cubicBezTo>
                    <a:pt x="199" y="191"/>
                    <a:pt x="199" y="191"/>
                    <a:pt x="199" y="191"/>
                  </a:cubicBezTo>
                  <a:cubicBezTo>
                    <a:pt x="199" y="190"/>
                    <a:pt x="199" y="190"/>
                    <a:pt x="199" y="190"/>
                  </a:cubicBezTo>
                  <a:cubicBezTo>
                    <a:pt x="198" y="189"/>
                    <a:pt x="198" y="189"/>
                    <a:pt x="198" y="189"/>
                  </a:cubicBezTo>
                  <a:cubicBezTo>
                    <a:pt x="195" y="191"/>
                    <a:pt x="195" y="191"/>
                    <a:pt x="195" y="191"/>
                  </a:cubicBezTo>
                  <a:cubicBezTo>
                    <a:pt x="194" y="191"/>
                    <a:pt x="194" y="191"/>
                    <a:pt x="194" y="191"/>
                  </a:cubicBezTo>
                  <a:cubicBezTo>
                    <a:pt x="193" y="190"/>
                    <a:pt x="193" y="190"/>
                    <a:pt x="193" y="190"/>
                  </a:cubicBezTo>
                  <a:cubicBezTo>
                    <a:pt x="193" y="189"/>
                    <a:pt x="193" y="189"/>
                    <a:pt x="193" y="189"/>
                  </a:cubicBezTo>
                  <a:cubicBezTo>
                    <a:pt x="191" y="189"/>
                    <a:pt x="191" y="189"/>
                    <a:pt x="191" y="189"/>
                  </a:cubicBezTo>
                  <a:cubicBezTo>
                    <a:pt x="191" y="190"/>
                    <a:pt x="191" y="190"/>
                    <a:pt x="191" y="190"/>
                  </a:cubicBezTo>
                  <a:cubicBezTo>
                    <a:pt x="191" y="191"/>
                    <a:pt x="191" y="191"/>
                    <a:pt x="191" y="191"/>
                  </a:cubicBezTo>
                  <a:cubicBezTo>
                    <a:pt x="190" y="192"/>
                    <a:pt x="190" y="192"/>
                    <a:pt x="190" y="192"/>
                  </a:cubicBezTo>
                  <a:cubicBezTo>
                    <a:pt x="189" y="193"/>
                    <a:pt x="189" y="193"/>
                    <a:pt x="189" y="193"/>
                  </a:cubicBezTo>
                  <a:cubicBezTo>
                    <a:pt x="188" y="191"/>
                    <a:pt x="188" y="191"/>
                    <a:pt x="188" y="191"/>
                  </a:cubicBezTo>
                  <a:cubicBezTo>
                    <a:pt x="188" y="190"/>
                    <a:pt x="188" y="190"/>
                    <a:pt x="188" y="190"/>
                  </a:cubicBezTo>
                  <a:cubicBezTo>
                    <a:pt x="188" y="188"/>
                    <a:pt x="188" y="188"/>
                    <a:pt x="188" y="188"/>
                  </a:cubicBezTo>
                  <a:cubicBezTo>
                    <a:pt x="189" y="187"/>
                    <a:pt x="189" y="187"/>
                    <a:pt x="189" y="187"/>
                  </a:cubicBezTo>
                  <a:cubicBezTo>
                    <a:pt x="190" y="188"/>
                    <a:pt x="190" y="188"/>
                    <a:pt x="190" y="188"/>
                  </a:cubicBezTo>
                  <a:cubicBezTo>
                    <a:pt x="192" y="188"/>
                    <a:pt x="192" y="188"/>
                    <a:pt x="192" y="188"/>
                  </a:cubicBezTo>
                  <a:cubicBezTo>
                    <a:pt x="193" y="186"/>
                    <a:pt x="193" y="186"/>
                    <a:pt x="193" y="186"/>
                  </a:cubicBezTo>
                  <a:cubicBezTo>
                    <a:pt x="194" y="188"/>
                    <a:pt x="194" y="188"/>
                    <a:pt x="194" y="188"/>
                  </a:cubicBezTo>
                  <a:cubicBezTo>
                    <a:pt x="197" y="186"/>
                    <a:pt x="197" y="186"/>
                    <a:pt x="197" y="186"/>
                  </a:cubicBezTo>
                  <a:cubicBezTo>
                    <a:pt x="198" y="185"/>
                    <a:pt x="198" y="185"/>
                    <a:pt x="198" y="185"/>
                  </a:cubicBezTo>
                  <a:cubicBezTo>
                    <a:pt x="199" y="184"/>
                    <a:pt x="199" y="184"/>
                    <a:pt x="199" y="184"/>
                  </a:cubicBezTo>
                  <a:cubicBezTo>
                    <a:pt x="199" y="185"/>
                    <a:pt x="199" y="185"/>
                    <a:pt x="199" y="185"/>
                  </a:cubicBezTo>
                  <a:cubicBezTo>
                    <a:pt x="200" y="185"/>
                    <a:pt x="200" y="185"/>
                    <a:pt x="200" y="185"/>
                  </a:cubicBezTo>
                  <a:cubicBezTo>
                    <a:pt x="201" y="185"/>
                    <a:pt x="201" y="185"/>
                    <a:pt x="201" y="185"/>
                  </a:cubicBezTo>
                  <a:cubicBezTo>
                    <a:pt x="201" y="184"/>
                    <a:pt x="201" y="184"/>
                    <a:pt x="201" y="184"/>
                  </a:cubicBezTo>
                  <a:cubicBezTo>
                    <a:pt x="203" y="184"/>
                    <a:pt x="203" y="184"/>
                    <a:pt x="203" y="184"/>
                  </a:cubicBezTo>
                  <a:cubicBezTo>
                    <a:pt x="204" y="184"/>
                    <a:pt x="204" y="184"/>
                    <a:pt x="204" y="184"/>
                  </a:cubicBezTo>
                  <a:cubicBezTo>
                    <a:pt x="206" y="184"/>
                    <a:pt x="206" y="184"/>
                    <a:pt x="206" y="184"/>
                  </a:cubicBezTo>
                  <a:cubicBezTo>
                    <a:pt x="207" y="182"/>
                    <a:pt x="207" y="182"/>
                    <a:pt x="207" y="182"/>
                  </a:cubicBezTo>
                  <a:cubicBezTo>
                    <a:pt x="208" y="183"/>
                    <a:pt x="208" y="183"/>
                    <a:pt x="208" y="183"/>
                  </a:cubicBezTo>
                  <a:cubicBezTo>
                    <a:pt x="210" y="182"/>
                    <a:pt x="210" y="182"/>
                    <a:pt x="210" y="182"/>
                  </a:cubicBezTo>
                  <a:cubicBezTo>
                    <a:pt x="210" y="181"/>
                    <a:pt x="210" y="181"/>
                    <a:pt x="210" y="181"/>
                  </a:cubicBezTo>
                  <a:cubicBezTo>
                    <a:pt x="211" y="181"/>
                    <a:pt x="211" y="181"/>
                    <a:pt x="211" y="181"/>
                  </a:cubicBezTo>
                  <a:cubicBezTo>
                    <a:pt x="211" y="180"/>
                    <a:pt x="211" y="180"/>
                    <a:pt x="211" y="180"/>
                  </a:cubicBezTo>
                  <a:cubicBezTo>
                    <a:pt x="214" y="179"/>
                    <a:pt x="214" y="179"/>
                    <a:pt x="214" y="179"/>
                  </a:cubicBezTo>
                  <a:cubicBezTo>
                    <a:pt x="215" y="178"/>
                    <a:pt x="215" y="178"/>
                    <a:pt x="215" y="178"/>
                  </a:cubicBezTo>
                  <a:cubicBezTo>
                    <a:pt x="216" y="177"/>
                    <a:pt x="216" y="177"/>
                    <a:pt x="216" y="177"/>
                  </a:cubicBezTo>
                  <a:cubicBezTo>
                    <a:pt x="217" y="176"/>
                    <a:pt x="217" y="176"/>
                    <a:pt x="217" y="176"/>
                  </a:cubicBezTo>
                  <a:cubicBezTo>
                    <a:pt x="217" y="177"/>
                    <a:pt x="217" y="177"/>
                    <a:pt x="217" y="177"/>
                  </a:cubicBezTo>
                  <a:cubicBezTo>
                    <a:pt x="218" y="178"/>
                    <a:pt x="218" y="178"/>
                    <a:pt x="218" y="178"/>
                  </a:cubicBezTo>
                  <a:cubicBezTo>
                    <a:pt x="219" y="178"/>
                    <a:pt x="219" y="178"/>
                    <a:pt x="219" y="178"/>
                  </a:cubicBezTo>
                  <a:cubicBezTo>
                    <a:pt x="219" y="177"/>
                    <a:pt x="219" y="177"/>
                    <a:pt x="219" y="177"/>
                  </a:cubicBezTo>
                  <a:cubicBezTo>
                    <a:pt x="220" y="177"/>
                    <a:pt x="220" y="177"/>
                    <a:pt x="220" y="177"/>
                  </a:cubicBezTo>
                  <a:cubicBezTo>
                    <a:pt x="220" y="178"/>
                    <a:pt x="220" y="178"/>
                    <a:pt x="220" y="178"/>
                  </a:cubicBezTo>
                  <a:cubicBezTo>
                    <a:pt x="221" y="178"/>
                    <a:pt x="221" y="178"/>
                    <a:pt x="221" y="178"/>
                  </a:cubicBezTo>
                  <a:cubicBezTo>
                    <a:pt x="222" y="178"/>
                    <a:pt x="222" y="178"/>
                    <a:pt x="222" y="178"/>
                  </a:cubicBezTo>
                  <a:cubicBezTo>
                    <a:pt x="222" y="179"/>
                    <a:pt x="222" y="179"/>
                    <a:pt x="222" y="179"/>
                  </a:cubicBezTo>
                  <a:cubicBezTo>
                    <a:pt x="221" y="179"/>
                    <a:pt x="221" y="179"/>
                    <a:pt x="221" y="179"/>
                  </a:cubicBezTo>
                  <a:cubicBezTo>
                    <a:pt x="221" y="180"/>
                    <a:pt x="221" y="180"/>
                    <a:pt x="221" y="180"/>
                  </a:cubicBezTo>
                  <a:cubicBezTo>
                    <a:pt x="219" y="182"/>
                    <a:pt x="219" y="182"/>
                    <a:pt x="219" y="182"/>
                  </a:cubicBezTo>
                  <a:cubicBezTo>
                    <a:pt x="216" y="182"/>
                    <a:pt x="216" y="182"/>
                    <a:pt x="216" y="182"/>
                  </a:cubicBezTo>
                  <a:cubicBezTo>
                    <a:pt x="216" y="183"/>
                    <a:pt x="216" y="183"/>
                    <a:pt x="216" y="183"/>
                  </a:cubicBezTo>
                  <a:cubicBezTo>
                    <a:pt x="215" y="184"/>
                    <a:pt x="215" y="184"/>
                    <a:pt x="215" y="184"/>
                  </a:cubicBezTo>
                  <a:cubicBezTo>
                    <a:pt x="215" y="185"/>
                    <a:pt x="215" y="185"/>
                    <a:pt x="215" y="185"/>
                  </a:cubicBezTo>
                  <a:cubicBezTo>
                    <a:pt x="215" y="186"/>
                    <a:pt x="215" y="186"/>
                    <a:pt x="215" y="186"/>
                  </a:cubicBezTo>
                  <a:cubicBezTo>
                    <a:pt x="217" y="186"/>
                    <a:pt x="217" y="186"/>
                    <a:pt x="217" y="186"/>
                  </a:cubicBezTo>
                  <a:cubicBezTo>
                    <a:pt x="218" y="186"/>
                    <a:pt x="218" y="186"/>
                    <a:pt x="218" y="186"/>
                  </a:cubicBezTo>
                  <a:cubicBezTo>
                    <a:pt x="219" y="186"/>
                    <a:pt x="219" y="186"/>
                    <a:pt x="219" y="186"/>
                  </a:cubicBezTo>
                  <a:cubicBezTo>
                    <a:pt x="219" y="187"/>
                    <a:pt x="219" y="187"/>
                    <a:pt x="219" y="187"/>
                  </a:cubicBezTo>
                  <a:cubicBezTo>
                    <a:pt x="221" y="187"/>
                    <a:pt x="221" y="187"/>
                    <a:pt x="221" y="187"/>
                  </a:cubicBezTo>
                  <a:cubicBezTo>
                    <a:pt x="222" y="188"/>
                    <a:pt x="222" y="188"/>
                    <a:pt x="222" y="188"/>
                  </a:cubicBezTo>
                  <a:cubicBezTo>
                    <a:pt x="225" y="187"/>
                    <a:pt x="225" y="187"/>
                    <a:pt x="225" y="187"/>
                  </a:cubicBezTo>
                  <a:cubicBezTo>
                    <a:pt x="226" y="186"/>
                    <a:pt x="226" y="186"/>
                    <a:pt x="226" y="186"/>
                  </a:cubicBezTo>
                  <a:cubicBezTo>
                    <a:pt x="227" y="185"/>
                    <a:pt x="227" y="185"/>
                    <a:pt x="227" y="185"/>
                  </a:cubicBezTo>
                  <a:cubicBezTo>
                    <a:pt x="226" y="185"/>
                    <a:pt x="226" y="185"/>
                    <a:pt x="226" y="185"/>
                  </a:cubicBezTo>
                  <a:cubicBezTo>
                    <a:pt x="229" y="182"/>
                    <a:pt x="229" y="182"/>
                    <a:pt x="229" y="182"/>
                  </a:cubicBezTo>
                  <a:cubicBezTo>
                    <a:pt x="230" y="182"/>
                    <a:pt x="230" y="182"/>
                    <a:pt x="230" y="182"/>
                  </a:cubicBezTo>
                  <a:cubicBezTo>
                    <a:pt x="230" y="183"/>
                    <a:pt x="230" y="183"/>
                    <a:pt x="230" y="183"/>
                  </a:cubicBezTo>
                  <a:cubicBezTo>
                    <a:pt x="230" y="184"/>
                    <a:pt x="230" y="184"/>
                    <a:pt x="230" y="184"/>
                  </a:cubicBezTo>
                  <a:cubicBezTo>
                    <a:pt x="230" y="185"/>
                    <a:pt x="230" y="185"/>
                    <a:pt x="230" y="185"/>
                  </a:cubicBezTo>
                  <a:cubicBezTo>
                    <a:pt x="231" y="184"/>
                    <a:pt x="231" y="184"/>
                    <a:pt x="231" y="184"/>
                  </a:cubicBezTo>
                  <a:cubicBezTo>
                    <a:pt x="231" y="186"/>
                    <a:pt x="231" y="186"/>
                    <a:pt x="231" y="186"/>
                  </a:cubicBezTo>
                  <a:cubicBezTo>
                    <a:pt x="230" y="186"/>
                    <a:pt x="230" y="186"/>
                    <a:pt x="230" y="186"/>
                  </a:cubicBezTo>
                  <a:cubicBezTo>
                    <a:pt x="230" y="187"/>
                    <a:pt x="230" y="187"/>
                    <a:pt x="230" y="187"/>
                  </a:cubicBezTo>
                  <a:cubicBezTo>
                    <a:pt x="229" y="188"/>
                    <a:pt x="229" y="188"/>
                    <a:pt x="229" y="188"/>
                  </a:cubicBezTo>
                  <a:cubicBezTo>
                    <a:pt x="230" y="188"/>
                    <a:pt x="230" y="188"/>
                    <a:pt x="230" y="188"/>
                  </a:cubicBezTo>
                  <a:cubicBezTo>
                    <a:pt x="230" y="189"/>
                    <a:pt x="230" y="189"/>
                    <a:pt x="230" y="189"/>
                  </a:cubicBezTo>
                  <a:cubicBezTo>
                    <a:pt x="229" y="191"/>
                    <a:pt x="229" y="191"/>
                    <a:pt x="229" y="191"/>
                  </a:cubicBezTo>
                  <a:cubicBezTo>
                    <a:pt x="229" y="192"/>
                    <a:pt x="229" y="192"/>
                    <a:pt x="229" y="192"/>
                  </a:cubicBezTo>
                  <a:cubicBezTo>
                    <a:pt x="228" y="192"/>
                    <a:pt x="228" y="192"/>
                    <a:pt x="228" y="192"/>
                  </a:cubicBezTo>
                  <a:cubicBezTo>
                    <a:pt x="227" y="193"/>
                    <a:pt x="227" y="193"/>
                    <a:pt x="227" y="193"/>
                  </a:cubicBezTo>
                  <a:cubicBezTo>
                    <a:pt x="228" y="194"/>
                    <a:pt x="228" y="194"/>
                    <a:pt x="228" y="194"/>
                  </a:cubicBezTo>
                  <a:cubicBezTo>
                    <a:pt x="225" y="196"/>
                    <a:pt x="225" y="196"/>
                    <a:pt x="225" y="196"/>
                  </a:cubicBezTo>
                  <a:cubicBezTo>
                    <a:pt x="226" y="196"/>
                    <a:pt x="226" y="196"/>
                    <a:pt x="226" y="196"/>
                  </a:cubicBezTo>
                  <a:cubicBezTo>
                    <a:pt x="228" y="195"/>
                    <a:pt x="228" y="195"/>
                    <a:pt x="228" y="195"/>
                  </a:cubicBezTo>
                  <a:cubicBezTo>
                    <a:pt x="229" y="196"/>
                    <a:pt x="229" y="196"/>
                    <a:pt x="229" y="196"/>
                  </a:cubicBezTo>
                  <a:cubicBezTo>
                    <a:pt x="225" y="198"/>
                    <a:pt x="225" y="198"/>
                    <a:pt x="225" y="198"/>
                  </a:cubicBezTo>
                  <a:cubicBezTo>
                    <a:pt x="224" y="197"/>
                    <a:pt x="224" y="197"/>
                    <a:pt x="224" y="197"/>
                  </a:cubicBezTo>
                  <a:cubicBezTo>
                    <a:pt x="224" y="196"/>
                    <a:pt x="224" y="196"/>
                    <a:pt x="224" y="196"/>
                  </a:cubicBezTo>
                  <a:cubicBezTo>
                    <a:pt x="222" y="195"/>
                    <a:pt x="222" y="195"/>
                    <a:pt x="222" y="195"/>
                  </a:cubicBezTo>
                  <a:cubicBezTo>
                    <a:pt x="220" y="195"/>
                    <a:pt x="220" y="195"/>
                    <a:pt x="220" y="195"/>
                  </a:cubicBezTo>
                  <a:close/>
                  <a:moveTo>
                    <a:pt x="263" y="243"/>
                  </a:moveTo>
                  <a:cubicBezTo>
                    <a:pt x="263" y="246"/>
                    <a:pt x="263" y="246"/>
                    <a:pt x="263" y="246"/>
                  </a:cubicBezTo>
                  <a:cubicBezTo>
                    <a:pt x="259" y="250"/>
                    <a:pt x="259" y="250"/>
                    <a:pt x="259" y="250"/>
                  </a:cubicBezTo>
                  <a:cubicBezTo>
                    <a:pt x="258" y="251"/>
                    <a:pt x="258" y="251"/>
                    <a:pt x="258" y="251"/>
                  </a:cubicBezTo>
                  <a:cubicBezTo>
                    <a:pt x="257" y="251"/>
                    <a:pt x="257" y="251"/>
                    <a:pt x="257" y="251"/>
                  </a:cubicBezTo>
                  <a:cubicBezTo>
                    <a:pt x="256" y="251"/>
                    <a:pt x="256" y="251"/>
                    <a:pt x="256" y="251"/>
                  </a:cubicBezTo>
                  <a:cubicBezTo>
                    <a:pt x="255" y="251"/>
                    <a:pt x="255" y="251"/>
                    <a:pt x="255" y="251"/>
                  </a:cubicBezTo>
                  <a:cubicBezTo>
                    <a:pt x="254" y="251"/>
                    <a:pt x="254" y="251"/>
                    <a:pt x="254" y="251"/>
                  </a:cubicBezTo>
                  <a:cubicBezTo>
                    <a:pt x="254" y="252"/>
                    <a:pt x="254" y="252"/>
                    <a:pt x="254" y="252"/>
                  </a:cubicBezTo>
                  <a:cubicBezTo>
                    <a:pt x="254" y="253"/>
                    <a:pt x="254" y="253"/>
                    <a:pt x="254" y="253"/>
                  </a:cubicBezTo>
                  <a:cubicBezTo>
                    <a:pt x="252" y="253"/>
                    <a:pt x="252" y="253"/>
                    <a:pt x="252" y="253"/>
                  </a:cubicBezTo>
                  <a:cubicBezTo>
                    <a:pt x="251" y="256"/>
                    <a:pt x="251" y="256"/>
                    <a:pt x="251" y="256"/>
                  </a:cubicBezTo>
                  <a:cubicBezTo>
                    <a:pt x="250" y="257"/>
                    <a:pt x="250" y="257"/>
                    <a:pt x="250" y="257"/>
                  </a:cubicBezTo>
                  <a:cubicBezTo>
                    <a:pt x="249" y="257"/>
                    <a:pt x="249" y="257"/>
                    <a:pt x="249" y="257"/>
                  </a:cubicBezTo>
                  <a:cubicBezTo>
                    <a:pt x="248" y="256"/>
                    <a:pt x="248" y="256"/>
                    <a:pt x="248" y="256"/>
                  </a:cubicBezTo>
                  <a:cubicBezTo>
                    <a:pt x="242" y="259"/>
                    <a:pt x="242" y="259"/>
                    <a:pt x="242" y="259"/>
                  </a:cubicBezTo>
                  <a:cubicBezTo>
                    <a:pt x="241" y="259"/>
                    <a:pt x="241" y="259"/>
                    <a:pt x="241" y="259"/>
                  </a:cubicBezTo>
                  <a:cubicBezTo>
                    <a:pt x="240" y="259"/>
                    <a:pt x="240" y="259"/>
                    <a:pt x="240" y="259"/>
                  </a:cubicBezTo>
                  <a:cubicBezTo>
                    <a:pt x="238" y="259"/>
                    <a:pt x="238" y="259"/>
                    <a:pt x="238" y="259"/>
                  </a:cubicBezTo>
                  <a:cubicBezTo>
                    <a:pt x="237" y="259"/>
                    <a:pt x="237" y="259"/>
                    <a:pt x="237" y="259"/>
                  </a:cubicBezTo>
                  <a:cubicBezTo>
                    <a:pt x="237" y="258"/>
                    <a:pt x="237" y="258"/>
                    <a:pt x="237" y="258"/>
                  </a:cubicBezTo>
                  <a:cubicBezTo>
                    <a:pt x="233" y="256"/>
                    <a:pt x="233" y="256"/>
                    <a:pt x="233" y="256"/>
                  </a:cubicBezTo>
                  <a:cubicBezTo>
                    <a:pt x="233" y="255"/>
                    <a:pt x="233" y="255"/>
                    <a:pt x="233" y="255"/>
                  </a:cubicBezTo>
                  <a:cubicBezTo>
                    <a:pt x="232" y="255"/>
                    <a:pt x="232" y="255"/>
                    <a:pt x="232" y="255"/>
                  </a:cubicBezTo>
                  <a:cubicBezTo>
                    <a:pt x="229" y="253"/>
                    <a:pt x="229" y="253"/>
                    <a:pt x="229" y="253"/>
                  </a:cubicBezTo>
                  <a:cubicBezTo>
                    <a:pt x="229" y="252"/>
                    <a:pt x="229" y="252"/>
                    <a:pt x="229" y="252"/>
                  </a:cubicBezTo>
                  <a:cubicBezTo>
                    <a:pt x="228" y="252"/>
                    <a:pt x="228" y="252"/>
                    <a:pt x="228" y="252"/>
                  </a:cubicBezTo>
                  <a:cubicBezTo>
                    <a:pt x="227" y="252"/>
                    <a:pt x="227" y="252"/>
                    <a:pt x="227" y="252"/>
                  </a:cubicBezTo>
                  <a:cubicBezTo>
                    <a:pt x="226" y="252"/>
                    <a:pt x="226" y="252"/>
                    <a:pt x="226" y="252"/>
                  </a:cubicBezTo>
                  <a:cubicBezTo>
                    <a:pt x="226" y="253"/>
                    <a:pt x="226" y="253"/>
                    <a:pt x="226" y="253"/>
                  </a:cubicBezTo>
                  <a:cubicBezTo>
                    <a:pt x="224" y="253"/>
                    <a:pt x="224" y="253"/>
                    <a:pt x="224" y="253"/>
                  </a:cubicBezTo>
                  <a:cubicBezTo>
                    <a:pt x="224" y="252"/>
                    <a:pt x="224" y="252"/>
                    <a:pt x="224" y="252"/>
                  </a:cubicBezTo>
                  <a:cubicBezTo>
                    <a:pt x="226" y="250"/>
                    <a:pt x="226" y="250"/>
                    <a:pt x="226" y="250"/>
                  </a:cubicBezTo>
                  <a:cubicBezTo>
                    <a:pt x="227" y="250"/>
                    <a:pt x="227" y="250"/>
                    <a:pt x="227" y="250"/>
                  </a:cubicBezTo>
                  <a:cubicBezTo>
                    <a:pt x="232" y="253"/>
                    <a:pt x="232" y="253"/>
                    <a:pt x="232" y="253"/>
                  </a:cubicBezTo>
                  <a:cubicBezTo>
                    <a:pt x="235" y="253"/>
                    <a:pt x="235" y="253"/>
                    <a:pt x="235" y="253"/>
                  </a:cubicBezTo>
                  <a:cubicBezTo>
                    <a:pt x="236" y="253"/>
                    <a:pt x="236" y="253"/>
                    <a:pt x="236" y="253"/>
                  </a:cubicBezTo>
                  <a:cubicBezTo>
                    <a:pt x="236" y="252"/>
                    <a:pt x="236" y="252"/>
                    <a:pt x="236" y="252"/>
                  </a:cubicBezTo>
                  <a:cubicBezTo>
                    <a:pt x="238" y="253"/>
                    <a:pt x="238" y="253"/>
                    <a:pt x="238" y="253"/>
                  </a:cubicBezTo>
                  <a:cubicBezTo>
                    <a:pt x="239" y="254"/>
                    <a:pt x="239" y="254"/>
                    <a:pt x="239" y="254"/>
                  </a:cubicBezTo>
                  <a:cubicBezTo>
                    <a:pt x="240" y="254"/>
                    <a:pt x="240" y="254"/>
                    <a:pt x="240" y="254"/>
                  </a:cubicBezTo>
                  <a:cubicBezTo>
                    <a:pt x="240" y="253"/>
                    <a:pt x="240" y="253"/>
                    <a:pt x="240" y="253"/>
                  </a:cubicBezTo>
                  <a:cubicBezTo>
                    <a:pt x="241" y="253"/>
                    <a:pt x="241" y="253"/>
                    <a:pt x="241" y="253"/>
                  </a:cubicBezTo>
                  <a:cubicBezTo>
                    <a:pt x="241" y="252"/>
                    <a:pt x="241" y="252"/>
                    <a:pt x="241" y="252"/>
                  </a:cubicBezTo>
                  <a:cubicBezTo>
                    <a:pt x="240" y="252"/>
                    <a:pt x="240" y="252"/>
                    <a:pt x="240" y="252"/>
                  </a:cubicBezTo>
                  <a:cubicBezTo>
                    <a:pt x="240" y="251"/>
                    <a:pt x="240" y="251"/>
                    <a:pt x="240" y="251"/>
                  </a:cubicBezTo>
                  <a:cubicBezTo>
                    <a:pt x="241" y="252"/>
                    <a:pt x="241" y="252"/>
                    <a:pt x="241" y="252"/>
                  </a:cubicBezTo>
                  <a:cubicBezTo>
                    <a:pt x="242" y="251"/>
                    <a:pt x="242" y="251"/>
                    <a:pt x="242" y="251"/>
                  </a:cubicBezTo>
                  <a:cubicBezTo>
                    <a:pt x="242" y="252"/>
                    <a:pt x="242" y="252"/>
                    <a:pt x="242" y="252"/>
                  </a:cubicBezTo>
                  <a:cubicBezTo>
                    <a:pt x="243" y="251"/>
                    <a:pt x="243" y="251"/>
                    <a:pt x="243" y="251"/>
                  </a:cubicBezTo>
                  <a:cubicBezTo>
                    <a:pt x="242" y="250"/>
                    <a:pt x="242" y="250"/>
                    <a:pt x="242" y="250"/>
                  </a:cubicBezTo>
                  <a:cubicBezTo>
                    <a:pt x="243" y="249"/>
                    <a:pt x="243" y="249"/>
                    <a:pt x="243" y="249"/>
                  </a:cubicBezTo>
                  <a:cubicBezTo>
                    <a:pt x="243" y="248"/>
                    <a:pt x="243" y="248"/>
                    <a:pt x="243" y="248"/>
                  </a:cubicBezTo>
                  <a:cubicBezTo>
                    <a:pt x="243" y="247"/>
                    <a:pt x="243" y="247"/>
                    <a:pt x="243" y="247"/>
                  </a:cubicBezTo>
                  <a:cubicBezTo>
                    <a:pt x="243" y="246"/>
                    <a:pt x="243" y="246"/>
                    <a:pt x="243" y="246"/>
                  </a:cubicBezTo>
                  <a:cubicBezTo>
                    <a:pt x="246" y="247"/>
                    <a:pt x="246" y="247"/>
                    <a:pt x="246" y="247"/>
                  </a:cubicBezTo>
                  <a:cubicBezTo>
                    <a:pt x="247" y="247"/>
                    <a:pt x="247" y="247"/>
                    <a:pt x="247" y="247"/>
                  </a:cubicBezTo>
                  <a:cubicBezTo>
                    <a:pt x="247" y="246"/>
                    <a:pt x="247" y="246"/>
                    <a:pt x="247" y="246"/>
                  </a:cubicBezTo>
                  <a:cubicBezTo>
                    <a:pt x="247" y="245"/>
                    <a:pt x="247" y="245"/>
                    <a:pt x="247" y="245"/>
                  </a:cubicBezTo>
                  <a:cubicBezTo>
                    <a:pt x="247" y="244"/>
                    <a:pt x="247" y="244"/>
                    <a:pt x="247" y="244"/>
                  </a:cubicBezTo>
                  <a:cubicBezTo>
                    <a:pt x="244" y="243"/>
                    <a:pt x="244" y="243"/>
                    <a:pt x="244" y="243"/>
                  </a:cubicBezTo>
                  <a:cubicBezTo>
                    <a:pt x="245" y="243"/>
                    <a:pt x="245" y="243"/>
                    <a:pt x="245" y="243"/>
                  </a:cubicBezTo>
                  <a:cubicBezTo>
                    <a:pt x="245" y="242"/>
                    <a:pt x="245" y="242"/>
                    <a:pt x="245" y="242"/>
                  </a:cubicBezTo>
                  <a:cubicBezTo>
                    <a:pt x="244" y="242"/>
                    <a:pt x="244" y="242"/>
                    <a:pt x="244" y="242"/>
                  </a:cubicBezTo>
                  <a:cubicBezTo>
                    <a:pt x="243" y="241"/>
                    <a:pt x="243" y="241"/>
                    <a:pt x="243" y="241"/>
                  </a:cubicBezTo>
                  <a:cubicBezTo>
                    <a:pt x="243" y="240"/>
                    <a:pt x="243" y="240"/>
                    <a:pt x="243" y="240"/>
                  </a:cubicBezTo>
                  <a:cubicBezTo>
                    <a:pt x="242" y="238"/>
                    <a:pt x="242" y="238"/>
                    <a:pt x="242" y="238"/>
                  </a:cubicBezTo>
                  <a:cubicBezTo>
                    <a:pt x="241" y="238"/>
                    <a:pt x="241" y="238"/>
                    <a:pt x="241" y="238"/>
                  </a:cubicBezTo>
                  <a:cubicBezTo>
                    <a:pt x="240" y="236"/>
                    <a:pt x="240" y="236"/>
                    <a:pt x="240" y="236"/>
                  </a:cubicBezTo>
                  <a:cubicBezTo>
                    <a:pt x="238" y="235"/>
                    <a:pt x="238" y="235"/>
                    <a:pt x="238" y="235"/>
                  </a:cubicBezTo>
                  <a:cubicBezTo>
                    <a:pt x="239" y="234"/>
                    <a:pt x="239" y="234"/>
                    <a:pt x="239" y="234"/>
                  </a:cubicBezTo>
                  <a:cubicBezTo>
                    <a:pt x="238" y="233"/>
                    <a:pt x="238" y="233"/>
                    <a:pt x="238" y="233"/>
                  </a:cubicBezTo>
                  <a:cubicBezTo>
                    <a:pt x="237" y="232"/>
                    <a:pt x="237" y="232"/>
                    <a:pt x="237" y="232"/>
                  </a:cubicBezTo>
                  <a:cubicBezTo>
                    <a:pt x="238" y="232"/>
                    <a:pt x="238" y="232"/>
                    <a:pt x="238" y="232"/>
                  </a:cubicBezTo>
                  <a:cubicBezTo>
                    <a:pt x="239" y="232"/>
                    <a:pt x="239" y="232"/>
                    <a:pt x="239" y="232"/>
                  </a:cubicBezTo>
                  <a:cubicBezTo>
                    <a:pt x="240" y="232"/>
                    <a:pt x="240" y="232"/>
                    <a:pt x="240" y="232"/>
                  </a:cubicBezTo>
                  <a:cubicBezTo>
                    <a:pt x="241" y="231"/>
                    <a:pt x="241" y="231"/>
                    <a:pt x="241" y="231"/>
                  </a:cubicBezTo>
                  <a:cubicBezTo>
                    <a:pt x="240" y="234"/>
                    <a:pt x="240" y="234"/>
                    <a:pt x="240" y="234"/>
                  </a:cubicBezTo>
                  <a:cubicBezTo>
                    <a:pt x="241" y="235"/>
                    <a:pt x="241" y="235"/>
                    <a:pt x="241" y="235"/>
                  </a:cubicBezTo>
                  <a:cubicBezTo>
                    <a:pt x="243" y="237"/>
                    <a:pt x="243" y="237"/>
                    <a:pt x="243" y="237"/>
                  </a:cubicBezTo>
                  <a:cubicBezTo>
                    <a:pt x="244" y="238"/>
                    <a:pt x="244" y="238"/>
                    <a:pt x="244" y="238"/>
                  </a:cubicBezTo>
                  <a:cubicBezTo>
                    <a:pt x="245" y="239"/>
                    <a:pt x="245" y="239"/>
                    <a:pt x="245" y="239"/>
                  </a:cubicBezTo>
                  <a:cubicBezTo>
                    <a:pt x="247" y="239"/>
                    <a:pt x="247" y="239"/>
                    <a:pt x="247" y="239"/>
                  </a:cubicBezTo>
                  <a:cubicBezTo>
                    <a:pt x="248" y="238"/>
                    <a:pt x="248" y="238"/>
                    <a:pt x="248" y="238"/>
                  </a:cubicBezTo>
                  <a:cubicBezTo>
                    <a:pt x="248" y="236"/>
                    <a:pt x="248" y="236"/>
                    <a:pt x="248" y="236"/>
                  </a:cubicBezTo>
                  <a:cubicBezTo>
                    <a:pt x="248" y="235"/>
                    <a:pt x="248" y="235"/>
                    <a:pt x="248" y="235"/>
                  </a:cubicBezTo>
                  <a:cubicBezTo>
                    <a:pt x="249" y="236"/>
                    <a:pt x="249" y="236"/>
                    <a:pt x="249" y="236"/>
                  </a:cubicBezTo>
                  <a:cubicBezTo>
                    <a:pt x="249" y="239"/>
                    <a:pt x="249" y="239"/>
                    <a:pt x="249" y="239"/>
                  </a:cubicBezTo>
                  <a:cubicBezTo>
                    <a:pt x="251" y="242"/>
                    <a:pt x="251" y="242"/>
                    <a:pt x="251" y="242"/>
                  </a:cubicBezTo>
                  <a:cubicBezTo>
                    <a:pt x="251" y="243"/>
                    <a:pt x="251" y="243"/>
                    <a:pt x="251" y="243"/>
                  </a:cubicBezTo>
                  <a:cubicBezTo>
                    <a:pt x="252" y="243"/>
                    <a:pt x="252" y="243"/>
                    <a:pt x="252" y="243"/>
                  </a:cubicBezTo>
                  <a:cubicBezTo>
                    <a:pt x="252" y="242"/>
                    <a:pt x="252" y="242"/>
                    <a:pt x="252" y="242"/>
                  </a:cubicBezTo>
                  <a:cubicBezTo>
                    <a:pt x="253" y="240"/>
                    <a:pt x="253" y="240"/>
                    <a:pt x="253" y="240"/>
                  </a:cubicBezTo>
                  <a:cubicBezTo>
                    <a:pt x="254" y="241"/>
                    <a:pt x="254" y="241"/>
                    <a:pt x="254" y="241"/>
                  </a:cubicBezTo>
                  <a:cubicBezTo>
                    <a:pt x="254" y="242"/>
                    <a:pt x="254" y="242"/>
                    <a:pt x="254" y="242"/>
                  </a:cubicBezTo>
                  <a:cubicBezTo>
                    <a:pt x="253" y="243"/>
                    <a:pt x="253" y="243"/>
                    <a:pt x="253" y="243"/>
                  </a:cubicBezTo>
                  <a:cubicBezTo>
                    <a:pt x="254" y="243"/>
                    <a:pt x="254" y="243"/>
                    <a:pt x="254" y="243"/>
                  </a:cubicBezTo>
                  <a:cubicBezTo>
                    <a:pt x="254" y="244"/>
                    <a:pt x="254" y="244"/>
                    <a:pt x="254" y="244"/>
                  </a:cubicBezTo>
                  <a:cubicBezTo>
                    <a:pt x="255" y="244"/>
                    <a:pt x="255" y="244"/>
                    <a:pt x="255" y="244"/>
                  </a:cubicBezTo>
                  <a:cubicBezTo>
                    <a:pt x="259" y="243"/>
                    <a:pt x="259" y="243"/>
                    <a:pt x="259" y="243"/>
                  </a:cubicBezTo>
                  <a:cubicBezTo>
                    <a:pt x="262" y="240"/>
                    <a:pt x="262" y="240"/>
                    <a:pt x="262" y="240"/>
                  </a:cubicBezTo>
                  <a:cubicBezTo>
                    <a:pt x="263" y="237"/>
                    <a:pt x="263" y="237"/>
                    <a:pt x="263" y="237"/>
                  </a:cubicBezTo>
                  <a:cubicBezTo>
                    <a:pt x="264" y="235"/>
                    <a:pt x="264" y="235"/>
                    <a:pt x="264" y="235"/>
                  </a:cubicBezTo>
                  <a:cubicBezTo>
                    <a:pt x="270" y="233"/>
                    <a:pt x="270" y="233"/>
                    <a:pt x="270" y="233"/>
                  </a:cubicBezTo>
                  <a:cubicBezTo>
                    <a:pt x="277" y="234"/>
                    <a:pt x="277" y="234"/>
                    <a:pt x="277" y="234"/>
                  </a:cubicBezTo>
                  <a:cubicBezTo>
                    <a:pt x="277" y="235"/>
                    <a:pt x="277" y="235"/>
                    <a:pt x="277" y="235"/>
                  </a:cubicBezTo>
                  <a:cubicBezTo>
                    <a:pt x="278" y="235"/>
                    <a:pt x="278" y="235"/>
                    <a:pt x="278" y="235"/>
                  </a:cubicBezTo>
                  <a:cubicBezTo>
                    <a:pt x="278" y="236"/>
                    <a:pt x="278" y="236"/>
                    <a:pt x="278" y="236"/>
                  </a:cubicBezTo>
                  <a:cubicBezTo>
                    <a:pt x="276" y="238"/>
                    <a:pt x="276" y="238"/>
                    <a:pt x="276" y="238"/>
                  </a:cubicBezTo>
                  <a:cubicBezTo>
                    <a:pt x="276" y="237"/>
                    <a:pt x="276" y="237"/>
                    <a:pt x="276" y="237"/>
                  </a:cubicBezTo>
                  <a:cubicBezTo>
                    <a:pt x="276" y="236"/>
                    <a:pt x="276" y="236"/>
                    <a:pt x="276" y="236"/>
                  </a:cubicBezTo>
                  <a:cubicBezTo>
                    <a:pt x="273" y="235"/>
                    <a:pt x="273" y="235"/>
                    <a:pt x="273" y="235"/>
                  </a:cubicBezTo>
                  <a:cubicBezTo>
                    <a:pt x="270" y="235"/>
                    <a:pt x="270" y="235"/>
                    <a:pt x="270" y="235"/>
                  </a:cubicBezTo>
                  <a:cubicBezTo>
                    <a:pt x="269" y="235"/>
                    <a:pt x="269" y="235"/>
                    <a:pt x="269" y="235"/>
                  </a:cubicBezTo>
                  <a:cubicBezTo>
                    <a:pt x="272" y="236"/>
                    <a:pt x="272" y="236"/>
                    <a:pt x="272" y="236"/>
                  </a:cubicBezTo>
                  <a:cubicBezTo>
                    <a:pt x="270" y="236"/>
                    <a:pt x="270" y="236"/>
                    <a:pt x="270" y="236"/>
                  </a:cubicBezTo>
                  <a:cubicBezTo>
                    <a:pt x="270" y="237"/>
                    <a:pt x="270" y="237"/>
                    <a:pt x="270" y="237"/>
                  </a:cubicBezTo>
                  <a:cubicBezTo>
                    <a:pt x="271" y="237"/>
                    <a:pt x="271" y="237"/>
                    <a:pt x="271" y="237"/>
                  </a:cubicBezTo>
                  <a:cubicBezTo>
                    <a:pt x="272" y="238"/>
                    <a:pt x="272" y="238"/>
                    <a:pt x="272" y="238"/>
                  </a:cubicBezTo>
                  <a:cubicBezTo>
                    <a:pt x="273" y="238"/>
                    <a:pt x="273" y="238"/>
                    <a:pt x="273" y="238"/>
                  </a:cubicBezTo>
                  <a:cubicBezTo>
                    <a:pt x="273" y="239"/>
                    <a:pt x="273" y="239"/>
                    <a:pt x="273" y="239"/>
                  </a:cubicBezTo>
                  <a:cubicBezTo>
                    <a:pt x="272" y="238"/>
                    <a:pt x="272" y="238"/>
                    <a:pt x="272" y="238"/>
                  </a:cubicBezTo>
                  <a:cubicBezTo>
                    <a:pt x="271" y="238"/>
                    <a:pt x="271" y="238"/>
                    <a:pt x="271" y="238"/>
                  </a:cubicBezTo>
                  <a:cubicBezTo>
                    <a:pt x="270" y="239"/>
                    <a:pt x="270" y="239"/>
                    <a:pt x="270" y="239"/>
                  </a:cubicBezTo>
                  <a:cubicBezTo>
                    <a:pt x="269" y="239"/>
                    <a:pt x="269" y="239"/>
                    <a:pt x="269" y="239"/>
                  </a:cubicBezTo>
                  <a:cubicBezTo>
                    <a:pt x="268" y="239"/>
                    <a:pt x="268" y="239"/>
                    <a:pt x="268" y="239"/>
                  </a:cubicBezTo>
                  <a:cubicBezTo>
                    <a:pt x="267" y="238"/>
                    <a:pt x="267" y="238"/>
                    <a:pt x="267" y="238"/>
                  </a:cubicBezTo>
                  <a:cubicBezTo>
                    <a:pt x="267" y="241"/>
                    <a:pt x="267" y="241"/>
                    <a:pt x="267" y="241"/>
                  </a:cubicBezTo>
                  <a:cubicBezTo>
                    <a:pt x="266" y="241"/>
                    <a:pt x="266" y="241"/>
                    <a:pt x="266" y="241"/>
                  </a:cubicBezTo>
                  <a:cubicBezTo>
                    <a:pt x="263" y="243"/>
                    <a:pt x="263" y="243"/>
                    <a:pt x="263" y="243"/>
                  </a:cubicBezTo>
                  <a:close/>
                  <a:moveTo>
                    <a:pt x="292" y="277"/>
                  </a:moveTo>
                  <a:cubicBezTo>
                    <a:pt x="286" y="277"/>
                    <a:pt x="286" y="277"/>
                    <a:pt x="286" y="277"/>
                  </a:cubicBezTo>
                  <a:cubicBezTo>
                    <a:pt x="286" y="276"/>
                    <a:pt x="286" y="276"/>
                    <a:pt x="286" y="276"/>
                  </a:cubicBezTo>
                  <a:cubicBezTo>
                    <a:pt x="285" y="278"/>
                    <a:pt x="285" y="278"/>
                    <a:pt x="285" y="278"/>
                  </a:cubicBezTo>
                  <a:cubicBezTo>
                    <a:pt x="283" y="279"/>
                    <a:pt x="283" y="279"/>
                    <a:pt x="283" y="279"/>
                  </a:cubicBezTo>
                  <a:cubicBezTo>
                    <a:pt x="278" y="279"/>
                    <a:pt x="278" y="279"/>
                    <a:pt x="278" y="279"/>
                  </a:cubicBezTo>
                  <a:cubicBezTo>
                    <a:pt x="278" y="278"/>
                    <a:pt x="278" y="278"/>
                    <a:pt x="278" y="278"/>
                  </a:cubicBezTo>
                  <a:cubicBezTo>
                    <a:pt x="273" y="281"/>
                    <a:pt x="273" y="281"/>
                    <a:pt x="273" y="281"/>
                  </a:cubicBezTo>
                  <a:cubicBezTo>
                    <a:pt x="272" y="281"/>
                    <a:pt x="272" y="281"/>
                    <a:pt x="272" y="281"/>
                  </a:cubicBezTo>
                  <a:cubicBezTo>
                    <a:pt x="272" y="282"/>
                    <a:pt x="272" y="282"/>
                    <a:pt x="272" y="282"/>
                  </a:cubicBezTo>
                  <a:cubicBezTo>
                    <a:pt x="272" y="283"/>
                    <a:pt x="272" y="283"/>
                    <a:pt x="272" y="283"/>
                  </a:cubicBezTo>
                  <a:cubicBezTo>
                    <a:pt x="270" y="284"/>
                    <a:pt x="270" y="284"/>
                    <a:pt x="270" y="284"/>
                  </a:cubicBezTo>
                  <a:cubicBezTo>
                    <a:pt x="270" y="283"/>
                    <a:pt x="270" y="283"/>
                    <a:pt x="270" y="283"/>
                  </a:cubicBezTo>
                  <a:cubicBezTo>
                    <a:pt x="268" y="284"/>
                    <a:pt x="268" y="284"/>
                    <a:pt x="268" y="284"/>
                  </a:cubicBezTo>
                  <a:cubicBezTo>
                    <a:pt x="267" y="283"/>
                    <a:pt x="267" y="283"/>
                    <a:pt x="267" y="283"/>
                  </a:cubicBezTo>
                  <a:cubicBezTo>
                    <a:pt x="267" y="282"/>
                    <a:pt x="267" y="282"/>
                    <a:pt x="267" y="282"/>
                  </a:cubicBezTo>
                  <a:cubicBezTo>
                    <a:pt x="268" y="282"/>
                    <a:pt x="268" y="282"/>
                    <a:pt x="268" y="282"/>
                  </a:cubicBezTo>
                  <a:cubicBezTo>
                    <a:pt x="269" y="281"/>
                    <a:pt x="269" y="281"/>
                    <a:pt x="269" y="281"/>
                  </a:cubicBezTo>
                  <a:cubicBezTo>
                    <a:pt x="269" y="279"/>
                    <a:pt x="269" y="279"/>
                    <a:pt x="269" y="279"/>
                  </a:cubicBezTo>
                  <a:cubicBezTo>
                    <a:pt x="270" y="278"/>
                    <a:pt x="270" y="278"/>
                    <a:pt x="270" y="278"/>
                  </a:cubicBezTo>
                  <a:cubicBezTo>
                    <a:pt x="271" y="278"/>
                    <a:pt x="271" y="278"/>
                    <a:pt x="271" y="278"/>
                  </a:cubicBezTo>
                  <a:cubicBezTo>
                    <a:pt x="274" y="275"/>
                    <a:pt x="274" y="275"/>
                    <a:pt x="274" y="275"/>
                  </a:cubicBezTo>
                  <a:cubicBezTo>
                    <a:pt x="274" y="272"/>
                    <a:pt x="274" y="272"/>
                    <a:pt x="274" y="272"/>
                  </a:cubicBezTo>
                  <a:cubicBezTo>
                    <a:pt x="276" y="272"/>
                    <a:pt x="276" y="272"/>
                    <a:pt x="276" y="272"/>
                  </a:cubicBezTo>
                  <a:cubicBezTo>
                    <a:pt x="277" y="272"/>
                    <a:pt x="277" y="272"/>
                    <a:pt x="277" y="272"/>
                  </a:cubicBezTo>
                  <a:cubicBezTo>
                    <a:pt x="277" y="271"/>
                    <a:pt x="277" y="271"/>
                    <a:pt x="277" y="271"/>
                  </a:cubicBezTo>
                  <a:cubicBezTo>
                    <a:pt x="276" y="270"/>
                    <a:pt x="276" y="270"/>
                    <a:pt x="276" y="270"/>
                  </a:cubicBezTo>
                  <a:cubicBezTo>
                    <a:pt x="277" y="270"/>
                    <a:pt x="277" y="270"/>
                    <a:pt x="277" y="270"/>
                  </a:cubicBezTo>
                  <a:cubicBezTo>
                    <a:pt x="277" y="269"/>
                    <a:pt x="277" y="269"/>
                    <a:pt x="277" y="269"/>
                  </a:cubicBezTo>
                  <a:cubicBezTo>
                    <a:pt x="279" y="269"/>
                    <a:pt x="279" y="269"/>
                    <a:pt x="279" y="269"/>
                  </a:cubicBezTo>
                  <a:cubicBezTo>
                    <a:pt x="279" y="270"/>
                    <a:pt x="279" y="270"/>
                    <a:pt x="279" y="270"/>
                  </a:cubicBezTo>
                  <a:cubicBezTo>
                    <a:pt x="281" y="269"/>
                    <a:pt x="281" y="269"/>
                    <a:pt x="281" y="269"/>
                  </a:cubicBezTo>
                  <a:cubicBezTo>
                    <a:pt x="281" y="270"/>
                    <a:pt x="281" y="270"/>
                    <a:pt x="281" y="270"/>
                  </a:cubicBezTo>
                  <a:cubicBezTo>
                    <a:pt x="281" y="271"/>
                    <a:pt x="281" y="271"/>
                    <a:pt x="281" y="271"/>
                  </a:cubicBezTo>
                  <a:cubicBezTo>
                    <a:pt x="280" y="271"/>
                    <a:pt x="280" y="271"/>
                    <a:pt x="280" y="271"/>
                  </a:cubicBezTo>
                  <a:cubicBezTo>
                    <a:pt x="278" y="272"/>
                    <a:pt x="278" y="272"/>
                    <a:pt x="278" y="272"/>
                  </a:cubicBezTo>
                  <a:cubicBezTo>
                    <a:pt x="277" y="273"/>
                    <a:pt x="277" y="273"/>
                    <a:pt x="277" y="273"/>
                  </a:cubicBezTo>
                  <a:cubicBezTo>
                    <a:pt x="278" y="274"/>
                    <a:pt x="278" y="274"/>
                    <a:pt x="278" y="274"/>
                  </a:cubicBezTo>
                  <a:cubicBezTo>
                    <a:pt x="279" y="273"/>
                    <a:pt x="279" y="273"/>
                    <a:pt x="279" y="273"/>
                  </a:cubicBezTo>
                  <a:cubicBezTo>
                    <a:pt x="281" y="273"/>
                    <a:pt x="281" y="273"/>
                    <a:pt x="281" y="273"/>
                  </a:cubicBezTo>
                  <a:cubicBezTo>
                    <a:pt x="281" y="274"/>
                    <a:pt x="281" y="274"/>
                    <a:pt x="281" y="274"/>
                  </a:cubicBezTo>
                  <a:cubicBezTo>
                    <a:pt x="280" y="274"/>
                    <a:pt x="280" y="274"/>
                    <a:pt x="280" y="274"/>
                  </a:cubicBezTo>
                  <a:cubicBezTo>
                    <a:pt x="280" y="275"/>
                    <a:pt x="280" y="275"/>
                    <a:pt x="280" y="275"/>
                  </a:cubicBezTo>
                  <a:cubicBezTo>
                    <a:pt x="280" y="276"/>
                    <a:pt x="280" y="276"/>
                    <a:pt x="280" y="276"/>
                  </a:cubicBezTo>
                  <a:cubicBezTo>
                    <a:pt x="281" y="276"/>
                    <a:pt x="281" y="276"/>
                    <a:pt x="281" y="276"/>
                  </a:cubicBezTo>
                  <a:cubicBezTo>
                    <a:pt x="282" y="275"/>
                    <a:pt x="282" y="275"/>
                    <a:pt x="282" y="275"/>
                  </a:cubicBezTo>
                  <a:cubicBezTo>
                    <a:pt x="285" y="275"/>
                    <a:pt x="285" y="275"/>
                    <a:pt x="285" y="275"/>
                  </a:cubicBezTo>
                  <a:cubicBezTo>
                    <a:pt x="286" y="275"/>
                    <a:pt x="286" y="275"/>
                    <a:pt x="286" y="275"/>
                  </a:cubicBezTo>
                  <a:cubicBezTo>
                    <a:pt x="287" y="275"/>
                    <a:pt x="287" y="275"/>
                    <a:pt x="287" y="275"/>
                  </a:cubicBezTo>
                  <a:cubicBezTo>
                    <a:pt x="287" y="276"/>
                    <a:pt x="287" y="276"/>
                    <a:pt x="287" y="276"/>
                  </a:cubicBezTo>
                  <a:cubicBezTo>
                    <a:pt x="293" y="276"/>
                    <a:pt x="293" y="276"/>
                    <a:pt x="293" y="276"/>
                  </a:cubicBezTo>
                  <a:lnTo>
                    <a:pt x="292" y="277"/>
                  </a:lnTo>
                  <a:close/>
                  <a:moveTo>
                    <a:pt x="333" y="342"/>
                  </a:moveTo>
                  <a:cubicBezTo>
                    <a:pt x="333" y="343"/>
                    <a:pt x="333" y="343"/>
                    <a:pt x="333" y="343"/>
                  </a:cubicBezTo>
                  <a:cubicBezTo>
                    <a:pt x="331" y="343"/>
                    <a:pt x="331" y="343"/>
                    <a:pt x="331" y="343"/>
                  </a:cubicBezTo>
                  <a:cubicBezTo>
                    <a:pt x="331" y="342"/>
                    <a:pt x="331" y="342"/>
                    <a:pt x="331" y="342"/>
                  </a:cubicBezTo>
                  <a:cubicBezTo>
                    <a:pt x="330" y="343"/>
                    <a:pt x="330" y="343"/>
                    <a:pt x="330" y="343"/>
                  </a:cubicBezTo>
                  <a:cubicBezTo>
                    <a:pt x="331" y="344"/>
                    <a:pt x="331" y="344"/>
                    <a:pt x="331" y="344"/>
                  </a:cubicBezTo>
                  <a:cubicBezTo>
                    <a:pt x="330" y="345"/>
                    <a:pt x="330" y="345"/>
                    <a:pt x="330" y="345"/>
                  </a:cubicBezTo>
                  <a:cubicBezTo>
                    <a:pt x="331" y="348"/>
                    <a:pt x="331" y="348"/>
                    <a:pt x="331" y="348"/>
                  </a:cubicBezTo>
                  <a:cubicBezTo>
                    <a:pt x="330" y="349"/>
                    <a:pt x="330" y="349"/>
                    <a:pt x="330" y="349"/>
                  </a:cubicBezTo>
                  <a:cubicBezTo>
                    <a:pt x="330" y="350"/>
                    <a:pt x="330" y="350"/>
                    <a:pt x="330" y="350"/>
                  </a:cubicBezTo>
                  <a:cubicBezTo>
                    <a:pt x="330" y="352"/>
                    <a:pt x="330" y="352"/>
                    <a:pt x="330" y="352"/>
                  </a:cubicBezTo>
                  <a:cubicBezTo>
                    <a:pt x="330" y="353"/>
                    <a:pt x="330" y="353"/>
                    <a:pt x="330" y="353"/>
                  </a:cubicBezTo>
                  <a:cubicBezTo>
                    <a:pt x="331" y="354"/>
                    <a:pt x="331" y="354"/>
                    <a:pt x="331" y="354"/>
                  </a:cubicBezTo>
                  <a:cubicBezTo>
                    <a:pt x="331" y="356"/>
                    <a:pt x="331" y="356"/>
                    <a:pt x="331" y="356"/>
                  </a:cubicBezTo>
                  <a:cubicBezTo>
                    <a:pt x="330" y="356"/>
                    <a:pt x="330" y="356"/>
                    <a:pt x="330" y="356"/>
                  </a:cubicBezTo>
                  <a:cubicBezTo>
                    <a:pt x="329" y="355"/>
                    <a:pt x="329" y="355"/>
                    <a:pt x="329" y="355"/>
                  </a:cubicBezTo>
                  <a:cubicBezTo>
                    <a:pt x="327" y="350"/>
                    <a:pt x="327" y="350"/>
                    <a:pt x="327" y="350"/>
                  </a:cubicBezTo>
                  <a:cubicBezTo>
                    <a:pt x="329" y="348"/>
                    <a:pt x="329" y="348"/>
                    <a:pt x="329" y="348"/>
                  </a:cubicBezTo>
                  <a:cubicBezTo>
                    <a:pt x="329" y="345"/>
                    <a:pt x="329" y="345"/>
                    <a:pt x="329" y="345"/>
                  </a:cubicBezTo>
                  <a:cubicBezTo>
                    <a:pt x="327" y="345"/>
                    <a:pt x="327" y="345"/>
                    <a:pt x="327" y="345"/>
                  </a:cubicBezTo>
                  <a:cubicBezTo>
                    <a:pt x="327" y="346"/>
                    <a:pt x="327" y="346"/>
                    <a:pt x="327" y="346"/>
                  </a:cubicBezTo>
                  <a:cubicBezTo>
                    <a:pt x="326" y="345"/>
                    <a:pt x="326" y="345"/>
                    <a:pt x="326" y="345"/>
                  </a:cubicBezTo>
                  <a:cubicBezTo>
                    <a:pt x="326" y="343"/>
                    <a:pt x="326" y="343"/>
                    <a:pt x="326" y="343"/>
                  </a:cubicBezTo>
                  <a:cubicBezTo>
                    <a:pt x="325" y="343"/>
                    <a:pt x="325" y="343"/>
                    <a:pt x="325" y="343"/>
                  </a:cubicBezTo>
                  <a:cubicBezTo>
                    <a:pt x="325" y="344"/>
                    <a:pt x="325" y="344"/>
                    <a:pt x="325" y="344"/>
                  </a:cubicBezTo>
                  <a:cubicBezTo>
                    <a:pt x="325" y="345"/>
                    <a:pt x="325" y="345"/>
                    <a:pt x="325" y="345"/>
                  </a:cubicBezTo>
                  <a:cubicBezTo>
                    <a:pt x="324" y="345"/>
                    <a:pt x="324" y="345"/>
                    <a:pt x="324" y="345"/>
                  </a:cubicBezTo>
                  <a:cubicBezTo>
                    <a:pt x="323" y="345"/>
                    <a:pt x="323" y="345"/>
                    <a:pt x="323" y="345"/>
                  </a:cubicBezTo>
                  <a:cubicBezTo>
                    <a:pt x="323" y="344"/>
                    <a:pt x="323" y="344"/>
                    <a:pt x="323" y="344"/>
                  </a:cubicBezTo>
                  <a:cubicBezTo>
                    <a:pt x="323" y="343"/>
                    <a:pt x="323" y="343"/>
                    <a:pt x="323" y="343"/>
                  </a:cubicBezTo>
                  <a:cubicBezTo>
                    <a:pt x="322" y="342"/>
                    <a:pt x="322" y="342"/>
                    <a:pt x="322" y="342"/>
                  </a:cubicBezTo>
                  <a:cubicBezTo>
                    <a:pt x="323" y="341"/>
                    <a:pt x="323" y="341"/>
                    <a:pt x="323" y="341"/>
                  </a:cubicBezTo>
                  <a:cubicBezTo>
                    <a:pt x="323" y="342"/>
                    <a:pt x="323" y="342"/>
                    <a:pt x="323" y="342"/>
                  </a:cubicBezTo>
                  <a:cubicBezTo>
                    <a:pt x="325" y="342"/>
                    <a:pt x="325" y="342"/>
                    <a:pt x="325" y="342"/>
                  </a:cubicBezTo>
                  <a:cubicBezTo>
                    <a:pt x="326" y="341"/>
                    <a:pt x="326" y="341"/>
                    <a:pt x="326" y="341"/>
                  </a:cubicBezTo>
                  <a:cubicBezTo>
                    <a:pt x="324" y="339"/>
                    <a:pt x="324" y="339"/>
                    <a:pt x="324" y="339"/>
                  </a:cubicBezTo>
                  <a:cubicBezTo>
                    <a:pt x="324" y="338"/>
                    <a:pt x="324" y="338"/>
                    <a:pt x="324" y="338"/>
                  </a:cubicBezTo>
                  <a:cubicBezTo>
                    <a:pt x="325" y="338"/>
                    <a:pt x="325" y="338"/>
                    <a:pt x="325" y="338"/>
                  </a:cubicBezTo>
                  <a:cubicBezTo>
                    <a:pt x="327" y="338"/>
                    <a:pt x="327" y="338"/>
                    <a:pt x="327" y="338"/>
                  </a:cubicBezTo>
                  <a:cubicBezTo>
                    <a:pt x="327" y="337"/>
                    <a:pt x="327" y="337"/>
                    <a:pt x="327" y="337"/>
                  </a:cubicBezTo>
                  <a:cubicBezTo>
                    <a:pt x="329" y="338"/>
                    <a:pt x="329" y="338"/>
                    <a:pt x="329" y="338"/>
                  </a:cubicBezTo>
                  <a:cubicBezTo>
                    <a:pt x="330" y="339"/>
                    <a:pt x="330" y="339"/>
                    <a:pt x="330" y="339"/>
                  </a:cubicBezTo>
                  <a:cubicBezTo>
                    <a:pt x="330" y="340"/>
                    <a:pt x="330" y="340"/>
                    <a:pt x="330" y="340"/>
                  </a:cubicBezTo>
                  <a:cubicBezTo>
                    <a:pt x="332" y="340"/>
                    <a:pt x="332" y="340"/>
                    <a:pt x="332" y="340"/>
                  </a:cubicBezTo>
                  <a:cubicBezTo>
                    <a:pt x="333" y="340"/>
                    <a:pt x="333" y="340"/>
                    <a:pt x="333" y="340"/>
                  </a:cubicBezTo>
                  <a:cubicBezTo>
                    <a:pt x="333" y="342"/>
                    <a:pt x="333" y="342"/>
                    <a:pt x="333" y="342"/>
                  </a:cubicBezTo>
                  <a:close/>
                  <a:moveTo>
                    <a:pt x="350" y="363"/>
                  </a:moveTo>
                  <a:cubicBezTo>
                    <a:pt x="349" y="366"/>
                    <a:pt x="349" y="366"/>
                    <a:pt x="349" y="366"/>
                  </a:cubicBezTo>
                  <a:cubicBezTo>
                    <a:pt x="348" y="365"/>
                    <a:pt x="348" y="365"/>
                    <a:pt x="348" y="365"/>
                  </a:cubicBezTo>
                  <a:cubicBezTo>
                    <a:pt x="348" y="368"/>
                    <a:pt x="348" y="368"/>
                    <a:pt x="348" y="368"/>
                  </a:cubicBezTo>
                  <a:cubicBezTo>
                    <a:pt x="347" y="368"/>
                    <a:pt x="347" y="368"/>
                    <a:pt x="347" y="368"/>
                  </a:cubicBezTo>
                  <a:cubicBezTo>
                    <a:pt x="346" y="365"/>
                    <a:pt x="346" y="365"/>
                    <a:pt x="346" y="365"/>
                  </a:cubicBezTo>
                  <a:cubicBezTo>
                    <a:pt x="347" y="362"/>
                    <a:pt x="347" y="362"/>
                    <a:pt x="347" y="362"/>
                  </a:cubicBezTo>
                  <a:cubicBezTo>
                    <a:pt x="348" y="359"/>
                    <a:pt x="348" y="359"/>
                    <a:pt x="348" y="359"/>
                  </a:cubicBezTo>
                  <a:cubicBezTo>
                    <a:pt x="347" y="360"/>
                    <a:pt x="347" y="360"/>
                    <a:pt x="347" y="360"/>
                  </a:cubicBezTo>
                  <a:cubicBezTo>
                    <a:pt x="347" y="359"/>
                    <a:pt x="347" y="359"/>
                    <a:pt x="347" y="359"/>
                  </a:cubicBezTo>
                  <a:cubicBezTo>
                    <a:pt x="347" y="357"/>
                    <a:pt x="347" y="357"/>
                    <a:pt x="347" y="357"/>
                  </a:cubicBezTo>
                  <a:cubicBezTo>
                    <a:pt x="347" y="356"/>
                    <a:pt x="347" y="356"/>
                    <a:pt x="347" y="356"/>
                  </a:cubicBezTo>
                  <a:cubicBezTo>
                    <a:pt x="346" y="355"/>
                    <a:pt x="346" y="355"/>
                    <a:pt x="346" y="355"/>
                  </a:cubicBezTo>
                  <a:cubicBezTo>
                    <a:pt x="345" y="355"/>
                    <a:pt x="345" y="355"/>
                    <a:pt x="345" y="355"/>
                  </a:cubicBezTo>
                  <a:cubicBezTo>
                    <a:pt x="345" y="356"/>
                    <a:pt x="345" y="356"/>
                    <a:pt x="345" y="356"/>
                  </a:cubicBezTo>
                  <a:cubicBezTo>
                    <a:pt x="345" y="358"/>
                    <a:pt x="345" y="358"/>
                    <a:pt x="345" y="358"/>
                  </a:cubicBezTo>
                  <a:cubicBezTo>
                    <a:pt x="344" y="358"/>
                    <a:pt x="344" y="358"/>
                    <a:pt x="344" y="358"/>
                  </a:cubicBezTo>
                  <a:cubicBezTo>
                    <a:pt x="344" y="356"/>
                    <a:pt x="344" y="356"/>
                    <a:pt x="344" y="356"/>
                  </a:cubicBezTo>
                  <a:cubicBezTo>
                    <a:pt x="344" y="355"/>
                    <a:pt x="344" y="355"/>
                    <a:pt x="344" y="355"/>
                  </a:cubicBezTo>
                  <a:cubicBezTo>
                    <a:pt x="344" y="354"/>
                    <a:pt x="344" y="354"/>
                    <a:pt x="344" y="354"/>
                  </a:cubicBezTo>
                  <a:cubicBezTo>
                    <a:pt x="342" y="352"/>
                    <a:pt x="342" y="352"/>
                    <a:pt x="342" y="352"/>
                  </a:cubicBezTo>
                  <a:cubicBezTo>
                    <a:pt x="342" y="353"/>
                    <a:pt x="342" y="353"/>
                    <a:pt x="342" y="353"/>
                  </a:cubicBezTo>
                  <a:cubicBezTo>
                    <a:pt x="341" y="354"/>
                    <a:pt x="341" y="354"/>
                    <a:pt x="341" y="354"/>
                  </a:cubicBezTo>
                  <a:cubicBezTo>
                    <a:pt x="340" y="353"/>
                    <a:pt x="340" y="353"/>
                    <a:pt x="340" y="353"/>
                  </a:cubicBezTo>
                  <a:cubicBezTo>
                    <a:pt x="339" y="350"/>
                    <a:pt x="339" y="350"/>
                    <a:pt x="339" y="350"/>
                  </a:cubicBezTo>
                  <a:cubicBezTo>
                    <a:pt x="339" y="349"/>
                    <a:pt x="339" y="349"/>
                    <a:pt x="339" y="349"/>
                  </a:cubicBezTo>
                  <a:cubicBezTo>
                    <a:pt x="338" y="349"/>
                    <a:pt x="338" y="349"/>
                    <a:pt x="338" y="349"/>
                  </a:cubicBezTo>
                  <a:cubicBezTo>
                    <a:pt x="338" y="348"/>
                    <a:pt x="338" y="348"/>
                    <a:pt x="338" y="348"/>
                  </a:cubicBezTo>
                  <a:cubicBezTo>
                    <a:pt x="336" y="346"/>
                    <a:pt x="336" y="346"/>
                    <a:pt x="336" y="346"/>
                  </a:cubicBezTo>
                  <a:cubicBezTo>
                    <a:pt x="336" y="344"/>
                    <a:pt x="336" y="344"/>
                    <a:pt x="336" y="344"/>
                  </a:cubicBezTo>
                  <a:cubicBezTo>
                    <a:pt x="336" y="343"/>
                    <a:pt x="336" y="343"/>
                    <a:pt x="336" y="343"/>
                  </a:cubicBezTo>
                  <a:cubicBezTo>
                    <a:pt x="337" y="343"/>
                    <a:pt x="337" y="343"/>
                    <a:pt x="337" y="343"/>
                  </a:cubicBezTo>
                  <a:cubicBezTo>
                    <a:pt x="338" y="342"/>
                    <a:pt x="338" y="342"/>
                    <a:pt x="338" y="342"/>
                  </a:cubicBezTo>
                  <a:cubicBezTo>
                    <a:pt x="335" y="342"/>
                    <a:pt x="335" y="342"/>
                    <a:pt x="335" y="342"/>
                  </a:cubicBezTo>
                  <a:cubicBezTo>
                    <a:pt x="334" y="342"/>
                    <a:pt x="334" y="342"/>
                    <a:pt x="334" y="342"/>
                  </a:cubicBezTo>
                  <a:cubicBezTo>
                    <a:pt x="333" y="339"/>
                    <a:pt x="333" y="339"/>
                    <a:pt x="333" y="339"/>
                  </a:cubicBezTo>
                  <a:cubicBezTo>
                    <a:pt x="334" y="338"/>
                    <a:pt x="334" y="338"/>
                    <a:pt x="334" y="338"/>
                  </a:cubicBezTo>
                  <a:cubicBezTo>
                    <a:pt x="335" y="336"/>
                    <a:pt x="335" y="336"/>
                    <a:pt x="335" y="336"/>
                  </a:cubicBezTo>
                  <a:cubicBezTo>
                    <a:pt x="335" y="335"/>
                    <a:pt x="335" y="335"/>
                    <a:pt x="335" y="335"/>
                  </a:cubicBezTo>
                  <a:cubicBezTo>
                    <a:pt x="336" y="335"/>
                    <a:pt x="336" y="335"/>
                    <a:pt x="336" y="335"/>
                  </a:cubicBezTo>
                  <a:cubicBezTo>
                    <a:pt x="339" y="336"/>
                    <a:pt x="339" y="336"/>
                    <a:pt x="339" y="336"/>
                  </a:cubicBezTo>
                  <a:cubicBezTo>
                    <a:pt x="340" y="336"/>
                    <a:pt x="340" y="336"/>
                    <a:pt x="340" y="336"/>
                  </a:cubicBezTo>
                  <a:cubicBezTo>
                    <a:pt x="340" y="335"/>
                    <a:pt x="340" y="335"/>
                    <a:pt x="340" y="335"/>
                  </a:cubicBezTo>
                  <a:cubicBezTo>
                    <a:pt x="339" y="334"/>
                    <a:pt x="339" y="334"/>
                    <a:pt x="339" y="334"/>
                  </a:cubicBezTo>
                  <a:cubicBezTo>
                    <a:pt x="339" y="333"/>
                    <a:pt x="339" y="333"/>
                    <a:pt x="339" y="333"/>
                  </a:cubicBezTo>
                  <a:cubicBezTo>
                    <a:pt x="340" y="331"/>
                    <a:pt x="340" y="331"/>
                    <a:pt x="340" y="331"/>
                  </a:cubicBezTo>
                  <a:cubicBezTo>
                    <a:pt x="339" y="332"/>
                    <a:pt x="339" y="332"/>
                    <a:pt x="339" y="332"/>
                  </a:cubicBezTo>
                  <a:cubicBezTo>
                    <a:pt x="339" y="331"/>
                    <a:pt x="339" y="331"/>
                    <a:pt x="339" y="331"/>
                  </a:cubicBezTo>
                  <a:cubicBezTo>
                    <a:pt x="339" y="330"/>
                    <a:pt x="339" y="330"/>
                    <a:pt x="339" y="330"/>
                  </a:cubicBezTo>
                  <a:cubicBezTo>
                    <a:pt x="338" y="330"/>
                    <a:pt x="338" y="330"/>
                    <a:pt x="338" y="330"/>
                  </a:cubicBezTo>
                  <a:cubicBezTo>
                    <a:pt x="337" y="330"/>
                    <a:pt x="337" y="330"/>
                    <a:pt x="337" y="330"/>
                  </a:cubicBezTo>
                  <a:cubicBezTo>
                    <a:pt x="338" y="329"/>
                    <a:pt x="338" y="329"/>
                    <a:pt x="338" y="329"/>
                  </a:cubicBezTo>
                  <a:cubicBezTo>
                    <a:pt x="339" y="329"/>
                    <a:pt x="339" y="329"/>
                    <a:pt x="339" y="329"/>
                  </a:cubicBezTo>
                  <a:cubicBezTo>
                    <a:pt x="340" y="329"/>
                    <a:pt x="340" y="329"/>
                    <a:pt x="340" y="329"/>
                  </a:cubicBezTo>
                  <a:cubicBezTo>
                    <a:pt x="340" y="330"/>
                    <a:pt x="340" y="330"/>
                    <a:pt x="340" y="330"/>
                  </a:cubicBezTo>
                  <a:cubicBezTo>
                    <a:pt x="341" y="330"/>
                    <a:pt x="341" y="330"/>
                    <a:pt x="341" y="330"/>
                  </a:cubicBezTo>
                  <a:cubicBezTo>
                    <a:pt x="341" y="331"/>
                    <a:pt x="341" y="331"/>
                    <a:pt x="341" y="331"/>
                  </a:cubicBezTo>
                  <a:cubicBezTo>
                    <a:pt x="340" y="332"/>
                    <a:pt x="340" y="332"/>
                    <a:pt x="340" y="332"/>
                  </a:cubicBezTo>
                  <a:cubicBezTo>
                    <a:pt x="340" y="333"/>
                    <a:pt x="340" y="333"/>
                    <a:pt x="340" y="333"/>
                  </a:cubicBezTo>
                  <a:cubicBezTo>
                    <a:pt x="341" y="332"/>
                    <a:pt x="341" y="332"/>
                    <a:pt x="341" y="332"/>
                  </a:cubicBezTo>
                  <a:cubicBezTo>
                    <a:pt x="342" y="332"/>
                    <a:pt x="342" y="332"/>
                    <a:pt x="342" y="332"/>
                  </a:cubicBezTo>
                  <a:cubicBezTo>
                    <a:pt x="343" y="333"/>
                    <a:pt x="343" y="333"/>
                    <a:pt x="343" y="333"/>
                  </a:cubicBezTo>
                  <a:cubicBezTo>
                    <a:pt x="342" y="333"/>
                    <a:pt x="342" y="333"/>
                    <a:pt x="342" y="333"/>
                  </a:cubicBezTo>
                  <a:cubicBezTo>
                    <a:pt x="341" y="334"/>
                    <a:pt x="341" y="334"/>
                    <a:pt x="341" y="334"/>
                  </a:cubicBezTo>
                  <a:cubicBezTo>
                    <a:pt x="342" y="337"/>
                    <a:pt x="342" y="337"/>
                    <a:pt x="342" y="337"/>
                  </a:cubicBezTo>
                  <a:cubicBezTo>
                    <a:pt x="342" y="338"/>
                    <a:pt x="342" y="338"/>
                    <a:pt x="342" y="338"/>
                  </a:cubicBezTo>
                  <a:cubicBezTo>
                    <a:pt x="343" y="341"/>
                    <a:pt x="343" y="341"/>
                    <a:pt x="343" y="341"/>
                  </a:cubicBezTo>
                  <a:cubicBezTo>
                    <a:pt x="344" y="343"/>
                    <a:pt x="344" y="343"/>
                    <a:pt x="344" y="343"/>
                  </a:cubicBezTo>
                  <a:cubicBezTo>
                    <a:pt x="344" y="344"/>
                    <a:pt x="344" y="344"/>
                    <a:pt x="344" y="344"/>
                  </a:cubicBezTo>
                  <a:cubicBezTo>
                    <a:pt x="344" y="346"/>
                    <a:pt x="344" y="346"/>
                    <a:pt x="344" y="346"/>
                  </a:cubicBezTo>
                  <a:cubicBezTo>
                    <a:pt x="345" y="348"/>
                    <a:pt x="345" y="348"/>
                    <a:pt x="345" y="348"/>
                  </a:cubicBezTo>
                  <a:cubicBezTo>
                    <a:pt x="345" y="351"/>
                    <a:pt x="345" y="351"/>
                    <a:pt x="345" y="351"/>
                  </a:cubicBezTo>
                  <a:cubicBezTo>
                    <a:pt x="347" y="353"/>
                    <a:pt x="347" y="353"/>
                    <a:pt x="347" y="353"/>
                  </a:cubicBezTo>
                  <a:cubicBezTo>
                    <a:pt x="347" y="355"/>
                    <a:pt x="347" y="355"/>
                    <a:pt x="347" y="355"/>
                  </a:cubicBezTo>
                  <a:cubicBezTo>
                    <a:pt x="350" y="360"/>
                    <a:pt x="350" y="360"/>
                    <a:pt x="350" y="360"/>
                  </a:cubicBezTo>
                  <a:cubicBezTo>
                    <a:pt x="349" y="361"/>
                    <a:pt x="349" y="361"/>
                    <a:pt x="349" y="361"/>
                  </a:cubicBezTo>
                  <a:cubicBezTo>
                    <a:pt x="349" y="362"/>
                    <a:pt x="349" y="362"/>
                    <a:pt x="349" y="362"/>
                  </a:cubicBezTo>
                  <a:cubicBezTo>
                    <a:pt x="350" y="363"/>
                    <a:pt x="350" y="363"/>
                    <a:pt x="350" y="363"/>
                  </a:cubicBezTo>
                  <a:close/>
                  <a:moveTo>
                    <a:pt x="36" y="334"/>
                  </a:moveTo>
                  <a:cubicBezTo>
                    <a:pt x="35" y="330"/>
                    <a:pt x="35" y="330"/>
                    <a:pt x="35" y="330"/>
                  </a:cubicBezTo>
                  <a:cubicBezTo>
                    <a:pt x="33" y="330"/>
                    <a:pt x="33" y="330"/>
                    <a:pt x="33" y="330"/>
                  </a:cubicBezTo>
                  <a:cubicBezTo>
                    <a:pt x="33" y="331"/>
                    <a:pt x="33" y="331"/>
                    <a:pt x="33" y="331"/>
                  </a:cubicBezTo>
                  <a:cubicBezTo>
                    <a:pt x="32" y="334"/>
                    <a:pt x="32" y="334"/>
                    <a:pt x="32" y="334"/>
                  </a:cubicBezTo>
                  <a:cubicBezTo>
                    <a:pt x="33" y="334"/>
                    <a:pt x="33" y="334"/>
                    <a:pt x="33" y="334"/>
                  </a:cubicBezTo>
                  <a:cubicBezTo>
                    <a:pt x="33" y="338"/>
                    <a:pt x="33" y="338"/>
                    <a:pt x="33" y="338"/>
                  </a:cubicBezTo>
                  <a:cubicBezTo>
                    <a:pt x="36" y="337"/>
                    <a:pt x="36" y="337"/>
                    <a:pt x="36" y="337"/>
                  </a:cubicBezTo>
                  <a:cubicBezTo>
                    <a:pt x="35" y="336"/>
                    <a:pt x="35" y="336"/>
                    <a:pt x="35" y="336"/>
                  </a:cubicBezTo>
                  <a:cubicBezTo>
                    <a:pt x="36" y="336"/>
                    <a:pt x="36" y="336"/>
                    <a:pt x="36" y="336"/>
                  </a:cubicBezTo>
                  <a:lnTo>
                    <a:pt x="36" y="334"/>
                  </a:lnTo>
                  <a:close/>
                  <a:moveTo>
                    <a:pt x="634" y="209"/>
                  </a:moveTo>
                  <a:cubicBezTo>
                    <a:pt x="635" y="212"/>
                    <a:pt x="635" y="212"/>
                    <a:pt x="635" y="212"/>
                  </a:cubicBezTo>
                  <a:cubicBezTo>
                    <a:pt x="637" y="214"/>
                    <a:pt x="637" y="214"/>
                    <a:pt x="637" y="214"/>
                  </a:cubicBezTo>
                  <a:cubicBezTo>
                    <a:pt x="638" y="214"/>
                    <a:pt x="638" y="214"/>
                    <a:pt x="638" y="214"/>
                  </a:cubicBezTo>
                  <a:cubicBezTo>
                    <a:pt x="641" y="214"/>
                    <a:pt x="641" y="214"/>
                    <a:pt x="641" y="214"/>
                  </a:cubicBezTo>
                  <a:cubicBezTo>
                    <a:pt x="642" y="211"/>
                    <a:pt x="642" y="211"/>
                    <a:pt x="642" y="211"/>
                  </a:cubicBezTo>
                  <a:cubicBezTo>
                    <a:pt x="641" y="211"/>
                    <a:pt x="641" y="211"/>
                    <a:pt x="641" y="211"/>
                  </a:cubicBezTo>
                  <a:cubicBezTo>
                    <a:pt x="638" y="209"/>
                    <a:pt x="638" y="209"/>
                    <a:pt x="638" y="209"/>
                  </a:cubicBezTo>
                  <a:lnTo>
                    <a:pt x="634" y="209"/>
                  </a:lnTo>
                  <a:close/>
                  <a:moveTo>
                    <a:pt x="572" y="303"/>
                  </a:moveTo>
                  <a:cubicBezTo>
                    <a:pt x="574" y="300"/>
                    <a:pt x="574" y="300"/>
                    <a:pt x="574" y="300"/>
                  </a:cubicBezTo>
                  <a:cubicBezTo>
                    <a:pt x="575" y="298"/>
                    <a:pt x="575" y="298"/>
                    <a:pt x="575" y="298"/>
                  </a:cubicBezTo>
                  <a:cubicBezTo>
                    <a:pt x="575" y="297"/>
                    <a:pt x="575" y="297"/>
                    <a:pt x="575" y="297"/>
                  </a:cubicBezTo>
                  <a:cubicBezTo>
                    <a:pt x="575" y="295"/>
                    <a:pt x="575" y="295"/>
                    <a:pt x="575" y="295"/>
                  </a:cubicBezTo>
                  <a:cubicBezTo>
                    <a:pt x="575" y="293"/>
                    <a:pt x="575" y="293"/>
                    <a:pt x="575" y="293"/>
                  </a:cubicBezTo>
                  <a:cubicBezTo>
                    <a:pt x="565" y="301"/>
                    <a:pt x="565" y="301"/>
                    <a:pt x="565" y="301"/>
                  </a:cubicBezTo>
                  <a:cubicBezTo>
                    <a:pt x="568" y="298"/>
                    <a:pt x="568" y="298"/>
                    <a:pt x="568" y="298"/>
                  </a:cubicBezTo>
                  <a:cubicBezTo>
                    <a:pt x="571" y="294"/>
                    <a:pt x="571" y="294"/>
                    <a:pt x="571" y="294"/>
                  </a:cubicBezTo>
                  <a:cubicBezTo>
                    <a:pt x="563" y="300"/>
                    <a:pt x="563" y="300"/>
                    <a:pt x="563" y="300"/>
                  </a:cubicBezTo>
                  <a:cubicBezTo>
                    <a:pt x="559" y="304"/>
                    <a:pt x="559" y="304"/>
                    <a:pt x="559" y="304"/>
                  </a:cubicBezTo>
                  <a:cubicBezTo>
                    <a:pt x="556" y="307"/>
                    <a:pt x="556" y="307"/>
                    <a:pt x="556" y="307"/>
                  </a:cubicBezTo>
                  <a:cubicBezTo>
                    <a:pt x="558" y="307"/>
                    <a:pt x="558" y="307"/>
                    <a:pt x="558" y="307"/>
                  </a:cubicBezTo>
                  <a:cubicBezTo>
                    <a:pt x="561" y="307"/>
                    <a:pt x="561" y="307"/>
                    <a:pt x="561" y="307"/>
                  </a:cubicBezTo>
                  <a:cubicBezTo>
                    <a:pt x="559" y="308"/>
                    <a:pt x="559" y="308"/>
                    <a:pt x="559" y="308"/>
                  </a:cubicBezTo>
                  <a:cubicBezTo>
                    <a:pt x="561" y="308"/>
                    <a:pt x="561" y="308"/>
                    <a:pt x="561" y="308"/>
                  </a:cubicBezTo>
                  <a:cubicBezTo>
                    <a:pt x="563" y="307"/>
                    <a:pt x="563" y="307"/>
                    <a:pt x="563" y="307"/>
                  </a:cubicBezTo>
                  <a:cubicBezTo>
                    <a:pt x="566" y="304"/>
                    <a:pt x="566" y="304"/>
                    <a:pt x="566" y="304"/>
                  </a:cubicBezTo>
                  <a:cubicBezTo>
                    <a:pt x="569" y="301"/>
                    <a:pt x="569" y="301"/>
                    <a:pt x="569" y="301"/>
                  </a:cubicBezTo>
                  <a:cubicBezTo>
                    <a:pt x="569" y="304"/>
                    <a:pt x="569" y="304"/>
                    <a:pt x="569" y="304"/>
                  </a:cubicBezTo>
                  <a:cubicBezTo>
                    <a:pt x="566" y="307"/>
                    <a:pt x="566" y="307"/>
                    <a:pt x="566" y="307"/>
                  </a:cubicBezTo>
                  <a:cubicBezTo>
                    <a:pt x="571" y="303"/>
                    <a:pt x="571" y="303"/>
                    <a:pt x="571" y="303"/>
                  </a:cubicBezTo>
                  <a:cubicBezTo>
                    <a:pt x="568" y="307"/>
                    <a:pt x="568" y="307"/>
                    <a:pt x="568" y="307"/>
                  </a:cubicBezTo>
                  <a:lnTo>
                    <a:pt x="572" y="303"/>
                  </a:lnTo>
                  <a:close/>
                  <a:moveTo>
                    <a:pt x="598" y="182"/>
                  </a:moveTo>
                  <a:cubicBezTo>
                    <a:pt x="598" y="179"/>
                    <a:pt x="598" y="179"/>
                    <a:pt x="598" y="179"/>
                  </a:cubicBezTo>
                  <a:cubicBezTo>
                    <a:pt x="596" y="179"/>
                    <a:pt x="596" y="179"/>
                    <a:pt x="596" y="179"/>
                  </a:cubicBezTo>
                  <a:cubicBezTo>
                    <a:pt x="595" y="181"/>
                    <a:pt x="595" y="181"/>
                    <a:pt x="595" y="181"/>
                  </a:cubicBezTo>
                  <a:cubicBezTo>
                    <a:pt x="595" y="182"/>
                    <a:pt x="595" y="182"/>
                    <a:pt x="595" y="182"/>
                  </a:cubicBezTo>
                  <a:cubicBezTo>
                    <a:pt x="595" y="184"/>
                    <a:pt x="595" y="184"/>
                    <a:pt x="595" y="184"/>
                  </a:cubicBezTo>
                  <a:cubicBezTo>
                    <a:pt x="596" y="184"/>
                    <a:pt x="596" y="184"/>
                    <a:pt x="596" y="184"/>
                  </a:cubicBezTo>
                  <a:lnTo>
                    <a:pt x="598" y="182"/>
                  </a:lnTo>
                  <a:close/>
                  <a:moveTo>
                    <a:pt x="619" y="205"/>
                  </a:moveTo>
                  <a:cubicBezTo>
                    <a:pt x="618" y="205"/>
                    <a:pt x="618" y="205"/>
                    <a:pt x="618" y="205"/>
                  </a:cubicBezTo>
                  <a:cubicBezTo>
                    <a:pt x="619" y="204"/>
                    <a:pt x="619" y="204"/>
                    <a:pt x="619" y="204"/>
                  </a:cubicBezTo>
                  <a:cubicBezTo>
                    <a:pt x="618" y="202"/>
                    <a:pt x="618" y="202"/>
                    <a:pt x="618" y="202"/>
                  </a:cubicBezTo>
                  <a:cubicBezTo>
                    <a:pt x="615" y="202"/>
                    <a:pt x="615" y="202"/>
                    <a:pt x="615" y="202"/>
                  </a:cubicBezTo>
                  <a:cubicBezTo>
                    <a:pt x="608" y="204"/>
                    <a:pt x="608" y="204"/>
                    <a:pt x="608" y="204"/>
                  </a:cubicBezTo>
                  <a:cubicBezTo>
                    <a:pt x="608" y="202"/>
                    <a:pt x="608" y="202"/>
                    <a:pt x="608" y="202"/>
                  </a:cubicBezTo>
                  <a:cubicBezTo>
                    <a:pt x="609" y="202"/>
                    <a:pt x="609" y="202"/>
                    <a:pt x="609" y="202"/>
                  </a:cubicBezTo>
                  <a:cubicBezTo>
                    <a:pt x="611" y="201"/>
                    <a:pt x="611" y="201"/>
                    <a:pt x="611" y="201"/>
                  </a:cubicBezTo>
                  <a:cubicBezTo>
                    <a:pt x="611" y="199"/>
                    <a:pt x="611" y="199"/>
                    <a:pt x="611" y="199"/>
                  </a:cubicBezTo>
                  <a:cubicBezTo>
                    <a:pt x="612" y="198"/>
                    <a:pt x="612" y="198"/>
                    <a:pt x="612" y="198"/>
                  </a:cubicBezTo>
                  <a:cubicBezTo>
                    <a:pt x="612" y="197"/>
                    <a:pt x="612" y="197"/>
                    <a:pt x="612" y="197"/>
                  </a:cubicBezTo>
                  <a:cubicBezTo>
                    <a:pt x="612" y="195"/>
                    <a:pt x="612" y="195"/>
                    <a:pt x="612" y="195"/>
                  </a:cubicBezTo>
                  <a:cubicBezTo>
                    <a:pt x="611" y="194"/>
                    <a:pt x="611" y="194"/>
                    <a:pt x="611" y="194"/>
                  </a:cubicBezTo>
                  <a:cubicBezTo>
                    <a:pt x="608" y="194"/>
                    <a:pt x="608" y="194"/>
                    <a:pt x="608" y="194"/>
                  </a:cubicBezTo>
                  <a:cubicBezTo>
                    <a:pt x="605" y="192"/>
                    <a:pt x="605" y="192"/>
                    <a:pt x="605" y="192"/>
                  </a:cubicBezTo>
                  <a:cubicBezTo>
                    <a:pt x="604" y="191"/>
                    <a:pt x="604" y="191"/>
                    <a:pt x="604" y="191"/>
                  </a:cubicBezTo>
                  <a:cubicBezTo>
                    <a:pt x="604" y="189"/>
                    <a:pt x="604" y="189"/>
                    <a:pt x="604" y="189"/>
                  </a:cubicBezTo>
                  <a:cubicBezTo>
                    <a:pt x="598" y="188"/>
                    <a:pt x="598" y="188"/>
                    <a:pt x="598" y="188"/>
                  </a:cubicBezTo>
                  <a:cubicBezTo>
                    <a:pt x="598" y="187"/>
                    <a:pt x="598" y="187"/>
                    <a:pt x="598" y="187"/>
                  </a:cubicBezTo>
                  <a:cubicBezTo>
                    <a:pt x="596" y="185"/>
                    <a:pt x="596" y="185"/>
                    <a:pt x="596" y="185"/>
                  </a:cubicBezTo>
                  <a:cubicBezTo>
                    <a:pt x="594" y="187"/>
                    <a:pt x="594" y="187"/>
                    <a:pt x="594" y="187"/>
                  </a:cubicBezTo>
                  <a:cubicBezTo>
                    <a:pt x="591" y="188"/>
                    <a:pt x="591" y="188"/>
                    <a:pt x="591" y="188"/>
                  </a:cubicBezTo>
                  <a:cubicBezTo>
                    <a:pt x="591" y="187"/>
                    <a:pt x="591" y="187"/>
                    <a:pt x="591" y="187"/>
                  </a:cubicBezTo>
                  <a:cubicBezTo>
                    <a:pt x="591" y="185"/>
                    <a:pt x="591" y="185"/>
                    <a:pt x="591" y="185"/>
                  </a:cubicBezTo>
                  <a:cubicBezTo>
                    <a:pt x="592" y="184"/>
                    <a:pt x="592" y="184"/>
                    <a:pt x="592" y="184"/>
                  </a:cubicBezTo>
                  <a:cubicBezTo>
                    <a:pt x="594" y="182"/>
                    <a:pt x="594" y="182"/>
                    <a:pt x="594" y="182"/>
                  </a:cubicBezTo>
                  <a:cubicBezTo>
                    <a:pt x="591" y="182"/>
                    <a:pt x="591" y="182"/>
                    <a:pt x="591" y="182"/>
                  </a:cubicBezTo>
                  <a:cubicBezTo>
                    <a:pt x="592" y="181"/>
                    <a:pt x="592" y="181"/>
                    <a:pt x="592" y="181"/>
                  </a:cubicBezTo>
                  <a:cubicBezTo>
                    <a:pt x="591" y="181"/>
                    <a:pt x="591" y="181"/>
                    <a:pt x="591" y="181"/>
                  </a:cubicBezTo>
                  <a:cubicBezTo>
                    <a:pt x="588" y="181"/>
                    <a:pt x="588" y="181"/>
                    <a:pt x="588" y="181"/>
                  </a:cubicBezTo>
                  <a:cubicBezTo>
                    <a:pt x="582" y="185"/>
                    <a:pt x="582" y="185"/>
                    <a:pt x="582" y="185"/>
                  </a:cubicBezTo>
                  <a:cubicBezTo>
                    <a:pt x="574" y="194"/>
                    <a:pt x="574" y="194"/>
                    <a:pt x="574" y="194"/>
                  </a:cubicBezTo>
                  <a:cubicBezTo>
                    <a:pt x="569" y="198"/>
                    <a:pt x="569" y="198"/>
                    <a:pt x="569" y="198"/>
                  </a:cubicBezTo>
                  <a:cubicBezTo>
                    <a:pt x="569" y="201"/>
                    <a:pt x="569" y="201"/>
                    <a:pt x="569" y="201"/>
                  </a:cubicBezTo>
                  <a:cubicBezTo>
                    <a:pt x="569" y="202"/>
                    <a:pt x="569" y="202"/>
                    <a:pt x="569" y="202"/>
                  </a:cubicBezTo>
                  <a:cubicBezTo>
                    <a:pt x="568" y="202"/>
                    <a:pt x="568" y="202"/>
                    <a:pt x="568" y="202"/>
                  </a:cubicBezTo>
                  <a:cubicBezTo>
                    <a:pt x="561" y="204"/>
                    <a:pt x="561" y="204"/>
                    <a:pt x="561" y="204"/>
                  </a:cubicBezTo>
                  <a:cubicBezTo>
                    <a:pt x="558" y="205"/>
                    <a:pt x="558" y="205"/>
                    <a:pt x="558" y="205"/>
                  </a:cubicBezTo>
                  <a:cubicBezTo>
                    <a:pt x="555" y="208"/>
                    <a:pt x="555" y="208"/>
                    <a:pt x="555" y="208"/>
                  </a:cubicBezTo>
                  <a:cubicBezTo>
                    <a:pt x="556" y="208"/>
                    <a:pt x="556" y="208"/>
                    <a:pt x="556" y="208"/>
                  </a:cubicBezTo>
                  <a:cubicBezTo>
                    <a:pt x="558" y="208"/>
                    <a:pt x="558" y="208"/>
                    <a:pt x="558" y="208"/>
                  </a:cubicBezTo>
                  <a:cubicBezTo>
                    <a:pt x="561" y="208"/>
                    <a:pt x="561" y="208"/>
                    <a:pt x="561" y="208"/>
                  </a:cubicBezTo>
                  <a:cubicBezTo>
                    <a:pt x="565" y="207"/>
                    <a:pt x="565" y="207"/>
                    <a:pt x="565" y="207"/>
                  </a:cubicBezTo>
                  <a:cubicBezTo>
                    <a:pt x="571" y="207"/>
                    <a:pt x="571" y="207"/>
                    <a:pt x="571" y="207"/>
                  </a:cubicBezTo>
                  <a:cubicBezTo>
                    <a:pt x="569" y="208"/>
                    <a:pt x="569" y="208"/>
                    <a:pt x="569" y="208"/>
                  </a:cubicBezTo>
                  <a:cubicBezTo>
                    <a:pt x="568" y="209"/>
                    <a:pt x="568" y="209"/>
                    <a:pt x="568" y="209"/>
                  </a:cubicBezTo>
                  <a:cubicBezTo>
                    <a:pt x="566" y="212"/>
                    <a:pt x="566" y="212"/>
                    <a:pt x="566" y="212"/>
                  </a:cubicBezTo>
                  <a:cubicBezTo>
                    <a:pt x="566" y="214"/>
                    <a:pt x="566" y="214"/>
                    <a:pt x="566" y="214"/>
                  </a:cubicBezTo>
                  <a:cubicBezTo>
                    <a:pt x="568" y="214"/>
                    <a:pt x="568" y="214"/>
                    <a:pt x="568" y="214"/>
                  </a:cubicBezTo>
                  <a:cubicBezTo>
                    <a:pt x="571" y="214"/>
                    <a:pt x="571" y="214"/>
                    <a:pt x="571" y="214"/>
                  </a:cubicBezTo>
                  <a:cubicBezTo>
                    <a:pt x="576" y="212"/>
                    <a:pt x="576" y="212"/>
                    <a:pt x="576" y="212"/>
                  </a:cubicBezTo>
                  <a:cubicBezTo>
                    <a:pt x="582" y="208"/>
                    <a:pt x="582" y="208"/>
                    <a:pt x="582" y="208"/>
                  </a:cubicBezTo>
                  <a:cubicBezTo>
                    <a:pt x="588" y="207"/>
                    <a:pt x="588" y="207"/>
                    <a:pt x="588" y="207"/>
                  </a:cubicBezTo>
                  <a:cubicBezTo>
                    <a:pt x="591" y="204"/>
                    <a:pt x="591" y="204"/>
                    <a:pt x="591" y="204"/>
                  </a:cubicBezTo>
                  <a:cubicBezTo>
                    <a:pt x="592" y="202"/>
                    <a:pt x="592" y="202"/>
                    <a:pt x="592" y="202"/>
                  </a:cubicBezTo>
                  <a:cubicBezTo>
                    <a:pt x="598" y="201"/>
                    <a:pt x="598" y="201"/>
                    <a:pt x="598" y="201"/>
                  </a:cubicBezTo>
                  <a:cubicBezTo>
                    <a:pt x="598" y="202"/>
                    <a:pt x="598" y="202"/>
                    <a:pt x="598" y="202"/>
                  </a:cubicBezTo>
                  <a:cubicBezTo>
                    <a:pt x="596" y="202"/>
                    <a:pt x="596" y="202"/>
                    <a:pt x="596" y="202"/>
                  </a:cubicBezTo>
                  <a:cubicBezTo>
                    <a:pt x="599" y="204"/>
                    <a:pt x="599" y="204"/>
                    <a:pt x="599" y="204"/>
                  </a:cubicBezTo>
                  <a:cubicBezTo>
                    <a:pt x="601" y="204"/>
                    <a:pt x="601" y="204"/>
                    <a:pt x="601" y="204"/>
                  </a:cubicBezTo>
                  <a:cubicBezTo>
                    <a:pt x="602" y="205"/>
                    <a:pt x="602" y="205"/>
                    <a:pt x="602" y="205"/>
                  </a:cubicBezTo>
                  <a:cubicBezTo>
                    <a:pt x="601" y="205"/>
                    <a:pt x="601" y="205"/>
                    <a:pt x="601" y="205"/>
                  </a:cubicBezTo>
                  <a:cubicBezTo>
                    <a:pt x="599" y="207"/>
                    <a:pt x="599" y="207"/>
                    <a:pt x="599" y="207"/>
                  </a:cubicBezTo>
                  <a:cubicBezTo>
                    <a:pt x="602" y="207"/>
                    <a:pt x="602" y="207"/>
                    <a:pt x="602" y="207"/>
                  </a:cubicBezTo>
                  <a:cubicBezTo>
                    <a:pt x="606" y="208"/>
                    <a:pt x="606" y="208"/>
                    <a:pt x="606" y="208"/>
                  </a:cubicBezTo>
                  <a:cubicBezTo>
                    <a:pt x="611" y="209"/>
                    <a:pt x="611" y="209"/>
                    <a:pt x="611" y="209"/>
                  </a:cubicBezTo>
                  <a:cubicBezTo>
                    <a:pt x="614" y="208"/>
                    <a:pt x="614" y="208"/>
                    <a:pt x="614" y="208"/>
                  </a:cubicBezTo>
                  <a:cubicBezTo>
                    <a:pt x="621" y="207"/>
                    <a:pt x="621" y="207"/>
                    <a:pt x="621" y="207"/>
                  </a:cubicBezTo>
                  <a:lnTo>
                    <a:pt x="619" y="205"/>
                  </a:lnTo>
                  <a:close/>
                  <a:moveTo>
                    <a:pt x="701" y="221"/>
                  </a:moveTo>
                  <a:cubicBezTo>
                    <a:pt x="703" y="221"/>
                    <a:pt x="703" y="221"/>
                    <a:pt x="703" y="221"/>
                  </a:cubicBezTo>
                  <a:cubicBezTo>
                    <a:pt x="704" y="219"/>
                    <a:pt x="704" y="219"/>
                    <a:pt x="704" y="219"/>
                  </a:cubicBezTo>
                  <a:cubicBezTo>
                    <a:pt x="704" y="218"/>
                    <a:pt x="704" y="218"/>
                    <a:pt x="704" y="218"/>
                  </a:cubicBezTo>
                  <a:cubicBezTo>
                    <a:pt x="703" y="218"/>
                    <a:pt x="703" y="218"/>
                    <a:pt x="703" y="218"/>
                  </a:cubicBezTo>
                  <a:cubicBezTo>
                    <a:pt x="701" y="217"/>
                    <a:pt x="701" y="217"/>
                    <a:pt x="701" y="217"/>
                  </a:cubicBezTo>
                  <a:cubicBezTo>
                    <a:pt x="698" y="218"/>
                    <a:pt x="698" y="218"/>
                    <a:pt x="698" y="218"/>
                  </a:cubicBezTo>
                  <a:cubicBezTo>
                    <a:pt x="700" y="218"/>
                    <a:pt x="700" y="218"/>
                    <a:pt x="700" y="218"/>
                  </a:cubicBezTo>
                  <a:cubicBezTo>
                    <a:pt x="700" y="219"/>
                    <a:pt x="700" y="219"/>
                    <a:pt x="700" y="219"/>
                  </a:cubicBezTo>
                  <a:lnTo>
                    <a:pt x="701" y="221"/>
                  </a:lnTo>
                  <a:close/>
                  <a:moveTo>
                    <a:pt x="608" y="179"/>
                  </a:moveTo>
                  <a:cubicBezTo>
                    <a:pt x="606" y="179"/>
                    <a:pt x="606" y="179"/>
                    <a:pt x="606" y="179"/>
                  </a:cubicBezTo>
                  <a:cubicBezTo>
                    <a:pt x="605" y="178"/>
                    <a:pt x="605" y="178"/>
                    <a:pt x="605" y="178"/>
                  </a:cubicBezTo>
                  <a:cubicBezTo>
                    <a:pt x="604" y="178"/>
                    <a:pt x="604" y="178"/>
                    <a:pt x="604" y="178"/>
                  </a:cubicBezTo>
                  <a:cubicBezTo>
                    <a:pt x="602" y="179"/>
                    <a:pt x="602" y="179"/>
                    <a:pt x="602" y="179"/>
                  </a:cubicBezTo>
                  <a:cubicBezTo>
                    <a:pt x="604" y="179"/>
                    <a:pt x="604" y="179"/>
                    <a:pt x="604" y="179"/>
                  </a:cubicBezTo>
                  <a:cubicBezTo>
                    <a:pt x="604" y="181"/>
                    <a:pt x="604" y="181"/>
                    <a:pt x="604" y="181"/>
                  </a:cubicBezTo>
                  <a:cubicBezTo>
                    <a:pt x="604" y="182"/>
                    <a:pt x="604" y="182"/>
                    <a:pt x="604" y="182"/>
                  </a:cubicBezTo>
                  <a:cubicBezTo>
                    <a:pt x="606" y="182"/>
                    <a:pt x="606" y="182"/>
                    <a:pt x="606" y="182"/>
                  </a:cubicBezTo>
                  <a:cubicBezTo>
                    <a:pt x="605" y="184"/>
                    <a:pt x="605" y="184"/>
                    <a:pt x="605" y="184"/>
                  </a:cubicBezTo>
                  <a:cubicBezTo>
                    <a:pt x="608" y="184"/>
                    <a:pt x="608" y="184"/>
                    <a:pt x="608" y="184"/>
                  </a:cubicBezTo>
                  <a:cubicBezTo>
                    <a:pt x="609" y="184"/>
                    <a:pt x="609" y="184"/>
                    <a:pt x="609" y="184"/>
                  </a:cubicBezTo>
                  <a:cubicBezTo>
                    <a:pt x="609" y="182"/>
                    <a:pt x="609" y="182"/>
                    <a:pt x="609" y="182"/>
                  </a:cubicBezTo>
                  <a:cubicBezTo>
                    <a:pt x="606" y="181"/>
                    <a:pt x="606" y="181"/>
                    <a:pt x="606" y="181"/>
                  </a:cubicBezTo>
                  <a:cubicBezTo>
                    <a:pt x="608" y="181"/>
                    <a:pt x="608" y="181"/>
                    <a:pt x="608" y="181"/>
                  </a:cubicBezTo>
                  <a:lnTo>
                    <a:pt x="608" y="179"/>
                  </a:lnTo>
                  <a:close/>
                  <a:moveTo>
                    <a:pt x="608" y="225"/>
                  </a:moveTo>
                  <a:cubicBezTo>
                    <a:pt x="605" y="230"/>
                    <a:pt x="605" y="230"/>
                    <a:pt x="605" y="230"/>
                  </a:cubicBezTo>
                  <a:cubicBezTo>
                    <a:pt x="605" y="231"/>
                    <a:pt x="605" y="231"/>
                    <a:pt x="605" y="231"/>
                  </a:cubicBezTo>
                  <a:cubicBezTo>
                    <a:pt x="606" y="232"/>
                    <a:pt x="606" y="232"/>
                    <a:pt x="606" y="232"/>
                  </a:cubicBezTo>
                  <a:cubicBezTo>
                    <a:pt x="609" y="231"/>
                    <a:pt x="609" y="231"/>
                    <a:pt x="609" y="231"/>
                  </a:cubicBezTo>
                  <a:cubicBezTo>
                    <a:pt x="614" y="228"/>
                    <a:pt x="614" y="228"/>
                    <a:pt x="614" y="228"/>
                  </a:cubicBezTo>
                  <a:cubicBezTo>
                    <a:pt x="617" y="225"/>
                    <a:pt x="617" y="225"/>
                    <a:pt x="617" y="225"/>
                  </a:cubicBezTo>
                  <a:cubicBezTo>
                    <a:pt x="617" y="224"/>
                    <a:pt x="617" y="224"/>
                    <a:pt x="617" y="224"/>
                  </a:cubicBezTo>
                  <a:cubicBezTo>
                    <a:pt x="615" y="222"/>
                    <a:pt x="615" y="222"/>
                    <a:pt x="615" y="222"/>
                  </a:cubicBezTo>
                  <a:cubicBezTo>
                    <a:pt x="612" y="224"/>
                    <a:pt x="612" y="224"/>
                    <a:pt x="612" y="224"/>
                  </a:cubicBezTo>
                  <a:lnTo>
                    <a:pt x="608" y="225"/>
                  </a:lnTo>
                  <a:close/>
                  <a:moveTo>
                    <a:pt x="641" y="49"/>
                  </a:moveTo>
                  <a:cubicBezTo>
                    <a:pt x="635" y="49"/>
                    <a:pt x="635" y="49"/>
                    <a:pt x="635" y="49"/>
                  </a:cubicBezTo>
                  <a:cubicBezTo>
                    <a:pt x="632" y="49"/>
                    <a:pt x="632" y="49"/>
                    <a:pt x="632" y="49"/>
                  </a:cubicBezTo>
                  <a:cubicBezTo>
                    <a:pt x="629" y="50"/>
                    <a:pt x="629" y="50"/>
                    <a:pt x="629" y="50"/>
                  </a:cubicBezTo>
                  <a:cubicBezTo>
                    <a:pt x="631" y="52"/>
                    <a:pt x="631" y="52"/>
                    <a:pt x="631" y="52"/>
                  </a:cubicBezTo>
                  <a:cubicBezTo>
                    <a:pt x="634" y="52"/>
                    <a:pt x="634" y="52"/>
                    <a:pt x="634" y="52"/>
                  </a:cubicBezTo>
                  <a:cubicBezTo>
                    <a:pt x="641" y="52"/>
                    <a:pt x="641" y="52"/>
                    <a:pt x="641" y="52"/>
                  </a:cubicBezTo>
                  <a:cubicBezTo>
                    <a:pt x="648" y="52"/>
                    <a:pt x="648" y="52"/>
                    <a:pt x="648" y="52"/>
                  </a:cubicBezTo>
                  <a:cubicBezTo>
                    <a:pt x="651" y="52"/>
                    <a:pt x="651" y="52"/>
                    <a:pt x="651" y="52"/>
                  </a:cubicBezTo>
                  <a:cubicBezTo>
                    <a:pt x="655" y="49"/>
                    <a:pt x="655" y="49"/>
                    <a:pt x="655" y="49"/>
                  </a:cubicBezTo>
                  <a:cubicBezTo>
                    <a:pt x="652" y="49"/>
                    <a:pt x="652" y="49"/>
                    <a:pt x="652" y="49"/>
                  </a:cubicBezTo>
                  <a:cubicBezTo>
                    <a:pt x="649" y="49"/>
                    <a:pt x="649" y="49"/>
                    <a:pt x="649" y="49"/>
                  </a:cubicBezTo>
                  <a:lnTo>
                    <a:pt x="641" y="49"/>
                  </a:lnTo>
                  <a:close/>
                  <a:moveTo>
                    <a:pt x="713" y="247"/>
                  </a:moveTo>
                  <a:cubicBezTo>
                    <a:pt x="711" y="245"/>
                    <a:pt x="711" y="245"/>
                    <a:pt x="711" y="245"/>
                  </a:cubicBezTo>
                  <a:cubicBezTo>
                    <a:pt x="710" y="245"/>
                    <a:pt x="710" y="245"/>
                    <a:pt x="710" y="245"/>
                  </a:cubicBezTo>
                  <a:cubicBezTo>
                    <a:pt x="708" y="247"/>
                    <a:pt x="708" y="247"/>
                    <a:pt x="708" y="247"/>
                  </a:cubicBezTo>
                  <a:cubicBezTo>
                    <a:pt x="705" y="250"/>
                    <a:pt x="705" y="250"/>
                    <a:pt x="705" y="250"/>
                  </a:cubicBezTo>
                  <a:cubicBezTo>
                    <a:pt x="710" y="248"/>
                    <a:pt x="710" y="248"/>
                    <a:pt x="710" y="248"/>
                  </a:cubicBezTo>
                  <a:lnTo>
                    <a:pt x="713" y="247"/>
                  </a:lnTo>
                  <a:close/>
                  <a:moveTo>
                    <a:pt x="43" y="389"/>
                  </a:moveTo>
                  <a:cubicBezTo>
                    <a:pt x="42" y="387"/>
                    <a:pt x="42" y="387"/>
                    <a:pt x="42" y="387"/>
                  </a:cubicBezTo>
                  <a:cubicBezTo>
                    <a:pt x="43" y="386"/>
                    <a:pt x="43" y="386"/>
                    <a:pt x="43" y="386"/>
                  </a:cubicBezTo>
                  <a:cubicBezTo>
                    <a:pt x="43" y="384"/>
                    <a:pt x="43" y="384"/>
                    <a:pt x="43" y="384"/>
                  </a:cubicBezTo>
                  <a:cubicBezTo>
                    <a:pt x="43" y="381"/>
                    <a:pt x="43" y="381"/>
                    <a:pt x="43" y="381"/>
                  </a:cubicBezTo>
                  <a:cubicBezTo>
                    <a:pt x="43" y="377"/>
                    <a:pt x="43" y="377"/>
                    <a:pt x="43" y="377"/>
                  </a:cubicBezTo>
                  <a:cubicBezTo>
                    <a:pt x="40" y="376"/>
                    <a:pt x="40" y="376"/>
                    <a:pt x="40" y="376"/>
                  </a:cubicBezTo>
                  <a:cubicBezTo>
                    <a:pt x="36" y="374"/>
                    <a:pt x="36" y="374"/>
                    <a:pt x="36" y="374"/>
                  </a:cubicBezTo>
                  <a:cubicBezTo>
                    <a:pt x="32" y="374"/>
                    <a:pt x="32" y="374"/>
                    <a:pt x="32" y="374"/>
                  </a:cubicBezTo>
                  <a:cubicBezTo>
                    <a:pt x="27" y="373"/>
                    <a:pt x="27" y="373"/>
                    <a:pt x="27" y="373"/>
                  </a:cubicBezTo>
                  <a:cubicBezTo>
                    <a:pt x="24" y="370"/>
                    <a:pt x="24" y="370"/>
                    <a:pt x="24" y="370"/>
                  </a:cubicBezTo>
                  <a:cubicBezTo>
                    <a:pt x="20" y="370"/>
                    <a:pt x="20" y="370"/>
                    <a:pt x="20" y="370"/>
                  </a:cubicBezTo>
                  <a:cubicBezTo>
                    <a:pt x="17" y="371"/>
                    <a:pt x="17" y="371"/>
                    <a:pt x="17" y="371"/>
                  </a:cubicBezTo>
                  <a:cubicBezTo>
                    <a:pt x="16" y="373"/>
                    <a:pt x="16" y="373"/>
                    <a:pt x="16" y="373"/>
                  </a:cubicBezTo>
                  <a:cubicBezTo>
                    <a:pt x="17" y="374"/>
                    <a:pt x="17" y="374"/>
                    <a:pt x="17" y="374"/>
                  </a:cubicBezTo>
                  <a:cubicBezTo>
                    <a:pt x="20" y="374"/>
                    <a:pt x="20" y="374"/>
                    <a:pt x="20" y="374"/>
                  </a:cubicBezTo>
                  <a:cubicBezTo>
                    <a:pt x="22" y="374"/>
                    <a:pt x="22" y="374"/>
                    <a:pt x="22" y="374"/>
                  </a:cubicBezTo>
                  <a:cubicBezTo>
                    <a:pt x="20" y="376"/>
                    <a:pt x="20" y="376"/>
                    <a:pt x="20" y="376"/>
                  </a:cubicBezTo>
                  <a:cubicBezTo>
                    <a:pt x="19" y="377"/>
                    <a:pt x="19" y="377"/>
                    <a:pt x="19" y="377"/>
                  </a:cubicBezTo>
                  <a:cubicBezTo>
                    <a:pt x="17" y="379"/>
                    <a:pt x="17" y="379"/>
                    <a:pt x="17" y="379"/>
                  </a:cubicBezTo>
                  <a:cubicBezTo>
                    <a:pt x="16" y="380"/>
                    <a:pt x="16" y="380"/>
                    <a:pt x="16" y="380"/>
                  </a:cubicBezTo>
                  <a:cubicBezTo>
                    <a:pt x="19" y="380"/>
                    <a:pt x="19" y="380"/>
                    <a:pt x="19" y="380"/>
                  </a:cubicBezTo>
                  <a:cubicBezTo>
                    <a:pt x="20" y="380"/>
                    <a:pt x="20" y="380"/>
                    <a:pt x="20" y="380"/>
                  </a:cubicBezTo>
                  <a:cubicBezTo>
                    <a:pt x="20" y="381"/>
                    <a:pt x="20" y="381"/>
                    <a:pt x="20" y="381"/>
                  </a:cubicBezTo>
                  <a:cubicBezTo>
                    <a:pt x="24" y="380"/>
                    <a:pt x="24" y="380"/>
                    <a:pt x="24" y="380"/>
                  </a:cubicBezTo>
                  <a:cubicBezTo>
                    <a:pt x="22" y="381"/>
                    <a:pt x="22" y="381"/>
                    <a:pt x="22" y="381"/>
                  </a:cubicBezTo>
                  <a:cubicBezTo>
                    <a:pt x="22" y="383"/>
                    <a:pt x="22" y="383"/>
                    <a:pt x="22" y="383"/>
                  </a:cubicBezTo>
                  <a:cubicBezTo>
                    <a:pt x="23" y="383"/>
                    <a:pt x="23" y="383"/>
                    <a:pt x="23" y="383"/>
                  </a:cubicBezTo>
                  <a:cubicBezTo>
                    <a:pt x="24" y="381"/>
                    <a:pt x="24" y="381"/>
                    <a:pt x="24" y="381"/>
                  </a:cubicBezTo>
                  <a:cubicBezTo>
                    <a:pt x="24" y="383"/>
                    <a:pt x="24" y="383"/>
                    <a:pt x="24" y="383"/>
                  </a:cubicBezTo>
                  <a:cubicBezTo>
                    <a:pt x="26" y="383"/>
                    <a:pt x="26" y="383"/>
                    <a:pt x="26" y="383"/>
                  </a:cubicBezTo>
                  <a:cubicBezTo>
                    <a:pt x="26" y="386"/>
                    <a:pt x="26" y="386"/>
                    <a:pt x="26" y="386"/>
                  </a:cubicBezTo>
                  <a:cubicBezTo>
                    <a:pt x="30" y="386"/>
                    <a:pt x="30" y="386"/>
                    <a:pt x="30" y="386"/>
                  </a:cubicBezTo>
                  <a:cubicBezTo>
                    <a:pt x="26" y="387"/>
                    <a:pt x="26" y="387"/>
                    <a:pt x="26" y="387"/>
                  </a:cubicBezTo>
                  <a:cubicBezTo>
                    <a:pt x="24" y="387"/>
                    <a:pt x="24" y="387"/>
                    <a:pt x="24" y="387"/>
                  </a:cubicBezTo>
                  <a:cubicBezTo>
                    <a:pt x="23" y="389"/>
                    <a:pt x="23" y="389"/>
                    <a:pt x="23" y="389"/>
                  </a:cubicBezTo>
                  <a:cubicBezTo>
                    <a:pt x="29" y="389"/>
                    <a:pt x="29" y="389"/>
                    <a:pt x="29" y="389"/>
                  </a:cubicBezTo>
                  <a:cubicBezTo>
                    <a:pt x="27" y="390"/>
                    <a:pt x="27" y="390"/>
                    <a:pt x="27" y="390"/>
                  </a:cubicBezTo>
                  <a:cubicBezTo>
                    <a:pt x="30" y="390"/>
                    <a:pt x="30" y="390"/>
                    <a:pt x="30" y="390"/>
                  </a:cubicBezTo>
                  <a:cubicBezTo>
                    <a:pt x="30" y="392"/>
                    <a:pt x="30" y="392"/>
                    <a:pt x="30" y="392"/>
                  </a:cubicBezTo>
                  <a:cubicBezTo>
                    <a:pt x="32" y="392"/>
                    <a:pt x="32" y="392"/>
                    <a:pt x="32" y="392"/>
                  </a:cubicBezTo>
                  <a:cubicBezTo>
                    <a:pt x="29" y="393"/>
                    <a:pt x="29" y="393"/>
                    <a:pt x="29" y="393"/>
                  </a:cubicBezTo>
                  <a:cubicBezTo>
                    <a:pt x="27" y="393"/>
                    <a:pt x="27" y="393"/>
                    <a:pt x="27" y="393"/>
                  </a:cubicBezTo>
                  <a:cubicBezTo>
                    <a:pt x="30" y="394"/>
                    <a:pt x="30" y="394"/>
                    <a:pt x="30" y="394"/>
                  </a:cubicBezTo>
                  <a:cubicBezTo>
                    <a:pt x="32" y="394"/>
                    <a:pt x="32" y="394"/>
                    <a:pt x="32" y="394"/>
                  </a:cubicBezTo>
                  <a:cubicBezTo>
                    <a:pt x="33" y="394"/>
                    <a:pt x="33" y="394"/>
                    <a:pt x="33" y="394"/>
                  </a:cubicBezTo>
                  <a:cubicBezTo>
                    <a:pt x="36" y="394"/>
                    <a:pt x="36" y="394"/>
                    <a:pt x="36" y="394"/>
                  </a:cubicBezTo>
                  <a:cubicBezTo>
                    <a:pt x="37" y="393"/>
                    <a:pt x="37" y="393"/>
                    <a:pt x="37" y="393"/>
                  </a:cubicBezTo>
                  <a:cubicBezTo>
                    <a:pt x="40" y="392"/>
                    <a:pt x="40" y="392"/>
                    <a:pt x="40" y="392"/>
                  </a:cubicBezTo>
                  <a:cubicBezTo>
                    <a:pt x="39" y="393"/>
                    <a:pt x="39" y="393"/>
                    <a:pt x="39" y="393"/>
                  </a:cubicBezTo>
                  <a:cubicBezTo>
                    <a:pt x="37" y="394"/>
                    <a:pt x="37" y="394"/>
                    <a:pt x="37" y="394"/>
                  </a:cubicBezTo>
                  <a:cubicBezTo>
                    <a:pt x="33" y="396"/>
                    <a:pt x="33" y="396"/>
                    <a:pt x="33" y="396"/>
                  </a:cubicBezTo>
                  <a:cubicBezTo>
                    <a:pt x="32" y="397"/>
                    <a:pt x="32" y="397"/>
                    <a:pt x="32" y="397"/>
                  </a:cubicBezTo>
                  <a:cubicBezTo>
                    <a:pt x="33" y="399"/>
                    <a:pt x="33" y="399"/>
                    <a:pt x="33" y="399"/>
                  </a:cubicBezTo>
                  <a:cubicBezTo>
                    <a:pt x="35" y="400"/>
                    <a:pt x="35" y="400"/>
                    <a:pt x="35" y="400"/>
                  </a:cubicBezTo>
                  <a:cubicBezTo>
                    <a:pt x="37" y="400"/>
                    <a:pt x="37" y="400"/>
                    <a:pt x="37" y="400"/>
                  </a:cubicBezTo>
                  <a:cubicBezTo>
                    <a:pt x="40" y="402"/>
                    <a:pt x="40" y="402"/>
                    <a:pt x="40" y="402"/>
                  </a:cubicBezTo>
                  <a:cubicBezTo>
                    <a:pt x="42" y="403"/>
                    <a:pt x="42" y="403"/>
                    <a:pt x="42" y="403"/>
                  </a:cubicBezTo>
                  <a:cubicBezTo>
                    <a:pt x="45" y="403"/>
                    <a:pt x="45" y="403"/>
                    <a:pt x="45" y="403"/>
                  </a:cubicBezTo>
                  <a:cubicBezTo>
                    <a:pt x="47" y="403"/>
                    <a:pt x="47" y="403"/>
                    <a:pt x="47" y="403"/>
                  </a:cubicBezTo>
                  <a:cubicBezTo>
                    <a:pt x="49" y="402"/>
                    <a:pt x="49" y="402"/>
                    <a:pt x="49" y="402"/>
                  </a:cubicBezTo>
                  <a:cubicBezTo>
                    <a:pt x="49" y="399"/>
                    <a:pt x="49" y="399"/>
                    <a:pt x="49" y="399"/>
                  </a:cubicBezTo>
                  <a:cubicBezTo>
                    <a:pt x="47" y="400"/>
                    <a:pt x="47" y="400"/>
                    <a:pt x="47" y="400"/>
                  </a:cubicBezTo>
                  <a:cubicBezTo>
                    <a:pt x="49" y="397"/>
                    <a:pt x="49" y="397"/>
                    <a:pt x="49" y="397"/>
                  </a:cubicBezTo>
                  <a:cubicBezTo>
                    <a:pt x="49" y="396"/>
                    <a:pt x="49" y="396"/>
                    <a:pt x="49" y="396"/>
                  </a:cubicBezTo>
                  <a:cubicBezTo>
                    <a:pt x="47" y="394"/>
                    <a:pt x="47" y="394"/>
                    <a:pt x="47" y="394"/>
                  </a:cubicBezTo>
                  <a:cubicBezTo>
                    <a:pt x="49" y="394"/>
                    <a:pt x="49" y="394"/>
                    <a:pt x="49" y="394"/>
                  </a:cubicBezTo>
                  <a:cubicBezTo>
                    <a:pt x="49" y="393"/>
                    <a:pt x="49" y="393"/>
                    <a:pt x="49" y="393"/>
                  </a:cubicBezTo>
                  <a:cubicBezTo>
                    <a:pt x="46" y="390"/>
                    <a:pt x="46" y="390"/>
                    <a:pt x="46" y="390"/>
                  </a:cubicBezTo>
                  <a:lnTo>
                    <a:pt x="43" y="389"/>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2" name="Freeform 188"/>
            <p:cNvSpPr>
              <a:spLocks noEditPoints="1"/>
            </p:cNvSpPr>
            <p:nvPr/>
          </p:nvSpPr>
          <p:spPr bwMode="auto">
            <a:xfrm>
              <a:off x="1241425" y="2454275"/>
              <a:ext cx="1400175" cy="693738"/>
            </a:xfrm>
            <a:custGeom>
              <a:avLst/>
              <a:gdLst>
                <a:gd name="T0" fmla="*/ 800 w 882"/>
                <a:gd name="T1" fmla="*/ 145 h 437"/>
                <a:gd name="T2" fmla="*/ 852 w 882"/>
                <a:gd name="T3" fmla="*/ 93 h 437"/>
                <a:gd name="T4" fmla="*/ 816 w 882"/>
                <a:gd name="T5" fmla="*/ 133 h 437"/>
                <a:gd name="T6" fmla="*/ 121 w 882"/>
                <a:gd name="T7" fmla="*/ 20 h 437"/>
                <a:gd name="T8" fmla="*/ 773 w 882"/>
                <a:gd name="T9" fmla="*/ 148 h 437"/>
                <a:gd name="T10" fmla="*/ 417 w 882"/>
                <a:gd name="T11" fmla="*/ 357 h 437"/>
                <a:gd name="T12" fmla="*/ 881 w 882"/>
                <a:gd name="T13" fmla="*/ 38 h 437"/>
                <a:gd name="T14" fmla="*/ 820 w 882"/>
                <a:gd name="T15" fmla="*/ 75 h 437"/>
                <a:gd name="T16" fmla="*/ 702 w 882"/>
                <a:gd name="T17" fmla="*/ 108 h 437"/>
                <a:gd name="T18" fmla="*/ 623 w 882"/>
                <a:gd name="T19" fmla="*/ 138 h 437"/>
                <a:gd name="T20" fmla="*/ 632 w 882"/>
                <a:gd name="T21" fmla="*/ 101 h 437"/>
                <a:gd name="T22" fmla="*/ 624 w 882"/>
                <a:gd name="T23" fmla="*/ 72 h 437"/>
                <a:gd name="T24" fmla="*/ 589 w 882"/>
                <a:gd name="T25" fmla="*/ 111 h 437"/>
                <a:gd name="T26" fmla="*/ 585 w 882"/>
                <a:gd name="T27" fmla="*/ 81 h 437"/>
                <a:gd name="T28" fmla="*/ 624 w 882"/>
                <a:gd name="T29" fmla="*/ 59 h 437"/>
                <a:gd name="T30" fmla="*/ 614 w 882"/>
                <a:gd name="T31" fmla="*/ 51 h 437"/>
                <a:gd name="T32" fmla="*/ 551 w 882"/>
                <a:gd name="T33" fmla="*/ 49 h 437"/>
                <a:gd name="T34" fmla="*/ 566 w 882"/>
                <a:gd name="T35" fmla="*/ 20 h 437"/>
                <a:gd name="T36" fmla="*/ 518 w 882"/>
                <a:gd name="T37" fmla="*/ 11 h 437"/>
                <a:gd name="T38" fmla="*/ 115 w 882"/>
                <a:gd name="T39" fmla="*/ 32 h 437"/>
                <a:gd name="T40" fmla="*/ 109 w 882"/>
                <a:gd name="T41" fmla="*/ 31 h 437"/>
                <a:gd name="T42" fmla="*/ 80 w 882"/>
                <a:gd name="T43" fmla="*/ 51 h 437"/>
                <a:gd name="T44" fmla="*/ 36 w 882"/>
                <a:gd name="T45" fmla="*/ 108 h 437"/>
                <a:gd name="T46" fmla="*/ 0 w 882"/>
                <a:gd name="T47" fmla="*/ 186 h 437"/>
                <a:gd name="T48" fmla="*/ 7 w 882"/>
                <a:gd name="T49" fmla="*/ 211 h 437"/>
                <a:gd name="T50" fmla="*/ 12 w 882"/>
                <a:gd name="T51" fmla="*/ 260 h 437"/>
                <a:gd name="T52" fmla="*/ 47 w 882"/>
                <a:gd name="T53" fmla="*/ 303 h 437"/>
                <a:gd name="T54" fmla="*/ 219 w 882"/>
                <a:gd name="T55" fmla="*/ 336 h 437"/>
                <a:gd name="T56" fmla="*/ 279 w 882"/>
                <a:gd name="T57" fmla="*/ 375 h 437"/>
                <a:gd name="T58" fmla="*/ 316 w 882"/>
                <a:gd name="T59" fmla="*/ 417 h 437"/>
                <a:gd name="T60" fmla="*/ 328 w 882"/>
                <a:gd name="T61" fmla="*/ 387 h 437"/>
                <a:gd name="T62" fmla="*/ 343 w 882"/>
                <a:gd name="T63" fmla="*/ 376 h 437"/>
                <a:gd name="T64" fmla="*/ 420 w 882"/>
                <a:gd name="T65" fmla="*/ 353 h 437"/>
                <a:gd name="T66" fmla="*/ 452 w 882"/>
                <a:gd name="T67" fmla="*/ 363 h 437"/>
                <a:gd name="T68" fmla="*/ 452 w 882"/>
                <a:gd name="T69" fmla="*/ 352 h 437"/>
                <a:gd name="T70" fmla="*/ 494 w 882"/>
                <a:gd name="T71" fmla="*/ 340 h 437"/>
                <a:gd name="T72" fmla="*/ 518 w 882"/>
                <a:gd name="T73" fmla="*/ 352 h 437"/>
                <a:gd name="T74" fmla="*/ 549 w 882"/>
                <a:gd name="T75" fmla="*/ 391 h 437"/>
                <a:gd name="T76" fmla="*/ 557 w 882"/>
                <a:gd name="T77" fmla="*/ 405 h 437"/>
                <a:gd name="T78" fmla="*/ 574 w 882"/>
                <a:gd name="T79" fmla="*/ 436 h 437"/>
                <a:gd name="T80" fmla="*/ 581 w 882"/>
                <a:gd name="T81" fmla="*/ 352 h 437"/>
                <a:gd name="T82" fmla="*/ 601 w 882"/>
                <a:gd name="T83" fmla="*/ 308 h 437"/>
                <a:gd name="T84" fmla="*/ 628 w 882"/>
                <a:gd name="T85" fmla="*/ 291 h 437"/>
                <a:gd name="T86" fmla="*/ 679 w 882"/>
                <a:gd name="T87" fmla="*/ 259 h 437"/>
                <a:gd name="T88" fmla="*/ 688 w 882"/>
                <a:gd name="T89" fmla="*/ 247 h 437"/>
                <a:gd name="T90" fmla="*/ 698 w 882"/>
                <a:gd name="T91" fmla="*/ 243 h 437"/>
                <a:gd name="T92" fmla="*/ 694 w 882"/>
                <a:gd name="T93" fmla="*/ 215 h 437"/>
                <a:gd name="T94" fmla="*/ 699 w 882"/>
                <a:gd name="T95" fmla="*/ 199 h 437"/>
                <a:gd name="T96" fmla="*/ 715 w 882"/>
                <a:gd name="T97" fmla="*/ 176 h 437"/>
                <a:gd name="T98" fmla="*/ 707 w 882"/>
                <a:gd name="T99" fmla="*/ 198 h 437"/>
                <a:gd name="T100" fmla="*/ 720 w 882"/>
                <a:gd name="T101" fmla="*/ 185 h 437"/>
                <a:gd name="T102" fmla="*/ 744 w 882"/>
                <a:gd name="T103" fmla="*/ 168 h 437"/>
                <a:gd name="T104" fmla="*/ 796 w 882"/>
                <a:gd name="T105" fmla="*/ 138 h 437"/>
                <a:gd name="T106" fmla="*/ 812 w 882"/>
                <a:gd name="T107" fmla="*/ 121 h 437"/>
                <a:gd name="T108" fmla="*/ 848 w 882"/>
                <a:gd name="T109" fmla="*/ 89 h 437"/>
                <a:gd name="T110" fmla="*/ 877 w 882"/>
                <a:gd name="T111" fmla="*/ 76 h 437"/>
                <a:gd name="T112" fmla="*/ 121 w 882"/>
                <a:gd name="T113" fmla="*/ 19 h 437"/>
                <a:gd name="T114" fmla="*/ 587 w 882"/>
                <a:gd name="T115" fmla="*/ 77 h 437"/>
                <a:gd name="T116" fmla="*/ 598 w 882"/>
                <a:gd name="T117" fmla="*/ 38 h 437"/>
                <a:gd name="T118" fmla="*/ 117 w 882"/>
                <a:gd name="T119" fmla="*/ 18 h 437"/>
                <a:gd name="T120" fmla="*/ 460 w 882"/>
                <a:gd name="T121" fmla="*/ 348 h 437"/>
                <a:gd name="T122" fmla="*/ 695 w 882"/>
                <a:gd name="T123" fmla="*/ 2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437">
                  <a:moveTo>
                    <a:pt x="794" y="142"/>
                  </a:moveTo>
                  <a:lnTo>
                    <a:pt x="796" y="138"/>
                  </a:lnTo>
                  <a:lnTo>
                    <a:pt x="794" y="141"/>
                  </a:lnTo>
                  <a:lnTo>
                    <a:pt x="794" y="142"/>
                  </a:lnTo>
                  <a:lnTo>
                    <a:pt x="794" y="142"/>
                  </a:lnTo>
                  <a:lnTo>
                    <a:pt x="794" y="142"/>
                  </a:lnTo>
                  <a:lnTo>
                    <a:pt x="794" y="142"/>
                  </a:lnTo>
                  <a:lnTo>
                    <a:pt x="794" y="142"/>
                  </a:lnTo>
                  <a:lnTo>
                    <a:pt x="794" y="142"/>
                  </a:lnTo>
                  <a:lnTo>
                    <a:pt x="794" y="142"/>
                  </a:lnTo>
                  <a:close/>
                  <a:moveTo>
                    <a:pt x="800" y="145"/>
                  </a:moveTo>
                  <a:lnTo>
                    <a:pt x="804" y="145"/>
                  </a:lnTo>
                  <a:lnTo>
                    <a:pt x="804" y="142"/>
                  </a:lnTo>
                  <a:lnTo>
                    <a:pt x="802" y="142"/>
                  </a:lnTo>
                  <a:lnTo>
                    <a:pt x="800" y="145"/>
                  </a:lnTo>
                  <a:lnTo>
                    <a:pt x="800" y="145"/>
                  </a:lnTo>
                  <a:lnTo>
                    <a:pt x="800" y="145"/>
                  </a:lnTo>
                  <a:lnTo>
                    <a:pt x="800" y="145"/>
                  </a:lnTo>
                  <a:lnTo>
                    <a:pt x="800" y="145"/>
                  </a:lnTo>
                  <a:lnTo>
                    <a:pt x="800" y="145"/>
                  </a:lnTo>
                  <a:lnTo>
                    <a:pt x="800" y="145"/>
                  </a:lnTo>
                  <a:close/>
                  <a:moveTo>
                    <a:pt x="808" y="145"/>
                  </a:moveTo>
                  <a:lnTo>
                    <a:pt x="812" y="146"/>
                  </a:lnTo>
                  <a:lnTo>
                    <a:pt x="812" y="142"/>
                  </a:lnTo>
                  <a:lnTo>
                    <a:pt x="810" y="145"/>
                  </a:lnTo>
                  <a:lnTo>
                    <a:pt x="808" y="145"/>
                  </a:lnTo>
                  <a:lnTo>
                    <a:pt x="808" y="145"/>
                  </a:lnTo>
                  <a:lnTo>
                    <a:pt x="808" y="145"/>
                  </a:lnTo>
                  <a:lnTo>
                    <a:pt x="808" y="145"/>
                  </a:lnTo>
                  <a:lnTo>
                    <a:pt x="808" y="145"/>
                  </a:lnTo>
                  <a:lnTo>
                    <a:pt x="808" y="145"/>
                  </a:lnTo>
                  <a:lnTo>
                    <a:pt x="808" y="145"/>
                  </a:lnTo>
                  <a:close/>
                  <a:moveTo>
                    <a:pt x="852" y="93"/>
                  </a:moveTo>
                  <a:lnTo>
                    <a:pt x="852" y="91"/>
                  </a:lnTo>
                  <a:lnTo>
                    <a:pt x="850" y="93"/>
                  </a:lnTo>
                  <a:lnTo>
                    <a:pt x="852" y="93"/>
                  </a:lnTo>
                  <a:lnTo>
                    <a:pt x="852" y="93"/>
                  </a:lnTo>
                  <a:lnTo>
                    <a:pt x="852" y="93"/>
                  </a:lnTo>
                  <a:lnTo>
                    <a:pt x="852" y="93"/>
                  </a:lnTo>
                  <a:lnTo>
                    <a:pt x="852" y="93"/>
                  </a:lnTo>
                  <a:lnTo>
                    <a:pt x="852" y="93"/>
                  </a:lnTo>
                  <a:lnTo>
                    <a:pt x="852" y="93"/>
                  </a:lnTo>
                  <a:close/>
                  <a:moveTo>
                    <a:pt x="857" y="91"/>
                  </a:moveTo>
                  <a:lnTo>
                    <a:pt x="857" y="89"/>
                  </a:lnTo>
                  <a:lnTo>
                    <a:pt x="856" y="89"/>
                  </a:lnTo>
                  <a:lnTo>
                    <a:pt x="856" y="93"/>
                  </a:lnTo>
                  <a:lnTo>
                    <a:pt x="857" y="91"/>
                  </a:lnTo>
                  <a:lnTo>
                    <a:pt x="857" y="91"/>
                  </a:lnTo>
                  <a:lnTo>
                    <a:pt x="857" y="91"/>
                  </a:lnTo>
                  <a:lnTo>
                    <a:pt x="857" y="91"/>
                  </a:lnTo>
                  <a:lnTo>
                    <a:pt x="857" y="91"/>
                  </a:lnTo>
                  <a:lnTo>
                    <a:pt x="857" y="91"/>
                  </a:lnTo>
                  <a:lnTo>
                    <a:pt x="857" y="91"/>
                  </a:lnTo>
                  <a:close/>
                  <a:moveTo>
                    <a:pt x="816" y="133"/>
                  </a:moveTo>
                  <a:lnTo>
                    <a:pt x="816" y="132"/>
                  </a:lnTo>
                  <a:lnTo>
                    <a:pt x="813" y="132"/>
                  </a:lnTo>
                  <a:lnTo>
                    <a:pt x="816" y="133"/>
                  </a:lnTo>
                  <a:lnTo>
                    <a:pt x="816" y="133"/>
                  </a:lnTo>
                  <a:lnTo>
                    <a:pt x="816" y="133"/>
                  </a:lnTo>
                  <a:lnTo>
                    <a:pt x="816" y="133"/>
                  </a:lnTo>
                  <a:lnTo>
                    <a:pt x="816" y="133"/>
                  </a:lnTo>
                  <a:lnTo>
                    <a:pt x="816" y="133"/>
                  </a:lnTo>
                  <a:lnTo>
                    <a:pt x="816" y="133"/>
                  </a:lnTo>
                  <a:close/>
                  <a:moveTo>
                    <a:pt x="111" y="36"/>
                  </a:moveTo>
                  <a:lnTo>
                    <a:pt x="113" y="36"/>
                  </a:lnTo>
                  <a:lnTo>
                    <a:pt x="113" y="34"/>
                  </a:lnTo>
                  <a:lnTo>
                    <a:pt x="111" y="36"/>
                  </a:lnTo>
                  <a:lnTo>
                    <a:pt x="111" y="36"/>
                  </a:lnTo>
                  <a:lnTo>
                    <a:pt x="111" y="36"/>
                  </a:lnTo>
                  <a:lnTo>
                    <a:pt x="111" y="36"/>
                  </a:lnTo>
                  <a:lnTo>
                    <a:pt x="111" y="36"/>
                  </a:lnTo>
                  <a:lnTo>
                    <a:pt x="111" y="36"/>
                  </a:lnTo>
                  <a:lnTo>
                    <a:pt x="111" y="36"/>
                  </a:lnTo>
                  <a:close/>
                  <a:moveTo>
                    <a:pt x="121" y="23"/>
                  </a:moveTo>
                  <a:lnTo>
                    <a:pt x="122" y="20"/>
                  </a:lnTo>
                  <a:lnTo>
                    <a:pt x="121" y="20"/>
                  </a:lnTo>
                  <a:lnTo>
                    <a:pt x="121" y="23"/>
                  </a:lnTo>
                  <a:lnTo>
                    <a:pt x="121" y="23"/>
                  </a:lnTo>
                  <a:lnTo>
                    <a:pt x="121" y="23"/>
                  </a:lnTo>
                  <a:lnTo>
                    <a:pt x="121" y="23"/>
                  </a:lnTo>
                  <a:lnTo>
                    <a:pt x="121" y="23"/>
                  </a:lnTo>
                  <a:lnTo>
                    <a:pt x="121" y="23"/>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lnTo>
                    <a:pt x="751" y="158"/>
                  </a:lnTo>
                  <a:lnTo>
                    <a:pt x="751" y="158"/>
                  </a:lnTo>
                  <a:lnTo>
                    <a:pt x="751" y="158"/>
                  </a:lnTo>
                  <a:lnTo>
                    <a:pt x="751" y="158"/>
                  </a:lnTo>
                  <a:lnTo>
                    <a:pt x="751" y="158"/>
                  </a:lnTo>
                  <a:lnTo>
                    <a:pt x="751" y="158"/>
                  </a:lnTo>
                  <a:close/>
                  <a:moveTo>
                    <a:pt x="417" y="357"/>
                  </a:moveTo>
                  <a:lnTo>
                    <a:pt x="416" y="356"/>
                  </a:lnTo>
                  <a:lnTo>
                    <a:pt x="413" y="357"/>
                  </a:lnTo>
                  <a:lnTo>
                    <a:pt x="416" y="357"/>
                  </a:lnTo>
                  <a:lnTo>
                    <a:pt x="417" y="357"/>
                  </a:lnTo>
                  <a:lnTo>
                    <a:pt x="417" y="357"/>
                  </a:lnTo>
                  <a:lnTo>
                    <a:pt x="417" y="357"/>
                  </a:lnTo>
                  <a:lnTo>
                    <a:pt x="417" y="357"/>
                  </a:lnTo>
                  <a:lnTo>
                    <a:pt x="417" y="357"/>
                  </a:lnTo>
                  <a:lnTo>
                    <a:pt x="417" y="357"/>
                  </a:lnTo>
                  <a:lnTo>
                    <a:pt x="417" y="357"/>
                  </a:lnTo>
                  <a:close/>
                  <a:moveTo>
                    <a:pt x="745" y="168"/>
                  </a:moveTo>
                  <a:lnTo>
                    <a:pt x="744" y="168"/>
                  </a:lnTo>
                  <a:lnTo>
                    <a:pt x="743" y="172"/>
                  </a:lnTo>
                  <a:lnTo>
                    <a:pt x="745" y="168"/>
                  </a:lnTo>
                  <a:lnTo>
                    <a:pt x="745" y="168"/>
                  </a:lnTo>
                  <a:lnTo>
                    <a:pt x="745" y="168"/>
                  </a:lnTo>
                  <a:lnTo>
                    <a:pt x="745" y="168"/>
                  </a:lnTo>
                  <a:lnTo>
                    <a:pt x="745" y="168"/>
                  </a:lnTo>
                  <a:lnTo>
                    <a:pt x="745" y="168"/>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3"/>
                  </a:lnTo>
                  <a:lnTo>
                    <a:pt x="47" y="303"/>
                  </a:lnTo>
                  <a:lnTo>
                    <a:pt x="47" y="303"/>
                  </a:lnTo>
                  <a:lnTo>
                    <a:pt x="47" y="303"/>
                  </a:lnTo>
                  <a:lnTo>
                    <a:pt x="47" y="304"/>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8" y="76"/>
                  </a:lnTo>
                  <a:lnTo>
                    <a:pt x="877" y="76"/>
                  </a:lnTo>
                  <a:lnTo>
                    <a:pt x="874" y="72"/>
                  </a:lnTo>
                  <a:lnTo>
                    <a:pt x="877" y="71"/>
                  </a:lnTo>
                  <a:lnTo>
                    <a:pt x="877" y="68"/>
                  </a:lnTo>
                  <a:lnTo>
                    <a:pt x="874" y="67"/>
                  </a:lnTo>
                  <a:lnTo>
                    <a:pt x="874" y="63"/>
                  </a:lnTo>
                  <a:lnTo>
                    <a:pt x="877" y="57"/>
                  </a:lnTo>
                  <a:lnTo>
                    <a:pt x="877" y="57"/>
                  </a:lnTo>
                  <a:lnTo>
                    <a:pt x="877" y="57"/>
                  </a:lnTo>
                  <a:lnTo>
                    <a:pt x="877" y="57"/>
                  </a:lnTo>
                  <a:lnTo>
                    <a:pt x="877" y="57"/>
                  </a:lnTo>
                  <a:lnTo>
                    <a:pt x="877" y="57"/>
                  </a:lnTo>
                  <a:lnTo>
                    <a:pt x="877" y="57"/>
                  </a:lnTo>
                  <a:close/>
                  <a:moveTo>
                    <a:pt x="117" y="24"/>
                  </a:moveTo>
                  <a:lnTo>
                    <a:pt x="119" y="27"/>
                  </a:lnTo>
                  <a:lnTo>
                    <a:pt x="121" y="24"/>
                  </a:lnTo>
                  <a:lnTo>
                    <a:pt x="119" y="24"/>
                  </a:lnTo>
                  <a:lnTo>
                    <a:pt x="119" y="23"/>
                  </a:lnTo>
                  <a:lnTo>
                    <a:pt x="119" y="20"/>
                  </a:lnTo>
                  <a:lnTo>
                    <a:pt x="121" y="19"/>
                  </a:lnTo>
                  <a:lnTo>
                    <a:pt x="117" y="23"/>
                  </a:lnTo>
                  <a:lnTo>
                    <a:pt x="117" y="24"/>
                  </a:lnTo>
                  <a:lnTo>
                    <a:pt x="117" y="24"/>
                  </a:lnTo>
                  <a:lnTo>
                    <a:pt x="117" y="24"/>
                  </a:lnTo>
                  <a:lnTo>
                    <a:pt x="117" y="24"/>
                  </a:lnTo>
                  <a:lnTo>
                    <a:pt x="117" y="24"/>
                  </a:lnTo>
                  <a:lnTo>
                    <a:pt x="117" y="24"/>
                  </a:lnTo>
                  <a:lnTo>
                    <a:pt x="117" y="24"/>
                  </a:lnTo>
                  <a:close/>
                  <a:moveTo>
                    <a:pt x="587" y="77"/>
                  </a:moveTo>
                  <a:lnTo>
                    <a:pt x="587" y="80"/>
                  </a:lnTo>
                  <a:lnTo>
                    <a:pt x="587" y="81"/>
                  </a:lnTo>
                  <a:lnTo>
                    <a:pt x="589" y="80"/>
                  </a:lnTo>
                  <a:lnTo>
                    <a:pt x="595" y="75"/>
                  </a:lnTo>
                  <a:lnTo>
                    <a:pt x="591" y="76"/>
                  </a:lnTo>
                  <a:lnTo>
                    <a:pt x="587" y="77"/>
                  </a:lnTo>
                  <a:lnTo>
                    <a:pt x="587" y="77"/>
                  </a:lnTo>
                  <a:lnTo>
                    <a:pt x="587" y="77"/>
                  </a:lnTo>
                  <a:lnTo>
                    <a:pt x="587" y="77"/>
                  </a:lnTo>
                  <a:lnTo>
                    <a:pt x="587" y="77"/>
                  </a:lnTo>
                  <a:lnTo>
                    <a:pt x="587" y="77"/>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lnTo>
                    <a:pt x="598" y="38"/>
                  </a:lnTo>
                  <a:lnTo>
                    <a:pt x="598" y="38"/>
                  </a:lnTo>
                  <a:lnTo>
                    <a:pt x="598" y="38"/>
                  </a:lnTo>
                  <a:lnTo>
                    <a:pt x="598" y="38"/>
                  </a:lnTo>
                  <a:lnTo>
                    <a:pt x="598" y="38"/>
                  </a:lnTo>
                  <a:lnTo>
                    <a:pt x="598" y="38"/>
                  </a:lnTo>
                  <a:close/>
                  <a:moveTo>
                    <a:pt x="121" y="14"/>
                  </a:moveTo>
                  <a:lnTo>
                    <a:pt x="119" y="15"/>
                  </a:lnTo>
                  <a:lnTo>
                    <a:pt x="121" y="15"/>
                  </a:lnTo>
                  <a:lnTo>
                    <a:pt x="121" y="14"/>
                  </a:lnTo>
                  <a:lnTo>
                    <a:pt x="121" y="14"/>
                  </a:lnTo>
                  <a:lnTo>
                    <a:pt x="121" y="14"/>
                  </a:lnTo>
                  <a:lnTo>
                    <a:pt x="121" y="14"/>
                  </a:lnTo>
                  <a:lnTo>
                    <a:pt x="121" y="14"/>
                  </a:lnTo>
                  <a:lnTo>
                    <a:pt x="121" y="14"/>
                  </a:lnTo>
                  <a:lnTo>
                    <a:pt x="121" y="14"/>
                  </a:lnTo>
                  <a:close/>
                  <a:moveTo>
                    <a:pt x="117" y="18"/>
                  </a:moveTo>
                  <a:lnTo>
                    <a:pt x="117" y="15"/>
                  </a:lnTo>
                  <a:lnTo>
                    <a:pt x="115" y="15"/>
                  </a:lnTo>
                  <a:lnTo>
                    <a:pt x="117" y="18"/>
                  </a:lnTo>
                  <a:lnTo>
                    <a:pt x="117" y="18"/>
                  </a:lnTo>
                  <a:lnTo>
                    <a:pt x="117" y="18"/>
                  </a:lnTo>
                  <a:lnTo>
                    <a:pt x="117" y="18"/>
                  </a:lnTo>
                  <a:lnTo>
                    <a:pt x="117" y="18"/>
                  </a:lnTo>
                  <a:lnTo>
                    <a:pt x="117" y="18"/>
                  </a:lnTo>
                  <a:lnTo>
                    <a:pt x="117" y="18"/>
                  </a:lnTo>
                  <a:close/>
                  <a:moveTo>
                    <a:pt x="593" y="24"/>
                  </a:moveTo>
                  <a:lnTo>
                    <a:pt x="589" y="27"/>
                  </a:lnTo>
                  <a:lnTo>
                    <a:pt x="587" y="28"/>
                  </a:lnTo>
                  <a:lnTo>
                    <a:pt x="598" y="23"/>
                  </a:lnTo>
                  <a:lnTo>
                    <a:pt x="593" y="24"/>
                  </a:lnTo>
                  <a:lnTo>
                    <a:pt x="593" y="24"/>
                  </a:lnTo>
                  <a:lnTo>
                    <a:pt x="593" y="24"/>
                  </a:lnTo>
                  <a:lnTo>
                    <a:pt x="593" y="24"/>
                  </a:lnTo>
                  <a:lnTo>
                    <a:pt x="593" y="24"/>
                  </a:lnTo>
                  <a:lnTo>
                    <a:pt x="593" y="24"/>
                  </a:lnTo>
                  <a:lnTo>
                    <a:pt x="593" y="24"/>
                  </a:lnTo>
                  <a:close/>
                  <a:moveTo>
                    <a:pt x="460" y="348"/>
                  </a:moveTo>
                  <a:lnTo>
                    <a:pt x="460" y="347"/>
                  </a:lnTo>
                  <a:lnTo>
                    <a:pt x="457" y="348"/>
                  </a:lnTo>
                  <a:lnTo>
                    <a:pt x="460" y="348"/>
                  </a:lnTo>
                  <a:lnTo>
                    <a:pt x="460" y="348"/>
                  </a:lnTo>
                  <a:lnTo>
                    <a:pt x="460" y="348"/>
                  </a:lnTo>
                  <a:lnTo>
                    <a:pt x="460" y="348"/>
                  </a:lnTo>
                  <a:lnTo>
                    <a:pt x="460" y="348"/>
                  </a:lnTo>
                  <a:lnTo>
                    <a:pt x="460" y="348"/>
                  </a:lnTo>
                  <a:lnTo>
                    <a:pt x="460" y="348"/>
                  </a:lnTo>
                  <a:close/>
                  <a:moveTo>
                    <a:pt x="425" y="363"/>
                  </a:moveTo>
                  <a:lnTo>
                    <a:pt x="425" y="361"/>
                  </a:lnTo>
                  <a:lnTo>
                    <a:pt x="423" y="363"/>
                  </a:lnTo>
                  <a:lnTo>
                    <a:pt x="425" y="363"/>
                  </a:lnTo>
                  <a:lnTo>
                    <a:pt x="425" y="363"/>
                  </a:lnTo>
                  <a:lnTo>
                    <a:pt x="425" y="363"/>
                  </a:lnTo>
                  <a:lnTo>
                    <a:pt x="425" y="363"/>
                  </a:lnTo>
                  <a:lnTo>
                    <a:pt x="425" y="363"/>
                  </a:lnTo>
                  <a:lnTo>
                    <a:pt x="425" y="363"/>
                  </a:lnTo>
                  <a:lnTo>
                    <a:pt x="425" y="363"/>
                  </a:lnTo>
                  <a:close/>
                  <a:moveTo>
                    <a:pt x="695" y="253"/>
                  </a:moveTo>
                  <a:lnTo>
                    <a:pt x="692" y="255"/>
                  </a:lnTo>
                  <a:lnTo>
                    <a:pt x="695" y="255"/>
                  </a:lnTo>
                  <a:lnTo>
                    <a:pt x="698" y="249"/>
                  </a:lnTo>
                  <a:lnTo>
                    <a:pt x="698" y="246"/>
                  </a:lnTo>
                  <a:lnTo>
                    <a:pt x="695" y="251"/>
                  </a:lnTo>
                  <a:lnTo>
                    <a:pt x="695" y="253"/>
                  </a:lnTo>
                  <a:lnTo>
                    <a:pt x="695" y="253"/>
                  </a:lnTo>
                  <a:lnTo>
                    <a:pt x="695" y="253"/>
                  </a:lnTo>
                  <a:lnTo>
                    <a:pt x="695" y="253"/>
                  </a:lnTo>
                  <a:lnTo>
                    <a:pt x="695" y="253"/>
                  </a:lnTo>
                  <a:lnTo>
                    <a:pt x="695" y="253"/>
                  </a:lnTo>
                  <a:lnTo>
                    <a:pt x="695" y="253"/>
                  </a:lnTo>
                  <a:close/>
                </a:path>
              </a:pathLst>
            </a:custGeom>
            <a:solidFill>
              <a:schemeClr val="bg1">
                <a:lumMod val="75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3" name="Freeform 189"/>
            <p:cNvSpPr>
              <a:spLocks noEditPoints="1"/>
            </p:cNvSpPr>
            <p:nvPr/>
          </p:nvSpPr>
          <p:spPr bwMode="auto">
            <a:xfrm>
              <a:off x="5192713" y="2728913"/>
              <a:ext cx="514350" cy="419100"/>
            </a:xfrm>
            <a:custGeom>
              <a:avLst/>
              <a:gdLst>
                <a:gd name="T0" fmla="*/ 234 w 244"/>
                <a:gd name="T1" fmla="*/ 156 h 199"/>
                <a:gd name="T2" fmla="*/ 211 w 244"/>
                <a:gd name="T3" fmla="*/ 135 h 199"/>
                <a:gd name="T4" fmla="*/ 219 w 244"/>
                <a:gd name="T5" fmla="*/ 116 h 199"/>
                <a:gd name="T6" fmla="*/ 205 w 244"/>
                <a:gd name="T7" fmla="*/ 102 h 199"/>
                <a:gd name="T8" fmla="*/ 203 w 244"/>
                <a:gd name="T9" fmla="*/ 86 h 199"/>
                <a:gd name="T10" fmla="*/ 199 w 244"/>
                <a:gd name="T11" fmla="*/ 75 h 199"/>
                <a:gd name="T12" fmla="*/ 202 w 244"/>
                <a:gd name="T13" fmla="*/ 62 h 199"/>
                <a:gd name="T14" fmla="*/ 201 w 244"/>
                <a:gd name="T15" fmla="*/ 52 h 199"/>
                <a:gd name="T16" fmla="*/ 196 w 244"/>
                <a:gd name="T17" fmla="*/ 42 h 199"/>
                <a:gd name="T18" fmla="*/ 185 w 244"/>
                <a:gd name="T19" fmla="*/ 37 h 199"/>
                <a:gd name="T20" fmla="*/ 166 w 244"/>
                <a:gd name="T21" fmla="*/ 29 h 199"/>
                <a:gd name="T22" fmla="*/ 143 w 244"/>
                <a:gd name="T23" fmla="*/ 20 h 199"/>
                <a:gd name="T24" fmla="*/ 130 w 244"/>
                <a:gd name="T25" fmla="*/ 24 h 199"/>
                <a:gd name="T26" fmla="*/ 123 w 244"/>
                <a:gd name="T27" fmla="*/ 32 h 199"/>
                <a:gd name="T28" fmla="*/ 113 w 244"/>
                <a:gd name="T29" fmla="*/ 39 h 199"/>
                <a:gd name="T30" fmla="*/ 77 w 244"/>
                <a:gd name="T31" fmla="*/ 36 h 199"/>
                <a:gd name="T32" fmla="*/ 56 w 244"/>
                <a:gd name="T33" fmla="*/ 19 h 199"/>
                <a:gd name="T34" fmla="*/ 47 w 244"/>
                <a:gd name="T35" fmla="*/ 9 h 199"/>
                <a:gd name="T36" fmla="*/ 36 w 244"/>
                <a:gd name="T37" fmla="*/ 6 h 199"/>
                <a:gd name="T38" fmla="*/ 18 w 244"/>
                <a:gd name="T39" fmla="*/ 10 h 199"/>
                <a:gd name="T40" fmla="*/ 4 w 244"/>
                <a:gd name="T41" fmla="*/ 2 h 199"/>
                <a:gd name="T42" fmla="*/ 7 w 244"/>
                <a:gd name="T43" fmla="*/ 19 h 199"/>
                <a:gd name="T44" fmla="*/ 13 w 244"/>
                <a:gd name="T45" fmla="*/ 33 h 199"/>
                <a:gd name="T46" fmla="*/ 20 w 244"/>
                <a:gd name="T47" fmla="*/ 47 h 199"/>
                <a:gd name="T48" fmla="*/ 33 w 244"/>
                <a:gd name="T49" fmla="*/ 53 h 199"/>
                <a:gd name="T50" fmla="*/ 30 w 244"/>
                <a:gd name="T51" fmla="*/ 63 h 199"/>
                <a:gd name="T52" fmla="*/ 26 w 244"/>
                <a:gd name="T53" fmla="*/ 72 h 199"/>
                <a:gd name="T54" fmla="*/ 30 w 244"/>
                <a:gd name="T55" fmla="*/ 83 h 199"/>
                <a:gd name="T56" fmla="*/ 44 w 244"/>
                <a:gd name="T57" fmla="*/ 98 h 199"/>
                <a:gd name="T58" fmla="*/ 56 w 244"/>
                <a:gd name="T59" fmla="*/ 109 h 199"/>
                <a:gd name="T60" fmla="*/ 60 w 244"/>
                <a:gd name="T61" fmla="*/ 119 h 199"/>
                <a:gd name="T62" fmla="*/ 64 w 244"/>
                <a:gd name="T63" fmla="*/ 131 h 199"/>
                <a:gd name="T64" fmla="*/ 72 w 244"/>
                <a:gd name="T65" fmla="*/ 128 h 199"/>
                <a:gd name="T66" fmla="*/ 75 w 244"/>
                <a:gd name="T67" fmla="*/ 132 h 199"/>
                <a:gd name="T68" fmla="*/ 84 w 244"/>
                <a:gd name="T69" fmla="*/ 136 h 199"/>
                <a:gd name="T70" fmla="*/ 89 w 244"/>
                <a:gd name="T71" fmla="*/ 144 h 199"/>
                <a:gd name="T72" fmla="*/ 90 w 244"/>
                <a:gd name="T73" fmla="*/ 147 h 199"/>
                <a:gd name="T74" fmla="*/ 92 w 244"/>
                <a:gd name="T75" fmla="*/ 163 h 199"/>
                <a:gd name="T76" fmla="*/ 100 w 244"/>
                <a:gd name="T77" fmla="*/ 169 h 199"/>
                <a:gd name="T78" fmla="*/ 106 w 244"/>
                <a:gd name="T79" fmla="*/ 162 h 199"/>
                <a:gd name="T80" fmla="*/ 125 w 244"/>
                <a:gd name="T81" fmla="*/ 172 h 199"/>
                <a:gd name="T82" fmla="*/ 143 w 244"/>
                <a:gd name="T83" fmla="*/ 181 h 199"/>
                <a:gd name="T84" fmla="*/ 155 w 244"/>
                <a:gd name="T85" fmla="*/ 175 h 199"/>
                <a:gd name="T86" fmla="*/ 170 w 244"/>
                <a:gd name="T87" fmla="*/ 178 h 199"/>
                <a:gd name="T88" fmla="*/ 182 w 244"/>
                <a:gd name="T89" fmla="*/ 192 h 199"/>
                <a:gd name="T90" fmla="*/ 196 w 244"/>
                <a:gd name="T91" fmla="*/ 195 h 199"/>
                <a:gd name="T92" fmla="*/ 216 w 244"/>
                <a:gd name="T93" fmla="*/ 198 h 199"/>
                <a:gd name="T94" fmla="*/ 228 w 244"/>
                <a:gd name="T95" fmla="*/ 189 h 199"/>
                <a:gd name="T96" fmla="*/ 241 w 244"/>
                <a:gd name="T97" fmla="*/ 179 h 199"/>
                <a:gd name="T98" fmla="*/ 81 w 244"/>
                <a:gd name="T99" fmla="*/ 148 h 199"/>
                <a:gd name="T100" fmla="*/ 136 w 244"/>
                <a:gd name="T101" fmla="*/ 185 h 199"/>
                <a:gd name="T102" fmla="*/ 119 w 244"/>
                <a:gd name="T103" fmla="*/ 182 h 199"/>
                <a:gd name="T104" fmla="*/ 113 w 244"/>
                <a:gd name="T105" fmla="*/ 179 h 199"/>
                <a:gd name="T106" fmla="*/ 123 w 244"/>
                <a:gd name="T107" fmla="*/ 18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199">
                  <a:moveTo>
                    <a:pt x="242" y="171"/>
                  </a:moveTo>
                  <a:cubicBezTo>
                    <a:pt x="238" y="171"/>
                    <a:pt x="238" y="171"/>
                    <a:pt x="238" y="171"/>
                  </a:cubicBezTo>
                  <a:cubicBezTo>
                    <a:pt x="238" y="169"/>
                    <a:pt x="238" y="169"/>
                    <a:pt x="238" y="169"/>
                  </a:cubicBezTo>
                  <a:cubicBezTo>
                    <a:pt x="238" y="166"/>
                    <a:pt x="238" y="166"/>
                    <a:pt x="238" y="166"/>
                  </a:cubicBezTo>
                  <a:cubicBezTo>
                    <a:pt x="236" y="161"/>
                    <a:pt x="236" y="161"/>
                    <a:pt x="236" y="161"/>
                  </a:cubicBezTo>
                  <a:cubicBezTo>
                    <a:pt x="235" y="158"/>
                    <a:pt x="235" y="158"/>
                    <a:pt x="235" y="158"/>
                  </a:cubicBezTo>
                  <a:cubicBezTo>
                    <a:pt x="234" y="156"/>
                    <a:pt x="234" y="156"/>
                    <a:pt x="234" y="156"/>
                  </a:cubicBezTo>
                  <a:cubicBezTo>
                    <a:pt x="229" y="155"/>
                    <a:pt x="229" y="155"/>
                    <a:pt x="229" y="155"/>
                  </a:cubicBezTo>
                  <a:cubicBezTo>
                    <a:pt x="225" y="152"/>
                    <a:pt x="225" y="152"/>
                    <a:pt x="225" y="152"/>
                  </a:cubicBezTo>
                  <a:cubicBezTo>
                    <a:pt x="222" y="149"/>
                    <a:pt x="222" y="149"/>
                    <a:pt x="222" y="149"/>
                  </a:cubicBezTo>
                  <a:cubicBezTo>
                    <a:pt x="219" y="146"/>
                    <a:pt x="219" y="146"/>
                    <a:pt x="219" y="146"/>
                  </a:cubicBezTo>
                  <a:cubicBezTo>
                    <a:pt x="216" y="142"/>
                    <a:pt x="216" y="142"/>
                    <a:pt x="216" y="142"/>
                  </a:cubicBezTo>
                  <a:cubicBezTo>
                    <a:pt x="213" y="138"/>
                    <a:pt x="213" y="138"/>
                    <a:pt x="213" y="138"/>
                  </a:cubicBezTo>
                  <a:cubicBezTo>
                    <a:pt x="211" y="135"/>
                    <a:pt x="211" y="135"/>
                    <a:pt x="211" y="135"/>
                  </a:cubicBezTo>
                  <a:cubicBezTo>
                    <a:pt x="212" y="133"/>
                    <a:pt x="212" y="133"/>
                    <a:pt x="212" y="133"/>
                  </a:cubicBezTo>
                  <a:cubicBezTo>
                    <a:pt x="215" y="128"/>
                    <a:pt x="215" y="128"/>
                    <a:pt x="215" y="128"/>
                  </a:cubicBezTo>
                  <a:cubicBezTo>
                    <a:pt x="216" y="125"/>
                    <a:pt x="216" y="125"/>
                    <a:pt x="216" y="125"/>
                  </a:cubicBezTo>
                  <a:cubicBezTo>
                    <a:pt x="219" y="122"/>
                    <a:pt x="219" y="122"/>
                    <a:pt x="219" y="122"/>
                  </a:cubicBezTo>
                  <a:cubicBezTo>
                    <a:pt x="219" y="119"/>
                    <a:pt x="219" y="119"/>
                    <a:pt x="219" y="119"/>
                  </a:cubicBezTo>
                  <a:cubicBezTo>
                    <a:pt x="219" y="118"/>
                    <a:pt x="219" y="118"/>
                    <a:pt x="219" y="118"/>
                  </a:cubicBezTo>
                  <a:cubicBezTo>
                    <a:pt x="219" y="116"/>
                    <a:pt x="219" y="116"/>
                    <a:pt x="219" y="116"/>
                  </a:cubicBezTo>
                  <a:cubicBezTo>
                    <a:pt x="216" y="113"/>
                    <a:pt x="216" y="113"/>
                    <a:pt x="216" y="113"/>
                  </a:cubicBezTo>
                  <a:cubicBezTo>
                    <a:pt x="212" y="113"/>
                    <a:pt x="212" y="113"/>
                    <a:pt x="212" y="113"/>
                  </a:cubicBezTo>
                  <a:cubicBezTo>
                    <a:pt x="211" y="113"/>
                    <a:pt x="211" y="113"/>
                    <a:pt x="211" y="113"/>
                  </a:cubicBezTo>
                  <a:cubicBezTo>
                    <a:pt x="208" y="112"/>
                    <a:pt x="208" y="112"/>
                    <a:pt x="208" y="112"/>
                  </a:cubicBezTo>
                  <a:cubicBezTo>
                    <a:pt x="207" y="110"/>
                    <a:pt x="207" y="110"/>
                    <a:pt x="207" y="110"/>
                  </a:cubicBezTo>
                  <a:cubicBezTo>
                    <a:pt x="206" y="108"/>
                    <a:pt x="206" y="108"/>
                    <a:pt x="206" y="108"/>
                  </a:cubicBezTo>
                  <a:cubicBezTo>
                    <a:pt x="205" y="102"/>
                    <a:pt x="205" y="102"/>
                    <a:pt x="205" y="102"/>
                  </a:cubicBezTo>
                  <a:cubicBezTo>
                    <a:pt x="204" y="100"/>
                    <a:pt x="204" y="100"/>
                    <a:pt x="204" y="100"/>
                  </a:cubicBezTo>
                  <a:cubicBezTo>
                    <a:pt x="202" y="96"/>
                    <a:pt x="202" y="96"/>
                    <a:pt x="202" y="96"/>
                  </a:cubicBezTo>
                  <a:cubicBezTo>
                    <a:pt x="201" y="92"/>
                    <a:pt x="201" y="92"/>
                    <a:pt x="201" y="92"/>
                  </a:cubicBezTo>
                  <a:cubicBezTo>
                    <a:pt x="201" y="90"/>
                    <a:pt x="201" y="90"/>
                    <a:pt x="201" y="90"/>
                  </a:cubicBezTo>
                  <a:cubicBezTo>
                    <a:pt x="201" y="89"/>
                    <a:pt x="201" y="89"/>
                    <a:pt x="201" y="89"/>
                  </a:cubicBezTo>
                  <a:cubicBezTo>
                    <a:pt x="202" y="88"/>
                    <a:pt x="202" y="88"/>
                    <a:pt x="202" y="88"/>
                  </a:cubicBezTo>
                  <a:cubicBezTo>
                    <a:pt x="203" y="86"/>
                    <a:pt x="203" y="86"/>
                    <a:pt x="203" y="86"/>
                  </a:cubicBezTo>
                  <a:cubicBezTo>
                    <a:pt x="203" y="85"/>
                    <a:pt x="203" y="85"/>
                    <a:pt x="203" y="85"/>
                  </a:cubicBezTo>
                  <a:cubicBezTo>
                    <a:pt x="201" y="85"/>
                    <a:pt x="201" y="85"/>
                    <a:pt x="201" y="85"/>
                  </a:cubicBezTo>
                  <a:cubicBezTo>
                    <a:pt x="199" y="83"/>
                    <a:pt x="199" y="83"/>
                    <a:pt x="199" y="83"/>
                  </a:cubicBezTo>
                  <a:cubicBezTo>
                    <a:pt x="198" y="80"/>
                    <a:pt x="198" y="80"/>
                    <a:pt x="198" y="80"/>
                  </a:cubicBezTo>
                  <a:cubicBezTo>
                    <a:pt x="198" y="78"/>
                    <a:pt x="198" y="78"/>
                    <a:pt x="198" y="78"/>
                  </a:cubicBezTo>
                  <a:cubicBezTo>
                    <a:pt x="198" y="76"/>
                    <a:pt x="198" y="76"/>
                    <a:pt x="198" y="76"/>
                  </a:cubicBezTo>
                  <a:cubicBezTo>
                    <a:pt x="199" y="75"/>
                    <a:pt x="199" y="75"/>
                    <a:pt x="199" y="75"/>
                  </a:cubicBezTo>
                  <a:cubicBezTo>
                    <a:pt x="201" y="73"/>
                    <a:pt x="201" y="73"/>
                    <a:pt x="201" y="73"/>
                  </a:cubicBezTo>
                  <a:cubicBezTo>
                    <a:pt x="200" y="72"/>
                    <a:pt x="200" y="72"/>
                    <a:pt x="200" y="72"/>
                  </a:cubicBezTo>
                  <a:cubicBezTo>
                    <a:pt x="199" y="70"/>
                    <a:pt x="199" y="70"/>
                    <a:pt x="199" y="70"/>
                  </a:cubicBezTo>
                  <a:cubicBezTo>
                    <a:pt x="201" y="69"/>
                    <a:pt x="201" y="69"/>
                    <a:pt x="201" y="69"/>
                  </a:cubicBezTo>
                  <a:cubicBezTo>
                    <a:pt x="202" y="67"/>
                    <a:pt x="202" y="67"/>
                    <a:pt x="202" y="67"/>
                  </a:cubicBezTo>
                  <a:cubicBezTo>
                    <a:pt x="202" y="65"/>
                    <a:pt x="202" y="65"/>
                    <a:pt x="202" y="65"/>
                  </a:cubicBezTo>
                  <a:cubicBezTo>
                    <a:pt x="202" y="62"/>
                    <a:pt x="202" y="62"/>
                    <a:pt x="202" y="62"/>
                  </a:cubicBezTo>
                  <a:cubicBezTo>
                    <a:pt x="202" y="60"/>
                    <a:pt x="202" y="60"/>
                    <a:pt x="202" y="60"/>
                  </a:cubicBezTo>
                  <a:cubicBezTo>
                    <a:pt x="202" y="59"/>
                    <a:pt x="202" y="59"/>
                    <a:pt x="202" y="59"/>
                  </a:cubicBezTo>
                  <a:cubicBezTo>
                    <a:pt x="203" y="57"/>
                    <a:pt x="203" y="57"/>
                    <a:pt x="203" y="57"/>
                  </a:cubicBezTo>
                  <a:cubicBezTo>
                    <a:pt x="203" y="56"/>
                    <a:pt x="203" y="56"/>
                    <a:pt x="203" y="56"/>
                  </a:cubicBezTo>
                  <a:cubicBezTo>
                    <a:pt x="202" y="56"/>
                    <a:pt x="202" y="56"/>
                    <a:pt x="202" y="56"/>
                  </a:cubicBezTo>
                  <a:cubicBezTo>
                    <a:pt x="202" y="55"/>
                    <a:pt x="202" y="55"/>
                    <a:pt x="202" y="55"/>
                  </a:cubicBezTo>
                  <a:cubicBezTo>
                    <a:pt x="201" y="52"/>
                    <a:pt x="201" y="52"/>
                    <a:pt x="201" y="52"/>
                  </a:cubicBezTo>
                  <a:cubicBezTo>
                    <a:pt x="201" y="50"/>
                    <a:pt x="201" y="50"/>
                    <a:pt x="201" y="50"/>
                  </a:cubicBezTo>
                  <a:cubicBezTo>
                    <a:pt x="201" y="49"/>
                    <a:pt x="201" y="49"/>
                    <a:pt x="201" y="49"/>
                  </a:cubicBezTo>
                  <a:cubicBezTo>
                    <a:pt x="201" y="47"/>
                    <a:pt x="201" y="47"/>
                    <a:pt x="201" y="47"/>
                  </a:cubicBezTo>
                  <a:cubicBezTo>
                    <a:pt x="201" y="46"/>
                    <a:pt x="201" y="46"/>
                    <a:pt x="201" y="46"/>
                  </a:cubicBezTo>
                  <a:cubicBezTo>
                    <a:pt x="199" y="42"/>
                    <a:pt x="199" y="42"/>
                    <a:pt x="199" y="42"/>
                  </a:cubicBezTo>
                  <a:cubicBezTo>
                    <a:pt x="198" y="42"/>
                    <a:pt x="198" y="42"/>
                    <a:pt x="198" y="42"/>
                  </a:cubicBezTo>
                  <a:cubicBezTo>
                    <a:pt x="196" y="42"/>
                    <a:pt x="196" y="42"/>
                    <a:pt x="196" y="42"/>
                  </a:cubicBezTo>
                  <a:cubicBezTo>
                    <a:pt x="195" y="42"/>
                    <a:pt x="195" y="42"/>
                    <a:pt x="195" y="42"/>
                  </a:cubicBezTo>
                  <a:cubicBezTo>
                    <a:pt x="192" y="42"/>
                    <a:pt x="192" y="42"/>
                    <a:pt x="192" y="42"/>
                  </a:cubicBezTo>
                  <a:cubicBezTo>
                    <a:pt x="191" y="42"/>
                    <a:pt x="191" y="42"/>
                    <a:pt x="191" y="42"/>
                  </a:cubicBezTo>
                  <a:cubicBezTo>
                    <a:pt x="189" y="42"/>
                    <a:pt x="189" y="42"/>
                    <a:pt x="189" y="42"/>
                  </a:cubicBezTo>
                  <a:cubicBezTo>
                    <a:pt x="189" y="41"/>
                    <a:pt x="189" y="41"/>
                    <a:pt x="189" y="41"/>
                  </a:cubicBezTo>
                  <a:cubicBezTo>
                    <a:pt x="188" y="39"/>
                    <a:pt x="188" y="39"/>
                    <a:pt x="188" y="39"/>
                  </a:cubicBezTo>
                  <a:cubicBezTo>
                    <a:pt x="185" y="37"/>
                    <a:pt x="185" y="37"/>
                    <a:pt x="185" y="37"/>
                  </a:cubicBezTo>
                  <a:cubicBezTo>
                    <a:pt x="182" y="36"/>
                    <a:pt x="182" y="36"/>
                    <a:pt x="182" y="36"/>
                  </a:cubicBezTo>
                  <a:cubicBezTo>
                    <a:pt x="179" y="34"/>
                    <a:pt x="179" y="34"/>
                    <a:pt x="179" y="34"/>
                  </a:cubicBezTo>
                  <a:cubicBezTo>
                    <a:pt x="178" y="33"/>
                    <a:pt x="178" y="33"/>
                    <a:pt x="178" y="33"/>
                  </a:cubicBezTo>
                  <a:cubicBezTo>
                    <a:pt x="176" y="30"/>
                    <a:pt x="176" y="30"/>
                    <a:pt x="176" y="30"/>
                  </a:cubicBezTo>
                  <a:cubicBezTo>
                    <a:pt x="173" y="29"/>
                    <a:pt x="173" y="29"/>
                    <a:pt x="173" y="29"/>
                  </a:cubicBezTo>
                  <a:cubicBezTo>
                    <a:pt x="169" y="29"/>
                    <a:pt x="169" y="29"/>
                    <a:pt x="169" y="29"/>
                  </a:cubicBezTo>
                  <a:cubicBezTo>
                    <a:pt x="166" y="29"/>
                    <a:pt x="166" y="29"/>
                    <a:pt x="166" y="29"/>
                  </a:cubicBezTo>
                  <a:cubicBezTo>
                    <a:pt x="162" y="27"/>
                    <a:pt x="162" y="27"/>
                    <a:pt x="162" y="27"/>
                  </a:cubicBezTo>
                  <a:cubicBezTo>
                    <a:pt x="159" y="26"/>
                    <a:pt x="159" y="26"/>
                    <a:pt x="159" y="26"/>
                  </a:cubicBezTo>
                  <a:cubicBezTo>
                    <a:pt x="156" y="24"/>
                    <a:pt x="156" y="24"/>
                    <a:pt x="156" y="24"/>
                  </a:cubicBezTo>
                  <a:cubicBezTo>
                    <a:pt x="153" y="23"/>
                    <a:pt x="153" y="23"/>
                    <a:pt x="153" y="23"/>
                  </a:cubicBezTo>
                  <a:cubicBezTo>
                    <a:pt x="152" y="20"/>
                    <a:pt x="152" y="20"/>
                    <a:pt x="152" y="20"/>
                  </a:cubicBezTo>
                  <a:cubicBezTo>
                    <a:pt x="149" y="20"/>
                    <a:pt x="149" y="20"/>
                    <a:pt x="149" y="20"/>
                  </a:cubicBezTo>
                  <a:cubicBezTo>
                    <a:pt x="143" y="20"/>
                    <a:pt x="143" y="20"/>
                    <a:pt x="143" y="20"/>
                  </a:cubicBezTo>
                  <a:cubicBezTo>
                    <a:pt x="142" y="20"/>
                    <a:pt x="142" y="20"/>
                    <a:pt x="142" y="20"/>
                  </a:cubicBezTo>
                  <a:cubicBezTo>
                    <a:pt x="140" y="22"/>
                    <a:pt x="140" y="22"/>
                    <a:pt x="140" y="22"/>
                  </a:cubicBezTo>
                  <a:cubicBezTo>
                    <a:pt x="140" y="23"/>
                    <a:pt x="140" y="23"/>
                    <a:pt x="140" y="23"/>
                  </a:cubicBezTo>
                  <a:cubicBezTo>
                    <a:pt x="136" y="22"/>
                    <a:pt x="136" y="22"/>
                    <a:pt x="136" y="22"/>
                  </a:cubicBezTo>
                  <a:cubicBezTo>
                    <a:pt x="134" y="22"/>
                    <a:pt x="134" y="22"/>
                    <a:pt x="134" y="22"/>
                  </a:cubicBezTo>
                  <a:cubicBezTo>
                    <a:pt x="132" y="23"/>
                    <a:pt x="132" y="23"/>
                    <a:pt x="132" y="23"/>
                  </a:cubicBezTo>
                  <a:cubicBezTo>
                    <a:pt x="130" y="24"/>
                    <a:pt x="130" y="24"/>
                    <a:pt x="130" y="24"/>
                  </a:cubicBezTo>
                  <a:cubicBezTo>
                    <a:pt x="127" y="24"/>
                    <a:pt x="127" y="24"/>
                    <a:pt x="127" y="24"/>
                  </a:cubicBezTo>
                  <a:cubicBezTo>
                    <a:pt x="125" y="27"/>
                    <a:pt x="125" y="27"/>
                    <a:pt x="125" y="27"/>
                  </a:cubicBezTo>
                  <a:cubicBezTo>
                    <a:pt x="125" y="29"/>
                    <a:pt x="125" y="29"/>
                    <a:pt x="125" y="29"/>
                  </a:cubicBezTo>
                  <a:cubicBezTo>
                    <a:pt x="125" y="30"/>
                    <a:pt x="125" y="30"/>
                    <a:pt x="125" y="30"/>
                  </a:cubicBezTo>
                  <a:cubicBezTo>
                    <a:pt x="123" y="30"/>
                    <a:pt x="123" y="30"/>
                    <a:pt x="123" y="30"/>
                  </a:cubicBezTo>
                  <a:cubicBezTo>
                    <a:pt x="123" y="31"/>
                    <a:pt x="123" y="31"/>
                    <a:pt x="123" y="31"/>
                  </a:cubicBezTo>
                  <a:cubicBezTo>
                    <a:pt x="123" y="32"/>
                    <a:pt x="123" y="32"/>
                    <a:pt x="123" y="32"/>
                  </a:cubicBezTo>
                  <a:cubicBezTo>
                    <a:pt x="119" y="33"/>
                    <a:pt x="119" y="33"/>
                    <a:pt x="119" y="33"/>
                  </a:cubicBezTo>
                  <a:cubicBezTo>
                    <a:pt x="115" y="32"/>
                    <a:pt x="115" y="32"/>
                    <a:pt x="115" y="32"/>
                  </a:cubicBezTo>
                  <a:cubicBezTo>
                    <a:pt x="116" y="36"/>
                    <a:pt x="116" y="36"/>
                    <a:pt x="116" y="36"/>
                  </a:cubicBezTo>
                  <a:cubicBezTo>
                    <a:pt x="117" y="39"/>
                    <a:pt x="117" y="39"/>
                    <a:pt x="117" y="39"/>
                  </a:cubicBezTo>
                  <a:cubicBezTo>
                    <a:pt x="117" y="40"/>
                    <a:pt x="117" y="40"/>
                    <a:pt x="117" y="40"/>
                  </a:cubicBezTo>
                  <a:cubicBezTo>
                    <a:pt x="116" y="40"/>
                    <a:pt x="116" y="40"/>
                    <a:pt x="116" y="40"/>
                  </a:cubicBezTo>
                  <a:cubicBezTo>
                    <a:pt x="113" y="39"/>
                    <a:pt x="113" y="39"/>
                    <a:pt x="113" y="39"/>
                  </a:cubicBezTo>
                  <a:cubicBezTo>
                    <a:pt x="112" y="39"/>
                    <a:pt x="112" y="39"/>
                    <a:pt x="112" y="39"/>
                  </a:cubicBezTo>
                  <a:cubicBezTo>
                    <a:pt x="107" y="39"/>
                    <a:pt x="107" y="39"/>
                    <a:pt x="107" y="39"/>
                  </a:cubicBezTo>
                  <a:cubicBezTo>
                    <a:pt x="99" y="42"/>
                    <a:pt x="99" y="42"/>
                    <a:pt x="99" y="42"/>
                  </a:cubicBezTo>
                  <a:cubicBezTo>
                    <a:pt x="94" y="43"/>
                    <a:pt x="94" y="43"/>
                    <a:pt x="94" y="43"/>
                  </a:cubicBezTo>
                  <a:cubicBezTo>
                    <a:pt x="92" y="42"/>
                    <a:pt x="92" y="42"/>
                    <a:pt x="92" y="42"/>
                  </a:cubicBezTo>
                  <a:cubicBezTo>
                    <a:pt x="84" y="40"/>
                    <a:pt x="84" y="40"/>
                    <a:pt x="84" y="40"/>
                  </a:cubicBezTo>
                  <a:cubicBezTo>
                    <a:pt x="77" y="36"/>
                    <a:pt x="77" y="36"/>
                    <a:pt x="77" y="36"/>
                  </a:cubicBezTo>
                  <a:cubicBezTo>
                    <a:pt x="74" y="34"/>
                    <a:pt x="74" y="34"/>
                    <a:pt x="74" y="34"/>
                  </a:cubicBezTo>
                  <a:cubicBezTo>
                    <a:pt x="72" y="32"/>
                    <a:pt x="72" y="32"/>
                    <a:pt x="72" y="32"/>
                  </a:cubicBezTo>
                  <a:cubicBezTo>
                    <a:pt x="67" y="30"/>
                    <a:pt x="67" y="30"/>
                    <a:pt x="67" y="30"/>
                  </a:cubicBezTo>
                  <a:cubicBezTo>
                    <a:pt x="61" y="29"/>
                    <a:pt x="61" y="29"/>
                    <a:pt x="61" y="29"/>
                  </a:cubicBezTo>
                  <a:cubicBezTo>
                    <a:pt x="59" y="27"/>
                    <a:pt x="59" y="27"/>
                    <a:pt x="59" y="27"/>
                  </a:cubicBezTo>
                  <a:cubicBezTo>
                    <a:pt x="59" y="24"/>
                    <a:pt x="59" y="24"/>
                    <a:pt x="59" y="24"/>
                  </a:cubicBezTo>
                  <a:cubicBezTo>
                    <a:pt x="56" y="19"/>
                    <a:pt x="56" y="19"/>
                    <a:pt x="56" y="19"/>
                  </a:cubicBezTo>
                  <a:cubicBezTo>
                    <a:pt x="54" y="17"/>
                    <a:pt x="54" y="17"/>
                    <a:pt x="54" y="17"/>
                  </a:cubicBezTo>
                  <a:cubicBezTo>
                    <a:pt x="50" y="14"/>
                    <a:pt x="50" y="14"/>
                    <a:pt x="50" y="14"/>
                  </a:cubicBezTo>
                  <a:cubicBezTo>
                    <a:pt x="47" y="13"/>
                    <a:pt x="47" y="13"/>
                    <a:pt x="47" y="13"/>
                  </a:cubicBezTo>
                  <a:cubicBezTo>
                    <a:pt x="46" y="12"/>
                    <a:pt x="46" y="12"/>
                    <a:pt x="46" y="12"/>
                  </a:cubicBezTo>
                  <a:cubicBezTo>
                    <a:pt x="47" y="10"/>
                    <a:pt x="47" y="10"/>
                    <a:pt x="47" y="10"/>
                  </a:cubicBezTo>
                  <a:cubicBezTo>
                    <a:pt x="49" y="10"/>
                    <a:pt x="49" y="10"/>
                    <a:pt x="49" y="10"/>
                  </a:cubicBezTo>
                  <a:cubicBezTo>
                    <a:pt x="47" y="9"/>
                    <a:pt x="47" y="9"/>
                    <a:pt x="47" y="9"/>
                  </a:cubicBezTo>
                  <a:cubicBezTo>
                    <a:pt x="47" y="6"/>
                    <a:pt x="47" y="6"/>
                    <a:pt x="47" y="6"/>
                  </a:cubicBezTo>
                  <a:cubicBezTo>
                    <a:pt x="49" y="4"/>
                    <a:pt x="49" y="4"/>
                    <a:pt x="49" y="4"/>
                  </a:cubicBezTo>
                  <a:cubicBezTo>
                    <a:pt x="46" y="2"/>
                    <a:pt x="46" y="2"/>
                    <a:pt x="46" y="2"/>
                  </a:cubicBezTo>
                  <a:cubicBezTo>
                    <a:pt x="43" y="0"/>
                    <a:pt x="43" y="0"/>
                    <a:pt x="43" y="0"/>
                  </a:cubicBezTo>
                  <a:cubicBezTo>
                    <a:pt x="41" y="2"/>
                    <a:pt x="41" y="2"/>
                    <a:pt x="41" y="2"/>
                  </a:cubicBezTo>
                  <a:cubicBezTo>
                    <a:pt x="37" y="4"/>
                    <a:pt x="37" y="4"/>
                    <a:pt x="37" y="4"/>
                  </a:cubicBezTo>
                  <a:cubicBezTo>
                    <a:pt x="36" y="6"/>
                    <a:pt x="36" y="6"/>
                    <a:pt x="36" y="6"/>
                  </a:cubicBezTo>
                  <a:cubicBezTo>
                    <a:pt x="34" y="7"/>
                    <a:pt x="34" y="7"/>
                    <a:pt x="34" y="7"/>
                  </a:cubicBezTo>
                  <a:cubicBezTo>
                    <a:pt x="30" y="11"/>
                    <a:pt x="30" y="11"/>
                    <a:pt x="30" y="11"/>
                  </a:cubicBezTo>
                  <a:cubicBezTo>
                    <a:pt x="29" y="12"/>
                    <a:pt x="29" y="12"/>
                    <a:pt x="29" y="12"/>
                  </a:cubicBezTo>
                  <a:cubicBezTo>
                    <a:pt x="27" y="12"/>
                    <a:pt x="27" y="12"/>
                    <a:pt x="27" y="12"/>
                  </a:cubicBezTo>
                  <a:cubicBezTo>
                    <a:pt x="26" y="12"/>
                    <a:pt x="26" y="12"/>
                    <a:pt x="26" y="12"/>
                  </a:cubicBezTo>
                  <a:cubicBezTo>
                    <a:pt x="21" y="12"/>
                    <a:pt x="21" y="12"/>
                    <a:pt x="21" y="12"/>
                  </a:cubicBezTo>
                  <a:cubicBezTo>
                    <a:pt x="18" y="10"/>
                    <a:pt x="18" y="10"/>
                    <a:pt x="18" y="10"/>
                  </a:cubicBezTo>
                  <a:cubicBezTo>
                    <a:pt x="16" y="8"/>
                    <a:pt x="16" y="8"/>
                    <a:pt x="16" y="8"/>
                  </a:cubicBezTo>
                  <a:cubicBezTo>
                    <a:pt x="14" y="7"/>
                    <a:pt x="14" y="7"/>
                    <a:pt x="14" y="7"/>
                  </a:cubicBezTo>
                  <a:cubicBezTo>
                    <a:pt x="11" y="4"/>
                    <a:pt x="11" y="4"/>
                    <a:pt x="11" y="4"/>
                  </a:cubicBezTo>
                  <a:cubicBezTo>
                    <a:pt x="8" y="2"/>
                    <a:pt x="8" y="2"/>
                    <a:pt x="8" y="2"/>
                  </a:cubicBezTo>
                  <a:cubicBezTo>
                    <a:pt x="7" y="1"/>
                    <a:pt x="7" y="1"/>
                    <a:pt x="7" y="1"/>
                  </a:cubicBezTo>
                  <a:cubicBezTo>
                    <a:pt x="6" y="0"/>
                    <a:pt x="6" y="0"/>
                    <a:pt x="6" y="0"/>
                  </a:cubicBezTo>
                  <a:cubicBezTo>
                    <a:pt x="4" y="2"/>
                    <a:pt x="4" y="2"/>
                    <a:pt x="4" y="2"/>
                  </a:cubicBezTo>
                  <a:cubicBezTo>
                    <a:pt x="4" y="4"/>
                    <a:pt x="4" y="4"/>
                    <a:pt x="4" y="4"/>
                  </a:cubicBezTo>
                  <a:cubicBezTo>
                    <a:pt x="0" y="4"/>
                    <a:pt x="0" y="4"/>
                    <a:pt x="0" y="4"/>
                  </a:cubicBezTo>
                  <a:cubicBezTo>
                    <a:pt x="3" y="9"/>
                    <a:pt x="3" y="9"/>
                    <a:pt x="3" y="9"/>
                  </a:cubicBezTo>
                  <a:cubicBezTo>
                    <a:pt x="4" y="13"/>
                    <a:pt x="4" y="13"/>
                    <a:pt x="4" y="13"/>
                  </a:cubicBezTo>
                  <a:cubicBezTo>
                    <a:pt x="6" y="16"/>
                    <a:pt x="6" y="16"/>
                    <a:pt x="6" y="16"/>
                  </a:cubicBezTo>
                  <a:cubicBezTo>
                    <a:pt x="6" y="19"/>
                    <a:pt x="6" y="19"/>
                    <a:pt x="6" y="19"/>
                  </a:cubicBezTo>
                  <a:cubicBezTo>
                    <a:pt x="7" y="19"/>
                    <a:pt x="7" y="19"/>
                    <a:pt x="7" y="19"/>
                  </a:cubicBezTo>
                  <a:cubicBezTo>
                    <a:pt x="6" y="22"/>
                    <a:pt x="6" y="22"/>
                    <a:pt x="6" y="22"/>
                  </a:cubicBezTo>
                  <a:cubicBezTo>
                    <a:pt x="6" y="24"/>
                    <a:pt x="6" y="24"/>
                    <a:pt x="6" y="24"/>
                  </a:cubicBezTo>
                  <a:cubicBezTo>
                    <a:pt x="7" y="26"/>
                    <a:pt x="7" y="26"/>
                    <a:pt x="7" y="26"/>
                  </a:cubicBezTo>
                  <a:cubicBezTo>
                    <a:pt x="8" y="26"/>
                    <a:pt x="8" y="26"/>
                    <a:pt x="8" y="26"/>
                  </a:cubicBezTo>
                  <a:cubicBezTo>
                    <a:pt x="10" y="29"/>
                    <a:pt x="10" y="29"/>
                    <a:pt x="10" y="29"/>
                  </a:cubicBezTo>
                  <a:cubicBezTo>
                    <a:pt x="10" y="32"/>
                    <a:pt x="10" y="32"/>
                    <a:pt x="10" y="32"/>
                  </a:cubicBezTo>
                  <a:cubicBezTo>
                    <a:pt x="13" y="33"/>
                    <a:pt x="13" y="33"/>
                    <a:pt x="13" y="33"/>
                  </a:cubicBezTo>
                  <a:cubicBezTo>
                    <a:pt x="13" y="34"/>
                    <a:pt x="13" y="34"/>
                    <a:pt x="13" y="34"/>
                  </a:cubicBezTo>
                  <a:cubicBezTo>
                    <a:pt x="14" y="37"/>
                    <a:pt x="14" y="37"/>
                    <a:pt x="14" y="37"/>
                  </a:cubicBezTo>
                  <a:cubicBezTo>
                    <a:pt x="16" y="40"/>
                    <a:pt x="16" y="40"/>
                    <a:pt x="16" y="40"/>
                  </a:cubicBezTo>
                  <a:cubicBezTo>
                    <a:pt x="17" y="42"/>
                    <a:pt x="17" y="42"/>
                    <a:pt x="17" y="42"/>
                  </a:cubicBezTo>
                  <a:cubicBezTo>
                    <a:pt x="17" y="43"/>
                    <a:pt x="17" y="43"/>
                    <a:pt x="17" y="43"/>
                  </a:cubicBezTo>
                  <a:cubicBezTo>
                    <a:pt x="17" y="45"/>
                    <a:pt x="17" y="45"/>
                    <a:pt x="17" y="45"/>
                  </a:cubicBezTo>
                  <a:cubicBezTo>
                    <a:pt x="20" y="47"/>
                    <a:pt x="20" y="47"/>
                    <a:pt x="20" y="47"/>
                  </a:cubicBezTo>
                  <a:cubicBezTo>
                    <a:pt x="21" y="49"/>
                    <a:pt x="21" y="49"/>
                    <a:pt x="21" y="49"/>
                  </a:cubicBezTo>
                  <a:cubicBezTo>
                    <a:pt x="21" y="50"/>
                    <a:pt x="21" y="50"/>
                    <a:pt x="21" y="50"/>
                  </a:cubicBezTo>
                  <a:cubicBezTo>
                    <a:pt x="24" y="52"/>
                    <a:pt x="24" y="52"/>
                    <a:pt x="24" y="52"/>
                  </a:cubicBezTo>
                  <a:cubicBezTo>
                    <a:pt x="26" y="53"/>
                    <a:pt x="26" y="53"/>
                    <a:pt x="26" y="53"/>
                  </a:cubicBezTo>
                  <a:cubicBezTo>
                    <a:pt x="29" y="53"/>
                    <a:pt x="29" y="53"/>
                    <a:pt x="29" y="53"/>
                  </a:cubicBezTo>
                  <a:cubicBezTo>
                    <a:pt x="30" y="53"/>
                    <a:pt x="30" y="53"/>
                    <a:pt x="30" y="53"/>
                  </a:cubicBezTo>
                  <a:cubicBezTo>
                    <a:pt x="33" y="53"/>
                    <a:pt x="33" y="53"/>
                    <a:pt x="33" y="53"/>
                  </a:cubicBezTo>
                  <a:cubicBezTo>
                    <a:pt x="31" y="55"/>
                    <a:pt x="31" y="55"/>
                    <a:pt x="31" y="55"/>
                  </a:cubicBezTo>
                  <a:cubicBezTo>
                    <a:pt x="30" y="56"/>
                    <a:pt x="30" y="56"/>
                    <a:pt x="30" y="56"/>
                  </a:cubicBezTo>
                  <a:cubicBezTo>
                    <a:pt x="30" y="57"/>
                    <a:pt x="30" y="57"/>
                    <a:pt x="30" y="57"/>
                  </a:cubicBezTo>
                  <a:cubicBezTo>
                    <a:pt x="30" y="59"/>
                    <a:pt x="30" y="59"/>
                    <a:pt x="30" y="59"/>
                  </a:cubicBezTo>
                  <a:cubicBezTo>
                    <a:pt x="31" y="62"/>
                    <a:pt x="31" y="62"/>
                    <a:pt x="31" y="62"/>
                  </a:cubicBezTo>
                  <a:cubicBezTo>
                    <a:pt x="31" y="63"/>
                    <a:pt x="31" y="63"/>
                    <a:pt x="31" y="63"/>
                  </a:cubicBezTo>
                  <a:cubicBezTo>
                    <a:pt x="30" y="63"/>
                    <a:pt x="30" y="63"/>
                    <a:pt x="30" y="63"/>
                  </a:cubicBezTo>
                  <a:cubicBezTo>
                    <a:pt x="29" y="65"/>
                    <a:pt x="29" y="65"/>
                    <a:pt x="29" y="65"/>
                  </a:cubicBezTo>
                  <a:cubicBezTo>
                    <a:pt x="29" y="66"/>
                    <a:pt x="29" y="66"/>
                    <a:pt x="29" y="66"/>
                  </a:cubicBezTo>
                  <a:cubicBezTo>
                    <a:pt x="27" y="67"/>
                    <a:pt x="27" y="67"/>
                    <a:pt x="27" y="67"/>
                  </a:cubicBezTo>
                  <a:cubicBezTo>
                    <a:pt x="27" y="69"/>
                    <a:pt x="27" y="69"/>
                    <a:pt x="27" y="69"/>
                  </a:cubicBezTo>
                  <a:cubicBezTo>
                    <a:pt x="29" y="70"/>
                    <a:pt x="29" y="70"/>
                    <a:pt x="29" y="70"/>
                  </a:cubicBezTo>
                  <a:cubicBezTo>
                    <a:pt x="26" y="70"/>
                    <a:pt x="26" y="70"/>
                    <a:pt x="26" y="70"/>
                  </a:cubicBezTo>
                  <a:cubicBezTo>
                    <a:pt x="26" y="72"/>
                    <a:pt x="26" y="72"/>
                    <a:pt x="26" y="72"/>
                  </a:cubicBezTo>
                  <a:cubicBezTo>
                    <a:pt x="26" y="73"/>
                    <a:pt x="26" y="73"/>
                    <a:pt x="26" y="73"/>
                  </a:cubicBezTo>
                  <a:cubicBezTo>
                    <a:pt x="27" y="75"/>
                    <a:pt x="27" y="75"/>
                    <a:pt x="27" y="75"/>
                  </a:cubicBezTo>
                  <a:cubicBezTo>
                    <a:pt x="27" y="76"/>
                    <a:pt x="27" y="76"/>
                    <a:pt x="27" y="76"/>
                  </a:cubicBezTo>
                  <a:cubicBezTo>
                    <a:pt x="26" y="78"/>
                    <a:pt x="26" y="78"/>
                    <a:pt x="26" y="78"/>
                  </a:cubicBezTo>
                  <a:cubicBezTo>
                    <a:pt x="26" y="79"/>
                    <a:pt x="26" y="79"/>
                    <a:pt x="26" y="79"/>
                  </a:cubicBezTo>
                  <a:cubicBezTo>
                    <a:pt x="29" y="82"/>
                    <a:pt x="29" y="82"/>
                    <a:pt x="29" y="82"/>
                  </a:cubicBezTo>
                  <a:cubicBezTo>
                    <a:pt x="30" y="83"/>
                    <a:pt x="30" y="83"/>
                    <a:pt x="30" y="83"/>
                  </a:cubicBezTo>
                  <a:cubicBezTo>
                    <a:pt x="33" y="86"/>
                    <a:pt x="33" y="86"/>
                    <a:pt x="33" y="86"/>
                  </a:cubicBezTo>
                  <a:cubicBezTo>
                    <a:pt x="36" y="89"/>
                    <a:pt x="36" y="89"/>
                    <a:pt x="36" y="89"/>
                  </a:cubicBezTo>
                  <a:cubicBezTo>
                    <a:pt x="34" y="90"/>
                    <a:pt x="34" y="90"/>
                    <a:pt x="34" y="90"/>
                  </a:cubicBezTo>
                  <a:cubicBezTo>
                    <a:pt x="36" y="92"/>
                    <a:pt x="36" y="92"/>
                    <a:pt x="36" y="92"/>
                  </a:cubicBezTo>
                  <a:cubicBezTo>
                    <a:pt x="39" y="93"/>
                    <a:pt x="39" y="93"/>
                    <a:pt x="39" y="93"/>
                  </a:cubicBezTo>
                  <a:cubicBezTo>
                    <a:pt x="41" y="95"/>
                    <a:pt x="41" y="95"/>
                    <a:pt x="41" y="95"/>
                  </a:cubicBezTo>
                  <a:cubicBezTo>
                    <a:pt x="44" y="98"/>
                    <a:pt x="44" y="98"/>
                    <a:pt x="44" y="98"/>
                  </a:cubicBezTo>
                  <a:cubicBezTo>
                    <a:pt x="46" y="99"/>
                    <a:pt x="46" y="99"/>
                    <a:pt x="46" y="99"/>
                  </a:cubicBezTo>
                  <a:cubicBezTo>
                    <a:pt x="47" y="99"/>
                    <a:pt x="47" y="99"/>
                    <a:pt x="47" y="99"/>
                  </a:cubicBezTo>
                  <a:cubicBezTo>
                    <a:pt x="50" y="100"/>
                    <a:pt x="50" y="100"/>
                    <a:pt x="50" y="100"/>
                  </a:cubicBezTo>
                  <a:cubicBezTo>
                    <a:pt x="52" y="101"/>
                    <a:pt x="52" y="101"/>
                    <a:pt x="52" y="101"/>
                  </a:cubicBezTo>
                  <a:cubicBezTo>
                    <a:pt x="53" y="103"/>
                    <a:pt x="53" y="103"/>
                    <a:pt x="53" y="103"/>
                  </a:cubicBezTo>
                  <a:cubicBezTo>
                    <a:pt x="56" y="108"/>
                    <a:pt x="56" y="108"/>
                    <a:pt x="56" y="108"/>
                  </a:cubicBezTo>
                  <a:cubicBezTo>
                    <a:pt x="56" y="109"/>
                    <a:pt x="56" y="109"/>
                    <a:pt x="56" y="109"/>
                  </a:cubicBezTo>
                  <a:cubicBezTo>
                    <a:pt x="56" y="110"/>
                    <a:pt x="56" y="110"/>
                    <a:pt x="56" y="110"/>
                  </a:cubicBezTo>
                  <a:cubicBezTo>
                    <a:pt x="56" y="113"/>
                    <a:pt x="56" y="113"/>
                    <a:pt x="56" y="113"/>
                  </a:cubicBezTo>
                  <a:cubicBezTo>
                    <a:pt x="56" y="116"/>
                    <a:pt x="56" y="116"/>
                    <a:pt x="56" y="116"/>
                  </a:cubicBezTo>
                  <a:cubicBezTo>
                    <a:pt x="56" y="118"/>
                    <a:pt x="56" y="118"/>
                    <a:pt x="56" y="118"/>
                  </a:cubicBezTo>
                  <a:cubicBezTo>
                    <a:pt x="57" y="119"/>
                    <a:pt x="57" y="119"/>
                    <a:pt x="57" y="119"/>
                  </a:cubicBezTo>
                  <a:cubicBezTo>
                    <a:pt x="59" y="119"/>
                    <a:pt x="59" y="119"/>
                    <a:pt x="59" y="119"/>
                  </a:cubicBezTo>
                  <a:cubicBezTo>
                    <a:pt x="60" y="119"/>
                    <a:pt x="60" y="119"/>
                    <a:pt x="60" y="119"/>
                  </a:cubicBezTo>
                  <a:cubicBezTo>
                    <a:pt x="60" y="121"/>
                    <a:pt x="60" y="121"/>
                    <a:pt x="60" y="121"/>
                  </a:cubicBezTo>
                  <a:cubicBezTo>
                    <a:pt x="60" y="122"/>
                    <a:pt x="60" y="122"/>
                    <a:pt x="60" y="122"/>
                  </a:cubicBezTo>
                  <a:cubicBezTo>
                    <a:pt x="60" y="123"/>
                    <a:pt x="60" y="123"/>
                    <a:pt x="60" y="123"/>
                  </a:cubicBezTo>
                  <a:cubicBezTo>
                    <a:pt x="60" y="125"/>
                    <a:pt x="60" y="125"/>
                    <a:pt x="60" y="125"/>
                  </a:cubicBezTo>
                  <a:cubicBezTo>
                    <a:pt x="61" y="126"/>
                    <a:pt x="61" y="126"/>
                    <a:pt x="61" y="126"/>
                  </a:cubicBezTo>
                  <a:cubicBezTo>
                    <a:pt x="63" y="128"/>
                    <a:pt x="63" y="128"/>
                    <a:pt x="63" y="128"/>
                  </a:cubicBezTo>
                  <a:cubicBezTo>
                    <a:pt x="64" y="131"/>
                    <a:pt x="64" y="131"/>
                    <a:pt x="64" y="131"/>
                  </a:cubicBezTo>
                  <a:cubicBezTo>
                    <a:pt x="66" y="132"/>
                    <a:pt x="66" y="132"/>
                    <a:pt x="66" y="132"/>
                  </a:cubicBezTo>
                  <a:cubicBezTo>
                    <a:pt x="67" y="133"/>
                    <a:pt x="67" y="133"/>
                    <a:pt x="67" y="133"/>
                  </a:cubicBezTo>
                  <a:cubicBezTo>
                    <a:pt x="69" y="133"/>
                    <a:pt x="69" y="133"/>
                    <a:pt x="69" y="133"/>
                  </a:cubicBezTo>
                  <a:cubicBezTo>
                    <a:pt x="69" y="132"/>
                    <a:pt x="69" y="132"/>
                    <a:pt x="69" y="132"/>
                  </a:cubicBezTo>
                  <a:cubicBezTo>
                    <a:pt x="72" y="132"/>
                    <a:pt x="72" y="132"/>
                    <a:pt x="72" y="132"/>
                  </a:cubicBezTo>
                  <a:cubicBezTo>
                    <a:pt x="72" y="131"/>
                    <a:pt x="72" y="131"/>
                    <a:pt x="72" y="131"/>
                  </a:cubicBezTo>
                  <a:cubicBezTo>
                    <a:pt x="72" y="128"/>
                    <a:pt x="72" y="128"/>
                    <a:pt x="72" y="128"/>
                  </a:cubicBezTo>
                  <a:cubicBezTo>
                    <a:pt x="72" y="126"/>
                    <a:pt x="72" y="126"/>
                    <a:pt x="72" y="126"/>
                  </a:cubicBezTo>
                  <a:cubicBezTo>
                    <a:pt x="73" y="126"/>
                    <a:pt x="73" y="126"/>
                    <a:pt x="73" y="126"/>
                  </a:cubicBezTo>
                  <a:cubicBezTo>
                    <a:pt x="74" y="128"/>
                    <a:pt x="74" y="128"/>
                    <a:pt x="74" y="128"/>
                  </a:cubicBezTo>
                  <a:cubicBezTo>
                    <a:pt x="72" y="128"/>
                    <a:pt x="72" y="128"/>
                    <a:pt x="72" y="128"/>
                  </a:cubicBezTo>
                  <a:cubicBezTo>
                    <a:pt x="73" y="129"/>
                    <a:pt x="73" y="129"/>
                    <a:pt x="73" y="129"/>
                  </a:cubicBezTo>
                  <a:cubicBezTo>
                    <a:pt x="74" y="131"/>
                    <a:pt x="74" y="131"/>
                    <a:pt x="74" y="131"/>
                  </a:cubicBezTo>
                  <a:cubicBezTo>
                    <a:pt x="75" y="132"/>
                    <a:pt x="75" y="132"/>
                    <a:pt x="75" y="132"/>
                  </a:cubicBezTo>
                  <a:cubicBezTo>
                    <a:pt x="76" y="132"/>
                    <a:pt x="76" y="132"/>
                    <a:pt x="76" y="132"/>
                  </a:cubicBezTo>
                  <a:cubicBezTo>
                    <a:pt x="77" y="131"/>
                    <a:pt x="77" y="131"/>
                    <a:pt x="77" y="131"/>
                  </a:cubicBezTo>
                  <a:cubicBezTo>
                    <a:pt x="79" y="132"/>
                    <a:pt x="79" y="132"/>
                    <a:pt x="79" y="132"/>
                  </a:cubicBezTo>
                  <a:cubicBezTo>
                    <a:pt x="80" y="132"/>
                    <a:pt x="80" y="132"/>
                    <a:pt x="80" y="132"/>
                  </a:cubicBezTo>
                  <a:cubicBezTo>
                    <a:pt x="81" y="133"/>
                    <a:pt x="81" y="133"/>
                    <a:pt x="81" y="133"/>
                  </a:cubicBezTo>
                  <a:cubicBezTo>
                    <a:pt x="83" y="137"/>
                    <a:pt x="83" y="137"/>
                    <a:pt x="83" y="137"/>
                  </a:cubicBezTo>
                  <a:cubicBezTo>
                    <a:pt x="84" y="136"/>
                    <a:pt x="84" y="136"/>
                    <a:pt x="84" y="136"/>
                  </a:cubicBezTo>
                  <a:cubicBezTo>
                    <a:pt x="86" y="137"/>
                    <a:pt x="86" y="137"/>
                    <a:pt x="86" y="137"/>
                  </a:cubicBezTo>
                  <a:cubicBezTo>
                    <a:pt x="87" y="138"/>
                    <a:pt x="87" y="138"/>
                    <a:pt x="87" y="138"/>
                  </a:cubicBezTo>
                  <a:cubicBezTo>
                    <a:pt x="85" y="139"/>
                    <a:pt x="85" y="139"/>
                    <a:pt x="85" y="139"/>
                  </a:cubicBezTo>
                  <a:cubicBezTo>
                    <a:pt x="83" y="138"/>
                    <a:pt x="83" y="138"/>
                    <a:pt x="83" y="138"/>
                  </a:cubicBezTo>
                  <a:cubicBezTo>
                    <a:pt x="87" y="145"/>
                    <a:pt x="87" y="145"/>
                    <a:pt x="87" y="145"/>
                  </a:cubicBezTo>
                  <a:cubicBezTo>
                    <a:pt x="88" y="145"/>
                    <a:pt x="88" y="145"/>
                    <a:pt x="88" y="145"/>
                  </a:cubicBezTo>
                  <a:cubicBezTo>
                    <a:pt x="89" y="144"/>
                    <a:pt x="89" y="144"/>
                    <a:pt x="89" y="144"/>
                  </a:cubicBezTo>
                  <a:cubicBezTo>
                    <a:pt x="92" y="145"/>
                    <a:pt x="92" y="145"/>
                    <a:pt x="92" y="145"/>
                  </a:cubicBezTo>
                  <a:cubicBezTo>
                    <a:pt x="93" y="145"/>
                    <a:pt x="93" y="145"/>
                    <a:pt x="93" y="145"/>
                  </a:cubicBezTo>
                  <a:cubicBezTo>
                    <a:pt x="94" y="145"/>
                    <a:pt x="94" y="145"/>
                    <a:pt x="94" y="145"/>
                  </a:cubicBezTo>
                  <a:cubicBezTo>
                    <a:pt x="96" y="146"/>
                    <a:pt x="96" y="146"/>
                    <a:pt x="96" y="146"/>
                  </a:cubicBezTo>
                  <a:cubicBezTo>
                    <a:pt x="94" y="146"/>
                    <a:pt x="94" y="146"/>
                    <a:pt x="94" y="146"/>
                  </a:cubicBezTo>
                  <a:cubicBezTo>
                    <a:pt x="92" y="147"/>
                    <a:pt x="92" y="147"/>
                    <a:pt x="92" y="147"/>
                  </a:cubicBezTo>
                  <a:cubicBezTo>
                    <a:pt x="90" y="147"/>
                    <a:pt x="90" y="147"/>
                    <a:pt x="90" y="147"/>
                  </a:cubicBezTo>
                  <a:cubicBezTo>
                    <a:pt x="88" y="150"/>
                    <a:pt x="88" y="150"/>
                    <a:pt x="88" y="150"/>
                  </a:cubicBezTo>
                  <a:cubicBezTo>
                    <a:pt x="87" y="152"/>
                    <a:pt x="87" y="152"/>
                    <a:pt x="87" y="152"/>
                  </a:cubicBezTo>
                  <a:cubicBezTo>
                    <a:pt x="89" y="154"/>
                    <a:pt x="89" y="154"/>
                    <a:pt x="89" y="154"/>
                  </a:cubicBezTo>
                  <a:cubicBezTo>
                    <a:pt x="92" y="156"/>
                    <a:pt x="92" y="156"/>
                    <a:pt x="92" y="156"/>
                  </a:cubicBezTo>
                  <a:cubicBezTo>
                    <a:pt x="93" y="158"/>
                    <a:pt x="93" y="158"/>
                    <a:pt x="93" y="158"/>
                  </a:cubicBezTo>
                  <a:cubicBezTo>
                    <a:pt x="92" y="161"/>
                    <a:pt x="92" y="161"/>
                    <a:pt x="92" y="161"/>
                  </a:cubicBezTo>
                  <a:cubicBezTo>
                    <a:pt x="92" y="163"/>
                    <a:pt x="92" y="163"/>
                    <a:pt x="92" y="163"/>
                  </a:cubicBezTo>
                  <a:cubicBezTo>
                    <a:pt x="93" y="164"/>
                    <a:pt x="93" y="164"/>
                    <a:pt x="93" y="164"/>
                  </a:cubicBezTo>
                  <a:cubicBezTo>
                    <a:pt x="95" y="165"/>
                    <a:pt x="95" y="165"/>
                    <a:pt x="95" y="165"/>
                  </a:cubicBezTo>
                  <a:cubicBezTo>
                    <a:pt x="96" y="163"/>
                    <a:pt x="96" y="163"/>
                    <a:pt x="96" y="163"/>
                  </a:cubicBezTo>
                  <a:cubicBezTo>
                    <a:pt x="97" y="162"/>
                    <a:pt x="97" y="162"/>
                    <a:pt x="97" y="162"/>
                  </a:cubicBezTo>
                  <a:cubicBezTo>
                    <a:pt x="97" y="163"/>
                    <a:pt x="97" y="163"/>
                    <a:pt x="97" y="163"/>
                  </a:cubicBezTo>
                  <a:cubicBezTo>
                    <a:pt x="99" y="164"/>
                    <a:pt x="99" y="164"/>
                    <a:pt x="99" y="164"/>
                  </a:cubicBezTo>
                  <a:cubicBezTo>
                    <a:pt x="100" y="169"/>
                    <a:pt x="100" y="169"/>
                    <a:pt x="100" y="169"/>
                  </a:cubicBezTo>
                  <a:cubicBezTo>
                    <a:pt x="101" y="169"/>
                    <a:pt x="101" y="169"/>
                    <a:pt x="101" y="169"/>
                  </a:cubicBezTo>
                  <a:cubicBezTo>
                    <a:pt x="102" y="165"/>
                    <a:pt x="102" y="165"/>
                    <a:pt x="102" y="165"/>
                  </a:cubicBezTo>
                  <a:cubicBezTo>
                    <a:pt x="103" y="165"/>
                    <a:pt x="103" y="165"/>
                    <a:pt x="103" y="165"/>
                  </a:cubicBezTo>
                  <a:cubicBezTo>
                    <a:pt x="104" y="166"/>
                    <a:pt x="104" y="166"/>
                    <a:pt x="104" y="166"/>
                  </a:cubicBezTo>
                  <a:cubicBezTo>
                    <a:pt x="106" y="168"/>
                    <a:pt x="106" y="168"/>
                    <a:pt x="106" y="168"/>
                  </a:cubicBezTo>
                  <a:cubicBezTo>
                    <a:pt x="107" y="169"/>
                    <a:pt x="107" y="169"/>
                    <a:pt x="107" y="169"/>
                  </a:cubicBezTo>
                  <a:cubicBezTo>
                    <a:pt x="106" y="162"/>
                    <a:pt x="106" y="162"/>
                    <a:pt x="106" y="162"/>
                  </a:cubicBezTo>
                  <a:cubicBezTo>
                    <a:pt x="107" y="162"/>
                    <a:pt x="107" y="162"/>
                    <a:pt x="107" y="162"/>
                  </a:cubicBezTo>
                  <a:cubicBezTo>
                    <a:pt x="110" y="162"/>
                    <a:pt x="110" y="162"/>
                    <a:pt x="110" y="162"/>
                  </a:cubicBezTo>
                  <a:cubicBezTo>
                    <a:pt x="113" y="165"/>
                    <a:pt x="113" y="165"/>
                    <a:pt x="113" y="165"/>
                  </a:cubicBezTo>
                  <a:cubicBezTo>
                    <a:pt x="117" y="166"/>
                    <a:pt x="117" y="166"/>
                    <a:pt x="117" y="166"/>
                  </a:cubicBezTo>
                  <a:cubicBezTo>
                    <a:pt x="119" y="168"/>
                    <a:pt x="119" y="168"/>
                    <a:pt x="119" y="168"/>
                  </a:cubicBezTo>
                  <a:cubicBezTo>
                    <a:pt x="117" y="169"/>
                    <a:pt x="117" y="169"/>
                    <a:pt x="117" y="169"/>
                  </a:cubicBezTo>
                  <a:cubicBezTo>
                    <a:pt x="125" y="172"/>
                    <a:pt x="125" y="172"/>
                    <a:pt x="125" y="172"/>
                  </a:cubicBezTo>
                  <a:cubicBezTo>
                    <a:pt x="127" y="174"/>
                    <a:pt x="127" y="174"/>
                    <a:pt x="127" y="174"/>
                  </a:cubicBezTo>
                  <a:cubicBezTo>
                    <a:pt x="129" y="175"/>
                    <a:pt x="129" y="175"/>
                    <a:pt x="129" y="175"/>
                  </a:cubicBezTo>
                  <a:cubicBezTo>
                    <a:pt x="132" y="176"/>
                    <a:pt x="132" y="176"/>
                    <a:pt x="132" y="176"/>
                  </a:cubicBezTo>
                  <a:cubicBezTo>
                    <a:pt x="133" y="178"/>
                    <a:pt x="133" y="178"/>
                    <a:pt x="133" y="178"/>
                  </a:cubicBezTo>
                  <a:cubicBezTo>
                    <a:pt x="137" y="178"/>
                    <a:pt x="137" y="178"/>
                    <a:pt x="137" y="178"/>
                  </a:cubicBezTo>
                  <a:cubicBezTo>
                    <a:pt x="142" y="179"/>
                    <a:pt x="142" y="179"/>
                    <a:pt x="142" y="179"/>
                  </a:cubicBezTo>
                  <a:cubicBezTo>
                    <a:pt x="143" y="181"/>
                    <a:pt x="143" y="181"/>
                    <a:pt x="143" y="181"/>
                  </a:cubicBezTo>
                  <a:cubicBezTo>
                    <a:pt x="146" y="181"/>
                    <a:pt x="146" y="181"/>
                    <a:pt x="146" y="181"/>
                  </a:cubicBezTo>
                  <a:cubicBezTo>
                    <a:pt x="148" y="178"/>
                    <a:pt x="148" y="178"/>
                    <a:pt x="148" y="178"/>
                  </a:cubicBezTo>
                  <a:cubicBezTo>
                    <a:pt x="150" y="176"/>
                    <a:pt x="150" y="176"/>
                    <a:pt x="150" y="176"/>
                  </a:cubicBezTo>
                  <a:cubicBezTo>
                    <a:pt x="152" y="176"/>
                    <a:pt x="152" y="176"/>
                    <a:pt x="152" y="176"/>
                  </a:cubicBezTo>
                  <a:cubicBezTo>
                    <a:pt x="153" y="176"/>
                    <a:pt x="153" y="176"/>
                    <a:pt x="153" y="176"/>
                  </a:cubicBezTo>
                  <a:cubicBezTo>
                    <a:pt x="153" y="175"/>
                    <a:pt x="153" y="175"/>
                    <a:pt x="153" y="175"/>
                  </a:cubicBezTo>
                  <a:cubicBezTo>
                    <a:pt x="155" y="175"/>
                    <a:pt x="155" y="175"/>
                    <a:pt x="155" y="175"/>
                  </a:cubicBezTo>
                  <a:cubicBezTo>
                    <a:pt x="156" y="174"/>
                    <a:pt x="156" y="174"/>
                    <a:pt x="156" y="174"/>
                  </a:cubicBezTo>
                  <a:cubicBezTo>
                    <a:pt x="159" y="172"/>
                    <a:pt x="159" y="172"/>
                    <a:pt x="159" y="172"/>
                  </a:cubicBezTo>
                  <a:cubicBezTo>
                    <a:pt x="162" y="171"/>
                    <a:pt x="162" y="171"/>
                    <a:pt x="162" y="171"/>
                  </a:cubicBezTo>
                  <a:cubicBezTo>
                    <a:pt x="165" y="172"/>
                    <a:pt x="165" y="172"/>
                    <a:pt x="165" y="172"/>
                  </a:cubicBezTo>
                  <a:cubicBezTo>
                    <a:pt x="168" y="172"/>
                    <a:pt x="168" y="172"/>
                    <a:pt x="168" y="172"/>
                  </a:cubicBezTo>
                  <a:cubicBezTo>
                    <a:pt x="170" y="175"/>
                    <a:pt x="170" y="175"/>
                    <a:pt x="170" y="175"/>
                  </a:cubicBezTo>
                  <a:cubicBezTo>
                    <a:pt x="170" y="178"/>
                    <a:pt x="170" y="178"/>
                    <a:pt x="170" y="178"/>
                  </a:cubicBezTo>
                  <a:cubicBezTo>
                    <a:pt x="172" y="184"/>
                    <a:pt x="172" y="184"/>
                    <a:pt x="172" y="184"/>
                  </a:cubicBezTo>
                  <a:cubicBezTo>
                    <a:pt x="173" y="188"/>
                    <a:pt x="173" y="188"/>
                    <a:pt x="173" y="188"/>
                  </a:cubicBezTo>
                  <a:cubicBezTo>
                    <a:pt x="175" y="189"/>
                    <a:pt x="175" y="189"/>
                    <a:pt x="175" y="189"/>
                  </a:cubicBezTo>
                  <a:cubicBezTo>
                    <a:pt x="179" y="191"/>
                    <a:pt x="179" y="191"/>
                    <a:pt x="179" y="191"/>
                  </a:cubicBezTo>
                  <a:cubicBezTo>
                    <a:pt x="180" y="191"/>
                    <a:pt x="180" y="191"/>
                    <a:pt x="180" y="191"/>
                  </a:cubicBezTo>
                  <a:cubicBezTo>
                    <a:pt x="180" y="192"/>
                    <a:pt x="180" y="192"/>
                    <a:pt x="180" y="192"/>
                  </a:cubicBezTo>
                  <a:cubicBezTo>
                    <a:pt x="182" y="192"/>
                    <a:pt x="182" y="192"/>
                    <a:pt x="182" y="192"/>
                  </a:cubicBezTo>
                  <a:cubicBezTo>
                    <a:pt x="183" y="192"/>
                    <a:pt x="183" y="192"/>
                    <a:pt x="183" y="192"/>
                  </a:cubicBezTo>
                  <a:cubicBezTo>
                    <a:pt x="185" y="194"/>
                    <a:pt x="185" y="194"/>
                    <a:pt x="185" y="194"/>
                  </a:cubicBezTo>
                  <a:cubicBezTo>
                    <a:pt x="186" y="194"/>
                    <a:pt x="186" y="194"/>
                    <a:pt x="186" y="194"/>
                  </a:cubicBezTo>
                  <a:cubicBezTo>
                    <a:pt x="189" y="194"/>
                    <a:pt x="189" y="194"/>
                    <a:pt x="189" y="194"/>
                  </a:cubicBezTo>
                  <a:cubicBezTo>
                    <a:pt x="192" y="194"/>
                    <a:pt x="192" y="194"/>
                    <a:pt x="192" y="194"/>
                  </a:cubicBezTo>
                  <a:cubicBezTo>
                    <a:pt x="193" y="194"/>
                    <a:pt x="193" y="194"/>
                    <a:pt x="193" y="194"/>
                  </a:cubicBezTo>
                  <a:cubicBezTo>
                    <a:pt x="196" y="195"/>
                    <a:pt x="196" y="195"/>
                    <a:pt x="196" y="195"/>
                  </a:cubicBezTo>
                  <a:cubicBezTo>
                    <a:pt x="198" y="195"/>
                    <a:pt x="198" y="195"/>
                    <a:pt x="198" y="195"/>
                  </a:cubicBezTo>
                  <a:cubicBezTo>
                    <a:pt x="202" y="195"/>
                    <a:pt x="202" y="195"/>
                    <a:pt x="202" y="195"/>
                  </a:cubicBezTo>
                  <a:cubicBezTo>
                    <a:pt x="206" y="196"/>
                    <a:pt x="206" y="196"/>
                    <a:pt x="206" y="196"/>
                  </a:cubicBezTo>
                  <a:cubicBezTo>
                    <a:pt x="212" y="196"/>
                    <a:pt x="212" y="196"/>
                    <a:pt x="212" y="196"/>
                  </a:cubicBezTo>
                  <a:cubicBezTo>
                    <a:pt x="213" y="195"/>
                    <a:pt x="213" y="195"/>
                    <a:pt x="213" y="195"/>
                  </a:cubicBezTo>
                  <a:cubicBezTo>
                    <a:pt x="215" y="196"/>
                    <a:pt x="215" y="196"/>
                    <a:pt x="215" y="196"/>
                  </a:cubicBezTo>
                  <a:cubicBezTo>
                    <a:pt x="216" y="198"/>
                    <a:pt x="216" y="198"/>
                    <a:pt x="216" y="198"/>
                  </a:cubicBezTo>
                  <a:cubicBezTo>
                    <a:pt x="219" y="198"/>
                    <a:pt x="219" y="198"/>
                    <a:pt x="219" y="198"/>
                  </a:cubicBezTo>
                  <a:cubicBezTo>
                    <a:pt x="222" y="199"/>
                    <a:pt x="222" y="199"/>
                    <a:pt x="222" y="199"/>
                  </a:cubicBezTo>
                  <a:cubicBezTo>
                    <a:pt x="225" y="199"/>
                    <a:pt x="225" y="199"/>
                    <a:pt x="225" y="199"/>
                  </a:cubicBezTo>
                  <a:cubicBezTo>
                    <a:pt x="225" y="198"/>
                    <a:pt x="225" y="198"/>
                    <a:pt x="225" y="198"/>
                  </a:cubicBezTo>
                  <a:cubicBezTo>
                    <a:pt x="226" y="198"/>
                    <a:pt x="226" y="198"/>
                    <a:pt x="226" y="198"/>
                  </a:cubicBezTo>
                  <a:cubicBezTo>
                    <a:pt x="226" y="195"/>
                    <a:pt x="226" y="195"/>
                    <a:pt x="226" y="195"/>
                  </a:cubicBezTo>
                  <a:cubicBezTo>
                    <a:pt x="228" y="189"/>
                    <a:pt x="228" y="189"/>
                    <a:pt x="228" y="189"/>
                  </a:cubicBezTo>
                  <a:cubicBezTo>
                    <a:pt x="229" y="184"/>
                    <a:pt x="229" y="184"/>
                    <a:pt x="229" y="184"/>
                  </a:cubicBezTo>
                  <a:cubicBezTo>
                    <a:pt x="231" y="182"/>
                    <a:pt x="231" y="182"/>
                    <a:pt x="231" y="182"/>
                  </a:cubicBezTo>
                  <a:cubicBezTo>
                    <a:pt x="232" y="182"/>
                    <a:pt x="232" y="182"/>
                    <a:pt x="232" y="182"/>
                  </a:cubicBezTo>
                  <a:cubicBezTo>
                    <a:pt x="232" y="181"/>
                    <a:pt x="232" y="181"/>
                    <a:pt x="232" y="181"/>
                  </a:cubicBezTo>
                  <a:cubicBezTo>
                    <a:pt x="234" y="181"/>
                    <a:pt x="234" y="181"/>
                    <a:pt x="234" y="181"/>
                  </a:cubicBezTo>
                  <a:cubicBezTo>
                    <a:pt x="236" y="179"/>
                    <a:pt x="236" y="179"/>
                    <a:pt x="236" y="179"/>
                  </a:cubicBezTo>
                  <a:cubicBezTo>
                    <a:pt x="241" y="179"/>
                    <a:pt x="241" y="179"/>
                    <a:pt x="241" y="179"/>
                  </a:cubicBezTo>
                  <a:cubicBezTo>
                    <a:pt x="242" y="178"/>
                    <a:pt x="242" y="178"/>
                    <a:pt x="242" y="178"/>
                  </a:cubicBezTo>
                  <a:cubicBezTo>
                    <a:pt x="244" y="178"/>
                    <a:pt x="244" y="178"/>
                    <a:pt x="244" y="178"/>
                  </a:cubicBezTo>
                  <a:cubicBezTo>
                    <a:pt x="244" y="174"/>
                    <a:pt x="244" y="174"/>
                    <a:pt x="244" y="174"/>
                  </a:cubicBezTo>
                  <a:cubicBezTo>
                    <a:pt x="244" y="171"/>
                    <a:pt x="244" y="171"/>
                    <a:pt x="244" y="171"/>
                  </a:cubicBezTo>
                  <a:lnTo>
                    <a:pt x="242" y="171"/>
                  </a:lnTo>
                  <a:close/>
                  <a:moveTo>
                    <a:pt x="80" y="146"/>
                  </a:moveTo>
                  <a:cubicBezTo>
                    <a:pt x="81" y="148"/>
                    <a:pt x="81" y="148"/>
                    <a:pt x="81" y="148"/>
                  </a:cubicBezTo>
                  <a:cubicBezTo>
                    <a:pt x="82" y="148"/>
                    <a:pt x="82" y="148"/>
                    <a:pt x="82" y="148"/>
                  </a:cubicBezTo>
                  <a:cubicBezTo>
                    <a:pt x="83" y="149"/>
                    <a:pt x="83" y="149"/>
                    <a:pt x="83" y="149"/>
                  </a:cubicBezTo>
                  <a:cubicBezTo>
                    <a:pt x="83" y="147"/>
                    <a:pt x="83" y="147"/>
                    <a:pt x="83" y="147"/>
                  </a:cubicBezTo>
                  <a:cubicBezTo>
                    <a:pt x="83" y="146"/>
                    <a:pt x="83" y="146"/>
                    <a:pt x="83" y="146"/>
                  </a:cubicBezTo>
                  <a:cubicBezTo>
                    <a:pt x="82" y="144"/>
                    <a:pt x="82" y="144"/>
                    <a:pt x="82" y="144"/>
                  </a:cubicBezTo>
                  <a:cubicBezTo>
                    <a:pt x="80" y="146"/>
                    <a:pt x="80" y="146"/>
                    <a:pt x="80" y="146"/>
                  </a:cubicBezTo>
                  <a:close/>
                  <a:moveTo>
                    <a:pt x="136" y="185"/>
                  </a:moveTo>
                  <a:cubicBezTo>
                    <a:pt x="134" y="184"/>
                    <a:pt x="134" y="184"/>
                    <a:pt x="134" y="184"/>
                  </a:cubicBezTo>
                  <a:cubicBezTo>
                    <a:pt x="133" y="183"/>
                    <a:pt x="133" y="183"/>
                    <a:pt x="133" y="183"/>
                  </a:cubicBezTo>
                  <a:cubicBezTo>
                    <a:pt x="128" y="183"/>
                    <a:pt x="128" y="183"/>
                    <a:pt x="128" y="183"/>
                  </a:cubicBezTo>
                  <a:cubicBezTo>
                    <a:pt x="127" y="183"/>
                    <a:pt x="127" y="183"/>
                    <a:pt x="127" y="183"/>
                  </a:cubicBezTo>
                  <a:cubicBezTo>
                    <a:pt x="127" y="182"/>
                    <a:pt x="127" y="182"/>
                    <a:pt x="127" y="182"/>
                  </a:cubicBezTo>
                  <a:cubicBezTo>
                    <a:pt x="125" y="181"/>
                    <a:pt x="125" y="181"/>
                    <a:pt x="125" y="181"/>
                  </a:cubicBezTo>
                  <a:cubicBezTo>
                    <a:pt x="119" y="182"/>
                    <a:pt x="119" y="182"/>
                    <a:pt x="119" y="182"/>
                  </a:cubicBezTo>
                  <a:cubicBezTo>
                    <a:pt x="118" y="181"/>
                    <a:pt x="118" y="181"/>
                    <a:pt x="118" y="181"/>
                  </a:cubicBezTo>
                  <a:cubicBezTo>
                    <a:pt x="117" y="181"/>
                    <a:pt x="117" y="181"/>
                    <a:pt x="117" y="181"/>
                  </a:cubicBezTo>
                  <a:cubicBezTo>
                    <a:pt x="118" y="180"/>
                    <a:pt x="118" y="180"/>
                    <a:pt x="118" y="180"/>
                  </a:cubicBezTo>
                  <a:cubicBezTo>
                    <a:pt x="117" y="179"/>
                    <a:pt x="117" y="179"/>
                    <a:pt x="117" y="179"/>
                  </a:cubicBezTo>
                  <a:cubicBezTo>
                    <a:pt x="116" y="180"/>
                    <a:pt x="116" y="180"/>
                    <a:pt x="116" y="180"/>
                  </a:cubicBezTo>
                  <a:cubicBezTo>
                    <a:pt x="114" y="179"/>
                    <a:pt x="114" y="179"/>
                    <a:pt x="114" y="179"/>
                  </a:cubicBezTo>
                  <a:cubicBezTo>
                    <a:pt x="113" y="179"/>
                    <a:pt x="113" y="179"/>
                    <a:pt x="113" y="179"/>
                  </a:cubicBezTo>
                  <a:cubicBezTo>
                    <a:pt x="113" y="180"/>
                    <a:pt x="113" y="180"/>
                    <a:pt x="113" y="180"/>
                  </a:cubicBezTo>
                  <a:cubicBezTo>
                    <a:pt x="112" y="180"/>
                    <a:pt x="112" y="180"/>
                    <a:pt x="112" y="180"/>
                  </a:cubicBezTo>
                  <a:cubicBezTo>
                    <a:pt x="111" y="184"/>
                    <a:pt x="111" y="184"/>
                    <a:pt x="111" y="184"/>
                  </a:cubicBezTo>
                  <a:cubicBezTo>
                    <a:pt x="118" y="184"/>
                    <a:pt x="118" y="184"/>
                    <a:pt x="118" y="184"/>
                  </a:cubicBezTo>
                  <a:cubicBezTo>
                    <a:pt x="121" y="185"/>
                    <a:pt x="121" y="185"/>
                    <a:pt x="121" y="185"/>
                  </a:cubicBezTo>
                  <a:cubicBezTo>
                    <a:pt x="122" y="186"/>
                    <a:pt x="122" y="186"/>
                    <a:pt x="122" y="186"/>
                  </a:cubicBezTo>
                  <a:cubicBezTo>
                    <a:pt x="123" y="186"/>
                    <a:pt x="123" y="186"/>
                    <a:pt x="123" y="186"/>
                  </a:cubicBezTo>
                  <a:cubicBezTo>
                    <a:pt x="124" y="188"/>
                    <a:pt x="124" y="188"/>
                    <a:pt x="124" y="188"/>
                  </a:cubicBezTo>
                  <a:cubicBezTo>
                    <a:pt x="136" y="186"/>
                    <a:pt x="136" y="186"/>
                    <a:pt x="136" y="186"/>
                  </a:cubicBezTo>
                  <a:cubicBezTo>
                    <a:pt x="138" y="187"/>
                    <a:pt x="138" y="187"/>
                    <a:pt x="138" y="187"/>
                  </a:cubicBezTo>
                  <a:cubicBezTo>
                    <a:pt x="140" y="185"/>
                    <a:pt x="140" y="185"/>
                    <a:pt x="140" y="185"/>
                  </a:cubicBezTo>
                  <a:cubicBezTo>
                    <a:pt x="139" y="184"/>
                    <a:pt x="139" y="184"/>
                    <a:pt x="139" y="184"/>
                  </a:cubicBezTo>
                  <a:cubicBezTo>
                    <a:pt x="136" y="185"/>
                    <a:pt x="136" y="185"/>
                    <a:pt x="136" y="185"/>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4" name="Freeform 190"/>
            <p:cNvSpPr>
              <a:spLocks/>
            </p:cNvSpPr>
            <p:nvPr/>
          </p:nvSpPr>
          <p:spPr bwMode="auto">
            <a:xfrm>
              <a:off x="5427663" y="3124200"/>
              <a:ext cx="122238" cy="96838"/>
            </a:xfrm>
            <a:custGeom>
              <a:avLst/>
              <a:gdLst>
                <a:gd name="T0" fmla="*/ 55 w 58"/>
                <a:gd name="T1" fmla="*/ 11 h 46"/>
                <a:gd name="T2" fmla="*/ 54 w 58"/>
                <a:gd name="T3" fmla="*/ 7 h 46"/>
                <a:gd name="T4" fmla="*/ 53 w 58"/>
                <a:gd name="T5" fmla="*/ 7 h 46"/>
                <a:gd name="T6" fmla="*/ 52 w 58"/>
                <a:gd name="T7" fmla="*/ 7 h 46"/>
                <a:gd name="T8" fmla="*/ 50 w 58"/>
                <a:gd name="T9" fmla="*/ 7 h 46"/>
                <a:gd name="T10" fmla="*/ 49 w 58"/>
                <a:gd name="T11" fmla="*/ 5 h 46"/>
                <a:gd name="T12" fmla="*/ 49 w 58"/>
                <a:gd name="T13" fmla="*/ 5 h 46"/>
                <a:gd name="T14" fmla="*/ 50 w 58"/>
                <a:gd name="T15" fmla="*/ 4 h 46"/>
                <a:gd name="T16" fmla="*/ 50 w 58"/>
                <a:gd name="T17" fmla="*/ 3 h 46"/>
                <a:gd name="T18" fmla="*/ 50 w 58"/>
                <a:gd name="T19" fmla="*/ 3 h 46"/>
                <a:gd name="T20" fmla="*/ 49 w 58"/>
                <a:gd name="T21" fmla="*/ 2 h 46"/>
                <a:gd name="T22" fmla="*/ 49 w 58"/>
                <a:gd name="T23" fmla="*/ 1 h 46"/>
                <a:gd name="T24" fmla="*/ 49 w 58"/>
                <a:gd name="T25" fmla="*/ 0 h 46"/>
                <a:gd name="T26" fmla="*/ 48 w 58"/>
                <a:gd name="T27" fmla="*/ 3 h 46"/>
                <a:gd name="T28" fmla="*/ 44 w 58"/>
                <a:gd name="T29" fmla="*/ 6 h 46"/>
                <a:gd name="T30" fmla="*/ 41 w 58"/>
                <a:gd name="T31" fmla="*/ 10 h 46"/>
                <a:gd name="T32" fmla="*/ 38 w 58"/>
                <a:gd name="T33" fmla="*/ 14 h 46"/>
                <a:gd name="T34" fmla="*/ 35 w 58"/>
                <a:gd name="T35" fmla="*/ 17 h 46"/>
                <a:gd name="T36" fmla="*/ 34 w 58"/>
                <a:gd name="T37" fmla="*/ 21 h 46"/>
                <a:gd name="T38" fmla="*/ 32 w 58"/>
                <a:gd name="T39" fmla="*/ 23 h 46"/>
                <a:gd name="T40" fmla="*/ 31 w 58"/>
                <a:gd name="T41" fmla="*/ 24 h 46"/>
                <a:gd name="T42" fmla="*/ 29 w 58"/>
                <a:gd name="T43" fmla="*/ 23 h 46"/>
                <a:gd name="T44" fmla="*/ 28 w 58"/>
                <a:gd name="T45" fmla="*/ 23 h 46"/>
                <a:gd name="T46" fmla="*/ 29 w 58"/>
                <a:gd name="T47" fmla="*/ 24 h 46"/>
                <a:gd name="T48" fmla="*/ 26 w 58"/>
                <a:gd name="T49" fmla="*/ 26 h 46"/>
                <a:gd name="T50" fmla="*/ 24 w 58"/>
                <a:gd name="T51" fmla="*/ 26 h 46"/>
                <a:gd name="T52" fmla="*/ 18 w 58"/>
                <a:gd name="T53" fmla="*/ 26 h 46"/>
                <a:gd name="T54" fmla="*/ 14 w 58"/>
                <a:gd name="T55" fmla="*/ 26 h 46"/>
                <a:gd name="T56" fmla="*/ 11 w 58"/>
                <a:gd name="T57" fmla="*/ 24 h 46"/>
                <a:gd name="T58" fmla="*/ 9 w 58"/>
                <a:gd name="T59" fmla="*/ 26 h 46"/>
                <a:gd name="T60" fmla="*/ 5 w 58"/>
                <a:gd name="T61" fmla="*/ 27 h 46"/>
                <a:gd name="T62" fmla="*/ 4 w 58"/>
                <a:gd name="T63" fmla="*/ 27 h 46"/>
                <a:gd name="T64" fmla="*/ 2 w 58"/>
                <a:gd name="T65" fmla="*/ 27 h 46"/>
                <a:gd name="T66" fmla="*/ 1 w 58"/>
                <a:gd name="T67" fmla="*/ 23 h 46"/>
                <a:gd name="T68" fmla="*/ 0 w 58"/>
                <a:gd name="T69" fmla="*/ 24 h 46"/>
                <a:gd name="T70" fmla="*/ 1 w 58"/>
                <a:gd name="T71" fmla="*/ 27 h 46"/>
                <a:gd name="T72" fmla="*/ 8 w 58"/>
                <a:gd name="T73" fmla="*/ 36 h 46"/>
                <a:gd name="T74" fmla="*/ 12 w 58"/>
                <a:gd name="T75" fmla="*/ 41 h 46"/>
                <a:gd name="T76" fmla="*/ 29 w 58"/>
                <a:gd name="T77" fmla="*/ 43 h 46"/>
                <a:gd name="T78" fmla="*/ 41 w 58"/>
                <a:gd name="T79" fmla="*/ 46 h 46"/>
                <a:gd name="T80" fmla="*/ 42 w 58"/>
                <a:gd name="T81" fmla="*/ 44 h 46"/>
                <a:gd name="T82" fmla="*/ 44 w 58"/>
                <a:gd name="T83" fmla="*/ 46 h 46"/>
                <a:gd name="T84" fmla="*/ 44 w 58"/>
                <a:gd name="T85" fmla="*/ 44 h 46"/>
                <a:gd name="T86" fmla="*/ 44 w 58"/>
                <a:gd name="T87" fmla="*/ 40 h 46"/>
                <a:gd name="T88" fmla="*/ 45 w 58"/>
                <a:gd name="T89" fmla="*/ 36 h 46"/>
                <a:gd name="T90" fmla="*/ 47 w 58"/>
                <a:gd name="T91" fmla="*/ 30 h 46"/>
                <a:gd name="T92" fmla="*/ 45 w 58"/>
                <a:gd name="T93" fmla="*/ 29 h 46"/>
                <a:gd name="T94" fmla="*/ 45 w 58"/>
                <a:gd name="T95" fmla="*/ 27 h 46"/>
                <a:gd name="T96" fmla="*/ 48 w 58"/>
                <a:gd name="T97" fmla="*/ 27 h 46"/>
                <a:gd name="T98" fmla="*/ 51 w 58"/>
                <a:gd name="T99" fmla="*/ 26 h 46"/>
                <a:gd name="T100" fmla="*/ 51 w 58"/>
                <a:gd name="T101" fmla="*/ 24 h 46"/>
                <a:gd name="T102" fmla="*/ 49 w 58"/>
                <a:gd name="T103" fmla="*/ 24 h 46"/>
                <a:gd name="T104" fmla="*/ 48 w 58"/>
                <a:gd name="T105" fmla="*/ 19 h 46"/>
                <a:gd name="T106" fmla="*/ 48 w 58"/>
                <a:gd name="T107" fmla="*/ 16 h 46"/>
                <a:gd name="T108" fmla="*/ 48 w 58"/>
                <a:gd name="T109" fmla="*/ 14 h 46"/>
                <a:gd name="T110" fmla="*/ 49 w 58"/>
                <a:gd name="T111" fmla="*/ 14 h 46"/>
                <a:gd name="T112" fmla="*/ 51 w 58"/>
                <a:gd name="T113" fmla="*/ 16 h 46"/>
                <a:gd name="T114" fmla="*/ 54 w 58"/>
                <a:gd name="T115" fmla="*/ 14 h 46"/>
                <a:gd name="T116" fmla="*/ 55 w 58"/>
                <a:gd name="T117" fmla="*/ 16 h 46"/>
                <a:gd name="T118" fmla="*/ 58 w 58"/>
                <a:gd name="T119" fmla="*/ 13 h 46"/>
                <a:gd name="T120" fmla="*/ 55 w 58"/>
                <a:gd name="T121"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46">
                  <a:moveTo>
                    <a:pt x="55" y="11"/>
                  </a:moveTo>
                  <a:cubicBezTo>
                    <a:pt x="54" y="7"/>
                    <a:pt x="54" y="7"/>
                    <a:pt x="54" y="7"/>
                  </a:cubicBezTo>
                  <a:cubicBezTo>
                    <a:pt x="53" y="7"/>
                    <a:pt x="53" y="7"/>
                    <a:pt x="53" y="7"/>
                  </a:cubicBezTo>
                  <a:cubicBezTo>
                    <a:pt x="52" y="7"/>
                    <a:pt x="52" y="7"/>
                    <a:pt x="52" y="7"/>
                  </a:cubicBezTo>
                  <a:cubicBezTo>
                    <a:pt x="51" y="6"/>
                    <a:pt x="50" y="7"/>
                    <a:pt x="50" y="7"/>
                  </a:cubicBezTo>
                  <a:cubicBezTo>
                    <a:pt x="49" y="5"/>
                    <a:pt x="49" y="5"/>
                    <a:pt x="49" y="5"/>
                  </a:cubicBezTo>
                  <a:cubicBezTo>
                    <a:pt x="49" y="5"/>
                    <a:pt x="48" y="6"/>
                    <a:pt x="49" y="5"/>
                  </a:cubicBezTo>
                  <a:cubicBezTo>
                    <a:pt x="50" y="4"/>
                    <a:pt x="50" y="4"/>
                    <a:pt x="50" y="4"/>
                  </a:cubicBezTo>
                  <a:cubicBezTo>
                    <a:pt x="50" y="3"/>
                    <a:pt x="50" y="3"/>
                    <a:pt x="50" y="3"/>
                  </a:cubicBezTo>
                  <a:cubicBezTo>
                    <a:pt x="50" y="3"/>
                    <a:pt x="50" y="3"/>
                    <a:pt x="50" y="3"/>
                  </a:cubicBezTo>
                  <a:cubicBezTo>
                    <a:pt x="49" y="2"/>
                    <a:pt x="49" y="2"/>
                    <a:pt x="49" y="2"/>
                  </a:cubicBezTo>
                  <a:cubicBezTo>
                    <a:pt x="49" y="1"/>
                    <a:pt x="49" y="1"/>
                    <a:pt x="49" y="1"/>
                  </a:cubicBezTo>
                  <a:cubicBezTo>
                    <a:pt x="49" y="0"/>
                    <a:pt x="49" y="0"/>
                    <a:pt x="49" y="0"/>
                  </a:cubicBezTo>
                  <a:cubicBezTo>
                    <a:pt x="48" y="3"/>
                    <a:pt x="48" y="3"/>
                    <a:pt x="48" y="3"/>
                  </a:cubicBezTo>
                  <a:cubicBezTo>
                    <a:pt x="44" y="6"/>
                    <a:pt x="44" y="6"/>
                    <a:pt x="44" y="6"/>
                  </a:cubicBezTo>
                  <a:cubicBezTo>
                    <a:pt x="41" y="10"/>
                    <a:pt x="41" y="10"/>
                    <a:pt x="41" y="10"/>
                  </a:cubicBezTo>
                  <a:cubicBezTo>
                    <a:pt x="38" y="14"/>
                    <a:pt x="38" y="14"/>
                    <a:pt x="38" y="14"/>
                  </a:cubicBezTo>
                  <a:cubicBezTo>
                    <a:pt x="35" y="17"/>
                    <a:pt x="35" y="17"/>
                    <a:pt x="35" y="17"/>
                  </a:cubicBezTo>
                  <a:cubicBezTo>
                    <a:pt x="34" y="21"/>
                    <a:pt x="34" y="21"/>
                    <a:pt x="34" y="21"/>
                  </a:cubicBezTo>
                  <a:cubicBezTo>
                    <a:pt x="32" y="23"/>
                    <a:pt x="32" y="23"/>
                    <a:pt x="32" y="23"/>
                  </a:cubicBezTo>
                  <a:cubicBezTo>
                    <a:pt x="31" y="24"/>
                    <a:pt x="31" y="24"/>
                    <a:pt x="31" y="24"/>
                  </a:cubicBezTo>
                  <a:cubicBezTo>
                    <a:pt x="29" y="23"/>
                    <a:pt x="29" y="23"/>
                    <a:pt x="29" y="23"/>
                  </a:cubicBezTo>
                  <a:cubicBezTo>
                    <a:pt x="28" y="23"/>
                    <a:pt x="28" y="23"/>
                    <a:pt x="28" y="23"/>
                  </a:cubicBezTo>
                  <a:cubicBezTo>
                    <a:pt x="29" y="24"/>
                    <a:pt x="29" y="24"/>
                    <a:pt x="29" y="24"/>
                  </a:cubicBezTo>
                  <a:cubicBezTo>
                    <a:pt x="26" y="26"/>
                    <a:pt x="26" y="26"/>
                    <a:pt x="26" y="26"/>
                  </a:cubicBezTo>
                  <a:cubicBezTo>
                    <a:pt x="24" y="26"/>
                    <a:pt x="24" y="26"/>
                    <a:pt x="24" y="26"/>
                  </a:cubicBezTo>
                  <a:cubicBezTo>
                    <a:pt x="18" y="26"/>
                    <a:pt x="18" y="26"/>
                    <a:pt x="18" y="26"/>
                  </a:cubicBezTo>
                  <a:cubicBezTo>
                    <a:pt x="14" y="26"/>
                    <a:pt x="14" y="26"/>
                    <a:pt x="14" y="26"/>
                  </a:cubicBezTo>
                  <a:cubicBezTo>
                    <a:pt x="11" y="24"/>
                    <a:pt x="11" y="24"/>
                    <a:pt x="11" y="24"/>
                  </a:cubicBezTo>
                  <a:cubicBezTo>
                    <a:pt x="9" y="26"/>
                    <a:pt x="9" y="26"/>
                    <a:pt x="9" y="26"/>
                  </a:cubicBezTo>
                  <a:cubicBezTo>
                    <a:pt x="5" y="27"/>
                    <a:pt x="5" y="27"/>
                    <a:pt x="5" y="27"/>
                  </a:cubicBezTo>
                  <a:cubicBezTo>
                    <a:pt x="4" y="27"/>
                    <a:pt x="4" y="27"/>
                    <a:pt x="4" y="27"/>
                  </a:cubicBezTo>
                  <a:cubicBezTo>
                    <a:pt x="2" y="27"/>
                    <a:pt x="2" y="27"/>
                    <a:pt x="2" y="27"/>
                  </a:cubicBezTo>
                  <a:cubicBezTo>
                    <a:pt x="1" y="23"/>
                    <a:pt x="1" y="23"/>
                    <a:pt x="1" y="23"/>
                  </a:cubicBezTo>
                  <a:cubicBezTo>
                    <a:pt x="0" y="24"/>
                    <a:pt x="0" y="24"/>
                    <a:pt x="0" y="24"/>
                  </a:cubicBezTo>
                  <a:cubicBezTo>
                    <a:pt x="1" y="27"/>
                    <a:pt x="1" y="27"/>
                    <a:pt x="1" y="27"/>
                  </a:cubicBezTo>
                  <a:cubicBezTo>
                    <a:pt x="8" y="36"/>
                    <a:pt x="8" y="36"/>
                    <a:pt x="8" y="36"/>
                  </a:cubicBezTo>
                  <a:cubicBezTo>
                    <a:pt x="12" y="41"/>
                    <a:pt x="12" y="41"/>
                    <a:pt x="12" y="41"/>
                  </a:cubicBezTo>
                  <a:cubicBezTo>
                    <a:pt x="29" y="43"/>
                    <a:pt x="29" y="43"/>
                    <a:pt x="29" y="43"/>
                  </a:cubicBezTo>
                  <a:cubicBezTo>
                    <a:pt x="41" y="46"/>
                    <a:pt x="41" y="46"/>
                    <a:pt x="41" y="46"/>
                  </a:cubicBezTo>
                  <a:cubicBezTo>
                    <a:pt x="42" y="44"/>
                    <a:pt x="42" y="44"/>
                    <a:pt x="42" y="44"/>
                  </a:cubicBezTo>
                  <a:cubicBezTo>
                    <a:pt x="44" y="46"/>
                    <a:pt x="44" y="46"/>
                    <a:pt x="44" y="46"/>
                  </a:cubicBezTo>
                  <a:cubicBezTo>
                    <a:pt x="44" y="44"/>
                    <a:pt x="44" y="44"/>
                    <a:pt x="44" y="44"/>
                  </a:cubicBezTo>
                  <a:cubicBezTo>
                    <a:pt x="44" y="40"/>
                    <a:pt x="44" y="40"/>
                    <a:pt x="44" y="40"/>
                  </a:cubicBezTo>
                  <a:cubicBezTo>
                    <a:pt x="45" y="36"/>
                    <a:pt x="45" y="36"/>
                    <a:pt x="45" y="36"/>
                  </a:cubicBezTo>
                  <a:cubicBezTo>
                    <a:pt x="47" y="30"/>
                    <a:pt x="47" y="30"/>
                    <a:pt x="47" y="30"/>
                  </a:cubicBezTo>
                  <a:cubicBezTo>
                    <a:pt x="45" y="29"/>
                    <a:pt x="45" y="29"/>
                    <a:pt x="45" y="29"/>
                  </a:cubicBezTo>
                  <a:cubicBezTo>
                    <a:pt x="45" y="27"/>
                    <a:pt x="45" y="27"/>
                    <a:pt x="45" y="27"/>
                  </a:cubicBezTo>
                  <a:cubicBezTo>
                    <a:pt x="48" y="27"/>
                    <a:pt x="48" y="27"/>
                    <a:pt x="48" y="27"/>
                  </a:cubicBezTo>
                  <a:cubicBezTo>
                    <a:pt x="51" y="26"/>
                    <a:pt x="51" y="26"/>
                    <a:pt x="51" y="26"/>
                  </a:cubicBezTo>
                  <a:cubicBezTo>
                    <a:pt x="51" y="24"/>
                    <a:pt x="51" y="24"/>
                    <a:pt x="51" y="24"/>
                  </a:cubicBezTo>
                  <a:cubicBezTo>
                    <a:pt x="49" y="24"/>
                    <a:pt x="49" y="24"/>
                    <a:pt x="49" y="24"/>
                  </a:cubicBezTo>
                  <a:cubicBezTo>
                    <a:pt x="48" y="19"/>
                    <a:pt x="48" y="19"/>
                    <a:pt x="48" y="19"/>
                  </a:cubicBezTo>
                  <a:cubicBezTo>
                    <a:pt x="48" y="16"/>
                    <a:pt x="48" y="16"/>
                    <a:pt x="48" y="16"/>
                  </a:cubicBezTo>
                  <a:cubicBezTo>
                    <a:pt x="48" y="14"/>
                    <a:pt x="48" y="14"/>
                    <a:pt x="48" y="14"/>
                  </a:cubicBezTo>
                  <a:cubicBezTo>
                    <a:pt x="49" y="14"/>
                    <a:pt x="49" y="14"/>
                    <a:pt x="49" y="14"/>
                  </a:cubicBezTo>
                  <a:cubicBezTo>
                    <a:pt x="51" y="16"/>
                    <a:pt x="51" y="16"/>
                    <a:pt x="51" y="16"/>
                  </a:cubicBezTo>
                  <a:cubicBezTo>
                    <a:pt x="54" y="14"/>
                    <a:pt x="54" y="14"/>
                    <a:pt x="54" y="14"/>
                  </a:cubicBezTo>
                  <a:cubicBezTo>
                    <a:pt x="55" y="16"/>
                    <a:pt x="55" y="16"/>
                    <a:pt x="55" y="16"/>
                  </a:cubicBezTo>
                  <a:cubicBezTo>
                    <a:pt x="58" y="13"/>
                    <a:pt x="58" y="13"/>
                    <a:pt x="58" y="13"/>
                  </a:cubicBezTo>
                  <a:cubicBezTo>
                    <a:pt x="55" y="11"/>
                    <a:pt x="55" y="11"/>
                    <a:pt x="55" y="11"/>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5" name="Freeform 191"/>
            <p:cNvSpPr>
              <a:spLocks/>
            </p:cNvSpPr>
            <p:nvPr/>
          </p:nvSpPr>
          <p:spPr bwMode="auto">
            <a:xfrm>
              <a:off x="5527675" y="3121025"/>
              <a:ext cx="11113" cy="19050"/>
            </a:xfrm>
            <a:custGeom>
              <a:avLst/>
              <a:gdLst>
                <a:gd name="T0" fmla="*/ 1 w 5"/>
                <a:gd name="T1" fmla="*/ 3 h 9"/>
                <a:gd name="T2" fmla="*/ 1 w 5"/>
                <a:gd name="T3" fmla="*/ 4 h 9"/>
                <a:gd name="T4" fmla="*/ 2 w 5"/>
                <a:gd name="T5" fmla="*/ 5 h 9"/>
                <a:gd name="T6" fmla="*/ 2 w 5"/>
                <a:gd name="T7" fmla="*/ 5 h 9"/>
                <a:gd name="T8" fmla="*/ 2 w 5"/>
                <a:gd name="T9" fmla="*/ 6 h 9"/>
                <a:gd name="T10" fmla="*/ 1 w 5"/>
                <a:gd name="T11" fmla="*/ 7 h 9"/>
                <a:gd name="T12" fmla="*/ 1 w 5"/>
                <a:gd name="T13" fmla="*/ 7 h 9"/>
                <a:gd name="T14" fmla="*/ 2 w 5"/>
                <a:gd name="T15" fmla="*/ 9 h 9"/>
                <a:gd name="T16" fmla="*/ 4 w 5"/>
                <a:gd name="T17" fmla="*/ 9 h 9"/>
                <a:gd name="T18" fmla="*/ 5 w 5"/>
                <a:gd name="T19" fmla="*/ 9 h 9"/>
                <a:gd name="T20" fmla="*/ 4 w 5"/>
                <a:gd name="T21" fmla="*/ 8 h 9"/>
                <a:gd name="T22" fmla="*/ 4 w 5"/>
                <a:gd name="T23" fmla="*/ 6 h 9"/>
                <a:gd name="T24" fmla="*/ 3 w 5"/>
                <a:gd name="T25" fmla="*/ 6 h 9"/>
                <a:gd name="T26" fmla="*/ 3 w 5"/>
                <a:gd name="T27" fmla="*/ 5 h 9"/>
                <a:gd name="T28" fmla="*/ 3 w 5"/>
                <a:gd name="T29" fmla="*/ 2 h 9"/>
                <a:gd name="T30" fmla="*/ 3 w 5"/>
                <a:gd name="T31" fmla="*/ 0 h 9"/>
                <a:gd name="T32" fmla="*/ 1 w 5"/>
                <a:gd name="T33" fmla="*/ 0 h 9"/>
                <a:gd name="T34" fmla="*/ 1 w 5"/>
                <a:gd name="T35" fmla="*/ 2 h 9"/>
                <a:gd name="T36" fmla="*/ 1 w 5"/>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9">
                  <a:moveTo>
                    <a:pt x="1" y="3"/>
                  </a:moveTo>
                  <a:cubicBezTo>
                    <a:pt x="1" y="4"/>
                    <a:pt x="1" y="4"/>
                    <a:pt x="1" y="4"/>
                  </a:cubicBezTo>
                  <a:cubicBezTo>
                    <a:pt x="1" y="4"/>
                    <a:pt x="1" y="4"/>
                    <a:pt x="2" y="5"/>
                  </a:cubicBezTo>
                  <a:cubicBezTo>
                    <a:pt x="2" y="5"/>
                    <a:pt x="2" y="5"/>
                    <a:pt x="2" y="5"/>
                  </a:cubicBezTo>
                  <a:cubicBezTo>
                    <a:pt x="2" y="6"/>
                    <a:pt x="2" y="6"/>
                    <a:pt x="2" y="6"/>
                  </a:cubicBezTo>
                  <a:cubicBezTo>
                    <a:pt x="2" y="6"/>
                    <a:pt x="2" y="6"/>
                    <a:pt x="1" y="7"/>
                  </a:cubicBezTo>
                  <a:cubicBezTo>
                    <a:pt x="0" y="8"/>
                    <a:pt x="1" y="7"/>
                    <a:pt x="1" y="7"/>
                  </a:cubicBezTo>
                  <a:cubicBezTo>
                    <a:pt x="2" y="9"/>
                    <a:pt x="2" y="9"/>
                    <a:pt x="2" y="9"/>
                  </a:cubicBezTo>
                  <a:cubicBezTo>
                    <a:pt x="2" y="9"/>
                    <a:pt x="3" y="8"/>
                    <a:pt x="4" y="9"/>
                  </a:cubicBezTo>
                  <a:cubicBezTo>
                    <a:pt x="4" y="9"/>
                    <a:pt x="4" y="9"/>
                    <a:pt x="5" y="9"/>
                  </a:cubicBezTo>
                  <a:cubicBezTo>
                    <a:pt x="4" y="8"/>
                    <a:pt x="4" y="8"/>
                    <a:pt x="4" y="8"/>
                  </a:cubicBezTo>
                  <a:cubicBezTo>
                    <a:pt x="4" y="6"/>
                    <a:pt x="4" y="6"/>
                    <a:pt x="4" y="6"/>
                  </a:cubicBezTo>
                  <a:cubicBezTo>
                    <a:pt x="3" y="6"/>
                    <a:pt x="3" y="6"/>
                    <a:pt x="3" y="6"/>
                  </a:cubicBezTo>
                  <a:cubicBezTo>
                    <a:pt x="3" y="5"/>
                    <a:pt x="3" y="5"/>
                    <a:pt x="3" y="5"/>
                  </a:cubicBezTo>
                  <a:cubicBezTo>
                    <a:pt x="3" y="2"/>
                    <a:pt x="3" y="2"/>
                    <a:pt x="3" y="2"/>
                  </a:cubicBezTo>
                  <a:cubicBezTo>
                    <a:pt x="3" y="0"/>
                    <a:pt x="3" y="0"/>
                    <a:pt x="3" y="0"/>
                  </a:cubicBezTo>
                  <a:cubicBezTo>
                    <a:pt x="1" y="0"/>
                    <a:pt x="1" y="0"/>
                    <a:pt x="1" y="0"/>
                  </a:cubicBezTo>
                  <a:cubicBezTo>
                    <a:pt x="1" y="1"/>
                    <a:pt x="1" y="1"/>
                    <a:pt x="1" y="2"/>
                  </a:cubicBezTo>
                  <a:cubicBezTo>
                    <a:pt x="1" y="3"/>
                    <a:pt x="1" y="3"/>
                    <a:pt x="1" y="3"/>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6" name="Freeform 192"/>
            <p:cNvSpPr>
              <a:spLocks/>
            </p:cNvSpPr>
            <p:nvPr/>
          </p:nvSpPr>
          <p:spPr bwMode="auto">
            <a:xfrm>
              <a:off x="4735513" y="1916113"/>
              <a:ext cx="804863" cy="769938"/>
            </a:xfrm>
            <a:custGeom>
              <a:avLst/>
              <a:gdLst>
                <a:gd name="T0" fmla="*/ 371 w 382"/>
                <a:gd name="T1" fmla="*/ 182 h 366"/>
                <a:gd name="T2" fmla="*/ 364 w 382"/>
                <a:gd name="T3" fmla="*/ 149 h 366"/>
                <a:gd name="T4" fmla="*/ 359 w 382"/>
                <a:gd name="T5" fmla="*/ 101 h 366"/>
                <a:gd name="T6" fmla="*/ 354 w 382"/>
                <a:gd name="T7" fmla="*/ 21 h 366"/>
                <a:gd name="T8" fmla="*/ 291 w 382"/>
                <a:gd name="T9" fmla="*/ 2 h 366"/>
                <a:gd name="T10" fmla="*/ 278 w 382"/>
                <a:gd name="T11" fmla="*/ 15 h 366"/>
                <a:gd name="T12" fmla="*/ 263 w 382"/>
                <a:gd name="T13" fmla="*/ 13 h 366"/>
                <a:gd name="T14" fmla="*/ 231 w 382"/>
                <a:gd name="T15" fmla="*/ 19 h 366"/>
                <a:gd name="T16" fmla="*/ 214 w 382"/>
                <a:gd name="T17" fmla="*/ 13 h 366"/>
                <a:gd name="T18" fmla="*/ 181 w 382"/>
                <a:gd name="T19" fmla="*/ 23 h 366"/>
                <a:gd name="T20" fmla="*/ 162 w 382"/>
                <a:gd name="T21" fmla="*/ 36 h 366"/>
                <a:gd name="T22" fmla="*/ 144 w 382"/>
                <a:gd name="T23" fmla="*/ 16 h 366"/>
                <a:gd name="T24" fmla="*/ 141 w 382"/>
                <a:gd name="T25" fmla="*/ 32 h 366"/>
                <a:gd name="T26" fmla="*/ 139 w 382"/>
                <a:gd name="T27" fmla="*/ 42 h 366"/>
                <a:gd name="T28" fmla="*/ 117 w 382"/>
                <a:gd name="T29" fmla="*/ 62 h 366"/>
                <a:gd name="T30" fmla="*/ 84 w 382"/>
                <a:gd name="T31" fmla="*/ 56 h 366"/>
                <a:gd name="T32" fmla="*/ 84 w 382"/>
                <a:gd name="T33" fmla="*/ 71 h 366"/>
                <a:gd name="T34" fmla="*/ 63 w 382"/>
                <a:gd name="T35" fmla="*/ 56 h 366"/>
                <a:gd name="T36" fmla="*/ 42 w 382"/>
                <a:gd name="T37" fmla="*/ 36 h 366"/>
                <a:gd name="T38" fmla="*/ 56 w 382"/>
                <a:gd name="T39" fmla="*/ 38 h 366"/>
                <a:gd name="T40" fmla="*/ 115 w 382"/>
                <a:gd name="T41" fmla="*/ 28 h 366"/>
                <a:gd name="T42" fmla="*/ 49 w 382"/>
                <a:gd name="T43" fmla="*/ 8 h 366"/>
                <a:gd name="T44" fmla="*/ 29 w 382"/>
                <a:gd name="T45" fmla="*/ 0 h 366"/>
                <a:gd name="T46" fmla="*/ 8 w 382"/>
                <a:gd name="T47" fmla="*/ 8 h 366"/>
                <a:gd name="T48" fmla="*/ 16 w 382"/>
                <a:gd name="T49" fmla="*/ 28 h 366"/>
                <a:gd name="T50" fmla="*/ 19 w 382"/>
                <a:gd name="T51" fmla="*/ 59 h 366"/>
                <a:gd name="T52" fmla="*/ 36 w 382"/>
                <a:gd name="T53" fmla="*/ 89 h 366"/>
                <a:gd name="T54" fmla="*/ 29 w 382"/>
                <a:gd name="T55" fmla="*/ 118 h 366"/>
                <a:gd name="T56" fmla="*/ 12 w 382"/>
                <a:gd name="T57" fmla="*/ 125 h 366"/>
                <a:gd name="T58" fmla="*/ 13 w 382"/>
                <a:gd name="T59" fmla="*/ 152 h 366"/>
                <a:gd name="T60" fmla="*/ 28 w 382"/>
                <a:gd name="T61" fmla="*/ 170 h 366"/>
                <a:gd name="T62" fmla="*/ 52 w 382"/>
                <a:gd name="T63" fmla="*/ 190 h 366"/>
                <a:gd name="T64" fmla="*/ 58 w 382"/>
                <a:gd name="T65" fmla="*/ 207 h 366"/>
                <a:gd name="T66" fmla="*/ 79 w 382"/>
                <a:gd name="T67" fmla="*/ 218 h 366"/>
                <a:gd name="T68" fmla="*/ 98 w 382"/>
                <a:gd name="T69" fmla="*/ 233 h 366"/>
                <a:gd name="T70" fmla="*/ 126 w 382"/>
                <a:gd name="T71" fmla="*/ 244 h 366"/>
                <a:gd name="T72" fmla="*/ 152 w 382"/>
                <a:gd name="T73" fmla="*/ 254 h 366"/>
                <a:gd name="T74" fmla="*/ 154 w 382"/>
                <a:gd name="T75" fmla="*/ 270 h 366"/>
                <a:gd name="T76" fmla="*/ 141 w 382"/>
                <a:gd name="T77" fmla="*/ 286 h 366"/>
                <a:gd name="T78" fmla="*/ 137 w 382"/>
                <a:gd name="T79" fmla="*/ 296 h 366"/>
                <a:gd name="T80" fmla="*/ 131 w 382"/>
                <a:gd name="T81" fmla="*/ 310 h 366"/>
                <a:gd name="T82" fmla="*/ 142 w 382"/>
                <a:gd name="T83" fmla="*/ 320 h 366"/>
                <a:gd name="T84" fmla="*/ 207 w 382"/>
                <a:gd name="T85" fmla="*/ 345 h 366"/>
                <a:gd name="T86" fmla="*/ 234 w 382"/>
                <a:gd name="T87" fmla="*/ 355 h 366"/>
                <a:gd name="T88" fmla="*/ 256 w 382"/>
                <a:gd name="T89" fmla="*/ 350 h 366"/>
                <a:gd name="T90" fmla="*/ 235 w 382"/>
                <a:gd name="T91" fmla="*/ 322 h 366"/>
                <a:gd name="T92" fmla="*/ 253 w 382"/>
                <a:gd name="T93" fmla="*/ 302 h 366"/>
                <a:gd name="T94" fmla="*/ 254 w 382"/>
                <a:gd name="T95" fmla="*/ 291 h 366"/>
                <a:gd name="T96" fmla="*/ 227 w 382"/>
                <a:gd name="T97" fmla="*/ 270 h 366"/>
                <a:gd name="T98" fmla="*/ 228 w 382"/>
                <a:gd name="T99" fmla="*/ 244 h 366"/>
                <a:gd name="T100" fmla="*/ 248 w 382"/>
                <a:gd name="T101" fmla="*/ 236 h 366"/>
                <a:gd name="T102" fmla="*/ 267 w 382"/>
                <a:gd name="T103" fmla="*/ 228 h 366"/>
                <a:gd name="T104" fmla="*/ 301 w 382"/>
                <a:gd name="T105" fmla="*/ 237 h 366"/>
                <a:gd name="T106" fmla="*/ 320 w 382"/>
                <a:gd name="T107" fmla="*/ 236 h 366"/>
                <a:gd name="T108" fmla="*/ 344 w 382"/>
                <a:gd name="T109" fmla="*/ 237 h 366"/>
                <a:gd name="T110" fmla="*/ 373 w 382"/>
                <a:gd name="T111" fmla="*/ 237 h 366"/>
                <a:gd name="T112" fmla="*/ 359 w 382"/>
                <a:gd name="T113" fmla="*/ 220 h 366"/>
                <a:gd name="T114" fmla="*/ 365 w 382"/>
                <a:gd name="T115" fmla="*/ 203 h 366"/>
                <a:gd name="T116" fmla="*/ 365 w 382"/>
                <a:gd name="T117" fmla="*/ 197 h 366"/>
                <a:gd name="T118" fmla="*/ 381 w 382"/>
                <a:gd name="T119"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381" y="190"/>
                  </a:move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2"/>
                    <a:pt x="354" y="22"/>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cubicBezTo>
                    <a:pt x="254" y="294"/>
                    <a:pt x="254" y="294"/>
                    <a:pt x="254" y="294"/>
                  </a:cubicBez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3" y="201"/>
                    <a:pt x="363" y="201"/>
                    <a:pt x="363" y="201"/>
                  </a:cubicBezTo>
                  <a:cubicBezTo>
                    <a:pt x="362" y="201"/>
                    <a:pt x="362" y="201"/>
                    <a:pt x="362" y="201"/>
                  </a:cubicBezTo>
                  <a:cubicBezTo>
                    <a:pt x="360" y="201"/>
                    <a:pt x="360" y="201"/>
                    <a:pt x="360" y="201"/>
                  </a:cubicBezTo>
                  <a:cubicBezTo>
                    <a:pt x="359" y="201"/>
                    <a:pt x="359" y="201"/>
                    <a:pt x="359" y="201"/>
                  </a:cubicBezTo>
                  <a:cubicBezTo>
                    <a:pt x="358" y="200"/>
                    <a:pt x="358" y="200"/>
                    <a:pt x="358"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61" y="195"/>
                    <a:pt x="361" y="195"/>
                    <a:pt x="361" y="195"/>
                  </a:cubicBezTo>
                  <a:cubicBezTo>
                    <a:pt x="362" y="195"/>
                    <a:pt x="362" y="195"/>
                    <a:pt x="362" y="195"/>
                  </a:cubicBezTo>
                  <a:cubicBezTo>
                    <a:pt x="365" y="197"/>
                    <a:pt x="365" y="197"/>
                    <a:pt x="365" y="197"/>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3" y="194"/>
                    <a:pt x="374" y="194"/>
                    <a:pt x="374" y="194"/>
                  </a:cubicBezTo>
                  <a:cubicBezTo>
                    <a:pt x="377" y="194"/>
                    <a:pt x="377" y="194"/>
                    <a:pt x="377" y="194"/>
                  </a:cubicBezTo>
                  <a:cubicBezTo>
                    <a:pt x="379" y="193"/>
                    <a:pt x="379" y="193"/>
                    <a:pt x="379" y="193"/>
                  </a:cubicBezTo>
                  <a:cubicBezTo>
                    <a:pt x="380" y="193"/>
                    <a:pt x="380" y="193"/>
                    <a:pt x="380"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47" name="Freeform 193"/>
            <p:cNvSpPr>
              <a:spLocks/>
            </p:cNvSpPr>
            <p:nvPr/>
          </p:nvSpPr>
          <p:spPr bwMode="auto">
            <a:xfrm>
              <a:off x="5207000" y="2287588"/>
              <a:ext cx="904875" cy="417513"/>
            </a:xfrm>
            <a:custGeom>
              <a:avLst/>
              <a:gdLst>
                <a:gd name="T0" fmla="*/ 417 w 429"/>
                <a:gd name="T1" fmla="*/ 74 h 198"/>
                <a:gd name="T2" fmla="*/ 397 w 429"/>
                <a:gd name="T3" fmla="*/ 69 h 198"/>
                <a:gd name="T4" fmla="*/ 370 w 429"/>
                <a:gd name="T5" fmla="*/ 60 h 198"/>
                <a:gd name="T6" fmla="*/ 356 w 429"/>
                <a:gd name="T7" fmla="*/ 59 h 198"/>
                <a:gd name="T8" fmla="*/ 346 w 429"/>
                <a:gd name="T9" fmla="*/ 59 h 198"/>
                <a:gd name="T10" fmla="*/ 295 w 429"/>
                <a:gd name="T11" fmla="*/ 21 h 198"/>
                <a:gd name="T12" fmla="*/ 278 w 429"/>
                <a:gd name="T13" fmla="*/ 17 h 198"/>
                <a:gd name="T14" fmla="*/ 264 w 429"/>
                <a:gd name="T15" fmla="*/ 24 h 198"/>
                <a:gd name="T16" fmla="*/ 251 w 429"/>
                <a:gd name="T17" fmla="*/ 17 h 198"/>
                <a:gd name="T18" fmla="*/ 242 w 429"/>
                <a:gd name="T19" fmla="*/ 16 h 198"/>
                <a:gd name="T20" fmla="*/ 232 w 429"/>
                <a:gd name="T21" fmla="*/ 10 h 198"/>
                <a:gd name="T22" fmla="*/ 209 w 429"/>
                <a:gd name="T23" fmla="*/ 1 h 198"/>
                <a:gd name="T24" fmla="*/ 196 w 429"/>
                <a:gd name="T25" fmla="*/ 7 h 198"/>
                <a:gd name="T26" fmla="*/ 163 w 429"/>
                <a:gd name="T27" fmla="*/ 14 h 198"/>
                <a:gd name="T28" fmla="*/ 149 w 429"/>
                <a:gd name="T29" fmla="*/ 17 h 198"/>
                <a:gd name="T30" fmla="*/ 135 w 429"/>
                <a:gd name="T31" fmla="*/ 18 h 198"/>
                <a:gd name="T32" fmla="*/ 140 w 429"/>
                <a:gd name="T33" fmla="*/ 25 h 198"/>
                <a:gd name="T34" fmla="*/ 136 w 429"/>
                <a:gd name="T35" fmla="*/ 31 h 198"/>
                <a:gd name="T36" fmla="*/ 135 w 429"/>
                <a:gd name="T37" fmla="*/ 49 h 198"/>
                <a:gd name="T38" fmla="*/ 149 w 429"/>
                <a:gd name="T39" fmla="*/ 57 h 198"/>
                <a:gd name="T40" fmla="*/ 132 w 429"/>
                <a:gd name="T41" fmla="*/ 64 h 198"/>
                <a:gd name="T42" fmla="*/ 113 w 429"/>
                <a:gd name="T43" fmla="*/ 57 h 198"/>
                <a:gd name="T44" fmla="*/ 96 w 429"/>
                <a:gd name="T45" fmla="*/ 57 h 198"/>
                <a:gd name="T46" fmla="*/ 77 w 429"/>
                <a:gd name="T47" fmla="*/ 59 h 198"/>
                <a:gd name="T48" fmla="*/ 63 w 429"/>
                <a:gd name="T49" fmla="*/ 51 h 198"/>
                <a:gd name="T50" fmla="*/ 44 w 429"/>
                <a:gd name="T51" fmla="*/ 51 h 198"/>
                <a:gd name="T52" fmla="*/ 30 w 429"/>
                <a:gd name="T53" fmla="*/ 54 h 198"/>
                <a:gd name="T54" fmla="*/ 17 w 429"/>
                <a:gd name="T55" fmla="*/ 64 h 198"/>
                <a:gd name="T56" fmla="*/ 4 w 429"/>
                <a:gd name="T57" fmla="*/ 66 h 198"/>
                <a:gd name="T58" fmla="*/ 4 w 429"/>
                <a:gd name="T59" fmla="*/ 83 h 198"/>
                <a:gd name="T60" fmla="*/ 7 w 429"/>
                <a:gd name="T61" fmla="*/ 97 h 198"/>
                <a:gd name="T62" fmla="*/ 29 w 429"/>
                <a:gd name="T63" fmla="*/ 112 h 198"/>
                <a:gd name="T64" fmla="*/ 34 w 429"/>
                <a:gd name="T65" fmla="*/ 119 h 198"/>
                <a:gd name="T66" fmla="*/ 52 w 429"/>
                <a:gd name="T67" fmla="*/ 110 h 198"/>
                <a:gd name="T68" fmla="*/ 77 w 429"/>
                <a:gd name="T69" fmla="*/ 123 h 198"/>
                <a:gd name="T70" fmla="*/ 65 w 429"/>
                <a:gd name="T71" fmla="*/ 132 h 198"/>
                <a:gd name="T72" fmla="*/ 50 w 429"/>
                <a:gd name="T73" fmla="*/ 143 h 198"/>
                <a:gd name="T74" fmla="*/ 66 w 429"/>
                <a:gd name="T75" fmla="*/ 162 h 198"/>
                <a:gd name="T76" fmla="*/ 82 w 429"/>
                <a:gd name="T77" fmla="*/ 172 h 198"/>
                <a:gd name="T78" fmla="*/ 95 w 429"/>
                <a:gd name="T79" fmla="*/ 175 h 198"/>
                <a:gd name="T80" fmla="*/ 112 w 429"/>
                <a:gd name="T81" fmla="*/ 137 h 198"/>
                <a:gd name="T82" fmla="*/ 146 w 429"/>
                <a:gd name="T83" fmla="*/ 127 h 198"/>
                <a:gd name="T84" fmla="*/ 155 w 429"/>
                <a:gd name="T85" fmla="*/ 125 h 198"/>
                <a:gd name="T86" fmla="*/ 158 w 429"/>
                <a:gd name="T87" fmla="*/ 130 h 198"/>
                <a:gd name="T88" fmla="*/ 176 w 429"/>
                <a:gd name="T89" fmla="*/ 155 h 198"/>
                <a:gd name="T90" fmla="*/ 211 w 429"/>
                <a:gd name="T91" fmla="*/ 156 h 198"/>
                <a:gd name="T92" fmla="*/ 229 w 429"/>
                <a:gd name="T93" fmla="*/ 176 h 198"/>
                <a:gd name="T94" fmla="*/ 257 w 429"/>
                <a:gd name="T95" fmla="*/ 190 h 198"/>
                <a:gd name="T96" fmla="*/ 267 w 429"/>
                <a:gd name="T97" fmla="*/ 186 h 198"/>
                <a:gd name="T98" fmla="*/ 282 w 429"/>
                <a:gd name="T99" fmla="*/ 173 h 198"/>
                <a:gd name="T100" fmla="*/ 308 w 429"/>
                <a:gd name="T101" fmla="*/ 172 h 198"/>
                <a:gd name="T102" fmla="*/ 333 w 429"/>
                <a:gd name="T103" fmla="*/ 168 h 198"/>
                <a:gd name="T104" fmla="*/ 354 w 429"/>
                <a:gd name="T105" fmla="*/ 166 h 198"/>
                <a:gd name="T106" fmla="*/ 383 w 429"/>
                <a:gd name="T107" fmla="*/ 173 h 198"/>
                <a:gd name="T108" fmla="*/ 387 w 429"/>
                <a:gd name="T109" fmla="*/ 163 h 198"/>
                <a:gd name="T110" fmla="*/ 374 w 429"/>
                <a:gd name="T111" fmla="*/ 140 h 198"/>
                <a:gd name="T112" fmla="*/ 396 w 429"/>
                <a:gd name="T113" fmla="*/ 136 h 198"/>
                <a:gd name="T114" fmla="*/ 394 w 429"/>
                <a:gd name="T115" fmla="*/ 112 h 198"/>
                <a:gd name="T116" fmla="*/ 421 w 429"/>
                <a:gd name="T117" fmla="*/ 109 h 198"/>
                <a:gd name="T118" fmla="*/ 423 w 429"/>
                <a:gd name="T119" fmla="*/ 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198">
                  <a:moveTo>
                    <a:pt x="429" y="83"/>
                  </a:moveTo>
                  <a:cubicBezTo>
                    <a:pt x="427" y="82"/>
                    <a:pt x="427" y="82"/>
                    <a:pt x="427" y="82"/>
                  </a:cubicBezTo>
                  <a:cubicBezTo>
                    <a:pt x="426" y="82"/>
                    <a:pt x="426" y="82"/>
                    <a:pt x="426" y="82"/>
                  </a:cubicBezTo>
                  <a:cubicBezTo>
                    <a:pt x="425" y="81"/>
                    <a:pt x="425" y="81"/>
                    <a:pt x="425" y="81"/>
                  </a:cubicBezTo>
                  <a:cubicBezTo>
                    <a:pt x="423" y="80"/>
                    <a:pt x="423" y="80"/>
                    <a:pt x="423" y="80"/>
                  </a:cubicBezTo>
                  <a:cubicBezTo>
                    <a:pt x="421" y="77"/>
                    <a:pt x="421" y="77"/>
                    <a:pt x="421" y="77"/>
                  </a:cubicBezTo>
                  <a:cubicBezTo>
                    <a:pt x="420" y="77"/>
                    <a:pt x="420" y="77"/>
                    <a:pt x="420" y="77"/>
                  </a:cubicBezTo>
                  <a:cubicBezTo>
                    <a:pt x="419" y="76"/>
                    <a:pt x="419" y="76"/>
                    <a:pt x="419" y="76"/>
                  </a:cubicBezTo>
                  <a:cubicBezTo>
                    <a:pt x="419" y="74"/>
                    <a:pt x="419" y="74"/>
                    <a:pt x="419" y="74"/>
                  </a:cubicBezTo>
                  <a:cubicBezTo>
                    <a:pt x="417" y="74"/>
                    <a:pt x="417" y="74"/>
                    <a:pt x="417" y="74"/>
                  </a:cubicBezTo>
                  <a:cubicBezTo>
                    <a:pt x="416" y="76"/>
                    <a:pt x="416" y="76"/>
                    <a:pt x="416" y="76"/>
                  </a:cubicBezTo>
                  <a:cubicBezTo>
                    <a:pt x="414" y="77"/>
                    <a:pt x="414" y="77"/>
                    <a:pt x="414" y="77"/>
                  </a:cubicBezTo>
                  <a:cubicBezTo>
                    <a:pt x="413" y="77"/>
                    <a:pt x="413" y="77"/>
                    <a:pt x="413" y="77"/>
                  </a:cubicBezTo>
                  <a:cubicBezTo>
                    <a:pt x="411" y="77"/>
                    <a:pt x="411" y="77"/>
                    <a:pt x="411" y="77"/>
                  </a:cubicBezTo>
                  <a:cubicBezTo>
                    <a:pt x="409" y="77"/>
                    <a:pt x="409" y="77"/>
                    <a:pt x="409" y="77"/>
                  </a:cubicBezTo>
                  <a:cubicBezTo>
                    <a:pt x="403" y="76"/>
                    <a:pt x="403" y="76"/>
                    <a:pt x="403" y="76"/>
                  </a:cubicBezTo>
                  <a:cubicBezTo>
                    <a:pt x="401" y="73"/>
                    <a:pt x="401" y="73"/>
                    <a:pt x="401" y="73"/>
                  </a:cubicBezTo>
                  <a:cubicBezTo>
                    <a:pt x="400" y="71"/>
                    <a:pt x="400" y="71"/>
                    <a:pt x="400" y="71"/>
                  </a:cubicBezTo>
                  <a:cubicBezTo>
                    <a:pt x="399" y="70"/>
                    <a:pt x="399" y="70"/>
                    <a:pt x="399" y="70"/>
                  </a:cubicBezTo>
                  <a:cubicBezTo>
                    <a:pt x="397" y="69"/>
                    <a:pt x="397" y="69"/>
                    <a:pt x="397" y="69"/>
                  </a:cubicBezTo>
                  <a:cubicBezTo>
                    <a:pt x="394" y="69"/>
                    <a:pt x="394" y="69"/>
                    <a:pt x="394" y="69"/>
                  </a:cubicBezTo>
                  <a:cubicBezTo>
                    <a:pt x="391" y="67"/>
                    <a:pt x="391" y="67"/>
                    <a:pt x="391" y="67"/>
                  </a:cubicBezTo>
                  <a:cubicBezTo>
                    <a:pt x="390" y="66"/>
                    <a:pt x="390" y="66"/>
                    <a:pt x="390" y="66"/>
                  </a:cubicBezTo>
                  <a:cubicBezTo>
                    <a:pt x="387" y="64"/>
                    <a:pt x="387" y="64"/>
                    <a:pt x="387" y="64"/>
                  </a:cubicBezTo>
                  <a:cubicBezTo>
                    <a:pt x="383" y="60"/>
                    <a:pt x="383" y="60"/>
                    <a:pt x="383" y="60"/>
                  </a:cubicBezTo>
                  <a:cubicBezTo>
                    <a:pt x="378" y="59"/>
                    <a:pt x="378" y="59"/>
                    <a:pt x="378" y="59"/>
                  </a:cubicBezTo>
                  <a:cubicBezTo>
                    <a:pt x="374" y="57"/>
                    <a:pt x="374" y="57"/>
                    <a:pt x="374" y="57"/>
                  </a:cubicBezTo>
                  <a:cubicBezTo>
                    <a:pt x="373" y="59"/>
                    <a:pt x="373" y="59"/>
                    <a:pt x="373" y="59"/>
                  </a:cubicBezTo>
                  <a:cubicBezTo>
                    <a:pt x="371" y="59"/>
                    <a:pt x="371" y="59"/>
                    <a:pt x="371" y="59"/>
                  </a:cubicBezTo>
                  <a:cubicBezTo>
                    <a:pt x="370" y="60"/>
                    <a:pt x="370" y="60"/>
                    <a:pt x="370" y="60"/>
                  </a:cubicBezTo>
                  <a:cubicBezTo>
                    <a:pt x="368" y="61"/>
                    <a:pt x="368" y="61"/>
                    <a:pt x="368" y="61"/>
                  </a:cubicBezTo>
                  <a:cubicBezTo>
                    <a:pt x="367" y="61"/>
                    <a:pt x="367" y="61"/>
                    <a:pt x="367" y="61"/>
                  </a:cubicBezTo>
                  <a:cubicBezTo>
                    <a:pt x="366" y="61"/>
                    <a:pt x="366" y="61"/>
                    <a:pt x="366" y="61"/>
                  </a:cubicBezTo>
                  <a:cubicBezTo>
                    <a:pt x="364" y="61"/>
                    <a:pt x="364" y="61"/>
                    <a:pt x="364" y="61"/>
                  </a:cubicBezTo>
                  <a:cubicBezTo>
                    <a:pt x="363" y="61"/>
                    <a:pt x="363" y="61"/>
                    <a:pt x="363" y="61"/>
                  </a:cubicBezTo>
                  <a:cubicBezTo>
                    <a:pt x="361" y="61"/>
                    <a:pt x="361" y="61"/>
                    <a:pt x="361" y="61"/>
                  </a:cubicBezTo>
                  <a:cubicBezTo>
                    <a:pt x="360" y="61"/>
                    <a:pt x="360" y="61"/>
                    <a:pt x="360" y="61"/>
                  </a:cubicBezTo>
                  <a:cubicBezTo>
                    <a:pt x="357" y="60"/>
                    <a:pt x="357" y="60"/>
                    <a:pt x="357" y="60"/>
                  </a:cubicBezTo>
                  <a:cubicBezTo>
                    <a:pt x="357" y="59"/>
                    <a:pt x="357" y="59"/>
                    <a:pt x="357" y="59"/>
                  </a:cubicBezTo>
                  <a:cubicBezTo>
                    <a:pt x="356" y="59"/>
                    <a:pt x="356" y="59"/>
                    <a:pt x="356" y="59"/>
                  </a:cubicBezTo>
                  <a:cubicBezTo>
                    <a:pt x="354" y="59"/>
                    <a:pt x="354" y="59"/>
                    <a:pt x="354" y="59"/>
                  </a:cubicBezTo>
                  <a:cubicBezTo>
                    <a:pt x="353" y="59"/>
                    <a:pt x="353" y="59"/>
                    <a:pt x="353" y="59"/>
                  </a:cubicBezTo>
                  <a:cubicBezTo>
                    <a:pt x="353" y="56"/>
                    <a:pt x="353" y="56"/>
                    <a:pt x="353" y="56"/>
                  </a:cubicBezTo>
                  <a:cubicBezTo>
                    <a:pt x="351" y="56"/>
                    <a:pt x="351" y="56"/>
                    <a:pt x="351" y="56"/>
                  </a:cubicBezTo>
                  <a:cubicBezTo>
                    <a:pt x="350" y="54"/>
                    <a:pt x="350" y="54"/>
                    <a:pt x="350" y="54"/>
                  </a:cubicBezTo>
                  <a:cubicBezTo>
                    <a:pt x="347" y="54"/>
                    <a:pt x="347" y="54"/>
                    <a:pt x="347" y="54"/>
                  </a:cubicBezTo>
                  <a:cubicBezTo>
                    <a:pt x="346" y="54"/>
                    <a:pt x="346" y="54"/>
                    <a:pt x="346" y="54"/>
                  </a:cubicBezTo>
                  <a:cubicBezTo>
                    <a:pt x="346" y="56"/>
                    <a:pt x="346" y="56"/>
                    <a:pt x="346" y="56"/>
                  </a:cubicBezTo>
                  <a:cubicBezTo>
                    <a:pt x="346" y="57"/>
                    <a:pt x="346" y="57"/>
                    <a:pt x="346" y="57"/>
                  </a:cubicBezTo>
                  <a:cubicBezTo>
                    <a:pt x="346" y="59"/>
                    <a:pt x="346" y="59"/>
                    <a:pt x="346" y="59"/>
                  </a:cubicBezTo>
                  <a:cubicBezTo>
                    <a:pt x="344" y="60"/>
                    <a:pt x="344" y="60"/>
                    <a:pt x="344" y="60"/>
                  </a:cubicBezTo>
                  <a:cubicBezTo>
                    <a:pt x="344" y="61"/>
                    <a:pt x="344" y="61"/>
                    <a:pt x="344" y="61"/>
                  </a:cubicBezTo>
                  <a:cubicBezTo>
                    <a:pt x="341" y="60"/>
                    <a:pt x="341" y="60"/>
                    <a:pt x="341" y="60"/>
                  </a:cubicBezTo>
                  <a:cubicBezTo>
                    <a:pt x="338" y="57"/>
                    <a:pt x="338" y="57"/>
                    <a:pt x="338" y="57"/>
                  </a:cubicBezTo>
                  <a:cubicBezTo>
                    <a:pt x="333" y="51"/>
                    <a:pt x="333" y="51"/>
                    <a:pt x="333" y="51"/>
                  </a:cubicBezTo>
                  <a:cubicBezTo>
                    <a:pt x="320" y="39"/>
                    <a:pt x="320" y="39"/>
                    <a:pt x="320" y="39"/>
                  </a:cubicBezTo>
                  <a:cubicBezTo>
                    <a:pt x="318" y="37"/>
                    <a:pt x="318" y="37"/>
                    <a:pt x="318" y="37"/>
                  </a:cubicBezTo>
                  <a:cubicBezTo>
                    <a:pt x="311" y="31"/>
                    <a:pt x="311" y="31"/>
                    <a:pt x="311" y="31"/>
                  </a:cubicBezTo>
                  <a:cubicBezTo>
                    <a:pt x="304" y="26"/>
                    <a:pt x="304" y="26"/>
                    <a:pt x="304" y="26"/>
                  </a:cubicBezTo>
                  <a:cubicBezTo>
                    <a:pt x="295" y="21"/>
                    <a:pt x="295" y="21"/>
                    <a:pt x="295" y="21"/>
                  </a:cubicBezTo>
                  <a:cubicBezTo>
                    <a:pt x="288" y="17"/>
                    <a:pt x="288" y="17"/>
                    <a:pt x="288" y="17"/>
                  </a:cubicBezTo>
                  <a:cubicBezTo>
                    <a:pt x="290" y="17"/>
                    <a:pt x="290" y="17"/>
                    <a:pt x="290" y="17"/>
                  </a:cubicBezTo>
                  <a:cubicBezTo>
                    <a:pt x="291" y="17"/>
                    <a:pt x="291" y="17"/>
                    <a:pt x="291" y="17"/>
                  </a:cubicBezTo>
                  <a:cubicBezTo>
                    <a:pt x="291" y="16"/>
                    <a:pt x="291" y="16"/>
                    <a:pt x="291" y="16"/>
                  </a:cubicBezTo>
                  <a:cubicBezTo>
                    <a:pt x="290" y="14"/>
                    <a:pt x="290" y="14"/>
                    <a:pt x="290" y="14"/>
                  </a:cubicBezTo>
                  <a:cubicBezTo>
                    <a:pt x="291" y="13"/>
                    <a:pt x="291" y="13"/>
                    <a:pt x="291" y="13"/>
                  </a:cubicBezTo>
                  <a:cubicBezTo>
                    <a:pt x="288" y="14"/>
                    <a:pt x="288" y="14"/>
                    <a:pt x="288" y="14"/>
                  </a:cubicBezTo>
                  <a:cubicBezTo>
                    <a:pt x="285" y="14"/>
                    <a:pt x="285" y="14"/>
                    <a:pt x="285" y="14"/>
                  </a:cubicBezTo>
                  <a:cubicBezTo>
                    <a:pt x="284" y="16"/>
                    <a:pt x="284" y="16"/>
                    <a:pt x="284" y="16"/>
                  </a:cubicBezTo>
                  <a:cubicBezTo>
                    <a:pt x="278" y="17"/>
                    <a:pt x="278" y="17"/>
                    <a:pt x="278" y="17"/>
                  </a:cubicBezTo>
                  <a:cubicBezTo>
                    <a:pt x="278" y="18"/>
                    <a:pt x="278" y="18"/>
                    <a:pt x="278" y="18"/>
                  </a:cubicBezTo>
                  <a:cubicBezTo>
                    <a:pt x="278" y="20"/>
                    <a:pt x="278" y="20"/>
                    <a:pt x="278" y="20"/>
                  </a:cubicBezTo>
                  <a:cubicBezTo>
                    <a:pt x="275" y="21"/>
                    <a:pt x="275" y="21"/>
                    <a:pt x="275" y="21"/>
                  </a:cubicBezTo>
                  <a:cubicBezTo>
                    <a:pt x="272" y="23"/>
                    <a:pt x="272" y="23"/>
                    <a:pt x="272" y="23"/>
                  </a:cubicBezTo>
                  <a:cubicBezTo>
                    <a:pt x="271" y="24"/>
                    <a:pt x="271" y="24"/>
                    <a:pt x="271" y="24"/>
                  </a:cubicBezTo>
                  <a:cubicBezTo>
                    <a:pt x="271" y="26"/>
                    <a:pt x="271" y="26"/>
                    <a:pt x="271" y="26"/>
                  </a:cubicBezTo>
                  <a:cubicBezTo>
                    <a:pt x="270" y="24"/>
                    <a:pt x="270" y="24"/>
                    <a:pt x="270" y="24"/>
                  </a:cubicBezTo>
                  <a:cubicBezTo>
                    <a:pt x="268" y="24"/>
                    <a:pt x="268" y="24"/>
                    <a:pt x="268" y="24"/>
                  </a:cubicBezTo>
                  <a:cubicBezTo>
                    <a:pt x="267" y="23"/>
                    <a:pt x="267" y="23"/>
                    <a:pt x="267" y="23"/>
                  </a:cubicBezTo>
                  <a:cubicBezTo>
                    <a:pt x="264" y="24"/>
                    <a:pt x="264" y="24"/>
                    <a:pt x="264" y="24"/>
                  </a:cubicBezTo>
                  <a:cubicBezTo>
                    <a:pt x="261" y="26"/>
                    <a:pt x="261" y="26"/>
                    <a:pt x="261" y="26"/>
                  </a:cubicBezTo>
                  <a:cubicBezTo>
                    <a:pt x="259" y="24"/>
                    <a:pt x="259" y="24"/>
                    <a:pt x="259" y="24"/>
                  </a:cubicBezTo>
                  <a:cubicBezTo>
                    <a:pt x="258" y="23"/>
                    <a:pt x="258" y="23"/>
                    <a:pt x="258" y="23"/>
                  </a:cubicBezTo>
                  <a:cubicBezTo>
                    <a:pt x="259" y="21"/>
                    <a:pt x="259" y="21"/>
                    <a:pt x="259" y="21"/>
                  </a:cubicBezTo>
                  <a:cubicBezTo>
                    <a:pt x="262" y="20"/>
                    <a:pt x="262" y="20"/>
                    <a:pt x="262" y="20"/>
                  </a:cubicBezTo>
                  <a:cubicBezTo>
                    <a:pt x="261" y="17"/>
                    <a:pt x="261" y="17"/>
                    <a:pt x="261" y="17"/>
                  </a:cubicBezTo>
                  <a:cubicBezTo>
                    <a:pt x="259" y="18"/>
                    <a:pt x="259" y="18"/>
                    <a:pt x="259" y="18"/>
                  </a:cubicBezTo>
                  <a:cubicBezTo>
                    <a:pt x="258" y="20"/>
                    <a:pt x="258" y="20"/>
                    <a:pt x="258" y="20"/>
                  </a:cubicBezTo>
                  <a:cubicBezTo>
                    <a:pt x="254" y="18"/>
                    <a:pt x="254" y="18"/>
                    <a:pt x="254" y="18"/>
                  </a:cubicBezTo>
                  <a:cubicBezTo>
                    <a:pt x="251" y="17"/>
                    <a:pt x="251" y="17"/>
                    <a:pt x="251" y="17"/>
                  </a:cubicBezTo>
                  <a:cubicBezTo>
                    <a:pt x="249" y="17"/>
                    <a:pt x="249" y="17"/>
                    <a:pt x="249" y="17"/>
                  </a:cubicBezTo>
                  <a:cubicBezTo>
                    <a:pt x="249" y="18"/>
                    <a:pt x="249" y="18"/>
                    <a:pt x="249" y="18"/>
                  </a:cubicBezTo>
                  <a:cubicBezTo>
                    <a:pt x="251" y="18"/>
                    <a:pt x="251" y="18"/>
                    <a:pt x="251" y="18"/>
                  </a:cubicBezTo>
                  <a:cubicBezTo>
                    <a:pt x="248" y="20"/>
                    <a:pt x="248" y="20"/>
                    <a:pt x="248" y="20"/>
                  </a:cubicBezTo>
                  <a:cubicBezTo>
                    <a:pt x="248" y="18"/>
                    <a:pt x="248" y="18"/>
                    <a:pt x="248" y="18"/>
                  </a:cubicBezTo>
                  <a:cubicBezTo>
                    <a:pt x="248" y="17"/>
                    <a:pt x="248" y="17"/>
                    <a:pt x="248" y="17"/>
                  </a:cubicBezTo>
                  <a:cubicBezTo>
                    <a:pt x="245" y="16"/>
                    <a:pt x="245" y="16"/>
                    <a:pt x="245" y="16"/>
                  </a:cubicBezTo>
                  <a:cubicBezTo>
                    <a:pt x="244" y="14"/>
                    <a:pt x="244" y="14"/>
                    <a:pt x="244" y="14"/>
                  </a:cubicBezTo>
                  <a:cubicBezTo>
                    <a:pt x="244" y="16"/>
                    <a:pt x="244" y="16"/>
                    <a:pt x="244" y="16"/>
                  </a:cubicBezTo>
                  <a:cubicBezTo>
                    <a:pt x="242" y="16"/>
                    <a:pt x="242" y="16"/>
                    <a:pt x="242" y="16"/>
                  </a:cubicBezTo>
                  <a:cubicBezTo>
                    <a:pt x="241" y="16"/>
                    <a:pt x="241" y="16"/>
                    <a:pt x="241" y="16"/>
                  </a:cubicBezTo>
                  <a:cubicBezTo>
                    <a:pt x="239" y="17"/>
                    <a:pt x="239" y="17"/>
                    <a:pt x="239" y="17"/>
                  </a:cubicBezTo>
                  <a:cubicBezTo>
                    <a:pt x="238" y="17"/>
                    <a:pt x="238" y="17"/>
                    <a:pt x="238" y="17"/>
                  </a:cubicBezTo>
                  <a:cubicBezTo>
                    <a:pt x="235" y="17"/>
                    <a:pt x="235" y="17"/>
                    <a:pt x="235" y="17"/>
                  </a:cubicBezTo>
                  <a:cubicBezTo>
                    <a:pt x="234" y="17"/>
                    <a:pt x="234" y="17"/>
                    <a:pt x="234" y="17"/>
                  </a:cubicBezTo>
                  <a:cubicBezTo>
                    <a:pt x="232" y="16"/>
                    <a:pt x="232" y="16"/>
                    <a:pt x="232" y="16"/>
                  </a:cubicBezTo>
                  <a:cubicBezTo>
                    <a:pt x="234" y="14"/>
                    <a:pt x="234" y="14"/>
                    <a:pt x="234" y="14"/>
                  </a:cubicBezTo>
                  <a:cubicBezTo>
                    <a:pt x="234" y="13"/>
                    <a:pt x="234" y="13"/>
                    <a:pt x="234" y="13"/>
                  </a:cubicBezTo>
                  <a:cubicBezTo>
                    <a:pt x="232" y="11"/>
                    <a:pt x="232" y="11"/>
                    <a:pt x="232" y="11"/>
                  </a:cubicBezTo>
                  <a:cubicBezTo>
                    <a:pt x="232" y="10"/>
                    <a:pt x="232" y="10"/>
                    <a:pt x="232" y="10"/>
                  </a:cubicBezTo>
                  <a:cubicBezTo>
                    <a:pt x="231" y="8"/>
                    <a:pt x="231" y="8"/>
                    <a:pt x="231" y="8"/>
                  </a:cubicBezTo>
                  <a:cubicBezTo>
                    <a:pt x="229" y="7"/>
                    <a:pt x="229" y="7"/>
                    <a:pt x="229" y="7"/>
                  </a:cubicBezTo>
                  <a:cubicBezTo>
                    <a:pt x="228" y="4"/>
                    <a:pt x="228" y="4"/>
                    <a:pt x="228" y="4"/>
                  </a:cubicBezTo>
                  <a:cubicBezTo>
                    <a:pt x="225" y="3"/>
                    <a:pt x="225" y="3"/>
                    <a:pt x="225" y="3"/>
                  </a:cubicBezTo>
                  <a:cubicBezTo>
                    <a:pt x="224" y="1"/>
                    <a:pt x="224" y="1"/>
                    <a:pt x="224" y="1"/>
                  </a:cubicBezTo>
                  <a:cubicBezTo>
                    <a:pt x="221" y="3"/>
                    <a:pt x="221" y="3"/>
                    <a:pt x="221" y="3"/>
                  </a:cubicBezTo>
                  <a:cubicBezTo>
                    <a:pt x="219" y="4"/>
                    <a:pt x="219" y="4"/>
                    <a:pt x="219" y="4"/>
                  </a:cubicBezTo>
                  <a:cubicBezTo>
                    <a:pt x="216" y="3"/>
                    <a:pt x="216" y="3"/>
                    <a:pt x="216" y="3"/>
                  </a:cubicBezTo>
                  <a:cubicBezTo>
                    <a:pt x="214" y="1"/>
                    <a:pt x="214" y="1"/>
                    <a:pt x="214" y="1"/>
                  </a:cubicBezTo>
                  <a:cubicBezTo>
                    <a:pt x="209" y="1"/>
                    <a:pt x="209" y="1"/>
                    <a:pt x="209" y="1"/>
                  </a:cubicBezTo>
                  <a:cubicBezTo>
                    <a:pt x="208" y="1"/>
                    <a:pt x="208" y="1"/>
                    <a:pt x="208" y="1"/>
                  </a:cubicBezTo>
                  <a:cubicBezTo>
                    <a:pt x="205" y="0"/>
                    <a:pt x="205" y="0"/>
                    <a:pt x="205" y="0"/>
                  </a:cubicBezTo>
                  <a:cubicBezTo>
                    <a:pt x="206" y="1"/>
                    <a:pt x="206" y="1"/>
                    <a:pt x="206" y="1"/>
                  </a:cubicBezTo>
                  <a:cubicBezTo>
                    <a:pt x="204" y="1"/>
                    <a:pt x="204" y="1"/>
                    <a:pt x="204" y="1"/>
                  </a:cubicBezTo>
                  <a:cubicBezTo>
                    <a:pt x="204" y="3"/>
                    <a:pt x="204" y="3"/>
                    <a:pt x="204" y="3"/>
                  </a:cubicBezTo>
                  <a:cubicBezTo>
                    <a:pt x="202" y="3"/>
                    <a:pt x="202" y="3"/>
                    <a:pt x="202" y="3"/>
                  </a:cubicBezTo>
                  <a:cubicBezTo>
                    <a:pt x="201" y="4"/>
                    <a:pt x="201" y="4"/>
                    <a:pt x="201" y="4"/>
                  </a:cubicBezTo>
                  <a:cubicBezTo>
                    <a:pt x="199" y="4"/>
                    <a:pt x="199" y="4"/>
                    <a:pt x="199" y="4"/>
                  </a:cubicBezTo>
                  <a:cubicBezTo>
                    <a:pt x="201" y="6"/>
                    <a:pt x="201" y="6"/>
                    <a:pt x="201" y="6"/>
                  </a:cubicBezTo>
                  <a:cubicBezTo>
                    <a:pt x="196" y="7"/>
                    <a:pt x="196" y="7"/>
                    <a:pt x="196" y="7"/>
                  </a:cubicBezTo>
                  <a:cubicBezTo>
                    <a:pt x="192" y="8"/>
                    <a:pt x="192" y="8"/>
                    <a:pt x="192" y="8"/>
                  </a:cubicBezTo>
                  <a:cubicBezTo>
                    <a:pt x="185" y="10"/>
                    <a:pt x="185" y="10"/>
                    <a:pt x="185" y="10"/>
                  </a:cubicBezTo>
                  <a:cubicBezTo>
                    <a:pt x="178" y="10"/>
                    <a:pt x="178" y="10"/>
                    <a:pt x="178" y="10"/>
                  </a:cubicBezTo>
                  <a:cubicBezTo>
                    <a:pt x="173" y="11"/>
                    <a:pt x="173" y="11"/>
                    <a:pt x="173" y="11"/>
                  </a:cubicBezTo>
                  <a:cubicBezTo>
                    <a:pt x="172" y="13"/>
                    <a:pt x="172" y="13"/>
                    <a:pt x="172" y="13"/>
                  </a:cubicBezTo>
                  <a:cubicBezTo>
                    <a:pt x="172" y="14"/>
                    <a:pt x="172" y="14"/>
                    <a:pt x="172" y="14"/>
                  </a:cubicBezTo>
                  <a:cubicBezTo>
                    <a:pt x="171" y="14"/>
                    <a:pt x="171" y="14"/>
                    <a:pt x="171" y="14"/>
                  </a:cubicBezTo>
                  <a:cubicBezTo>
                    <a:pt x="169" y="14"/>
                    <a:pt x="169" y="14"/>
                    <a:pt x="169" y="14"/>
                  </a:cubicBezTo>
                  <a:cubicBezTo>
                    <a:pt x="168" y="14"/>
                    <a:pt x="168" y="14"/>
                    <a:pt x="168" y="14"/>
                  </a:cubicBezTo>
                  <a:cubicBezTo>
                    <a:pt x="163" y="14"/>
                    <a:pt x="163" y="14"/>
                    <a:pt x="163" y="14"/>
                  </a:cubicBezTo>
                  <a:cubicBezTo>
                    <a:pt x="162" y="14"/>
                    <a:pt x="162" y="14"/>
                    <a:pt x="162" y="14"/>
                  </a:cubicBezTo>
                  <a:cubicBezTo>
                    <a:pt x="162" y="16"/>
                    <a:pt x="162" y="16"/>
                    <a:pt x="162" y="16"/>
                  </a:cubicBezTo>
                  <a:cubicBezTo>
                    <a:pt x="158" y="16"/>
                    <a:pt x="158" y="16"/>
                    <a:pt x="158" y="16"/>
                  </a:cubicBezTo>
                  <a:cubicBezTo>
                    <a:pt x="157" y="16"/>
                    <a:pt x="157" y="16"/>
                    <a:pt x="157" y="16"/>
                  </a:cubicBezTo>
                  <a:cubicBezTo>
                    <a:pt x="157" y="16"/>
                    <a:pt x="157" y="16"/>
                    <a:pt x="156" y="16"/>
                  </a:cubicBezTo>
                  <a:cubicBezTo>
                    <a:pt x="156" y="16"/>
                    <a:pt x="156" y="16"/>
                    <a:pt x="156" y="16"/>
                  </a:cubicBezTo>
                  <a:cubicBezTo>
                    <a:pt x="156" y="16"/>
                    <a:pt x="156" y="16"/>
                    <a:pt x="155" y="16"/>
                  </a:cubicBezTo>
                  <a:cubicBezTo>
                    <a:pt x="153" y="17"/>
                    <a:pt x="153" y="17"/>
                    <a:pt x="153" y="17"/>
                  </a:cubicBezTo>
                  <a:cubicBezTo>
                    <a:pt x="153" y="17"/>
                    <a:pt x="153" y="17"/>
                    <a:pt x="150" y="17"/>
                  </a:cubicBezTo>
                  <a:cubicBezTo>
                    <a:pt x="150" y="17"/>
                    <a:pt x="149" y="17"/>
                    <a:pt x="149" y="17"/>
                  </a:cubicBezTo>
                  <a:cubicBezTo>
                    <a:pt x="149" y="17"/>
                    <a:pt x="149" y="17"/>
                    <a:pt x="149" y="18"/>
                  </a:cubicBezTo>
                  <a:cubicBezTo>
                    <a:pt x="149" y="18"/>
                    <a:pt x="149" y="18"/>
                    <a:pt x="148" y="20"/>
                  </a:cubicBezTo>
                  <a:cubicBezTo>
                    <a:pt x="148" y="20"/>
                    <a:pt x="148" y="20"/>
                    <a:pt x="146" y="18"/>
                  </a:cubicBezTo>
                  <a:cubicBezTo>
                    <a:pt x="146" y="18"/>
                    <a:pt x="146" y="18"/>
                    <a:pt x="145" y="18"/>
                  </a:cubicBezTo>
                  <a:cubicBezTo>
                    <a:pt x="145" y="18"/>
                    <a:pt x="145" y="18"/>
                    <a:pt x="143" y="18"/>
                  </a:cubicBezTo>
                  <a:cubicBezTo>
                    <a:pt x="143" y="18"/>
                    <a:pt x="143" y="18"/>
                    <a:pt x="141" y="20"/>
                  </a:cubicBezTo>
                  <a:cubicBezTo>
                    <a:pt x="141" y="20"/>
                    <a:pt x="141" y="20"/>
                    <a:pt x="141" y="20"/>
                  </a:cubicBezTo>
                  <a:cubicBezTo>
                    <a:pt x="138" y="18"/>
                    <a:pt x="138" y="18"/>
                    <a:pt x="138" y="18"/>
                  </a:cubicBezTo>
                  <a:cubicBezTo>
                    <a:pt x="137" y="18"/>
                    <a:pt x="137" y="18"/>
                    <a:pt x="137" y="18"/>
                  </a:cubicBezTo>
                  <a:cubicBezTo>
                    <a:pt x="135" y="18"/>
                    <a:pt x="135" y="18"/>
                    <a:pt x="135" y="18"/>
                  </a:cubicBezTo>
                  <a:cubicBezTo>
                    <a:pt x="135" y="20"/>
                    <a:pt x="135" y="20"/>
                    <a:pt x="135" y="20"/>
                  </a:cubicBezTo>
                  <a:cubicBezTo>
                    <a:pt x="132" y="20"/>
                    <a:pt x="132" y="20"/>
                    <a:pt x="132" y="20"/>
                  </a:cubicBezTo>
                  <a:cubicBezTo>
                    <a:pt x="135" y="21"/>
                    <a:pt x="135" y="21"/>
                    <a:pt x="135" y="21"/>
                  </a:cubicBezTo>
                  <a:cubicBezTo>
                    <a:pt x="135" y="23"/>
                    <a:pt x="135" y="23"/>
                    <a:pt x="135" y="23"/>
                  </a:cubicBezTo>
                  <a:cubicBezTo>
                    <a:pt x="134" y="23"/>
                    <a:pt x="134" y="23"/>
                    <a:pt x="134" y="23"/>
                  </a:cubicBezTo>
                  <a:cubicBezTo>
                    <a:pt x="135" y="24"/>
                    <a:pt x="135" y="24"/>
                    <a:pt x="135" y="24"/>
                  </a:cubicBezTo>
                  <a:cubicBezTo>
                    <a:pt x="136" y="24"/>
                    <a:pt x="136" y="24"/>
                    <a:pt x="136" y="24"/>
                  </a:cubicBezTo>
                  <a:cubicBezTo>
                    <a:pt x="138" y="24"/>
                    <a:pt x="138" y="24"/>
                    <a:pt x="138" y="24"/>
                  </a:cubicBezTo>
                  <a:cubicBezTo>
                    <a:pt x="139" y="24"/>
                    <a:pt x="139" y="24"/>
                    <a:pt x="139" y="24"/>
                  </a:cubicBezTo>
                  <a:cubicBezTo>
                    <a:pt x="140" y="25"/>
                    <a:pt x="140" y="25"/>
                    <a:pt x="140" y="25"/>
                  </a:cubicBezTo>
                  <a:cubicBezTo>
                    <a:pt x="140" y="25"/>
                    <a:pt x="140" y="25"/>
                    <a:pt x="141" y="26"/>
                  </a:cubicBezTo>
                  <a:cubicBezTo>
                    <a:pt x="141" y="26"/>
                    <a:pt x="141" y="26"/>
                    <a:pt x="138" y="26"/>
                  </a:cubicBezTo>
                  <a:cubicBezTo>
                    <a:pt x="138" y="26"/>
                    <a:pt x="138" y="26"/>
                    <a:pt x="136" y="27"/>
                  </a:cubicBezTo>
                  <a:cubicBezTo>
                    <a:pt x="136" y="27"/>
                    <a:pt x="136" y="27"/>
                    <a:pt x="136" y="28"/>
                  </a:cubicBezTo>
                  <a:cubicBezTo>
                    <a:pt x="136" y="28"/>
                    <a:pt x="136" y="28"/>
                    <a:pt x="145" y="30"/>
                  </a:cubicBezTo>
                  <a:cubicBezTo>
                    <a:pt x="145" y="30"/>
                    <a:pt x="145" y="30"/>
                    <a:pt x="146" y="30"/>
                  </a:cubicBezTo>
                  <a:cubicBezTo>
                    <a:pt x="146" y="30"/>
                    <a:pt x="146" y="30"/>
                    <a:pt x="148" y="31"/>
                  </a:cubicBezTo>
                  <a:cubicBezTo>
                    <a:pt x="148" y="31"/>
                    <a:pt x="148" y="31"/>
                    <a:pt x="143" y="33"/>
                  </a:cubicBezTo>
                  <a:cubicBezTo>
                    <a:pt x="143" y="33"/>
                    <a:pt x="143" y="33"/>
                    <a:pt x="141" y="31"/>
                  </a:cubicBezTo>
                  <a:cubicBezTo>
                    <a:pt x="141" y="31"/>
                    <a:pt x="141" y="31"/>
                    <a:pt x="136" y="31"/>
                  </a:cubicBezTo>
                  <a:cubicBezTo>
                    <a:pt x="136" y="31"/>
                    <a:pt x="136" y="31"/>
                    <a:pt x="136" y="33"/>
                  </a:cubicBezTo>
                  <a:cubicBezTo>
                    <a:pt x="136" y="33"/>
                    <a:pt x="136" y="33"/>
                    <a:pt x="136" y="34"/>
                  </a:cubicBezTo>
                  <a:cubicBezTo>
                    <a:pt x="136" y="34"/>
                    <a:pt x="136" y="34"/>
                    <a:pt x="135" y="36"/>
                  </a:cubicBezTo>
                  <a:cubicBezTo>
                    <a:pt x="135" y="36"/>
                    <a:pt x="135" y="36"/>
                    <a:pt x="139" y="40"/>
                  </a:cubicBezTo>
                  <a:cubicBezTo>
                    <a:pt x="139" y="40"/>
                    <a:pt x="139" y="40"/>
                    <a:pt x="136" y="43"/>
                  </a:cubicBezTo>
                  <a:cubicBezTo>
                    <a:pt x="136" y="43"/>
                    <a:pt x="136" y="43"/>
                    <a:pt x="135" y="43"/>
                  </a:cubicBezTo>
                  <a:cubicBezTo>
                    <a:pt x="135" y="43"/>
                    <a:pt x="135" y="43"/>
                    <a:pt x="130" y="46"/>
                  </a:cubicBezTo>
                  <a:cubicBezTo>
                    <a:pt x="130" y="46"/>
                    <a:pt x="130" y="46"/>
                    <a:pt x="130" y="47"/>
                  </a:cubicBezTo>
                  <a:cubicBezTo>
                    <a:pt x="130" y="47"/>
                    <a:pt x="130" y="47"/>
                    <a:pt x="132" y="47"/>
                  </a:cubicBezTo>
                  <a:cubicBezTo>
                    <a:pt x="132" y="47"/>
                    <a:pt x="132" y="47"/>
                    <a:pt x="135" y="49"/>
                  </a:cubicBezTo>
                  <a:cubicBezTo>
                    <a:pt x="135" y="49"/>
                    <a:pt x="135" y="49"/>
                    <a:pt x="138" y="50"/>
                  </a:cubicBezTo>
                  <a:cubicBezTo>
                    <a:pt x="138" y="50"/>
                    <a:pt x="138" y="50"/>
                    <a:pt x="139" y="50"/>
                  </a:cubicBezTo>
                  <a:cubicBezTo>
                    <a:pt x="139" y="50"/>
                    <a:pt x="139" y="50"/>
                    <a:pt x="141" y="50"/>
                  </a:cubicBezTo>
                  <a:cubicBezTo>
                    <a:pt x="141" y="50"/>
                    <a:pt x="141" y="50"/>
                    <a:pt x="142" y="51"/>
                  </a:cubicBezTo>
                  <a:cubicBezTo>
                    <a:pt x="142" y="51"/>
                    <a:pt x="142" y="51"/>
                    <a:pt x="143" y="53"/>
                  </a:cubicBezTo>
                  <a:cubicBezTo>
                    <a:pt x="143" y="53"/>
                    <a:pt x="143" y="53"/>
                    <a:pt x="145" y="53"/>
                  </a:cubicBezTo>
                  <a:cubicBezTo>
                    <a:pt x="145" y="53"/>
                    <a:pt x="145" y="53"/>
                    <a:pt x="148" y="53"/>
                  </a:cubicBezTo>
                  <a:cubicBezTo>
                    <a:pt x="148" y="53"/>
                    <a:pt x="148" y="53"/>
                    <a:pt x="151" y="54"/>
                  </a:cubicBezTo>
                  <a:cubicBezTo>
                    <a:pt x="151" y="54"/>
                    <a:pt x="151" y="54"/>
                    <a:pt x="149" y="56"/>
                  </a:cubicBezTo>
                  <a:cubicBezTo>
                    <a:pt x="149" y="56"/>
                    <a:pt x="149" y="56"/>
                    <a:pt x="149" y="57"/>
                  </a:cubicBezTo>
                  <a:cubicBezTo>
                    <a:pt x="149" y="57"/>
                    <a:pt x="149" y="57"/>
                    <a:pt x="149" y="60"/>
                  </a:cubicBezTo>
                  <a:cubicBezTo>
                    <a:pt x="149" y="60"/>
                    <a:pt x="149" y="60"/>
                    <a:pt x="148" y="61"/>
                  </a:cubicBezTo>
                  <a:cubicBezTo>
                    <a:pt x="148" y="61"/>
                    <a:pt x="148" y="61"/>
                    <a:pt x="146" y="61"/>
                  </a:cubicBezTo>
                  <a:cubicBezTo>
                    <a:pt x="146" y="61"/>
                    <a:pt x="146" y="61"/>
                    <a:pt x="142" y="63"/>
                  </a:cubicBezTo>
                  <a:cubicBezTo>
                    <a:pt x="142" y="63"/>
                    <a:pt x="142" y="63"/>
                    <a:pt x="138" y="61"/>
                  </a:cubicBezTo>
                  <a:cubicBezTo>
                    <a:pt x="138" y="61"/>
                    <a:pt x="138" y="61"/>
                    <a:pt x="136" y="60"/>
                  </a:cubicBezTo>
                  <a:cubicBezTo>
                    <a:pt x="136" y="60"/>
                    <a:pt x="136" y="60"/>
                    <a:pt x="135" y="60"/>
                  </a:cubicBezTo>
                  <a:cubicBezTo>
                    <a:pt x="135" y="60"/>
                    <a:pt x="135" y="60"/>
                    <a:pt x="133" y="61"/>
                  </a:cubicBezTo>
                  <a:cubicBezTo>
                    <a:pt x="133" y="61"/>
                    <a:pt x="133" y="61"/>
                    <a:pt x="133" y="63"/>
                  </a:cubicBezTo>
                  <a:cubicBezTo>
                    <a:pt x="133" y="63"/>
                    <a:pt x="133" y="63"/>
                    <a:pt x="132" y="64"/>
                  </a:cubicBezTo>
                  <a:cubicBezTo>
                    <a:pt x="132" y="64"/>
                    <a:pt x="132" y="64"/>
                    <a:pt x="130" y="64"/>
                  </a:cubicBezTo>
                  <a:cubicBezTo>
                    <a:pt x="130" y="64"/>
                    <a:pt x="130" y="64"/>
                    <a:pt x="130" y="63"/>
                  </a:cubicBezTo>
                  <a:cubicBezTo>
                    <a:pt x="130" y="63"/>
                    <a:pt x="130" y="63"/>
                    <a:pt x="129" y="63"/>
                  </a:cubicBezTo>
                  <a:cubicBezTo>
                    <a:pt x="129" y="63"/>
                    <a:pt x="129" y="63"/>
                    <a:pt x="126" y="63"/>
                  </a:cubicBezTo>
                  <a:cubicBezTo>
                    <a:pt x="126" y="63"/>
                    <a:pt x="126" y="63"/>
                    <a:pt x="123" y="61"/>
                  </a:cubicBezTo>
                  <a:cubicBezTo>
                    <a:pt x="123" y="61"/>
                    <a:pt x="123" y="61"/>
                    <a:pt x="120" y="60"/>
                  </a:cubicBezTo>
                  <a:cubicBezTo>
                    <a:pt x="120" y="60"/>
                    <a:pt x="120" y="60"/>
                    <a:pt x="118" y="56"/>
                  </a:cubicBezTo>
                  <a:cubicBezTo>
                    <a:pt x="118" y="56"/>
                    <a:pt x="118" y="56"/>
                    <a:pt x="116" y="56"/>
                  </a:cubicBezTo>
                  <a:cubicBezTo>
                    <a:pt x="116" y="56"/>
                    <a:pt x="116" y="56"/>
                    <a:pt x="115" y="56"/>
                  </a:cubicBezTo>
                  <a:cubicBezTo>
                    <a:pt x="115" y="56"/>
                    <a:pt x="115" y="56"/>
                    <a:pt x="113" y="57"/>
                  </a:cubicBezTo>
                  <a:cubicBezTo>
                    <a:pt x="113" y="57"/>
                    <a:pt x="113" y="57"/>
                    <a:pt x="112" y="57"/>
                  </a:cubicBezTo>
                  <a:cubicBezTo>
                    <a:pt x="112" y="57"/>
                    <a:pt x="112" y="57"/>
                    <a:pt x="110" y="57"/>
                  </a:cubicBezTo>
                  <a:cubicBezTo>
                    <a:pt x="110" y="57"/>
                    <a:pt x="110" y="57"/>
                    <a:pt x="110" y="59"/>
                  </a:cubicBezTo>
                  <a:cubicBezTo>
                    <a:pt x="110" y="59"/>
                    <a:pt x="110" y="59"/>
                    <a:pt x="109" y="60"/>
                  </a:cubicBezTo>
                  <a:cubicBezTo>
                    <a:pt x="109" y="60"/>
                    <a:pt x="109" y="60"/>
                    <a:pt x="108" y="60"/>
                  </a:cubicBezTo>
                  <a:cubicBezTo>
                    <a:pt x="108" y="60"/>
                    <a:pt x="108" y="60"/>
                    <a:pt x="105" y="57"/>
                  </a:cubicBezTo>
                  <a:cubicBezTo>
                    <a:pt x="105" y="57"/>
                    <a:pt x="105" y="57"/>
                    <a:pt x="102" y="57"/>
                  </a:cubicBezTo>
                  <a:cubicBezTo>
                    <a:pt x="102" y="57"/>
                    <a:pt x="102" y="57"/>
                    <a:pt x="100" y="57"/>
                  </a:cubicBezTo>
                  <a:cubicBezTo>
                    <a:pt x="100" y="57"/>
                    <a:pt x="100" y="57"/>
                    <a:pt x="99" y="59"/>
                  </a:cubicBezTo>
                  <a:cubicBezTo>
                    <a:pt x="99" y="59"/>
                    <a:pt x="99" y="59"/>
                    <a:pt x="96" y="57"/>
                  </a:cubicBezTo>
                  <a:cubicBezTo>
                    <a:pt x="96" y="57"/>
                    <a:pt x="96" y="57"/>
                    <a:pt x="96" y="59"/>
                  </a:cubicBezTo>
                  <a:cubicBezTo>
                    <a:pt x="96" y="59"/>
                    <a:pt x="96" y="59"/>
                    <a:pt x="95" y="60"/>
                  </a:cubicBezTo>
                  <a:cubicBezTo>
                    <a:pt x="95" y="60"/>
                    <a:pt x="95" y="60"/>
                    <a:pt x="93" y="61"/>
                  </a:cubicBezTo>
                  <a:cubicBezTo>
                    <a:pt x="93" y="61"/>
                    <a:pt x="93" y="61"/>
                    <a:pt x="92" y="63"/>
                  </a:cubicBezTo>
                  <a:cubicBezTo>
                    <a:pt x="92" y="63"/>
                    <a:pt x="92" y="63"/>
                    <a:pt x="89" y="63"/>
                  </a:cubicBezTo>
                  <a:cubicBezTo>
                    <a:pt x="89" y="63"/>
                    <a:pt x="89" y="63"/>
                    <a:pt x="86" y="61"/>
                  </a:cubicBezTo>
                  <a:cubicBezTo>
                    <a:pt x="86" y="61"/>
                    <a:pt x="86" y="61"/>
                    <a:pt x="83" y="60"/>
                  </a:cubicBezTo>
                  <a:cubicBezTo>
                    <a:pt x="83" y="60"/>
                    <a:pt x="83" y="60"/>
                    <a:pt x="80" y="59"/>
                  </a:cubicBezTo>
                  <a:cubicBezTo>
                    <a:pt x="80" y="59"/>
                    <a:pt x="80" y="59"/>
                    <a:pt x="79" y="57"/>
                  </a:cubicBezTo>
                  <a:cubicBezTo>
                    <a:pt x="79" y="57"/>
                    <a:pt x="79" y="57"/>
                    <a:pt x="77" y="59"/>
                  </a:cubicBezTo>
                  <a:cubicBezTo>
                    <a:pt x="77" y="59"/>
                    <a:pt x="77" y="59"/>
                    <a:pt x="79" y="61"/>
                  </a:cubicBezTo>
                  <a:cubicBezTo>
                    <a:pt x="79" y="61"/>
                    <a:pt x="79" y="61"/>
                    <a:pt x="79" y="63"/>
                  </a:cubicBezTo>
                  <a:cubicBezTo>
                    <a:pt x="79" y="63"/>
                    <a:pt x="79" y="63"/>
                    <a:pt x="79" y="64"/>
                  </a:cubicBezTo>
                  <a:cubicBezTo>
                    <a:pt x="79" y="64"/>
                    <a:pt x="79" y="64"/>
                    <a:pt x="77" y="64"/>
                  </a:cubicBezTo>
                  <a:cubicBezTo>
                    <a:pt x="77" y="64"/>
                    <a:pt x="77" y="64"/>
                    <a:pt x="77" y="63"/>
                  </a:cubicBezTo>
                  <a:cubicBezTo>
                    <a:pt x="77" y="63"/>
                    <a:pt x="77" y="63"/>
                    <a:pt x="77" y="60"/>
                  </a:cubicBezTo>
                  <a:cubicBezTo>
                    <a:pt x="77" y="60"/>
                    <a:pt x="77" y="60"/>
                    <a:pt x="72" y="56"/>
                  </a:cubicBezTo>
                  <a:cubicBezTo>
                    <a:pt x="72" y="56"/>
                    <a:pt x="72" y="56"/>
                    <a:pt x="67" y="54"/>
                  </a:cubicBezTo>
                  <a:cubicBezTo>
                    <a:pt x="67" y="54"/>
                    <a:pt x="67" y="54"/>
                    <a:pt x="66" y="53"/>
                  </a:cubicBezTo>
                  <a:cubicBezTo>
                    <a:pt x="66" y="53"/>
                    <a:pt x="66" y="53"/>
                    <a:pt x="63" y="51"/>
                  </a:cubicBezTo>
                  <a:cubicBezTo>
                    <a:pt x="63" y="51"/>
                    <a:pt x="63" y="51"/>
                    <a:pt x="62" y="51"/>
                  </a:cubicBezTo>
                  <a:cubicBezTo>
                    <a:pt x="62" y="51"/>
                    <a:pt x="62" y="51"/>
                    <a:pt x="57" y="51"/>
                  </a:cubicBezTo>
                  <a:cubicBezTo>
                    <a:pt x="57" y="51"/>
                    <a:pt x="57" y="51"/>
                    <a:pt x="56" y="51"/>
                  </a:cubicBezTo>
                  <a:cubicBezTo>
                    <a:pt x="56" y="51"/>
                    <a:pt x="56" y="51"/>
                    <a:pt x="54" y="51"/>
                  </a:cubicBezTo>
                  <a:cubicBezTo>
                    <a:pt x="54" y="51"/>
                    <a:pt x="54" y="51"/>
                    <a:pt x="53" y="50"/>
                  </a:cubicBezTo>
                  <a:cubicBezTo>
                    <a:pt x="53" y="50"/>
                    <a:pt x="53" y="50"/>
                    <a:pt x="52" y="47"/>
                  </a:cubicBezTo>
                  <a:cubicBezTo>
                    <a:pt x="52" y="47"/>
                    <a:pt x="52" y="47"/>
                    <a:pt x="47" y="49"/>
                  </a:cubicBezTo>
                  <a:cubicBezTo>
                    <a:pt x="47" y="49"/>
                    <a:pt x="47" y="49"/>
                    <a:pt x="46" y="50"/>
                  </a:cubicBezTo>
                  <a:cubicBezTo>
                    <a:pt x="46" y="50"/>
                    <a:pt x="46" y="50"/>
                    <a:pt x="46" y="51"/>
                  </a:cubicBezTo>
                  <a:cubicBezTo>
                    <a:pt x="46" y="51"/>
                    <a:pt x="46" y="51"/>
                    <a:pt x="44" y="51"/>
                  </a:cubicBezTo>
                  <a:cubicBezTo>
                    <a:pt x="44" y="51"/>
                    <a:pt x="44" y="51"/>
                    <a:pt x="43" y="51"/>
                  </a:cubicBezTo>
                  <a:cubicBezTo>
                    <a:pt x="43" y="51"/>
                    <a:pt x="43" y="51"/>
                    <a:pt x="42" y="50"/>
                  </a:cubicBezTo>
                  <a:cubicBezTo>
                    <a:pt x="42" y="50"/>
                    <a:pt x="42" y="50"/>
                    <a:pt x="39" y="49"/>
                  </a:cubicBezTo>
                  <a:cubicBezTo>
                    <a:pt x="39" y="49"/>
                    <a:pt x="39" y="49"/>
                    <a:pt x="36" y="49"/>
                  </a:cubicBezTo>
                  <a:cubicBezTo>
                    <a:pt x="36" y="49"/>
                    <a:pt x="36" y="49"/>
                    <a:pt x="36" y="50"/>
                  </a:cubicBezTo>
                  <a:cubicBezTo>
                    <a:pt x="36" y="50"/>
                    <a:pt x="36" y="50"/>
                    <a:pt x="34" y="50"/>
                  </a:cubicBezTo>
                  <a:cubicBezTo>
                    <a:pt x="34" y="50"/>
                    <a:pt x="34" y="50"/>
                    <a:pt x="33" y="51"/>
                  </a:cubicBezTo>
                  <a:cubicBezTo>
                    <a:pt x="33" y="51"/>
                    <a:pt x="33" y="51"/>
                    <a:pt x="33" y="53"/>
                  </a:cubicBezTo>
                  <a:cubicBezTo>
                    <a:pt x="33" y="53"/>
                    <a:pt x="33" y="53"/>
                    <a:pt x="32" y="54"/>
                  </a:cubicBezTo>
                  <a:cubicBezTo>
                    <a:pt x="32" y="54"/>
                    <a:pt x="32" y="54"/>
                    <a:pt x="30" y="54"/>
                  </a:cubicBezTo>
                  <a:cubicBezTo>
                    <a:pt x="30" y="54"/>
                    <a:pt x="30" y="54"/>
                    <a:pt x="29" y="54"/>
                  </a:cubicBezTo>
                  <a:cubicBezTo>
                    <a:pt x="29" y="54"/>
                    <a:pt x="29" y="54"/>
                    <a:pt x="27" y="56"/>
                  </a:cubicBezTo>
                  <a:cubicBezTo>
                    <a:pt x="27" y="56"/>
                    <a:pt x="27" y="56"/>
                    <a:pt x="24" y="57"/>
                  </a:cubicBezTo>
                  <a:cubicBezTo>
                    <a:pt x="24" y="57"/>
                    <a:pt x="24" y="57"/>
                    <a:pt x="23" y="57"/>
                  </a:cubicBezTo>
                  <a:cubicBezTo>
                    <a:pt x="23" y="57"/>
                    <a:pt x="23" y="57"/>
                    <a:pt x="23" y="59"/>
                  </a:cubicBezTo>
                  <a:cubicBezTo>
                    <a:pt x="23" y="59"/>
                    <a:pt x="23" y="59"/>
                    <a:pt x="24" y="59"/>
                  </a:cubicBezTo>
                  <a:cubicBezTo>
                    <a:pt x="24" y="59"/>
                    <a:pt x="24" y="59"/>
                    <a:pt x="23" y="60"/>
                  </a:cubicBezTo>
                  <a:cubicBezTo>
                    <a:pt x="23" y="60"/>
                    <a:pt x="23" y="60"/>
                    <a:pt x="20" y="63"/>
                  </a:cubicBezTo>
                  <a:cubicBezTo>
                    <a:pt x="20" y="63"/>
                    <a:pt x="20" y="63"/>
                    <a:pt x="16" y="63"/>
                  </a:cubicBezTo>
                  <a:cubicBezTo>
                    <a:pt x="16" y="63"/>
                    <a:pt x="16" y="63"/>
                    <a:pt x="17" y="64"/>
                  </a:cubicBezTo>
                  <a:cubicBezTo>
                    <a:pt x="17" y="64"/>
                    <a:pt x="17" y="64"/>
                    <a:pt x="19" y="66"/>
                  </a:cubicBezTo>
                  <a:cubicBezTo>
                    <a:pt x="19" y="66"/>
                    <a:pt x="19" y="66"/>
                    <a:pt x="20" y="70"/>
                  </a:cubicBezTo>
                  <a:cubicBezTo>
                    <a:pt x="20" y="70"/>
                    <a:pt x="20" y="70"/>
                    <a:pt x="20" y="71"/>
                  </a:cubicBezTo>
                  <a:cubicBezTo>
                    <a:pt x="20" y="71"/>
                    <a:pt x="20" y="71"/>
                    <a:pt x="19" y="73"/>
                  </a:cubicBezTo>
                  <a:cubicBezTo>
                    <a:pt x="19" y="73"/>
                    <a:pt x="19" y="73"/>
                    <a:pt x="16" y="73"/>
                  </a:cubicBezTo>
                  <a:cubicBezTo>
                    <a:pt x="16" y="73"/>
                    <a:pt x="16" y="73"/>
                    <a:pt x="11" y="69"/>
                  </a:cubicBezTo>
                  <a:cubicBezTo>
                    <a:pt x="11" y="69"/>
                    <a:pt x="11" y="69"/>
                    <a:pt x="9" y="67"/>
                  </a:cubicBezTo>
                  <a:cubicBezTo>
                    <a:pt x="9" y="67"/>
                    <a:pt x="9" y="67"/>
                    <a:pt x="7" y="66"/>
                  </a:cubicBezTo>
                  <a:cubicBezTo>
                    <a:pt x="7" y="66"/>
                    <a:pt x="7" y="66"/>
                    <a:pt x="6" y="66"/>
                  </a:cubicBezTo>
                  <a:cubicBezTo>
                    <a:pt x="6" y="66"/>
                    <a:pt x="6" y="66"/>
                    <a:pt x="4" y="66"/>
                  </a:cubicBezTo>
                  <a:cubicBezTo>
                    <a:pt x="4" y="66"/>
                    <a:pt x="4" y="66"/>
                    <a:pt x="4" y="67"/>
                  </a:cubicBezTo>
                  <a:cubicBezTo>
                    <a:pt x="4" y="67"/>
                    <a:pt x="4" y="67"/>
                    <a:pt x="4" y="69"/>
                  </a:cubicBezTo>
                  <a:cubicBezTo>
                    <a:pt x="4" y="69"/>
                    <a:pt x="4" y="69"/>
                    <a:pt x="4" y="70"/>
                  </a:cubicBezTo>
                  <a:cubicBezTo>
                    <a:pt x="4" y="70"/>
                    <a:pt x="4" y="70"/>
                    <a:pt x="4" y="71"/>
                  </a:cubicBezTo>
                  <a:cubicBezTo>
                    <a:pt x="4" y="71"/>
                    <a:pt x="4" y="71"/>
                    <a:pt x="1" y="74"/>
                  </a:cubicBezTo>
                  <a:cubicBezTo>
                    <a:pt x="1" y="74"/>
                    <a:pt x="1" y="74"/>
                    <a:pt x="0" y="77"/>
                  </a:cubicBezTo>
                  <a:cubicBezTo>
                    <a:pt x="0" y="77"/>
                    <a:pt x="0" y="77"/>
                    <a:pt x="1" y="80"/>
                  </a:cubicBezTo>
                  <a:cubicBezTo>
                    <a:pt x="1" y="80"/>
                    <a:pt x="1" y="80"/>
                    <a:pt x="2" y="81"/>
                  </a:cubicBezTo>
                  <a:cubicBezTo>
                    <a:pt x="2" y="81"/>
                    <a:pt x="2" y="81"/>
                    <a:pt x="3" y="82"/>
                  </a:cubicBezTo>
                  <a:cubicBezTo>
                    <a:pt x="3" y="82"/>
                    <a:pt x="3" y="82"/>
                    <a:pt x="4" y="83"/>
                  </a:cubicBezTo>
                  <a:cubicBezTo>
                    <a:pt x="4" y="83"/>
                    <a:pt x="4" y="83"/>
                    <a:pt x="3" y="84"/>
                  </a:cubicBezTo>
                  <a:cubicBezTo>
                    <a:pt x="3" y="84"/>
                    <a:pt x="3" y="84"/>
                    <a:pt x="1" y="86"/>
                  </a:cubicBezTo>
                  <a:cubicBezTo>
                    <a:pt x="1" y="86"/>
                    <a:pt x="1" y="86"/>
                    <a:pt x="0" y="89"/>
                  </a:cubicBezTo>
                  <a:cubicBezTo>
                    <a:pt x="0" y="89"/>
                    <a:pt x="0" y="89"/>
                    <a:pt x="0" y="90"/>
                  </a:cubicBezTo>
                  <a:cubicBezTo>
                    <a:pt x="0" y="90"/>
                    <a:pt x="0" y="90"/>
                    <a:pt x="1" y="92"/>
                  </a:cubicBezTo>
                  <a:cubicBezTo>
                    <a:pt x="1" y="92"/>
                    <a:pt x="1" y="92"/>
                    <a:pt x="3" y="93"/>
                  </a:cubicBezTo>
                  <a:cubicBezTo>
                    <a:pt x="3" y="93"/>
                    <a:pt x="3" y="93"/>
                    <a:pt x="4" y="93"/>
                  </a:cubicBezTo>
                  <a:cubicBezTo>
                    <a:pt x="4" y="93"/>
                    <a:pt x="4" y="93"/>
                    <a:pt x="6" y="94"/>
                  </a:cubicBezTo>
                  <a:cubicBezTo>
                    <a:pt x="6" y="94"/>
                    <a:pt x="6" y="94"/>
                    <a:pt x="9" y="97"/>
                  </a:cubicBezTo>
                  <a:cubicBezTo>
                    <a:pt x="9" y="97"/>
                    <a:pt x="9" y="97"/>
                    <a:pt x="7" y="97"/>
                  </a:cubicBezTo>
                  <a:cubicBezTo>
                    <a:pt x="7" y="97"/>
                    <a:pt x="7" y="97"/>
                    <a:pt x="9" y="100"/>
                  </a:cubicBezTo>
                  <a:cubicBezTo>
                    <a:pt x="9" y="100"/>
                    <a:pt x="9" y="100"/>
                    <a:pt x="10" y="102"/>
                  </a:cubicBezTo>
                  <a:cubicBezTo>
                    <a:pt x="10" y="102"/>
                    <a:pt x="10" y="102"/>
                    <a:pt x="11" y="102"/>
                  </a:cubicBezTo>
                  <a:cubicBezTo>
                    <a:pt x="11" y="102"/>
                    <a:pt x="11" y="102"/>
                    <a:pt x="13" y="100"/>
                  </a:cubicBezTo>
                  <a:cubicBezTo>
                    <a:pt x="13" y="100"/>
                    <a:pt x="13" y="100"/>
                    <a:pt x="14" y="100"/>
                  </a:cubicBezTo>
                  <a:cubicBezTo>
                    <a:pt x="14" y="100"/>
                    <a:pt x="14" y="100"/>
                    <a:pt x="17" y="102"/>
                  </a:cubicBezTo>
                  <a:cubicBezTo>
                    <a:pt x="17" y="102"/>
                    <a:pt x="17" y="102"/>
                    <a:pt x="22" y="103"/>
                  </a:cubicBezTo>
                  <a:cubicBezTo>
                    <a:pt x="22" y="103"/>
                    <a:pt x="22" y="103"/>
                    <a:pt x="23" y="106"/>
                  </a:cubicBezTo>
                  <a:cubicBezTo>
                    <a:pt x="23" y="106"/>
                    <a:pt x="23" y="106"/>
                    <a:pt x="27" y="110"/>
                  </a:cubicBezTo>
                  <a:cubicBezTo>
                    <a:pt x="27" y="110"/>
                    <a:pt x="27" y="110"/>
                    <a:pt x="29" y="112"/>
                  </a:cubicBezTo>
                  <a:cubicBezTo>
                    <a:pt x="29" y="112"/>
                    <a:pt x="29" y="112"/>
                    <a:pt x="30" y="114"/>
                  </a:cubicBezTo>
                  <a:cubicBezTo>
                    <a:pt x="30" y="114"/>
                    <a:pt x="30" y="114"/>
                    <a:pt x="29" y="114"/>
                  </a:cubicBezTo>
                  <a:cubicBezTo>
                    <a:pt x="29" y="114"/>
                    <a:pt x="29" y="114"/>
                    <a:pt x="27" y="114"/>
                  </a:cubicBezTo>
                  <a:cubicBezTo>
                    <a:pt x="27" y="114"/>
                    <a:pt x="27" y="114"/>
                    <a:pt x="26" y="114"/>
                  </a:cubicBezTo>
                  <a:cubicBezTo>
                    <a:pt x="26" y="114"/>
                    <a:pt x="26" y="114"/>
                    <a:pt x="27" y="115"/>
                  </a:cubicBezTo>
                  <a:cubicBezTo>
                    <a:pt x="27" y="115"/>
                    <a:pt x="27" y="115"/>
                    <a:pt x="26" y="116"/>
                  </a:cubicBezTo>
                  <a:cubicBezTo>
                    <a:pt x="26" y="116"/>
                    <a:pt x="26" y="116"/>
                    <a:pt x="30" y="117"/>
                  </a:cubicBezTo>
                  <a:cubicBezTo>
                    <a:pt x="32" y="119"/>
                    <a:pt x="32" y="119"/>
                    <a:pt x="32" y="119"/>
                  </a:cubicBezTo>
                  <a:cubicBezTo>
                    <a:pt x="32" y="119"/>
                    <a:pt x="32" y="119"/>
                    <a:pt x="34" y="120"/>
                  </a:cubicBezTo>
                  <a:cubicBezTo>
                    <a:pt x="34" y="119"/>
                    <a:pt x="34" y="119"/>
                    <a:pt x="34" y="119"/>
                  </a:cubicBezTo>
                  <a:cubicBezTo>
                    <a:pt x="36" y="119"/>
                    <a:pt x="36" y="119"/>
                    <a:pt x="36" y="119"/>
                  </a:cubicBezTo>
                  <a:cubicBezTo>
                    <a:pt x="34" y="117"/>
                    <a:pt x="34" y="117"/>
                    <a:pt x="34" y="117"/>
                  </a:cubicBezTo>
                  <a:cubicBezTo>
                    <a:pt x="37" y="117"/>
                    <a:pt x="37" y="117"/>
                    <a:pt x="37" y="117"/>
                  </a:cubicBezTo>
                  <a:cubicBezTo>
                    <a:pt x="39" y="117"/>
                    <a:pt x="39" y="117"/>
                    <a:pt x="39" y="117"/>
                  </a:cubicBezTo>
                  <a:cubicBezTo>
                    <a:pt x="40" y="117"/>
                    <a:pt x="40" y="117"/>
                    <a:pt x="40" y="117"/>
                  </a:cubicBezTo>
                  <a:cubicBezTo>
                    <a:pt x="44" y="114"/>
                    <a:pt x="44" y="114"/>
                    <a:pt x="44" y="114"/>
                  </a:cubicBezTo>
                  <a:cubicBezTo>
                    <a:pt x="46" y="113"/>
                    <a:pt x="46" y="113"/>
                    <a:pt x="46" y="113"/>
                  </a:cubicBezTo>
                  <a:cubicBezTo>
                    <a:pt x="47" y="113"/>
                    <a:pt x="47" y="113"/>
                    <a:pt x="47" y="113"/>
                  </a:cubicBezTo>
                  <a:cubicBezTo>
                    <a:pt x="50" y="112"/>
                    <a:pt x="50" y="112"/>
                    <a:pt x="50" y="112"/>
                  </a:cubicBezTo>
                  <a:cubicBezTo>
                    <a:pt x="52" y="110"/>
                    <a:pt x="52" y="110"/>
                    <a:pt x="52" y="110"/>
                  </a:cubicBezTo>
                  <a:cubicBezTo>
                    <a:pt x="53" y="110"/>
                    <a:pt x="53" y="110"/>
                    <a:pt x="53" y="110"/>
                  </a:cubicBezTo>
                  <a:cubicBezTo>
                    <a:pt x="57" y="112"/>
                    <a:pt x="57" y="112"/>
                    <a:pt x="57" y="112"/>
                  </a:cubicBezTo>
                  <a:cubicBezTo>
                    <a:pt x="63" y="113"/>
                    <a:pt x="63" y="113"/>
                    <a:pt x="63" y="113"/>
                  </a:cubicBezTo>
                  <a:cubicBezTo>
                    <a:pt x="65" y="113"/>
                    <a:pt x="65" y="113"/>
                    <a:pt x="65" y="113"/>
                  </a:cubicBezTo>
                  <a:cubicBezTo>
                    <a:pt x="67" y="112"/>
                    <a:pt x="67" y="112"/>
                    <a:pt x="67" y="112"/>
                  </a:cubicBezTo>
                  <a:cubicBezTo>
                    <a:pt x="70" y="112"/>
                    <a:pt x="70" y="112"/>
                    <a:pt x="70" y="112"/>
                  </a:cubicBezTo>
                  <a:cubicBezTo>
                    <a:pt x="73" y="113"/>
                    <a:pt x="73" y="113"/>
                    <a:pt x="73" y="113"/>
                  </a:cubicBezTo>
                  <a:cubicBezTo>
                    <a:pt x="75" y="116"/>
                    <a:pt x="75" y="116"/>
                    <a:pt x="75" y="116"/>
                  </a:cubicBezTo>
                  <a:cubicBezTo>
                    <a:pt x="77" y="120"/>
                    <a:pt x="77" y="120"/>
                    <a:pt x="77" y="120"/>
                  </a:cubicBezTo>
                  <a:cubicBezTo>
                    <a:pt x="77" y="123"/>
                    <a:pt x="77" y="123"/>
                    <a:pt x="77" y="123"/>
                  </a:cubicBezTo>
                  <a:cubicBezTo>
                    <a:pt x="76" y="126"/>
                    <a:pt x="76" y="126"/>
                    <a:pt x="76" y="126"/>
                  </a:cubicBezTo>
                  <a:cubicBezTo>
                    <a:pt x="75" y="127"/>
                    <a:pt x="75" y="127"/>
                    <a:pt x="75" y="127"/>
                  </a:cubicBezTo>
                  <a:cubicBezTo>
                    <a:pt x="75" y="130"/>
                    <a:pt x="75" y="130"/>
                    <a:pt x="75" y="130"/>
                  </a:cubicBezTo>
                  <a:cubicBezTo>
                    <a:pt x="77" y="132"/>
                    <a:pt x="77" y="132"/>
                    <a:pt x="77" y="132"/>
                  </a:cubicBezTo>
                  <a:cubicBezTo>
                    <a:pt x="80" y="133"/>
                    <a:pt x="80" y="133"/>
                    <a:pt x="80" y="133"/>
                  </a:cubicBezTo>
                  <a:cubicBezTo>
                    <a:pt x="77" y="135"/>
                    <a:pt x="77" y="135"/>
                    <a:pt x="77" y="135"/>
                  </a:cubicBezTo>
                  <a:cubicBezTo>
                    <a:pt x="75" y="133"/>
                    <a:pt x="75" y="133"/>
                    <a:pt x="75" y="133"/>
                  </a:cubicBezTo>
                  <a:cubicBezTo>
                    <a:pt x="69" y="133"/>
                    <a:pt x="69" y="133"/>
                    <a:pt x="69" y="133"/>
                  </a:cubicBezTo>
                  <a:cubicBezTo>
                    <a:pt x="66" y="133"/>
                    <a:pt x="66" y="133"/>
                    <a:pt x="66" y="133"/>
                  </a:cubicBezTo>
                  <a:cubicBezTo>
                    <a:pt x="65" y="132"/>
                    <a:pt x="65" y="132"/>
                    <a:pt x="65" y="132"/>
                  </a:cubicBezTo>
                  <a:cubicBezTo>
                    <a:pt x="62" y="133"/>
                    <a:pt x="62" y="133"/>
                    <a:pt x="62" y="133"/>
                  </a:cubicBezTo>
                  <a:cubicBezTo>
                    <a:pt x="59" y="137"/>
                    <a:pt x="59" y="137"/>
                    <a:pt x="59" y="137"/>
                  </a:cubicBezTo>
                  <a:cubicBezTo>
                    <a:pt x="57" y="139"/>
                    <a:pt x="57" y="139"/>
                    <a:pt x="57" y="139"/>
                  </a:cubicBezTo>
                  <a:cubicBezTo>
                    <a:pt x="59" y="140"/>
                    <a:pt x="59" y="140"/>
                    <a:pt x="59" y="140"/>
                  </a:cubicBezTo>
                  <a:cubicBezTo>
                    <a:pt x="62" y="143"/>
                    <a:pt x="62" y="143"/>
                    <a:pt x="62" y="143"/>
                  </a:cubicBezTo>
                  <a:cubicBezTo>
                    <a:pt x="65" y="145"/>
                    <a:pt x="65" y="145"/>
                    <a:pt x="65" y="145"/>
                  </a:cubicBezTo>
                  <a:cubicBezTo>
                    <a:pt x="60" y="145"/>
                    <a:pt x="60" y="145"/>
                    <a:pt x="60" y="145"/>
                  </a:cubicBezTo>
                  <a:cubicBezTo>
                    <a:pt x="57" y="143"/>
                    <a:pt x="57" y="143"/>
                    <a:pt x="57" y="143"/>
                  </a:cubicBezTo>
                  <a:cubicBezTo>
                    <a:pt x="53" y="143"/>
                    <a:pt x="53" y="143"/>
                    <a:pt x="53" y="143"/>
                  </a:cubicBezTo>
                  <a:cubicBezTo>
                    <a:pt x="50" y="143"/>
                    <a:pt x="50" y="143"/>
                    <a:pt x="50" y="143"/>
                  </a:cubicBezTo>
                  <a:cubicBezTo>
                    <a:pt x="50" y="145"/>
                    <a:pt x="50" y="145"/>
                    <a:pt x="50" y="145"/>
                  </a:cubicBezTo>
                  <a:cubicBezTo>
                    <a:pt x="50" y="146"/>
                    <a:pt x="50" y="146"/>
                    <a:pt x="50" y="146"/>
                  </a:cubicBezTo>
                  <a:cubicBezTo>
                    <a:pt x="53" y="147"/>
                    <a:pt x="53" y="147"/>
                    <a:pt x="53" y="147"/>
                  </a:cubicBezTo>
                  <a:cubicBezTo>
                    <a:pt x="57" y="149"/>
                    <a:pt x="57" y="149"/>
                    <a:pt x="57" y="149"/>
                  </a:cubicBezTo>
                  <a:cubicBezTo>
                    <a:pt x="59" y="152"/>
                    <a:pt x="59" y="152"/>
                    <a:pt x="59" y="152"/>
                  </a:cubicBezTo>
                  <a:cubicBezTo>
                    <a:pt x="62" y="155"/>
                    <a:pt x="62" y="155"/>
                    <a:pt x="62" y="155"/>
                  </a:cubicBezTo>
                  <a:cubicBezTo>
                    <a:pt x="63" y="157"/>
                    <a:pt x="63" y="157"/>
                    <a:pt x="63" y="157"/>
                  </a:cubicBezTo>
                  <a:cubicBezTo>
                    <a:pt x="65" y="159"/>
                    <a:pt x="65" y="159"/>
                    <a:pt x="65" y="159"/>
                  </a:cubicBezTo>
                  <a:cubicBezTo>
                    <a:pt x="65" y="160"/>
                    <a:pt x="65" y="160"/>
                    <a:pt x="65" y="160"/>
                  </a:cubicBezTo>
                  <a:cubicBezTo>
                    <a:pt x="66" y="162"/>
                    <a:pt x="66" y="162"/>
                    <a:pt x="66" y="162"/>
                  </a:cubicBezTo>
                  <a:cubicBezTo>
                    <a:pt x="67" y="162"/>
                    <a:pt x="67" y="162"/>
                    <a:pt x="67" y="162"/>
                  </a:cubicBezTo>
                  <a:cubicBezTo>
                    <a:pt x="69" y="162"/>
                    <a:pt x="69" y="162"/>
                    <a:pt x="69" y="162"/>
                  </a:cubicBezTo>
                  <a:cubicBezTo>
                    <a:pt x="69" y="163"/>
                    <a:pt x="69" y="163"/>
                    <a:pt x="69" y="163"/>
                  </a:cubicBezTo>
                  <a:cubicBezTo>
                    <a:pt x="72" y="166"/>
                    <a:pt x="72" y="166"/>
                    <a:pt x="72" y="166"/>
                  </a:cubicBezTo>
                  <a:cubicBezTo>
                    <a:pt x="73" y="166"/>
                    <a:pt x="73" y="166"/>
                    <a:pt x="73" y="166"/>
                  </a:cubicBezTo>
                  <a:cubicBezTo>
                    <a:pt x="76" y="166"/>
                    <a:pt x="76" y="166"/>
                    <a:pt x="76" y="166"/>
                  </a:cubicBezTo>
                  <a:cubicBezTo>
                    <a:pt x="80" y="168"/>
                    <a:pt x="80" y="168"/>
                    <a:pt x="80" y="168"/>
                  </a:cubicBezTo>
                  <a:cubicBezTo>
                    <a:pt x="82" y="169"/>
                    <a:pt x="82" y="169"/>
                    <a:pt x="82" y="169"/>
                  </a:cubicBezTo>
                  <a:cubicBezTo>
                    <a:pt x="82" y="170"/>
                    <a:pt x="82" y="170"/>
                    <a:pt x="82" y="170"/>
                  </a:cubicBezTo>
                  <a:cubicBezTo>
                    <a:pt x="82" y="172"/>
                    <a:pt x="82" y="172"/>
                    <a:pt x="82" y="172"/>
                  </a:cubicBezTo>
                  <a:cubicBezTo>
                    <a:pt x="80" y="176"/>
                    <a:pt x="80" y="176"/>
                    <a:pt x="80" y="176"/>
                  </a:cubicBezTo>
                  <a:cubicBezTo>
                    <a:pt x="80" y="179"/>
                    <a:pt x="80" y="179"/>
                    <a:pt x="80" y="179"/>
                  </a:cubicBezTo>
                  <a:cubicBezTo>
                    <a:pt x="82" y="182"/>
                    <a:pt x="82" y="182"/>
                    <a:pt x="82" y="182"/>
                  </a:cubicBezTo>
                  <a:cubicBezTo>
                    <a:pt x="85" y="179"/>
                    <a:pt x="85" y="179"/>
                    <a:pt x="85" y="179"/>
                  </a:cubicBezTo>
                  <a:cubicBezTo>
                    <a:pt x="86" y="178"/>
                    <a:pt x="86" y="178"/>
                    <a:pt x="86" y="178"/>
                  </a:cubicBezTo>
                  <a:cubicBezTo>
                    <a:pt x="87" y="176"/>
                    <a:pt x="87" y="176"/>
                    <a:pt x="87" y="176"/>
                  </a:cubicBezTo>
                  <a:cubicBezTo>
                    <a:pt x="89" y="175"/>
                    <a:pt x="89" y="175"/>
                    <a:pt x="89" y="175"/>
                  </a:cubicBezTo>
                  <a:cubicBezTo>
                    <a:pt x="90" y="175"/>
                    <a:pt x="90" y="175"/>
                    <a:pt x="90" y="175"/>
                  </a:cubicBezTo>
                  <a:cubicBezTo>
                    <a:pt x="92" y="175"/>
                    <a:pt x="92" y="175"/>
                    <a:pt x="92" y="175"/>
                  </a:cubicBezTo>
                  <a:cubicBezTo>
                    <a:pt x="95" y="175"/>
                    <a:pt x="95" y="175"/>
                    <a:pt x="95" y="175"/>
                  </a:cubicBezTo>
                  <a:cubicBezTo>
                    <a:pt x="98" y="175"/>
                    <a:pt x="98" y="175"/>
                    <a:pt x="98" y="175"/>
                  </a:cubicBezTo>
                  <a:cubicBezTo>
                    <a:pt x="103" y="176"/>
                    <a:pt x="103" y="176"/>
                    <a:pt x="103" y="176"/>
                  </a:cubicBezTo>
                  <a:cubicBezTo>
                    <a:pt x="109" y="180"/>
                    <a:pt x="109" y="180"/>
                    <a:pt x="109" y="180"/>
                  </a:cubicBezTo>
                  <a:cubicBezTo>
                    <a:pt x="113" y="185"/>
                    <a:pt x="113" y="185"/>
                    <a:pt x="113" y="185"/>
                  </a:cubicBezTo>
                  <a:cubicBezTo>
                    <a:pt x="114" y="185"/>
                    <a:pt x="114" y="185"/>
                    <a:pt x="114" y="185"/>
                  </a:cubicBezTo>
                  <a:cubicBezTo>
                    <a:pt x="115" y="186"/>
                    <a:pt x="115" y="186"/>
                    <a:pt x="115" y="186"/>
                  </a:cubicBezTo>
                  <a:cubicBezTo>
                    <a:pt x="118" y="188"/>
                    <a:pt x="118" y="188"/>
                    <a:pt x="118" y="188"/>
                  </a:cubicBezTo>
                  <a:cubicBezTo>
                    <a:pt x="119" y="188"/>
                    <a:pt x="119" y="188"/>
                    <a:pt x="119" y="188"/>
                  </a:cubicBezTo>
                  <a:cubicBezTo>
                    <a:pt x="122" y="188"/>
                    <a:pt x="122" y="188"/>
                    <a:pt x="122" y="188"/>
                  </a:cubicBezTo>
                  <a:cubicBezTo>
                    <a:pt x="112" y="137"/>
                    <a:pt x="112" y="137"/>
                    <a:pt x="112" y="137"/>
                  </a:cubicBezTo>
                  <a:cubicBezTo>
                    <a:pt x="136" y="130"/>
                    <a:pt x="136" y="130"/>
                    <a:pt x="136" y="130"/>
                  </a:cubicBezTo>
                  <a:cubicBezTo>
                    <a:pt x="138" y="129"/>
                    <a:pt x="138" y="129"/>
                    <a:pt x="138" y="129"/>
                  </a:cubicBezTo>
                  <a:cubicBezTo>
                    <a:pt x="138" y="127"/>
                    <a:pt x="138" y="127"/>
                    <a:pt x="138" y="127"/>
                  </a:cubicBezTo>
                  <a:cubicBezTo>
                    <a:pt x="139" y="126"/>
                    <a:pt x="139" y="126"/>
                    <a:pt x="139" y="126"/>
                  </a:cubicBezTo>
                  <a:cubicBezTo>
                    <a:pt x="141" y="126"/>
                    <a:pt x="141" y="126"/>
                    <a:pt x="141" y="126"/>
                  </a:cubicBezTo>
                  <a:cubicBezTo>
                    <a:pt x="145" y="125"/>
                    <a:pt x="145" y="125"/>
                    <a:pt x="145" y="125"/>
                  </a:cubicBezTo>
                  <a:cubicBezTo>
                    <a:pt x="145" y="126"/>
                    <a:pt x="145" y="126"/>
                    <a:pt x="145" y="126"/>
                  </a:cubicBezTo>
                  <a:cubicBezTo>
                    <a:pt x="143" y="126"/>
                    <a:pt x="143" y="126"/>
                    <a:pt x="143" y="126"/>
                  </a:cubicBezTo>
                  <a:cubicBezTo>
                    <a:pt x="143" y="127"/>
                    <a:pt x="143" y="127"/>
                    <a:pt x="143" y="127"/>
                  </a:cubicBezTo>
                  <a:cubicBezTo>
                    <a:pt x="146" y="127"/>
                    <a:pt x="146" y="127"/>
                    <a:pt x="146" y="127"/>
                  </a:cubicBezTo>
                  <a:cubicBezTo>
                    <a:pt x="148" y="129"/>
                    <a:pt x="148" y="129"/>
                    <a:pt x="148" y="129"/>
                  </a:cubicBezTo>
                  <a:cubicBezTo>
                    <a:pt x="148" y="127"/>
                    <a:pt x="148" y="127"/>
                    <a:pt x="148" y="127"/>
                  </a:cubicBezTo>
                  <a:cubicBezTo>
                    <a:pt x="148" y="125"/>
                    <a:pt x="148" y="125"/>
                    <a:pt x="148" y="125"/>
                  </a:cubicBezTo>
                  <a:cubicBezTo>
                    <a:pt x="146" y="122"/>
                    <a:pt x="146" y="122"/>
                    <a:pt x="146" y="122"/>
                  </a:cubicBezTo>
                  <a:cubicBezTo>
                    <a:pt x="145" y="120"/>
                    <a:pt x="145" y="120"/>
                    <a:pt x="145" y="120"/>
                  </a:cubicBezTo>
                  <a:cubicBezTo>
                    <a:pt x="148" y="122"/>
                    <a:pt x="148" y="122"/>
                    <a:pt x="148" y="122"/>
                  </a:cubicBezTo>
                  <a:cubicBezTo>
                    <a:pt x="149" y="122"/>
                    <a:pt x="149" y="122"/>
                    <a:pt x="149" y="122"/>
                  </a:cubicBezTo>
                  <a:cubicBezTo>
                    <a:pt x="149" y="123"/>
                    <a:pt x="149" y="123"/>
                    <a:pt x="149" y="123"/>
                  </a:cubicBezTo>
                  <a:cubicBezTo>
                    <a:pt x="153" y="123"/>
                    <a:pt x="153" y="123"/>
                    <a:pt x="153" y="123"/>
                  </a:cubicBezTo>
                  <a:cubicBezTo>
                    <a:pt x="155" y="125"/>
                    <a:pt x="155" y="125"/>
                    <a:pt x="155" y="125"/>
                  </a:cubicBezTo>
                  <a:cubicBezTo>
                    <a:pt x="153" y="125"/>
                    <a:pt x="153" y="125"/>
                    <a:pt x="153" y="125"/>
                  </a:cubicBezTo>
                  <a:cubicBezTo>
                    <a:pt x="152" y="125"/>
                    <a:pt x="152" y="125"/>
                    <a:pt x="152" y="125"/>
                  </a:cubicBezTo>
                  <a:cubicBezTo>
                    <a:pt x="153" y="126"/>
                    <a:pt x="153" y="126"/>
                    <a:pt x="153" y="126"/>
                  </a:cubicBezTo>
                  <a:cubicBezTo>
                    <a:pt x="156" y="129"/>
                    <a:pt x="156" y="129"/>
                    <a:pt x="156" y="129"/>
                  </a:cubicBezTo>
                  <a:cubicBezTo>
                    <a:pt x="153" y="129"/>
                    <a:pt x="153" y="129"/>
                    <a:pt x="153" y="129"/>
                  </a:cubicBezTo>
                  <a:cubicBezTo>
                    <a:pt x="151" y="129"/>
                    <a:pt x="151" y="129"/>
                    <a:pt x="151" y="129"/>
                  </a:cubicBezTo>
                  <a:cubicBezTo>
                    <a:pt x="149" y="129"/>
                    <a:pt x="149" y="129"/>
                    <a:pt x="149" y="129"/>
                  </a:cubicBezTo>
                  <a:cubicBezTo>
                    <a:pt x="152" y="130"/>
                    <a:pt x="152" y="130"/>
                    <a:pt x="152" y="130"/>
                  </a:cubicBezTo>
                  <a:cubicBezTo>
                    <a:pt x="155" y="130"/>
                    <a:pt x="155" y="130"/>
                    <a:pt x="155" y="130"/>
                  </a:cubicBezTo>
                  <a:cubicBezTo>
                    <a:pt x="158" y="130"/>
                    <a:pt x="158" y="130"/>
                    <a:pt x="158" y="130"/>
                  </a:cubicBezTo>
                  <a:cubicBezTo>
                    <a:pt x="158" y="133"/>
                    <a:pt x="158" y="133"/>
                    <a:pt x="158" y="133"/>
                  </a:cubicBezTo>
                  <a:cubicBezTo>
                    <a:pt x="158" y="135"/>
                    <a:pt x="158" y="135"/>
                    <a:pt x="158" y="135"/>
                  </a:cubicBezTo>
                  <a:cubicBezTo>
                    <a:pt x="158" y="136"/>
                    <a:pt x="158" y="136"/>
                    <a:pt x="158" y="136"/>
                  </a:cubicBezTo>
                  <a:cubicBezTo>
                    <a:pt x="159" y="137"/>
                    <a:pt x="159" y="137"/>
                    <a:pt x="159" y="137"/>
                  </a:cubicBezTo>
                  <a:cubicBezTo>
                    <a:pt x="162" y="142"/>
                    <a:pt x="162" y="142"/>
                    <a:pt x="162" y="142"/>
                  </a:cubicBezTo>
                  <a:cubicBezTo>
                    <a:pt x="163" y="142"/>
                    <a:pt x="163" y="142"/>
                    <a:pt x="163" y="142"/>
                  </a:cubicBezTo>
                  <a:cubicBezTo>
                    <a:pt x="162" y="143"/>
                    <a:pt x="162" y="143"/>
                    <a:pt x="162" y="143"/>
                  </a:cubicBezTo>
                  <a:cubicBezTo>
                    <a:pt x="163" y="144"/>
                    <a:pt x="163" y="144"/>
                    <a:pt x="163" y="144"/>
                  </a:cubicBezTo>
                  <a:cubicBezTo>
                    <a:pt x="168" y="146"/>
                    <a:pt x="168" y="146"/>
                    <a:pt x="168" y="146"/>
                  </a:cubicBezTo>
                  <a:cubicBezTo>
                    <a:pt x="176" y="155"/>
                    <a:pt x="176" y="155"/>
                    <a:pt x="176" y="155"/>
                  </a:cubicBezTo>
                  <a:cubicBezTo>
                    <a:pt x="178" y="155"/>
                    <a:pt x="178" y="155"/>
                    <a:pt x="178" y="155"/>
                  </a:cubicBezTo>
                  <a:cubicBezTo>
                    <a:pt x="179" y="157"/>
                    <a:pt x="179" y="157"/>
                    <a:pt x="179" y="157"/>
                  </a:cubicBezTo>
                  <a:cubicBezTo>
                    <a:pt x="182" y="157"/>
                    <a:pt x="182" y="157"/>
                    <a:pt x="182" y="157"/>
                  </a:cubicBezTo>
                  <a:cubicBezTo>
                    <a:pt x="185" y="157"/>
                    <a:pt x="185" y="157"/>
                    <a:pt x="185" y="157"/>
                  </a:cubicBezTo>
                  <a:cubicBezTo>
                    <a:pt x="188" y="157"/>
                    <a:pt x="188" y="157"/>
                    <a:pt x="188" y="157"/>
                  </a:cubicBezTo>
                  <a:cubicBezTo>
                    <a:pt x="192" y="156"/>
                    <a:pt x="192" y="156"/>
                    <a:pt x="192" y="156"/>
                  </a:cubicBezTo>
                  <a:cubicBezTo>
                    <a:pt x="199" y="157"/>
                    <a:pt x="199" y="157"/>
                    <a:pt x="199" y="157"/>
                  </a:cubicBezTo>
                  <a:cubicBezTo>
                    <a:pt x="204" y="157"/>
                    <a:pt x="204" y="157"/>
                    <a:pt x="204" y="157"/>
                  </a:cubicBezTo>
                  <a:cubicBezTo>
                    <a:pt x="208" y="157"/>
                    <a:pt x="208" y="157"/>
                    <a:pt x="208" y="157"/>
                  </a:cubicBezTo>
                  <a:cubicBezTo>
                    <a:pt x="211" y="156"/>
                    <a:pt x="211" y="156"/>
                    <a:pt x="211" y="156"/>
                  </a:cubicBezTo>
                  <a:cubicBezTo>
                    <a:pt x="212" y="155"/>
                    <a:pt x="212" y="155"/>
                    <a:pt x="212" y="155"/>
                  </a:cubicBezTo>
                  <a:cubicBezTo>
                    <a:pt x="215" y="157"/>
                    <a:pt x="215" y="157"/>
                    <a:pt x="215" y="157"/>
                  </a:cubicBezTo>
                  <a:cubicBezTo>
                    <a:pt x="217" y="158"/>
                    <a:pt x="217" y="158"/>
                    <a:pt x="217" y="158"/>
                  </a:cubicBezTo>
                  <a:cubicBezTo>
                    <a:pt x="219" y="160"/>
                    <a:pt x="219" y="160"/>
                    <a:pt x="219" y="160"/>
                  </a:cubicBezTo>
                  <a:cubicBezTo>
                    <a:pt x="221" y="162"/>
                    <a:pt x="221" y="162"/>
                    <a:pt x="221" y="162"/>
                  </a:cubicBezTo>
                  <a:cubicBezTo>
                    <a:pt x="224" y="165"/>
                    <a:pt x="224" y="165"/>
                    <a:pt x="224" y="165"/>
                  </a:cubicBezTo>
                  <a:cubicBezTo>
                    <a:pt x="225" y="166"/>
                    <a:pt x="225" y="166"/>
                    <a:pt x="225" y="166"/>
                  </a:cubicBezTo>
                  <a:cubicBezTo>
                    <a:pt x="228" y="165"/>
                    <a:pt x="228" y="165"/>
                    <a:pt x="228" y="165"/>
                  </a:cubicBezTo>
                  <a:cubicBezTo>
                    <a:pt x="228" y="172"/>
                    <a:pt x="228" y="172"/>
                    <a:pt x="228" y="172"/>
                  </a:cubicBezTo>
                  <a:cubicBezTo>
                    <a:pt x="229" y="176"/>
                    <a:pt x="229" y="176"/>
                    <a:pt x="229" y="176"/>
                  </a:cubicBezTo>
                  <a:cubicBezTo>
                    <a:pt x="231" y="178"/>
                    <a:pt x="231" y="178"/>
                    <a:pt x="231" y="178"/>
                  </a:cubicBezTo>
                  <a:cubicBezTo>
                    <a:pt x="234" y="179"/>
                    <a:pt x="234" y="179"/>
                    <a:pt x="234" y="179"/>
                  </a:cubicBezTo>
                  <a:cubicBezTo>
                    <a:pt x="235" y="179"/>
                    <a:pt x="235" y="179"/>
                    <a:pt x="235" y="179"/>
                  </a:cubicBezTo>
                  <a:cubicBezTo>
                    <a:pt x="237" y="180"/>
                    <a:pt x="237" y="180"/>
                    <a:pt x="237" y="180"/>
                  </a:cubicBezTo>
                  <a:cubicBezTo>
                    <a:pt x="239" y="189"/>
                    <a:pt x="239" y="189"/>
                    <a:pt x="239" y="189"/>
                  </a:cubicBezTo>
                  <a:cubicBezTo>
                    <a:pt x="242" y="190"/>
                    <a:pt x="242" y="190"/>
                    <a:pt x="242" y="190"/>
                  </a:cubicBezTo>
                  <a:cubicBezTo>
                    <a:pt x="245" y="190"/>
                    <a:pt x="245" y="190"/>
                    <a:pt x="245" y="190"/>
                  </a:cubicBezTo>
                  <a:cubicBezTo>
                    <a:pt x="247" y="190"/>
                    <a:pt x="247" y="190"/>
                    <a:pt x="247" y="190"/>
                  </a:cubicBezTo>
                  <a:cubicBezTo>
                    <a:pt x="254" y="189"/>
                    <a:pt x="254" y="189"/>
                    <a:pt x="254" y="189"/>
                  </a:cubicBezTo>
                  <a:cubicBezTo>
                    <a:pt x="257" y="190"/>
                    <a:pt x="257" y="190"/>
                    <a:pt x="257" y="190"/>
                  </a:cubicBezTo>
                  <a:cubicBezTo>
                    <a:pt x="257" y="193"/>
                    <a:pt x="257" y="193"/>
                    <a:pt x="257" y="193"/>
                  </a:cubicBezTo>
                  <a:cubicBezTo>
                    <a:pt x="258" y="195"/>
                    <a:pt x="258" y="195"/>
                    <a:pt x="258" y="195"/>
                  </a:cubicBezTo>
                  <a:cubicBezTo>
                    <a:pt x="259" y="196"/>
                    <a:pt x="259" y="196"/>
                    <a:pt x="259" y="196"/>
                  </a:cubicBezTo>
                  <a:cubicBezTo>
                    <a:pt x="264" y="198"/>
                    <a:pt x="264" y="198"/>
                    <a:pt x="264" y="198"/>
                  </a:cubicBezTo>
                  <a:cubicBezTo>
                    <a:pt x="262" y="195"/>
                    <a:pt x="262" y="195"/>
                    <a:pt x="262" y="195"/>
                  </a:cubicBezTo>
                  <a:cubicBezTo>
                    <a:pt x="262" y="193"/>
                    <a:pt x="262" y="193"/>
                    <a:pt x="262" y="193"/>
                  </a:cubicBezTo>
                  <a:cubicBezTo>
                    <a:pt x="264" y="190"/>
                    <a:pt x="264" y="190"/>
                    <a:pt x="264" y="190"/>
                  </a:cubicBezTo>
                  <a:cubicBezTo>
                    <a:pt x="267" y="189"/>
                    <a:pt x="267" y="189"/>
                    <a:pt x="267" y="189"/>
                  </a:cubicBezTo>
                  <a:cubicBezTo>
                    <a:pt x="267" y="188"/>
                    <a:pt x="267" y="188"/>
                    <a:pt x="267" y="188"/>
                  </a:cubicBezTo>
                  <a:cubicBezTo>
                    <a:pt x="267" y="186"/>
                    <a:pt x="267" y="186"/>
                    <a:pt x="267" y="186"/>
                  </a:cubicBezTo>
                  <a:cubicBezTo>
                    <a:pt x="270" y="185"/>
                    <a:pt x="270" y="185"/>
                    <a:pt x="270" y="185"/>
                  </a:cubicBezTo>
                  <a:cubicBezTo>
                    <a:pt x="274" y="182"/>
                    <a:pt x="274" y="182"/>
                    <a:pt x="274" y="182"/>
                  </a:cubicBezTo>
                  <a:cubicBezTo>
                    <a:pt x="277" y="180"/>
                    <a:pt x="277" y="180"/>
                    <a:pt x="277" y="180"/>
                  </a:cubicBezTo>
                  <a:cubicBezTo>
                    <a:pt x="277" y="179"/>
                    <a:pt x="277" y="179"/>
                    <a:pt x="277" y="179"/>
                  </a:cubicBezTo>
                  <a:cubicBezTo>
                    <a:pt x="278" y="178"/>
                    <a:pt x="278" y="178"/>
                    <a:pt x="278" y="178"/>
                  </a:cubicBezTo>
                  <a:cubicBezTo>
                    <a:pt x="280" y="178"/>
                    <a:pt x="280" y="178"/>
                    <a:pt x="280" y="178"/>
                  </a:cubicBezTo>
                  <a:cubicBezTo>
                    <a:pt x="281" y="178"/>
                    <a:pt x="281" y="178"/>
                    <a:pt x="281" y="178"/>
                  </a:cubicBezTo>
                  <a:cubicBezTo>
                    <a:pt x="282" y="176"/>
                    <a:pt x="282" y="176"/>
                    <a:pt x="282" y="176"/>
                  </a:cubicBezTo>
                  <a:cubicBezTo>
                    <a:pt x="285" y="175"/>
                    <a:pt x="285" y="175"/>
                    <a:pt x="285" y="175"/>
                  </a:cubicBezTo>
                  <a:cubicBezTo>
                    <a:pt x="282" y="173"/>
                    <a:pt x="282" y="173"/>
                    <a:pt x="282" y="173"/>
                  </a:cubicBezTo>
                  <a:cubicBezTo>
                    <a:pt x="284" y="172"/>
                    <a:pt x="284" y="172"/>
                    <a:pt x="284" y="172"/>
                  </a:cubicBezTo>
                  <a:cubicBezTo>
                    <a:pt x="285" y="169"/>
                    <a:pt x="285" y="169"/>
                    <a:pt x="285" y="169"/>
                  </a:cubicBezTo>
                  <a:cubicBezTo>
                    <a:pt x="291" y="168"/>
                    <a:pt x="291" y="168"/>
                    <a:pt x="291" y="168"/>
                  </a:cubicBezTo>
                  <a:cubicBezTo>
                    <a:pt x="292" y="168"/>
                    <a:pt x="292" y="168"/>
                    <a:pt x="292" y="168"/>
                  </a:cubicBezTo>
                  <a:cubicBezTo>
                    <a:pt x="295" y="168"/>
                    <a:pt x="295" y="168"/>
                    <a:pt x="295" y="168"/>
                  </a:cubicBezTo>
                  <a:cubicBezTo>
                    <a:pt x="297" y="168"/>
                    <a:pt x="297" y="168"/>
                    <a:pt x="297" y="168"/>
                  </a:cubicBezTo>
                  <a:cubicBezTo>
                    <a:pt x="301" y="169"/>
                    <a:pt x="301" y="169"/>
                    <a:pt x="301" y="169"/>
                  </a:cubicBezTo>
                  <a:cubicBezTo>
                    <a:pt x="304" y="170"/>
                    <a:pt x="304" y="170"/>
                    <a:pt x="304" y="170"/>
                  </a:cubicBezTo>
                  <a:cubicBezTo>
                    <a:pt x="307" y="172"/>
                    <a:pt x="307" y="172"/>
                    <a:pt x="307" y="172"/>
                  </a:cubicBezTo>
                  <a:cubicBezTo>
                    <a:pt x="308" y="172"/>
                    <a:pt x="308" y="172"/>
                    <a:pt x="308" y="172"/>
                  </a:cubicBezTo>
                  <a:cubicBezTo>
                    <a:pt x="310" y="172"/>
                    <a:pt x="310" y="172"/>
                    <a:pt x="310" y="172"/>
                  </a:cubicBezTo>
                  <a:cubicBezTo>
                    <a:pt x="311" y="172"/>
                    <a:pt x="311" y="172"/>
                    <a:pt x="311" y="172"/>
                  </a:cubicBezTo>
                  <a:cubicBezTo>
                    <a:pt x="310" y="168"/>
                    <a:pt x="310" y="168"/>
                    <a:pt x="310" y="168"/>
                  </a:cubicBezTo>
                  <a:cubicBezTo>
                    <a:pt x="310" y="166"/>
                    <a:pt x="310" y="166"/>
                    <a:pt x="310" y="166"/>
                  </a:cubicBezTo>
                  <a:cubicBezTo>
                    <a:pt x="311" y="163"/>
                    <a:pt x="311" y="163"/>
                    <a:pt x="311" y="163"/>
                  </a:cubicBezTo>
                  <a:cubicBezTo>
                    <a:pt x="314" y="163"/>
                    <a:pt x="314" y="163"/>
                    <a:pt x="314" y="163"/>
                  </a:cubicBezTo>
                  <a:cubicBezTo>
                    <a:pt x="315" y="162"/>
                    <a:pt x="315" y="162"/>
                    <a:pt x="315" y="162"/>
                  </a:cubicBezTo>
                  <a:cubicBezTo>
                    <a:pt x="325" y="166"/>
                    <a:pt x="325" y="166"/>
                    <a:pt x="325" y="166"/>
                  </a:cubicBezTo>
                  <a:cubicBezTo>
                    <a:pt x="331" y="168"/>
                    <a:pt x="331" y="168"/>
                    <a:pt x="331" y="168"/>
                  </a:cubicBezTo>
                  <a:cubicBezTo>
                    <a:pt x="333" y="168"/>
                    <a:pt x="333" y="168"/>
                    <a:pt x="333" y="168"/>
                  </a:cubicBezTo>
                  <a:cubicBezTo>
                    <a:pt x="334" y="168"/>
                    <a:pt x="334" y="168"/>
                    <a:pt x="334" y="168"/>
                  </a:cubicBezTo>
                  <a:cubicBezTo>
                    <a:pt x="334" y="166"/>
                    <a:pt x="334" y="166"/>
                    <a:pt x="334" y="166"/>
                  </a:cubicBezTo>
                  <a:cubicBezTo>
                    <a:pt x="335" y="166"/>
                    <a:pt x="335" y="166"/>
                    <a:pt x="335" y="166"/>
                  </a:cubicBezTo>
                  <a:cubicBezTo>
                    <a:pt x="338" y="166"/>
                    <a:pt x="338" y="166"/>
                    <a:pt x="338" y="166"/>
                  </a:cubicBezTo>
                  <a:cubicBezTo>
                    <a:pt x="341" y="166"/>
                    <a:pt x="341" y="166"/>
                    <a:pt x="341" y="166"/>
                  </a:cubicBezTo>
                  <a:cubicBezTo>
                    <a:pt x="343" y="166"/>
                    <a:pt x="343" y="166"/>
                    <a:pt x="343" y="166"/>
                  </a:cubicBezTo>
                  <a:cubicBezTo>
                    <a:pt x="348" y="166"/>
                    <a:pt x="348" y="166"/>
                    <a:pt x="348" y="166"/>
                  </a:cubicBezTo>
                  <a:cubicBezTo>
                    <a:pt x="350" y="166"/>
                    <a:pt x="350" y="166"/>
                    <a:pt x="350" y="166"/>
                  </a:cubicBezTo>
                  <a:cubicBezTo>
                    <a:pt x="351" y="166"/>
                    <a:pt x="351" y="166"/>
                    <a:pt x="351" y="166"/>
                  </a:cubicBezTo>
                  <a:cubicBezTo>
                    <a:pt x="354" y="166"/>
                    <a:pt x="354" y="166"/>
                    <a:pt x="354" y="166"/>
                  </a:cubicBezTo>
                  <a:cubicBezTo>
                    <a:pt x="356" y="166"/>
                    <a:pt x="356" y="166"/>
                    <a:pt x="356" y="166"/>
                  </a:cubicBezTo>
                  <a:cubicBezTo>
                    <a:pt x="357" y="166"/>
                    <a:pt x="357" y="166"/>
                    <a:pt x="357" y="166"/>
                  </a:cubicBezTo>
                  <a:cubicBezTo>
                    <a:pt x="363" y="166"/>
                    <a:pt x="363" y="166"/>
                    <a:pt x="363" y="166"/>
                  </a:cubicBezTo>
                  <a:cubicBezTo>
                    <a:pt x="368" y="168"/>
                    <a:pt x="368" y="168"/>
                    <a:pt x="368" y="168"/>
                  </a:cubicBezTo>
                  <a:cubicBezTo>
                    <a:pt x="373" y="169"/>
                    <a:pt x="373" y="169"/>
                    <a:pt x="373" y="169"/>
                  </a:cubicBezTo>
                  <a:cubicBezTo>
                    <a:pt x="374" y="170"/>
                    <a:pt x="374" y="170"/>
                    <a:pt x="374" y="170"/>
                  </a:cubicBezTo>
                  <a:cubicBezTo>
                    <a:pt x="376" y="172"/>
                    <a:pt x="376" y="172"/>
                    <a:pt x="376" y="172"/>
                  </a:cubicBezTo>
                  <a:cubicBezTo>
                    <a:pt x="377" y="172"/>
                    <a:pt x="377" y="172"/>
                    <a:pt x="377" y="172"/>
                  </a:cubicBezTo>
                  <a:cubicBezTo>
                    <a:pt x="378" y="172"/>
                    <a:pt x="378" y="172"/>
                    <a:pt x="378" y="172"/>
                  </a:cubicBezTo>
                  <a:cubicBezTo>
                    <a:pt x="383" y="173"/>
                    <a:pt x="383" y="173"/>
                    <a:pt x="383" y="173"/>
                  </a:cubicBezTo>
                  <a:cubicBezTo>
                    <a:pt x="383" y="174"/>
                    <a:pt x="383" y="174"/>
                    <a:pt x="383" y="174"/>
                  </a:cubicBezTo>
                  <a:cubicBezTo>
                    <a:pt x="386" y="178"/>
                    <a:pt x="386" y="178"/>
                    <a:pt x="386" y="178"/>
                  </a:cubicBezTo>
                  <a:cubicBezTo>
                    <a:pt x="386" y="173"/>
                    <a:pt x="386" y="173"/>
                    <a:pt x="386" y="173"/>
                  </a:cubicBezTo>
                  <a:cubicBezTo>
                    <a:pt x="384" y="170"/>
                    <a:pt x="384" y="170"/>
                    <a:pt x="384" y="170"/>
                  </a:cubicBezTo>
                  <a:cubicBezTo>
                    <a:pt x="383" y="169"/>
                    <a:pt x="383" y="169"/>
                    <a:pt x="383" y="169"/>
                  </a:cubicBezTo>
                  <a:cubicBezTo>
                    <a:pt x="384" y="168"/>
                    <a:pt x="384" y="168"/>
                    <a:pt x="384" y="168"/>
                  </a:cubicBezTo>
                  <a:cubicBezTo>
                    <a:pt x="387" y="166"/>
                    <a:pt x="387" y="166"/>
                    <a:pt x="387" y="166"/>
                  </a:cubicBezTo>
                  <a:cubicBezTo>
                    <a:pt x="384" y="165"/>
                    <a:pt x="384" y="165"/>
                    <a:pt x="384" y="165"/>
                  </a:cubicBezTo>
                  <a:cubicBezTo>
                    <a:pt x="386" y="163"/>
                    <a:pt x="386" y="163"/>
                    <a:pt x="386" y="163"/>
                  </a:cubicBezTo>
                  <a:cubicBezTo>
                    <a:pt x="387" y="163"/>
                    <a:pt x="387" y="163"/>
                    <a:pt x="387" y="163"/>
                  </a:cubicBezTo>
                  <a:cubicBezTo>
                    <a:pt x="389" y="162"/>
                    <a:pt x="389" y="162"/>
                    <a:pt x="389" y="162"/>
                  </a:cubicBezTo>
                  <a:cubicBezTo>
                    <a:pt x="387" y="162"/>
                    <a:pt x="387" y="162"/>
                    <a:pt x="387" y="162"/>
                  </a:cubicBezTo>
                  <a:cubicBezTo>
                    <a:pt x="386" y="159"/>
                    <a:pt x="386" y="159"/>
                    <a:pt x="386" y="159"/>
                  </a:cubicBezTo>
                  <a:cubicBezTo>
                    <a:pt x="384" y="156"/>
                    <a:pt x="384" y="156"/>
                    <a:pt x="384" y="156"/>
                  </a:cubicBezTo>
                  <a:cubicBezTo>
                    <a:pt x="383" y="153"/>
                    <a:pt x="383" y="153"/>
                    <a:pt x="383" y="153"/>
                  </a:cubicBezTo>
                  <a:cubicBezTo>
                    <a:pt x="380" y="149"/>
                    <a:pt x="380" y="149"/>
                    <a:pt x="380" y="149"/>
                  </a:cubicBezTo>
                  <a:cubicBezTo>
                    <a:pt x="378" y="146"/>
                    <a:pt x="378" y="146"/>
                    <a:pt x="378" y="146"/>
                  </a:cubicBezTo>
                  <a:cubicBezTo>
                    <a:pt x="377" y="142"/>
                    <a:pt x="377" y="142"/>
                    <a:pt x="377" y="142"/>
                  </a:cubicBezTo>
                  <a:cubicBezTo>
                    <a:pt x="377" y="140"/>
                    <a:pt x="377" y="140"/>
                    <a:pt x="377" y="140"/>
                  </a:cubicBezTo>
                  <a:cubicBezTo>
                    <a:pt x="374" y="140"/>
                    <a:pt x="374" y="140"/>
                    <a:pt x="374" y="140"/>
                  </a:cubicBezTo>
                  <a:cubicBezTo>
                    <a:pt x="371" y="140"/>
                    <a:pt x="371" y="140"/>
                    <a:pt x="371" y="140"/>
                  </a:cubicBezTo>
                  <a:cubicBezTo>
                    <a:pt x="371" y="139"/>
                    <a:pt x="371" y="139"/>
                    <a:pt x="371" y="139"/>
                  </a:cubicBezTo>
                  <a:cubicBezTo>
                    <a:pt x="373" y="137"/>
                    <a:pt x="373" y="137"/>
                    <a:pt x="373" y="137"/>
                  </a:cubicBezTo>
                  <a:cubicBezTo>
                    <a:pt x="374" y="137"/>
                    <a:pt x="374" y="137"/>
                    <a:pt x="374" y="137"/>
                  </a:cubicBezTo>
                  <a:cubicBezTo>
                    <a:pt x="380" y="136"/>
                    <a:pt x="380" y="136"/>
                    <a:pt x="380" y="136"/>
                  </a:cubicBezTo>
                  <a:cubicBezTo>
                    <a:pt x="386" y="135"/>
                    <a:pt x="386" y="135"/>
                    <a:pt x="386" y="135"/>
                  </a:cubicBezTo>
                  <a:cubicBezTo>
                    <a:pt x="389" y="135"/>
                    <a:pt x="389" y="135"/>
                    <a:pt x="389" y="135"/>
                  </a:cubicBezTo>
                  <a:cubicBezTo>
                    <a:pt x="391" y="136"/>
                    <a:pt x="391" y="136"/>
                    <a:pt x="391" y="136"/>
                  </a:cubicBezTo>
                  <a:cubicBezTo>
                    <a:pt x="393" y="136"/>
                    <a:pt x="393" y="136"/>
                    <a:pt x="393" y="136"/>
                  </a:cubicBezTo>
                  <a:cubicBezTo>
                    <a:pt x="396" y="136"/>
                    <a:pt x="396" y="136"/>
                    <a:pt x="396" y="136"/>
                  </a:cubicBezTo>
                  <a:cubicBezTo>
                    <a:pt x="397" y="136"/>
                    <a:pt x="397" y="136"/>
                    <a:pt x="397" y="136"/>
                  </a:cubicBezTo>
                  <a:cubicBezTo>
                    <a:pt x="399" y="135"/>
                    <a:pt x="399" y="135"/>
                    <a:pt x="399" y="135"/>
                  </a:cubicBezTo>
                  <a:cubicBezTo>
                    <a:pt x="397" y="133"/>
                    <a:pt x="397" y="133"/>
                    <a:pt x="397" y="133"/>
                  </a:cubicBezTo>
                  <a:cubicBezTo>
                    <a:pt x="396" y="132"/>
                    <a:pt x="396" y="132"/>
                    <a:pt x="396" y="132"/>
                  </a:cubicBezTo>
                  <a:cubicBezTo>
                    <a:pt x="394" y="130"/>
                    <a:pt x="394" y="130"/>
                    <a:pt x="394" y="130"/>
                  </a:cubicBezTo>
                  <a:cubicBezTo>
                    <a:pt x="393" y="129"/>
                    <a:pt x="393" y="129"/>
                    <a:pt x="393" y="129"/>
                  </a:cubicBezTo>
                  <a:cubicBezTo>
                    <a:pt x="393" y="123"/>
                    <a:pt x="393" y="123"/>
                    <a:pt x="393" y="123"/>
                  </a:cubicBezTo>
                  <a:cubicBezTo>
                    <a:pt x="393" y="117"/>
                    <a:pt x="393" y="117"/>
                    <a:pt x="393" y="117"/>
                  </a:cubicBezTo>
                  <a:cubicBezTo>
                    <a:pt x="394" y="114"/>
                    <a:pt x="394" y="114"/>
                    <a:pt x="394" y="114"/>
                  </a:cubicBezTo>
                  <a:cubicBezTo>
                    <a:pt x="394" y="112"/>
                    <a:pt x="394" y="112"/>
                    <a:pt x="394" y="112"/>
                  </a:cubicBezTo>
                  <a:cubicBezTo>
                    <a:pt x="394" y="109"/>
                    <a:pt x="394" y="109"/>
                    <a:pt x="394" y="109"/>
                  </a:cubicBezTo>
                  <a:cubicBezTo>
                    <a:pt x="396" y="109"/>
                    <a:pt x="396" y="109"/>
                    <a:pt x="396" y="109"/>
                  </a:cubicBezTo>
                  <a:cubicBezTo>
                    <a:pt x="400" y="110"/>
                    <a:pt x="400" y="110"/>
                    <a:pt x="400" y="110"/>
                  </a:cubicBezTo>
                  <a:cubicBezTo>
                    <a:pt x="406" y="112"/>
                    <a:pt x="406" y="112"/>
                    <a:pt x="406" y="112"/>
                  </a:cubicBezTo>
                  <a:cubicBezTo>
                    <a:pt x="410" y="112"/>
                    <a:pt x="410" y="112"/>
                    <a:pt x="410" y="112"/>
                  </a:cubicBezTo>
                  <a:cubicBezTo>
                    <a:pt x="413" y="112"/>
                    <a:pt x="413" y="112"/>
                    <a:pt x="413" y="112"/>
                  </a:cubicBezTo>
                  <a:cubicBezTo>
                    <a:pt x="414" y="113"/>
                    <a:pt x="414" y="113"/>
                    <a:pt x="414" y="113"/>
                  </a:cubicBezTo>
                  <a:cubicBezTo>
                    <a:pt x="417" y="112"/>
                    <a:pt x="417" y="112"/>
                    <a:pt x="417" y="112"/>
                  </a:cubicBezTo>
                  <a:cubicBezTo>
                    <a:pt x="420" y="110"/>
                    <a:pt x="420" y="110"/>
                    <a:pt x="420" y="110"/>
                  </a:cubicBezTo>
                  <a:cubicBezTo>
                    <a:pt x="421" y="109"/>
                    <a:pt x="421" y="109"/>
                    <a:pt x="421" y="109"/>
                  </a:cubicBezTo>
                  <a:cubicBezTo>
                    <a:pt x="420" y="106"/>
                    <a:pt x="420" y="106"/>
                    <a:pt x="420" y="106"/>
                  </a:cubicBezTo>
                  <a:cubicBezTo>
                    <a:pt x="417" y="100"/>
                    <a:pt x="417" y="100"/>
                    <a:pt x="417" y="100"/>
                  </a:cubicBezTo>
                  <a:cubicBezTo>
                    <a:pt x="416" y="97"/>
                    <a:pt x="416" y="97"/>
                    <a:pt x="416" y="97"/>
                  </a:cubicBezTo>
                  <a:cubicBezTo>
                    <a:pt x="416" y="94"/>
                    <a:pt x="416" y="94"/>
                    <a:pt x="416" y="94"/>
                  </a:cubicBezTo>
                  <a:cubicBezTo>
                    <a:pt x="417" y="93"/>
                    <a:pt x="417" y="93"/>
                    <a:pt x="417" y="93"/>
                  </a:cubicBezTo>
                  <a:cubicBezTo>
                    <a:pt x="419" y="92"/>
                    <a:pt x="419" y="92"/>
                    <a:pt x="419" y="92"/>
                  </a:cubicBezTo>
                  <a:cubicBezTo>
                    <a:pt x="421" y="92"/>
                    <a:pt x="421" y="92"/>
                    <a:pt x="421" y="92"/>
                  </a:cubicBezTo>
                  <a:cubicBezTo>
                    <a:pt x="424" y="89"/>
                    <a:pt x="424" y="89"/>
                    <a:pt x="424" y="89"/>
                  </a:cubicBezTo>
                  <a:cubicBezTo>
                    <a:pt x="424" y="86"/>
                    <a:pt x="424" y="86"/>
                    <a:pt x="424" y="86"/>
                  </a:cubicBezTo>
                  <a:cubicBezTo>
                    <a:pt x="423" y="84"/>
                    <a:pt x="423" y="84"/>
                    <a:pt x="423" y="84"/>
                  </a:cubicBezTo>
                  <a:cubicBezTo>
                    <a:pt x="424" y="83"/>
                    <a:pt x="424" y="83"/>
                    <a:pt x="424" y="83"/>
                  </a:cubicBezTo>
                  <a:lnTo>
                    <a:pt x="429" y="83"/>
                  </a:lnTo>
                  <a:close/>
                </a:path>
              </a:pathLst>
            </a:custGeom>
            <a:grp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107" name="Title 1"/>
          <p:cNvSpPr txBox="1">
            <a:spLocks/>
          </p:cNvSpPr>
          <p:nvPr/>
        </p:nvSpPr>
        <p:spPr>
          <a:xfrm>
            <a:off x="141502" y="-106686"/>
            <a:ext cx="8926298" cy="838200"/>
          </a:xfrm>
          <a:prstGeom prst="rect">
            <a:avLst/>
          </a:prstGeom>
        </p:spPr>
        <p:txBody>
          <a:bodyPr vert="horz" lIns="91440" tIns="45720" rIns="91440" bIns="45720" rtlCol="0" anchor="b">
            <a:noAutofit/>
          </a:bodyPr>
          <a:lstStyle>
            <a:defPPr>
              <a:defRPr lang="en-US"/>
            </a:defPPr>
            <a:lvl1pPr defTabSz="914400" fontAlgn="base">
              <a:lnSpc>
                <a:spcPct val="200000"/>
              </a:lnSpc>
              <a:spcBef>
                <a:spcPct val="0"/>
              </a:spcBef>
              <a:spcAft>
                <a:spcPct val="0"/>
              </a:spcAft>
              <a:buNone/>
              <a:defRPr sz="2400" b="1">
                <a:solidFill>
                  <a:srgbClr val="D1262C"/>
                </a:solidFill>
                <a:effectLst>
                  <a:outerShdw blurRad="63500" dist="38100" dir="5400000" algn="t" rotWithShape="0">
                    <a:prstClr val="black">
                      <a:alpha val="25000"/>
                    </a:prstClr>
                  </a:outerShdw>
                </a:effectLst>
                <a:latin typeface="Arial" pitchFamily="34" charset="0"/>
                <a:ea typeface="+mj-ea"/>
                <a:cs typeface="Arial" pitchFamily="34" charset="0"/>
              </a:defRPr>
            </a:lvl1pPr>
          </a:lstStyle>
          <a:p>
            <a:r>
              <a:rPr dirty="0"/>
              <a:t>Our </a:t>
            </a:r>
            <a:r>
              <a:rPr lang="en-US" dirty="0"/>
              <a:t>k</a:t>
            </a:r>
            <a:r>
              <a:rPr dirty="0" smtClean="0"/>
              <a:t>ey </a:t>
            </a:r>
            <a:r>
              <a:rPr lang="en-US" dirty="0" smtClean="0"/>
              <a:t>m</a:t>
            </a:r>
            <a:r>
              <a:rPr dirty="0" smtClean="0"/>
              <a:t>ilestones </a:t>
            </a:r>
            <a:r>
              <a:rPr dirty="0"/>
              <a:t>for global investments</a:t>
            </a:r>
          </a:p>
        </p:txBody>
      </p:sp>
      <p:sp>
        <p:nvSpPr>
          <p:cNvPr id="256" name="Freeform 188"/>
          <p:cNvSpPr>
            <a:spLocks noEditPoints="1"/>
          </p:cNvSpPr>
          <p:nvPr/>
        </p:nvSpPr>
        <p:spPr bwMode="auto">
          <a:xfrm>
            <a:off x="1065017" y="2637530"/>
            <a:ext cx="1472401" cy="745200"/>
          </a:xfrm>
          <a:custGeom>
            <a:avLst/>
            <a:gdLst>
              <a:gd name="T0" fmla="*/ 800 w 882"/>
              <a:gd name="T1" fmla="*/ 145 h 437"/>
              <a:gd name="T2" fmla="*/ 852 w 882"/>
              <a:gd name="T3" fmla="*/ 93 h 437"/>
              <a:gd name="T4" fmla="*/ 816 w 882"/>
              <a:gd name="T5" fmla="*/ 133 h 437"/>
              <a:gd name="T6" fmla="*/ 121 w 882"/>
              <a:gd name="T7" fmla="*/ 20 h 437"/>
              <a:gd name="T8" fmla="*/ 773 w 882"/>
              <a:gd name="T9" fmla="*/ 148 h 437"/>
              <a:gd name="T10" fmla="*/ 417 w 882"/>
              <a:gd name="T11" fmla="*/ 357 h 437"/>
              <a:gd name="T12" fmla="*/ 881 w 882"/>
              <a:gd name="T13" fmla="*/ 38 h 437"/>
              <a:gd name="T14" fmla="*/ 820 w 882"/>
              <a:gd name="T15" fmla="*/ 75 h 437"/>
              <a:gd name="T16" fmla="*/ 702 w 882"/>
              <a:gd name="T17" fmla="*/ 108 h 437"/>
              <a:gd name="T18" fmla="*/ 623 w 882"/>
              <a:gd name="T19" fmla="*/ 138 h 437"/>
              <a:gd name="T20" fmla="*/ 632 w 882"/>
              <a:gd name="T21" fmla="*/ 101 h 437"/>
              <a:gd name="T22" fmla="*/ 624 w 882"/>
              <a:gd name="T23" fmla="*/ 72 h 437"/>
              <a:gd name="T24" fmla="*/ 589 w 882"/>
              <a:gd name="T25" fmla="*/ 111 h 437"/>
              <a:gd name="T26" fmla="*/ 585 w 882"/>
              <a:gd name="T27" fmla="*/ 81 h 437"/>
              <a:gd name="T28" fmla="*/ 624 w 882"/>
              <a:gd name="T29" fmla="*/ 59 h 437"/>
              <a:gd name="T30" fmla="*/ 614 w 882"/>
              <a:gd name="T31" fmla="*/ 51 h 437"/>
              <a:gd name="T32" fmla="*/ 551 w 882"/>
              <a:gd name="T33" fmla="*/ 49 h 437"/>
              <a:gd name="T34" fmla="*/ 566 w 882"/>
              <a:gd name="T35" fmla="*/ 20 h 437"/>
              <a:gd name="T36" fmla="*/ 518 w 882"/>
              <a:gd name="T37" fmla="*/ 11 h 437"/>
              <a:gd name="T38" fmla="*/ 115 w 882"/>
              <a:gd name="T39" fmla="*/ 32 h 437"/>
              <a:gd name="T40" fmla="*/ 109 w 882"/>
              <a:gd name="T41" fmla="*/ 31 h 437"/>
              <a:gd name="T42" fmla="*/ 80 w 882"/>
              <a:gd name="T43" fmla="*/ 51 h 437"/>
              <a:gd name="T44" fmla="*/ 36 w 882"/>
              <a:gd name="T45" fmla="*/ 108 h 437"/>
              <a:gd name="T46" fmla="*/ 0 w 882"/>
              <a:gd name="T47" fmla="*/ 186 h 437"/>
              <a:gd name="T48" fmla="*/ 7 w 882"/>
              <a:gd name="T49" fmla="*/ 211 h 437"/>
              <a:gd name="T50" fmla="*/ 12 w 882"/>
              <a:gd name="T51" fmla="*/ 260 h 437"/>
              <a:gd name="T52" fmla="*/ 47 w 882"/>
              <a:gd name="T53" fmla="*/ 303 h 437"/>
              <a:gd name="T54" fmla="*/ 219 w 882"/>
              <a:gd name="T55" fmla="*/ 336 h 437"/>
              <a:gd name="T56" fmla="*/ 279 w 882"/>
              <a:gd name="T57" fmla="*/ 375 h 437"/>
              <a:gd name="T58" fmla="*/ 316 w 882"/>
              <a:gd name="T59" fmla="*/ 417 h 437"/>
              <a:gd name="T60" fmla="*/ 328 w 882"/>
              <a:gd name="T61" fmla="*/ 387 h 437"/>
              <a:gd name="T62" fmla="*/ 343 w 882"/>
              <a:gd name="T63" fmla="*/ 376 h 437"/>
              <a:gd name="T64" fmla="*/ 420 w 882"/>
              <a:gd name="T65" fmla="*/ 353 h 437"/>
              <a:gd name="T66" fmla="*/ 452 w 882"/>
              <a:gd name="T67" fmla="*/ 363 h 437"/>
              <a:gd name="T68" fmla="*/ 452 w 882"/>
              <a:gd name="T69" fmla="*/ 352 h 437"/>
              <a:gd name="T70" fmla="*/ 494 w 882"/>
              <a:gd name="T71" fmla="*/ 340 h 437"/>
              <a:gd name="T72" fmla="*/ 518 w 882"/>
              <a:gd name="T73" fmla="*/ 352 h 437"/>
              <a:gd name="T74" fmla="*/ 549 w 882"/>
              <a:gd name="T75" fmla="*/ 391 h 437"/>
              <a:gd name="T76" fmla="*/ 557 w 882"/>
              <a:gd name="T77" fmla="*/ 405 h 437"/>
              <a:gd name="T78" fmla="*/ 574 w 882"/>
              <a:gd name="T79" fmla="*/ 436 h 437"/>
              <a:gd name="T80" fmla="*/ 581 w 882"/>
              <a:gd name="T81" fmla="*/ 352 h 437"/>
              <a:gd name="T82" fmla="*/ 601 w 882"/>
              <a:gd name="T83" fmla="*/ 308 h 437"/>
              <a:gd name="T84" fmla="*/ 628 w 882"/>
              <a:gd name="T85" fmla="*/ 291 h 437"/>
              <a:gd name="T86" fmla="*/ 679 w 882"/>
              <a:gd name="T87" fmla="*/ 259 h 437"/>
              <a:gd name="T88" fmla="*/ 688 w 882"/>
              <a:gd name="T89" fmla="*/ 247 h 437"/>
              <a:gd name="T90" fmla="*/ 698 w 882"/>
              <a:gd name="T91" fmla="*/ 243 h 437"/>
              <a:gd name="T92" fmla="*/ 694 w 882"/>
              <a:gd name="T93" fmla="*/ 215 h 437"/>
              <a:gd name="T94" fmla="*/ 699 w 882"/>
              <a:gd name="T95" fmla="*/ 199 h 437"/>
              <a:gd name="T96" fmla="*/ 715 w 882"/>
              <a:gd name="T97" fmla="*/ 176 h 437"/>
              <a:gd name="T98" fmla="*/ 707 w 882"/>
              <a:gd name="T99" fmla="*/ 198 h 437"/>
              <a:gd name="T100" fmla="*/ 720 w 882"/>
              <a:gd name="T101" fmla="*/ 185 h 437"/>
              <a:gd name="T102" fmla="*/ 744 w 882"/>
              <a:gd name="T103" fmla="*/ 168 h 437"/>
              <a:gd name="T104" fmla="*/ 796 w 882"/>
              <a:gd name="T105" fmla="*/ 138 h 437"/>
              <a:gd name="T106" fmla="*/ 812 w 882"/>
              <a:gd name="T107" fmla="*/ 121 h 437"/>
              <a:gd name="T108" fmla="*/ 848 w 882"/>
              <a:gd name="T109" fmla="*/ 89 h 437"/>
              <a:gd name="T110" fmla="*/ 877 w 882"/>
              <a:gd name="T111" fmla="*/ 76 h 437"/>
              <a:gd name="T112" fmla="*/ 121 w 882"/>
              <a:gd name="T113" fmla="*/ 19 h 437"/>
              <a:gd name="T114" fmla="*/ 587 w 882"/>
              <a:gd name="T115" fmla="*/ 77 h 437"/>
              <a:gd name="T116" fmla="*/ 598 w 882"/>
              <a:gd name="T117" fmla="*/ 38 h 437"/>
              <a:gd name="T118" fmla="*/ 117 w 882"/>
              <a:gd name="T119" fmla="*/ 18 h 437"/>
              <a:gd name="T120" fmla="*/ 460 w 882"/>
              <a:gd name="T121" fmla="*/ 348 h 437"/>
              <a:gd name="T122" fmla="*/ 695 w 882"/>
              <a:gd name="T123" fmla="*/ 2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437">
                <a:moveTo>
                  <a:pt x="794" y="142"/>
                </a:moveTo>
                <a:lnTo>
                  <a:pt x="796" y="138"/>
                </a:lnTo>
                <a:lnTo>
                  <a:pt x="794" y="141"/>
                </a:lnTo>
                <a:lnTo>
                  <a:pt x="794" y="142"/>
                </a:lnTo>
                <a:lnTo>
                  <a:pt x="794" y="142"/>
                </a:lnTo>
                <a:lnTo>
                  <a:pt x="794" y="142"/>
                </a:lnTo>
                <a:lnTo>
                  <a:pt x="794" y="142"/>
                </a:lnTo>
                <a:lnTo>
                  <a:pt x="794" y="142"/>
                </a:lnTo>
                <a:lnTo>
                  <a:pt x="794" y="142"/>
                </a:lnTo>
                <a:lnTo>
                  <a:pt x="794" y="142"/>
                </a:lnTo>
                <a:close/>
                <a:moveTo>
                  <a:pt x="800" y="145"/>
                </a:moveTo>
                <a:lnTo>
                  <a:pt x="804" y="145"/>
                </a:lnTo>
                <a:lnTo>
                  <a:pt x="804" y="142"/>
                </a:lnTo>
                <a:lnTo>
                  <a:pt x="802" y="142"/>
                </a:lnTo>
                <a:lnTo>
                  <a:pt x="800" y="145"/>
                </a:lnTo>
                <a:lnTo>
                  <a:pt x="800" y="145"/>
                </a:lnTo>
                <a:lnTo>
                  <a:pt x="800" y="145"/>
                </a:lnTo>
                <a:lnTo>
                  <a:pt x="800" y="145"/>
                </a:lnTo>
                <a:lnTo>
                  <a:pt x="800" y="145"/>
                </a:lnTo>
                <a:lnTo>
                  <a:pt x="800" y="145"/>
                </a:lnTo>
                <a:lnTo>
                  <a:pt x="800" y="145"/>
                </a:lnTo>
                <a:close/>
                <a:moveTo>
                  <a:pt x="808" y="145"/>
                </a:moveTo>
                <a:lnTo>
                  <a:pt x="812" y="146"/>
                </a:lnTo>
                <a:lnTo>
                  <a:pt x="812" y="142"/>
                </a:lnTo>
                <a:lnTo>
                  <a:pt x="810" y="145"/>
                </a:lnTo>
                <a:lnTo>
                  <a:pt x="808" y="145"/>
                </a:lnTo>
                <a:lnTo>
                  <a:pt x="808" y="145"/>
                </a:lnTo>
                <a:lnTo>
                  <a:pt x="808" y="145"/>
                </a:lnTo>
                <a:lnTo>
                  <a:pt x="808" y="145"/>
                </a:lnTo>
                <a:lnTo>
                  <a:pt x="808" y="145"/>
                </a:lnTo>
                <a:lnTo>
                  <a:pt x="808" y="145"/>
                </a:lnTo>
                <a:lnTo>
                  <a:pt x="808" y="145"/>
                </a:lnTo>
                <a:close/>
                <a:moveTo>
                  <a:pt x="852" y="93"/>
                </a:moveTo>
                <a:lnTo>
                  <a:pt x="852" y="91"/>
                </a:lnTo>
                <a:lnTo>
                  <a:pt x="850" y="93"/>
                </a:lnTo>
                <a:lnTo>
                  <a:pt x="852" y="93"/>
                </a:lnTo>
                <a:lnTo>
                  <a:pt x="852" y="93"/>
                </a:lnTo>
                <a:lnTo>
                  <a:pt x="852" y="93"/>
                </a:lnTo>
                <a:lnTo>
                  <a:pt x="852" y="93"/>
                </a:lnTo>
                <a:lnTo>
                  <a:pt x="852" y="93"/>
                </a:lnTo>
                <a:lnTo>
                  <a:pt x="852" y="93"/>
                </a:lnTo>
                <a:lnTo>
                  <a:pt x="852" y="93"/>
                </a:lnTo>
                <a:close/>
                <a:moveTo>
                  <a:pt x="857" y="91"/>
                </a:moveTo>
                <a:lnTo>
                  <a:pt x="857" y="89"/>
                </a:lnTo>
                <a:lnTo>
                  <a:pt x="856" y="89"/>
                </a:lnTo>
                <a:lnTo>
                  <a:pt x="856" y="93"/>
                </a:lnTo>
                <a:lnTo>
                  <a:pt x="857" y="91"/>
                </a:lnTo>
                <a:lnTo>
                  <a:pt x="857" y="91"/>
                </a:lnTo>
                <a:lnTo>
                  <a:pt x="857" y="91"/>
                </a:lnTo>
                <a:lnTo>
                  <a:pt x="857" y="91"/>
                </a:lnTo>
                <a:lnTo>
                  <a:pt x="857" y="91"/>
                </a:lnTo>
                <a:lnTo>
                  <a:pt x="857" y="91"/>
                </a:lnTo>
                <a:lnTo>
                  <a:pt x="857" y="91"/>
                </a:lnTo>
                <a:close/>
                <a:moveTo>
                  <a:pt x="816" y="133"/>
                </a:moveTo>
                <a:lnTo>
                  <a:pt x="816" y="132"/>
                </a:lnTo>
                <a:lnTo>
                  <a:pt x="813" y="132"/>
                </a:lnTo>
                <a:lnTo>
                  <a:pt x="816" y="133"/>
                </a:lnTo>
                <a:lnTo>
                  <a:pt x="816" y="133"/>
                </a:lnTo>
                <a:lnTo>
                  <a:pt x="816" y="133"/>
                </a:lnTo>
                <a:lnTo>
                  <a:pt x="816" y="133"/>
                </a:lnTo>
                <a:lnTo>
                  <a:pt x="816" y="133"/>
                </a:lnTo>
                <a:lnTo>
                  <a:pt x="816" y="133"/>
                </a:lnTo>
                <a:lnTo>
                  <a:pt x="816" y="133"/>
                </a:lnTo>
                <a:close/>
                <a:moveTo>
                  <a:pt x="111" y="36"/>
                </a:moveTo>
                <a:lnTo>
                  <a:pt x="113" y="36"/>
                </a:lnTo>
                <a:lnTo>
                  <a:pt x="113" y="34"/>
                </a:lnTo>
                <a:lnTo>
                  <a:pt x="111" y="36"/>
                </a:lnTo>
                <a:lnTo>
                  <a:pt x="111" y="36"/>
                </a:lnTo>
                <a:lnTo>
                  <a:pt x="111" y="36"/>
                </a:lnTo>
                <a:lnTo>
                  <a:pt x="111" y="36"/>
                </a:lnTo>
                <a:lnTo>
                  <a:pt x="111" y="36"/>
                </a:lnTo>
                <a:lnTo>
                  <a:pt x="111" y="36"/>
                </a:lnTo>
                <a:lnTo>
                  <a:pt x="111" y="36"/>
                </a:lnTo>
                <a:close/>
                <a:moveTo>
                  <a:pt x="121" y="23"/>
                </a:moveTo>
                <a:lnTo>
                  <a:pt x="122" y="20"/>
                </a:lnTo>
                <a:lnTo>
                  <a:pt x="121" y="20"/>
                </a:lnTo>
                <a:lnTo>
                  <a:pt x="121" y="23"/>
                </a:lnTo>
                <a:lnTo>
                  <a:pt x="121" y="23"/>
                </a:lnTo>
                <a:lnTo>
                  <a:pt x="121" y="23"/>
                </a:lnTo>
                <a:lnTo>
                  <a:pt x="121" y="23"/>
                </a:lnTo>
                <a:lnTo>
                  <a:pt x="121" y="23"/>
                </a:lnTo>
                <a:lnTo>
                  <a:pt x="121" y="23"/>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lnTo>
                  <a:pt x="751" y="158"/>
                </a:lnTo>
                <a:lnTo>
                  <a:pt x="751" y="158"/>
                </a:lnTo>
                <a:lnTo>
                  <a:pt x="751" y="158"/>
                </a:lnTo>
                <a:lnTo>
                  <a:pt x="751" y="158"/>
                </a:lnTo>
                <a:lnTo>
                  <a:pt x="751" y="158"/>
                </a:lnTo>
                <a:lnTo>
                  <a:pt x="751" y="158"/>
                </a:lnTo>
                <a:close/>
                <a:moveTo>
                  <a:pt x="417" y="357"/>
                </a:moveTo>
                <a:lnTo>
                  <a:pt x="416" y="356"/>
                </a:lnTo>
                <a:lnTo>
                  <a:pt x="413" y="357"/>
                </a:lnTo>
                <a:lnTo>
                  <a:pt x="416" y="357"/>
                </a:lnTo>
                <a:lnTo>
                  <a:pt x="417" y="357"/>
                </a:lnTo>
                <a:lnTo>
                  <a:pt x="417" y="357"/>
                </a:lnTo>
                <a:lnTo>
                  <a:pt x="417" y="357"/>
                </a:lnTo>
                <a:lnTo>
                  <a:pt x="417" y="357"/>
                </a:lnTo>
                <a:lnTo>
                  <a:pt x="417" y="357"/>
                </a:lnTo>
                <a:lnTo>
                  <a:pt x="417" y="357"/>
                </a:lnTo>
                <a:lnTo>
                  <a:pt x="417" y="357"/>
                </a:lnTo>
                <a:close/>
                <a:moveTo>
                  <a:pt x="745" y="168"/>
                </a:moveTo>
                <a:lnTo>
                  <a:pt x="744" y="168"/>
                </a:lnTo>
                <a:lnTo>
                  <a:pt x="743" y="172"/>
                </a:lnTo>
                <a:lnTo>
                  <a:pt x="745" y="168"/>
                </a:lnTo>
                <a:lnTo>
                  <a:pt x="745" y="168"/>
                </a:lnTo>
                <a:lnTo>
                  <a:pt x="745" y="168"/>
                </a:lnTo>
                <a:lnTo>
                  <a:pt x="745" y="168"/>
                </a:lnTo>
                <a:lnTo>
                  <a:pt x="745" y="168"/>
                </a:lnTo>
                <a:lnTo>
                  <a:pt x="745" y="168"/>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3"/>
                </a:lnTo>
                <a:lnTo>
                  <a:pt x="47" y="303"/>
                </a:lnTo>
                <a:lnTo>
                  <a:pt x="47" y="303"/>
                </a:lnTo>
                <a:lnTo>
                  <a:pt x="47" y="303"/>
                </a:lnTo>
                <a:lnTo>
                  <a:pt x="47" y="304"/>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8" y="76"/>
                </a:lnTo>
                <a:lnTo>
                  <a:pt x="877" y="76"/>
                </a:lnTo>
                <a:lnTo>
                  <a:pt x="874" y="72"/>
                </a:lnTo>
                <a:lnTo>
                  <a:pt x="877" y="71"/>
                </a:lnTo>
                <a:lnTo>
                  <a:pt x="877" y="68"/>
                </a:lnTo>
                <a:lnTo>
                  <a:pt x="874" y="67"/>
                </a:lnTo>
                <a:lnTo>
                  <a:pt x="874" y="63"/>
                </a:lnTo>
                <a:lnTo>
                  <a:pt x="877" y="57"/>
                </a:lnTo>
                <a:lnTo>
                  <a:pt x="877" y="57"/>
                </a:lnTo>
                <a:lnTo>
                  <a:pt x="877" y="57"/>
                </a:lnTo>
                <a:lnTo>
                  <a:pt x="877" y="57"/>
                </a:lnTo>
                <a:lnTo>
                  <a:pt x="877" y="57"/>
                </a:lnTo>
                <a:lnTo>
                  <a:pt x="877" y="57"/>
                </a:lnTo>
                <a:lnTo>
                  <a:pt x="877" y="57"/>
                </a:lnTo>
                <a:close/>
                <a:moveTo>
                  <a:pt x="117" y="24"/>
                </a:moveTo>
                <a:lnTo>
                  <a:pt x="119" y="27"/>
                </a:lnTo>
                <a:lnTo>
                  <a:pt x="121" y="24"/>
                </a:lnTo>
                <a:lnTo>
                  <a:pt x="119" y="24"/>
                </a:lnTo>
                <a:lnTo>
                  <a:pt x="119" y="23"/>
                </a:lnTo>
                <a:lnTo>
                  <a:pt x="119" y="20"/>
                </a:lnTo>
                <a:lnTo>
                  <a:pt x="121" y="19"/>
                </a:lnTo>
                <a:lnTo>
                  <a:pt x="117" y="23"/>
                </a:lnTo>
                <a:lnTo>
                  <a:pt x="117" y="24"/>
                </a:lnTo>
                <a:lnTo>
                  <a:pt x="117" y="24"/>
                </a:lnTo>
                <a:lnTo>
                  <a:pt x="117" y="24"/>
                </a:lnTo>
                <a:lnTo>
                  <a:pt x="117" y="24"/>
                </a:lnTo>
                <a:lnTo>
                  <a:pt x="117" y="24"/>
                </a:lnTo>
                <a:lnTo>
                  <a:pt x="117" y="24"/>
                </a:lnTo>
                <a:lnTo>
                  <a:pt x="117" y="24"/>
                </a:lnTo>
                <a:close/>
                <a:moveTo>
                  <a:pt x="587" y="77"/>
                </a:moveTo>
                <a:lnTo>
                  <a:pt x="587" y="80"/>
                </a:lnTo>
                <a:lnTo>
                  <a:pt x="587" y="81"/>
                </a:lnTo>
                <a:lnTo>
                  <a:pt x="589" y="80"/>
                </a:lnTo>
                <a:lnTo>
                  <a:pt x="595" y="75"/>
                </a:lnTo>
                <a:lnTo>
                  <a:pt x="591" y="76"/>
                </a:lnTo>
                <a:lnTo>
                  <a:pt x="587" y="77"/>
                </a:lnTo>
                <a:lnTo>
                  <a:pt x="587" y="77"/>
                </a:lnTo>
                <a:lnTo>
                  <a:pt x="587" y="77"/>
                </a:lnTo>
                <a:lnTo>
                  <a:pt x="587" y="77"/>
                </a:lnTo>
                <a:lnTo>
                  <a:pt x="587" y="77"/>
                </a:lnTo>
                <a:lnTo>
                  <a:pt x="587" y="77"/>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lnTo>
                  <a:pt x="598" y="38"/>
                </a:lnTo>
                <a:lnTo>
                  <a:pt x="598" y="38"/>
                </a:lnTo>
                <a:lnTo>
                  <a:pt x="598" y="38"/>
                </a:lnTo>
                <a:lnTo>
                  <a:pt x="598" y="38"/>
                </a:lnTo>
                <a:lnTo>
                  <a:pt x="598" y="38"/>
                </a:lnTo>
                <a:lnTo>
                  <a:pt x="598" y="38"/>
                </a:lnTo>
                <a:close/>
                <a:moveTo>
                  <a:pt x="121" y="14"/>
                </a:moveTo>
                <a:lnTo>
                  <a:pt x="119" y="15"/>
                </a:lnTo>
                <a:lnTo>
                  <a:pt x="121" y="15"/>
                </a:lnTo>
                <a:lnTo>
                  <a:pt x="121" y="14"/>
                </a:lnTo>
                <a:lnTo>
                  <a:pt x="121" y="14"/>
                </a:lnTo>
                <a:lnTo>
                  <a:pt x="121" y="14"/>
                </a:lnTo>
                <a:lnTo>
                  <a:pt x="121" y="14"/>
                </a:lnTo>
                <a:lnTo>
                  <a:pt x="121" y="14"/>
                </a:lnTo>
                <a:lnTo>
                  <a:pt x="121" y="14"/>
                </a:lnTo>
                <a:lnTo>
                  <a:pt x="121" y="14"/>
                </a:lnTo>
                <a:close/>
                <a:moveTo>
                  <a:pt x="117" y="18"/>
                </a:moveTo>
                <a:lnTo>
                  <a:pt x="117" y="15"/>
                </a:lnTo>
                <a:lnTo>
                  <a:pt x="115" y="15"/>
                </a:lnTo>
                <a:lnTo>
                  <a:pt x="117" y="18"/>
                </a:lnTo>
                <a:lnTo>
                  <a:pt x="117" y="18"/>
                </a:lnTo>
                <a:lnTo>
                  <a:pt x="117" y="18"/>
                </a:lnTo>
                <a:lnTo>
                  <a:pt x="117" y="18"/>
                </a:lnTo>
                <a:lnTo>
                  <a:pt x="117" y="18"/>
                </a:lnTo>
                <a:lnTo>
                  <a:pt x="117" y="18"/>
                </a:lnTo>
                <a:lnTo>
                  <a:pt x="117" y="18"/>
                </a:lnTo>
                <a:close/>
                <a:moveTo>
                  <a:pt x="593" y="24"/>
                </a:moveTo>
                <a:lnTo>
                  <a:pt x="589" y="27"/>
                </a:lnTo>
                <a:lnTo>
                  <a:pt x="587" y="28"/>
                </a:lnTo>
                <a:lnTo>
                  <a:pt x="598" y="23"/>
                </a:lnTo>
                <a:lnTo>
                  <a:pt x="593" y="24"/>
                </a:lnTo>
                <a:lnTo>
                  <a:pt x="593" y="24"/>
                </a:lnTo>
                <a:lnTo>
                  <a:pt x="593" y="24"/>
                </a:lnTo>
                <a:lnTo>
                  <a:pt x="593" y="24"/>
                </a:lnTo>
                <a:lnTo>
                  <a:pt x="593" y="24"/>
                </a:lnTo>
                <a:lnTo>
                  <a:pt x="593" y="24"/>
                </a:lnTo>
                <a:lnTo>
                  <a:pt x="593" y="24"/>
                </a:lnTo>
                <a:close/>
                <a:moveTo>
                  <a:pt x="460" y="348"/>
                </a:moveTo>
                <a:lnTo>
                  <a:pt x="460" y="347"/>
                </a:lnTo>
                <a:lnTo>
                  <a:pt x="457" y="348"/>
                </a:lnTo>
                <a:lnTo>
                  <a:pt x="460" y="348"/>
                </a:lnTo>
                <a:lnTo>
                  <a:pt x="460" y="348"/>
                </a:lnTo>
                <a:lnTo>
                  <a:pt x="460" y="348"/>
                </a:lnTo>
                <a:lnTo>
                  <a:pt x="460" y="348"/>
                </a:lnTo>
                <a:lnTo>
                  <a:pt x="460" y="348"/>
                </a:lnTo>
                <a:lnTo>
                  <a:pt x="460" y="348"/>
                </a:lnTo>
                <a:lnTo>
                  <a:pt x="460" y="348"/>
                </a:lnTo>
                <a:close/>
                <a:moveTo>
                  <a:pt x="425" y="363"/>
                </a:moveTo>
                <a:lnTo>
                  <a:pt x="425" y="361"/>
                </a:lnTo>
                <a:lnTo>
                  <a:pt x="423" y="363"/>
                </a:lnTo>
                <a:lnTo>
                  <a:pt x="425" y="363"/>
                </a:lnTo>
                <a:lnTo>
                  <a:pt x="425" y="363"/>
                </a:lnTo>
                <a:lnTo>
                  <a:pt x="425" y="363"/>
                </a:lnTo>
                <a:lnTo>
                  <a:pt x="425" y="363"/>
                </a:lnTo>
                <a:lnTo>
                  <a:pt x="425" y="363"/>
                </a:lnTo>
                <a:lnTo>
                  <a:pt x="425" y="363"/>
                </a:lnTo>
                <a:lnTo>
                  <a:pt x="425" y="363"/>
                </a:lnTo>
                <a:close/>
                <a:moveTo>
                  <a:pt x="695" y="253"/>
                </a:moveTo>
                <a:lnTo>
                  <a:pt x="692" y="255"/>
                </a:lnTo>
                <a:lnTo>
                  <a:pt x="695" y="255"/>
                </a:lnTo>
                <a:lnTo>
                  <a:pt x="698" y="249"/>
                </a:lnTo>
                <a:lnTo>
                  <a:pt x="698" y="246"/>
                </a:lnTo>
                <a:lnTo>
                  <a:pt x="695" y="251"/>
                </a:lnTo>
                <a:lnTo>
                  <a:pt x="695" y="253"/>
                </a:lnTo>
                <a:lnTo>
                  <a:pt x="695" y="253"/>
                </a:lnTo>
                <a:lnTo>
                  <a:pt x="695" y="253"/>
                </a:lnTo>
                <a:lnTo>
                  <a:pt x="695" y="253"/>
                </a:lnTo>
                <a:lnTo>
                  <a:pt x="695" y="253"/>
                </a:lnTo>
                <a:lnTo>
                  <a:pt x="695" y="253"/>
                </a:lnTo>
                <a:lnTo>
                  <a:pt x="695" y="253"/>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57" name="Freeform 115"/>
          <p:cNvSpPr>
            <a:spLocks noEditPoints="1"/>
          </p:cNvSpPr>
          <p:nvPr/>
        </p:nvSpPr>
        <p:spPr bwMode="auto">
          <a:xfrm>
            <a:off x="3975734" y="2306811"/>
            <a:ext cx="215352" cy="315474"/>
          </a:xfrm>
          <a:custGeom>
            <a:avLst/>
            <a:gdLst>
              <a:gd name="T0" fmla="*/ 32 w 129"/>
              <a:gd name="T1" fmla="*/ 105 h 185"/>
              <a:gd name="T2" fmla="*/ 25 w 129"/>
              <a:gd name="T3" fmla="*/ 94 h 185"/>
              <a:gd name="T4" fmla="*/ 8 w 129"/>
              <a:gd name="T5" fmla="*/ 104 h 185"/>
              <a:gd name="T6" fmla="*/ 12 w 129"/>
              <a:gd name="T7" fmla="*/ 112 h 185"/>
              <a:gd name="T8" fmla="*/ 21 w 129"/>
              <a:gd name="T9" fmla="*/ 114 h 185"/>
              <a:gd name="T10" fmla="*/ 26 w 129"/>
              <a:gd name="T11" fmla="*/ 114 h 185"/>
              <a:gd name="T12" fmla="*/ 30 w 129"/>
              <a:gd name="T13" fmla="*/ 44 h 185"/>
              <a:gd name="T14" fmla="*/ 22 w 129"/>
              <a:gd name="T15" fmla="*/ 44 h 185"/>
              <a:gd name="T16" fmla="*/ 21 w 129"/>
              <a:gd name="T17" fmla="*/ 52 h 185"/>
              <a:gd name="T18" fmla="*/ 101 w 129"/>
              <a:gd name="T19" fmla="*/ 0 h 185"/>
              <a:gd name="T20" fmla="*/ 75 w 129"/>
              <a:gd name="T21" fmla="*/ 33 h 185"/>
              <a:gd name="T22" fmla="*/ 69 w 129"/>
              <a:gd name="T23" fmla="*/ 29 h 185"/>
              <a:gd name="T24" fmla="*/ 75 w 129"/>
              <a:gd name="T25" fmla="*/ 33 h 185"/>
              <a:gd name="T26" fmla="*/ 105 w 129"/>
              <a:gd name="T27" fmla="*/ 7 h 185"/>
              <a:gd name="T28" fmla="*/ 95 w 129"/>
              <a:gd name="T29" fmla="*/ 8 h 185"/>
              <a:gd name="T30" fmla="*/ 114 w 129"/>
              <a:gd name="T31" fmla="*/ 134 h 185"/>
              <a:gd name="T32" fmla="*/ 105 w 129"/>
              <a:gd name="T33" fmla="*/ 122 h 185"/>
              <a:gd name="T34" fmla="*/ 101 w 129"/>
              <a:gd name="T35" fmla="*/ 108 h 185"/>
              <a:gd name="T36" fmla="*/ 75 w 129"/>
              <a:gd name="T37" fmla="*/ 81 h 185"/>
              <a:gd name="T38" fmla="*/ 74 w 129"/>
              <a:gd name="T39" fmla="*/ 77 h 185"/>
              <a:gd name="T40" fmla="*/ 85 w 129"/>
              <a:gd name="T41" fmla="*/ 52 h 185"/>
              <a:gd name="T42" fmla="*/ 61 w 129"/>
              <a:gd name="T43" fmla="*/ 51 h 185"/>
              <a:gd name="T44" fmla="*/ 66 w 129"/>
              <a:gd name="T45" fmla="*/ 37 h 185"/>
              <a:gd name="T46" fmla="*/ 45 w 129"/>
              <a:gd name="T47" fmla="*/ 43 h 185"/>
              <a:gd name="T48" fmla="*/ 36 w 129"/>
              <a:gd name="T49" fmla="*/ 52 h 185"/>
              <a:gd name="T50" fmla="*/ 38 w 129"/>
              <a:gd name="T51" fmla="*/ 61 h 185"/>
              <a:gd name="T52" fmla="*/ 28 w 129"/>
              <a:gd name="T53" fmla="*/ 69 h 185"/>
              <a:gd name="T54" fmla="*/ 40 w 129"/>
              <a:gd name="T55" fmla="*/ 73 h 185"/>
              <a:gd name="T56" fmla="*/ 38 w 129"/>
              <a:gd name="T57" fmla="*/ 85 h 185"/>
              <a:gd name="T58" fmla="*/ 45 w 129"/>
              <a:gd name="T59" fmla="*/ 81 h 185"/>
              <a:gd name="T60" fmla="*/ 45 w 129"/>
              <a:gd name="T61" fmla="*/ 86 h 185"/>
              <a:gd name="T62" fmla="*/ 44 w 129"/>
              <a:gd name="T63" fmla="*/ 105 h 185"/>
              <a:gd name="T64" fmla="*/ 61 w 129"/>
              <a:gd name="T65" fmla="*/ 98 h 185"/>
              <a:gd name="T66" fmla="*/ 66 w 129"/>
              <a:gd name="T67" fmla="*/ 112 h 185"/>
              <a:gd name="T68" fmla="*/ 66 w 129"/>
              <a:gd name="T69" fmla="*/ 125 h 185"/>
              <a:gd name="T70" fmla="*/ 49 w 129"/>
              <a:gd name="T71" fmla="*/ 126 h 185"/>
              <a:gd name="T72" fmla="*/ 48 w 129"/>
              <a:gd name="T73" fmla="*/ 134 h 185"/>
              <a:gd name="T74" fmla="*/ 48 w 129"/>
              <a:gd name="T75" fmla="*/ 145 h 185"/>
              <a:gd name="T76" fmla="*/ 40 w 129"/>
              <a:gd name="T77" fmla="*/ 157 h 185"/>
              <a:gd name="T78" fmla="*/ 57 w 129"/>
              <a:gd name="T79" fmla="*/ 161 h 185"/>
              <a:gd name="T80" fmla="*/ 57 w 129"/>
              <a:gd name="T81" fmla="*/ 165 h 185"/>
              <a:gd name="T82" fmla="*/ 34 w 129"/>
              <a:gd name="T83" fmla="*/ 175 h 185"/>
              <a:gd name="T84" fmla="*/ 34 w 129"/>
              <a:gd name="T85" fmla="*/ 183 h 185"/>
              <a:gd name="T86" fmla="*/ 54 w 129"/>
              <a:gd name="T87" fmla="*/ 178 h 185"/>
              <a:gd name="T88" fmla="*/ 75 w 129"/>
              <a:gd name="T89" fmla="*/ 174 h 185"/>
              <a:gd name="T90" fmla="*/ 93 w 129"/>
              <a:gd name="T91" fmla="*/ 171 h 185"/>
              <a:gd name="T92" fmla="*/ 122 w 129"/>
              <a:gd name="T93" fmla="*/ 166 h 185"/>
              <a:gd name="T94" fmla="*/ 118 w 129"/>
              <a:gd name="T95" fmla="*/ 156 h 185"/>
              <a:gd name="T96" fmla="*/ 129 w 129"/>
              <a:gd name="T97" fmla="*/ 145 h 185"/>
              <a:gd name="T98" fmla="*/ 126 w 129"/>
              <a:gd name="T99" fmla="*/ 134 h 185"/>
              <a:gd name="T100" fmla="*/ 71 w 129"/>
              <a:gd name="T101" fmla="*/ 73 h 185"/>
              <a:gd name="T102" fmla="*/ 28 w 129"/>
              <a:gd name="T103" fmla="*/ 56 h 185"/>
              <a:gd name="T104" fmla="*/ 32 w 129"/>
              <a:gd name="T105" fmla="*/ 64 h 185"/>
              <a:gd name="T106" fmla="*/ 32 w 129"/>
              <a:gd name="T107" fmla="*/ 57 h 185"/>
              <a:gd name="T108" fmla="*/ 34 w 129"/>
              <a:gd name="T109" fmla="*/ 88 h 185"/>
              <a:gd name="T110" fmla="*/ 44 w 129"/>
              <a:gd name="T111" fmla="*/ 86 h 185"/>
              <a:gd name="T112" fmla="*/ 44 w 129"/>
              <a:gd name="T113" fmla="*/ 86 h 185"/>
              <a:gd name="T114" fmla="*/ 36 w 129"/>
              <a:gd name="T115" fmla="*/ 75 h 185"/>
              <a:gd name="T116" fmla="*/ 28 w 129"/>
              <a:gd name="T117"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85">
                <a:moveTo>
                  <a:pt x="26" y="114"/>
                </a:moveTo>
                <a:lnTo>
                  <a:pt x="28" y="113"/>
                </a:lnTo>
                <a:lnTo>
                  <a:pt x="30" y="112"/>
                </a:lnTo>
                <a:lnTo>
                  <a:pt x="32" y="112"/>
                </a:lnTo>
                <a:lnTo>
                  <a:pt x="34" y="109"/>
                </a:lnTo>
                <a:lnTo>
                  <a:pt x="32" y="109"/>
                </a:lnTo>
                <a:lnTo>
                  <a:pt x="32" y="108"/>
                </a:lnTo>
                <a:lnTo>
                  <a:pt x="32" y="105"/>
                </a:lnTo>
                <a:lnTo>
                  <a:pt x="34" y="108"/>
                </a:lnTo>
                <a:lnTo>
                  <a:pt x="34" y="104"/>
                </a:lnTo>
                <a:lnTo>
                  <a:pt x="32" y="104"/>
                </a:lnTo>
                <a:lnTo>
                  <a:pt x="28" y="104"/>
                </a:lnTo>
                <a:lnTo>
                  <a:pt x="32" y="101"/>
                </a:lnTo>
                <a:lnTo>
                  <a:pt x="30" y="100"/>
                </a:lnTo>
                <a:lnTo>
                  <a:pt x="26" y="96"/>
                </a:lnTo>
                <a:lnTo>
                  <a:pt x="25" y="94"/>
                </a:lnTo>
                <a:lnTo>
                  <a:pt x="21" y="94"/>
                </a:lnTo>
                <a:lnTo>
                  <a:pt x="18" y="96"/>
                </a:lnTo>
                <a:lnTo>
                  <a:pt x="17" y="96"/>
                </a:lnTo>
                <a:lnTo>
                  <a:pt x="14" y="98"/>
                </a:lnTo>
                <a:lnTo>
                  <a:pt x="13" y="98"/>
                </a:lnTo>
                <a:lnTo>
                  <a:pt x="12" y="98"/>
                </a:lnTo>
                <a:lnTo>
                  <a:pt x="9" y="100"/>
                </a:lnTo>
                <a:lnTo>
                  <a:pt x="8" y="104"/>
                </a:lnTo>
                <a:lnTo>
                  <a:pt x="5" y="104"/>
                </a:lnTo>
                <a:lnTo>
                  <a:pt x="4" y="104"/>
                </a:lnTo>
                <a:lnTo>
                  <a:pt x="5" y="105"/>
                </a:lnTo>
                <a:lnTo>
                  <a:pt x="0" y="108"/>
                </a:lnTo>
                <a:lnTo>
                  <a:pt x="1" y="109"/>
                </a:lnTo>
                <a:lnTo>
                  <a:pt x="8" y="113"/>
                </a:lnTo>
                <a:lnTo>
                  <a:pt x="9" y="113"/>
                </a:lnTo>
                <a:lnTo>
                  <a:pt x="12" y="112"/>
                </a:lnTo>
                <a:lnTo>
                  <a:pt x="12" y="109"/>
                </a:lnTo>
                <a:lnTo>
                  <a:pt x="13" y="109"/>
                </a:lnTo>
                <a:lnTo>
                  <a:pt x="14" y="109"/>
                </a:lnTo>
                <a:lnTo>
                  <a:pt x="17" y="112"/>
                </a:lnTo>
                <a:lnTo>
                  <a:pt x="17" y="112"/>
                </a:lnTo>
                <a:lnTo>
                  <a:pt x="18" y="113"/>
                </a:lnTo>
                <a:lnTo>
                  <a:pt x="18" y="114"/>
                </a:lnTo>
                <a:lnTo>
                  <a:pt x="21" y="114"/>
                </a:lnTo>
                <a:lnTo>
                  <a:pt x="25" y="113"/>
                </a:lnTo>
                <a:lnTo>
                  <a:pt x="26" y="114"/>
                </a:lnTo>
                <a:lnTo>
                  <a:pt x="26" y="114"/>
                </a:lnTo>
                <a:lnTo>
                  <a:pt x="26" y="114"/>
                </a:lnTo>
                <a:lnTo>
                  <a:pt x="26" y="114"/>
                </a:lnTo>
                <a:lnTo>
                  <a:pt x="26" y="114"/>
                </a:lnTo>
                <a:lnTo>
                  <a:pt x="26" y="114"/>
                </a:lnTo>
                <a:lnTo>
                  <a:pt x="26" y="114"/>
                </a:lnTo>
                <a:close/>
                <a:moveTo>
                  <a:pt x="21" y="52"/>
                </a:moveTo>
                <a:lnTo>
                  <a:pt x="22" y="51"/>
                </a:lnTo>
                <a:lnTo>
                  <a:pt x="25" y="48"/>
                </a:lnTo>
                <a:lnTo>
                  <a:pt x="26" y="48"/>
                </a:lnTo>
                <a:lnTo>
                  <a:pt x="28" y="48"/>
                </a:lnTo>
                <a:lnTo>
                  <a:pt x="28" y="47"/>
                </a:lnTo>
                <a:lnTo>
                  <a:pt x="26" y="47"/>
                </a:lnTo>
                <a:lnTo>
                  <a:pt x="30" y="44"/>
                </a:lnTo>
                <a:lnTo>
                  <a:pt x="32" y="44"/>
                </a:lnTo>
                <a:lnTo>
                  <a:pt x="30" y="43"/>
                </a:lnTo>
                <a:lnTo>
                  <a:pt x="32" y="41"/>
                </a:lnTo>
                <a:lnTo>
                  <a:pt x="32" y="39"/>
                </a:lnTo>
                <a:lnTo>
                  <a:pt x="30" y="41"/>
                </a:lnTo>
                <a:lnTo>
                  <a:pt x="25" y="43"/>
                </a:lnTo>
                <a:lnTo>
                  <a:pt x="25" y="44"/>
                </a:lnTo>
                <a:lnTo>
                  <a:pt x="22" y="44"/>
                </a:lnTo>
                <a:lnTo>
                  <a:pt x="18" y="44"/>
                </a:lnTo>
                <a:lnTo>
                  <a:pt x="21" y="47"/>
                </a:lnTo>
                <a:lnTo>
                  <a:pt x="18" y="48"/>
                </a:lnTo>
                <a:lnTo>
                  <a:pt x="22" y="48"/>
                </a:lnTo>
                <a:lnTo>
                  <a:pt x="18" y="51"/>
                </a:lnTo>
                <a:lnTo>
                  <a:pt x="21" y="52"/>
                </a:lnTo>
                <a:lnTo>
                  <a:pt x="21" y="52"/>
                </a:lnTo>
                <a:lnTo>
                  <a:pt x="21" y="52"/>
                </a:lnTo>
                <a:lnTo>
                  <a:pt x="21" y="52"/>
                </a:lnTo>
                <a:lnTo>
                  <a:pt x="21" y="52"/>
                </a:lnTo>
                <a:lnTo>
                  <a:pt x="21" y="52"/>
                </a:lnTo>
                <a:lnTo>
                  <a:pt x="21" y="52"/>
                </a:lnTo>
                <a:close/>
                <a:moveTo>
                  <a:pt x="98" y="0"/>
                </a:moveTo>
                <a:lnTo>
                  <a:pt x="97" y="3"/>
                </a:lnTo>
                <a:lnTo>
                  <a:pt x="98" y="4"/>
                </a:lnTo>
                <a:lnTo>
                  <a:pt x="101" y="0"/>
                </a:lnTo>
                <a:lnTo>
                  <a:pt x="98" y="0"/>
                </a:lnTo>
                <a:lnTo>
                  <a:pt x="98" y="0"/>
                </a:lnTo>
                <a:lnTo>
                  <a:pt x="98" y="0"/>
                </a:lnTo>
                <a:lnTo>
                  <a:pt x="98" y="0"/>
                </a:lnTo>
                <a:lnTo>
                  <a:pt x="98" y="0"/>
                </a:lnTo>
                <a:lnTo>
                  <a:pt x="98" y="0"/>
                </a:lnTo>
                <a:lnTo>
                  <a:pt x="98" y="0"/>
                </a:lnTo>
                <a:close/>
                <a:moveTo>
                  <a:pt x="75" y="33"/>
                </a:moveTo>
                <a:lnTo>
                  <a:pt x="78" y="33"/>
                </a:lnTo>
                <a:lnTo>
                  <a:pt x="79" y="31"/>
                </a:lnTo>
                <a:lnTo>
                  <a:pt x="75" y="31"/>
                </a:lnTo>
                <a:lnTo>
                  <a:pt x="74" y="29"/>
                </a:lnTo>
                <a:lnTo>
                  <a:pt x="71" y="29"/>
                </a:lnTo>
                <a:lnTo>
                  <a:pt x="71" y="27"/>
                </a:lnTo>
                <a:lnTo>
                  <a:pt x="70" y="27"/>
                </a:lnTo>
                <a:lnTo>
                  <a:pt x="69" y="29"/>
                </a:lnTo>
                <a:lnTo>
                  <a:pt x="70" y="31"/>
                </a:lnTo>
                <a:lnTo>
                  <a:pt x="75" y="33"/>
                </a:lnTo>
                <a:lnTo>
                  <a:pt x="75" y="33"/>
                </a:lnTo>
                <a:lnTo>
                  <a:pt x="75" y="33"/>
                </a:lnTo>
                <a:lnTo>
                  <a:pt x="75" y="33"/>
                </a:lnTo>
                <a:lnTo>
                  <a:pt x="75" y="33"/>
                </a:lnTo>
                <a:lnTo>
                  <a:pt x="75" y="33"/>
                </a:lnTo>
                <a:lnTo>
                  <a:pt x="75" y="33"/>
                </a:lnTo>
                <a:close/>
                <a:moveTo>
                  <a:pt x="95" y="8"/>
                </a:moveTo>
                <a:lnTo>
                  <a:pt x="97" y="8"/>
                </a:lnTo>
                <a:lnTo>
                  <a:pt x="98" y="11"/>
                </a:lnTo>
                <a:lnTo>
                  <a:pt x="98" y="13"/>
                </a:lnTo>
                <a:lnTo>
                  <a:pt x="97" y="16"/>
                </a:lnTo>
                <a:lnTo>
                  <a:pt x="101" y="13"/>
                </a:lnTo>
                <a:lnTo>
                  <a:pt x="102" y="12"/>
                </a:lnTo>
                <a:lnTo>
                  <a:pt x="105" y="7"/>
                </a:lnTo>
                <a:lnTo>
                  <a:pt x="102" y="4"/>
                </a:lnTo>
                <a:lnTo>
                  <a:pt x="102" y="3"/>
                </a:lnTo>
                <a:lnTo>
                  <a:pt x="98" y="4"/>
                </a:lnTo>
                <a:lnTo>
                  <a:pt x="101" y="7"/>
                </a:lnTo>
                <a:lnTo>
                  <a:pt x="93" y="7"/>
                </a:lnTo>
                <a:lnTo>
                  <a:pt x="95" y="8"/>
                </a:lnTo>
                <a:lnTo>
                  <a:pt x="95" y="8"/>
                </a:lnTo>
                <a:lnTo>
                  <a:pt x="95" y="8"/>
                </a:lnTo>
                <a:lnTo>
                  <a:pt x="95" y="8"/>
                </a:lnTo>
                <a:lnTo>
                  <a:pt x="95" y="8"/>
                </a:lnTo>
                <a:lnTo>
                  <a:pt x="95" y="8"/>
                </a:lnTo>
                <a:lnTo>
                  <a:pt x="95" y="8"/>
                </a:lnTo>
                <a:close/>
                <a:moveTo>
                  <a:pt x="126" y="134"/>
                </a:moveTo>
                <a:lnTo>
                  <a:pt x="119" y="134"/>
                </a:lnTo>
                <a:lnTo>
                  <a:pt x="115" y="132"/>
                </a:lnTo>
                <a:lnTo>
                  <a:pt x="114" y="134"/>
                </a:lnTo>
                <a:lnTo>
                  <a:pt x="113" y="138"/>
                </a:lnTo>
                <a:lnTo>
                  <a:pt x="109" y="136"/>
                </a:lnTo>
                <a:lnTo>
                  <a:pt x="106" y="136"/>
                </a:lnTo>
                <a:lnTo>
                  <a:pt x="110" y="130"/>
                </a:lnTo>
                <a:lnTo>
                  <a:pt x="113" y="128"/>
                </a:lnTo>
                <a:lnTo>
                  <a:pt x="110" y="126"/>
                </a:lnTo>
                <a:lnTo>
                  <a:pt x="106" y="122"/>
                </a:lnTo>
                <a:lnTo>
                  <a:pt x="105" y="122"/>
                </a:lnTo>
                <a:lnTo>
                  <a:pt x="97" y="121"/>
                </a:lnTo>
                <a:lnTo>
                  <a:pt x="105" y="121"/>
                </a:lnTo>
                <a:lnTo>
                  <a:pt x="110" y="122"/>
                </a:lnTo>
                <a:lnTo>
                  <a:pt x="106" y="118"/>
                </a:lnTo>
                <a:lnTo>
                  <a:pt x="105" y="114"/>
                </a:lnTo>
                <a:lnTo>
                  <a:pt x="106" y="113"/>
                </a:lnTo>
                <a:lnTo>
                  <a:pt x="102" y="112"/>
                </a:lnTo>
                <a:lnTo>
                  <a:pt x="101" y="108"/>
                </a:lnTo>
                <a:lnTo>
                  <a:pt x="97" y="105"/>
                </a:lnTo>
                <a:lnTo>
                  <a:pt x="93" y="105"/>
                </a:lnTo>
                <a:lnTo>
                  <a:pt x="91" y="104"/>
                </a:lnTo>
                <a:lnTo>
                  <a:pt x="89" y="100"/>
                </a:lnTo>
                <a:lnTo>
                  <a:pt x="87" y="92"/>
                </a:lnTo>
                <a:lnTo>
                  <a:pt x="87" y="88"/>
                </a:lnTo>
                <a:lnTo>
                  <a:pt x="83" y="85"/>
                </a:lnTo>
                <a:lnTo>
                  <a:pt x="75" y="81"/>
                </a:lnTo>
                <a:lnTo>
                  <a:pt x="74" y="81"/>
                </a:lnTo>
                <a:lnTo>
                  <a:pt x="71" y="81"/>
                </a:lnTo>
                <a:lnTo>
                  <a:pt x="70" y="83"/>
                </a:lnTo>
                <a:lnTo>
                  <a:pt x="65" y="81"/>
                </a:lnTo>
                <a:lnTo>
                  <a:pt x="66" y="81"/>
                </a:lnTo>
                <a:lnTo>
                  <a:pt x="70" y="79"/>
                </a:lnTo>
                <a:lnTo>
                  <a:pt x="71" y="79"/>
                </a:lnTo>
                <a:lnTo>
                  <a:pt x="74" y="77"/>
                </a:lnTo>
                <a:lnTo>
                  <a:pt x="74" y="75"/>
                </a:lnTo>
                <a:lnTo>
                  <a:pt x="73" y="73"/>
                </a:lnTo>
                <a:lnTo>
                  <a:pt x="74" y="73"/>
                </a:lnTo>
                <a:lnTo>
                  <a:pt x="82" y="68"/>
                </a:lnTo>
                <a:lnTo>
                  <a:pt x="85" y="60"/>
                </a:lnTo>
                <a:lnTo>
                  <a:pt x="87" y="57"/>
                </a:lnTo>
                <a:lnTo>
                  <a:pt x="87" y="56"/>
                </a:lnTo>
                <a:lnTo>
                  <a:pt x="85" y="52"/>
                </a:lnTo>
                <a:lnTo>
                  <a:pt x="82" y="52"/>
                </a:lnTo>
                <a:lnTo>
                  <a:pt x="75" y="52"/>
                </a:lnTo>
                <a:lnTo>
                  <a:pt x="70" y="52"/>
                </a:lnTo>
                <a:lnTo>
                  <a:pt x="65" y="52"/>
                </a:lnTo>
                <a:lnTo>
                  <a:pt x="57" y="56"/>
                </a:lnTo>
                <a:lnTo>
                  <a:pt x="58" y="52"/>
                </a:lnTo>
                <a:lnTo>
                  <a:pt x="61" y="52"/>
                </a:lnTo>
                <a:lnTo>
                  <a:pt x="61" y="51"/>
                </a:lnTo>
                <a:lnTo>
                  <a:pt x="58" y="51"/>
                </a:lnTo>
                <a:lnTo>
                  <a:pt x="61" y="48"/>
                </a:lnTo>
                <a:lnTo>
                  <a:pt x="66" y="44"/>
                </a:lnTo>
                <a:lnTo>
                  <a:pt x="71" y="41"/>
                </a:lnTo>
                <a:lnTo>
                  <a:pt x="74" y="39"/>
                </a:lnTo>
                <a:lnTo>
                  <a:pt x="74" y="37"/>
                </a:lnTo>
                <a:lnTo>
                  <a:pt x="71" y="37"/>
                </a:lnTo>
                <a:lnTo>
                  <a:pt x="66" y="37"/>
                </a:lnTo>
                <a:lnTo>
                  <a:pt x="61" y="39"/>
                </a:lnTo>
                <a:lnTo>
                  <a:pt x="57" y="39"/>
                </a:lnTo>
                <a:lnTo>
                  <a:pt x="54" y="39"/>
                </a:lnTo>
                <a:lnTo>
                  <a:pt x="53" y="39"/>
                </a:lnTo>
                <a:lnTo>
                  <a:pt x="52" y="39"/>
                </a:lnTo>
                <a:lnTo>
                  <a:pt x="49" y="37"/>
                </a:lnTo>
                <a:lnTo>
                  <a:pt x="48" y="39"/>
                </a:lnTo>
                <a:lnTo>
                  <a:pt x="45" y="43"/>
                </a:lnTo>
                <a:lnTo>
                  <a:pt x="44" y="44"/>
                </a:lnTo>
                <a:lnTo>
                  <a:pt x="41" y="47"/>
                </a:lnTo>
                <a:lnTo>
                  <a:pt x="45" y="51"/>
                </a:lnTo>
                <a:lnTo>
                  <a:pt x="41" y="51"/>
                </a:lnTo>
                <a:lnTo>
                  <a:pt x="40" y="51"/>
                </a:lnTo>
                <a:lnTo>
                  <a:pt x="38" y="52"/>
                </a:lnTo>
                <a:lnTo>
                  <a:pt x="38" y="51"/>
                </a:lnTo>
                <a:lnTo>
                  <a:pt x="36" y="52"/>
                </a:lnTo>
                <a:lnTo>
                  <a:pt x="36" y="55"/>
                </a:lnTo>
                <a:lnTo>
                  <a:pt x="38" y="56"/>
                </a:lnTo>
                <a:lnTo>
                  <a:pt x="36" y="56"/>
                </a:lnTo>
                <a:lnTo>
                  <a:pt x="36" y="57"/>
                </a:lnTo>
                <a:lnTo>
                  <a:pt x="40" y="57"/>
                </a:lnTo>
                <a:lnTo>
                  <a:pt x="36" y="60"/>
                </a:lnTo>
                <a:lnTo>
                  <a:pt x="38" y="60"/>
                </a:lnTo>
                <a:lnTo>
                  <a:pt x="38" y="61"/>
                </a:lnTo>
                <a:lnTo>
                  <a:pt x="40" y="61"/>
                </a:lnTo>
                <a:lnTo>
                  <a:pt x="36" y="64"/>
                </a:lnTo>
                <a:lnTo>
                  <a:pt x="34" y="65"/>
                </a:lnTo>
                <a:lnTo>
                  <a:pt x="36" y="68"/>
                </a:lnTo>
                <a:lnTo>
                  <a:pt x="34" y="68"/>
                </a:lnTo>
                <a:lnTo>
                  <a:pt x="34" y="69"/>
                </a:lnTo>
                <a:lnTo>
                  <a:pt x="30" y="68"/>
                </a:lnTo>
                <a:lnTo>
                  <a:pt x="28" y="69"/>
                </a:lnTo>
                <a:lnTo>
                  <a:pt x="32" y="69"/>
                </a:lnTo>
                <a:lnTo>
                  <a:pt x="34" y="73"/>
                </a:lnTo>
                <a:lnTo>
                  <a:pt x="38" y="71"/>
                </a:lnTo>
                <a:lnTo>
                  <a:pt x="44" y="68"/>
                </a:lnTo>
                <a:lnTo>
                  <a:pt x="44" y="69"/>
                </a:lnTo>
                <a:lnTo>
                  <a:pt x="40" y="71"/>
                </a:lnTo>
                <a:lnTo>
                  <a:pt x="41" y="71"/>
                </a:lnTo>
                <a:lnTo>
                  <a:pt x="40" y="73"/>
                </a:lnTo>
                <a:lnTo>
                  <a:pt x="38" y="75"/>
                </a:lnTo>
                <a:lnTo>
                  <a:pt x="36" y="79"/>
                </a:lnTo>
                <a:lnTo>
                  <a:pt x="34" y="81"/>
                </a:lnTo>
                <a:lnTo>
                  <a:pt x="34" y="83"/>
                </a:lnTo>
                <a:lnTo>
                  <a:pt x="36" y="81"/>
                </a:lnTo>
                <a:lnTo>
                  <a:pt x="34" y="85"/>
                </a:lnTo>
                <a:lnTo>
                  <a:pt x="36" y="85"/>
                </a:lnTo>
                <a:lnTo>
                  <a:pt x="38" y="85"/>
                </a:lnTo>
                <a:lnTo>
                  <a:pt x="38" y="83"/>
                </a:lnTo>
                <a:lnTo>
                  <a:pt x="40" y="81"/>
                </a:lnTo>
                <a:lnTo>
                  <a:pt x="40" y="83"/>
                </a:lnTo>
                <a:lnTo>
                  <a:pt x="40" y="85"/>
                </a:lnTo>
                <a:lnTo>
                  <a:pt x="41" y="83"/>
                </a:lnTo>
                <a:lnTo>
                  <a:pt x="44" y="83"/>
                </a:lnTo>
                <a:lnTo>
                  <a:pt x="44" y="85"/>
                </a:lnTo>
                <a:lnTo>
                  <a:pt x="45" y="81"/>
                </a:lnTo>
                <a:lnTo>
                  <a:pt x="45" y="79"/>
                </a:lnTo>
                <a:lnTo>
                  <a:pt x="48" y="79"/>
                </a:lnTo>
                <a:lnTo>
                  <a:pt x="45" y="81"/>
                </a:lnTo>
                <a:lnTo>
                  <a:pt x="48" y="81"/>
                </a:lnTo>
                <a:lnTo>
                  <a:pt x="49" y="83"/>
                </a:lnTo>
                <a:lnTo>
                  <a:pt x="48" y="83"/>
                </a:lnTo>
                <a:lnTo>
                  <a:pt x="45" y="83"/>
                </a:lnTo>
                <a:lnTo>
                  <a:pt x="45" y="86"/>
                </a:lnTo>
                <a:lnTo>
                  <a:pt x="48" y="88"/>
                </a:lnTo>
                <a:lnTo>
                  <a:pt x="48" y="92"/>
                </a:lnTo>
                <a:lnTo>
                  <a:pt x="45" y="94"/>
                </a:lnTo>
                <a:lnTo>
                  <a:pt x="41" y="96"/>
                </a:lnTo>
                <a:lnTo>
                  <a:pt x="41" y="100"/>
                </a:lnTo>
                <a:lnTo>
                  <a:pt x="40" y="100"/>
                </a:lnTo>
                <a:lnTo>
                  <a:pt x="40" y="101"/>
                </a:lnTo>
                <a:lnTo>
                  <a:pt x="44" y="105"/>
                </a:lnTo>
                <a:lnTo>
                  <a:pt x="44" y="101"/>
                </a:lnTo>
                <a:lnTo>
                  <a:pt x="48" y="101"/>
                </a:lnTo>
                <a:lnTo>
                  <a:pt x="49" y="104"/>
                </a:lnTo>
                <a:lnTo>
                  <a:pt x="49" y="100"/>
                </a:lnTo>
                <a:lnTo>
                  <a:pt x="54" y="101"/>
                </a:lnTo>
                <a:lnTo>
                  <a:pt x="58" y="101"/>
                </a:lnTo>
                <a:lnTo>
                  <a:pt x="61" y="100"/>
                </a:lnTo>
                <a:lnTo>
                  <a:pt x="61" y="98"/>
                </a:lnTo>
                <a:lnTo>
                  <a:pt x="69" y="100"/>
                </a:lnTo>
                <a:lnTo>
                  <a:pt x="65" y="101"/>
                </a:lnTo>
                <a:lnTo>
                  <a:pt x="61" y="104"/>
                </a:lnTo>
                <a:lnTo>
                  <a:pt x="61" y="109"/>
                </a:lnTo>
                <a:lnTo>
                  <a:pt x="62" y="112"/>
                </a:lnTo>
                <a:lnTo>
                  <a:pt x="65" y="112"/>
                </a:lnTo>
                <a:lnTo>
                  <a:pt x="65" y="114"/>
                </a:lnTo>
                <a:lnTo>
                  <a:pt x="66" y="112"/>
                </a:lnTo>
                <a:lnTo>
                  <a:pt x="69" y="113"/>
                </a:lnTo>
                <a:lnTo>
                  <a:pt x="70" y="112"/>
                </a:lnTo>
                <a:lnTo>
                  <a:pt x="69" y="117"/>
                </a:lnTo>
                <a:lnTo>
                  <a:pt x="66" y="118"/>
                </a:lnTo>
                <a:lnTo>
                  <a:pt x="66" y="121"/>
                </a:lnTo>
                <a:lnTo>
                  <a:pt x="69" y="121"/>
                </a:lnTo>
                <a:lnTo>
                  <a:pt x="66" y="122"/>
                </a:lnTo>
                <a:lnTo>
                  <a:pt x="66" y="125"/>
                </a:lnTo>
                <a:lnTo>
                  <a:pt x="69" y="126"/>
                </a:lnTo>
                <a:lnTo>
                  <a:pt x="66" y="126"/>
                </a:lnTo>
                <a:lnTo>
                  <a:pt x="65" y="126"/>
                </a:lnTo>
                <a:lnTo>
                  <a:pt x="65" y="128"/>
                </a:lnTo>
                <a:lnTo>
                  <a:pt x="62" y="128"/>
                </a:lnTo>
                <a:lnTo>
                  <a:pt x="58" y="128"/>
                </a:lnTo>
                <a:lnTo>
                  <a:pt x="52" y="128"/>
                </a:lnTo>
                <a:lnTo>
                  <a:pt x="49" y="126"/>
                </a:lnTo>
                <a:lnTo>
                  <a:pt x="45" y="126"/>
                </a:lnTo>
                <a:lnTo>
                  <a:pt x="45" y="128"/>
                </a:lnTo>
                <a:lnTo>
                  <a:pt x="45" y="130"/>
                </a:lnTo>
                <a:lnTo>
                  <a:pt x="48" y="130"/>
                </a:lnTo>
                <a:lnTo>
                  <a:pt x="49" y="130"/>
                </a:lnTo>
                <a:lnTo>
                  <a:pt x="41" y="136"/>
                </a:lnTo>
                <a:lnTo>
                  <a:pt x="45" y="136"/>
                </a:lnTo>
                <a:lnTo>
                  <a:pt x="48" y="134"/>
                </a:lnTo>
                <a:lnTo>
                  <a:pt x="52" y="134"/>
                </a:lnTo>
                <a:lnTo>
                  <a:pt x="52" y="136"/>
                </a:lnTo>
                <a:lnTo>
                  <a:pt x="52" y="138"/>
                </a:lnTo>
                <a:lnTo>
                  <a:pt x="52" y="140"/>
                </a:lnTo>
                <a:lnTo>
                  <a:pt x="53" y="142"/>
                </a:lnTo>
                <a:lnTo>
                  <a:pt x="52" y="142"/>
                </a:lnTo>
                <a:lnTo>
                  <a:pt x="49" y="144"/>
                </a:lnTo>
                <a:lnTo>
                  <a:pt x="48" y="145"/>
                </a:lnTo>
                <a:lnTo>
                  <a:pt x="45" y="148"/>
                </a:lnTo>
                <a:lnTo>
                  <a:pt x="40" y="149"/>
                </a:lnTo>
                <a:lnTo>
                  <a:pt x="34" y="153"/>
                </a:lnTo>
                <a:lnTo>
                  <a:pt x="36" y="153"/>
                </a:lnTo>
                <a:lnTo>
                  <a:pt x="34" y="156"/>
                </a:lnTo>
                <a:lnTo>
                  <a:pt x="36" y="156"/>
                </a:lnTo>
                <a:lnTo>
                  <a:pt x="38" y="157"/>
                </a:lnTo>
                <a:lnTo>
                  <a:pt x="40" y="157"/>
                </a:lnTo>
                <a:lnTo>
                  <a:pt x="45" y="156"/>
                </a:lnTo>
                <a:lnTo>
                  <a:pt x="48" y="157"/>
                </a:lnTo>
                <a:lnTo>
                  <a:pt x="48" y="158"/>
                </a:lnTo>
                <a:lnTo>
                  <a:pt x="49" y="158"/>
                </a:lnTo>
                <a:lnTo>
                  <a:pt x="52" y="157"/>
                </a:lnTo>
                <a:lnTo>
                  <a:pt x="53" y="157"/>
                </a:lnTo>
                <a:lnTo>
                  <a:pt x="53" y="158"/>
                </a:lnTo>
                <a:lnTo>
                  <a:pt x="57" y="161"/>
                </a:lnTo>
                <a:lnTo>
                  <a:pt x="58" y="161"/>
                </a:lnTo>
                <a:lnTo>
                  <a:pt x="61" y="161"/>
                </a:lnTo>
                <a:lnTo>
                  <a:pt x="65" y="158"/>
                </a:lnTo>
                <a:lnTo>
                  <a:pt x="69" y="157"/>
                </a:lnTo>
                <a:lnTo>
                  <a:pt x="71" y="156"/>
                </a:lnTo>
                <a:lnTo>
                  <a:pt x="62" y="162"/>
                </a:lnTo>
                <a:lnTo>
                  <a:pt x="62" y="165"/>
                </a:lnTo>
                <a:lnTo>
                  <a:pt x="57" y="165"/>
                </a:lnTo>
                <a:lnTo>
                  <a:pt x="53" y="162"/>
                </a:lnTo>
                <a:lnTo>
                  <a:pt x="48" y="165"/>
                </a:lnTo>
                <a:lnTo>
                  <a:pt x="45" y="169"/>
                </a:lnTo>
                <a:lnTo>
                  <a:pt x="44" y="169"/>
                </a:lnTo>
                <a:lnTo>
                  <a:pt x="41" y="170"/>
                </a:lnTo>
                <a:lnTo>
                  <a:pt x="40" y="174"/>
                </a:lnTo>
                <a:lnTo>
                  <a:pt x="36" y="175"/>
                </a:lnTo>
                <a:lnTo>
                  <a:pt x="34" y="175"/>
                </a:lnTo>
                <a:lnTo>
                  <a:pt x="34" y="178"/>
                </a:lnTo>
                <a:lnTo>
                  <a:pt x="32" y="179"/>
                </a:lnTo>
                <a:lnTo>
                  <a:pt x="28" y="179"/>
                </a:lnTo>
                <a:lnTo>
                  <a:pt x="25" y="183"/>
                </a:lnTo>
                <a:lnTo>
                  <a:pt x="28" y="183"/>
                </a:lnTo>
                <a:lnTo>
                  <a:pt x="30" y="183"/>
                </a:lnTo>
                <a:lnTo>
                  <a:pt x="30" y="185"/>
                </a:lnTo>
                <a:lnTo>
                  <a:pt x="34" y="183"/>
                </a:lnTo>
                <a:lnTo>
                  <a:pt x="36" y="182"/>
                </a:lnTo>
                <a:lnTo>
                  <a:pt x="41" y="179"/>
                </a:lnTo>
                <a:lnTo>
                  <a:pt x="44" y="179"/>
                </a:lnTo>
                <a:lnTo>
                  <a:pt x="45" y="178"/>
                </a:lnTo>
                <a:lnTo>
                  <a:pt x="48" y="179"/>
                </a:lnTo>
                <a:lnTo>
                  <a:pt x="52" y="182"/>
                </a:lnTo>
                <a:lnTo>
                  <a:pt x="53" y="179"/>
                </a:lnTo>
                <a:lnTo>
                  <a:pt x="54" y="178"/>
                </a:lnTo>
                <a:lnTo>
                  <a:pt x="57" y="174"/>
                </a:lnTo>
                <a:lnTo>
                  <a:pt x="58" y="174"/>
                </a:lnTo>
                <a:lnTo>
                  <a:pt x="62" y="171"/>
                </a:lnTo>
                <a:lnTo>
                  <a:pt x="66" y="171"/>
                </a:lnTo>
                <a:lnTo>
                  <a:pt x="70" y="175"/>
                </a:lnTo>
                <a:lnTo>
                  <a:pt x="71" y="174"/>
                </a:lnTo>
                <a:lnTo>
                  <a:pt x="74" y="174"/>
                </a:lnTo>
                <a:lnTo>
                  <a:pt x="75" y="174"/>
                </a:lnTo>
                <a:lnTo>
                  <a:pt x="78" y="174"/>
                </a:lnTo>
                <a:lnTo>
                  <a:pt x="75" y="171"/>
                </a:lnTo>
                <a:lnTo>
                  <a:pt x="82" y="171"/>
                </a:lnTo>
                <a:lnTo>
                  <a:pt x="85" y="171"/>
                </a:lnTo>
                <a:lnTo>
                  <a:pt x="85" y="170"/>
                </a:lnTo>
                <a:lnTo>
                  <a:pt x="89" y="170"/>
                </a:lnTo>
                <a:lnTo>
                  <a:pt x="91" y="170"/>
                </a:lnTo>
                <a:lnTo>
                  <a:pt x="93" y="171"/>
                </a:lnTo>
                <a:lnTo>
                  <a:pt x="95" y="171"/>
                </a:lnTo>
                <a:lnTo>
                  <a:pt x="97" y="171"/>
                </a:lnTo>
                <a:lnTo>
                  <a:pt x="101" y="170"/>
                </a:lnTo>
                <a:lnTo>
                  <a:pt x="105" y="171"/>
                </a:lnTo>
                <a:lnTo>
                  <a:pt x="110" y="171"/>
                </a:lnTo>
                <a:lnTo>
                  <a:pt x="114" y="170"/>
                </a:lnTo>
                <a:lnTo>
                  <a:pt x="118" y="166"/>
                </a:lnTo>
                <a:lnTo>
                  <a:pt x="122" y="166"/>
                </a:lnTo>
                <a:lnTo>
                  <a:pt x="126" y="165"/>
                </a:lnTo>
                <a:lnTo>
                  <a:pt x="123" y="162"/>
                </a:lnTo>
                <a:lnTo>
                  <a:pt x="119" y="161"/>
                </a:lnTo>
                <a:lnTo>
                  <a:pt x="113" y="161"/>
                </a:lnTo>
                <a:lnTo>
                  <a:pt x="115" y="158"/>
                </a:lnTo>
                <a:lnTo>
                  <a:pt x="118" y="158"/>
                </a:lnTo>
                <a:lnTo>
                  <a:pt x="118" y="157"/>
                </a:lnTo>
                <a:lnTo>
                  <a:pt x="118" y="156"/>
                </a:lnTo>
                <a:lnTo>
                  <a:pt x="115" y="156"/>
                </a:lnTo>
                <a:lnTo>
                  <a:pt x="118" y="153"/>
                </a:lnTo>
                <a:lnTo>
                  <a:pt x="119" y="153"/>
                </a:lnTo>
                <a:lnTo>
                  <a:pt x="123" y="153"/>
                </a:lnTo>
                <a:lnTo>
                  <a:pt x="119" y="152"/>
                </a:lnTo>
                <a:lnTo>
                  <a:pt x="123" y="152"/>
                </a:lnTo>
                <a:lnTo>
                  <a:pt x="126" y="149"/>
                </a:lnTo>
                <a:lnTo>
                  <a:pt x="129" y="145"/>
                </a:lnTo>
                <a:lnTo>
                  <a:pt x="129" y="142"/>
                </a:lnTo>
                <a:lnTo>
                  <a:pt x="129" y="140"/>
                </a:lnTo>
                <a:lnTo>
                  <a:pt x="129" y="138"/>
                </a:lnTo>
                <a:lnTo>
                  <a:pt x="126" y="134"/>
                </a:lnTo>
                <a:lnTo>
                  <a:pt x="126" y="134"/>
                </a:lnTo>
                <a:lnTo>
                  <a:pt x="126" y="134"/>
                </a:lnTo>
                <a:lnTo>
                  <a:pt x="126" y="134"/>
                </a:lnTo>
                <a:lnTo>
                  <a:pt x="126" y="134"/>
                </a:lnTo>
                <a:lnTo>
                  <a:pt x="126" y="134"/>
                </a:lnTo>
                <a:lnTo>
                  <a:pt x="126" y="134"/>
                </a:lnTo>
                <a:close/>
                <a:moveTo>
                  <a:pt x="71" y="73"/>
                </a:moveTo>
                <a:lnTo>
                  <a:pt x="70" y="75"/>
                </a:lnTo>
                <a:lnTo>
                  <a:pt x="66" y="75"/>
                </a:lnTo>
                <a:lnTo>
                  <a:pt x="71" y="73"/>
                </a:lnTo>
                <a:lnTo>
                  <a:pt x="71" y="73"/>
                </a:lnTo>
                <a:lnTo>
                  <a:pt x="71" y="73"/>
                </a:lnTo>
                <a:lnTo>
                  <a:pt x="71" y="73"/>
                </a:lnTo>
                <a:lnTo>
                  <a:pt x="71" y="73"/>
                </a:lnTo>
                <a:lnTo>
                  <a:pt x="71" y="73"/>
                </a:lnTo>
                <a:lnTo>
                  <a:pt x="71" y="73"/>
                </a:lnTo>
                <a:close/>
                <a:moveTo>
                  <a:pt x="32" y="57"/>
                </a:moveTo>
                <a:lnTo>
                  <a:pt x="30" y="55"/>
                </a:lnTo>
                <a:lnTo>
                  <a:pt x="28" y="52"/>
                </a:lnTo>
                <a:lnTo>
                  <a:pt x="28" y="56"/>
                </a:lnTo>
                <a:lnTo>
                  <a:pt x="26" y="56"/>
                </a:lnTo>
                <a:lnTo>
                  <a:pt x="22" y="56"/>
                </a:lnTo>
                <a:lnTo>
                  <a:pt x="25" y="57"/>
                </a:lnTo>
                <a:lnTo>
                  <a:pt x="28" y="60"/>
                </a:lnTo>
                <a:lnTo>
                  <a:pt x="26" y="60"/>
                </a:lnTo>
                <a:lnTo>
                  <a:pt x="30" y="61"/>
                </a:lnTo>
                <a:lnTo>
                  <a:pt x="32" y="61"/>
                </a:lnTo>
                <a:lnTo>
                  <a:pt x="32" y="64"/>
                </a:lnTo>
                <a:lnTo>
                  <a:pt x="36" y="61"/>
                </a:lnTo>
                <a:lnTo>
                  <a:pt x="36" y="60"/>
                </a:lnTo>
                <a:lnTo>
                  <a:pt x="32" y="60"/>
                </a:lnTo>
                <a:lnTo>
                  <a:pt x="32" y="57"/>
                </a:lnTo>
                <a:lnTo>
                  <a:pt x="32" y="57"/>
                </a:lnTo>
                <a:lnTo>
                  <a:pt x="32" y="57"/>
                </a:lnTo>
                <a:lnTo>
                  <a:pt x="32" y="57"/>
                </a:lnTo>
                <a:lnTo>
                  <a:pt x="32" y="57"/>
                </a:lnTo>
                <a:lnTo>
                  <a:pt x="32" y="57"/>
                </a:lnTo>
                <a:lnTo>
                  <a:pt x="32" y="57"/>
                </a:lnTo>
                <a:close/>
                <a:moveTo>
                  <a:pt x="32" y="92"/>
                </a:moveTo>
                <a:lnTo>
                  <a:pt x="34" y="92"/>
                </a:lnTo>
                <a:lnTo>
                  <a:pt x="36" y="90"/>
                </a:lnTo>
                <a:lnTo>
                  <a:pt x="38" y="88"/>
                </a:lnTo>
                <a:lnTo>
                  <a:pt x="38" y="85"/>
                </a:lnTo>
                <a:lnTo>
                  <a:pt x="34" y="88"/>
                </a:lnTo>
                <a:lnTo>
                  <a:pt x="32" y="92"/>
                </a:lnTo>
                <a:lnTo>
                  <a:pt x="32" y="92"/>
                </a:lnTo>
                <a:lnTo>
                  <a:pt x="32" y="92"/>
                </a:lnTo>
                <a:lnTo>
                  <a:pt x="32" y="92"/>
                </a:lnTo>
                <a:lnTo>
                  <a:pt x="32" y="92"/>
                </a:lnTo>
                <a:lnTo>
                  <a:pt x="32" y="92"/>
                </a:lnTo>
                <a:lnTo>
                  <a:pt x="32" y="92"/>
                </a:lnTo>
                <a:close/>
                <a:moveTo>
                  <a:pt x="44" y="86"/>
                </a:moveTo>
                <a:lnTo>
                  <a:pt x="44" y="85"/>
                </a:lnTo>
                <a:lnTo>
                  <a:pt x="41" y="83"/>
                </a:lnTo>
                <a:lnTo>
                  <a:pt x="44" y="86"/>
                </a:lnTo>
                <a:lnTo>
                  <a:pt x="44" y="86"/>
                </a:lnTo>
                <a:lnTo>
                  <a:pt x="44" y="86"/>
                </a:lnTo>
                <a:lnTo>
                  <a:pt x="44" y="86"/>
                </a:lnTo>
                <a:lnTo>
                  <a:pt x="44" y="86"/>
                </a:lnTo>
                <a:lnTo>
                  <a:pt x="44" y="86"/>
                </a:lnTo>
                <a:lnTo>
                  <a:pt x="44" y="86"/>
                </a:lnTo>
                <a:close/>
                <a:moveTo>
                  <a:pt x="28" y="71"/>
                </a:moveTo>
                <a:lnTo>
                  <a:pt x="26" y="73"/>
                </a:lnTo>
                <a:lnTo>
                  <a:pt x="30" y="73"/>
                </a:lnTo>
                <a:lnTo>
                  <a:pt x="28" y="75"/>
                </a:lnTo>
                <a:lnTo>
                  <a:pt x="30" y="75"/>
                </a:lnTo>
                <a:lnTo>
                  <a:pt x="28" y="77"/>
                </a:lnTo>
                <a:lnTo>
                  <a:pt x="36" y="75"/>
                </a:lnTo>
                <a:lnTo>
                  <a:pt x="34" y="73"/>
                </a:lnTo>
                <a:lnTo>
                  <a:pt x="32" y="71"/>
                </a:lnTo>
                <a:lnTo>
                  <a:pt x="28" y="71"/>
                </a:lnTo>
                <a:lnTo>
                  <a:pt x="28" y="71"/>
                </a:lnTo>
                <a:lnTo>
                  <a:pt x="28" y="71"/>
                </a:lnTo>
                <a:lnTo>
                  <a:pt x="28" y="71"/>
                </a:lnTo>
                <a:lnTo>
                  <a:pt x="28" y="71"/>
                </a:lnTo>
                <a:lnTo>
                  <a:pt x="28" y="71"/>
                </a:lnTo>
                <a:lnTo>
                  <a:pt x="28" y="71"/>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8" name="Freeform 159"/>
          <p:cNvSpPr>
            <a:spLocks noEditPoints="1"/>
          </p:cNvSpPr>
          <p:nvPr/>
        </p:nvSpPr>
        <p:spPr bwMode="auto">
          <a:xfrm>
            <a:off x="4274554" y="2028853"/>
            <a:ext cx="507494" cy="358105"/>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9" name="Freeform 175"/>
          <p:cNvSpPr>
            <a:spLocks noEditPoints="1"/>
          </p:cNvSpPr>
          <p:nvPr/>
        </p:nvSpPr>
        <p:spPr bwMode="auto">
          <a:xfrm>
            <a:off x="4408106" y="2085127"/>
            <a:ext cx="257086" cy="388800"/>
          </a:xfrm>
          <a:custGeom>
            <a:avLst/>
            <a:gdLst>
              <a:gd name="T0" fmla="*/ 97 w 154"/>
              <a:gd name="T1" fmla="*/ 190 h 228"/>
              <a:gd name="T2" fmla="*/ 95 w 154"/>
              <a:gd name="T3" fmla="*/ 181 h 228"/>
              <a:gd name="T4" fmla="*/ 95 w 154"/>
              <a:gd name="T5" fmla="*/ 181 h 228"/>
              <a:gd name="T6" fmla="*/ 93 w 154"/>
              <a:gd name="T7" fmla="*/ 195 h 228"/>
              <a:gd name="T8" fmla="*/ 48 w 154"/>
              <a:gd name="T9" fmla="*/ 228 h 228"/>
              <a:gd name="T10" fmla="*/ 48 w 154"/>
              <a:gd name="T11" fmla="*/ 226 h 228"/>
              <a:gd name="T12" fmla="*/ 93 w 154"/>
              <a:gd name="T13" fmla="*/ 154 h 228"/>
              <a:gd name="T14" fmla="*/ 93 w 154"/>
              <a:gd name="T15" fmla="*/ 154 h 228"/>
              <a:gd name="T16" fmla="*/ 148 w 154"/>
              <a:gd name="T17" fmla="*/ 41 h 228"/>
              <a:gd name="T18" fmla="*/ 146 w 154"/>
              <a:gd name="T19" fmla="*/ 28 h 228"/>
              <a:gd name="T20" fmla="*/ 144 w 154"/>
              <a:gd name="T21" fmla="*/ 16 h 228"/>
              <a:gd name="T22" fmla="*/ 110 w 154"/>
              <a:gd name="T23" fmla="*/ 0 h 228"/>
              <a:gd name="T24" fmla="*/ 105 w 154"/>
              <a:gd name="T25" fmla="*/ 3 h 228"/>
              <a:gd name="T26" fmla="*/ 83 w 154"/>
              <a:gd name="T27" fmla="*/ 7 h 228"/>
              <a:gd name="T28" fmla="*/ 75 w 154"/>
              <a:gd name="T29" fmla="*/ 15 h 228"/>
              <a:gd name="T30" fmla="*/ 61 w 154"/>
              <a:gd name="T31" fmla="*/ 28 h 228"/>
              <a:gd name="T32" fmla="*/ 49 w 154"/>
              <a:gd name="T33" fmla="*/ 43 h 228"/>
              <a:gd name="T34" fmla="*/ 34 w 154"/>
              <a:gd name="T35" fmla="*/ 64 h 228"/>
              <a:gd name="T36" fmla="*/ 32 w 154"/>
              <a:gd name="T37" fmla="*/ 77 h 228"/>
              <a:gd name="T38" fmla="*/ 10 w 154"/>
              <a:gd name="T39" fmla="*/ 85 h 228"/>
              <a:gd name="T40" fmla="*/ 10 w 154"/>
              <a:gd name="T41" fmla="*/ 102 h 228"/>
              <a:gd name="T42" fmla="*/ 18 w 154"/>
              <a:gd name="T43" fmla="*/ 121 h 228"/>
              <a:gd name="T44" fmla="*/ 14 w 154"/>
              <a:gd name="T45" fmla="*/ 133 h 228"/>
              <a:gd name="T46" fmla="*/ 8 w 154"/>
              <a:gd name="T47" fmla="*/ 147 h 228"/>
              <a:gd name="T48" fmla="*/ 4 w 154"/>
              <a:gd name="T49" fmla="*/ 163 h 228"/>
              <a:gd name="T50" fmla="*/ 0 w 154"/>
              <a:gd name="T51" fmla="*/ 165 h 228"/>
              <a:gd name="T52" fmla="*/ 5 w 154"/>
              <a:gd name="T53" fmla="*/ 171 h 228"/>
              <a:gd name="T54" fmla="*/ 8 w 154"/>
              <a:gd name="T55" fmla="*/ 182 h 228"/>
              <a:gd name="T56" fmla="*/ 22 w 154"/>
              <a:gd name="T57" fmla="*/ 201 h 228"/>
              <a:gd name="T58" fmla="*/ 22 w 154"/>
              <a:gd name="T59" fmla="*/ 215 h 228"/>
              <a:gd name="T60" fmla="*/ 41 w 154"/>
              <a:gd name="T61" fmla="*/ 220 h 228"/>
              <a:gd name="T62" fmla="*/ 48 w 154"/>
              <a:gd name="T63" fmla="*/ 209 h 228"/>
              <a:gd name="T64" fmla="*/ 67 w 154"/>
              <a:gd name="T65" fmla="*/ 199 h 228"/>
              <a:gd name="T66" fmla="*/ 70 w 154"/>
              <a:gd name="T67" fmla="*/ 185 h 228"/>
              <a:gd name="T68" fmla="*/ 70 w 154"/>
              <a:gd name="T69" fmla="*/ 178 h 228"/>
              <a:gd name="T70" fmla="*/ 70 w 154"/>
              <a:gd name="T71" fmla="*/ 167 h 228"/>
              <a:gd name="T72" fmla="*/ 82 w 154"/>
              <a:gd name="T73" fmla="*/ 165 h 228"/>
              <a:gd name="T74" fmla="*/ 83 w 154"/>
              <a:gd name="T75" fmla="*/ 161 h 228"/>
              <a:gd name="T76" fmla="*/ 91 w 154"/>
              <a:gd name="T77" fmla="*/ 155 h 228"/>
              <a:gd name="T78" fmla="*/ 101 w 154"/>
              <a:gd name="T79" fmla="*/ 147 h 228"/>
              <a:gd name="T80" fmla="*/ 89 w 154"/>
              <a:gd name="T81" fmla="*/ 138 h 228"/>
              <a:gd name="T82" fmla="*/ 75 w 154"/>
              <a:gd name="T83" fmla="*/ 133 h 228"/>
              <a:gd name="T84" fmla="*/ 74 w 154"/>
              <a:gd name="T85" fmla="*/ 120 h 228"/>
              <a:gd name="T86" fmla="*/ 78 w 154"/>
              <a:gd name="T87" fmla="*/ 110 h 228"/>
              <a:gd name="T88" fmla="*/ 83 w 154"/>
              <a:gd name="T89" fmla="*/ 102 h 228"/>
              <a:gd name="T90" fmla="*/ 85 w 154"/>
              <a:gd name="T91" fmla="*/ 97 h 228"/>
              <a:gd name="T92" fmla="*/ 97 w 154"/>
              <a:gd name="T93" fmla="*/ 90 h 228"/>
              <a:gd name="T94" fmla="*/ 111 w 154"/>
              <a:gd name="T95" fmla="*/ 81 h 228"/>
              <a:gd name="T96" fmla="*/ 122 w 154"/>
              <a:gd name="T97" fmla="*/ 68 h 228"/>
              <a:gd name="T98" fmla="*/ 125 w 154"/>
              <a:gd name="T99" fmla="*/ 59 h 228"/>
              <a:gd name="T100" fmla="*/ 135 w 154"/>
              <a:gd name="T101" fmla="*/ 55 h 228"/>
              <a:gd name="T102" fmla="*/ 139 w 154"/>
              <a:gd name="T103" fmla="*/ 49 h 228"/>
              <a:gd name="T104" fmla="*/ 154 w 154"/>
              <a:gd name="T105" fmla="*/ 49 h 228"/>
              <a:gd name="T106" fmla="*/ 154 w 154"/>
              <a:gd name="T107" fmla="*/ 49 h 228"/>
              <a:gd name="T108" fmla="*/ 107 w 154"/>
              <a:gd name="T109" fmla="*/ 130 h 228"/>
              <a:gd name="T110" fmla="*/ 110 w 154"/>
              <a:gd name="T111" fmla="*/ 132 h 228"/>
              <a:gd name="T112" fmla="*/ 109 w 154"/>
              <a:gd name="T113"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28">
                <a:moveTo>
                  <a:pt x="95" y="181"/>
                </a:moveTo>
                <a:lnTo>
                  <a:pt x="91" y="185"/>
                </a:lnTo>
                <a:lnTo>
                  <a:pt x="91" y="190"/>
                </a:lnTo>
                <a:lnTo>
                  <a:pt x="91" y="191"/>
                </a:lnTo>
                <a:lnTo>
                  <a:pt x="93" y="194"/>
                </a:lnTo>
                <a:lnTo>
                  <a:pt x="97" y="190"/>
                </a:lnTo>
                <a:lnTo>
                  <a:pt x="101" y="186"/>
                </a:lnTo>
                <a:lnTo>
                  <a:pt x="98" y="186"/>
                </a:lnTo>
                <a:lnTo>
                  <a:pt x="101" y="182"/>
                </a:lnTo>
                <a:lnTo>
                  <a:pt x="101" y="181"/>
                </a:lnTo>
                <a:lnTo>
                  <a:pt x="98" y="178"/>
                </a:lnTo>
                <a:lnTo>
                  <a:pt x="95" y="181"/>
                </a:lnTo>
                <a:lnTo>
                  <a:pt x="95" y="181"/>
                </a:lnTo>
                <a:lnTo>
                  <a:pt x="95" y="181"/>
                </a:lnTo>
                <a:lnTo>
                  <a:pt x="95" y="181"/>
                </a:lnTo>
                <a:lnTo>
                  <a:pt x="95" y="181"/>
                </a:lnTo>
                <a:lnTo>
                  <a:pt x="95" y="181"/>
                </a:lnTo>
                <a:lnTo>
                  <a:pt x="95" y="181"/>
                </a:lnTo>
                <a:close/>
                <a:moveTo>
                  <a:pt x="93" y="195"/>
                </a:moveTo>
                <a:lnTo>
                  <a:pt x="93" y="194"/>
                </a:lnTo>
                <a:lnTo>
                  <a:pt x="91" y="195"/>
                </a:lnTo>
                <a:lnTo>
                  <a:pt x="93" y="195"/>
                </a:lnTo>
                <a:lnTo>
                  <a:pt x="93" y="195"/>
                </a:lnTo>
                <a:lnTo>
                  <a:pt x="93" y="195"/>
                </a:lnTo>
                <a:lnTo>
                  <a:pt x="93" y="195"/>
                </a:lnTo>
                <a:lnTo>
                  <a:pt x="93" y="195"/>
                </a:lnTo>
                <a:lnTo>
                  <a:pt x="93" y="195"/>
                </a:lnTo>
                <a:lnTo>
                  <a:pt x="93" y="195"/>
                </a:lnTo>
                <a:close/>
                <a:moveTo>
                  <a:pt x="48" y="226"/>
                </a:moveTo>
                <a:lnTo>
                  <a:pt x="48" y="228"/>
                </a:lnTo>
                <a:lnTo>
                  <a:pt x="49" y="228"/>
                </a:lnTo>
                <a:lnTo>
                  <a:pt x="51" y="228"/>
                </a:lnTo>
                <a:lnTo>
                  <a:pt x="51" y="226"/>
                </a:lnTo>
                <a:lnTo>
                  <a:pt x="48" y="224"/>
                </a:lnTo>
                <a:lnTo>
                  <a:pt x="48" y="226"/>
                </a:lnTo>
                <a:lnTo>
                  <a:pt x="48" y="226"/>
                </a:lnTo>
                <a:lnTo>
                  <a:pt x="48" y="226"/>
                </a:lnTo>
                <a:lnTo>
                  <a:pt x="48" y="226"/>
                </a:lnTo>
                <a:lnTo>
                  <a:pt x="48" y="226"/>
                </a:lnTo>
                <a:lnTo>
                  <a:pt x="48" y="226"/>
                </a:lnTo>
                <a:lnTo>
                  <a:pt x="48" y="226"/>
                </a:lnTo>
                <a:close/>
                <a:moveTo>
                  <a:pt x="93" y="154"/>
                </a:moveTo>
                <a:lnTo>
                  <a:pt x="93" y="155"/>
                </a:lnTo>
                <a:lnTo>
                  <a:pt x="95" y="155"/>
                </a:lnTo>
                <a:lnTo>
                  <a:pt x="93" y="154"/>
                </a:lnTo>
                <a:lnTo>
                  <a:pt x="93" y="154"/>
                </a:lnTo>
                <a:lnTo>
                  <a:pt x="93" y="154"/>
                </a:lnTo>
                <a:lnTo>
                  <a:pt x="93" y="154"/>
                </a:lnTo>
                <a:lnTo>
                  <a:pt x="93" y="154"/>
                </a:lnTo>
                <a:lnTo>
                  <a:pt x="93" y="154"/>
                </a:lnTo>
                <a:lnTo>
                  <a:pt x="93" y="154"/>
                </a:lnTo>
                <a:close/>
                <a:moveTo>
                  <a:pt x="154" y="49"/>
                </a:moveTo>
                <a:lnTo>
                  <a:pt x="148" y="43"/>
                </a:lnTo>
                <a:lnTo>
                  <a:pt x="148" y="41"/>
                </a:lnTo>
                <a:lnTo>
                  <a:pt x="148" y="37"/>
                </a:lnTo>
                <a:lnTo>
                  <a:pt x="148" y="36"/>
                </a:lnTo>
                <a:lnTo>
                  <a:pt x="150" y="33"/>
                </a:lnTo>
                <a:lnTo>
                  <a:pt x="148" y="32"/>
                </a:lnTo>
                <a:lnTo>
                  <a:pt x="146" y="29"/>
                </a:lnTo>
                <a:lnTo>
                  <a:pt x="146" y="28"/>
                </a:lnTo>
                <a:lnTo>
                  <a:pt x="146" y="27"/>
                </a:lnTo>
                <a:lnTo>
                  <a:pt x="146" y="24"/>
                </a:lnTo>
                <a:lnTo>
                  <a:pt x="144" y="24"/>
                </a:lnTo>
                <a:lnTo>
                  <a:pt x="142" y="20"/>
                </a:lnTo>
                <a:lnTo>
                  <a:pt x="142" y="19"/>
                </a:lnTo>
                <a:lnTo>
                  <a:pt x="144" y="16"/>
                </a:lnTo>
                <a:lnTo>
                  <a:pt x="142" y="15"/>
                </a:lnTo>
                <a:lnTo>
                  <a:pt x="139" y="13"/>
                </a:lnTo>
                <a:lnTo>
                  <a:pt x="136" y="11"/>
                </a:lnTo>
                <a:lnTo>
                  <a:pt x="129" y="7"/>
                </a:lnTo>
                <a:lnTo>
                  <a:pt x="115" y="0"/>
                </a:lnTo>
                <a:lnTo>
                  <a:pt x="110" y="0"/>
                </a:lnTo>
                <a:lnTo>
                  <a:pt x="110" y="0"/>
                </a:lnTo>
                <a:lnTo>
                  <a:pt x="110" y="0"/>
                </a:lnTo>
                <a:lnTo>
                  <a:pt x="109" y="0"/>
                </a:lnTo>
                <a:lnTo>
                  <a:pt x="102" y="0"/>
                </a:lnTo>
                <a:lnTo>
                  <a:pt x="105" y="1"/>
                </a:lnTo>
                <a:lnTo>
                  <a:pt x="105" y="3"/>
                </a:lnTo>
                <a:lnTo>
                  <a:pt x="101" y="7"/>
                </a:lnTo>
                <a:lnTo>
                  <a:pt x="105" y="7"/>
                </a:lnTo>
                <a:lnTo>
                  <a:pt x="101" y="9"/>
                </a:lnTo>
                <a:lnTo>
                  <a:pt x="95" y="9"/>
                </a:lnTo>
                <a:lnTo>
                  <a:pt x="87" y="7"/>
                </a:lnTo>
                <a:lnTo>
                  <a:pt x="83" y="7"/>
                </a:lnTo>
                <a:lnTo>
                  <a:pt x="82" y="7"/>
                </a:lnTo>
                <a:lnTo>
                  <a:pt x="79" y="7"/>
                </a:lnTo>
                <a:lnTo>
                  <a:pt x="79" y="9"/>
                </a:lnTo>
                <a:lnTo>
                  <a:pt x="79" y="13"/>
                </a:lnTo>
                <a:lnTo>
                  <a:pt x="78" y="15"/>
                </a:lnTo>
                <a:lnTo>
                  <a:pt x="75" y="15"/>
                </a:lnTo>
                <a:lnTo>
                  <a:pt x="71" y="15"/>
                </a:lnTo>
                <a:lnTo>
                  <a:pt x="67" y="15"/>
                </a:lnTo>
                <a:lnTo>
                  <a:pt x="62" y="20"/>
                </a:lnTo>
                <a:lnTo>
                  <a:pt x="57" y="24"/>
                </a:lnTo>
                <a:lnTo>
                  <a:pt x="58" y="27"/>
                </a:lnTo>
                <a:lnTo>
                  <a:pt x="61" y="28"/>
                </a:lnTo>
                <a:lnTo>
                  <a:pt x="61" y="29"/>
                </a:lnTo>
                <a:lnTo>
                  <a:pt x="51" y="37"/>
                </a:lnTo>
                <a:lnTo>
                  <a:pt x="49" y="37"/>
                </a:lnTo>
                <a:lnTo>
                  <a:pt x="49" y="40"/>
                </a:lnTo>
                <a:lnTo>
                  <a:pt x="49" y="41"/>
                </a:lnTo>
                <a:lnTo>
                  <a:pt x="49" y="43"/>
                </a:lnTo>
                <a:lnTo>
                  <a:pt x="44" y="45"/>
                </a:lnTo>
                <a:lnTo>
                  <a:pt x="38" y="45"/>
                </a:lnTo>
                <a:lnTo>
                  <a:pt x="40" y="51"/>
                </a:lnTo>
                <a:lnTo>
                  <a:pt x="40" y="55"/>
                </a:lnTo>
                <a:lnTo>
                  <a:pt x="38" y="59"/>
                </a:lnTo>
                <a:lnTo>
                  <a:pt x="34" y="64"/>
                </a:lnTo>
                <a:lnTo>
                  <a:pt x="28" y="70"/>
                </a:lnTo>
                <a:lnTo>
                  <a:pt x="32" y="70"/>
                </a:lnTo>
                <a:lnTo>
                  <a:pt x="34" y="72"/>
                </a:lnTo>
                <a:lnTo>
                  <a:pt x="34" y="73"/>
                </a:lnTo>
                <a:lnTo>
                  <a:pt x="34" y="76"/>
                </a:lnTo>
                <a:lnTo>
                  <a:pt x="32" y="77"/>
                </a:lnTo>
                <a:lnTo>
                  <a:pt x="28" y="77"/>
                </a:lnTo>
                <a:lnTo>
                  <a:pt x="22" y="77"/>
                </a:lnTo>
                <a:lnTo>
                  <a:pt x="17" y="80"/>
                </a:lnTo>
                <a:lnTo>
                  <a:pt x="13" y="81"/>
                </a:lnTo>
                <a:lnTo>
                  <a:pt x="10" y="84"/>
                </a:lnTo>
                <a:lnTo>
                  <a:pt x="10" y="85"/>
                </a:lnTo>
                <a:lnTo>
                  <a:pt x="9" y="86"/>
                </a:lnTo>
                <a:lnTo>
                  <a:pt x="9" y="90"/>
                </a:lnTo>
                <a:lnTo>
                  <a:pt x="10" y="94"/>
                </a:lnTo>
                <a:lnTo>
                  <a:pt x="9" y="97"/>
                </a:lnTo>
                <a:lnTo>
                  <a:pt x="9" y="98"/>
                </a:lnTo>
                <a:lnTo>
                  <a:pt x="10" y="102"/>
                </a:lnTo>
                <a:lnTo>
                  <a:pt x="10" y="106"/>
                </a:lnTo>
                <a:lnTo>
                  <a:pt x="10" y="112"/>
                </a:lnTo>
                <a:lnTo>
                  <a:pt x="10" y="116"/>
                </a:lnTo>
                <a:lnTo>
                  <a:pt x="14" y="117"/>
                </a:lnTo>
                <a:lnTo>
                  <a:pt x="18" y="120"/>
                </a:lnTo>
                <a:lnTo>
                  <a:pt x="18" y="121"/>
                </a:lnTo>
                <a:lnTo>
                  <a:pt x="21" y="124"/>
                </a:lnTo>
                <a:lnTo>
                  <a:pt x="18" y="125"/>
                </a:lnTo>
                <a:lnTo>
                  <a:pt x="14" y="128"/>
                </a:lnTo>
                <a:lnTo>
                  <a:pt x="13" y="129"/>
                </a:lnTo>
                <a:lnTo>
                  <a:pt x="13" y="130"/>
                </a:lnTo>
                <a:lnTo>
                  <a:pt x="14" y="133"/>
                </a:lnTo>
                <a:lnTo>
                  <a:pt x="17" y="137"/>
                </a:lnTo>
                <a:lnTo>
                  <a:pt x="14" y="142"/>
                </a:lnTo>
                <a:lnTo>
                  <a:pt x="13" y="143"/>
                </a:lnTo>
                <a:lnTo>
                  <a:pt x="10" y="143"/>
                </a:lnTo>
                <a:lnTo>
                  <a:pt x="9" y="146"/>
                </a:lnTo>
                <a:lnTo>
                  <a:pt x="8" y="147"/>
                </a:lnTo>
                <a:lnTo>
                  <a:pt x="8" y="150"/>
                </a:lnTo>
                <a:lnTo>
                  <a:pt x="5" y="151"/>
                </a:lnTo>
                <a:lnTo>
                  <a:pt x="8" y="154"/>
                </a:lnTo>
                <a:lnTo>
                  <a:pt x="8" y="159"/>
                </a:lnTo>
                <a:lnTo>
                  <a:pt x="5" y="161"/>
                </a:lnTo>
                <a:lnTo>
                  <a:pt x="4" y="163"/>
                </a:lnTo>
                <a:lnTo>
                  <a:pt x="1" y="161"/>
                </a:lnTo>
                <a:lnTo>
                  <a:pt x="1" y="159"/>
                </a:lnTo>
                <a:lnTo>
                  <a:pt x="0" y="159"/>
                </a:lnTo>
                <a:lnTo>
                  <a:pt x="0" y="159"/>
                </a:lnTo>
                <a:lnTo>
                  <a:pt x="0" y="161"/>
                </a:lnTo>
                <a:lnTo>
                  <a:pt x="0" y="165"/>
                </a:lnTo>
                <a:lnTo>
                  <a:pt x="0" y="169"/>
                </a:lnTo>
                <a:lnTo>
                  <a:pt x="0" y="171"/>
                </a:lnTo>
                <a:lnTo>
                  <a:pt x="1" y="171"/>
                </a:lnTo>
                <a:lnTo>
                  <a:pt x="4" y="173"/>
                </a:lnTo>
                <a:lnTo>
                  <a:pt x="4" y="171"/>
                </a:lnTo>
                <a:lnTo>
                  <a:pt x="5" y="171"/>
                </a:lnTo>
                <a:lnTo>
                  <a:pt x="4" y="173"/>
                </a:lnTo>
                <a:lnTo>
                  <a:pt x="5" y="173"/>
                </a:lnTo>
                <a:lnTo>
                  <a:pt x="9" y="173"/>
                </a:lnTo>
                <a:lnTo>
                  <a:pt x="8" y="177"/>
                </a:lnTo>
                <a:lnTo>
                  <a:pt x="8" y="181"/>
                </a:lnTo>
                <a:lnTo>
                  <a:pt x="8" y="182"/>
                </a:lnTo>
                <a:lnTo>
                  <a:pt x="9" y="185"/>
                </a:lnTo>
                <a:lnTo>
                  <a:pt x="9" y="187"/>
                </a:lnTo>
                <a:lnTo>
                  <a:pt x="10" y="187"/>
                </a:lnTo>
                <a:lnTo>
                  <a:pt x="13" y="191"/>
                </a:lnTo>
                <a:lnTo>
                  <a:pt x="18" y="198"/>
                </a:lnTo>
                <a:lnTo>
                  <a:pt x="22" y="201"/>
                </a:lnTo>
                <a:lnTo>
                  <a:pt x="22" y="203"/>
                </a:lnTo>
                <a:lnTo>
                  <a:pt x="18" y="203"/>
                </a:lnTo>
                <a:lnTo>
                  <a:pt x="21" y="207"/>
                </a:lnTo>
                <a:lnTo>
                  <a:pt x="17" y="207"/>
                </a:lnTo>
                <a:lnTo>
                  <a:pt x="18" y="211"/>
                </a:lnTo>
                <a:lnTo>
                  <a:pt x="22" y="215"/>
                </a:lnTo>
                <a:lnTo>
                  <a:pt x="25" y="218"/>
                </a:lnTo>
                <a:lnTo>
                  <a:pt x="22" y="222"/>
                </a:lnTo>
                <a:lnTo>
                  <a:pt x="36" y="220"/>
                </a:lnTo>
                <a:lnTo>
                  <a:pt x="40" y="222"/>
                </a:lnTo>
                <a:lnTo>
                  <a:pt x="41" y="222"/>
                </a:lnTo>
                <a:lnTo>
                  <a:pt x="41" y="220"/>
                </a:lnTo>
                <a:lnTo>
                  <a:pt x="40" y="216"/>
                </a:lnTo>
                <a:lnTo>
                  <a:pt x="40" y="215"/>
                </a:lnTo>
                <a:lnTo>
                  <a:pt x="41" y="213"/>
                </a:lnTo>
                <a:lnTo>
                  <a:pt x="44" y="211"/>
                </a:lnTo>
                <a:lnTo>
                  <a:pt x="48" y="211"/>
                </a:lnTo>
                <a:lnTo>
                  <a:pt x="48" y="209"/>
                </a:lnTo>
                <a:lnTo>
                  <a:pt x="51" y="209"/>
                </a:lnTo>
                <a:lnTo>
                  <a:pt x="54" y="209"/>
                </a:lnTo>
                <a:lnTo>
                  <a:pt x="58" y="209"/>
                </a:lnTo>
                <a:lnTo>
                  <a:pt x="62" y="209"/>
                </a:lnTo>
                <a:lnTo>
                  <a:pt x="65" y="205"/>
                </a:lnTo>
                <a:lnTo>
                  <a:pt x="67" y="199"/>
                </a:lnTo>
                <a:lnTo>
                  <a:pt x="67" y="195"/>
                </a:lnTo>
                <a:lnTo>
                  <a:pt x="70" y="194"/>
                </a:lnTo>
                <a:lnTo>
                  <a:pt x="70" y="190"/>
                </a:lnTo>
                <a:lnTo>
                  <a:pt x="71" y="187"/>
                </a:lnTo>
                <a:lnTo>
                  <a:pt x="71" y="186"/>
                </a:lnTo>
                <a:lnTo>
                  <a:pt x="70" y="185"/>
                </a:lnTo>
                <a:lnTo>
                  <a:pt x="71" y="182"/>
                </a:lnTo>
                <a:lnTo>
                  <a:pt x="70" y="181"/>
                </a:lnTo>
                <a:lnTo>
                  <a:pt x="67" y="178"/>
                </a:lnTo>
                <a:lnTo>
                  <a:pt x="71" y="181"/>
                </a:lnTo>
                <a:lnTo>
                  <a:pt x="71" y="178"/>
                </a:lnTo>
                <a:lnTo>
                  <a:pt x="70" y="178"/>
                </a:lnTo>
                <a:lnTo>
                  <a:pt x="71" y="177"/>
                </a:lnTo>
                <a:lnTo>
                  <a:pt x="71" y="173"/>
                </a:lnTo>
                <a:lnTo>
                  <a:pt x="66" y="169"/>
                </a:lnTo>
                <a:lnTo>
                  <a:pt x="70" y="171"/>
                </a:lnTo>
                <a:lnTo>
                  <a:pt x="74" y="169"/>
                </a:lnTo>
                <a:lnTo>
                  <a:pt x="70" y="167"/>
                </a:lnTo>
                <a:lnTo>
                  <a:pt x="71" y="167"/>
                </a:lnTo>
                <a:lnTo>
                  <a:pt x="74" y="167"/>
                </a:lnTo>
                <a:lnTo>
                  <a:pt x="75" y="167"/>
                </a:lnTo>
                <a:lnTo>
                  <a:pt x="75" y="165"/>
                </a:lnTo>
                <a:lnTo>
                  <a:pt x="78" y="165"/>
                </a:lnTo>
                <a:lnTo>
                  <a:pt x="82" y="165"/>
                </a:lnTo>
                <a:lnTo>
                  <a:pt x="79" y="163"/>
                </a:lnTo>
                <a:lnTo>
                  <a:pt x="82" y="163"/>
                </a:lnTo>
                <a:lnTo>
                  <a:pt x="82" y="161"/>
                </a:lnTo>
                <a:lnTo>
                  <a:pt x="83" y="163"/>
                </a:lnTo>
                <a:lnTo>
                  <a:pt x="82" y="159"/>
                </a:lnTo>
                <a:lnTo>
                  <a:pt x="83" y="161"/>
                </a:lnTo>
                <a:lnTo>
                  <a:pt x="85" y="163"/>
                </a:lnTo>
                <a:lnTo>
                  <a:pt x="87" y="161"/>
                </a:lnTo>
                <a:lnTo>
                  <a:pt x="89" y="159"/>
                </a:lnTo>
                <a:lnTo>
                  <a:pt x="93" y="157"/>
                </a:lnTo>
                <a:lnTo>
                  <a:pt x="93" y="155"/>
                </a:lnTo>
                <a:lnTo>
                  <a:pt x="91" y="155"/>
                </a:lnTo>
                <a:lnTo>
                  <a:pt x="89" y="155"/>
                </a:lnTo>
                <a:lnTo>
                  <a:pt x="87" y="154"/>
                </a:lnTo>
                <a:lnTo>
                  <a:pt x="91" y="154"/>
                </a:lnTo>
                <a:lnTo>
                  <a:pt x="95" y="151"/>
                </a:lnTo>
                <a:lnTo>
                  <a:pt x="97" y="150"/>
                </a:lnTo>
                <a:lnTo>
                  <a:pt x="101" y="147"/>
                </a:lnTo>
                <a:lnTo>
                  <a:pt x="97" y="146"/>
                </a:lnTo>
                <a:lnTo>
                  <a:pt x="98" y="146"/>
                </a:lnTo>
                <a:lnTo>
                  <a:pt x="98" y="143"/>
                </a:lnTo>
                <a:lnTo>
                  <a:pt x="97" y="142"/>
                </a:lnTo>
                <a:lnTo>
                  <a:pt x="93" y="141"/>
                </a:lnTo>
                <a:lnTo>
                  <a:pt x="89" y="138"/>
                </a:lnTo>
                <a:lnTo>
                  <a:pt x="85" y="137"/>
                </a:lnTo>
                <a:lnTo>
                  <a:pt x="85" y="134"/>
                </a:lnTo>
                <a:lnTo>
                  <a:pt x="83" y="134"/>
                </a:lnTo>
                <a:lnTo>
                  <a:pt x="82" y="134"/>
                </a:lnTo>
                <a:lnTo>
                  <a:pt x="79" y="133"/>
                </a:lnTo>
                <a:lnTo>
                  <a:pt x="75" y="133"/>
                </a:lnTo>
                <a:lnTo>
                  <a:pt x="78" y="130"/>
                </a:lnTo>
                <a:lnTo>
                  <a:pt x="75" y="129"/>
                </a:lnTo>
                <a:lnTo>
                  <a:pt x="74" y="125"/>
                </a:lnTo>
                <a:lnTo>
                  <a:pt x="74" y="124"/>
                </a:lnTo>
                <a:lnTo>
                  <a:pt x="74" y="121"/>
                </a:lnTo>
                <a:lnTo>
                  <a:pt x="74" y="120"/>
                </a:lnTo>
                <a:lnTo>
                  <a:pt x="74" y="117"/>
                </a:lnTo>
                <a:lnTo>
                  <a:pt x="75" y="116"/>
                </a:lnTo>
                <a:lnTo>
                  <a:pt x="78" y="117"/>
                </a:lnTo>
                <a:lnTo>
                  <a:pt x="78" y="116"/>
                </a:lnTo>
                <a:lnTo>
                  <a:pt x="75" y="112"/>
                </a:lnTo>
                <a:lnTo>
                  <a:pt x="78" y="110"/>
                </a:lnTo>
                <a:lnTo>
                  <a:pt x="79" y="108"/>
                </a:lnTo>
                <a:lnTo>
                  <a:pt x="75" y="106"/>
                </a:lnTo>
                <a:lnTo>
                  <a:pt x="75" y="102"/>
                </a:lnTo>
                <a:lnTo>
                  <a:pt x="78" y="104"/>
                </a:lnTo>
                <a:lnTo>
                  <a:pt x="82" y="102"/>
                </a:lnTo>
                <a:lnTo>
                  <a:pt x="83" y="102"/>
                </a:lnTo>
                <a:lnTo>
                  <a:pt x="83" y="98"/>
                </a:lnTo>
                <a:lnTo>
                  <a:pt x="82" y="97"/>
                </a:lnTo>
                <a:lnTo>
                  <a:pt x="79" y="93"/>
                </a:lnTo>
                <a:lnTo>
                  <a:pt x="82" y="94"/>
                </a:lnTo>
                <a:lnTo>
                  <a:pt x="82" y="97"/>
                </a:lnTo>
                <a:lnTo>
                  <a:pt x="85" y="97"/>
                </a:lnTo>
                <a:lnTo>
                  <a:pt x="87" y="97"/>
                </a:lnTo>
                <a:lnTo>
                  <a:pt x="89" y="97"/>
                </a:lnTo>
                <a:lnTo>
                  <a:pt x="89" y="94"/>
                </a:lnTo>
                <a:lnTo>
                  <a:pt x="87" y="94"/>
                </a:lnTo>
                <a:lnTo>
                  <a:pt x="91" y="93"/>
                </a:lnTo>
                <a:lnTo>
                  <a:pt x="97" y="90"/>
                </a:lnTo>
                <a:lnTo>
                  <a:pt x="101" y="86"/>
                </a:lnTo>
                <a:lnTo>
                  <a:pt x="102" y="86"/>
                </a:lnTo>
                <a:lnTo>
                  <a:pt x="105" y="86"/>
                </a:lnTo>
                <a:lnTo>
                  <a:pt x="106" y="85"/>
                </a:lnTo>
                <a:lnTo>
                  <a:pt x="109" y="85"/>
                </a:lnTo>
                <a:lnTo>
                  <a:pt x="111" y="81"/>
                </a:lnTo>
                <a:lnTo>
                  <a:pt x="111" y="84"/>
                </a:lnTo>
                <a:lnTo>
                  <a:pt x="114" y="81"/>
                </a:lnTo>
                <a:lnTo>
                  <a:pt x="118" y="77"/>
                </a:lnTo>
                <a:lnTo>
                  <a:pt x="122" y="73"/>
                </a:lnTo>
                <a:lnTo>
                  <a:pt x="125" y="72"/>
                </a:lnTo>
                <a:lnTo>
                  <a:pt x="122" y="68"/>
                </a:lnTo>
                <a:lnTo>
                  <a:pt x="122" y="67"/>
                </a:lnTo>
                <a:lnTo>
                  <a:pt x="119" y="64"/>
                </a:lnTo>
                <a:lnTo>
                  <a:pt x="122" y="64"/>
                </a:lnTo>
                <a:lnTo>
                  <a:pt x="125" y="63"/>
                </a:lnTo>
                <a:lnTo>
                  <a:pt x="125" y="60"/>
                </a:lnTo>
                <a:lnTo>
                  <a:pt x="125" y="59"/>
                </a:lnTo>
                <a:lnTo>
                  <a:pt x="123" y="57"/>
                </a:lnTo>
                <a:lnTo>
                  <a:pt x="127" y="57"/>
                </a:lnTo>
                <a:lnTo>
                  <a:pt x="129" y="55"/>
                </a:lnTo>
                <a:lnTo>
                  <a:pt x="127" y="55"/>
                </a:lnTo>
                <a:lnTo>
                  <a:pt x="130" y="53"/>
                </a:lnTo>
                <a:lnTo>
                  <a:pt x="135" y="55"/>
                </a:lnTo>
                <a:lnTo>
                  <a:pt x="133" y="53"/>
                </a:lnTo>
                <a:lnTo>
                  <a:pt x="133" y="51"/>
                </a:lnTo>
                <a:lnTo>
                  <a:pt x="133" y="49"/>
                </a:lnTo>
                <a:lnTo>
                  <a:pt x="135" y="49"/>
                </a:lnTo>
                <a:lnTo>
                  <a:pt x="136" y="51"/>
                </a:lnTo>
                <a:lnTo>
                  <a:pt x="139" y="49"/>
                </a:lnTo>
                <a:lnTo>
                  <a:pt x="144" y="51"/>
                </a:lnTo>
                <a:lnTo>
                  <a:pt x="142" y="49"/>
                </a:lnTo>
                <a:lnTo>
                  <a:pt x="146" y="51"/>
                </a:lnTo>
                <a:lnTo>
                  <a:pt x="148" y="51"/>
                </a:lnTo>
                <a:lnTo>
                  <a:pt x="154" y="49"/>
                </a:lnTo>
                <a:lnTo>
                  <a:pt x="154" y="49"/>
                </a:lnTo>
                <a:lnTo>
                  <a:pt x="154" y="49"/>
                </a:lnTo>
                <a:lnTo>
                  <a:pt x="154" y="49"/>
                </a:lnTo>
                <a:lnTo>
                  <a:pt x="154" y="49"/>
                </a:lnTo>
                <a:lnTo>
                  <a:pt x="154" y="49"/>
                </a:lnTo>
                <a:lnTo>
                  <a:pt x="154" y="49"/>
                </a:lnTo>
                <a:lnTo>
                  <a:pt x="154" y="49"/>
                </a:lnTo>
                <a:close/>
                <a:moveTo>
                  <a:pt x="109" y="130"/>
                </a:moveTo>
                <a:lnTo>
                  <a:pt x="109" y="129"/>
                </a:lnTo>
                <a:lnTo>
                  <a:pt x="107" y="130"/>
                </a:lnTo>
                <a:lnTo>
                  <a:pt x="109" y="130"/>
                </a:lnTo>
                <a:lnTo>
                  <a:pt x="109" y="132"/>
                </a:lnTo>
                <a:lnTo>
                  <a:pt x="107" y="130"/>
                </a:lnTo>
                <a:lnTo>
                  <a:pt x="107" y="133"/>
                </a:lnTo>
                <a:lnTo>
                  <a:pt x="109" y="133"/>
                </a:lnTo>
                <a:lnTo>
                  <a:pt x="110" y="134"/>
                </a:lnTo>
                <a:lnTo>
                  <a:pt x="111" y="133"/>
                </a:lnTo>
                <a:lnTo>
                  <a:pt x="110" y="133"/>
                </a:lnTo>
                <a:lnTo>
                  <a:pt x="110" y="132"/>
                </a:lnTo>
                <a:lnTo>
                  <a:pt x="110" y="132"/>
                </a:lnTo>
                <a:lnTo>
                  <a:pt x="111" y="132"/>
                </a:lnTo>
                <a:lnTo>
                  <a:pt x="111" y="130"/>
                </a:lnTo>
                <a:lnTo>
                  <a:pt x="110" y="130"/>
                </a:lnTo>
                <a:lnTo>
                  <a:pt x="109" y="130"/>
                </a:lnTo>
                <a:lnTo>
                  <a:pt x="109" y="130"/>
                </a:lnTo>
                <a:lnTo>
                  <a:pt x="109" y="130"/>
                </a:lnTo>
                <a:lnTo>
                  <a:pt x="109" y="130"/>
                </a:lnTo>
                <a:lnTo>
                  <a:pt x="109" y="130"/>
                </a:lnTo>
                <a:lnTo>
                  <a:pt x="109" y="130"/>
                </a:lnTo>
                <a:lnTo>
                  <a:pt x="109" y="130"/>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60" name="Freeform 180"/>
          <p:cNvSpPr>
            <a:spLocks/>
          </p:cNvSpPr>
          <p:nvPr/>
        </p:nvSpPr>
        <p:spPr bwMode="auto">
          <a:xfrm>
            <a:off x="4229481" y="2519968"/>
            <a:ext cx="90147" cy="78442"/>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pic>
        <p:nvPicPr>
          <p:cNvPr id="26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8587" y="922487"/>
            <a:ext cx="77724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4265707" y="1255981"/>
            <a:ext cx="1203960" cy="369332"/>
          </a:xfrm>
          <a:prstGeom prst="rect">
            <a:avLst/>
          </a:prstGeom>
          <a:noFill/>
        </p:spPr>
        <p:txBody>
          <a:bodyPr wrap="square" rtlCol="0">
            <a:spAutoFit/>
          </a:bodyPr>
          <a:lstStyle/>
          <a:p>
            <a:pPr algn="ctr"/>
            <a:r>
              <a:rPr lang="en-US" sz="900" b="1" dirty="0" smtClean="0">
                <a:latin typeface="Arial" pitchFamily="34" charset="0"/>
                <a:cs typeface="Arial" pitchFamily="34" charset="0"/>
              </a:rPr>
              <a:t>1992 - 1999</a:t>
            </a:r>
          </a:p>
          <a:p>
            <a:pPr algn="ctr"/>
            <a:r>
              <a:rPr lang="en-US" sz="900" b="1" dirty="0" smtClean="0">
                <a:latin typeface="Arial" pitchFamily="34" charset="0"/>
                <a:cs typeface="Arial" pitchFamily="34" charset="0"/>
              </a:rPr>
              <a:t>NetCom (</a:t>
            </a:r>
            <a:r>
              <a:rPr lang="en-US" sz="900" b="1" dirty="0">
                <a:latin typeface="Arial" pitchFamily="34" charset="0"/>
                <a:cs typeface="Arial" pitchFamily="34" charset="0"/>
              </a:rPr>
              <a:t>N</a:t>
            </a:r>
            <a:r>
              <a:rPr lang="en-US" sz="900" b="1" dirty="0" smtClean="0">
                <a:latin typeface="Arial" pitchFamily="34" charset="0"/>
                <a:cs typeface="Arial" pitchFamily="34" charset="0"/>
              </a:rPr>
              <a:t>orway)</a:t>
            </a:r>
            <a:endParaRPr lang="en-SG" sz="900" b="1" dirty="0">
              <a:latin typeface="Arial" pitchFamily="34" charset="0"/>
              <a:cs typeface="Arial" pitchFamily="34" charset="0"/>
            </a:endParaRPr>
          </a:p>
        </p:txBody>
      </p:sp>
      <p:pic>
        <p:nvPicPr>
          <p:cNvPr id="26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7416" y="827919"/>
            <a:ext cx="381000" cy="3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TextBox 263"/>
          <p:cNvSpPr txBox="1"/>
          <p:nvPr/>
        </p:nvSpPr>
        <p:spPr>
          <a:xfrm>
            <a:off x="3292136" y="1117479"/>
            <a:ext cx="1097280" cy="507831"/>
          </a:xfrm>
          <a:prstGeom prst="rect">
            <a:avLst/>
          </a:prstGeom>
          <a:noFill/>
        </p:spPr>
        <p:txBody>
          <a:bodyPr wrap="square" rtlCol="0">
            <a:spAutoFit/>
          </a:bodyPr>
          <a:lstStyle/>
          <a:p>
            <a:pPr algn="ctr"/>
            <a:r>
              <a:rPr lang="en-US" sz="900" b="1" dirty="0" smtClean="0">
                <a:latin typeface="Arial" pitchFamily="34" charset="0"/>
                <a:cs typeface="Arial" pitchFamily="34" charset="0"/>
              </a:rPr>
              <a:t>1992 - 1996</a:t>
            </a:r>
          </a:p>
          <a:p>
            <a:pPr algn="ctr"/>
            <a:r>
              <a:rPr lang="en-US" sz="900" b="1" dirty="0" smtClean="0">
                <a:latin typeface="Arial" pitchFamily="34" charset="0"/>
                <a:cs typeface="Arial" pitchFamily="34" charset="0"/>
              </a:rPr>
              <a:t>Cambridge Cable (UK)</a:t>
            </a:r>
            <a:endParaRPr lang="en-SG" sz="900" b="1" dirty="0">
              <a:latin typeface="Arial" pitchFamily="34" charset="0"/>
              <a:cs typeface="Arial" pitchFamily="34" charset="0"/>
            </a:endParaRPr>
          </a:p>
        </p:txBody>
      </p:sp>
      <p:sp>
        <p:nvSpPr>
          <p:cNvPr id="265" name="TextBox 264"/>
          <p:cNvSpPr txBox="1"/>
          <p:nvPr/>
        </p:nvSpPr>
        <p:spPr>
          <a:xfrm>
            <a:off x="5391377" y="1117478"/>
            <a:ext cx="1097280" cy="507831"/>
          </a:xfrm>
          <a:prstGeom prst="rect">
            <a:avLst/>
          </a:prstGeom>
          <a:noFill/>
        </p:spPr>
        <p:txBody>
          <a:bodyPr wrap="square" rtlCol="0">
            <a:spAutoFit/>
          </a:bodyPr>
          <a:lstStyle/>
          <a:p>
            <a:pPr algn="ctr"/>
            <a:r>
              <a:rPr lang="en-US" sz="900" b="1" dirty="0" smtClean="0">
                <a:latin typeface="Arial" pitchFamily="34" charset="0"/>
                <a:cs typeface="Arial" pitchFamily="34" charset="0"/>
              </a:rPr>
              <a:t>1995 - 1998</a:t>
            </a:r>
          </a:p>
          <a:p>
            <a:pPr algn="ctr"/>
            <a:r>
              <a:rPr lang="en-US" sz="900" b="1" dirty="0" smtClean="0">
                <a:latin typeface="Arial" pitchFamily="34" charset="0"/>
                <a:cs typeface="Arial" pitchFamily="34" charset="0"/>
              </a:rPr>
              <a:t>Stjarn TV (Sweden)</a:t>
            </a:r>
            <a:endParaRPr lang="en-SG" sz="900" b="1" dirty="0">
              <a:latin typeface="Arial" pitchFamily="34" charset="0"/>
              <a:cs typeface="Arial" pitchFamily="34" charset="0"/>
            </a:endParaRPr>
          </a:p>
        </p:txBody>
      </p:sp>
      <p:pic>
        <p:nvPicPr>
          <p:cNvPr id="266"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3349" y="2674052"/>
            <a:ext cx="815340" cy="26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 name="TextBox 266"/>
          <p:cNvSpPr txBox="1"/>
          <p:nvPr/>
        </p:nvSpPr>
        <p:spPr>
          <a:xfrm>
            <a:off x="2760143" y="2978852"/>
            <a:ext cx="1097280" cy="507831"/>
          </a:xfrm>
          <a:prstGeom prst="rect">
            <a:avLst/>
          </a:prstGeom>
          <a:noFill/>
        </p:spPr>
        <p:txBody>
          <a:bodyPr wrap="square" rtlCol="0">
            <a:spAutoFit/>
          </a:bodyPr>
          <a:lstStyle/>
          <a:p>
            <a:pPr algn="ctr"/>
            <a:r>
              <a:rPr lang="en-US" sz="900" b="1" dirty="0" smtClean="0">
                <a:latin typeface="Arial" pitchFamily="34" charset="0"/>
                <a:cs typeface="Arial" pitchFamily="34" charset="0"/>
              </a:rPr>
              <a:t>1995 - 2004</a:t>
            </a:r>
          </a:p>
          <a:p>
            <a:pPr algn="ctr"/>
            <a:r>
              <a:rPr lang="en-US" sz="900" b="1" dirty="0" smtClean="0">
                <a:latin typeface="Arial" pitchFamily="34" charset="0"/>
                <a:cs typeface="Arial" pitchFamily="34" charset="0"/>
              </a:rPr>
              <a:t>Belgacom (Belgium)</a:t>
            </a:r>
            <a:endParaRPr lang="en-SG" sz="900" b="1" dirty="0">
              <a:latin typeface="Arial" pitchFamily="34" charset="0"/>
              <a:cs typeface="Arial" pitchFamily="34" charset="0"/>
            </a:endParaRPr>
          </a:p>
        </p:txBody>
      </p:sp>
      <p:sp>
        <p:nvSpPr>
          <p:cNvPr id="248" name="Freeform 55"/>
          <p:cNvSpPr>
            <a:spLocks/>
          </p:cNvSpPr>
          <p:nvPr/>
        </p:nvSpPr>
        <p:spPr bwMode="auto">
          <a:xfrm>
            <a:off x="5037681" y="4018895"/>
            <a:ext cx="212013" cy="286484"/>
          </a:xfrm>
          <a:custGeom>
            <a:avLst/>
            <a:gdLst>
              <a:gd name="T0" fmla="*/ 119 w 127"/>
              <a:gd name="T1" fmla="*/ 109 h 168"/>
              <a:gd name="T2" fmla="*/ 111 w 127"/>
              <a:gd name="T3" fmla="*/ 97 h 168"/>
              <a:gd name="T4" fmla="*/ 111 w 127"/>
              <a:gd name="T5" fmla="*/ 45 h 168"/>
              <a:gd name="T6" fmla="*/ 111 w 127"/>
              <a:gd name="T7" fmla="*/ 38 h 168"/>
              <a:gd name="T8" fmla="*/ 116 w 127"/>
              <a:gd name="T9" fmla="*/ 26 h 168"/>
              <a:gd name="T10" fmla="*/ 127 w 127"/>
              <a:gd name="T11" fmla="*/ 13 h 168"/>
              <a:gd name="T12" fmla="*/ 120 w 127"/>
              <a:gd name="T13" fmla="*/ 13 h 168"/>
              <a:gd name="T14" fmla="*/ 114 w 127"/>
              <a:gd name="T15" fmla="*/ 13 h 168"/>
              <a:gd name="T16" fmla="*/ 110 w 127"/>
              <a:gd name="T17" fmla="*/ 8 h 168"/>
              <a:gd name="T18" fmla="*/ 101 w 127"/>
              <a:gd name="T19" fmla="*/ 10 h 168"/>
              <a:gd name="T20" fmla="*/ 90 w 127"/>
              <a:gd name="T21" fmla="*/ 18 h 168"/>
              <a:gd name="T22" fmla="*/ 86 w 127"/>
              <a:gd name="T23" fmla="*/ 21 h 168"/>
              <a:gd name="T24" fmla="*/ 79 w 127"/>
              <a:gd name="T25" fmla="*/ 21 h 168"/>
              <a:gd name="T26" fmla="*/ 71 w 127"/>
              <a:gd name="T27" fmla="*/ 18 h 168"/>
              <a:gd name="T28" fmla="*/ 63 w 127"/>
              <a:gd name="T29" fmla="*/ 17 h 168"/>
              <a:gd name="T30" fmla="*/ 54 w 127"/>
              <a:gd name="T31" fmla="*/ 9 h 168"/>
              <a:gd name="T32" fmla="*/ 46 w 127"/>
              <a:gd name="T33" fmla="*/ 5 h 168"/>
              <a:gd name="T34" fmla="*/ 41 w 127"/>
              <a:gd name="T35" fmla="*/ 4 h 168"/>
              <a:gd name="T36" fmla="*/ 31 w 127"/>
              <a:gd name="T37" fmla="*/ 1 h 168"/>
              <a:gd name="T38" fmla="*/ 19 w 127"/>
              <a:gd name="T39" fmla="*/ 0 h 168"/>
              <a:gd name="T40" fmla="*/ 5 w 127"/>
              <a:gd name="T41" fmla="*/ 4 h 168"/>
              <a:gd name="T42" fmla="*/ 0 w 127"/>
              <a:gd name="T43" fmla="*/ 8 h 168"/>
              <a:gd name="T44" fmla="*/ 1 w 127"/>
              <a:gd name="T45" fmla="*/ 13 h 168"/>
              <a:gd name="T46" fmla="*/ 5 w 127"/>
              <a:gd name="T47" fmla="*/ 17 h 168"/>
              <a:gd name="T48" fmla="*/ 6 w 127"/>
              <a:gd name="T49" fmla="*/ 21 h 168"/>
              <a:gd name="T50" fmla="*/ 9 w 127"/>
              <a:gd name="T51" fmla="*/ 26 h 168"/>
              <a:gd name="T52" fmla="*/ 14 w 127"/>
              <a:gd name="T53" fmla="*/ 38 h 168"/>
              <a:gd name="T54" fmla="*/ 18 w 127"/>
              <a:gd name="T55" fmla="*/ 49 h 168"/>
              <a:gd name="T56" fmla="*/ 14 w 127"/>
              <a:gd name="T57" fmla="*/ 57 h 168"/>
              <a:gd name="T58" fmla="*/ 13 w 127"/>
              <a:gd name="T59" fmla="*/ 62 h 168"/>
              <a:gd name="T60" fmla="*/ 6 w 127"/>
              <a:gd name="T61" fmla="*/ 66 h 168"/>
              <a:gd name="T62" fmla="*/ 2 w 127"/>
              <a:gd name="T63" fmla="*/ 74 h 168"/>
              <a:gd name="T64" fmla="*/ 1 w 127"/>
              <a:gd name="T65" fmla="*/ 87 h 168"/>
              <a:gd name="T66" fmla="*/ 9 w 127"/>
              <a:gd name="T67" fmla="*/ 87 h 168"/>
              <a:gd name="T68" fmla="*/ 14 w 127"/>
              <a:gd name="T69" fmla="*/ 89 h 168"/>
              <a:gd name="T70" fmla="*/ 6 w 127"/>
              <a:gd name="T71" fmla="*/ 93 h 168"/>
              <a:gd name="T72" fmla="*/ 1 w 127"/>
              <a:gd name="T73" fmla="*/ 97 h 168"/>
              <a:gd name="T74" fmla="*/ 1 w 127"/>
              <a:gd name="T75" fmla="*/ 102 h 168"/>
              <a:gd name="T76" fmla="*/ 58 w 127"/>
              <a:gd name="T77" fmla="*/ 140 h 168"/>
              <a:gd name="T78" fmla="*/ 58 w 127"/>
              <a:gd name="T79" fmla="*/ 144 h 168"/>
              <a:gd name="T80" fmla="*/ 59 w 127"/>
              <a:gd name="T81" fmla="*/ 148 h 168"/>
              <a:gd name="T82" fmla="*/ 77 w 127"/>
              <a:gd name="T83" fmla="*/ 163 h 168"/>
              <a:gd name="T84" fmla="*/ 83 w 127"/>
              <a:gd name="T85" fmla="*/ 168 h 168"/>
              <a:gd name="T86" fmla="*/ 86 w 127"/>
              <a:gd name="T87" fmla="*/ 168 h 168"/>
              <a:gd name="T88" fmla="*/ 89 w 127"/>
              <a:gd name="T89" fmla="*/ 163 h 168"/>
              <a:gd name="T90" fmla="*/ 90 w 127"/>
              <a:gd name="T91" fmla="*/ 158 h 168"/>
              <a:gd name="T92" fmla="*/ 93 w 127"/>
              <a:gd name="T93" fmla="*/ 152 h 168"/>
              <a:gd name="T94" fmla="*/ 98 w 127"/>
              <a:gd name="T95" fmla="*/ 142 h 168"/>
              <a:gd name="T96" fmla="*/ 101 w 127"/>
              <a:gd name="T97" fmla="*/ 132 h 168"/>
              <a:gd name="T98" fmla="*/ 103 w 127"/>
              <a:gd name="T99" fmla="*/ 131 h 168"/>
              <a:gd name="T100" fmla="*/ 107 w 127"/>
              <a:gd name="T101" fmla="*/ 127 h 168"/>
              <a:gd name="T102" fmla="*/ 111 w 127"/>
              <a:gd name="T103" fmla="*/ 127 h 168"/>
              <a:gd name="T104" fmla="*/ 110 w 127"/>
              <a:gd name="T105" fmla="*/ 119 h 168"/>
              <a:gd name="T106" fmla="*/ 111 w 127"/>
              <a:gd name="T107" fmla="*/ 119 h 168"/>
              <a:gd name="T108" fmla="*/ 116 w 127"/>
              <a:gd name="T109" fmla="*/ 119 h 168"/>
              <a:gd name="T110" fmla="*/ 124 w 127"/>
              <a:gd name="T111" fmla="*/ 109 h 168"/>
              <a:gd name="T112" fmla="*/ 120 w 127"/>
              <a:gd name="T113" fmla="*/ 111 h 168"/>
              <a:gd name="T114" fmla="*/ 120 w 127"/>
              <a:gd name="T115" fmla="*/ 111 h 168"/>
              <a:gd name="T116" fmla="*/ 120 w 127"/>
              <a:gd name="T117" fmla="*/ 111 h 168"/>
              <a:gd name="T118" fmla="*/ 120 w 127"/>
              <a:gd name="T119" fmla="*/ 11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68">
                <a:moveTo>
                  <a:pt x="120" y="111"/>
                </a:moveTo>
                <a:lnTo>
                  <a:pt x="119" y="109"/>
                </a:lnTo>
                <a:lnTo>
                  <a:pt x="115" y="102"/>
                </a:lnTo>
                <a:lnTo>
                  <a:pt x="111" y="97"/>
                </a:lnTo>
                <a:lnTo>
                  <a:pt x="111" y="91"/>
                </a:lnTo>
                <a:lnTo>
                  <a:pt x="111" y="45"/>
                </a:lnTo>
                <a:lnTo>
                  <a:pt x="111" y="41"/>
                </a:lnTo>
                <a:lnTo>
                  <a:pt x="111" y="38"/>
                </a:lnTo>
                <a:lnTo>
                  <a:pt x="114" y="32"/>
                </a:lnTo>
                <a:lnTo>
                  <a:pt x="116" y="26"/>
                </a:lnTo>
                <a:lnTo>
                  <a:pt x="123" y="17"/>
                </a:lnTo>
                <a:lnTo>
                  <a:pt x="127" y="13"/>
                </a:lnTo>
                <a:lnTo>
                  <a:pt x="123" y="13"/>
                </a:lnTo>
                <a:lnTo>
                  <a:pt x="120" y="13"/>
                </a:lnTo>
                <a:lnTo>
                  <a:pt x="116" y="13"/>
                </a:lnTo>
                <a:lnTo>
                  <a:pt x="114" y="13"/>
                </a:lnTo>
                <a:lnTo>
                  <a:pt x="111" y="9"/>
                </a:lnTo>
                <a:lnTo>
                  <a:pt x="110" y="8"/>
                </a:lnTo>
                <a:lnTo>
                  <a:pt x="106" y="8"/>
                </a:lnTo>
                <a:lnTo>
                  <a:pt x="101" y="10"/>
                </a:lnTo>
                <a:lnTo>
                  <a:pt x="94" y="14"/>
                </a:lnTo>
                <a:lnTo>
                  <a:pt x="90" y="18"/>
                </a:lnTo>
                <a:lnTo>
                  <a:pt x="89" y="22"/>
                </a:lnTo>
                <a:lnTo>
                  <a:pt x="86" y="21"/>
                </a:lnTo>
                <a:lnTo>
                  <a:pt x="83" y="21"/>
                </a:lnTo>
                <a:lnTo>
                  <a:pt x="79" y="21"/>
                </a:lnTo>
                <a:lnTo>
                  <a:pt x="75" y="18"/>
                </a:lnTo>
                <a:lnTo>
                  <a:pt x="71" y="18"/>
                </a:lnTo>
                <a:lnTo>
                  <a:pt x="67" y="18"/>
                </a:lnTo>
                <a:lnTo>
                  <a:pt x="63" y="17"/>
                </a:lnTo>
                <a:lnTo>
                  <a:pt x="62" y="14"/>
                </a:lnTo>
                <a:lnTo>
                  <a:pt x="54" y="9"/>
                </a:lnTo>
                <a:lnTo>
                  <a:pt x="49" y="5"/>
                </a:lnTo>
                <a:lnTo>
                  <a:pt x="46" y="5"/>
                </a:lnTo>
                <a:lnTo>
                  <a:pt x="45" y="4"/>
                </a:lnTo>
                <a:lnTo>
                  <a:pt x="41" y="4"/>
                </a:lnTo>
                <a:lnTo>
                  <a:pt x="33" y="4"/>
                </a:lnTo>
                <a:lnTo>
                  <a:pt x="31" y="1"/>
                </a:lnTo>
                <a:lnTo>
                  <a:pt x="29" y="0"/>
                </a:lnTo>
                <a:lnTo>
                  <a:pt x="19" y="0"/>
                </a:lnTo>
                <a:lnTo>
                  <a:pt x="6" y="1"/>
                </a:lnTo>
                <a:lnTo>
                  <a:pt x="5" y="4"/>
                </a:lnTo>
                <a:lnTo>
                  <a:pt x="1" y="5"/>
                </a:lnTo>
                <a:lnTo>
                  <a:pt x="0" y="8"/>
                </a:lnTo>
                <a:lnTo>
                  <a:pt x="1" y="10"/>
                </a:lnTo>
                <a:lnTo>
                  <a:pt x="1" y="13"/>
                </a:lnTo>
                <a:lnTo>
                  <a:pt x="2" y="14"/>
                </a:lnTo>
                <a:lnTo>
                  <a:pt x="5" y="17"/>
                </a:lnTo>
                <a:lnTo>
                  <a:pt x="6" y="17"/>
                </a:lnTo>
                <a:lnTo>
                  <a:pt x="6" y="21"/>
                </a:lnTo>
                <a:lnTo>
                  <a:pt x="6" y="25"/>
                </a:lnTo>
                <a:lnTo>
                  <a:pt x="9" y="26"/>
                </a:lnTo>
                <a:lnTo>
                  <a:pt x="13" y="34"/>
                </a:lnTo>
                <a:lnTo>
                  <a:pt x="14" y="38"/>
                </a:lnTo>
                <a:lnTo>
                  <a:pt x="16" y="45"/>
                </a:lnTo>
                <a:lnTo>
                  <a:pt x="18" y="49"/>
                </a:lnTo>
                <a:lnTo>
                  <a:pt x="16" y="54"/>
                </a:lnTo>
                <a:lnTo>
                  <a:pt x="14" y="57"/>
                </a:lnTo>
                <a:lnTo>
                  <a:pt x="13" y="61"/>
                </a:lnTo>
                <a:lnTo>
                  <a:pt x="13" y="62"/>
                </a:lnTo>
                <a:lnTo>
                  <a:pt x="10" y="65"/>
                </a:lnTo>
                <a:lnTo>
                  <a:pt x="6" y="66"/>
                </a:lnTo>
                <a:lnTo>
                  <a:pt x="6" y="70"/>
                </a:lnTo>
                <a:lnTo>
                  <a:pt x="2" y="74"/>
                </a:lnTo>
                <a:lnTo>
                  <a:pt x="0" y="82"/>
                </a:lnTo>
                <a:lnTo>
                  <a:pt x="1" y="87"/>
                </a:lnTo>
                <a:lnTo>
                  <a:pt x="5" y="89"/>
                </a:lnTo>
                <a:lnTo>
                  <a:pt x="9" y="87"/>
                </a:lnTo>
                <a:lnTo>
                  <a:pt x="10" y="87"/>
                </a:lnTo>
                <a:lnTo>
                  <a:pt x="14" y="89"/>
                </a:lnTo>
                <a:lnTo>
                  <a:pt x="6" y="91"/>
                </a:lnTo>
                <a:lnTo>
                  <a:pt x="6" y="93"/>
                </a:lnTo>
                <a:lnTo>
                  <a:pt x="2" y="93"/>
                </a:lnTo>
                <a:lnTo>
                  <a:pt x="1" y="97"/>
                </a:lnTo>
                <a:lnTo>
                  <a:pt x="1" y="101"/>
                </a:lnTo>
                <a:lnTo>
                  <a:pt x="1" y="102"/>
                </a:lnTo>
                <a:lnTo>
                  <a:pt x="54" y="136"/>
                </a:lnTo>
                <a:lnTo>
                  <a:pt x="58" y="140"/>
                </a:lnTo>
                <a:lnTo>
                  <a:pt x="59" y="142"/>
                </a:lnTo>
                <a:lnTo>
                  <a:pt x="58" y="144"/>
                </a:lnTo>
                <a:lnTo>
                  <a:pt x="58" y="148"/>
                </a:lnTo>
                <a:lnTo>
                  <a:pt x="59" y="148"/>
                </a:lnTo>
                <a:lnTo>
                  <a:pt x="67" y="158"/>
                </a:lnTo>
                <a:lnTo>
                  <a:pt x="77" y="163"/>
                </a:lnTo>
                <a:lnTo>
                  <a:pt x="81" y="167"/>
                </a:lnTo>
                <a:lnTo>
                  <a:pt x="83" y="168"/>
                </a:lnTo>
                <a:lnTo>
                  <a:pt x="85" y="168"/>
                </a:lnTo>
                <a:lnTo>
                  <a:pt x="86" y="168"/>
                </a:lnTo>
                <a:lnTo>
                  <a:pt x="86" y="168"/>
                </a:lnTo>
                <a:lnTo>
                  <a:pt x="89" y="163"/>
                </a:lnTo>
                <a:lnTo>
                  <a:pt x="90" y="159"/>
                </a:lnTo>
                <a:lnTo>
                  <a:pt x="90" y="158"/>
                </a:lnTo>
                <a:lnTo>
                  <a:pt x="93" y="155"/>
                </a:lnTo>
                <a:lnTo>
                  <a:pt x="93" y="152"/>
                </a:lnTo>
                <a:lnTo>
                  <a:pt x="97" y="144"/>
                </a:lnTo>
                <a:lnTo>
                  <a:pt x="98" y="142"/>
                </a:lnTo>
                <a:lnTo>
                  <a:pt x="101" y="139"/>
                </a:lnTo>
                <a:lnTo>
                  <a:pt x="101" y="132"/>
                </a:lnTo>
                <a:lnTo>
                  <a:pt x="102" y="131"/>
                </a:lnTo>
                <a:lnTo>
                  <a:pt x="103" y="131"/>
                </a:lnTo>
                <a:lnTo>
                  <a:pt x="107" y="128"/>
                </a:lnTo>
                <a:lnTo>
                  <a:pt x="107" y="127"/>
                </a:lnTo>
                <a:lnTo>
                  <a:pt x="110" y="126"/>
                </a:lnTo>
                <a:lnTo>
                  <a:pt x="111" y="127"/>
                </a:lnTo>
                <a:lnTo>
                  <a:pt x="111" y="123"/>
                </a:lnTo>
                <a:lnTo>
                  <a:pt x="110" y="119"/>
                </a:lnTo>
                <a:lnTo>
                  <a:pt x="111" y="122"/>
                </a:lnTo>
                <a:lnTo>
                  <a:pt x="111" y="119"/>
                </a:lnTo>
                <a:lnTo>
                  <a:pt x="114" y="122"/>
                </a:lnTo>
                <a:lnTo>
                  <a:pt x="116" y="119"/>
                </a:lnTo>
                <a:lnTo>
                  <a:pt x="120" y="115"/>
                </a:lnTo>
                <a:lnTo>
                  <a:pt x="124" y="109"/>
                </a:lnTo>
                <a:lnTo>
                  <a:pt x="120" y="114"/>
                </a:lnTo>
                <a:lnTo>
                  <a:pt x="120" y="111"/>
                </a:lnTo>
                <a:lnTo>
                  <a:pt x="120" y="111"/>
                </a:lnTo>
                <a:lnTo>
                  <a:pt x="120" y="111"/>
                </a:lnTo>
                <a:lnTo>
                  <a:pt x="120" y="111"/>
                </a:lnTo>
                <a:lnTo>
                  <a:pt x="120" y="111"/>
                </a:lnTo>
                <a:lnTo>
                  <a:pt x="120" y="111"/>
                </a:lnTo>
                <a:lnTo>
                  <a:pt x="120" y="111"/>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49" name="Freeform 59"/>
          <p:cNvSpPr>
            <a:spLocks noEditPoints="1"/>
          </p:cNvSpPr>
          <p:nvPr/>
        </p:nvSpPr>
        <p:spPr bwMode="auto">
          <a:xfrm>
            <a:off x="4350548" y="4088810"/>
            <a:ext cx="155254" cy="194400"/>
          </a:xfrm>
          <a:custGeom>
            <a:avLst/>
            <a:gdLst>
              <a:gd name="T0" fmla="*/ 45 w 93"/>
              <a:gd name="T1" fmla="*/ 109 h 114"/>
              <a:gd name="T2" fmla="*/ 50 w 93"/>
              <a:gd name="T3" fmla="*/ 105 h 114"/>
              <a:gd name="T4" fmla="*/ 46 w 93"/>
              <a:gd name="T5" fmla="*/ 98 h 114"/>
              <a:gd name="T6" fmla="*/ 45 w 93"/>
              <a:gd name="T7" fmla="*/ 90 h 114"/>
              <a:gd name="T8" fmla="*/ 53 w 93"/>
              <a:gd name="T9" fmla="*/ 86 h 114"/>
              <a:gd name="T10" fmla="*/ 61 w 93"/>
              <a:gd name="T11" fmla="*/ 82 h 114"/>
              <a:gd name="T12" fmla="*/ 64 w 93"/>
              <a:gd name="T13" fmla="*/ 77 h 114"/>
              <a:gd name="T14" fmla="*/ 68 w 93"/>
              <a:gd name="T15" fmla="*/ 85 h 114"/>
              <a:gd name="T16" fmla="*/ 72 w 93"/>
              <a:gd name="T17" fmla="*/ 86 h 114"/>
              <a:gd name="T18" fmla="*/ 80 w 93"/>
              <a:gd name="T19" fmla="*/ 81 h 114"/>
              <a:gd name="T20" fmla="*/ 85 w 93"/>
              <a:gd name="T21" fmla="*/ 87 h 114"/>
              <a:gd name="T22" fmla="*/ 89 w 93"/>
              <a:gd name="T23" fmla="*/ 78 h 114"/>
              <a:gd name="T24" fmla="*/ 89 w 93"/>
              <a:gd name="T25" fmla="*/ 73 h 114"/>
              <a:gd name="T26" fmla="*/ 90 w 93"/>
              <a:gd name="T27" fmla="*/ 64 h 114"/>
              <a:gd name="T28" fmla="*/ 90 w 93"/>
              <a:gd name="T29" fmla="*/ 54 h 114"/>
              <a:gd name="T30" fmla="*/ 85 w 93"/>
              <a:gd name="T31" fmla="*/ 50 h 114"/>
              <a:gd name="T32" fmla="*/ 81 w 93"/>
              <a:gd name="T33" fmla="*/ 46 h 114"/>
              <a:gd name="T34" fmla="*/ 85 w 93"/>
              <a:gd name="T35" fmla="*/ 33 h 114"/>
              <a:gd name="T36" fmla="*/ 90 w 93"/>
              <a:gd name="T37" fmla="*/ 26 h 114"/>
              <a:gd name="T38" fmla="*/ 85 w 93"/>
              <a:gd name="T39" fmla="*/ 17 h 114"/>
              <a:gd name="T40" fmla="*/ 70 w 93"/>
              <a:gd name="T41" fmla="*/ 21 h 114"/>
              <a:gd name="T42" fmla="*/ 72 w 93"/>
              <a:gd name="T43" fmla="*/ 8 h 114"/>
              <a:gd name="T44" fmla="*/ 70 w 93"/>
              <a:gd name="T45" fmla="*/ 2 h 114"/>
              <a:gd name="T46" fmla="*/ 57 w 93"/>
              <a:gd name="T47" fmla="*/ 2 h 114"/>
              <a:gd name="T48" fmla="*/ 41 w 93"/>
              <a:gd name="T49" fmla="*/ 2 h 114"/>
              <a:gd name="T50" fmla="*/ 22 w 93"/>
              <a:gd name="T51" fmla="*/ 25 h 114"/>
              <a:gd name="T52" fmla="*/ 17 w 93"/>
              <a:gd name="T53" fmla="*/ 25 h 114"/>
              <a:gd name="T54" fmla="*/ 13 w 93"/>
              <a:gd name="T55" fmla="*/ 29 h 114"/>
              <a:gd name="T56" fmla="*/ 9 w 93"/>
              <a:gd name="T57" fmla="*/ 33 h 114"/>
              <a:gd name="T58" fmla="*/ 20 w 93"/>
              <a:gd name="T59" fmla="*/ 41 h 114"/>
              <a:gd name="T60" fmla="*/ 13 w 93"/>
              <a:gd name="T61" fmla="*/ 41 h 114"/>
              <a:gd name="T62" fmla="*/ 9 w 93"/>
              <a:gd name="T63" fmla="*/ 41 h 114"/>
              <a:gd name="T64" fmla="*/ 6 w 93"/>
              <a:gd name="T65" fmla="*/ 54 h 114"/>
              <a:gd name="T66" fmla="*/ 1 w 93"/>
              <a:gd name="T67" fmla="*/ 56 h 114"/>
              <a:gd name="T68" fmla="*/ 0 w 93"/>
              <a:gd name="T69" fmla="*/ 57 h 114"/>
              <a:gd name="T70" fmla="*/ 6 w 93"/>
              <a:gd name="T71" fmla="*/ 69 h 114"/>
              <a:gd name="T72" fmla="*/ 9 w 93"/>
              <a:gd name="T73" fmla="*/ 70 h 114"/>
              <a:gd name="T74" fmla="*/ 6 w 93"/>
              <a:gd name="T75" fmla="*/ 73 h 114"/>
              <a:gd name="T76" fmla="*/ 10 w 93"/>
              <a:gd name="T77" fmla="*/ 82 h 114"/>
              <a:gd name="T78" fmla="*/ 22 w 93"/>
              <a:gd name="T79" fmla="*/ 95 h 114"/>
              <a:gd name="T80" fmla="*/ 37 w 93"/>
              <a:gd name="T81" fmla="*/ 114 h 114"/>
              <a:gd name="T82" fmla="*/ 44 w 93"/>
              <a:gd name="T83" fmla="*/ 107 h 114"/>
              <a:gd name="T84" fmla="*/ 44 w 93"/>
              <a:gd name="T85" fmla="*/ 107 h 114"/>
              <a:gd name="T86" fmla="*/ 18 w 93"/>
              <a:gd name="T87" fmla="*/ 90 h 114"/>
              <a:gd name="T88" fmla="*/ 20 w 93"/>
              <a:gd name="T89" fmla="*/ 90 h 114"/>
              <a:gd name="T90" fmla="*/ 18 w 93"/>
              <a:gd name="T91" fmla="*/ 90 h 114"/>
              <a:gd name="T92" fmla="*/ 18 w 93"/>
              <a:gd name="T93"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14">
                <a:moveTo>
                  <a:pt x="44" y="107"/>
                </a:moveTo>
                <a:lnTo>
                  <a:pt x="45" y="107"/>
                </a:lnTo>
                <a:lnTo>
                  <a:pt x="45" y="109"/>
                </a:lnTo>
                <a:lnTo>
                  <a:pt x="46" y="111"/>
                </a:lnTo>
                <a:lnTo>
                  <a:pt x="50" y="111"/>
                </a:lnTo>
                <a:lnTo>
                  <a:pt x="50" y="105"/>
                </a:lnTo>
                <a:lnTo>
                  <a:pt x="50" y="103"/>
                </a:lnTo>
                <a:lnTo>
                  <a:pt x="46" y="101"/>
                </a:lnTo>
                <a:lnTo>
                  <a:pt x="46" y="98"/>
                </a:lnTo>
                <a:lnTo>
                  <a:pt x="46" y="94"/>
                </a:lnTo>
                <a:lnTo>
                  <a:pt x="45" y="94"/>
                </a:lnTo>
                <a:lnTo>
                  <a:pt x="45" y="90"/>
                </a:lnTo>
                <a:lnTo>
                  <a:pt x="45" y="86"/>
                </a:lnTo>
                <a:lnTo>
                  <a:pt x="50" y="86"/>
                </a:lnTo>
                <a:lnTo>
                  <a:pt x="53" y="86"/>
                </a:lnTo>
                <a:lnTo>
                  <a:pt x="57" y="86"/>
                </a:lnTo>
                <a:lnTo>
                  <a:pt x="58" y="86"/>
                </a:lnTo>
                <a:lnTo>
                  <a:pt x="61" y="82"/>
                </a:lnTo>
                <a:lnTo>
                  <a:pt x="58" y="78"/>
                </a:lnTo>
                <a:lnTo>
                  <a:pt x="61" y="77"/>
                </a:lnTo>
                <a:lnTo>
                  <a:pt x="64" y="77"/>
                </a:lnTo>
                <a:lnTo>
                  <a:pt x="65" y="77"/>
                </a:lnTo>
                <a:lnTo>
                  <a:pt x="66" y="81"/>
                </a:lnTo>
                <a:lnTo>
                  <a:pt x="68" y="85"/>
                </a:lnTo>
                <a:lnTo>
                  <a:pt x="68" y="86"/>
                </a:lnTo>
                <a:lnTo>
                  <a:pt x="70" y="86"/>
                </a:lnTo>
                <a:lnTo>
                  <a:pt x="72" y="86"/>
                </a:lnTo>
                <a:lnTo>
                  <a:pt x="76" y="87"/>
                </a:lnTo>
                <a:lnTo>
                  <a:pt x="77" y="85"/>
                </a:lnTo>
                <a:lnTo>
                  <a:pt x="80" y="81"/>
                </a:lnTo>
                <a:lnTo>
                  <a:pt x="81" y="86"/>
                </a:lnTo>
                <a:lnTo>
                  <a:pt x="84" y="90"/>
                </a:lnTo>
                <a:lnTo>
                  <a:pt x="85" y="87"/>
                </a:lnTo>
                <a:lnTo>
                  <a:pt x="87" y="85"/>
                </a:lnTo>
                <a:lnTo>
                  <a:pt x="87" y="81"/>
                </a:lnTo>
                <a:lnTo>
                  <a:pt x="89" y="78"/>
                </a:lnTo>
                <a:lnTo>
                  <a:pt x="90" y="74"/>
                </a:lnTo>
                <a:lnTo>
                  <a:pt x="90" y="73"/>
                </a:lnTo>
                <a:lnTo>
                  <a:pt x="89" y="73"/>
                </a:lnTo>
                <a:lnTo>
                  <a:pt x="90" y="70"/>
                </a:lnTo>
                <a:lnTo>
                  <a:pt x="90" y="69"/>
                </a:lnTo>
                <a:lnTo>
                  <a:pt x="90" y="64"/>
                </a:lnTo>
                <a:lnTo>
                  <a:pt x="90" y="57"/>
                </a:lnTo>
                <a:lnTo>
                  <a:pt x="93" y="56"/>
                </a:lnTo>
                <a:lnTo>
                  <a:pt x="90" y="54"/>
                </a:lnTo>
                <a:lnTo>
                  <a:pt x="89" y="52"/>
                </a:lnTo>
                <a:lnTo>
                  <a:pt x="87" y="52"/>
                </a:lnTo>
                <a:lnTo>
                  <a:pt x="85" y="50"/>
                </a:lnTo>
                <a:lnTo>
                  <a:pt x="85" y="48"/>
                </a:lnTo>
                <a:lnTo>
                  <a:pt x="81" y="48"/>
                </a:lnTo>
                <a:lnTo>
                  <a:pt x="81" y="46"/>
                </a:lnTo>
                <a:lnTo>
                  <a:pt x="84" y="42"/>
                </a:lnTo>
                <a:lnTo>
                  <a:pt x="84" y="37"/>
                </a:lnTo>
                <a:lnTo>
                  <a:pt x="85" y="33"/>
                </a:lnTo>
                <a:lnTo>
                  <a:pt x="89" y="33"/>
                </a:lnTo>
                <a:lnTo>
                  <a:pt x="90" y="29"/>
                </a:lnTo>
                <a:lnTo>
                  <a:pt x="90" y="26"/>
                </a:lnTo>
                <a:lnTo>
                  <a:pt x="89" y="24"/>
                </a:lnTo>
                <a:lnTo>
                  <a:pt x="87" y="20"/>
                </a:lnTo>
                <a:lnTo>
                  <a:pt x="85" y="17"/>
                </a:lnTo>
                <a:lnTo>
                  <a:pt x="84" y="17"/>
                </a:lnTo>
                <a:lnTo>
                  <a:pt x="82" y="18"/>
                </a:lnTo>
                <a:lnTo>
                  <a:pt x="70" y="21"/>
                </a:lnTo>
                <a:lnTo>
                  <a:pt x="72" y="16"/>
                </a:lnTo>
                <a:lnTo>
                  <a:pt x="70" y="12"/>
                </a:lnTo>
                <a:lnTo>
                  <a:pt x="72" y="8"/>
                </a:lnTo>
                <a:lnTo>
                  <a:pt x="72" y="4"/>
                </a:lnTo>
                <a:lnTo>
                  <a:pt x="72" y="2"/>
                </a:lnTo>
                <a:lnTo>
                  <a:pt x="70" y="2"/>
                </a:lnTo>
                <a:lnTo>
                  <a:pt x="66" y="2"/>
                </a:lnTo>
                <a:lnTo>
                  <a:pt x="62" y="2"/>
                </a:lnTo>
                <a:lnTo>
                  <a:pt x="57" y="2"/>
                </a:lnTo>
                <a:lnTo>
                  <a:pt x="46" y="0"/>
                </a:lnTo>
                <a:lnTo>
                  <a:pt x="44" y="0"/>
                </a:lnTo>
                <a:lnTo>
                  <a:pt x="41" y="2"/>
                </a:lnTo>
                <a:lnTo>
                  <a:pt x="41" y="4"/>
                </a:lnTo>
                <a:lnTo>
                  <a:pt x="41" y="25"/>
                </a:lnTo>
                <a:lnTo>
                  <a:pt x="22" y="25"/>
                </a:lnTo>
                <a:lnTo>
                  <a:pt x="18" y="25"/>
                </a:lnTo>
                <a:lnTo>
                  <a:pt x="17" y="25"/>
                </a:lnTo>
                <a:lnTo>
                  <a:pt x="17" y="25"/>
                </a:lnTo>
                <a:lnTo>
                  <a:pt x="14" y="25"/>
                </a:lnTo>
                <a:lnTo>
                  <a:pt x="13" y="25"/>
                </a:lnTo>
                <a:lnTo>
                  <a:pt x="13" y="29"/>
                </a:lnTo>
                <a:lnTo>
                  <a:pt x="13" y="33"/>
                </a:lnTo>
                <a:lnTo>
                  <a:pt x="10" y="33"/>
                </a:lnTo>
                <a:lnTo>
                  <a:pt x="9" y="33"/>
                </a:lnTo>
                <a:lnTo>
                  <a:pt x="10" y="34"/>
                </a:lnTo>
                <a:lnTo>
                  <a:pt x="14" y="38"/>
                </a:lnTo>
                <a:lnTo>
                  <a:pt x="20" y="41"/>
                </a:lnTo>
                <a:lnTo>
                  <a:pt x="17" y="41"/>
                </a:lnTo>
                <a:lnTo>
                  <a:pt x="17" y="42"/>
                </a:lnTo>
                <a:lnTo>
                  <a:pt x="13" y="41"/>
                </a:lnTo>
                <a:lnTo>
                  <a:pt x="10" y="42"/>
                </a:lnTo>
                <a:lnTo>
                  <a:pt x="9" y="38"/>
                </a:lnTo>
                <a:lnTo>
                  <a:pt x="9" y="41"/>
                </a:lnTo>
                <a:lnTo>
                  <a:pt x="9" y="42"/>
                </a:lnTo>
                <a:lnTo>
                  <a:pt x="9" y="48"/>
                </a:lnTo>
                <a:lnTo>
                  <a:pt x="6" y="54"/>
                </a:lnTo>
                <a:lnTo>
                  <a:pt x="4" y="60"/>
                </a:lnTo>
                <a:lnTo>
                  <a:pt x="4" y="56"/>
                </a:lnTo>
                <a:lnTo>
                  <a:pt x="1" y="56"/>
                </a:lnTo>
                <a:lnTo>
                  <a:pt x="1" y="57"/>
                </a:lnTo>
                <a:lnTo>
                  <a:pt x="0" y="54"/>
                </a:lnTo>
                <a:lnTo>
                  <a:pt x="0" y="57"/>
                </a:lnTo>
                <a:lnTo>
                  <a:pt x="1" y="60"/>
                </a:lnTo>
                <a:lnTo>
                  <a:pt x="5" y="65"/>
                </a:lnTo>
                <a:lnTo>
                  <a:pt x="6" y="69"/>
                </a:lnTo>
                <a:lnTo>
                  <a:pt x="9" y="68"/>
                </a:lnTo>
                <a:lnTo>
                  <a:pt x="9" y="69"/>
                </a:lnTo>
                <a:lnTo>
                  <a:pt x="9" y="70"/>
                </a:lnTo>
                <a:lnTo>
                  <a:pt x="10" y="70"/>
                </a:lnTo>
                <a:lnTo>
                  <a:pt x="13" y="73"/>
                </a:lnTo>
                <a:lnTo>
                  <a:pt x="6" y="73"/>
                </a:lnTo>
                <a:lnTo>
                  <a:pt x="6" y="74"/>
                </a:lnTo>
                <a:lnTo>
                  <a:pt x="9" y="77"/>
                </a:lnTo>
                <a:lnTo>
                  <a:pt x="10" y="82"/>
                </a:lnTo>
                <a:lnTo>
                  <a:pt x="13" y="86"/>
                </a:lnTo>
                <a:lnTo>
                  <a:pt x="14" y="87"/>
                </a:lnTo>
                <a:lnTo>
                  <a:pt x="22" y="95"/>
                </a:lnTo>
                <a:lnTo>
                  <a:pt x="28" y="103"/>
                </a:lnTo>
                <a:lnTo>
                  <a:pt x="33" y="109"/>
                </a:lnTo>
                <a:lnTo>
                  <a:pt x="37" y="114"/>
                </a:lnTo>
                <a:lnTo>
                  <a:pt x="40" y="111"/>
                </a:lnTo>
                <a:lnTo>
                  <a:pt x="44" y="107"/>
                </a:lnTo>
                <a:lnTo>
                  <a:pt x="44" y="107"/>
                </a:lnTo>
                <a:lnTo>
                  <a:pt x="44" y="107"/>
                </a:lnTo>
                <a:lnTo>
                  <a:pt x="44" y="107"/>
                </a:lnTo>
                <a:lnTo>
                  <a:pt x="44" y="107"/>
                </a:lnTo>
                <a:lnTo>
                  <a:pt x="44" y="107"/>
                </a:lnTo>
                <a:lnTo>
                  <a:pt x="44" y="107"/>
                </a:lnTo>
                <a:close/>
                <a:moveTo>
                  <a:pt x="18" y="90"/>
                </a:moveTo>
                <a:lnTo>
                  <a:pt x="17" y="87"/>
                </a:lnTo>
                <a:lnTo>
                  <a:pt x="18" y="87"/>
                </a:lnTo>
                <a:lnTo>
                  <a:pt x="20" y="90"/>
                </a:lnTo>
                <a:lnTo>
                  <a:pt x="18" y="90"/>
                </a:lnTo>
                <a:lnTo>
                  <a:pt x="18" y="90"/>
                </a:lnTo>
                <a:lnTo>
                  <a:pt x="18" y="90"/>
                </a:lnTo>
                <a:lnTo>
                  <a:pt x="18" y="90"/>
                </a:lnTo>
                <a:lnTo>
                  <a:pt x="18" y="90"/>
                </a:lnTo>
                <a:lnTo>
                  <a:pt x="18" y="90"/>
                </a:lnTo>
                <a:lnTo>
                  <a:pt x="18" y="90"/>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0" name="Freeform 63"/>
          <p:cNvSpPr>
            <a:spLocks/>
          </p:cNvSpPr>
          <p:nvPr/>
        </p:nvSpPr>
        <p:spPr bwMode="auto">
          <a:xfrm>
            <a:off x="4912805" y="4192832"/>
            <a:ext cx="287135" cy="332527"/>
          </a:xfrm>
          <a:custGeom>
            <a:avLst/>
            <a:gdLst>
              <a:gd name="T0" fmla="*/ 164 w 172"/>
              <a:gd name="T1" fmla="*/ 164 h 195"/>
              <a:gd name="T2" fmla="*/ 161 w 172"/>
              <a:gd name="T3" fmla="*/ 157 h 195"/>
              <a:gd name="T4" fmla="*/ 157 w 172"/>
              <a:gd name="T5" fmla="*/ 147 h 195"/>
              <a:gd name="T6" fmla="*/ 156 w 172"/>
              <a:gd name="T7" fmla="*/ 141 h 195"/>
              <a:gd name="T8" fmla="*/ 157 w 172"/>
              <a:gd name="T9" fmla="*/ 123 h 195"/>
              <a:gd name="T10" fmla="*/ 156 w 172"/>
              <a:gd name="T11" fmla="*/ 117 h 195"/>
              <a:gd name="T12" fmla="*/ 156 w 172"/>
              <a:gd name="T13" fmla="*/ 107 h 195"/>
              <a:gd name="T14" fmla="*/ 148 w 172"/>
              <a:gd name="T15" fmla="*/ 95 h 195"/>
              <a:gd name="T16" fmla="*/ 150 w 172"/>
              <a:gd name="T17" fmla="*/ 80 h 195"/>
              <a:gd name="T18" fmla="*/ 152 w 172"/>
              <a:gd name="T19" fmla="*/ 65 h 195"/>
              <a:gd name="T20" fmla="*/ 129 w 172"/>
              <a:gd name="T21" fmla="*/ 46 h 195"/>
              <a:gd name="T22" fmla="*/ 125 w 172"/>
              <a:gd name="T23" fmla="*/ 34 h 195"/>
              <a:gd name="T24" fmla="*/ 68 w 172"/>
              <a:gd name="T25" fmla="*/ 8 h 195"/>
              <a:gd name="T26" fmla="*/ 67 w 172"/>
              <a:gd name="T27" fmla="*/ 12 h 195"/>
              <a:gd name="T28" fmla="*/ 60 w 172"/>
              <a:gd name="T29" fmla="*/ 17 h 195"/>
              <a:gd name="T30" fmla="*/ 59 w 172"/>
              <a:gd name="T31" fmla="*/ 20 h 195"/>
              <a:gd name="T32" fmla="*/ 67 w 172"/>
              <a:gd name="T33" fmla="*/ 24 h 195"/>
              <a:gd name="T34" fmla="*/ 55 w 172"/>
              <a:gd name="T35" fmla="*/ 25 h 195"/>
              <a:gd name="T36" fmla="*/ 49 w 172"/>
              <a:gd name="T37" fmla="*/ 25 h 195"/>
              <a:gd name="T38" fmla="*/ 41 w 172"/>
              <a:gd name="T39" fmla="*/ 25 h 195"/>
              <a:gd name="T40" fmla="*/ 37 w 172"/>
              <a:gd name="T41" fmla="*/ 30 h 195"/>
              <a:gd name="T42" fmla="*/ 33 w 172"/>
              <a:gd name="T43" fmla="*/ 21 h 195"/>
              <a:gd name="T44" fmla="*/ 36 w 172"/>
              <a:gd name="T45" fmla="*/ 8 h 195"/>
              <a:gd name="T46" fmla="*/ 27 w 172"/>
              <a:gd name="T47" fmla="*/ 0 h 195"/>
              <a:gd name="T48" fmla="*/ 15 w 172"/>
              <a:gd name="T49" fmla="*/ 3 h 195"/>
              <a:gd name="T50" fmla="*/ 20 w 172"/>
              <a:gd name="T51" fmla="*/ 16 h 195"/>
              <a:gd name="T52" fmla="*/ 19 w 172"/>
              <a:gd name="T53" fmla="*/ 25 h 195"/>
              <a:gd name="T54" fmla="*/ 15 w 172"/>
              <a:gd name="T55" fmla="*/ 33 h 195"/>
              <a:gd name="T56" fmla="*/ 20 w 172"/>
              <a:gd name="T57" fmla="*/ 37 h 195"/>
              <a:gd name="T58" fmla="*/ 16 w 172"/>
              <a:gd name="T59" fmla="*/ 44 h 195"/>
              <a:gd name="T60" fmla="*/ 15 w 172"/>
              <a:gd name="T61" fmla="*/ 52 h 195"/>
              <a:gd name="T62" fmla="*/ 5 w 172"/>
              <a:gd name="T63" fmla="*/ 61 h 195"/>
              <a:gd name="T64" fmla="*/ 3 w 172"/>
              <a:gd name="T65" fmla="*/ 74 h 195"/>
              <a:gd name="T66" fmla="*/ 5 w 172"/>
              <a:gd name="T67" fmla="*/ 90 h 195"/>
              <a:gd name="T68" fmla="*/ 5 w 172"/>
              <a:gd name="T69" fmla="*/ 99 h 195"/>
              <a:gd name="T70" fmla="*/ 16 w 172"/>
              <a:gd name="T71" fmla="*/ 118 h 195"/>
              <a:gd name="T72" fmla="*/ 32 w 172"/>
              <a:gd name="T73" fmla="*/ 143 h 195"/>
              <a:gd name="T74" fmla="*/ 43 w 172"/>
              <a:gd name="T75" fmla="*/ 147 h 195"/>
              <a:gd name="T76" fmla="*/ 51 w 172"/>
              <a:gd name="T77" fmla="*/ 151 h 195"/>
              <a:gd name="T78" fmla="*/ 63 w 172"/>
              <a:gd name="T79" fmla="*/ 157 h 195"/>
              <a:gd name="T80" fmla="*/ 68 w 172"/>
              <a:gd name="T81" fmla="*/ 158 h 195"/>
              <a:gd name="T82" fmla="*/ 72 w 172"/>
              <a:gd name="T83" fmla="*/ 154 h 195"/>
              <a:gd name="T84" fmla="*/ 80 w 172"/>
              <a:gd name="T85" fmla="*/ 179 h 195"/>
              <a:gd name="T86" fmla="*/ 85 w 172"/>
              <a:gd name="T87" fmla="*/ 192 h 195"/>
              <a:gd name="T88" fmla="*/ 100 w 172"/>
              <a:gd name="T89" fmla="*/ 191 h 195"/>
              <a:gd name="T90" fmla="*/ 116 w 172"/>
              <a:gd name="T91" fmla="*/ 192 h 195"/>
              <a:gd name="T92" fmla="*/ 130 w 172"/>
              <a:gd name="T93" fmla="*/ 188 h 195"/>
              <a:gd name="T94" fmla="*/ 144 w 172"/>
              <a:gd name="T95" fmla="*/ 187 h 195"/>
              <a:gd name="T96" fmla="*/ 160 w 172"/>
              <a:gd name="T97" fmla="*/ 180 h 195"/>
              <a:gd name="T98" fmla="*/ 169 w 172"/>
              <a:gd name="T99" fmla="*/ 167 h 195"/>
              <a:gd name="T100" fmla="*/ 169 w 172"/>
              <a:gd name="T101" fmla="*/ 1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95">
                <a:moveTo>
                  <a:pt x="169" y="167"/>
                </a:moveTo>
                <a:lnTo>
                  <a:pt x="165" y="166"/>
                </a:lnTo>
                <a:lnTo>
                  <a:pt x="165" y="167"/>
                </a:lnTo>
                <a:lnTo>
                  <a:pt x="164" y="164"/>
                </a:lnTo>
                <a:lnTo>
                  <a:pt x="161" y="164"/>
                </a:lnTo>
                <a:lnTo>
                  <a:pt x="161" y="162"/>
                </a:lnTo>
                <a:lnTo>
                  <a:pt x="161" y="160"/>
                </a:lnTo>
                <a:lnTo>
                  <a:pt x="161" y="157"/>
                </a:lnTo>
                <a:lnTo>
                  <a:pt x="160" y="154"/>
                </a:lnTo>
                <a:lnTo>
                  <a:pt x="160" y="151"/>
                </a:lnTo>
                <a:lnTo>
                  <a:pt x="160" y="149"/>
                </a:lnTo>
                <a:lnTo>
                  <a:pt x="157" y="147"/>
                </a:lnTo>
                <a:lnTo>
                  <a:pt x="157" y="145"/>
                </a:lnTo>
                <a:lnTo>
                  <a:pt x="156" y="143"/>
                </a:lnTo>
                <a:lnTo>
                  <a:pt x="157" y="143"/>
                </a:lnTo>
                <a:lnTo>
                  <a:pt x="156" y="141"/>
                </a:lnTo>
                <a:lnTo>
                  <a:pt x="154" y="138"/>
                </a:lnTo>
                <a:lnTo>
                  <a:pt x="156" y="134"/>
                </a:lnTo>
                <a:lnTo>
                  <a:pt x="156" y="130"/>
                </a:lnTo>
                <a:lnTo>
                  <a:pt x="157" y="123"/>
                </a:lnTo>
                <a:lnTo>
                  <a:pt x="156" y="123"/>
                </a:lnTo>
                <a:lnTo>
                  <a:pt x="154" y="123"/>
                </a:lnTo>
                <a:lnTo>
                  <a:pt x="156" y="118"/>
                </a:lnTo>
                <a:lnTo>
                  <a:pt x="156" y="117"/>
                </a:lnTo>
                <a:lnTo>
                  <a:pt x="157" y="113"/>
                </a:lnTo>
                <a:lnTo>
                  <a:pt x="157" y="109"/>
                </a:lnTo>
                <a:lnTo>
                  <a:pt x="157" y="107"/>
                </a:lnTo>
                <a:lnTo>
                  <a:pt x="156" y="107"/>
                </a:lnTo>
                <a:lnTo>
                  <a:pt x="154" y="103"/>
                </a:lnTo>
                <a:lnTo>
                  <a:pt x="152" y="101"/>
                </a:lnTo>
                <a:lnTo>
                  <a:pt x="148" y="97"/>
                </a:lnTo>
                <a:lnTo>
                  <a:pt x="148" y="95"/>
                </a:lnTo>
                <a:lnTo>
                  <a:pt x="146" y="91"/>
                </a:lnTo>
                <a:lnTo>
                  <a:pt x="148" y="87"/>
                </a:lnTo>
                <a:lnTo>
                  <a:pt x="150" y="82"/>
                </a:lnTo>
                <a:lnTo>
                  <a:pt x="150" y="80"/>
                </a:lnTo>
                <a:lnTo>
                  <a:pt x="157" y="66"/>
                </a:lnTo>
                <a:lnTo>
                  <a:pt x="156" y="66"/>
                </a:lnTo>
                <a:lnTo>
                  <a:pt x="154" y="66"/>
                </a:lnTo>
                <a:lnTo>
                  <a:pt x="152" y="65"/>
                </a:lnTo>
                <a:lnTo>
                  <a:pt x="148" y="61"/>
                </a:lnTo>
                <a:lnTo>
                  <a:pt x="138" y="56"/>
                </a:lnTo>
                <a:lnTo>
                  <a:pt x="130" y="46"/>
                </a:lnTo>
                <a:lnTo>
                  <a:pt x="129" y="46"/>
                </a:lnTo>
                <a:lnTo>
                  <a:pt x="129" y="42"/>
                </a:lnTo>
                <a:lnTo>
                  <a:pt x="130" y="40"/>
                </a:lnTo>
                <a:lnTo>
                  <a:pt x="129" y="38"/>
                </a:lnTo>
                <a:lnTo>
                  <a:pt x="125" y="34"/>
                </a:lnTo>
                <a:lnTo>
                  <a:pt x="72" y="0"/>
                </a:lnTo>
                <a:lnTo>
                  <a:pt x="71" y="4"/>
                </a:lnTo>
                <a:lnTo>
                  <a:pt x="71" y="7"/>
                </a:lnTo>
                <a:lnTo>
                  <a:pt x="68" y="8"/>
                </a:lnTo>
                <a:lnTo>
                  <a:pt x="71" y="9"/>
                </a:lnTo>
                <a:lnTo>
                  <a:pt x="67" y="8"/>
                </a:lnTo>
                <a:lnTo>
                  <a:pt x="64" y="9"/>
                </a:lnTo>
                <a:lnTo>
                  <a:pt x="67" y="12"/>
                </a:lnTo>
                <a:lnTo>
                  <a:pt x="64" y="13"/>
                </a:lnTo>
                <a:lnTo>
                  <a:pt x="64" y="16"/>
                </a:lnTo>
                <a:lnTo>
                  <a:pt x="60" y="16"/>
                </a:lnTo>
                <a:lnTo>
                  <a:pt x="60" y="17"/>
                </a:lnTo>
                <a:lnTo>
                  <a:pt x="63" y="17"/>
                </a:lnTo>
                <a:lnTo>
                  <a:pt x="64" y="17"/>
                </a:lnTo>
                <a:lnTo>
                  <a:pt x="60" y="20"/>
                </a:lnTo>
                <a:lnTo>
                  <a:pt x="59" y="20"/>
                </a:lnTo>
                <a:lnTo>
                  <a:pt x="64" y="21"/>
                </a:lnTo>
                <a:lnTo>
                  <a:pt x="67" y="21"/>
                </a:lnTo>
                <a:lnTo>
                  <a:pt x="68" y="21"/>
                </a:lnTo>
                <a:lnTo>
                  <a:pt x="67" y="24"/>
                </a:lnTo>
                <a:lnTo>
                  <a:pt x="63" y="25"/>
                </a:lnTo>
                <a:lnTo>
                  <a:pt x="63" y="29"/>
                </a:lnTo>
                <a:lnTo>
                  <a:pt x="57" y="26"/>
                </a:lnTo>
                <a:lnTo>
                  <a:pt x="55" y="25"/>
                </a:lnTo>
                <a:lnTo>
                  <a:pt x="53" y="26"/>
                </a:lnTo>
                <a:lnTo>
                  <a:pt x="53" y="29"/>
                </a:lnTo>
                <a:lnTo>
                  <a:pt x="51" y="26"/>
                </a:lnTo>
                <a:lnTo>
                  <a:pt x="49" y="25"/>
                </a:lnTo>
                <a:lnTo>
                  <a:pt x="47" y="26"/>
                </a:lnTo>
                <a:lnTo>
                  <a:pt x="45" y="26"/>
                </a:lnTo>
                <a:lnTo>
                  <a:pt x="43" y="24"/>
                </a:lnTo>
                <a:lnTo>
                  <a:pt x="41" y="25"/>
                </a:lnTo>
                <a:lnTo>
                  <a:pt x="41" y="29"/>
                </a:lnTo>
                <a:lnTo>
                  <a:pt x="40" y="29"/>
                </a:lnTo>
                <a:lnTo>
                  <a:pt x="40" y="33"/>
                </a:lnTo>
                <a:lnTo>
                  <a:pt x="37" y="30"/>
                </a:lnTo>
                <a:lnTo>
                  <a:pt x="36" y="33"/>
                </a:lnTo>
                <a:lnTo>
                  <a:pt x="36" y="25"/>
                </a:lnTo>
                <a:lnTo>
                  <a:pt x="33" y="24"/>
                </a:lnTo>
                <a:lnTo>
                  <a:pt x="33" y="21"/>
                </a:lnTo>
                <a:lnTo>
                  <a:pt x="33" y="17"/>
                </a:lnTo>
                <a:lnTo>
                  <a:pt x="33" y="13"/>
                </a:lnTo>
                <a:lnTo>
                  <a:pt x="36" y="9"/>
                </a:lnTo>
                <a:lnTo>
                  <a:pt x="36" y="8"/>
                </a:lnTo>
                <a:lnTo>
                  <a:pt x="37" y="7"/>
                </a:lnTo>
                <a:lnTo>
                  <a:pt x="36" y="0"/>
                </a:lnTo>
                <a:lnTo>
                  <a:pt x="35" y="0"/>
                </a:lnTo>
                <a:lnTo>
                  <a:pt x="27" y="0"/>
                </a:lnTo>
                <a:lnTo>
                  <a:pt x="16" y="0"/>
                </a:lnTo>
                <a:lnTo>
                  <a:pt x="16" y="1"/>
                </a:lnTo>
                <a:lnTo>
                  <a:pt x="15" y="3"/>
                </a:lnTo>
                <a:lnTo>
                  <a:pt x="15" y="3"/>
                </a:lnTo>
                <a:lnTo>
                  <a:pt x="15" y="4"/>
                </a:lnTo>
                <a:lnTo>
                  <a:pt x="16" y="7"/>
                </a:lnTo>
                <a:lnTo>
                  <a:pt x="19" y="9"/>
                </a:lnTo>
                <a:lnTo>
                  <a:pt x="20" y="16"/>
                </a:lnTo>
                <a:lnTo>
                  <a:pt x="20" y="17"/>
                </a:lnTo>
                <a:lnTo>
                  <a:pt x="20" y="21"/>
                </a:lnTo>
                <a:lnTo>
                  <a:pt x="20" y="24"/>
                </a:lnTo>
                <a:lnTo>
                  <a:pt x="19" y="25"/>
                </a:lnTo>
                <a:lnTo>
                  <a:pt x="16" y="26"/>
                </a:lnTo>
                <a:lnTo>
                  <a:pt x="15" y="29"/>
                </a:lnTo>
                <a:lnTo>
                  <a:pt x="15" y="30"/>
                </a:lnTo>
                <a:lnTo>
                  <a:pt x="15" y="33"/>
                </a:lnTo>
                <a:lnTo>
                  <a:pt x="15" y="34"/>
                </a:lnTo>
                <a:lnTo>
                  <a:pt x="16" y="37"/>
                </a:lnTo>
                <a:lnTo>
                  <a:pt x="20" y="37"/>
                </a:lnTo>
                <a:lnTo>
                  <a:pt x="20" y="37"/>
                </a:lnTo>
                <a:lnTo>
                  <a:pt x="20" y="38"/>
                </a:lnTo>
                <a:lnTo>
                  <a:pt x="20" y="40"/>
                </a:lnTo>
                <a:lnTo>
                  <a:pt x="19" y="42"/>
                </a:lnTo>
                <a:lnTo>
                  <a:pt x="16" y="44"/>
                </a:lnTo>
                <a:lnTo>
                  <a:pt x="16" y="46"/>
                </a:lnTo>
                <a:lnTo>
                  <a:pt x="13" y="48"/>
                </a:lnTo>
                <a:lnTo>
                  <a:pt x="13" y="50"/>
                </a:lnTo>
                <a:lnTo>
                  <a:pt x="15" y="52"/>
                </a:lnTo>
                <a:lnTo>
                  <a:pt x="11" y="56"/>
                </a:lnTo>
                <a:lnTo>
                  <a:pt x="9" y="57"/>
                </a:lnTo>
                <a:lnTo>
                  <a:pt x="5" y="61"/>
                </a:lnTo>
                <a:lnTo>
                  <a:pt x="5" y="61"/>
                </a:lnTo>
                <a:lnTo>
                  <a:pt x="2" y="64"/>
                </a:lnTo>
                <a:lnTo>
                  <a:pt x="0" y="66"/>
                </a:lnTo>
                <a:lnTo>
                  <a:pt x="0" y="69"/>
                </a:lnTo>
                <a:lnTo>
                  <a:pt x="3" y="74"/>
                </a:lnTo>
                <a:lnTo>
                  <a:pt x="3" y="81"/>
                </a:lnTo>
                <a:lnTo>
                  <a:pt x="5" y="86"/>
                </a:lnTo>
                <a:lnTo>
                  <a:pt x="5" y="87"/>
                </a:lnTo>
                <a:lnTo>
                  <a:pt x="5" y="90"/>
                </a:lnTo>
                <a:lnTo>
                  <a:pt x="2" y="94"/>
                </a:lnTo>
                <a:lnTo>
                  <a:pt x="2" y="95"/>
                </a:lnTo>
                <a:lnTo>
                  <a:pt x="3" y="97"/>
                </a:lnTo>
                <a:lnTo>
                  <a:pt x="5" y="99"/>
                </a:lnTo>
                <a:lnTo>
                  <a:pt x="7" y="99"/>
                </a:lnTo>
                <a:lnTo>
                  <a:pt x="11" y="103"/>
                </a:lnTo>
                <a:lnTo>
                  <a:pt x="15" y="109"/>
                </a:lnTo>
                <a:lnTo>
                  <a:pt x="16" y="118"/>
                </a:lnTo>
                <a:lnTo>
                  <a:pt x="24" y="139"/>
                </a:lnTo>
                <a:lnTo>
                  <a:pt x="24" y="138"/>
                </a:lnTo>
                <a:lnTo>
                  <a:pt x="29" y="139"/>
                </a:lnTo>
                <a:lnTo>
                  <a:pt x="32" y="143"/>
                </a:lnTo>
                <a:lnTo>
                  <a:pt x="33" y="143"/>
                </a:lnTo>
                <a:lnTo>
                  <a:pt x="36" y="145"/>
                </a:lnTo>
                <a:lnTo>
                  <a:pt x="37" y="145"/>
                </a:lnTo>
                <a:lnTo>
                  <a:pt x="43" y="147"/>
                </a:lnTo>
                <a:lnTo>
                  <a:pt x="45" y="149"/>
                </a:lnTo>
                <a:lnTo>
                  <a:pt x="47" y="151"/>
                </a:lnTo>
                <a:lnTo>
                  <a:pt x="49" y="151"/>
                </a:lnTo>
                <a:lnTo>
                  <a:pt x="51" y="151"/>
                </a:lnTo>
                <a:lnTo>
                  <a:pt x="53" y="153"/>
                </a:lnTo>
                <a:lnTo>
                  <a:pt x="59" y="154"/>
                </a:lnTo>
                <a:lnTo>
                  <a:pt x="60" y="154"/>
                </a:lnTo>
                <a:lnTo>
                  <a:pt x="63" y="157"/>
                </a:lnTo>
                <a:lnTo>
                  <a:pt x="64" y="157"/>
                </a:lnTo>
                <a:lnTo>
                  <a:pt x="68" y="158"/>
                </a:lnTo>
                <a:lnTo>
                  <a:pt x="68" y="158"/>
                </a:lnTo>
                <a:lnTo>
                  <a:pt x="68" y="158"/>
                </a:lnTo>
                <a:lnTo>
                  <a:pt x="68" y="157"/>
                </a:lnTo>
                <a:lnTo>
                  <a:pt x="68" y="157"/>
                </a:lnTo>
                <a:lnTo>
                  <a:pt x="71" y="154"/>
                </a:lnTo>
                <a:lnTo>
                  <a:pt x="72" y="154"/>
                </a:lnTo>
                <a:lnTo>
                  <a:pt x="76" y="160"/>
                </a:lnTo>
                <a:lnTo>
                  <a:pt x="77" y="166"/>
                </a:lnTo>
                <a:lnTo>
                  <a:pt x="80" y="175"/>
                </a:lnTo>
                <a:lnTo>
                  <a:pt x="80" y="179"/>
                </a:lnTo>
                <a:lnTo>
                  <a:pt x="80" y="184"/>
                </a:lnTo>
                <a:lnTo>
                  <a:pt x="84" y="188"/>
                </a:lnTo>
                <a:lnTo>
                  <a:pt x="84" y="192"/>
                </a:lnTo>
                <a:lnTo>
                  <a:pt x="85" y="192"/>
                </a:lnTo>
                <a:lnTo>
                  <a:pt x="89" y="192"/>
                </a:lnTo>
                <a:lnTo>
                  <a:pt x="93" y="192"/>
                </a:lnTo>
                <a:lnTo>
                  <a:pt x="97" y="191"/>
                </a:lnTo>
                <a:lnTo>
                  <a:pt x="100" y="191"/>
                </a:lnTo>
                <a:lnTo>
                  <a:pt x="104" y="195"/>
                </a:lnTo>
                <a:lnTo>
                  <a:pt x="112" y="195"/>
                </a:lnTo>
                <a:lnTo>
                  <a:pt x="114" y="192"/>
                </a:lnTo>
                <a:lnTo>
                  <a:pt x="116" y="192"/>
                </a:lnTo>
                <a:lnTo>
                  <a:pt x="117" y="192"/>
                </a:lnTo>
                <a:lnTo>
                  <a:pt x="121" y="195"/>
                </a:lnTo>
                <a:lnTo>
                  <a:pt x="125" y="195"/>
                </a:lnTo>
                <a:lnTo>
                  <a:pt x="130" y="188"/>
                </a:lnTo>
                <a:lnTo>
                  <a:pt x="133" y="187"/>
                </a:lnTo>
                <a:lnTo>
                  <a:pt x="137" y="187"/>
                </a:lnTo>
                <a:lnTo>
                  <a:pt x="141" y="188"/>
                </a:lnTo>
                <a:lnTo>
                  <a:pt x="144" y="187"/>
                </a:lnTo>
                <a:lnTo>
                  <a:pt x="148" y="184"/>
                </a:lnTo>
                <a:lnTo>
                  <a:pt x="152" y="184"/>
                </a:lnTo>
                <a:lnTo>
                  <a:pt x="156" y="183"/>
                </a:lnTo>
                <a:lnTo>
                  <a:pt x="160" y="180"/>
                </a:lnTo>
                <a:lnTo>
                  <a:pt x="169" y="174"/>
                </a:lnTo>
                <a:lnTo>
                  <a:pt x="172" y="174"/>
                </a:lnTo>
                <a:lnTo>
                  <a:pt x="172" y="170"/>
                </a:lnTo>
                <a:lnTo>
                  <a:pt x="169" y="167"/>
                </a:lnTo>
                <a:lnTo>
                  <a:pt x="169" y="167"/>
                </a:lnTo>
                <a:lnTo>
                  <a:pt x="169" y="167"/>
                </a:lnTo>
                <a:lnTo>
                  <a:pt x="169" y="167"/>
                </a:lnTo>
                <a:lnTo>
                  <a:pt x="169" y="167"/>
                </a:lnTo>
                <a:lnTo>
                  <a:pt x="169" y="167"/>
                </a:lnTo>
                <a:lnTo>
                  <a:pt x="169" y="167"/>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1" name="Freeform 66"/>
          <p:cNvSpPr>
            <a:spLocks/>
          </p:cNvSpPr>
          <p:nvPr/>
        </p:nvSpPr>
        <p:spPr bwMode="auto">
          <a:xfrm>
            <a:off x="4440695" y="3998432"/>
            <a:ext cx="512503" cy="581495"/>
          </a:xfrm>
          <a:custGeom>
            <a:avLst/>
            <a:gdLst>
              <a:gd name="T0" fmla="*/ 214 w 231"/>
              <a:gd name="T1" fmla="*/ 13 h 257"/>
              <a:gd name="T2" fmla="*/ 205 w 231"/>
              <a:gd name="T3" fmla="*/ 12 h 257"/>
              <a:gd name="T4" fmla="*/ 195 w 231"/>
              <a:gd name="T5" fmla="*/ 13 h 257"/>
              <a:gd name="T6" fmla="*/ 185 w 231"/>
              <a:gd name="T7" fmla="*/ 5 h 257"/>
              <a:gd name="T8" fmla="*/ 179 w 231"/>
              <a:gd name="T9" fmla="*/ 2 h 257"/>
              <a:gd name="T10" fmla="*/ 171 w 231"/>
              <a:gd name="T11" fmla="*/ 3 h 257"/>
              <a:gd name="T12" fmla="*/ 159 w 231"/>
              <a:gd name="T13" fmla="*/ 0 h 257"/>
              <a:gd name="T14" fmla="*/ 151 w 231"/>
              <a:gd name="T15" fmla="*/ 5 h 257"/>
              <a:gd name="T16" fmla="*/ 134 w 231"/>
              <a:gd name="T17" fmla="*/ 9 h 257"/>
              <a:gd name="T18" fmla="*/ 123 w 231"/>
              <a:gd name="T19" fmla="*/ 16 h 257"/>
              <a:gd name="T20" fmla="*/ 108 w 231"/>
              <a:gd name="T21" fmla="*/ 13 h 257"/>
              <a:gd name="T22" fmla="*/ 98 w 231"/>
              <a:gd name="T23" fmla="*/ 7 h 257"/>
              <a:gd name="T24" fmla="*/ 79 w 231"/>
              <a:gd name="T25" fmla="*/ 12 h 257"/>
              <a:gd name="T26" fmla="*/ 78 w 231"/>
              <a:gd name="T27" fmla="*/ 26 h 257"/>
              <a:gd name="T28" fmla="*/ 69 w 231"/>
              <a:gd name="T29" fmla="*/ 62 h 257"/>
              <a:gd name="T30" fmla="*/ 60 w 231"/>
              <a:gd name="T31" fmla="*/ 88 h 257"/>
              <a:gd name="T32" fmla="*/ 49 w 231"/>
              <a:gd name="T33" fmla="*/ 105 h 257"/>
              <a:gd name="T34" fmla="*/ 40 w 231"/>
              <a:gd name="T35" fmla="*/ 131 h 257"/>
              <a:gd name="T36" fmla="*/ 26 w 231"/>
              <a:gd name="T37" fmla="*/ 136 h 257"/>
              <a:gd name="T38" fmla="*/ 22 w 231"/>
              <a:gd name="T39" fmla="*/ 134 h 257"/>
              <a:gd name="T40" fmla="*/ 12 w 231"/>
              <a:gd name="T41" fmla="*/ 135 h 257"/>
              <a:gd name="T42" fmla="*/ 3 w 231"/>
              <a:gd name="T43" fmla="*/ 136 h 257"/>
              <a:gd name="T44" fmla="*/ 3 w 231"/>
              <a:gd name="T45" fmla="*/ 154 h 257"/>
              <a:gd name="T46" fmla="*/ 29 w 231"/>
              <a:gd name="T47" fmla="*/ 152 h 257"/>
              <a:gd name="T48" fmla="*/ 55 w 231"/>
              <a:gd name="T49" fmla="*/ 158 h 257"/>
              <a:gd name="T50" fmla="*/ 58 w 231"/>
              <a:gd name="T51" fmla="*/ 171 h 257"/>
              <a:gd name="T52" fmla="*/ 66 w 231"/>
              <a:gd name="T53" fmla="*/ 182 h 257"/>
              <a:gd name="T54" fmla="*/ 86 w 231"/>
              <a:gd name="T55" fmla="*/ 177 h 257"/>
              <a:gd name="T56" fmla="*/ 93 w 231"/>
              <a:gd name="T57" fmla="*/ 168 h 257"/>
              <a:gd name="T58" fmla="*/ 103 w 231"/>
              <a:gd name="T59" fmla="*/ 172 h 257"/>
              <a:gd name="T60" fmla="*/ 115 w 231"/>
              <a:gd name="T61" fmla="*/ 181 h 257"/>
              <a:gd name="T62" fmla="*/ 116 w 231"/>
              <a:gd name="T63" fmla="*/ 204 h 257"/>
              <a:gd name="T64" fmla="*/ 121 w 231"/>
              <a:gd name="T65" fmla="*/ 224 h 257"/>
              <a:gd name="T66" fmla="*/ 132 w 231"/>
              <a:gd name="T67" fmla="*/ 224 h 257"/>
              <a:gd name="T68" fmla="*/ 144 w 231"/>
              <a:gd name="T69" fmla="*/ 222 h 257"/>
              <a:gd name="T70" fmla="*/ 151 w 231"/>
              <a:gd name="T71" fmla="*/ 227 h 257"/>
              <a:gd name="T72" fmla="*/ 164 w 231"/>
              <a:gd name="T73" fmla="*/ 234 h 257"/>
              <a:gd name="T74" fmla="*/ 179 w 231"/>
              <a:gd name="T75" fmla="*/ 231 h 257"/>
              <a:gd name="T76" fmla="*/ 191 w 231"/>
              <a:gd name="T77" fmla="*/ 241 h 257"/>
              <a:gd name="T78" fmla="*/ 198 w 231"/>
              <a:gd name="T79" fmla="*/ 250 h 257"/>
              <a:gd name="T80" fmla="*/ 210 w 231"/>
              <a:gd name="T81" fmla="*/ 255 h 257"/>
              <a:gd name="T82" fmla="*/ 207 w 231"/>
              <a:gd name="T83" fmla="*/ 241 h 257"/>
              <a:gd name="T84" fmla="*/ 195 w 231"/>
              <a:gd name="T85" fmla="*/ 225 h 257"/>
              <a:gd name="T86" fmla="*/ 195 w 231"/>
              <a:gd name="T87" fmla="*/ 200 h 257"/>
              <a:gd name="T88" fmla="*/ 221 w 231"/>
              <a:gd name="T89" fmla="*/ 182 h 257"/>
              <a:gd name="T90" fmla="*/ 212 w 231"/>
              <a:gd name="T91" fmla="*/ 168 h 257"/>
              <a:gd name="T92" fmla="*/ 205 w 231"/>
              <a:gd name="T93" fmla="*/ 147 h 257"/>
              <a:gd name="T94" fmla="*/ 205 w 231"/>
              <a:gd name="T95" fmla="*/ 128 h 257"/>
              <a:gd name="T96" fmla="*/ 204 w 231"/>
              <a:gd name="T97" fmla="*/ 111 h 257"/>
              <a:gd name="T98" fmla="*/ 205 w 231"/>
              <a:gd name="T99" fmla="*/ 101 h 257"/>
              <a:gd name="T100" fmla="*/ 211 w 231"/>
              <a:gd name="T101" fmla="*/ 79 h 257"/>
              <a:gd name="T102" fmla="*/ 217 w 231"/>
              <a:gd name="T103" fmla="*/ 60 h 257"/>
              <a:gd name="T104" fmla="*/ 227 w 231"/>
              <a:gd name="T105" fmla="*/ 40 h 257"/>
              <a:gd name="T106" fmla="*/ 225 w 231"/>
              <a:gd name="T10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2" name="Freeform 67"/>
          <p:cNvSpPr>
            <a:spLocks/>
          </p:cNvSpPr>
          <p:nvPr/>
        </p:nvSpPr>
        <p:spPr bwMode="auto">
          <a:xfrm>
            <a:off x="4919155" y="4032537"/>
            <a:ext cx="148576" cy="173937"/>
          </a:xfrm>
          <a:custGeom>
            <a:avLst/>
            <a:gdLst>
              <a:gd name="T0" fmla="*/ 20 w 89"/>
              <a:gd name="T1" fmla="*/ 26 h 102"/>
              <a:gd name="T2" fmla="*/ 20 w 89"/>
              <a:gd name="T3" fmla="*/ 33 h 102"/>
              <a:gd name="T4" fmla="*/ 27 w 89"/>
              <a:gd name="T5" fmla="*/ 35 h 102"/>
              <a:gd name="T6" fmla="*/ 27 w 89"/>
              <a:gd name="T7" fmla="*/ 43 h 102"/>
              <a:gd name="T8" fmla="*/ 15 w 89"/>
              <a:gd name="T9" fmla="*/ 53 h 102"/>
              <a:gd name="T10" fmla="*/ 7 w 89"/>
              <a:gd name="T11" fmla="*/ 59 h 102"/>
              <a:gd name="T12" fmla="*/ 7 w 89"/>
              <a:gd name="T13" fmla="*/ 66 h 102"/>
              <a:gd name="T14" fmla="*/ 3 w 89"/>
              <a:gd name="T15" fmla="*/ 77 h 102"/>
              <a:gd name="T16" fmla="*/ 2 w 89"/>
              <a:gd name="T17" fmla="*/ 94 h 102"/>
              <a:gd name="T18" fmla="*/ 0 w 89"/>
              <a:gd name="T19" fmla="*/ 101 h 102"/>
              <a:gd name="T20" fmla="*/ 3 w 89"/>
              <a:gd name="T21" fmla="*/ 101 h 102"/>
              <a:gd name="T22" fmla="*/ 5 w 89"/>
              <a:gd name="T23" fmla="*/ 102 h 102"/>
              <a:gd name="T24" fmla="*/ 11 w 89"/>
              <a:gd name="T25" fmla="*/ 98 h 102"/>
              <a:gd name="T26" fmla="*/ 15 w 89"/>
              <a:gd name="T27" fmla="*/ 97 h 102"/>
              <a:gd name="T28" fmla="*/ 16 w 89"/>
              <a:gd name="T29" fmla="*/ 94 h 102"/>
              <a:gd name="T30" fmla="*/ 35 w 89"/>
              <a:gd name="T31" fmla="*/ 94 h 102"/>
              <a:gd name="T32" fmla="*/ 36 w 89"/>
              <a:gd name="T33" fmla="*/ 93 h 102"/>
              <a:gd name="T34" fmla="*/ 37 w 89"/>
              <a:gd name="T35" fmla="*/ 85 h 102"/>
              <a:gd name="T36" fmla="*/ 37 w 89"/>
              <a:gd name="T37" fmla="*/ 79 h 102"/>
              <a:gd name="T38" fmla="*/ 41 w 89"/>
              <a:gd name="T39" fmla="*/ 77 h 102"/>
              <a:gd name="T40" fmla="*/ 47 w 89"/>
              <a:gd name="T41" fmla="*/ 75 h 102"/>
              <a:gd name="T42" fmla="*/ 49 w 89"/>
              <a:gd name="T43" fmla="*/ 74 h 102"/>
              <a:gd name="T44" fmla="*/ 55 w 89"/>
              <a:gd name="T45" fmla="*/ 74 h 102"/>
              <a:gd name="T46" fmla="*/ 59 w 89"/>
              <a:gd name="T47" fmla="*/ 71 h 102"/>
              <a:gd name="T48" fmla="*/ 59 w 89"/>
              <a:gd name="T49" fmla="*/ 67 h 102"/>
              <a:gd name="T50" fmla="*/ 63 w 89"/>
              <a:gd name="T51" fmla="*/ 70 h 102"/>
              <a:gd name="T52" fmla="*/ 64 w 89"/>
              <a:gd name="T53" fmla="*/ 71 h 102"/>
              <a:gd name="T54" fmla="*/ 67 w 89"/>
              <a:gd name="T55" fmla="*/ 71 h 102"/>
              <a:gd name="T56" fmla="*/ 71 w 89"/>
              <a:gd name="T57" fmla="*/ 74 h 102"/>
              <a:gd name="T58" fmla="*/ 77 w 89"/>
              <a:gd name="T59" fmla="*/ 62 h 102"/>
              <a:gd name="T60" fmla="*/ 81 w 89"/>
              <a:gd name="T61" fmla="*/ 57 h 102"/>
              <a:gd name="T62" fmla="*/ 84 w 89"/>
              <a:gd name="T63" fmla="*/ 53 h 102"/>
              <a:gd name="T64" fmla="*/ 87 w 89"/>
              <a:gd name="T65" fmla="*/ 46 h 102"/>
              <a:gd name="T66" fmla="*/ 87 w 89"/>
              <a:gd name="T67" fmla="*/ 37 h 102"/>
              <a:gd name="T68" fmla="*/ 84 w 89"/>
              <a:gd name="T69" fmla="*/ 26 h 102"/>
              <a:gd name="T70" fmla="*/ 77 w 89"/>
              <a:gd name="T71" fmla="*/ 17 h 102"/>
              <a:gd name="T72" fmla="*/ 77 w 89"/>
              <a:gd name="T73" fmla="*/ 9 h 102"/>
              <a:gd name="T74" fmla="*/ 73 w 89"/>
              <a:gd name="T75" fmla="*/ 6 h 102"/>
              <a:gd name="T76" fmla="*/ 72 w 89"/>
              <a:gd name="T77" fmla="*/ 2 h 102"/>
              <a:gd name="T78" fmla="*/ 68 w 89"/>
              <a:gd name="T79" fmla="*/ 4 h 102"/>
              <a:gd name="T80" fmla="*/ 63 w 89"/>
              <a:gd name="T81" fmla="*/ 9 h 102"/>
              <a:gd name="T82" fmla="*/ 60 w 89"/>
              <a:gd name="T83" fmla="*/ 8 h 102"/>
              <a:gd name="T84" fmla="*/ 57 w 89"/>
              <a:gd name="T85" fmla="*/ 6 h 102"/>
              <a:gd name="T86" fmla="*/ 53 w 89"/>
              <a:gd name="T87" fmla="*/ 6 h 102"/>
              <a:gd name="T88" fmla="*/ 45 w 89"/>
              <a:gd name="T89" fmla="*/ 9 h 102"/>
              <a:gd name="T90" fmla="*/ 41 w 89"/>
              <a:gd name="T91" fmla="*/ 13 h 102"/>
              <a:gd name="T92" fmla="*/ 36 w 89"/>
              <a:gd name="T93" fmla="*/ 9 h 102"/>
              <a:gd name="T94" fmla="*/ 33 w 89"/>
              <a:gd name="T95" fmla="*/ 9 h 102"/>
              <a:gd name="T96" fmla="*/ 29 w 89"/>
              <a:gd name="T97" fmla="*/ 9 h 102"/>
              <a:gd name="T98" fmla="*/ 27 w 89"/>
              <a:gd name="T99" fmla="*/ 8 h 102"/>
              <a:gd name="T100" fmla="*/ 23 w 89"/>
              <a:gd name="T101" fmla="*/ 9 h 102"/>
              <a:gd name="T102" fmla="*/ 23 w 89"/>
              <a:gd name="T103" fmla="*/ 14 h 102"/>
              <a:gd name="T104" fmla="*/ 20 w 89"/>
              <a:gd name="T105" fmla="*/ 20 h 102"/>
              <a:gd name="T106" fmla="*/ 20 w 89"/>
              <a:gd name="T107" fmla="*/ 20 h 102"/>
              <a:gd name="T108" fmla="*/ 20 w 89"/>
              <a:gd name="T109"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02">
                <a:moveTo>
                  <a:pt x="20" y="20"/>
                </a:moveTo>
                <a:lnTo>
                  <a:pt x="20" y="26"/>
                </a:lnTo>
                <a:lnTo>
                  <a:pt x="19" y="31"/>
                </a:lnTo>
                <a:lnTo>
                  <a:pt x="20" y="33"/>
                </a:lnTo>
                <a:lnTo>
                  <a:pt x="23" y="33"/>
                </a:lnTo>
                <a:lnTo>
                  <a:pt x="27" y="35"/>
                </a:lnTo>
                <a:lnTo>
                  <a:pt x="28" y="37"/>
                </a:lnTo>
                <a:lnTo>
                  <a:pt x="27" y="43"/>
                </a:lnTo>
                <a:lnTo>
                  <a:pt x="23" y="46"/>
                </a:lnTo>
                <a:lnTo>
                  <a:pt x="15" y="53"/>
                </a:lnTo>
                <a:lnTo>
                  <a:pt x="9" y="59"/>
                </a:lnTo>
                <a:lnTo>
                  <a:pt x="7" y="59"/>
                </a:lnTo>
                <a:lnTo>
                  <a:pt x="7" y="62"/>
                </a:lnTo>
                <a:lnTo>
                  <a:pt x="7" y="66"/>
                </a:lnTo>
                <a:lnTo>
                  <a:pt x="5" y="67"/>
                </a:lnTo>
                <a:lnTo>
                  <a:pt x="3" y="77"/>
                </a:lnTo>
                <a:lnTo>
                  <a:pt x="2" y="85"/>
                </a:lnTo>
                <a:lnTo>
                  <a:pt x="2" y="94"/>
                </a:lnTo>
                <a:lnTo>
                  <a:pt x="2" y="98"/>
                </a:lnTo>
                <a:lnTo>
                  <a:pt x="0" y="101"/>
                </a:lnTo>
                <a:lnTo>
                  <a:pt x="2" y="101"/>
                </a:lnTo>
                <a:lnTo>
                  <a:pt x="3" y="101"/>
                </a:lnTo>
                <a:lnTo>
                  <a:pt x="5" y="101"/>
                </a:lnTo>
                <a:lnTo>
                  <a:pt x="5" y="102"/>
                </a:lnTo>
                <a:lnTo>
                  <a:pt x="7" y="102"/>
                </a:lnTo>
                <a:lnTo>
                  <a:pt x="11" y="98"/>
                </a:lnTo>
                <a:lnTo>
                  <a:pt x="13" y="97"/>
                </a:lnTo>
                <a:lnTo>
                  <a:pt x="15" y="97"/>
                </a:lnTo>
                <a:lnTo>
                  <a:pt x="16" y="95"/>
                </a:lnTo>
                <a:lnTo>
                  <a:pt x="16" y="94"/>
                </a:lnTo>
                <a:lnTo>
                  <a:pt x="27" y="94"/>
                </a:lnTo>
                <a:lnTo>
                  <a:pt x="35" y="94"/>
                </a:lnTo>
                <a:lnTo>
                  <a:pt x="36" y="94"/>
                </a:lnTo>
                <a:lnTo>
                  <a:pt x="36" y="93"/>
                </a:lnTo>
                <a:lnTo>
                  <a:pt x="36" y="89"/>
                </a:lnTo>
                <a:lnTo>
                  <a:pt x="37" y="85"/>
                </a:lnTo>
                <a:lnTo>
                  <a:pt x="40" y="81"/>
                </a:lnTo>
                <a:lnTo>
                  <a:pt x="37" y="79"/>
                </a:lnTo>
                <a:lnTo>
                  <a:pt x="40" y="77"/>
                </a:lnTo>
                <a:lnTo>
                  <a:pt x="41" y="77"/>
                </a:lnTo>
                <a:lnTo>
                  <a:pt x="45" y="75"/>
                </a:lnTo>
                <a:lnTo>
                  <a:pt x="47" y="75"/>
                </a:lnTo>
                <a:lnTo>
                  <a:pt x="49" y="71"/>
                </a:lnTo>
                <a:lnTo>
                  <a:pt x="49" y="74"/>
                </a:lnTo>
                <a:lnTo>
                  <a:pt x="53" y="75"/>
                </a:lnTo>
                <a:lnTo>
                  <a:pt x="55" y="74"/>
                </a:lnTo>
                <a:lnTo>
                  <a:pt x="57" y="71"/>
                </a:lnTo>
                <a:lnTo>
                  <a:pt x="59" y="71"/>
                </a:lnTo>
                <a:lnTo>
                  <a:pt x="59" y="70"/>
                </a:lnTo>
                <a:lnTo>
                  <a:pt x="59" y="67"/>
                </a:lnTo>
                <a:lnTo>
                  <a:pt x="60" y="67"/>
                </a:lnTo>
                <a:lnTo>
                  <a:pt x="63" y="70"/>
                </a:lnTo>
                <a:lnTo>
                  <a:pt x="63" y="71"/>
                </a:lnTo>
                <a:lnTo>
                  <a:pt x="64" y="71"/>
                </a:lnTo>
                <a:lnTo>
                  <a:pt x="67" y="70"/>
                </a:lnTo>
                <a:lnTo>
                  <a:pt x="67" y="71"/>
                </a:lnTo>
                <a:lnTo>
                  <a:pt x="68" y="74"/>
                </a:lnTo>
                <a:lnTo>
                  <a:pt x="71" y="74"/>
                </a:lnTo>
                <a:lnTo>
                  <a:pt x="73" y="66"/>
                </a:lnTo>
                <a:lnTo>
                  <a:pt x="77" y="62"/>
                </a:lnTo>
                <a:lnTo>
                  <a:pt x="77" y="58"/>
                </a:lnTo>
                <a:lnTo>
                  <a:pt x="81" y="57"/>
                </a:lnTo>
                <a:lnTo>
                  <a:pt x="84" y="54"/>
                </a:lnTo>
                <a:lnTo>
                  <a:pt x="84" y="53"/>
                </a:lnTo>
                <a:lnTo>
                  <a:pt x="85" y="49"/>
                </a:lnTo>
                <a:lnTo>
                  <a:pt x="87" y="46"/>
                </a:lnTo>
                <a:lnTo>
                  <a:pt x="89" y="41"/>
                </a:lnTo>
                <a:lnTo>
                  <a:pt x="87" y="37"/>
                </a:lnTo>
                <a:lnTo>
                  <a:pt x="85" y="30"/>
                </a:lnTo>
                <a:lnTo>
                  <a:pt x="84" y="26"/>
                </a:lnTo>
                <a:lnTo>
                  <a:pt x="80" y="18"/>
                </a:lnTo>
                <a:lnTo>
                  <a:pt x="77" y="17"/>
                </a:lnTo>
                <a:lnTo>
                  <a:pt x="77" y="13"/>
                </a:lnTo>
                <a:lnTo>
                  <a:pt x="77" y="9"/>
                </a:lnTo>
                <a:lnTo>
                  <a:pt x="76" y="9"/>
                </a:lnTo>
                <a:lnTo>
                  <a:pt x="73" y="6"/>
                </a:lnTo>
                <a:lnTo>
                  <a:pt x="72" y="5"/>
                </a:lnTo>
                <a:lnTo>
                  <a:pt x="72" y="2"/>
                </a:lnTo>
                <a:lnTo>
                  <a:pt x="71" y="0"/>
                </a:lnTo>
                <a:lnTo>
                  <a:pt x="68" y="4"/>
                </a:lnTo>
                <a:lnTo>
                  <a:pt x="67" y="5"/>
                </a:lnTo>
                <a:lnTo>
                  <a:pt x="63" y="9"/>
                </a:lnTo>
                <a:lnTo>
                  <a:pt x="61" y="9"/>
                </a:lnTo>
                <a:lnTo>
                  <a:pt x="60" y="8"/>
                </a:lnTo>
                <a:lnTo>
                  <a:pt x="60" y="8"/>
                </a:lnTo>
                <a:lnTo>
                  <a:pt x="57" y="6"/>
                </a:lnTo>
                <a:lnTo>
                  <a:pt x="55" y="6"/>
                </a:lnTo>
                <a:lnTo>
                  <a:pt x="53" y="6"/>
                </a:lnTo>
                <a:lnTo>
                  <a:pt x="49" y="8"/>
                </a:lnTo>
                <a:lnTo>
                  <a:pt x="45" y="9"/>
                </a:lnTo>
                <a:lnTo>
                  <a:pt x="43" y="10"/>
                </a:lnTo>
                <a:lnTo>
                  <a:pt x="41" y="13"/>
                </a:lnTo>
                <a:lnTo>
                  <a:pt x="40" y="10"/>
                </a:lnTo>
                <a:lnTo>
                  <a:pt x="36" y="9"/>
                </a:lnTo>
                <a:lnTo>
                  <a:pt x="36" y="6"/>
                </a:lnTo>
                <a:lnTo>
                  <a:pt x="33" y="9"/>
                </a:lnTo>
                <a:lnTo>
                  <a:pt x="32" y="9"/>
                </a:lnTo>
                <a:lnTo>
                  <a:pt x="29" y="9"/>
                </a:lnTo>
                <a:lnTo>
                  <a:pt x="28" y="6"/>
                </a:lnTo>
                <a:lnTo>
                  <a:pt x="27" y="8"/>
                </a:lnTo>
                <a:lnTo>
                  <a:pt x="24" y="9"/>
                </a:lnTo>
                <a:lnTo>
                  <a:pt x="23" y="9"/>
                </a:lnTo>
                <a:lnTo>
                  <a:pt x="20" y="13"/>
                </a:lnTo>
                <a:lnTo>
                  <a:pt x="23" y="14"/>
                </a:lnTo>
                <a:lnTo>
                  <a:pt x="20" y="20"/>
                </a:lnTo>
                <a:lnTo>
                  <a:pt x="20" y="20"/>
                </a:lnTo>
                <a:lnTo>
                  <a:pt x="20" y="20"/>
                </a:lnTo>
                <a:lnTo>
                  <a:pt x="20" y="20"/>
                </a:lnTo>
                <a:lnTo>
                  <a:pt x="20" y="20"/>
                </a:lnTo>
                <a:lnTo>
                  <a:pt x="20" y="20"/>
                </a:lnTo>
                <a:lnTo>
                  <a:pt x="20" y="20"/>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3" name="Freeform 72"/>
          <p:cNvSpPr>
            <a:spLocks/>
          </p:cNvSpPr>
          <p:nvPr/>
        </p:nvSpPr>
        <p:spPr bwMode="auto">
          <a:xfrm>
            <a:off x="4697780" y="4416221"/>
            <a:ext cx="313845" cy="305243"/>
          </a:xfrm>
          <a:custGeom>
            <a:avLst/>
            <a:gdLst>
              <a:gd name="T0" fmla="*/ 138 w 141"/>
              <a:gd name="T1" fmla="*/ 23 h 135"/>
              <a:gd name="T2" fmla="*/ 138 w 141"/>
              <a:gd name="T3" fmla="*/ 20 h 135"/>
              <a:gd name="T4" fmla="*/ 134 w 141"/>
              <a:gd name="T5" fmla="*/ 16 h 135"/>
              <a:gd name="T6" fmla="*/ 129 w 141"/>
              <a:gd name="T7" fmla="*/ 15 h 135"/>
              <a:gd name="T8" fmla="*/ 122 w 141"/>
              <a:gd name="T9" fmla="*/ 10 h 135"/>
              <a:gd name="T10" fmla="*/ 118 w 141"/>
              <a:gd name="T11" fmla="*/ 9 h 135"/>
              <a:gd name="T12" fmla="*/ 112 w 141"/>
              <a:gd name="T13" fmla="*/ 6 h 135"/>
              <a:gd name="T14" fmla="*/ 109 w 141"/>
              <a:gd name="T15" fmla="*/ 6 h 135"/>
              <a:gd name="T16" fmla="*/ 105 w 141"/>
              <a:gd name="T17" fmla="*/ 3 h 135"/>
              <a:gd name="T18" fmla="*/ 85 w 141"/>
              <a:gd name="T19" fmla="*/ 3 h 135"/>
              <a:gd name="T20" fmla="*/ 81 w 141"/>
              <a:gd name="T21" fmla="*/ 12 h 135"/>
              <a:gd name="T22" fmla="*/ 82 w 141"/>
              <a:gd name="T23" fmla="*/ 19 h 135"/>
              <a:gd name="T24" fmla="*/ 81 w 141"/>
              <a:gd name="T25" fmla="*/ 36 h 135"/>
              <a:gd name="T26" fmla="*/ 79 w 141"/>
              <a:gd name="T27" fmla="*/ 49 h 135"/>
              <a:gd name="T28" fmla="*/ 91 w 141"/>
              <a:gd name="T29" fmla="*/ 58 h 135"/>
              <a:gd name="T30" fmla="*/ 95 w 141"/>
              <a:gd name="T31" fmla="*/ 53 h 135"/>
              <a:gd name="T32" fmla="*/ 95 w 141"/>
              <a:gd name="T33" fmla="*/ 72 h 135"/>
              <a:gd name="T34" fmla="*/ 92 w 141"/>
              <a:gd name="T35" fmla="*/ 69 h 135"/>
              <a:gd name="T36" fmla="*/ 85 w 141"/>
              <a:gd name="T37" fmla="*/ 69 h 135"/>
              <a:gd name="T38" fmla="*/ 79 w 141"/>
              <a:gd name="T39" fmla="*/ 61 h 135"/>
              <a:gd name="T40" fmla="*/ 76 w 141"/>
              <a:gd name="T41" fmla="*/ 58 h 135"/>
              <a:gd name="T42" fmla="*/ 71 w 141"/>
              <a:gd name="T43" fmla="*/ 56 h 135"/>
              <a:gd name="T44" fmla="*/ 66 w 141"/>
              <a:gd name="T45" fmla="*/ 50 h 135"/>
              <a:gd name="T46" fmla="*/ 61 w 141"/>
              <a:gd name="T47" fmla="*/ 50 h 135"/>
              <a:gd name="T48" fmla="*/ 51 w 141"/>
              <a:gd name="T49" fmla="*/ 50 h 135"/>
              <a:gd name="T50" fmla="*/ 43 w 141"/>
              <a:gd name="T51" fmla="*/ 48 h 135"/>
              <a:gd name="T52" fmla="*/ 42 w 141"/>
              <a:gd name="T53" fmla="*/ 40 h 135"/>
              <a:gd name="T54" fmla="*/ 29 w 141"/>
              <a:gd name="T55" fmla="*/ 43 h 135"/>
              <a:gd name="T56" fmla="*/ 29 w 141"/>
              <a:gd name="T57" fmla="*/ 39 h 135"/>
              <a:gd name="T58" fmla="*/ 26 w 141"/>
              <a:gd name="T59" fmla="*/ 40 h 135"/>
              <a:gd name="T60" fmla="*/ 26 w 141"/>
              <a:gd name="T61" fmla="*/ 53 h 135"/>
              <a:gd name="T62" fmla="*/ 25 w 141"/>
              <a:gd name="T63" fmla="*/ 63 h 135"/>
              <a:gd name="T64" fmla="*/ 18 w 141"/>
              <a:gd name="T65" fmla="*/ 66 h 135"/>
              <a:gd name="T66" fmla="*/ 2 w 141"/>
              <a:gd name="T67" fmla="*/ 66 h 135"/>
              <a:gd name="T68" fmla="*/ 2 w 141"/>
              <a:gd name="T69" fmla="*/ 92 h 135"/>
              <a:gd name="T70" fmla="*/ 3 w 141"/>
              <a:gd name="T71" fmla="*/ 113 h 135"/>
              <a:gd name="T72" fmla="*/ 9 w 141"/>
              <a:gd name="T73" fmla="*/ 119 h 135"/>
              <a:gd name="T74" fmla="*/ 18 w 141"/>
              <a:gd name="T75" fmla="*/ 128 h 135"/>
              <a:gd name="T76" fmla="*/ 20 w 141"/>
              <a:gd name="T77" fmla="*/ 128 h 135"/>
              <a:gd name="T78" fmla="*/ 32 w 141"/>
              <a:gd name="T79" fmla="*/ 128 h 135"/>
              <a:gd name="T80" fmla="*/ 39 w 141"/>
              <a:gd name="T81" fmla="*/ 131 h 135"/>
              <a:gd name="T82" fmla="*/ 46 w 141"/>
              <a:gd name="T83" fmla="*/ 132 h 135"/>
              <a:gd name="T84" fmla="*/ 52 w 141"/>
              <a:gd name="T85" fmla="*/ 132 h 135"/>
              <a:gd name="T86" fmla="*/ 59 w 141"/>
              <a:gd name="T87" fmla="*/ 134 h 135"/>
              <a:gd name="T88" fmla="*/ 72 w 141"/>
              <a:gd name="T89" fmla="*/ 118 h 135"/>
              <a:gd name="T90" fmla="*/ 82 w 141"/>
              <a:gd name="T91" fmla="*/ 112 h 135"/>
              <a:gd name="T92" fmla="*/ 85 w 141"/>
              <a:gd name="T93" fmla="*/ 105 h 135"/>
              <a:gd name="T94" fmla="*/ 92 w 141"/>
              <a:gd name="T95" fmla="*/ 102 h 135"/>
              <a:gd name="T96" fmla="*/ 101 w 141"/>
              <a:gd name="T97" fmla="*/ 101 h 135"/>
              <a:gd name="T98" fmla="*/ 99 w 141"/>
              <a:gd name="T99" fmla="*/ 92 h 135"/>
              <a:gd name="T100" fmla="*/ 134 w 141"/>
              <a:gd name="T101" fmla="*/ 79 h 135"/>
              <a:gd name="T102" fmla="*/ 131 w 141"/>
              <a:gd name="T103" fmla="*/ 78 h 135"/>
              <a:gd name="T104" fmla="*/ 129 w 141"/>
              <a:gd name="T105" fmla="*/ 75 h 135"/>
              <a:gd name="T106" fmla="*/ 132 w 141"/>
              <a:gd name="T107" fmla="*/ 69 h 135"/>
              <a:gd name="T108" fmla="*/ 134 w 141"/>
              <a:gd name="T109" fmla="*/ 60 h 135"/>
              <a:gd name="T110" fmla="*/ 138 w 141"/>
              <a:gd name="T111" fmla="*/ 55 h 135"/>
              <a:gd name="T112" fmla="*/ 138 w 141"/>
              <a:gd name="T113" fmla="*/ 42 h 135"/>
              <a:gd name="T114" fmla="*/ 137 w 141"/>
              <a:gd name="T115" fmla="*/ 37 h 135"/>
              <a:gd name="T116" fmla="*/ 139 w 141"/>
              <a:gd name="T117" fmla="*/ 35 h 135"/>
              <a:gd name="T118" fmla="*/ 141 w 141"/>
              <a:gd name="T119"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4" name="Freeform 74"/>
          <p:cNvSpPr>
            <a:spLocks/>
          </p:cNvSpPr>
          <p:nvPr/>
        </p:nvSpPr>
        <p:spPr bwMode="auto">
          <a:xfrm>
            <a:off x="4123511" y="3433989"/>
            <a:ext cx="417347" cy="364926"/>
          </a:xfrm>
          <a:custGeom>
            <a:avLst/>
            <a:gdLst>
              <a:gd name="T0" fmla="*/ 243 w 250"/>
              <a:gd name="T1" fmla="*/ 49 h 214"/>
              <a:gd name="T2" fmla="*/ 238 w 250"/>
              <a:gd name="T3" fmla="*/ 39 h 214"/>
              <a:gd name="T4" fmla="*/ 235 w 250"/>
              <a:gd name="T5" fmla="*/ 24 h 214"/>
              <a:gd name="T6" fmla="*/ 223 w 250"/>
              <a:gd name="T7" fmla="*/ 17 h 214"/>
              <a:gd name="T8" fmla="*/ 220 w 250"/>
              <a:gd name="T9" fmla="*/ 15 h 214"/>
              <a:gd name="T10" fmla="*/ 212 w 250"/>
              <a:gd name="T11" fmla="*/ 8 h 214"/>
              <a:gd name="T12" fmla="*/ 197 w 250"/>
              <a:gd name="T13" fmla="*/ 4 h 214"/>
              <a:gd name="T14" fmla="*/ 185 w 250"/>
              <a:gd name="T15" fmla="*/ 2 h 214"/>
              <a:gd name="T16" fmla="*/ 99 w 250"/>
              <a:gd name="T17" fmla="*/ 65 h 214"/>
              <a:gd name="T18" fmla="*/ 84 w 250"/>
              <a:gd name="T19" fmla="*/ 76 h 214"/>
              <a:gd name="T20" fmla="*/ 65 w 250"/>
              <a:gd name="T21" fmla="*/ 80 h 214"/>
              <a:gd name="T22" fmla="*/ 63 w 250"/>
              <a:gd name="T23" fmla="*/ 129 h 214"/>
              <a:gd name="T24" fmla="*/ 57 w 250"/>
              <a:gd name="T25" fmla="*/ 142 h 214"/>
              <a:gd name="T26" fmla="*/ 52 w 250"/>
              <a:gd name="T27" fmla="*/ 149 h 214"/>
              <a:gd name="T28" fmla="*/ 42 w 250"/>
              <a:gd name="T29" fmla="*/ 149 h 214"/>
              <a:gd name="T30" fmla="*/ 18 w 250"/>
              <a:gd name="T31" fmla="*/ 150 h 214"/>
              <a:gd name="T32" fmla="*/ 8 w 250"/>
              <a:gd name="T33" fmla="*/ 156 h 214"/>
              <a:gd name="T34" fmla="*/ 0 w 250"/>
              <a:gd name="T35" fmla="*/ 158 h 214"/>
              <a:gd name="T36" fmla="*/ 2 w 250"/>
              <a:gd name="T37" fmla="*/ 166 h 214"/>
              <a:gd name="T38" fmla="*/ 4 w 250"/>
              <a:gd name="T39" fmla="*/ 173 h 214"/>
              <a:gd name="T40" fmla="*/ 18 w 250"/>
              <a:gd name="T41" fmla="*/ 185 h 214"/>
              <a:gd name="T42" fmla="*/ 14 w 250"/>
              <a:gd name="T43" fmla="*/ 189 h 214"/>
              <a:gd name="T44" fmla="*/ 26 w 250"/>
              <a:gd name="T45" fmla="*/ 198 h 214"/>
              <a:gd name="T46" fmla="*/ 31 w 250"/>
              <a:gd name="T47" fmla="*/ 198 h 214"/>
              <a:gd name="T48" fmla="*/ 31 w 250"/>
              <a:gd name="T49" fmla="*/ 206 h 214"/>
              <a:gd name="T50" fmla="*/ 35 w 250"/>
              <a:gd name="T51" fmla="*/ 211 h 214"/>
              <a:gd name="T52" fmla="*/ 35 w 250"/>
              <a:gd name="T53" fmla="*/ 206 h 214"/>
              <a:gd name="T54" fmla="*/ 40 w 250"/>
              <a:gd name="T55" fmla="*/ 203 h 214"/>
              <a:gd name="T56" fmla="*/ 42 w 250"/>
              <a:gd name="T57" fmla="*/ 203 h 214"/>
              <a:gd name="T58" fmla="*/ 48 w 250"/>
              <a:gd name="T59" fmla="*/ 207 h 214"/>
              <a:gd name="T60" fmla="*/ 53 w 250"/>
              <a:gd name="T61" fmla="*/ 213 h 214"/>
              <a:gd name="T62" fmla="*/ 55 w 250"/>
              <a:gd name="T63" fmla="*/ 199 h 214"/>
              <a:gd name="T64" fmla="*/ 61 w 250"/>
              <a:gd name="T65" fmla="*/ 190 h 214"/>
              <a:gd name="T66" fmla="*/ 65 w 250"/>
              <a:gd name="T67" fmla="*/ 181 h 214"/>
              <a:gd name="T68" fmla="*/ 75 w 250"/>
              <a:gd name="T69" fmla="*/ 177 h 214"/>
              <a:gd name="T70" fmla="*/ 84 w 250"/>
              <a:gd name="T71" fmla="*/ 175 h 214"/>
              <a:gd name="T72" fmla="*/ 96 w 250"/>
              <a:gd name="T73" fmla="*/ 179 h 214"/>
              <a:gd name="T74" fmla="*/ 105 w 250"/>
              <a:gd name="T75" fmla="*/ 189 h 214"/>
              <a:gd name="T76" fmla="*/ 111 w 250"/>
              <a:gd name="T77" fmla="*/ 190 h 214"/>
              <a:gd name="T78" fmla="*/ 120 w 250"/>
              <a:gd name="T79" fmla="*/ 186 h 214"/>
              <a:gd name="T80" fmla="*/ 132 w 250"/>
              <a:gd name="T81" fmla="*/ 190 h 214"/>
              <a:gd name="T82" fmla="*/ 141 w 250"/>
              <a:gd name="T83" fmla="*/ 194 h 214"/>
              <a:gd name="T84" fmla="*/ 152 w 250"/>
              <a:gd name="T85" fmla="*/ 193 h 214"/>
              <a:gd name="T86" fmla="*/ 166 w 250"/>
              <a:gd name="T87" fmla="*/ 185 h 214"/>
              <a:gd name="T88" fmla="*/ 177 w 250"/>
              <a:gd name="T89" fmla="*/ 185 h 214"/>
              <a:gd name="T90" fmla="*/ 189 w 250"/>
              <a:gd name="T91" fmla="*/ 190 h 214"/>
              <a:gd name="T92" fmla="*/ 197 w 250"/>
              <a:gd name="T93" fmla="*/ 186 h 214"/>
              <a:gd name="T94" fmla="*/ 206 w 250"/>
              <a:gd name="T95" fmla="*/ 181 h 214"/>
              <a:gd name="T96" fmla="*/ 212 w 250"/>
              <a:gd name="T97" fmla="*/ 179 h 214"/>
              <a:gd name="T98" fmla="*/ 212 w 250"/>
              <a:gd name="T99" fmla="*/ 171 h 214"/>
              <a:gd name="T100" fmla="*/ 213 w 250"/>
              <a:gd name="T101" fmla="*/ 163 h 214"/>
              <a:gd name="T102" fmla="*/ 226 w 250"/>
              <a:gd name="T103" fmla="*/ 140 h 214"/>
              <a:gd name="T104" fmla="*/ 242 w 250"/>
              <a:gd name="T105" fmla="*/ 120 h 214"/>
              <a:gd name="T106" fmla="*/ 243 w 250"/>
              <a:gd name="T107" fmla="*/ 97 h 214"/>
              <a:gd name="T108" fmla="*/ 247 w 250"/>
              <a:gd name="T109" fmla="*/ 63 h 214"/>
              <a:gd name="T110" fmla="*/ 246 w 250"/>
              <a:gd name="T111" fmla="*/ 53 h 214"/>
              <a:gd name="T112" fmla="*/ 246 w 250"/>
              <a:gd name="T113" fmla="*/ 53 h 214"/>
              <a:gd name="T114" fmla="*/ 246 w 250"/>
              <a:gd name="T115" fmla="*/ 5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14">
                <a:moveTo>
                  <a:pt x="246" y="53"/>
                </a:moveTo>
                <a:lnTo>
                  <a:pt x="243" y="52"/>
                </a:lnTo>
                <a:lnTo>
                  <a:pt x="243" y="49"/>
                </a:lnTo>
                <a:lnTo>
                  <a:pt x="243" y="48"/>
                </a:lnTo>
                <a:lnTo>
                  <a:pt x="239" y="41"/>
                </a:lnTo>
                <a:lnTo>
                  <a:pt x="238" y="39"/>
                </a:lnTo>
                <a:lnTo>
                  <a:pt x="237" y="35"/>
                </a:lnTo>
                <a:lnTo>
                  <a:pt x="235" y="25"/>
                </a:lnTo>
                <a:lnTo>
                  <a:pt x="235" y="24"/>
                </a:lnTo>
                <a:lnTo>
                  <a:pt x="235" y="19"/>
                </a:lnTo>
                <a:lnTo>
                  <a:pt x="234" y="11"/>
                </a:lnTo>
                <a:lnTo>
                  <a:pt x="223" y="17"/>
                </a:lnTo>
                <a:lnTo>
                  <a:pt x="222" y="16"/>
                </a:lnTo>
                <a:lnTo>
                  <a:pt x="221" y="15"/>
                </a:lnTo>
                <a:lnTo>
                  <a:pt x="220" y="15"/>
                </a:lnTo>
                <a:lnTo>
                  <a:pt x="216" y="11"/>
                </a:lnTo>
                <a:lnTo>
                  <a:pt x="213" y="10"/>
                </a:lnTo>
                <a:lnTo>
                  <a:pt x="212" y="8"/>
                </a:lnTo>
                <a:lnTo>
                  <a:pt x="206" y="6"/>
                </a:lnTo>
                <a:lnTo>
                  <a:pt x="202" y="6"/>
                </a:lnTo>
                <a:lnTo>
                  <a:pt x="197" y="4"/>
                </a:lnTo>
                <a:lnTo>
                  <a:pt x="190" y="2"/>
                </a:lnTo>
                <a:lnTo>
                  <a:pt x="186" y="0"/>
                </a:lnTo>
                <a:lnTo>
                  <a:pt x="185" y="2"/>
                </a:lnTo>
                <a:lnTo>
                  <a:pt x="141" y="32"/>
                </a:lnTo>
                <a:lnTo>
                  <a:pt x="119" y="48"/>
                </a:lnTo>
                <a:lnTo>
                  <a:pt x="99" y="65"/>
                </a:lnTo>
                <a:lnTo>
                  <a:pt x="96" y="71"/>
                </a:lnTo>
                <a:lnTo>
                  <a:pt x="89" y="75"/>
                </a:lnTo>
                <a:lnTo>
                  <a:pt x="84" y="76"/>
                </a:lnTo>
                <a:lnTo>
                  <a:pt x="80" y="76"/>
                </a:lnTo>
                <a:lnTo>
                  <a:pt x="67" y="80"/>
                </a:lnTo>
                <a:lnTo>
                  <a:pt x="65" y="80"/>
                </a:lnTo>
                <a:lnTo>
                  <a:pt x="65" y="98"/>
                </a:lnTo>
                <a:lnTo>
                  <a:pt x="65" y="120"/>
                </a:lnTo>
                <a:lnTo>
                  <a:pt x="63" y="129"/>
                </a:lnTo>
                <a:lnTo>
                  <a:pt x="61" y="136"/>
                </a:lnTo>
                <a:lnTo>
                  <a:pt x="59" y="141"/>
                </a:lnTo>
                <a:lnTo>
                  <a:pt x="57" y="142"/>
                </a:lnTo>
                <a:lnTo>
                  <a:pt x="55" y="145"/>
                </a:lnTo>
                <a:lnTo>
                  <a:pt x="53" y="149"/>
                </a:lnTo>
                <a:lnTo>
                  <a:pt x="52" y="149"/>
                </a:lnTo>
                <a:lnTo>
                  <a:pt x="48" y="149"/>
                </a:lnTo>
                <a:lnTo>
                  <a:pt x="44" y="149"/>
                </a:lnTo>
                <a:lnTo>
                  <a:pt x="42" y="149"/>
                </a:lnTo>
                <a:lnTo>
                  <a:pt x="35" y="150"/>
                </a:lnTo>
                <a:lnTo>
                  <a:pt x="26" y="150"/>
                </a:lnTo>
                <a:lnTo>
                  <a:pt x="18" y="150"/>
                </a:lnTo>
                <a:lnTo>
                  <a:pt x="14" y="154"/>
                </a:lnTo>
                <a:lnTo>
                  <a:pt x="11" y="156"/>
                </a:lnTo>
                <a:lnTo>
                  <a:pt x="8" y="156"/>
                </a:lnTo>
                <a:lnTo>
                  <a:pt x="2" y="156"/>
                </a:lnTo>
                <a:lnTo>
                  <a:pt x="0" y="156"/>
                </a:lnTo>
                <a:lnTo>
                  <a:pt x="0" y="158"/>
                </a:lnTo>
                <a:lnTo>
                  <a:pt x="0" y="160"/>
                </a:lnTo>
                <a:lnTo>
                  <a:pt x="0" y="163"/>
                </a:lnTo>
                <a:lnTo>
                  <a:pt x="2" y="166"/>
                </a:lnTo>
                <a:lnTo>
                  <a:pt x="2" y="167"/>
                </a:lnTo>
                <a:lnTo>
                  <a:pt x="2" y="169"/>
                </a:lnTo>
                <a:lnTo>
                  <a:pt x="4" y="173"/>
                </a:lnTo>
                <a:lnTo>
                  <a:pt x="6" y="175"/>
                </a:lnTo>
                <a:lnTo>
                  <a:pt x="6" y="179"/>
                </a:lnTo>
                <a:lnTo>
                  <a:pt x="18" y="185"/>
                </a:lnTo>
                <a:lnTo>
                  <a:pt x="15" y="185"/>
                </a:lnTo>
                <a:lnTo>
                  <a:pt x="14" y="185"/>
                </a:lnTo>
                <a:lnTo>
                  <a:pt x="14" y="189"/>
                </a:lnTo>
                <a:lnTo>
                  <a:pt x="15" y="193"/>
                </a:lnTo>
                <a:lnTo>
                  <a:pt x="22" y="198"/>
                </a:lnTo>
                <a:lnTo>
                  <a:pt x="26" y="198"/>
                </a:lnTo>
                <a:lnTo>
                  <a:pt x="27" y="198"/>
                </a:lnTo>
                <a:lnTo>
                  <a:pt x="28" y="197"/>
                </a:lnTo>
                <a:lnTo>
                  <a:pt x="31" y="198"/>
                </a:lnTo>
                <a:lnTo>
                  <a:pt x="32" y="202"/>
                </a:lnTo>
                <a:lnTo>
                  <a:pt x="31" y="203"/>
                </a:lnTo>
                <a:lnTo>
                  <a:pt x="31" y="206"/>
                </a:lnTo>
                <a:lnTo>
                  <a:pt x="32" y="210"/>
                </a:lnTo>
                <a:lnTo>
                  <a:pt x="35" y="213"/>
                </a:lnTo>
                <a:lnTo>
                  <a:pt x="35" y="211"/>
                </a:lnTo>
                <a:lnTo>
                  <a:pt x="35" y="210"/>
                </a:lnTo>
                <a:lnTo>
                  <a:pt x="35" y="207"/>
                </a:lnTo>
                <a:lnTo>
                  <a:pt x="35" y="206"/>
                </a:lnTo>
                <a:lnTo>
                  <a:pt x="36" y="203"/>
                </a:lnTo>
                <a:lnTo>
                  <a:pt x="39" y="203"/>
                </a:lnTo>
                <a:lnTo>
                  <a:pt x="40" y="203"/>
                </a:lnTo>
                <a:lnTo>
                  <a:pt x="40" y="203"/>
                </a:lnTo>
                <a:lnTo>
                  <a:pt x="40" y="202"/>
                </a:lnTo>
                <a:lnTo>
                  <a:pt x="42" y="203"/>
                </a:lnTo>
                <a:lnTo>
                  <a:pt x="42" y="203"/>
                </a:lnTo>
                <a:lnTo>
                  <a:pt x="46" y="206"/>
                </a:lnTo>
                <a:lnTo>
                  <a:pt x="48" y="207"/>
                </a:lnTo>
                <a:lnTo>
                  <a:pt x="53" y="214"/>
                </a:lnTo>
                <a:lnTo>
                  <a:pt x="53" y="214"/>
                </a:lnTo>
                <a:lnTo>
                  <a:pt x="53" y="213"/>
                </a:lnTo>
                <a:lnTo>
                  <a:pt x="53" y="213"/>
                </a:lnTo>
                <a:lnTo>
                  <a:pt x="55" y="203"/>
                </a:lnTo>
                <a:lnTo>
                  <a:pt x="55" y="199"/>
                </a:lnTo>
                <a:lnTo>
                  <a:pt x="57" y="198"/>
                </a:lnTo>
                <a:lnTo>
                  <a:pt x="59" y="194"/>
                </a:lnTo>
                <a:lnTo>
                  <a:pt x="61" y="190"/>
                </a:lnTo>
                <a:lnTo>
                  <a:pt x="63" y="185"/>
                </a:lnTo>
                <a:lnTo>
                  <a:pt x="63" y="182"/>
                </a:lnTo>
                <a:lnTo>
                  <a:pt x="65" y="181"/>
                </a:lnTo>
                <a:lnTo>
                  <a:pt x="68" y="179"/>
                </a:lnTo>
                <a:lnTo>
                  <a:pt x="71" y="179"/>
                </a:lnTo>
                <a:lnTo>
                  <a:pt x="75" y="177"/>
                </a:lnTo>
                <a:lnTo>
                  <a:pt x="79" y="177"/>
                </a:lnTo>
                <a:lnTo>
                  <a:pt x="80" y="177"/>
                </a:lnTo>
                <a:lnTo>
                  <a:pt x="84" y="175"/>
                </a:lnTo>
                <a:lnTo>
                  <a:pt x="88" y="177"/>
                </a:lnTo>
                <a:lnTo>
                  <a:pt x="93" y="179"/>
                </a:lnTo>
                <a:lnTo>
                  <a:pt x="96" y="179"/>
                </a:lnTo>
                <a:lnTo>
                  <a:pt x="99" y="181"/>
                </a:lnTo>
                <a:lnTo>
                  <a:pt x="101" y="183"/>
                </a:lnTo>
                <a:lnTo>
                  <a:pt x="105" y="189"/>
                </a:lnTo>
                <a:lnTo>
                  <a:pt x="107" y="190"/>
                </a:lnTo>
                <a:lnTo>
                  <a:pt x="108" y="191"/>
                </a:lnTo>
                <a:lnTo>
                  <a:pt x="111" y="190"/>
                </a:lnTo>
                <a:lnTo>
                  <a:pt x="112" y="189"/>
                </a:lnTo>
                <a:lnTo>
                  <a:pt x="115" y="189"/>
                </a:lnTo>
                <a:lnTo>
                  <a:pt x="120" y="186"/>
                </a:lnTo>
                <a:lnTo>
                  <a:pt x="123" y="185"/>
                </a:lnTo>
                <a:lnTo>
                  <a:pt x="125" y="186"/>
                </a:lnTo>
                <a:lnTo>
                  <a:pt x="132" y="190"/>
                </a:lnTo>
                <a:lnTo>
                  <a:pt x="133" y="190"/>
                </a:lnTo>
                <a:lnTo>
                  <a:pt x="137" y="193"/>
                </a:lnTo>
                <a:lnTo>
                  <a:pt x="141" y="194"/>
                </a:lnTo>
                <a:lnTo>
                  <a:pt x="145" y="194"/>
                </a:lnTo>
                <a:lnTo>
                  <a:pt x="149" y="194"/>
                </a:lnTo>
                <a:lnTo>
                  <a:pt x="152" y="193"/>
                </a:lnTo>
                <a:lnTo>
                  <a:pt x="154" y="189"/>
                </a:lnTo>
                <a:lnTo>
                  <a:pt x="160" y="186"/>
                </a:lnTo>
                <a:lnTo>
                  <a:pt x="166" y="185"/>
                </a:lnTo>
                <a:lnTo>
                  <a:pt x="168" y="185"/>
                </a:lnTo>
                <a:lnTo>
                  <a:pt x="176" y="185"/>
                </a:lnTo>
                <a:lnTo>
                  <a:pt x="177" y="185"/>
                </a:lnTo>
                <a:lnTo>
                  <a:pt x="178" y="185"/>
                </a:lnTo>
                <a:lnTo>
                  <a:pt x="185" y="186"/>
                </a:lnTo>
                <a:lnTo>
                  <a:pt x="189" y="190"/>
                </a:lnTo>
                <a:lnTo>
                  <a:pt x="193" y="190"/>
                </a:lnTo>
                <a:lnTo>
                  <a:pt x="194" y="189"/>
                </a:lnTo>
                <a:lnTo>
                  <a:pt x="197" y="186"/>
                </a:lnTo>
                <a:lnTo>
                  <a:pt x="198" y="186"/>
                </a:lnTo>
                <a:lnTo>
                  <a:pt x="200" y="182"/>
                </a:lnTo>
                <a:lnTo>
                  <a:pt x="206" y="181"/>
                </a:lnTo>
                <a:lnTo>
                  <a:pt x="208" y="179"/>
                </a:lnTo>
                <a:lnTo>
                  <a:pt x="208" y="179"/>
                </a:lnTo>
                <a:lnTo>
                  <a:pt x="212" y="179"/>
                </a:lnTo>
                <a:lnTo>
                  <a:pt x="213" y="179"/>
                </a:lnTo>
                <a:lnTo>
                  <a:pt x="213" y="179"/>
                </a:lnTo>
                <a:lnTo>
                  <a:pt x="212" y="171"/>
                </a:lnTo>
                <a:lnTo>
                  <a:pt x="210" y="167"/>
                </a:lnTo>
                <a:lnTo>
                  <a:pt x="212" y="166"/>
                </a:lnTo>
                <a:lnTo>
                  <a:pt x="213" y="163"/>
                </a:lnTo>
                <a:lnTo>
                  <a:pt x="216" y="160"/>
                </a:lnTo>
                <a:lnTo>
                  <a:pt x="221" y="149"/>
                </a:lnTo>
                <a:lnTo>
                  <a:pt x="226" y="140"/>
                </a:lnTo>
                <a:lnTo>
                  <a:pt x="237" y="128"/>
                </a:lnTo>
                <a:lnTo>
                  <a:pt x="239" y="124"/>
                </a:lnTo>
                <a:lnTo>
                  <a:pt x="242" y="120"/>
                </a:lnTo>
                <a:lnTo>
                  <a:pt x="242" y="114"/>
                </a:lnTo>
                <a:lnTo>
                  <a:pt x="242" y="110"/>
                </a:lnTo>
                <a:lnTo>
                  <a:pt x="243" y="97"/>
                </a:lnTo>
                <a:lnTo>
                  <a:pt x="243" y="81"/>
                </a:lnTo>
                <a:lnTo>
                  <a:pt x="246" y="67"/>
                </a:lnTo>
                <a:lnTo>
                  <a:pt x="247" y="63"/>
                </a:lnTo>
                <a:lnTo>
                  <a:pt x="250" y="61"/>
                </a:lnTo>
                <a:lnTo>
                  <a:pt x="250" y="57"/>
                </a:lnTo>
                <a:lnTo>
                  <a:pt x="246" y="53"/>
                </a:lnTo>
                <a:lnTo>
                  <a:pt x="246" y="53"/>
                </a:lnTo>
                <a:lnTo>
                  <a:pt x="246" y="53"/>
                </a:lnTo>
                <a:lnTo>
                  <a:pt x="246" y="53"/>
                </a:lnTo>
                <a:lnTo>
                  <a:pt x="246" y="53"/>
                </a:lnTo>
                <a:lnTo>
                  <a:pt x="246" y="53"/>
                </a:lnTo>
                <a:lnTo>
                  <a:pt x="246" y="53"/>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55" name="Freeform 77"/>
          <p:cNvSpPr>
            <a:spLocks/>
          </p:cNvSpPr>
          <p:nvPr/>
        </p:nvSpPr>
        <p:spPr bwMode="auto">
          <a:xfrm>
            <a:off x="4025345" y="3817674"/>
            <a:ext cx="116857" cy="196106"/>
          </a:xfrm>
          <a:custGeom>
            <a:avLst/>
            <a:gdLst>
              <a:gd name="T0" fmla="*/ 38 w 53"/>
              <a:gd name="T1" fmla="*/ 1 h 87"/>
              <a:gd name="T2" fmla="*/ 33 w 53"/>
              <a:gd name="T3" fmla="*/ 1 h 87"/>
              <a:gd name="T4" fmla="*/ 30 w 53"/>
              <a:gd name="T5" fmla="*/ 3 h 87"/>
              <a:gd name="T6" fmla="*/ 28 w 53"/>
              <a:gd name="T7" fmla="*/ 3 h 87"/>
              <a:gd name="T8" fmla="*/ 17 w 53"/>
              <a:gd name="T9" fmla="*/ 3 h 87"/>
              <a:gd name="T10" fmla="*/ 5 w 53"/>
              <a:gd name="T11" fmla="*/ 3 h 87"/>
              <a:gd name="T12" fmla="*/ 5 w 53"/>
              <a:gd name="T13" fmla="*/ 6 h 87"/>
              <a:gd name="T14" fmla="*/ 6 w 53"/>
              <a:gd name="T15" fmla="*/ 13 h 87"/>
              <a:gd name="T16" fmla="*/ 6 w 53"/>
              <a:gd name="T17" fmla="*/ 19 h 87"/>
              <a:gd name="T18" fmla="*/ 6 w 53"/>
              <a:gd name="T19" fmla="*/ 23 h 87"/>
              <a:gd name="T20" fmla="*/ 6 w 53"/>
              <a:gd name="T21" fmla="*/ 26 h 87"/>
              <a:gd name="T22" fmla="*/ 7 w 53"/>
              <a:gd name="T23" fmla="*/ 33 h 87"/>
              <a:gd name="T24" fmla="*/ 9 w 53"/>
              <a:gd name="T25" fmla="*/ 40 h 87"/>
              <a:gd name="T26" fmla="*/ 3 w 53"/>
              <a:gd name="T27" fmla="*/ 47 h 87"/>
              <a:gd name="T28" fmla="*/ 2 w 53"/>
              <a:gd name="T29" fmla="*/ 56 h 87"/>
              <a:gd name="T30" fmla="*/ 0 w 53"/>
              <a:gd name="T31" fmla="*/ 65 h 87"/>
              <a:gd name="T32" fmla="*/ 3 w 53"/>
              <a:gd name="T33" fmla="*/ 72 h 87"/>
              <a:gd name="T34" fmla="*/ 5 w 53"/>
              <a:gd name="T35" fmla="*/ 76 h 87"/>
              <a:gd name="T36" fmla="*/ 6 w 53"/>
              <a:gd name="T37" fmla="*/ 83 h 87"/>
              <a:gd name="T38" fmla="*/ 5 w 53"/>
              <a:gd name="T39" fmla="*/ 85 h 87"/>
              <a:gd name="T40" fmla="*/ 10 w 53"/>
              <a:gd name="T41" fmla="*/ 86 h 87"/>
              <a:gd name="T42" fmla="*/ 13 w 53"/>
              <a:gd name="T43" fmla="*/ 87 h 87"/>
              <a:gd name="T44" fmla="*/ 19 w 53"/>
              <a:gd name="T45" fmla="*/ 85 h 87"/>
              <a:gd name="T46" fmla="*/ 28 w 53"/>
              <a:gd name="T47" fmla="*/ 82 h 87"/>
              <a:gd name="T48" fmla="*/ 36 w 53"/>
              <a:gd name="T49" fmla="*/ 76 h 87"/>
              <a:gd name="T50" fmla="*/ 46 w 53"/>
              <a:gd name="T51" fmla="*/ 73 h 87"/>
              <a:gd name="T52" fmla="*/ 49 w 53"/>
              <a:gd name="T53" fmla="*/ 73 h 87"/>
              <a:gd name="T54" fmla="*/ 52 w 53"/>
              <a:gd name="T55" fmla="*/ 70 h 87"/>
              <a:gd name="T56" fmla="*/ 53 w 53"/>
              <a:gd name="T57" fmla="*/ 68 h 87"/>
              <a:gd name="T58" fmla="*/ 50 w 53"/>
              <a:gd name="T59" fmla="*/ 66 h 87"/>
              <a:gd name="T60" fmla="*/ 45 w 53"/>
              <a:gd name="T61" fmla="*/ 60 h 87"/>
              <a:gd name="T62" fmla="*/ 46 w 53"/>
              <a:gd name="T63" fmla="*/ 54 h 87"/>
              <a:gd name="T64" fmla="*/ 45 w 53"/>
              <a:gd name="T65" fmla="*/ 50 h 87"/>
              <a:gd name="T66" fmla="*/ 46 w 53"/>
              <a:gd name="T67" fmla="*/ 44 h 87"/>
              <a:gd name="T68" fmla="*/ 48 w 53"/>
              <a:gd name="T69" fmla="*/ 39 h 87"/>
              <a:gd name="T70" fmla="*/ 43 w 53"/>
              <a:gd name="T71" fmla="*/ 33 h 87"/>
              <a:gd name="T72" fmla="*/ 45 w 53"/>
              <a:gd name="T73" fmla="*/ 32 h 87"/>
              <a:gd name="T74" fmla="*/ 45 w 53"/>
              <a:gd name="T75" fmla="*/ 27 h 87"/>
              <a:gd name="T76" fmla="*/ 45 w 53"/>
              <a:gd name="T77" fmla="*/ 24 h 87"/>
              <a:gd name="T78" fmla="*/ 42 w 53"/>
              <a:gd name="T79" fmla="*/ 24 h 87"/>
              <a:gd name="T80" fmla="*/ 43 w 53"/>
              <a:gd name="T81" fmla="*/ 22 h 87"/>
              <a:gd name="T82" fmla="*/ 43 w 53"/>
              <a:gd name="T83" fmla="*/ 17 h 87"/>
              <a:gd name="T84" fmla="*/ 43 w 53"/>
              <a:gd name="T85" fmla="*/ 14 h 87"/>
              <a:gd name="T86" fmla="*/ 42 w 53"/>
              <a:gd name="T87" fmla="*/ 10 h 87"/>
              <a:gd name="T88" fmla="*/ 39 w 53"/>
              <a:gd name="T89" fmla="*/ 7 h 87"/>
              <a:gd name="T90" fmla="*/ 42 w 53"/>
              <a:gd name="T91" fmla="*/ 6 h 87"/>
              <a:gd name="T92" fmla="*/ 43 w 53"/>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69" name="Freeform 78"/>
          <p:cNvSpPr>
            <a:spLocks/>
          </p:cNvSpPr>
          <p:nvPr/>
        </p:nvSpPr>
        <p:spPr bwMode="auto">
          <a:xfrm>
            <a:off x="4188617" y="3732411"/>
            <a:ext cx="318854" cy="300126"/>
          </a:xfrm>
          <a:custGeom>
            <a:avLst/>
            <a:gdLst>
              <a:gd name="T0" fmla="*/ 167 w 191"/>
              <a:gd name="T1" fmla="*/ 6 h 176"/>
              <a:gd name="T2" fmla="*/ 155 w 191"/>
              <a:gd name="T3" fmla="*/ 14 h 176"/>
              <a:gd name="T4" fmla="*/ 139 w 191"/>
              <a:gd name="T5" fmla="*/ 10 h 176"/>
              <a:gd name="T6" fmla="*/ 127 w 191"/>
              <a:gd name="T7" fmla="*/ 10 h 176"/>
              <a:gd name="T8" fmla="*/ 110 w 191"/>
              <a:gd name="T9" fmla="*/ 19 h 176"/>
              <a:gd name="T10" fmla="*/ 94 w 191"/>
              <a:gd name="T11" fmla="*/ 15 h 176"/>
              <a:gd name="T12" fmla="*/ 81 w 191"/>
              <a:gd name="T13" fmla="*/ 11 h 176"/>
              <a:gd name="T14" fmla="*/ 69 w 191"/>
              <a:gd name="T15" fmla="*/ 16 h 176"/>
              <a:gd name="T16" fmla="*/ 60 w 191"/>
              <a:gd name="T17" fmla="*/ 6 h 176"/>
              <a:gd name="T18" fmla="*/ 45 w 191"/>
              <a:gd name="T19" fmla="*/ 0 h 176"/>
              <a:gd name="T20" fmla="*/ 32 w 191"/>
              <a:gd name="T21" fmla="*/ 4 h 176"/>
              <a:gd name="T22" fmla="*/ 24 w 191"/>
              <a:gd name="T23" fmla="*/ 10 h 176"/>
              <a:gd name="T24" fmla="*/ 16 w 191"/>
              <a:gd name="T25" fmla="*/ 24 h 176"/>
              <a:gd name="T26" fmla="*/ 14 w 191"/>
              <a:gd name="T27" fmla="*/ 39 h 176"/>
              <a:gd name="T28" fmla="*/ 14 w 191"/>
              <a:gd name="T29" fmla="*/ 48 h 176"/>
              <a:gd name="T30" fmla="*/ 18 w 191"/>
              <a:gd name="T31" fmla="*/ 59 h 176"/>
              <a:gd name="T32" fmla="*/ 16 w 191"/>
              <a:gd name="T33" fmla="*/ 67 h 176"/>
              <a:gd name="T34" fmla="*/ 9 w 191"/>
              <a:gd name="T35" fmla="*/ 80 h 176"/>
              <a:gd name="T36" fmla="*/ 5 w 191"/>
              <a:gd name="T37" fmla="*/ 88 h 176"/>
              <a:gd name="T38" fmla="*/ 0 w 191"/>
              <a:gd name="T39" fmla="*/ 108 h 176"/>
              <a:gd name="T40" fmla="*/ 1 w 191"/>
              <a:gd name="T41" fmla="*/ 128 h 176"/>
              <a:gd name="T42" fmla="*/ 11 w 191"/>
              <a:gd name="T43" fmla="*/ 136 h 176"/>
              <a:gd name="T44" fmla="*/ 18 w 191"/>
              <a:gd name="T45" fmla="*/ 132 h 176"/>
              <a:gd name="T46" fmla="*/ 29 w 191"/>
              <a:gd name="T47" fmla="*/ 138 h 176"/>
              <a:gd name="T48" fmla="*/ 41 w 191"/>
              <a:gd name="T49" fmla="*/ 150 h 176"/>
              <a:gd name="T50" fmla="*/ 40 w 191"/>
              <a:gd name="T51" fmla="*/ 152 h 176"/>
              <a:gd name="T52" fmla="*/ 45 w 191"/>
              <a:gd name="T53" fmla="*/ 154 h 176"/>
              <a:gd name="T54" fmla="*/ 45 w 191"/>
              <a:gd name="T55" fmla="*/ 164 h 176"/>
              <a:gd name="T56" fmla="*/ 53 w 191"/>
              <a:gd name="T57" fmla="*/ 173 h 176"/>
              <a:gd name="T58" fmla="*/ 57 w 191"/>
              <a:gd name="T59" fmla="*/ 173 h 176"/>
              <a:gd name="T60" fmla="*/ 64 w 191"/>
              <a:gd name="T61" fmla="*/ 168 h 176"/>
              <a:gd name="T62" fmla="*/ 68 w 191"/>
              <a:gd name="T63" fmla="*/ 169 h 176"/>
              <a:gd name="T64" fmla="*/ 72 w 191"/>
              <a:gd name="T65" fmla="*/ 168 h 176"/>
              <a:gd name="T66" fmla="*/ 77 w 191"/>
              <a:gd name="T67" fmla="*/ 169 h 176"/>
              <a:gd name="T68" fmla="*/ 89 w 191"/>
              <a:gd name="T69" fmla="*/ 168 h 176"/>
              <a:gd name="T70" fmla="*/ 90 w 191"/>
              <a:gd name="T71" fmla="*/ 165 h 176"/>
              <a:gd name="T72" fmla="*/ 97 w 191"/>
              <a:gd name="T73" fmla="*/ 162 h 176"/>
              <a:gd name="T74" fmla="*/ 98 w 191"/>
              <a:gd name="T75" fmla="*/ 149 h 176"/>
              <a:gd name="T76" fmla="*/ 114 w 191"/>
              <a:gd name="T77" fmla="*/ 129 h 176"/>
              <a:gd name="T78" fmla="*/ 123 w 191"/>
              <a:gd name="T79" fmla="*/ 128 h 176"/>
              <a:gd name="T80" fmla="*/ 129 w 191"/>
              <a:gd name="T81" fmla="*/ 128 h 176"/>
              <a:gd name="T82" fmla="*/ 134 w 191"/>
              <a:gd name="T83" fmla="*/ 136 h 176"/>
              <a:gd name="T84" fmla="*/ 142 w 191"/>
              <a:gd name="T85" fmla="*/ 128 h 176"/>
              <a:gd name="T86" fmla="*/ 146 w 191"/>
              <a:gd name="T87" fmla="*/ 120 h 176"/>
              <a:gd name="T88" fmla="*/ 151 w 191"/>
              <a:gd name="T89" fmla="*/ 103 h 176"/>
              <a:gd name="T90" fmla="*/ 159 w 191"/>
              <a:gd name="T91" fmla="*/ 95 h 176"/>
              <a:gd name="T92" fmla="*/ 161 w 191"/>
              <a:gd name="T93" fmla="*/ 81 h 176"/>
              <a:gd name="T94" fmla="*/ 171 w 191"/>
              <a:gd name="T95" fmla="*/ 68 h 176"/>
              <a:gd name="T96" fmla="*/ 178 w 191"/>
              <a:gd name="T97" fmla="*/ 50 h 176"/>
              <a:gd name="T98" fmla="*/ 190 w 191"/>
              <a:gd name="T99" fmla="*/ 40 h 176"/>
              <a:gd name="T100" fmla="*/ 187 w 191"/>
              <a:gd name="T101" fmla="*/ 28 h 176"/>
              <a:gd name="T102" fmla="*/ 181 w 191"/>
              <a:gd name="T103" fmla="*/ 15 h 176"/>
              <a:gd name="T104" fmla="*/ 174 w 191"/>
              <a:gd name="T105" fmla="*/ 4 h 176"/>
              <a:gd name="T106" fmla="*/ 173 w 191"/>
              <a:gd name="T10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76">
                <a:moveTo>
                  <a:pt x="173" y="4"/>
                </a:moveTo>
                <a:lnTo>
                  <a:pt x="169" y="4"/>
                </a:lnTo>
                <a:lnTo>
                  <a:pt x="169" y="4"/>
                </a:lnTo>
                <a:lnTo>
                  <a:pt x="167" y="6"/>
                </a:lnTo>
                <a:lnTo>
                  <a:pt x="161" y="7"/>
                </a:lnTo>
                <a:lnTo>
                  <a:pt x="159" y="11"/>
                </a:lnTo>
                <a:lnTo>
                  <a:pt x="158" y="11"/>
                </a:lnTo>
                <a:lnTo>
                  <a:pt x="155" y="14"/>
                </a:lnTo>
                <a:lnTo>
                  <a:pt x="154" y="15"/>
                </a:lnTo>
                <a:lnTo>
                  <a:pt x="150" y="15"/>
                </a:lnTo>
                <a:lnTo>
                  <a:pt x="146" y="11"/>
                </a:lnTo>
                <a:lnTo>
                  <a:pt x="139" y="10"/>
                </a:lnTo>
                <a:lnTo>
                  <a:pt x="138" y="10"/>
                </a:lnTo>
                <a:lnTo>
                  <a:pt x="137" y="10"/>
                </a:lnTo>
                <a:lnTo>
                  <a:pt x="129" y="10"/>
                </a:lnTo>
                <a:lnTo>
                  <a:pt x="127" y="10"/>
                </a:lnTo>
                <a:lnTo>
                  <a:pt x="121" y="11"/>
                </a:lnTo>
                <a:lnTo>
                  <a:pt x="115" y="14"/>
                </a:lnTo>
                <a:lnTo>
                  <a:pt x="113" y="18"/>
                </a:lnTo>
                <a:lnTo>
                  <a:pt x="110" y="19"/>
                </a:lnTo>
                <a:lnTo>
                  <a:pt x="106" y="19"/>
                </a:lnTo>
                <a:lnTo>
                  <a:pt x="102" y="19"/>
                </a:lnTo>
                <a:lnTo>
                  <a:pt x="98" y="18"/>
                </a:lnTo>
                <a:lnTo>
                  <a:pt x="94" y="15"/>
                </a:lnTo>
                <a:lnTo>
                  <a:pt x="93" y="15"/>
                </a:lnTo>
                <a:lnTo>
                  <a:pt x="86" y="11"/>
                </a:lnTo>
                <a:lnTo>
                  <a:pt x="84" y="10"/>
                </a:lnTo>
                <a:lnTo>
                  <a:pt x="81" y="11"/>
                </a:lnTo>
                <a:lnTo>
                  <a:pt x="76" y="14"/>
                </a:lnTo>
                <a:lnTo>
                  <a:pt x="73" y="14"/>
                </a:lnTo>
                <a:lnTo>
                  <a:pt x="72" y="15"/>
                </a:lnTo>
                <a:lnTo>
                  <a:pt x="69" y="16"/>
                </a:lnTo>
                <a:lnTo>
                  <a:pt x="68" y="15"/>
                </a:lnTo>
                <a:lnTo>
                  <a:pt x="66" y="14"/>
                </a:lnTo>
                <a:lnTo>
                  <a:pt x="62" y="8"/>
                </a:lnTo>
                <a:lnTo>
                  <a:pt x="60" y="6"/>
                </a:lnTo>
                <a:lnTo>
                  <a:pt x="57" y="4"/>
                </a:lnTo>
                <a:lnTo>
                  <a:pt x="54" y="4"/>
                </a:lnTo>
                <a:lnTo>
                  <a:pt x="49" y="2"/>
                </a:lnTo>
                <a:lnTo>
                  <a:pt x="45" y="0"/>
                </a:lnTo>
                <a:lnTo>
                  <a:pt x="41" y="2"/>
                </a:lnTo>
                <a:lnTo>
                  <a:pt x="40" y="2"/>
                </a:lnTo>
                <a:lnTo>
                  <a:pt x="36" y="2"/>
                </a:lnTo>
                <a:lnTo>
                  <a:pt x="32" y="4"/>
                </a:lnTo>
                <a:lnTo>
                  <a:pt x="29" y="4"/>
                </a:lnTo>
                <a:lnTo>
                  <a:pt x="26" y="6"/>
                </a:lnTo>
                <a:lnTo>
                  <a:pt x="24" y="7"/>
                </a:lnTo>
                <a:lnTo>
                  <a:pt x="24" y="10"/>
                </a:lnTo>
                <a:lnTo>
                  <a:pt x="22" y="15"/>
                </a:lnTo>
                <a:lnTo>
                  <a:pt x="20" y="19"/>
                </a:lnTo>
                <a:lnTo>
                  <a:pt x="18" y="23"/>
                </a:lnTo>
                <a:lnTo>
                  <a:pt x="16" y="24"/>
                </a:lnTo>
                <a:lnTo>
                  <a:pt x="16" y="28"/>
                </a:lnTo>
                <a:lnTo>
                  <a:pt x="14" y="38"/>
                </a:lnTo>
                <a:lnTo>
                  <a:pt x="14" y="38"/>
                </a:lnTo>
                <a:lnTo>
                  <a:pt x="14" y="39"/>
                </a:lnTo>
                <a:lnTo>
                  <a:pt x="14" y="40"/>
                </a:lnTo>
                <a:lnTo>
                  <a:pt x="14" y="42"/>
                </a:lnTo>
                <a:lnTo>
                  <a:pt x="13" y="44"/>
                </a:lnTo>
                <a:lnTo>
                  <a:pt x="14" y="48"/>
                </a:lnTo>
                <a:lnTo>
                  <a:pt x="16" y="50"/>
                </a:lnTo>
                <a:lnTo>
                  <a:pt x="16" y="54"/>
                </a:lnTo>
                <a:lnTo>
                  <a:pt x="16" y="58"/>
                </a:lnTo>
                <a:lnTo>
                  <a:pt x="18" y="59"/>
                </a:lnTo>
                <a:lnTo>
                  <a:pt x="18" y="63"/>
                </a:lnTo>
                <a:lnTo>
                  <a:pt x="16" y="63"/>
                </a:lnTo>
                <a:lnTo>
                  <a:pt x="14" y="64"/>
                </a:lnTo>
                <a:lnTo>
                  <a:pt x="16" y="67"/>
                </a:lnTo>
                <a:lnTo>
                  <a:pt x="16" y="68"/>
                </a:lnTo>
                <a:lnTo>
                  <a:pt x="14" y="71"/>
                </a:lnTo>
                <a:lnTo>
                  <a:pt x="11" y="75"/>
                </a:lnTo>
                <a:lnTo>
                  <a:pt x="9" y="80"/>
                </a:lnTo>
                <a:lnTo>
                  <a:pt x="7" y="81"/>
                </a:lnTo>
                <a:lnTo>
                  <a:pt x="7" y="84"/>
                </a:lnTo>
                <a:lnTo>
                  <a:pt x="7" y="85"/>
                </a:lnTo>
                <a:lnTo>
                  <a:pt x="5" y="88"/>
                </a:lnTo>
                <a:lnTo>
                  <a:pt x="3" y="88"/>
                </a:lnTo>
                <a:lnTo>
                  <a:pt x="1" y="89"/>
                </a:lnTo>
                <a:lnTo>
                  <a:pt x="1" y="95"/>
                </a:lnTo>
                <a:lnTo>
                  <a:pt x="0" y="108"/>
                </a:lnTo>
                <a:lnTo>
                  <a:pt x="1" y="112"/>
                </a:lnTo>
                <a:lnTo>
                  <a:pt x="1" y="119"/>
                </a:lnTo>
                <a:lnTo>
                  <a:pt x="1" y="124"/>
                </a:lnTo>
                <a:lnTo>
                  <a:pt x="1" y="128"/>
                </a:lnTo>
                <a:lnTo>
                  <a:pt x="1" y="132"/>
                </a:lnTo>
                <a:lnTo>
                  <a:pt x="0" y="137"/>
                </a:lnTo>
                <a:lnTo>
                  <a:pt x="11" y="137"/>
                </a:lnTo>
                <a:lnTo>
                  <a:pt x="11" y="136"/>
                </a:lnTo>
                <a:lnTo>
                  <a:pt x="11" y="133"/>
                </a:lnTo>
                <a:lnTo>
                  <a:pt x="13" y="133"/>
                </a:lnTo>
                <a:lnTo>
                  <a:pt x="14" y="133"/>
                </a:lnTo>
                <a:lnTo>
                  <a:pt x="18" y="132"/>
                </a:lnTo>
                <a:lnTo>
                  <a:pt x="14" y="136"/>
                </a:lnTo>
                <a:lnTo>
                  <a:pt x="18" y="136"/>
                </a:lnTo>
                <a:lnTo>
                  <a:pt x="26" y="137"/>
                </a:lnTo>
                <a:lnTo>
                  <a:pt x="29" y="138"/>
                </a:lnTo>
                <a:lnTo>
                  <a:pt x="33" y="141"/>
                </a:lnTo>
                <a:lnTo>
                  <a:pt x="37" y="149"/>
                </a:lnTo>
                <a:lnTo>
                  <a:pt x="40" y="150"/>
                </a:lnTo>
                <a:lnTo>
                  <a:pt x="41" y="150"/>
                </a:lnTo>
                <a:lnTo>
                  <a:pt x="44" y="150"/>
                </a:lnTo>
                <a:lnTo>
                  <a:pt x="45" y="150"/>
                </a:lnTo>
                <a:lnTo>
                  <a:pt x="41" y="152"/>
                </a:lnTo>
                <a:lnTo>
                  <a:pt x="40" y="152"/>
                </a:lnTo>
                <a:lnTo>
                  <a:pt x="41" y="154"/>
                </a:lnTo>
                <a:lnTo>
                  <a:pt x="44" y="152"/>
                </a:lnTo>
                <a:lnTo>
                  <a:pt x="46" y="152"/>
                </a:lnTo>
                <a:lnTo>
                  <a:pt x="45" y="154"/>
                </a:lnTo>
                <a:lnTo>
                  <a:pt x="44" y="156"/>
                </a:lnTo>
                <a:lnTo>
                  <a:pt x="44" y="158"/>
                </a:lnTo>
                <a:lnTo>
                  <a:pt x="44" y="160"/>
                </a:lnTo>
                <a:lnTo>
                  <a:pt x="45" y="164"/>
                </a:lnTo>
                <a:lnTo>
                  <a:pt x="45" y="168"/>
                </a:lnTo>
                <a:lnTo>
                  <a:pt x="46" y="169"/>
                </a:lnTo>
                <a:lnTo>
                  <a:pt x="50" y="172"/>
                </a:lnTo>
                <a:lnTo>
                  <a:pt x="53" y="173"/>
                </a:lnTo>
                <a:lnTo>
                  <a:pt x="53" y="172"/>
                </a:lnTo>
                <a:lnTo>
                  <a:pt x="54" y="176"/>
                </a:lnTo>
                <a:lnTo>
                  <a:pt x="57" y="172"/>
                </a:lnTo>
                <a:lnTo>
                  <a:pt x="57" y="173"/>
                </a:lnTo>
                <a:lnTo>
                  <a:pt x="60" y="173"/>
                </a:lnTo>
                <a:lnTo>
                  <a:pt x="62" y="173"/>
                </a:lnTo>
                <a:lnTo>
                  <a:pt x="64" y="169"/>
                </a:lnTo>
                <a:lnTo>
                  <a:pt x="64" y="168"/>
                </a:lnTo>
                <a:lnTo>
                  <a:pt x="66" y="165"/>
                </a:lnTo>
                <a:lnTo>
                  <a:pt x="66" y="169"/>
                </a:lnTo>
                <a:lnTo>
                  <a:pt x="68" y="173"/>
                </a:lnTo>
                <a:lnTo>
                  <a:pt x="68" y="169"/>
                </a:lnTo>
                <a:lnTo>
                  <a:pt x="70" y="172"/>
                </a:lnTo>
                <a:lnTo>
                  <a:pt x="72" y="169"/>
                </a:lnTo>
                <a:lnTo>
                  <a:pt x="70" y="168"/>
                </a:lnTo>
                <a:lnTo>
                  <a:pt x="72" y="168"/>
                </a:lnTo>
                <a:lnTo>
                  <a:pt x="73" y="169"/>
                </a:lnTo>
                <a:lnTo>
                  <a:pt x="76" y="169"/>
                </a:lnTo>
                <a:lnTo>
                  <a:pt x="77" y="168"/>
                </a:lnTo>
                <a:lnTo>
                  <a:pt x="77" y="169"/>
                </a:lnTo>
                <a:lnTo>
                  <a:pt x="80" y="169"/>
                </a:lnTo>
                <a:lnTo>
                  <a:pt x="85" y="169"/>
                </a:lnTo>
                <a:lnTo>
                  <a:pt x="89" y="169"/>
                </a:lnTo>
                <a:lnTo>
                  <a:pt x="89" y="168"/>
                </a:lnTo>
                <a:lnTo>
                  <a:pt x="89" y="164"/>
                </a:lnTo>
                <a:lnTo>
                  <a:pt x="90" y="164"/>
                </a:lnTo>
                <a:lnTo>
                  <a:pt x="90" y="164"/>
                </a:lnTo>
                <a:lnTo>
                  <a:pt x="90" y="165"/>
                </a:lnTo>
                <a:lnTo>
                  <a:pt x="93" y="168"/>
                </a:lnTo>
                <a:lnTo>
                  <a:pt x="93" y="166"/>
                </a:lnTo>
                <a:lnTo>
                  <a:pt x="94" y="165"/>
                </a:lnTo>
                <a:lnTo>
                  <a:pt x="97" y="162"/>
                </a:lnTo>
                <a:lnTo>
                  <a:pt x="98" y="158"/>
                </a:lnTo>
                <a:lnTo>
                  <a:pt x="98" y="152"/>
                </a:lnTo>
                <a:lnTo>
                  <a:pt x="101" y="150"/>
                </a:lnTo>
                <a:lnTo>
                  <a:pt x="98" y="149"/>
                </a:lnTo>
                <a:lnTo>
                  <a:pt x="101" y="146"/>
                </a:lnTo>
                <a:lnTo>
                  <a:pt x="103" y="141"/>
                </a:lnTo>
                <a:lnTo>
                  <a:pt x="111" y="136"/>
                </a:lnTo>
                <a:lnTo>
                  <a:pt x="114" y="129"/>
                </a:lnTo>
                <a:lnTo>
                  <a:pt x="115" y="128"/>
                </a:lnTo>
                <a:lnTo>
                  <a:pt x="117" y="125"/>
                </a:lnTo>
                <a:lnTo>
                  <a:pt x="121" y="128"/>
                </a:lnTo>
                <a:lnTo>
                  <a:pt x="123" y="128"/>
                </a:lnTo>
                <a:lnTo>
                  <a:pt x="125" y="125"/>
                </a:lnTo>
                <a:lnTo>
                  <a:pt x="127" y="121"/>
                </a:lnTo>
                <a:lnTo>
                  <a:pt x="127" y="125"/>
                </a:lnTo>
                <a:lnTo>
                  <a:pt x="129" y="128"/>
                </a:lnTo>
                <a:lnTo>
                  <a:pt x="130" y="129"/>
                </a:lnTo>
                <a:lnTo>
                  <a:pt x="134" y="132"/>
                </a:lnTo>
                <a:lnTo>
                  <a:pt x="134" y="133"/>
                </a:lnTo>
                <a:lnTo>
                  <a:pt x="134" y="136"/>
                </a:lnTo>
                <a:lnTo>
                  <a:pt x="137" y="136"/>
                </a:lnTo>
                <a:lnTo>
                  <a:pt x="138" y="136"/>
                </a:lnTo>
                <a:lnTo>
                  <a:pt x="142" y="132"/>
                </a:lnTo>
                <a:lnTo>
                  <a:pt x="142" y="128"/>
                </a:lnTo>
                <a:lnTo>
                  <a:pt x="143" y="125"/>
                </a:lnTo>
                <a:lnTo>
                  <a:pt x="146" y="124"/>
                </a:lnTo>
                <a:lnTo>
                  <a:pt x="146" y="121"/>
                </a:lnTo>
                <a:lnTo>
                  <a:pt x="146" y="120"/>
                </a:lnTo>
                <a:lnTo>
                  <a:pt x="146" y="119"/>
                </a:lnTo>
                <a:lnTo>
                  <a:pt x="150" y="112"/>
                </a:lnTo>
                <a:lnTo>
                  <a:pt x="151" y="105"/>
                </a:lnTo>
                <a:lnTo>
                  <a:pt x="151" y="103"/>
                </a:lnTo>
                <a:lnTo>
                  <a:pt x="154" y="99"/>
                </a:lnTo>
                <a:lnTo>
                  <a:pt x="155" y="99"/>
                </a:lnTo>
                <a:lnTo>
                  <a:pt x="155" y="95"/>
                </a:lnTo>
                <a:lnTo>
                  <a:pt x="159" y="95"/>
                </a:lnTo>
                <a:lnTo>
                  <a:pt x="161" y="89"/>
                </a:lnTo>
                <a:lnTo>
                  <a:pt x="163" y="85"/>
                </a:lnTo>
                <a:lnTo>
                  <a:pt x="163" y="84"/>
                </a:lnTo>
                <a:lnTo>
                  <a:pt x="161" y="81"/>
                </a:lnTo>
                <a:lnTo>
                  <a:pt x="167" y="79"/>
                </a:lnTo>
                <a:lnTo>
                  <a:pt x="169" y="76"/>
                </a:lnTo>
                <a:lnTo>
                  <a:pt x="169" y="72"/>
                </a:lnTo>
                <a:lnTo>
                  <a:pt x="171" y="68"/>
                </a:lnTo>
                <a:lnTo>
                  <a:pt x="173" y="67"/>
                </a:lnTo>
                <a:lnTo>
                  <a:pt x="174" y="61"/>
                </a:lnTo>
                <a:lnTo>
                  <a:pt x="177" y="54"/>
                </a:lnTo>
                <a:lnTo>
                  <a:pt x="178" y="50"/>
                </a:lnTo>
                <a:lnTo>
                  <a:pt x="182" y="48"/>
                </a:lnTo>
                <a:lnTo>
                  <a:pt x="187" y="46"/>
                </a:lnTo>
                <a:lnTo>
                  <a:pt x="190" y="44"/>
                </a:lnTo>
                <a:lnTo>
                  <a:pt x="190" y="40"/>
                </a:lnTo>
                <a:lnTo>
                  <a:pt x="190" y="38"/>
                </a:lnTo>
                <a:lnTo>
                  <a:pt x="191" y="35"/>
                </a:lnTo>
                <a:lnTo>
                  <a:pt x="190" y="31"/>
                </a:lnTo>
                <a:lnTo>
                  <a:pt x="187" y="28"/>
                </a:lnTo>
                <a:lnTo>
                  <a:pt x="184" y="28"/>
                </a:lnTo>
                <a:lnTo>
                  <a:pt x="182" y="23"/>
                </a:lnTo>
                <a:lnTo>
                  <a:pt x="182" y="18"/>
                </a:lnTo>
                <a:lnTo>
                  <a:pt x="181" y="15"/>
                </a:lnTo>
                <a:lnTo>
                  <a:pt x="181" y="15"/>
                </a:lnTo>
                <a:lnTo>
                  <a:pt x="175" y="7"/>
                </a:lnTo>
                <a:lnTo>
                  <a:pt x="174" y="4"/>
                </a:lnTo>
                <a:lnTo>
                  <a:pt x="174" y="4"/>
                </a:lnTo>
                <a:lnTo>
                  <a:pt x="173" y="4"/>
                </a:lnTo>
                <a:lnTo>
                  <a:pt x="173" y="4"/>
                </a:lnTo>
                <a:lnTo>
                  <a:pt x="173" y="4"/>
                </a:lnTo>
                <a:lnTo>
                  <a:pt x="173" y="4"/>
                </a:lnTo>
                <a:lnTo>
                  <a:pt x="173" y="4"/>
                </a:lnTo>
                <a:lnTo>
                  <a:pt x="173" y="4"/>
                </a:lnTo>
                <a:lnTo>
                  <a:pt x="173" y="4"/>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70" name="Freeform 79"/>
          <p:cNvSpPr>
            <a:spLocks/>
          </p:cNvSpPr>
          <p:nvPr/>
        </p:nvSpPr>
        <p:spPr bwMode="auto">
          <a:xfrm>
            <a:off x="4474082" y="3437400"/>
            <a:ext cx="280457" cy="492822"/>
          </a:xfrm>
          <a:custGeom>
            <a:avLst/>
            <a:gdLst>
              <a:gd name="T0" fmla="*/ 165 w 168"/>
              <a:gd name="T1" fmla="*/ 73 h 289"/>
              <a:gd name="T2" fmla="*/ 41 w 168"/>
              <a:gd name="T3" fmla="*/ 0 h 289"/>
              <a:gd name="T4" fmla="*/ 25 w 168"/>
              <a:gd name="T5" fmla="*/ 22 h 289"/>
              <a:gd name="T6" fmla="*/ 28 w 168"/>
              <a:gd name="T7" fmla="*/ 37 h 289"/>
              <a:gd name="T8" fmla="*/ 33 w 168"/>
              <a:gd name="T9" fmla="*/ 47 h 289"/>
              <a:gd name="T10" fmla="*/ 40 w 168"/>
              <a:gd name="T11" fmla="*/ 55 h 289"/>
              <a:gd name="T12" fmla="*/ 36 w 168"/>
              <a:gd name="T13" fmla="*/ 65 h 289"/>
              <a:gd name="T14" fmla="*/ 32 w 168"/>
              <a:gd name="T15" fmla="*/ 108 h 289"/>
              <a:gd name="T16" fmla="*/ 29 w 168"/>
              <a:gd name="T17" fmla="*/ 122 h 289"/>
              <a:gd name="T18" fmla="*/ 11 w 168"/>
              <a:gd name="T19" fmla="*/ 147 h 289"/>
              <a:gd name="T20" fmla="*/ 2 w 168"/>
              <a:gd name="T21" fmla="*/ 164 h 289"/>
              <a:gd name="T22" fmla="*/ 3 w 168"/>
              <a:gd name="T23" fmla="*/ 177 h 289"/>
              <a:gd name="T24" fmla="*/ 10 w 168"/>
              <a:gd name="T25" fmla="*/ 188 h 289"/>
              <a:gd name="T26" fmla="*/ 16 w 168"/>
              <a:gd name="T27" fmla="*/ 188 h 289"/>
              <a:gd name="T28" fmla="*/ 19 w 168"/>
              <a:gd name="T29" fmla="*/ 195 h 289"/>
              <a:gd name="T30" fmla="*/ 24 w 168"/>
              <a:gd name="T31" fmla="*/ 204 h 289"/>
              <a:gd name="T32" fmla="*/ 27 w 168"/>
              <a:gd name="T33" fmla="*/ 211 h 289"/>
              <a:gd name="T34" fmla="*/ 27 w 168"/>
              <a:gd name="T35" fmla="*/ 228 h 289"/>
              <a:gd name="T36" fmla="*/ 36 w 168"/>
              <a:gd name="T37" fmla="*/ 244 h 289"/>
              <a:gd name="T38" fmla="*/ 29 w 168"/>
              <a:gd name="T39" fmla="*/ 244 h 289"/>
              <a:gd name="T40" fmla="*/ 16 w 168"/>
              <a:gd name="T41" fmla="*/ 244 h 289"/>
              <a:gd name="T42" fmla="*/ 10 w 168"/>
              <a:gd name="T43" fmla="*/ 249 h 289"/>
              <a:gd name="T44" fmla="*/ 19 w 168"/>
              <a:gd name="T45" fmla="*/ 262 h 289"/>
              <a:gd name="T46" fmla="*/ 32 w 168"/>
              <a:gd name="T47" fmla="*/ 281 h 289"/>
              <a:gd name="T48" fmla="*/ 33 w 168"/>
              <a:gd name="T49" fmla="*/ 289 h 289"/>
              <a:gd name="T50" fmla="*/ 44 w 168"/>
              <a:gd name="T51" fmla="*/ 288 h 289"/>
              <a:gd name="T52" fmla="*/ 49 w 168"/>
              <a:gd name="T53" fmla="*/ 284 h 289"/>
              <a:gd name="T54" fmla="*/ 53 w 168"/>
              <a:gd name="T55" fmla="*/ 285 h 289"/>
              <a:gd name="T56" fmla="*/ 60 w 168"/>
              <a:gd name="T57" fmla="*/ 284 h 289"/>
              <a:gd name="T58" fmla="*/ 76 w 168"/>
              <a:gd name="T59" fmla="*/ 280 h 289"/>
              <a:gd name="T60" fmla="*/ 84 w 168"/>
              <a:gd name="T61" fmla="*/ 278 h 289"/>
              <a:gd name="T62" fmla="*/ 89 w 168"/>
              <a:gd name="T63" fmla="*/ 266 h 289"/>
              <a:gd name="T64" fmla="*/ 93 w 168"/>
              <a:gd name="T65" fmla="*/ 262 h 289"/>
              <a:gd name="T66" fmla="*/ 110 w 168"/>
              <a:gd name="T67" fmla="*/ 258 h 289"/>
              <a:gd name="T68" fmla="*/ 124 w 168"/>
              <a:gd name="T69" fmla="*/ 248 h 289"/>
              <a:gd name="T70" fmla="*/ 129 w 168"/>
              <a:gd name="T71" fmla="*/ 241 h 289"/>
              <a:gd name="T72" fmla="*/ 133 w 168"/>
              <a:gd name="T73" fmla="*/ 236 h 289"/>
              <a:gd name="T74" fmla="*/ 137 w 168"/>
              <a:gd name="T75" fmla="*/ 231 h 289"/>
              <a:gd name="T76" fmla="*/ 146 w 168"/>
              <a:gd name="T77" fmla="*/ 227 h 289"/>
              <a:gd name="T78" fmla="*/ 150 w 168"/>
              <a:gd name="T79" fmla="*/ 227 h 289"/>
              <a:gd name="T80" fmla="*/ 152 w 168"/>
              <a:gd name="T81" fmla="*/ 219 h 289"/>
              <a:gd name="T82" fmla="*/ 146 w 168"/>
              <a:gd name="T83" fmla="*/ 213 h 289"/>
              <a:gd name="T84" fmla="*/ 146 w 168"/>
              <a:gd name="T85" fmla="*/ 208 h 289"/>
              <a:gd name="T86" fmla="*/ 144 w 168"/>
              <a:gd name="T87" fmla="*/ 204 h 289"/>
              <a:gd name="T88" fmla="*/ 144 w 168"/>
              <a:gd name="T89" fmla="*/ 196 h 289"/>
              <a:gd name="T90" fmla="*/ 138 w 168"/>
              <a:gd name="T91" fmla="*/ 196 h 289"/>
              <a:gd name="T92" fmla="*/ 134 w 168"/>
              <a:gd name="T93" fmla="*/ 191 h 289"/>
              <a:gd name="T94" fmla="*/ 141 w 168"/>
              <a:gd name="T95" fmla="*/ 180 h 289"/>
              <a:gd name="T96" fmla="*/ 138 w 168"/>
              <a:gd name="T97" fmla="*/ 173 h 289"/>
              <a:gd name="T98" fmla="*/ 142 w 168"/>
              <a:gd name="T99" fmla="*/ 161 h 289"/>
              <a:gd name="T100" fmla="*/ 150 w 168"/>
              <a:gd name="T101" fmla="*/ 152 h 289"/>
              <a:gd name="T102" fmla="*/ 150 w 168"/>
              <a:gd name="T103" fmla="*/ 147 h 289"/>
              <a:gd name="T104" fmla="*/ 154 w 168"/>
              <a:gd name="T105" fmla="*/ 140 h 289"/>
              <a:gd name="T106" fmla="*/ 160 w 168"/>
              <a:gd name="T107" fmla="*/ 140 h 289"/>
              <a:gd name="T108" fmla="*/ 165 w 168"/>
              <a:gd name="T109" fmla="*/ 75 h 289"/>
              <a:gd name="T110" fmla="*/ 165 w 168"/>
              <a:gd name="T111" fmla="*/ 75 h 289"/>
              <a:gd name="T112" fmla="*/ 165 w 168"/>
              <a:gd name="T113"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89">
                <a:moveTo>
                  <a:pt x="165" y="75"/>
                </a:moveTo>
                <a:lnTo>
                  <a:pt x="165" y="66"/>
                </a:lnTo>
                <a:lnTo>
                  <a:pt x="165" y="73"/>
                </a:lnTo>
                <a:lnTo>
                  <a:pt x="150" y="63"/>
                </a:lnTo>
                <a:lnTo>
                  <a:pt x="130" y="51"/>
                </a:lnTo>
                <a:lnTo>
                  <a:pt x="41" y="0"/>
                </a:lnTo>
                <a:lnTo>
                  <a:pt x="24" y="9"/>
                </a:lnTo>
                <a:lnTo>
                  <a:pt x="25" y="17"/>
                </a:lnTo>
                <a:lnTo>
                  <a:pt x="25" y="22"/>
                </a:lnTo>
                <a:lnTo>
                  <a:pt x="25" y="23"/>
                </a:lnTo>
                <a:lnTo>
                  <a:pt x="27" y="33"/>
                </a:lnTo>
                <a:lnTo>
                  <a:pt x="28" y="37"/>
                </a:lnTo>
                <a:lnTo>
                  <a:pt x="29" y="39"/>
                </a:lnTo>
                <a:lnTo>
                  <a:pt x="33" y="46"/>
                </a:lnTo>
                <a:lnTo>
                  <a:pt x="33" y="47"/>
                </a:lnTo>
                <a:lnTo>
                  <a:pt x="33" y="50"/>
                </a:lnTo>
                <a:lnTo>
                  <a:pt x="36" y="51"/>
                </a:lnTo>
                <a:lnTo>
                  <a:pt x="40" y="55"/>
                </a:lnTo>
                <a:lnTo>
                  <a:pt x="40" y="59"/>
                </a:lnTo>
                <a:lnTo>
                  <a:pt x="37" y="61"/>
                </a:lnTo>
                <a:lnTo>
                  <a:pt x="36" y="65"/>
                </a:lnTo>
                <a:lnTo>
                  <a:pt x="33" y="79"/>
                </a:lnTo>
                <a:lnTo>
                  <a:pt x="33" y="95"/>
                </a:lnTo>
                <a:lnTo>
                  <a:pt x="32" y="108"/>
                </a:lnTo>
                <a:lnTo>
                  <a:pt x="32" y="112"/>
                </a:lnTo>
                <a:lnTo>
                  <a:pt x="32" y="118"/>
                </a:lnTo>
                <a:lnTo>
                  <a:pt x="29" y="122"/>
                </a:lnTo>
                <a:lnTo>
                  <a:pt x="27" y="126"/>
                </a:lnTo>
                <a:lnTo>
                  <a:pt x="16" y="138"/>
                </a:lnTo>
                <a:lnTo>
                  <a:pt x="11" y="147"/>
                </a:lnTo>
                <a:lnTo>
                  <a:pt x="6" y="158"/>
                </a:lnTo>
                <a:lnTo>
                  <a:pt x="3" y="161"/>
                </a:lnTo>
                <a:lnTo>
                  <a:pt x="2" y="164"/>
                </a:lnTo>
                <a:lnTo>
                  <a:pt x="0" y="165"/>
                </a:lnTo>
                <a:lnTo>
                  <a:pt x="2" y="169"/>
                </a:lnTo>
                <a:lnTo>
                  <a:pt x="3" y="177"/>
                </a:lnTo>
                <a:lnTo>
                  <a:pt x="4" y="180"/>
                </a:lnTo>
                <a:lnTo>
                  <a:pt x="10" y="188"/>
                </a:lnTo>
                <a:lnTo>
                  <a:pt x="10" y="188"/>
                </a:lnTo>
                <a:lnTo>
                  <a:pt x="11" y="188"/>
                </a:lnTo>
                <a:lnTo>
                  <a:pt x="13" y="188"/>
                </a:lnTo>
                <a:lnTo>
                  <a:pt x="16" y="188"/>
                </a:lnTo>
                <a:lnTo>
                  <a:pt x="16" y="191"/>
                </a:lnTo>
                <a:lnTo>
                  <a:pt x="16" y="192"/>
                </a:lnTo>
                <a:lnTo>
                  <a:pt x="19" y="195"/>
                </a:lnTo>
                <a:lnTo>
                  <a:pt x="20" y="196"/>
                </a:lnTo>
                <a:lnTo>
                  <a:pt x="23" y="197"/>
                </a:lnTo>
                <a:lnTo>
                  <a:pt x="24" y="204"/>
                </a:lnTo>
                <a:lnTo>
                  <a:pt x="24" y="205"/>
                </a:lnTo>
                <a:lnTo>
                  <a:pt x="27" y="205"/>
                </a:lnTo>
                <a:lnTo>
                  <a:pt x="27" y="211"/>
                </a:lnTo>
                <a:lnTo>
                  <a:pt x="27" y="217"/>
                </a:lnTo>
                <a:lnTo>
                  <a:pt x="27" y="221"/>
                </a:lnTo>
                <a:lnTo>
                  <a:pt x="27" y="228"/>
                </a:lnTo>
                <a:lnTo>
                  <a:pt x="28" y="234"/>
                </a:lnTo>
                <a:lnTo>
                  <a:pt x="32" y="240"/>
                </a:lnTo>
                <a:lnTo>
                  <a:pt x="36" y="244"/>
                </a:lnTo>
                <a:lnTo>
                  <a:pt x="33" y="245"/>
                </a:lnTo>
                <a:lnTo>
                  <a:pt x="32" y="245"/>
                </a:lnTo>
                <a:lnTo>
                  <a:pt x="29" y="244"/>
                </a:lnTo>
                <a:lnTo>
                  <a:pt x="27" y="244"/>
                </a:lnTo>
                <a:lnTo>
                  <a:pt x="20" y="245"/>
                </a:lnTo>
                <a:lnTo>
                  <a:pt x="16" y="244"/>
                </a:lnTo>
                <a:lnTo>
                  <a:pt x="13" y="245"/>
                </a:lnTo>
                <a:lnTo>
                  <a:pt x="10" y="248"/>
                </a:lnTo>
                <a:lnTo>
                  <a:pt x="10" y="249"/>
                </a:lnTo>
                <a:lnTo>
                  <a:pt x="11" y="253"/>
                </a:lnTo>
                <a:lnTo>
                  <a:pt x="13" y="254"/>
                </a:lnTo>
                <a:lnTo>
                  <a:pt x="19" y="262"/>
                </a:lnTo>
                <a:lnTo>
                  <a:pt x="28" y="270"/>
                </a:lnTo>
                <a:lnTo>
                  <a:pt x="29" y="276"/>
                </a:lnTo>
                <a:lnTo>
                  <a:pt x="32" y="281"/>
                </a:lnTo>
                <a:lnTo>
                  <a:pt x="33" y="285"/>
                </a:lnTo>
                <a:lnTo>
                  <a:pt x="33" y="288"/>
                </a:lnTo>
                <a:lnTo>
                  <a:pt x="33" y="289"/>
                </a:lnTo>
                <a:lnTo>
                  <a:pt x="36" y="289"/>
                </a:lnTo>
                <a:lnTo>
                  <a:pt x="40" y="289"/>
                </a:lnTo>
                <a:lnTo>
                  <a:pt x="44" y="288"/>
                </a:lnTo>
                <a:lnTo>
                  <a:pt x="45" y="286"/>
                </a:lnTo>
                <a:lnTo>
                  <a:pt x="47" y="285"/>
                </a:lnTo>
                <a:lnTo>
                  <a:pt x="49" y="284"/>
                </a:lnTo>
                <a:lnTo>
                  <a:pt x="49" y="284"/>
                </a:lnTo>
                <a:lnTo>
                  <a:pt x="51" y="281"/>
                </a:lnTo>
                <a:lnTo>
                  <a:pt x="53" y="285"/>
                </a:lnTo>
                <a:lnTo>
                  <a:pt x="55" y="289"/>
                </a:lnTo>
                <a:lnTo>
                  <a:pt x="57" y="285"/>
                </a:lnTo>
                <a:lnTo>
                  <a:pt x="60" y="284"/>
                </a:lnTo>
                <a:lnTo>
                  <a:pt x="67" y="281"/>
                </a:lnTo>
                <a:lnTo>
                  <a:pt x="72" y="280"/>
                </a:lnTo>
                <a:lnTo>
                  <a:pt x="76" y="280"/>
                </a:lnTo>
                <a:lnTo>
                  <a:pt x="80" y="280"/>
                </a:lnTo>
                <a:lnTo>
                  <a:pt x="81" y="280"/>
                </a:lnTo>
                <a:lnTo>
                  <a:pt x="84" y="278"/>
                </a:lnTo>
                <a:lnTo>
                  <a:pt x="85" y="276"/>
                </a:lnTo>
                <a:lnTo>
                  <a:pt x="91" y="268"/>
                </a:lnTo>
                <a:lnTo>
                  <a:pt x="89" y="266"/>
                </a:lnTo>
                <a:lnTo>
                  <a:pt x="87" y="265"/>
                </a:lnTo>
                <a:lnTo>
                  <a:pt x="89" y="262"/>
                </a:lnTo>
                <a:lnTo>
                  <a:pt x="93" y="262"/>
                </a:lnTo>
                <a:lnTo>
                  <a:pt x="98" y="262"/>
                </a:lnTo>
                <a:lnTo>
                  <a:pt x="104" y="261"/>
                </a:lnTo>
                <a:lnTo>
                  <a:pt x="110" y="258"/>
                </a:lnTo>
                <a:lnTo>
                  <a:pt x="116" y="257"/>
                </a:lnTo>
                <a:lnTo>
                  <a:pt x="120" y="253"/>
                </a:lnTo>
                <a:lnTo>
                  <a:pt x="124" y="248"/>
                </a:lnTo>
                <a:lnTo>
                  <a:pt x="125" y="245"/>
                </a:lnTo>
                <a:lnTo>
                  <a:pt x="128" y="244"/>
                </a:lnTo>
                <a:lnTo>
                  <a:pt x="129" y="241"/>
                </a:lnTo>
                <a:lnTo>
                  <a:pt x="130" y="240"/>
                </a:lnTo>
                <a:lnTo>
                  <a:pt x="130" y="237"/>
                </a:lnTo>
                <a:lnTo>
                  <a:pt x="133" y="236"/>
                </a:lnTo>
                <a:lnTo>
                  <a:pt x="133" y="234"/>
                </a:lnTo>
                <a:lnTo>
                  <a:pt x="133" y="232"/>
                </a:lnTo>
                <a:lnTo>
                  <a:pt x="137" y="231"/>
                </a:lnTo>
                <a:lnTo>
                  <a:pt x="141" y="228"/>
                </a:lnTo>
                <a:lnTo>
                  <a:pt x="144" y="227"/>
                </a:lnTo>
                <a:lnTo>
                  <a:pt x="146" y="227"/>
                </a:lnTo>
                <a:lnTo>
                  <a:pt x="148" y="227"/>
                </a:lnTo>
                <a:lnTo>
                  <a:pt x="150" y="228"/>
                </a:lnTo>
                <a:lnTo>
                  <a:pt x="150" y="227"/>
                </a:lnTo>
                <a:lnTo>
                  <a:pt x="152" y="223"/>
                </a:lnTo>
                <a:lnTo>
                  <a:pt x="152" y="221"/>
                </a:lnTo>
                <a:lnTo>
                  <a:pt x="152" y="219"/>
                </a:lnTo>
                <a:lnTo>
                  <a:pt x="148" y="217"/>
                </a:lnTo>
                <a:lnTo>
                  <a:pt x="146" y="215"/>
                </a:lnTo>
                <a:lnTo>
                  <a:pt x="146" y="213"/>
                </a:lnTo>
                <a:lnTo>
                  <a:pt x="146" y="211"/>
                </a:lnTo>
                <a:lnTo>
                  <a:pt x="146" y="209"/>
                </a:lnTo>
                <a:lnTo>
                  <a:pt x="146" y="208"/>
                </a:lnTo>
                <a:lnTo>
                  <a:pt x="146" y="205"/>
                </a:lnTo>
                <a:lnTo>
                  <a:pt x="144" y="208"/>
                </a:lnTo>
                <a:lnTo>
                  <a:pt x="144" y="204"/>
                </a:lnTo>
                <a:lnTo>
                  <a:pt x="142" y="200"/>
                </a:lnTo>
                <a:lnTo>
                  <a:pt x="144" y="197"/>
                </a:lnTo>
                <a:lnTo>
                  <a:pt x="144" y="196"/>
                </a:lnTo>
                <a:lnTo>
                  <a:pt x="142" y="196"/>
                </a:lnTo>
                <a:lnTo>
                  <a:pt x="141" y="195"/>
                </a:lnTo>
                <a:lnTo>
                  <a:pt x="138" y="196"/>
                </a:lnTo>
                <a:lnTo>
                  <a:pt x="134" y="196"/>
                </a:lnTo>
                <a:lnTo>
                  <a:pt x="133" y="192"/>
                </a:lnTo>
                <a:lnTo>
                  <a:pt x="134" y="191"/>
                </a:lnTo>
                <a:lnTo>
                  <a:pt x="137" y="187"/>
                </a:lnTo>
                <a:lnTo>
                  <a:pt x="141" y="184"/>
                </a:lnTo>
                <a:lnTo>
                  <a:pt x="141" y="180"/>
                </a:lnTo>
                <a:lnTo>
                  <a:pt x="138" y="177"/>
                </a:lnTo>
                <a:lnTo>
                  <a:pt x="138" y="175"/>
                </a:lnTo>
                <a:lnTo>
                  <a:pt x="138" y="173"/>
                </a:lnTo>
                <a:lnTo>
                  <a:pt x="144" y="169"/>
                </a:lnTo>
                <a:lnTo>
                  <a:pt x="142" y="164"/>
                </a:lnTo>
                <a:lnTo>
                  <a:pt x="142" y="161"/>
                </a:lnTo>
                <a:lnTo>
                  <a:pt x="144" y="160"/>
                </a:lnTo>
                <a:lnTo>
                  <a:pt x="148" y="156"/>
                </a:lnTo>
                <a:lnTo>
                  <a:pt x="150" y="152"/>
                </a:lnTo>
                <a:lnTo>
                  <a:pt x="152" y="148"/>
                </a:lnTo>
                <a:lnTo>
                  <a:pt x="152" y="148"/>
                </a:lnTo>
                <a:lnTo>
                  <a:pt x="150" y="147"/>
                </a:lnTo>
                <a:lnTo>
                  <a:pt x="150" y="143"/>
                </a:lnTo>
                <a:lnTo>
                  <a:pt x="152" y="142"/>
                </a:lnTo>
                <a:lnTo>
                  <a:pt x="154" y="140"/>
                </a:lnTo>
                <a:lnTo>
                  <a:pt x="156" y="140"/>
                </a:lnTo>
                <a:lnTo>
                  <a:pt x="158" y="140"/>
                </a:lnTo>
                <a:lnTo>
                  <a:pt x="160" y="140"/>
                </a:lnTo>
                <a:lnTo>
                  <a:pt x="164" y="139"/>
                </a:lnTo>
                <a:lnTo>
                  <a:pt x="168" y="140"/>
                </a:lnTo>
                <a:lnTo>
                  <a:pt x="165" y="75"/>
                </a:lnTo>
                <a:lnTo>
                  <a:pt x="165" y="75"/>
                </a:lnTo>
                <a:lnTo>
                  <a:pt x="165" y="75"/>
                </a:lnTo>
                <a:lnTo>
                  <a:pt x="165" y="75"/>
                </a:lnTo>
                <a:lnTo>
                  <a:pt x="165" y="75"/>
                </a:lnTo>
                <a:lnTo>
                  <a:pt x="165" y="75"/>
                </a:lnTo>
                <a:lnTo>
                  <a:pt x="165" y="75"/>
                </a:lnTo>
                <a:lnTo>
                  <a:pt x="165" y="75"/>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sp>
        <p:nvSpPr>
          <p:cNvPr id="271" name="Freeform 82"/>
          <p:cNvSpPr>
            <a:spLocks/>
          </p:cNvSpPr>
          <p:nvPr/>
        </p:nvSpPr>
        <p:spPr bwMode="auto">
          <a:xfrm>
            <a:off x="3980958" y="3696600"/>
            <a:ext cx="213682" cy="173937"/>
          </a:xfrm>
          <a:custGeom>
            <a:avLst/>
            <a:gdLst>
              <a:gd name="T0" fmla="*/ 80 w 128"/>
              <a:gd name="T1" fmla="*/ 0 h 102"/>
              <a:gd name="T2" fmla="*/ 63 w 128"/>
              <a:gd name="T3" fmla="*/ 9 h 102"/>
              <a:gd name="T4" fmla="*/ 58 w 128"/>
              <a:gd name="T5" fmla="*/ 15 h 102"/>
              <a:gd name="T6" fmla="*/ 47 w 128"/>
              <a:gd name="T7" fmla="*/ 15 h 102"/>
              <a:gd name="T8" fmla="*/ 44 w 128"/>
              <a:gd name="T9" fmla="*/ 23 h 102"/>
              <a:gd name="T10" fmla="*/ 38 w 128"/>
              <a:gd name="T11" fmla="*/ 28 h 102"/>
              <a:gd name="T12" fmla="*/ 34 w 128"/>
              <a:gd name="T13" fmla="*/ 35 h 102"/>
              <a:gd name="T14" fmla="*/ 27 w 128"/>
              <a:gd name="T15" fmla="*/ 28 h 102"/>
              <a:gd name="T16" fmla="*/ 20 w 128"/>
              <a:gd name="T17" fmla="*/ 35 h 102"/>
              <a:gd name="T18" fmla="*/ 20 w 128"/>
              <a:gd name="T19" fmla="*/ 43 h 102"/>
              <a:gd name="T20" fmla="*/ 19 w 128"/>
              <a:gd name="T21" fmla="*/ 45 h 102"/>
              <a:gd name="T22" fmla="*/ 14 w 128"/>
              <a:gd name="T23" fmla="*/ 56 h 102"/>
              <a:gd name="T24" fmla="*/ 6 w 128"/>
              <a:gd name="T25" fmla="*/ 57 h 102"/>
              <a:gd name="T26" fmla="*/ 6 w 128"/>
              <a:gd name="T27" fmla="*/ 61 h 102"/>
              <a:gd name="T28" fmla="*/ 6 w 128"/>
              <a:gd name="T29" fmla="*/ 67 h 102"/>
              <a:gd name="T30" fmla="*/ 2 w 128"/>
              <a:gd name="T31" fmla="*/ 75 h 102"/>
              <a:gd name="T32" fmla="*/ 2 w 128"/>
              <a:gd name="T33" fmla="*/ 82 h 102"/>
              <a:gd name="T34" fmla="*/ 2 w 128"/>
              <a:gd name="T35" fmla="*/ 85 h 102"/>
              <a:gd name="T36" fmla="*/ 7 w 128"/>
              <a:gd name="T37" fmla="*/ 89 h 102"/>
              <a:gd name="T38" fmla="*/ 14 w 128"/>
              <a:gd name="T39" fmla="*/ 96 h 102"/>
              <a:gd name="T40" fmla="*/ 20 w 128"/>
              <a:gd name="T41" fmla="*/ 97 h 102"/>
              <a:gd name="T42" fmla="*/ 34 w 128"/>
              <a:gd name="T43" fmla="*/ 93 h 102"/>
              <a:gd name="T44" fmla="*/ 38 w 128"/>
              <a:gd name="T45" fmla="*/ 93 h 102"/>
              <a:gd name="T46" fmla="*/ 46 w 128"/>
              <a:gd name="T47" fmla="*/ 101 h 102"/>
              <a:gd name="T48" fmla="*/ 46 w 128"/>
              <a:gd name="T49" fmla="*/ 89 h 102"/>
              <a:gd name="T50" fmla="*/ 44 w 128"/>
              <a:gd name="T51" fmla="*/ 79 h 102"/>
              <a:gd name="T52" fmla="*/ 58 w 128"/>
              <a:gd name="T53" fmla="*/ 75 h 102"/>
              <a:gd name="T54" fmla="*/ 75 w 128"/>
              <a:gd name="T55" fmla="*/ 75 h 102"/>
              <a:gd name="T56" fmla="*/ 80 w 128"/>
              <a:gd name="T57" fmla="*/ 75 h 102"/>
              <a:gd name="T58" fmla="*/ 88 w 128"/>
              <a:gd name="T59" fmla="*/ 72 h 102"/>
              <a:gd name="T60" fmla="*/ 95 w 128"/>
              <a:gd name="T61" fmla="*/ 75 h 102"/>
              <a:gd name="T62" fmla="*/ 104 w 128"/>
              <a:gd name="T63" fmla="*/ 72 h 102"/>
              <a:gd name="T64" fmla="*/ 112 w 128"/>
              <a:gd name="T65" fmla="*/ 65 h 102"/>
              <a:gd name="T66" fmla="*/ 121 w 128"/>
              <a:gd name="T67" fmla="*/ 65 h 102"/>
              <a:gd name="T68" fmla="*/ 125 w 128"/>
              <a:gd name="T69" fmla="*/ 61 h 102"/>
              <a:gd name="T70" fmla="*/ 124 w 128"/>
              <a:gd name="T71" fmla="*/ 52 h 102"/>
              <a:gd name="T72" fmla="*/ 124 w 128"/>
              <a:gd name="T73" fmla="*/ 44 h 102"/>
              <a:gd name="T74" fmla="*/ 119 w 128"/>
              <a:gd name="T75" fmla="*/ 44 h 102"/>
              <a:gd name="T76" fmla="*/ 107 w 128"/>
              <a:gd name="T77" fmla="*/ 35 h 102"/>
              <a:gd name="T78" fmla="*/ 111 w 128"/>
              <a:gd name="T79" fmla="*/ 31 h 102"/>
              <a:gd name="T80" fmla="*/ 97 w 128"/>
              <a:gd name="T81" fmla="*/ 19 h 102"/>
              <a:gd name="T82" fmla="*/ 95 w 128"/>
              <a:gd name="T83" fmla="*/ 12 h 102"/>
              <a:gd name="T84" fmla="*/ 93 w 128"/>
              <a:gd name="T85" fmla="*/ 4 h 102"/>
              <a:gd name="T86" fmla="*/ 85 w 128"/>
              <a:gd name="T87" fmla="*/ 0 h 102"/>
              <a:gd name="T88" fmla="*/ 85 w 128"/>
              <a:gd name="T89" fmla="*/ 0 h 102"/>
              <a:gd name="T90" fmla="*/ 85 w 12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2">
                <a:moveTo>
                  <a:pt x="85" y="0"/>
                </a:moveTo>
                <a:lnTo>
                  <a:pt x="84" y="0"/>
                </a:lnTo>
                <a:lnTo>
                  <a:pt x="80" y="0"/>
                </a:lnTo>
                <a:lnTo>
                  <a:pt x="76" y="2"/>
                </a:lnTo>
                <a:lnTo>
                  <a:pt x="67" y="8"/>
                </a:lnTo>
                <a:lnTo>
                  <a:pt x="63" y="9"/>
                </a:lnTo>
                <a:lnTo>
                  <a:pt x="59" y="12"/>
                </a:lnTo>
                <a:lnTo>
                  <a:pt x="58" y="13"/>
                </a:lnTo>
                <a:lnTo>
                  <a:pt x="58" y="15"/>
                </a:lnTo>
                <a:lnTo>
                  <a:pt x="55" y="15"/>
                </a:lnTo>
                <a:lnTo>
                  <a:pt x="51" y="15"/>
                </a:lnTo>
                <a:lnTo>
                  <a:pt x="47" y="15"/>
                </a:lnTo>
                <a:lnTo>
                  <a:pt x="46" y="17"/>
                </a:lnTo>
                <a:lnTo>
                  <a:pt x="44" y="21"/>
                </a:lnTo>
                <a:lnTo>
                  <a:pt x="44" y="23"/>
                </a:lnTo>
                <a:lnTo>
                  <a:pt x="42" y="27"/>
                </a:lnTo>
                <a:lnTo>
                  <a:pt x="38" y="25"/>
                </a:lnTo>
                <a:lnTo>
                  <a:pt x="38" y="28"/>
                </a:lnTo>
                <a:lnTo>
                  <a:pt x="38" y="32"/>
                </a:lnTo>
                <a:lnTo>
                  <a:pt x="36" y="32"/>
                </a:lnTo>
                <a:lnTo>
                  <a:pt x="34" y="35"/>
                </a:lnTo>
                <a:lnTo>
                  <a:pt x="31" y="32"/>
                </a:lnTo>
                <a:lnTo>
                  <a:pt x="27" y="31"/>
                </a:lnTo>
                <a:lnTo>
                  <a:pt x="27" y="28"/>
                </a:lnTo>
                <a:lnTo>
                  <a:pt x="24" y="32"/>
                </a:lnTo>
                <a:lnTo>
                  <a:pt x="23" y="35"/>
                </a:lnTo>
                <a:lnTo>
                  <a:pt x="20" y="35"/>
                </a:lnTo>
                <a:lnTo>
                  <a:pt x="20" y="36"/>
                </a:lnTo>
                <a:lnTo>
                  <a:pt x="23" y="40"/>
                </a:lnTo>
                <a:lnTo>
                  <a:pt x="20" y="43"/>
                </a:lnTo>
                <a:lnTo>
                  <a:pt x="19" y="43"/>
                </a:lnTo>
                <a:lnTo>
                  <a:pt x="19" y="44"/>
                </a:lnTo>
                <a:lnTo>
                  <a:pt x="19" y="45"/>
                </a:lnTo>
                <a:lnTo>
                  <a:pt x="19" y="49"/>
                </a:lnTo>
                <a:lnTo>
                  <a:pt x="15" y="56"/>
                </a:lnTo>
                <a:lnTo>
                  <a:pt x="14" y="56"/>
                </a:lnTo>
                <a:lnTo>
                  <a:pt x="11" y="56"/>
                </a:lnTo>
                <a:lnTo>
                  <a:pt x="10" y="56"/>
                </a:lnTo>
                <a:lnTo>
                  <a:pt x="6" y="57"/>
                </a:lnTo>
                <a:lnTo>
                  <a:pt x="3" y="59"/>
                </a:lnTo>
                <a:lnTo>
                  <a:pt x="6" y="59"/>
                </a:lnTo>
                <a:lnTo>
                  <a:pt x="6" y="61"/>
                </a:lnTo>
                <a:lnTo>
                  <a:pt x="6" y="63"/>
                </a:lnTo>
                <a:lnTo>
                  <a:pt x="6" y="65"/>
                </a:lnTo>
                <a:lnTo>
                  <a:pt x="6" y="67"/>
                </a:lnTo>
                <a:lnTo>
                  <a:pt x="6" y="71"/>
                </a:lnTo>
                <a:lnTo>
                  <a:pt x="2" y="72"/>
                </a:lnTo>
                <a:lnTo>
                  <a:pt x="2" y="75"/>
                </a:lnTo>
                <a:lnTo>
                  <a:pt x="2" y="75"/>
                </a:lnTo>
                <a:lnTo>
                  <a:pt x="2" y="80"/>
                </a:lnTo>
                <a:lnTo>
                  <a:pt x="2" y="82"/>
                </a:lnTo>
                <a:lnTo>
                  <a:pt x="0" y="84"/>
                </a:lnTo>
                <a:lnTo>
                  <a:pt x="2" y="84"/>
                </a:lnTo>
                <a:lnTo>
                  <a:pt x="2" y="85"/>
                </a:lnTo>
                <a:lnTo>
                  <a:pt x="3" y="85"/>
                </a:lnTo>
                <a:lnTo>
                  <a:pt x="6" y="85"/>
                </a:lnTo>
                <a:lnTo>
                  <a:pt x="7" y="89"/>
                </a:lnTo>
                <a:lnTo>
                  <a:pt x="10" y="93"/>
                </a:lnTo>
                <a:lnTo>
                  <a:pt x="11" y="96"/>
                </a:lnTo>
                <a:lnTo>
                  <a:pt x="14" y="96"/>
                </a:lnTo>
                <a:lnTo>
                  <a:pt x="15" y="97"/>
                </a:lnTo>
                <a:lnTo>
                  <a:pt x="20" y="100"/>
                </a:lnTo>
                <a:lnTo>
                  <a:pt x="20" y="97"/>
                </a:lnTo>
                <a:lnTo>
                  <a:pt x="23" y="96"/>
                </a:lnTo>
                <a:lnTo>
                  <a:pt x="28" y="93"/>
                </a:lnTo>
                <a:lnTo>
                  <a:pt x="34" y="93"/>
                </a:lnTo>
                <a:lnTo>
                  <a:pt x="36" y="93"/>
                </a:lnTo>
                <a:lnTo>
                  <a:pt x="38" y="93"/>
                </a:lnTo>
                <a:lnTo>
                  <a:pt x="38" y="93"/>
                </a:lnTo>
                <a:lnTo>
                  <a:pt x="42" y="100"/>
                </a:lnTo>
                <a:lnTo>
                  <a:pt x="46" y="102"/>
                </a:lnTo>
                <a:lnTo>
                  <a:pt x="46" y="101"/>
                </a:lnTo>
                <a:lnTo>
                  <a:pt x="46" y="100"/>
                </a:lnTo>
                <a:lnTo>
                  <a:pt x="46" y="96"/>
                </a:lnTo>
                <a:lnTo>
                  <a:pt x="46" y="89"/>
                </a:lnTo>
                <a:lnTo>
                  <a:pt x="46" y="88"/>
                </a:lnTo>
                <a:lnTo>
                  <a:pt x="42" y="80"/>
                </a:lnTo>
                <a:lnTo>
                  <a:pt x="44" y="79"/>
                </a:lnTo>
                <a:lnTo>
                  <a:pt x="44" y="76"/>
                </a:lnTo>
                <a:lnTo>
                  <a:pt x="44" y="75"/>
                </a:lnTo>
                <a:lnTo>
                  <a:pt x="58" y="75"/>
                </a:lnTo>
                <a:lnTo>
                  <a:pt x="60" y="75"/>
                </a:lnTo>
                <a:lnTo>
                  <a:pt x="71" y="75"/>
                </a:lnTo>
                <a:lnTo>
                  <a:pt x="75" y="75"/>
                </a:lnTo>
                <a:lnTo>
                  <a:pt x="76" y="75"/>
                </a:lnTo>
                <a:lnTo>
                  <a:pt x="77" y="75"/>
                </a:lnTo>
                <a:lnTo>
                  <a:pt x="80" y="75"/>
                </a:lnTo>
                <a:lnTo>
                  <a:pt x="81" y="72"/>
                </a:lnTo>
                <a:lnTo>
                  <a:pt x="85" y="71"/>
                </a:lnTo>
                <a:lnTo>
                  <a:pt x="88" y="72"/>
                </a:lnTo>
                <a:lnTo>
                  <a:pt x="91" y="72"/>
                </a:lnTo>
                <a:lnTo>
                  <a:pt x="95" y="75"/>
                </a:lnTo>
                <a:lnTo>
                  <a:pt x="95" y="75"/>
                </a:lnTo>
                <a:lnTo>
                  <a:pt x="101" y="75"/>
                </a:lnTo>
                <a:lnTo>
                  <a:pt x="103" y="75"/>
                </a:lnTo>
                <a:lnTo>
                  <a:pt x="104" y="72"/>
                </a:lnTo>
                <a:lnTo>
                  <a:pt x="107" y="71"/>
                </a:lnTo>
                <a:lnTo>
                  <a:pt x="111" y="67"/>
                </a:lnTo>
                <a:lnTo>
                  <a:pt x="112" y="65"/>
                </a:lnTo>
                <a:lnTo>
                  <a:pt x="115" y="67"/>
                </a:lnTo>
                <a:lnTo>
                  <a:pt x="120" y="65"/>
                </a:lnTo>
                <a:lnTo>
                  <a:pt x="121" y="65"/>
                </a:lnTo>
                <a:lnTo>
                  <a:pt x="124" y="64"/>
                </a:lnTo>
                <a:lnTo>
                  <a:pt x="125" y="61"/>
                </a:lnTo>
                <a:lnTo>
                  <a:pt x="125" y="61"/>
                </a:lnTo>
                <a:lnTo>
                  <a:pt x="128" y="59"/>
                </a:lnTo>
                <a:lnTo>
                  <a:pt x="125" y="56"/>
                </a:lnTo>
                <a:lnTo>
                  <a:pt x="124" y="52"/>
                </a:lnTo>
                <a:lnTo>
                  <a:pt x="124" y="49"/>
                </a:lnTo>
                <a:lnTo>
                  <a:pt x="125" y="48"/>
                </a:lnTo>
                <a:lnTo>
                  <a:pt x="124" y="44"/>
                </a:lnTo>
                <a:lnTo>
                  <a:pt x="121" y="43"/>
                </a:lnTo>
                <a:lnTo>
                  <a:pt x="120" y="44"/>
                </a:lnTo>
                <a:lnTo>
                  <a:pt x="119" y="44"/>
                </a:lnTo>
                <a:lnTo>
                  <a:pt x="115" y="44"/>
                </a:lnTo>
                <a:lnTo>
                  <a:pt x="108" y="39"/>
                </a:lnTo>
                <a:lnTo>
                  <a:pt x="107" y="35"/>
                </a:lnTo>
                <a:lnTo>
                  <a:pt x="107" y="31"/>
                </a:lnTo>
                <a:lnTo>
                  <a:pt x="108" y="31"/>
                </a:lnTo>
                <a:lnTo>
                  <a:pt x="111" y="31"/>
                </a:lnTo>
                <a:lnTo>
                  <a:pt x="99" y="25"/>
                </a:lnTo>
                <a:lnTo>
                  <a:pt x="99" y="21"/>
                </a:lnTo>
                <a:lnTo>
                  <a:pt x="97" y="19"/>
                </a:lnTo>
                <a:lnTo>
                  <a:pt x="95" y="15"/>
                </a:lnTo>
                <a:lnTo>
                  <a:pt x="95" y="13"/>
                </a:lnTo>
                <a:lnTo>
                  <a:pt x="95" y="12"/>
                </a:lnTo>
                <a:lnTo>
                  <a:pt x="93" y="9"/>
                </a:lnTo>
                <a:lnTo>
                  <a:pt x="93" y="6"/>
                </a:lnTo>
                <a:lnTo>
                  <a:pt x="93" y="4"/>
                </a:lnTo>
                <a:lnTo>
                  <a:pt x="93" y="2"/>
                </a:lnTo>
                <a:lnTo>
                  <a:pt x="88" y="0"/>
                </a:lnTo>
                <a:lnTo>
                  <a:pt x="85" y="0"/>
                </a:lnTo>
                <a:lnTo>
                  <a:pt x="85" y="0"/>
                </a:lnTo>
                <a:lnTo>
                  <a:pt x="85" y="0"/>
                </a:lnTo>
                <a:lnTo>
                  <a:pt x="85" y="0"/>
                </a:lnTo>
                <a:lnTo>
                  <a:pt x="85" y="0"/>
                </a:lnTo>
                <a:lnTo>
                  <a:pt x="85" y="0"/>
                </a:lnTo>
                <a:lnTo>
                  <a:pt x="85" y="0"/>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2" name="Freeform 84"/>
          <p:cNvSpPr>
            <a:spLocks/>
          </p:cNvSpPr>
          <p:nvPr/>
        </p:nvSpPr>
        <p:spPr bwMode="auto">
          <a:xfrm>
            <a:off x="3773954" y="3853484"/>
            <a:ext cx="83469" cy="92084"/>
          </a:xfrm>
          <a:custGeom>
            <a:avLst/>
            <a:gdLst>
              <a:gd name="T0" fmla="*/ 43 w 50"/>
              <a:gd name="T1" fmla="*/ 26 h 54"/>
              <a:gd name="T2" fmla="*/ 43 w 50"/>
              <a:gd name="T3" fmla="*/ 22 h 54"/>
              <a:gd name="T4" fmla="*/ 43 w 50"/>
              <a:gd name="T5" fmla="*/ 18 h 54"/>
              <a:gd name="T6" fmla="*/ 42 w 50"/>
              <a:gd name="T7" fmla="*/ 14 h 54"/>
              <a:gd name="T8" fmla="*/ 37 w 50"/>
              <a:gd name="T9" fmla="*/ 4 h 54"/>
              <a:gd name="T10" fmla="*/ 29 w 50"/>
              <a:gd name="T11" fmla="*/ 0 h 54"/>
              <a:gd name="T12" fmla="*/ 21 w 50"/>
              <a:gd name="T13" fmla="*/ 1 h 54"/>
              <a:gd name="T14" fmla="*/ 17 w 50"/>
              <a:gd name="T15" fmla="*/ 1 h 54"/>
              <a:gd name="T16" fmla="*/ 13 w 50"/>
              <a:gd name="T17" fmla="*/ 5 h 54"/>
              <a:gd name="T18" fmla="*/ 8 w 50"/>
              <a:gd name="T19" fmla="*/ 13 h 54"/>
              <a:gd name="T20" fmla="*/ 6 w 50"/>
              <a:gd name="T21" fmla="*/ 17 h 54"/>
              <a:gd name="T22" fmla="*/ 4 w 50"/>
              <a:gd name="T23" fmla="*/ 17 h 54"/>
              <a:gd name="T24" fmla="*/ 0 w 50"/>
              <a:gd name="T25" fmla="*/ 17 h 54"/>
              <a:gd name="T26" fmla="*/ 4 w 50"/>
              <a:gd name="T27" fmla="*/ 21 h 54"/>
              <a:gd name="T28" fmla="*/ 2 w 50"/>
              <a:gd name="T29" fmla="*/ 24 h 54"/>
              <a:gd name="T30" fmla="*/ 8 w 50"/>
              <a:gd name="T31" fmla="*/ 24 h 54"/>
              <a:gd name="T32" fmla="*/ 6 w 50"/>
              <a:gd name="T33" fmla="*/ 26 h 54"/>
              <a:gd name="T34" fmla="*/ 4 w 50"/>
              <a:gd name="T35" fmla="*/ 28 h 54"/>
              <a:gd name="T36" fmla="*/ 2 w 50"/>
              <a:gd name="T37" fmla="*/ 28 h 54"/>
              <a:gd name="T38" fmla="*/ 2 w 50"/>
              <a:gd name="T39" fmla="*/ 30 h 54"/>
              <a:gd name="T40" fmla="*/ 6 w 50"/>
              <a:gd name="T41" fmla="*/ 36 h 54"/>
              <a:gd name="T42" fmla="*/ 10 w 50"/>
              <a:gd name="T43" fmla="*/ 41 h 54"/>
              <a:gd name="T44" fmla="*/ 13 w 50"/>
              <a:gd name="T45" fmla="*/ 40 h 54"/>
              <a:gd name="T46" fmla="*/ 13 w 50"/>
              <a:gd name="T47" fmla="*/ 44 h 54"/>
              <a:gd name="T48" fmla="*/ 13 w 50"/>
              <a:gd name="T49" fmla="*/ 45 h 54"/>
              <a:gd name="T50" fmla="*/ 13 w 50"/>
              <a:gd name="T51" fmla="*/ 48 h 54"/>
              <a:gd name="T52" fmla="*/ 30 w 50"/>
              <a:gd name="T53" fmla="*/ 54 h 54"/>
              <a:gd name="T54" fmla="*/ 34 w 50"/>
              <a:gd name="T55" fmla="*/ 48 h 54"/>
              <a:gd name="T56" fmla="*/ 42 w 50"/>
              <a:gd name="T57" fmla="*/ 40 h 54"/>
              <a:gd name="T58" fmla="*/ 43 w 50"/>
              <a:gd name="T59" fmla="*/ 36 h 54"/>
              <a:gd name="T60" fmla="*/ 47 w 50"/>
              <a:gd name="T61" fmla="*/ 32 h 54"/>
              <a:gd name="T62" fmla="*/ 47 w 50"/>
              <a:gd name="T63" fmla="*/ 28 h 54"/>
              <a:gd name="T64" fmla="*/ 46 w 50"/>
              <a:gd name="T65" fmla="*/ 28 h 54"/>
              <a:gd name="T66" fmla="*/ 42 w 50"/>
              <a:gd name="T67" fmla="*/ 32 h 54"/>
              <a:gd name="T68" fmla="*/ 42 w 50"/>
              <a:gd name="T69" fmla="*/ 32 h 54"/>
              <a:gd name="T70" fmla="*/ 42 w 50"/>
              <a:gd name="T7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4">
                <a:moveTo>
                  <a:pt x="42" y="32"/>
                </a:moveTo>
                <a:lnTo>
                  <a:pt x="43" y="26"/>
                </a:lnTo>
                <a:lnTo>
                  <a:pt x="43" y="24"/>
                </a:lnTo>
                <a:lnTo>
                  <a:pt x="43" y="22"/>
                </a:lnTo>
                <a:lnTo>
                  <a:pt x="43" y="21"/>
                </a:lnTo>
                <a:lnTo>
                  <a:pt x="43" y="18"/>
                </a:lnTo>
                <a:lnTo>
                  <a:pt x="42" y="17"/>
                </a:lnTo>
                <a:lnTo>
                  <a:pt x="42" y="14"/>
                </a:lnTo>
                <a:lnTo>
                  <a:pt x="42" y="13"/>
                </a:lnTo>
                <a:lnTo>
                  <a:pt x="37" y="4"/>
                </a:lnTo>
                <a:lnTo>
                  <a:pt x="34" y="1"/>
                </a:lnTo>
                <a:lnTo>
                  <a:pt x="29" y="0"/>
                </a:lnTo>
                <a:lnTo>
                  <a:pt x="23" y="1"/>
                </a:lnTo>
                <a:lnTo>
                  <a:pt x="21" y="1"/>
                </a:lnTo>
                <a:lnTo>
                  <a:pt x="19" y="1"/>
                </a:lnTo>
                <a:lnTo>
                  <a:pt x="17" y="1"/>
                </a:lnTo>
                <a:lnTo>
                  <a:pt x="16" y="1"/>
                </a:lnTo>
                <a:lnTo>
                  <a:pt x="13" y="5"/>
                </a:lnTo>
                <a:lnTo>
                  <a:pt x="12" y="9"/>
                </a:lnTo>
                <a:lnTo>
                  <a:pt x="8" y="13"/>
                </a:lnTo>
                <a:lnTo>
                  <a:pt x="6" y="14"/>
                </a:lnTo>
                <a:lnTo>
                  <a:pt x="6" y="17"/>
                </a:lnTo>
                <a:lnTo>
                  <a:pt x="4" y="17"/>
                </a:lnTo>
                <a:lnTo>
                  <a:pt x="4" y="17"/>
                </a:lnTo>
                <a:lnTo>
                  <a:pt x="2" y="17"/>
                </a:lnTo>
                <a:lnTo>
                  <a:pt x="0" y="17"/>
                </a:lnTo>
                <a:lnTo>
                  <a:pt x="2" y="18"/>
                </a:lnTo>
                <a:lnTo>
                  <a:pt x="4" y="21"/>
                </a:lnTo>
                <a:lnTo>
                  <a:pt x="2" y="22"/>
                </a:lnTo>
                <a:lnTo>
                  <a:pt x="2" y="24"/>
                </a:lnTo>
                <a:lnTo>
                  <a:pt x="6" y="26"/>
                </a:lnTo>
                <a:lnTo>
                  <a:pt x="8" y="24"/>
                </a:lnTo>
                <a:lnTo>
                  <a:pt x="8" y="26"/>
                </a:lnTo>
                <a:lnTo>
                  <a:pt x="6" y="26"/>
                </a:lnTo>
                <a:lnTo>
                  <a:pt x="4" y="26"/>
                </a:lnTo>
                <a:lnTo>
                  <a:pt x="4" y="28"/>
                </a:lnTo>
                <a:lnTo>
                  <a:pt x="4" y="30"/>
                </a:lnTo>
                <a:lnTo>
                  <a:pt x="2" y="28"/>
                </a:lnTo>
                <a:lnTo>
                  <a:pt x="0" y="30"/>
                </a:lnTo>
                <a:lnTo>
                  <a:pt x="2" y="30"/>
                </a:lnTo>
                <a:lnTo>
                  <a:pt x="6" y="32"/>
                </a:lnTo>
                <a:lnTo>
                  <a:pt x="6" y="36"/>
                </a:lnTo>
                <a:lnTo>
                  <a:pt x="8" y="40"/>
                </a:lnTo>
                <a:lnTo>
                  <a:pt x="10" y="41"/>
                </a:lnTo>
                <a:lnTo>
                  <a:pt x="12" y="41"/>
                </a:lnTo>
                <a:lnTo>
                  <a:pt x="13" y="40"/>
                </a:lnTo>
                <a:lnTo>
                  <a:pt x="13" y="41"/>
                </a:lnTo>
                <a:lnTo>
                  <a:pt x="13" y="44"/>
                </a:lnTo>
                <a:lnTo>
                  <a:pt x="17" y="44"/>
                </a:lnTo>
                <a:lnTo>
                  <a:pt x="13" y="45"/>
                </a:lnTo>
                <a:lnTo>
                  <a:pt x="16" y="48"/>
                </a:lnTo>
                <a:lnTo>
                  <a:pt x="13" y="48"/>
                </a:lnTo>
                <a:lnTo>
                  <a:pt x="29" y="54"/>
                </a:lnTo>
                <a:lnTo>
                  <a:pt x="30" y="54"/>
                </a:lnTo>
                <a:lnTo>
                  <a:pt x="30" y="53"/>
                </a:lnTo>
                <a:lnTo>
                  <a:pt x="34" y="48"/>
                </a:lnTo>
                <a:lnTo>
                  <a:pt x="41" y="44"/>
                </a:lnTo>
                <a:lnTo>
                  <a:pt x="42" y="40"/>
                </a:lnTo>
                <a:lnTo>
                  <a:pt x="43" y="37"/>
                </a:lnTo>
                <a:lnTo>
                  <a:pt x="43" y="36"/>
                </a:lnTo>
                <a:lnTo>
                  <a:pt x="46" y="34"/>
                </a:lnTo>
                <a:lnTo>
                  <a:pt x="47" y="32"/>
                </a:lnTo>
                <a:lnTo>
                  <a:pt x="50" y="28"/>
                </a:lnTo>
                <a:lnTo>
                  <a:pt x="47" y="28"/>
                </a:lnTo>
                <a:lnTo>
                  <a:pt x="46" y="28"/>
                </a:lnTo>
                <a:lnTo>
                  <a:pt x="46" y="28"/>
                </a:lnTo>
                <a:lnTo>
                  <a:pt x="42" y="32"/>
                </a:lnTo>
                <a:lnTo>
                  <a:pt x="42" y="32"/>
                </a:lnTo>
                <a:lnTo>
                  <a:pt x="42" y="32"/>
                </a:lnTo>
                <a:lnTo>
                  <a:pt x="42" y="32"/>
                </a:lnTo>
                <a:lnTo>
                  <a:pt x="42" y="32"/>
                </a:lnTo>
                <a:lnTo>
                  <a:pt x="42" y="32"/>
                </a:lnTo>
                <a:lnTo>
                  <a:pt x="42" y="32"/>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3" name="Freeform 112"/>
          <p:cNvSpPr>
            <a:spLocks/>
          </p:cNvSpPr>
          <p:nvPr/>
        </p:nvSpPr>
        <p:spPr bwMode="auto">
          <a:xfrm>
            <a:off x="5252018" y="4533884"/>
            <a:ext cx="205335" cy="419495"/>
          </a:xfrm>
          <a:custGeom>
            <a:avLst/>
            <a:gdLst>
              <a:gd name="T0" fmla="*/ 2 w 123"/>
              <a:gd name="T1" fmla="*/ 194 h 246"/>
              <a:gd name="T2" fmla="*/ 6 w 123"/>
              <a:gd name="T3" fmla="*/ 206 h 246"/>
              <a:gd name="T4" fmla="*/ 6 w 123"/>
              <a:gd name="T5" fmla="*/ 210 h 246"/>
              <a:gd name="T6" fmla="*/ 6 w 123"/>
              <a:gd name="T7" fmla="*/ 225 h 246"/>
              <a:gd name="T8" fmla="*/ 15 w 123"/>
              <a:gd name="T9" fmla="*/ 239 h 246"/>
              <a:gd name="T10" fmla="*/ 15 w 123"/>
              <a:gd name="T11" fmla="*/ 239 h 246"/>
              <a:gd name="T12" fmla="*/ 28 w 123"/>
              <a:gd name="T13" fmla="*/ 246 h 246"/>
              <a:gd name="T14" fmla="*/ 46 w 123"/>
              <a:gd name="T15" fmla="*/ 238 h 246"/>
              <a:gd name="T16" fmla="*/ 55 w 123"/>
              <a:gd name="T17" fmla="*/ 237 h 246"/>
              <a:gd name="T18" fmla="*/ 59 w 123"/>
              <a:gd name="T19" fmla="*/ 233 h 246"/>
              <a:gd name="T20" fmla="*/ 67 w 123"/>
              <a:gd name="T21" fmla="*/ 215 h 246"/>
              <a:gd name="T22" fmla="*/ 80 w 123"/>
              <a:gd name="T23" fmla="*/ 172 h 246"/>
              <a:gd name="T24" fmla="*/ 89 w 123"/>
              <a:gd name="T25" fmla="*/ 149 h 246"/>
              <a:gd name="T26" fmla="*/ 92 w 123"/>
              <a:gd name="T27" fmla="*/ 138 h 246"/>
              <a:gd name="T28" fmla="*/ 101 w 123"/>
              <a:gd name="T29" fmla="*/ 114 h 246"/>
              <a:gd name="T30" fmla="*/ 105 w 123"/>
              <a:gd name="T31" fmla="*/ 92 h 246"/>
              <a:gd name="T32" fmla="*/ 111 w 123"/>
              <a:gd name="T33" fmla="*/ 81 h 246"/>
              <a:gd name="T34" fmla="*/ 108 w 123"/>
              <a:gd name="T35" fmla="*/ 76 h 246"/>
              <a:gd name="T36" fmla="*/ 108 w 123"/>
              <a:gd name="T37" fmla="*/ 63 h 246"/>
              <a:gd name="T38" fmla="*/ 112 w 123"/>
              <a:gd name="T39" fmla="*/ 67 h 246"/>
              <a:gd name="T40" fmla="*/ 119 w 123"/>
              <a:gd name="T41" fmla="*/ 71 h 246"/>
              <a:gd name="T42" fmla="*/ 123 w 123"/>
              <a:gd name="T43" fmla="*/ 57 h 246"/>
              <a:gd name="T44" fmla="*/ 119 w 123"/>
              <a:gd name="T45" fmla="*/ 40 h 246"/>
              <a:gd name="T46" fmla="*/ 111 w 123"/>
              <a:gd name="T47" fmla="*/ 14 h 246"/>
              <a:gd name="T48" fmla="*/ 108 w 123"/>
              <a:gd name="T49" fmla="*/ 11 h 246"/>
              <a:gd name="T50" fmla="*/ 107 w 123"/>
              <a:gd name="T51" fmla="*/ 6 h 246"/>
              <a:gd name="T52" fmla="*/ 105 w 123"/>
              <a:gd name="T53" fmla="*/ 2 h 246"/>
              <a:gd name="T54" fmla="*/ 103 w 123"/>
              <a:gd name="T55" fmla="*/ 2 h 246"/>
              <a:gd name="T56" fmla="*/ 97 w 123"/>
              <a:gd name="T57" fmla="*/ 8 h 246"/>
              <a:gd name="T58" fmla="*/ 97 w 123"/>
              <a:gd name="T59" fmla="*/ 19 h 246"/>
              <a:gd name="T60" fmla="*/ 92 w 123"/>
              <a:gd name="T61" fmla="*/ 24 h 246"/>
              <a:gd name="T62" fmla="*/ 88 w 123"/>
              <a:gd name="T63" fmla="*/ 32 h 246"/>
              <a:gd name="T64" fmla="*/ 81 w 123"/>
              <a:gd name="T65" fmla="*/ 31 h 246"/>
              <a:gd name="T66" fmla="*/ 84 w 123"/>
              <a:gd name="T67" fmla="*/ 36 h 246"/>
              <a:gd name="T68" fmla="*/ 81 w 123"/>
              <a:gd name="T69" fmla="*/ 37 h 246"/>
              <a:gd name="T70" fmla="*/ 79 w 123"/>
              <a:gd name="T71" fmla="*/ 45 h 246"/>
              <a:gd name="T72" fmla="*/ 81 w 123"/>
              <a:gd name="T73" fmla="*/ 49 h 246"/>
              <a:gd name="T74" fmla="*/ 79 w 123"/>
              <a:gd name="T75" fmla="*/ 48 h 246"/>
              <a:gd name="T76" fmla="*/ 72 w 123"/>
              <a:gd name="T77" fmla="*/ 55 h 246"/>
              <a:gd name="T78" fmla="*/ 72 w 123"/>
              <a:gd name="T79" fmla="*/ 49 h 246"/>
              <a:gd name="T80" fmla="*/ 68 w 123"/>
              <a:gd name="T81" fmla="*/ 57 h 246"/>
              <a:gd name="T82" fmla="*/ 68 w 123"/>
              <a:gd name="T83" fmla="*/ 61 h 246"/>
              <a:gd name="T84" fmla="*/ 64 w 123"/>
              <a:gd name="T85" fmla="*/ 65 h 246"/>
              <a:gd name="T86" fmla="*/ 64 w 123"/>
              <a:gd name="T87" fmla="*/ 59 h 246"/>
              <a:gd name="T88" fmla="*/ 57 w 123"/>
              <a:gd name="T89" fmla="*/ 65 h 246"/>
              <a:gd name="T90" fmla="*/ 55 w 123"/>
              <a:gd name="T91" fmla="*/ 68 h 246"/>
              <a:gd name="T92" fmla="*/ 53 w 123"/>
              <a:gd name="T93" fmla="*/ 68 h 246"/>
              <a:gd name="T94" fmla="*/ 51 w 123"/>
              <a:gd name="T95" fmla="*/ 68 h 246"/>
              <a:gd name="T96" fmla="*/ 46 w 123"/>
              <a:gd name="T97" fmla="*/ 68 h 246"/>
              <a:gd name="T98" fmla="*/ 44 w 123"/>
              <a:gd name="T99" fmla="*/ 72 h 246"/>
              <a:gd name="T100" fmla="*/ 40 w 123"/>
              <a:gd name="T101" fmla="*/ 75 h 246"/>
              <a:gd name="T102" fmla="*/ 32 w 123"/>
              <a:gd name="T103" fmla="*/ 76 h 246"/>
              <a:gd name="T104" fmla="*/ 24 w 123"/>
              <a:gd name="T105" fmla="*/ 81 h 246"/>
              <a:gd name="T106" fmla="*/ 23 w 123"/>
              <a:gd name="T107" fmla="*/ 89 h 246"/>
              <a:gd name="T108" fmla="*/ 18 w 123"/>
              <a:gd name="T109" fmla="*/ 103 h 246"/>
              <a:gd name="T110" fmla="*/ 19 w 123"/>
              <a:gd name="T111" fmla="*/ 118 h 246"/>
              <a:gd name="T112" fmla="*/ 22 w 123"/>
              <a:gd name="T113" fmla="*/ 132 h 246"/>
              <a:gd name="T114" fmla="*/ 22 w 123"/>
              <a:gd name="T115" fmla="*/ 138 h 246"/>
              <a:gd name="T116" fmla="*/ 18 w 123"/>
              <a:gd name="T117" fmla="*/ 152 h 246"/>
              <a:gd name="T118" fmla="*/ 11 w 123"/>
              <a:gd name="T119" fmla="*/ 164 h 246"/>
              <a:gd name="T120" fmla="*/ 6 w 123"/>
              <a:gd name="T121" fmla="*/ 169 h 246"/>
              <a:gd name="T122" fmla="*/ 0 w 123"/>
              <a:gd name="T123" fmla="*/ 182 h 246"/>
              <a:gd name="T124" fmla="*/ 0 w 123"/>
              <a:gd name="T125" fmla="*/ 18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246">
                <a:moveTo>
                  <a:pt x="0" y="182"/>
                </a:moveTo>
                <a:lnTo>
                  <a:pt x="0" y="182"/>
                </a:lnTo>
                <a:lnTo>
                  <a:pt x="0" y="190"/>
                </a:lnTo>
                <a:lnTo>
                  <a:pt x="2" y="194"/>
                </a:lnTo>
                <a:lnTo>
                  <a:pt x="4" y="198"/>
                </a:lnTo>
                <a:lnTo>
                  <a:pt x="4" y="198"/>
                </a:lnTo>
                <a:lnTo>
                  <a:pt x="4" y="202"/>
                </a:lnTo>
                <a:lnTo>
                  <a:pt x="6" y="206"/>
                </a:lnTo>
                <a:lnTo>
                  <a:pt x="6" y="206"/>
                </a:lnTo>
                <a:lnTo>
                  <a:pt x="7" y="207"/>
                </a:lnTo>
                <a:lnTo>
                  <a:pt x="6" y="210"/>
                </a:lnTo>
                <a:lnTo>
                  <a:pt x="6" y="210"/>
                </a:lnTo>
                <a:lnTo>
                  <a:pt x="6" y="213"/>
                </a:lnTo>
                <a:lnTo>
                  <a:pt x="4" y="217"/>
                </a:lnTo>
                <a:lnTo>
                  <a:pt x="6" y="225"/>
                </a:lnTo>
                <a:lnTo>
                  <a:pt x="6" y="225"/>
                </a:lnTo>
                <a:lnTo>
                  <a:pt x="10" y="233"/>
                </a:lnTo>
                <a:lnTo>
                  <a:pt x="10" y="233"/>
                </a:lnTo>
                <a:lnTo>
                  <a:pt x="11" y="237"/>
                </a:lnTo>
                <a:lnTo>
                  <a:pt x="15" y="239"/>
                </a:lnTo>
                <a:lnTo>
                  <a:pt x="15" y="239"/>
                </a:lnTo>
                <a:lnTo>
                  <a:pt x="14" y="239"/>
                </a:lnTo>
                <a:lnTo>
                  <a:pt x="15" y="239"/>
                </a:lnTo>
                <a:lnTo>
                  <a:pt x="15" y="239"/>
                </a:lnTo>
                <a:lnTo>
                  <a:pt x="22" y="242"/>
                </a:lnTo>
                <a:lnTo>
                  <a:pt x="22" y="242"/>
                </a:lnTo>
                <a:lnTo>
                  <a:pt x="24" y="243"/>
                </a:lnTo>
                <a:lnTo>
                  <a:pt x="28" y="246"/>
                </a:lnTo>
                <a:lnTo>
                  <a:pt x="28" y="246"/>
                </a:lnTo>
                <a:lnTo>
                  <a:pt x="32" y="246"/>
                </a:lnTo>
                <a:lnTo>
                  <a:pt x="38" y="243"/>
                </a:lnTo>
                <a:lnTo>
                  <a:pt x="46" y="238"/>
                </a:lnTo>
                <a:lnTo>
                  <a:pt x="46" y="238"/>
                </a:lnTo>
                <a:lnTo>
                  <a:pt x="51" y="238"/>
                </a:lnTo>
                <a:lnTo>
                  <a:pt x="51" y="238"/>
                </a:lnTo>
                <a:lnTo>
                  <a:pt x="55" y="237"/>
                </a:lnTo>
                <a:lnTo>
                  <a:pt x="55" y="237"/>
                </a:lnTo>
                <a:lnTo>
                  <a:pt x="57" y="234"/>
                </a:lnTo>
                <a:lnTo>
                  <a:pt x="59" y="233"/>
                </a:lnTo>
                <a:lnTo>
                  <a:pt x="59" y="233"/>
                </a:lnTo>
                <a:lnTo>
                  <a:pt x="63" y="225"/>
                </a:lnTo>
                <a:lnTo>
                  <a:pt x="63" y="225"/>
                </a:lnTo>
                <a:lnTo>
                  <a:pt x="67" y="215"/>
                </a:lnTo>
                <a:lnTo>
                  <a:pt x="67" y="215"/>
                </a:lnTo>
                <a:lnTo>
                  <a:pt x="72" y="198"/>
                </a:lnTo>
                <a:lnTo>
                  <a:pt x="72" y="198"/>
                </a:lnTo>
                <a:lnTo>
                  <a:pt x="80" y="172"/>
                </a:lnTo>
                <a:lnTo>
                  <a:pt x="80" y="172"/>
                </a:lnTo>
                <a:lnTo>
                  <a:pt x="84" y="162"/>
                </a:lnTo>
                <a:lnTo>
                  <a:pt x="88" y="150"/>
                </a:lnTo>
                <a:lnTo>
                  <a:pt x="88" y="150"/>
                </a:lnTo>
                <a:lnTo>
                  <a:pt x="89" y="149"/>
                </a:lnTo>
                <a:lnTo>
                  <a:pt x="89" y="145"/>
                </a:lnTo>
                <a:lnTo>
                  <a:pt x="89" y="145"/>
                </a:lnTo>
                <a:lnTo>
                  <a:pt x="92" y="141"/>
                </a:lnTo>
                <a:lnTo>
                  <a:pt x="92" y="138"/>
                </a:lnTo>
                <a:lnTo>
                  <a:pt x="92" y="138"/>
                </a:lnTo>
                <a:lnTo>
                  <a:pt x="97" y="125"/>
                </a:lnTo>
                <a:lnTo>
                  <a:pt x="97" y="125"/>
                </a:lnTo>
                <a:lnTo>
                  <a:pt x="101" y="114"/>
                </a:lnTo>
                <a:lnTo>
                  <a:pt x="103" y="105"/>
                </a:lnTo>
                <a:lnTo>
                  <a:pt x="103" y="105"/>
                </a:lnTo>
                <a:lnTo>
                  <a:pt x="103" y="95"/>
                </a:lnTo>
                <a:lnTo>
                  <a:pt x="105" y="92"/>
                </a:lnTo>
                <a:lnTo>
                  <a:pt x="107" y="88"/>
                </a:lnTo>
                <a:lnTo>
                  <a:pt x="107" y="88"/>
                </a:lnTo>
                <a:lnTo>
                  <a:pt x="108" y="85"/>
                </a:lnTo>
                <a:lnTo>
                  <a:pt x="111" y="81"/>
                </a:lnTo>
                <a:lnTo>
                  <a:pt x="111" y="81"/>
                </a:lnTo>
                <a:lnTo>
                  <a:pt x="111" y="79"/>
                </a:lnTo>
                <a:lnTo>
                  <a:pt x="111" y="79"/>
                </a:lnTo>
                <a:lnTo>
                  <a:pt x="108" y="76"/>
                </a:lnTo>
                <a:lnTo>
                  <a:pt x="108" y="75"/>
                </a:lnTo>
                <a:lnTo>
                  <a:pt x="108" y="75"/>
                </a:lnTo>
                <a:lnTo>
                  <a:pt x="108" y="67"/>
                </a:lnTo>
                <a:lnTo>
                  <a:pt x="108" y="63"/>
                </a:lnTo>
                <a:lnTo>
                  <a:pt x="111" y="63"/>
                </a:lnTo>
                <a:lnTo>
                  <a:pt x="111" y="63"/>
                </a:lnTo>
                <a:lnTo>
                  <a:pt x="112" y="65"/>
                </a:lnTo>
                <a:lnTo>
                  <a:pt x="112" y="67"/>
                </a:lnTo>
                <a:lnTo>
                  <a:pt x="115" y="68"/>
                </a:lnTo>
                <a:lnTo>
                  <a:pt x="116" y="71"/>
                </a:lnTo>
                <a:lnTo>
                  <a:pt x="116" y="71"/>
                </a:lnTo>
                <a:lnTo>
                  <a:pt x="119" y="71"/>
                </a:lnTo>
                <a:lnTo>
                  <a:pt x="120" y="67"/>
                </a:lnTo>
                <a:lnTo>
                  <a:pt x="123" y="61"/>
                </a:lnTo>
                <a:lnTo>
                  <a:pt x="123" y="61"/>
                </a:lnTo>
                <a:lnTo>
                  <a:pt x="123" y="57"/>
                </a:lnTo>
                <a:lnTo>
                  <a:pt x="120" y="53"/>
                </a:lnTo>
                <a:lnTo>
                  <a:pt x="120" y="53"/>
                </a:lnTo>
                <a:lnTo>
                  <a:pt x="119" y="48"/>
                </a:lnTo>
                <a:lnTo>
                  <a:pt x="119" y="40"/>
                </a:lnTo>
                <a:lnTo>
                  <a:pt x="119" y="40"/>
                </a:lnTo>
                <a:lnTo>
                  <a:pt x="116" y="27"/>
                </a:lnTo>
                <a:lnTo>
                  <a:pt x="112" y="14"/>
                </a:lnTo>
                <a:lnTo>
                  <a:pt x="111" y="14"/>
                </a:lnTo>
                <a:lnTo>
                  <a:pt x="111" y="14"/>
                </a:lnTo>
                <a:lnTo>
                  <a:pt x="111" y="14"/>
                </a:lnTo>
                <a:lnTo>
                  <a:pt x="108" y="11"/>
                </a:lnTo>
                <a:lnTo>
                  <a:pt x="108" y="11"/>
                </a:lnTo>
                <a:lnTo>
                  <a:pt x="108" y="10"/>
                </a:lnTo>
                <a:lnTo>
                  <a:pt x="108" y="10"/>
                </a:lnTo>
                <a:lnTo>
                  <a:pt x="108" y="10"/>
                </a:lnTo>
                <a:lnTo>
                  <a:pt x="107" y="6"/>
                </a:lnTo>
                <a:lnTo>
                  <a:pt x="107" y="4"/>
                </a:lnTo>
                <a:lnTo>
                  <a:pt x="105" y="4"/>
                </a:lnTo>
                <a:lnTo>
                  <a:pt x="105" y="2"/>
                </a:lnTo>
                <a:lnTo>
                  <a:pt x="105" y="2"/>
                </a:lnTo>
                <a:lnTo>
                  <a:pt x="107" y="2"/>
                </a:lnTo>
                <a:lnTo>
                  <a:pt x="105" y="0"/>
                </a:lnTo>
                <a:lnTo>
                  <a:pt x="103" y="0"/>
                </a:lnTo>
                <a:lnTo>
                  <a:pt x="103" y="2"/>
                </a:lnTo>
                <a:lnTo>
                  <a:pt x="103" y="2"/>
                </a:lnTo>
                <a:lnTo>
                  <a:pt x="101" y="6"/>
                </a:lnTo>
                <a:lnTo>
                  <a:pt x="97" y="8"/>
                </a:lnTo>
                <a:lnTo>
                  <a:pt x="97" y="8"/>
                </a:lnTo>
                <a:lnTo>
                  <a:pt x="99" y="10"/>
                </a:lnTo>
                <a:lnTo>
                  <a:pt x="99" y="14"/>
                </a:lnTo>
                <a:lnTo>
                  <a:pt x="97" y="19"/>
                </a:lnTo>
                <a:lnTo>
                  <a:pt x="97" y="19"/>
                </a:lnTo>
                <a:lnTo>
                  <a:pt x="95" y="23"/>
                </a:lnTo>
                <a:lnTo>
                  <a:pt x="93" y="24"/>
                </a:lnTo>
                <a:lnTo>
                  <a:pt x="92" y="24"/>
                </a:lnTo>
                <a:lnTo>
                  <a:pt x="92" y="24"/>
                </a:lnTo>
                <a:lnTo>
                  <a:pt x="92" y="27"/>
                </a:lnTo>
                <a:lnTo>
                  <a:pt x="89" y="28"/>
                </a:lnTo>
                <a:lnTo>
                  <a:pt x="89" y="28"/>
                </a:lnTo>
                <a:lnTo>
                  <a:pt x="88" y="32"/>
                </a:lnTo>
                <a:lnTo>
                  <a:pt x="88" y="32"/>
                </a:lnTo>
                <a:lnTo>
                  <a:pt x="84" y="28"/>
                </a:lnTo>
                <a:lnTo>
                  <a:pt x="81" y="27"/>
                </a:lnTo>
                <a:lnTo>
                  <a:pt x="81" y="31"/>
                </a:lnTo>
                <a:lnTo>
                  <a:pt x="81" y="31"/>
                </a:lnTo>
                <a:lnTo>
                  <a:pt x="81" y="32"/>
                </a:lnTo>
                <a:lnTo>
                  <a:pt x="84" y="36"/>
                </a:lnTo>
                <a:lnTo>
                  <a:pt x="84" y="36"/>
                </a:lnTo>
                <a:lnTo>
                  <a:pt x="84" y="40"/>
                </a:lnTo>
                <a:lnTo>
                  <a:pt x="81" y="40"/>
                </a:lnTo>
                <a:lnTo>
                  <a:pt x="81" y="37"/>
                </a:lnTo>
                <a:lnTo>
                  <a:pt x="81" y="37"/>
                </a:lnTo>
                <a:lnTo>
                  <a:pt x="80" y="41"/>
                </a:lnTo>
                <a:lnTo>
                  <a:pt x="79" y="41"/>
                </a:lnTo>
                <a:lnTo>
                  <a:pt x="79" y="45"/>
                </a:lnTo>
                <a:lnTo>
                  <a:pt x="79" y="45"/>
                </a:lnTo>
                <a:lnTo>
                  <a:pt x="81" y="48"/>
                </a:lnTo>
                <a:lnTo>
                  <a:pt x="81" y="48"/>
                </a:lnTo>
                <a:lnTo>
                  <a:pt x="81" y="49"/>
                </a:lnTo>
                <a:lnTo>
                  <a:pt x="81" y="49"/>
                </a:lnTo>
                <a:lnTo>
                  <a:pt x="81" y="48"/>
                </a:lnTo>
                <a:lnTo>
                  <a:pt x="81" y="48"/>
                </a:lnTo>
                <a:lnTo>
                  <a:pt x="79" y="48"/>
                </a:lnTo>
                <a:lnTo>
                  <a:pt x="79" y="48"/>
                </a:lnTo>
                <a:lnTo>
                  <a:pt x="76" y="52"/>
                </a:lnTo>
                <a:lnTo>
                  <a:pt x="75" y="53"/>
                </a:lnTo>
                <a:lnTo>
                  <a:pt x="72" y="55"/>
                </a:lnTo>
                <a:lnTo>
                  <a:pt x="72" y="55"/>
                </a:lnTo>
                <a:lnTo>
                  <a:pt x="75" y="52"/>
                </a:lnTo>
                <a:lnTo>
                  <a:pt x="75" y="49"/>
                </a:lnTo>
                <a:lnTo>
                  <a:pt x="75" y="49"/>
                </a:lnTo>
                <a:lnTo>
                  <a:pt x="72" y="49"/>
                </a:lnTo>
                <a:lnTo>
                  <a:pt x="72" y="53"/>
                </a:lnTo>
                <a:lnTo>
                  <a:pt x="72" y="53"/>
                </a:lnTo>
                <a:lnTo>
                  <a:pt x="68" y="55"/>
                </a:lnTo>
                <a:lnTo>
                  <a:pt x="68" y="57"/>
                </a:lnTo>
                <a:lnTo>
                  <a:pt x="68" y="57"/>
                </a:lnTo>
                <a:lnTo>
                  <a:pt x="68" y="59"/>
                </a:lnTo>
                <a:lnTo>
                  <a:pt x="68" y="61"/>
                </a:lnTo>
                <a:lnTo>
                  <a:pt x="68" y="61"/>
                </a:lnTo>
                <a:lnTo>
                  <a:pt x="68" y="63"/>
                </a:lnTo>
                <a:lnTo>
                  <a:pt x="68" y="63"/>
                </a:lnTo>
                <a:lnTo>
                  <a:pt x="64" y="65"/>
                </a:lnTo>
                <a:lnTo>
                  <a:pt x="64" y="65"/>
                </a:lnTo>
                <a:lnTo>
                  <a:pt x="67" y="61"/>
                </a:lnTo>
                <a:lnTo>
                  <a:pt x="67" y="59"/>
                </a:lnTo>
                <a:lnTo>
                  <a:pt x="64" y="59"/>
                </a:lnTo>
                <a:lnTo>
                  <a:pt x="64" y="59"/>
                </a:lnTo>
                <a:lnTo>
                  <a:pt x="61" y="61"/>
                </a:lnTo>
                <a:lnTo>
                  <a:pt x="59" y="63"/>
                </a:lnTo>
                <a:lnTo>
                  <a:pt x="59" y="63"/>
                </a:lnTo>
                <a:lnTo>
                  <a:pt x="57" y="65"/>
                </a:lnTo>
                <a:lnTo>
                  <a:pt x="55" y="67"/>
                </a:lnTo>
                <a:lnTo>
                  <a:pt x="55" y="67"/>
                </a:lnTo>
                <a:lnTo>
                  <a:pt x="55" y="68"/>
                </a:lnTo>
                <a:lnTo>
                  <a:pt x="55" y="68"/>
                </a:lnTo>
                <a:lnTo>
                  <a:pt x="57" y="71"/>
                </a:lnTo>
                <a:lnTo>
                  <a:pt x="57" y="71"/>
                </a:lnTo>
                <a:lnTo>
                  <a:pt x="55" y="71"/>
                </a:lnTo>
                <a:lnTo>
                  <a:pt x="53" y="68"/>
                </a:lnTo>
                <a:lnTo>
                  <a:pt x="53" y="68"/>
                </a:lnTo>
                <a:lnTo>
                  <a:pt x="53" y="68"/>
                </a:lnTo>
                <a:lnTo>
                  <a:pt x="51" y="67"/>
                </a:lnTo>
                <a:lnTo>
                  <a:pt x="51" y="68"/>
                </a:lnTo>
                <a:lnTo>
                  <a:pt x="49" y="68"/>
                </a:lnTo>
                <a:lnTo>
                  <a:pt x="49" y="68"/>
                </a:lnTo>
                <a:lnTo>
                  <a:pt x="48" y="68"/>
                </a:lnTo>
                <a:lnTo>
                  <a:pt x="46" y="68"/>
                </a:lnTo>
                <a:lnTo>
                  <a:pt x="46" y="68"/>
                </a:lnTo>
                <a:lnTo>
                  <a:pt x="44" y="71"/>
                </a:lnTo>
                <a:lnTo>
                  <a:pt x="44" y="72"/>
                </a:lnTo>
                <a:lnTo>
                  <a:pt x="44" y="72"/>
                </a:lnTo>
                <a:lnTo>
                  <a:pt x="42" y="71"/>
                </a:lnTo>
                <a:lnTo>
                  <a:pt x="42" y="72"/>
                </a:lnTo>
                <a:lnTo>
                  <a:pt x="40" y="75"/>
                </a:lnTo>
                <a:lnTo>
                  <a:pt x="40" y="75"/>
                </a:lnTo>
                <a:lnTo>
                  <a:pt x="38" y="71"/>
                </a:lnTo>
                <a:lnTo>
                  <a:pt x="38" y="71"/>
                </a:lnTo>
                <a:lnTo>
                  <a:pt x="32" y="76"/>
                </a:lnTo>
                <a:lnTo>
                  <a:pt x="32" y="76"/>
                </a:lnTo>
                <a:lnTo>
                  <a:pt x="28" y="76"/>
                </a:lnTo>
                <a:lnTo>
                  <a:pt x="24" y="76"/>
                </a:lnTo>
                <a:lnTo>
                  <a:pt x="24" y="76"/>
                </a:lnTo>
                <a:lnTo>
                  <a:pt x="24" y="81"/>
                </a:lnTo>
                <a:lnTo>
                  <a:pt x="24" y="81"/>
                </a:lnTo>
                <a:lnTo>
                  <a:pt x="24" y="85"/>
                </a:lnTo>
                <a:lnTo>
                  <a:pt x="23" y="89"/>
                </a:lnTo>
                <a:lnTo>
                  <a:pt x="23" y="89"/>
                </a:lnTo>
                <a:lnTo>
                  <a:pt x="18" y="95"/>
                </a:lnTo>
                <a:lnTo>
                  <a:pt x="15" y="99"/>
                </a:lnTo>
                <a:lnTo>
                  <a:pt x="18" y="103"/>
                </a:lnTo>
                <a:lnTo>
                  <a:pt x="18" y="103"/>
                </a:lnTo>
                <a:lnTo>
                  <a:pt x="18" y="109"/>
                </a:lnTo>
                <a:lnTo>
                  <a:pt x="18" y="114"/>
                </a:lnTo>
                <a:lnTo>
                  <a:pt x="18" y="114"/>
                </a:lnTo>
                <a:lnTo>
                  <a:pt x="19" y="118"/>
                </a:lnTo>
                <a:lnTo>
                  <a:pt x="19" y="124"/>
                </a:lnTo>
                <a:lnTo>
                  <a:pt x="19" y="124"/>
                </a:lnTo>
                <a:lnTo>
                  <a:pt x="19" y="128"/>
                </a:lnTo>
                <a:lnTo>
                  <a:pt x="22" y="132"/>
                </a:lnTo>
                <a:lnTo>
                  <a:pt x="22" y="132"/>
                </a:lnTo>
                <a:lnTo>
                  <a:pt x="23" y="136"/>
                </a:lnTo>
                <a:lnTo>
                  <a:pt x="22" y="138"/>
                </a:lnTo>
                <a:lnTo>
                  <a:pt x="22" y="138"/>
                </a:lnTo>
                <a:lnTo>
                  <a:pt x="22" y="142"/>
                </a:lnTo>
                <a:lnTo>
                  <a:pt x="22" y="145"/>
                </a:lnTo>
                <a:lnTo>
                  <a:pt x="22" y="145"/>
                </a:lnTo>
                <a:lnTo>
                  <a:pt x="18" y="152"/>
                </a:lnTo>
                <a:lnTo>
                  <a:pt x="18" y="152"/>
                </a:lnTo>
                <a:lnTo>
                  <a:pt x="11" y="160"/>
                </a:lnTo>
                <a:lnTo>
                  <a:pt x="11" y="160"/>
                </a:lnTo>
                <a:lnTo>
                  <a:pt x="11" y="164"/>
                </a:lnTo>
                <a:lnTo>
                  <a:pt x="11" y="166"/>
                </a:lnTo>
                <a:lnTo>
                  <a:pt x="10" y="168"/>
                </a:lnTo>
                <a:lnTo>
                  <a:pt x="10" y="168"/>
                </a:lnTo>
                <a:lnTo>
                  <a:pt x="6" y="169"/>
                </a:lnTo>
                <a:lnTo>
                  <a:pt x="4" y="173"/>
                </a:lnTo>
                <a:lnTo>
                  <a:pt x="4" y="173"/>
                </a:lnTo>
                <a:lnTo>
                  <a:pt x="4" y="177"/>
                </a:lnTo>
                <a:lnTo>
                  <a:pt x="0" y="182"/>
                </a:lnTo>
                <a:lnTo>
                  <a:pt x="0" y="182"/>
                </a:lnTo>
                <a:lnTo>
                  <a:pt x="0" y="182"/>
                </a:lnTo>
                <a:lnTo>
                  <a:pt x="0" y="182"/>
                </a:lnTo>
                <a:lnTo>
                  <a:pt x="0" y="182"/>
                </a:lnTo>
                <a:lnTo>
                  <a:pt x="0" y="182"/>
                </a:lnTo>
                <a:lnTo>
                  <a:pt x="0" y="182"/>
                </a:lnTo>
                <a:lnTo>
                  <a:pt x="0" y="182"/>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4" name="Freeform 126"/>
          <p:cNvSpPr>
            <a:spLocks noEditPoints="1"/>
          </p:cNvSpPr>
          <p:nvPr/>
        </p:nvSpPr>
        <p:spPr bwMode="auto">
          <a:xfrm>
            <a:off x="7031731" y="4496369"/>
            <a:ext cx="1066740" cy="1012926"/>
          </a:xfrm>
          <a:custGeom>
            <a:avLst/>
            <a:gdLst>
              <a:gd name="T0" fmla="*/ 346 w 639"/>
              <a:gd name="T1" fmla="*/ 9 h 594"/>
              <a:gd name="T2" fmla="*/ 334 w 639"/>
              <a:gd name="T3" fmla="*/ 18 h 594"/>
              <a:gd name="T4" fmla="*/ 431 w 639"/>
              <a:gd name="T5" fmla="*/ 547 h 594"/>
              <a:gd name="T6" fmla="*/ 386 w 639"/>
              <a:gd name="T7" fmla="*/ 567 h 594"/>
              <a:gd name="T8" fmla="*/ 390 w 639"/>
              <a:gd name="T9" fmla="*/ 594 h 594"/>
              <a:gd name="T10" fmla="*/ 412 w 639"/>
              <a:gd name="T11" fmla="*/ 584 h 594"/>
              <a:gd name="T12" fmla="*/ 431 w 639"/>
              <a:gd name="T13" fmla="*/ 568 h 594"/>
              <a:gd name="T14" fmla="*/ 408 w 639"/>
              <a:gd name="T15" fmla="*/ 581 h 594"/>
              <a:gd name="T16" fmla="*/ 254 w 639"/>
              <a:gd name="T17" fmla="*/ 57 h 594"/>
              <a:gd name="T18" fmla="*/ 623 w 639"/>
              <a:gd name="T19" fmla="*/ 241 h 594"/>
              <a:gd name="T20" fmla="*/ 613 w 639"/>
              <a:gd name="T21" fmla="*/ 212 h 594"/>
              <a:gd name="T22" fmla="*/ 595 w 639"/>
              <a:gd name="T23" fmla="*/ 182 h 594"/>
              <a:gd name="T24" fmla="*/ 582 w 639"/>
              <a:gd name="T25" fmla="*/ 160 h 594"/>
              <a:gd name="T26" fmla="*/ 562 w 639"/>
              <a:gd name="T27" fmla="*/ 138 h 594"/>
              <a:gd name="T28" fmla="*/ 557 w 639"/>
              <a:gd name="T29" fmla="*/ 93 h 594"/>
              <a:gd name="T30" fmla="*/ 534 w 639"/>
              <a:gd name="T31" fmla="*/ 63 h 594"/>
              <a:gd name="T32" fmla="*/ 526 w 639"/>
              <a:gd name="T33" fmla="*/ 10 h 594"/>
              <a:gd name="T34" fmla="*/ 509 w 639"/>
              <a:gd name="T35" fmla="*/ 26 h 594"/>
              <a:gd name="T36" fmla="*/ 500 w 639"/>
              <a:gd name="T37" fmla="*/ 67 h 594"/>
              <a:gd name="T38" fmla="*/ 452 w 639"/>
              <a:gd name="T39" fmla="*/ 111 h 594"/>
              <a:gd name="T40" fmla="*/ 400 w 639"/>
              <a:gd name="T41" fmla="*/ 71 h 594"/>
              <a:gd name="T42" fmla="*/ 424 w 639"/>
              <a:gd name="T43" fmla="*/ 40 h 594"/>
              <a:gd name="T44" fmla="*/ 416 w 639"/>
              <a:gd name="T45" fmla="*/ 28 h 594"/>
              <a:gd name="T46" fmla="*/ 399 w 639"/>
              <a:gd name="T47" fmla="*/ 24 h 594"/>
              <a:gd name="T48" fmla="*/ 368 w 639"/>
              <a:gd name="T49" fmla="*/ 10 h 594"/>
              <a:gd name="T50" fmla="*/ 363 w 639"/>
              <a:gd name="T51" fmla="*/ 14 h 594"/>
              <a:gd name="T52" fmla="*/ 334 w 639"/>
              <a:gd name="T53" fmla="*/ 28 h 594"/>
              <a:gd name="T54" fmla="*/ 319 w 639"/>
              <a:gd name="T55" fmla="*/ 49 h 594"/>
              <a:gd name="T56" fmla="*/ 310 w 639"/>
              <a:gd name="T57" fmla="*/ 79 h 594"/>
              <a:gd name="T58" fmla="*/ 286 w 639"/>
              <a:gd name="T59" fmla="*/ 81 h 594"/>
              <a:gd name="T60" fmla="*/ 267 w 639"/>
              <a:gd name="T61" fmla="*/ 53 h 594"/>
              <a:gd name="T62" fmla="*/ 250 w 639"/>
              <a:gd name="T63" fmla="*/ 67 h 594"/>
              <a:gd name="T64" fmla="*/ 237 w 639"/>
              <a:gd name="T65" fmla="*/ 77 h 594"/>
              <a:gd name="T66" fmla="*/ 226 w 639"/>
              <a:gd name="T67" fmla="*/ 90 h 594"/>
              <a:gd name="T68" fmla="*/ 213 w 639"/>
              <a:gd name="T69" fmla="*/ 102 h 594"/>
              <a:gd name="T70" fmla="*/ 205 w 639"/>
              <a:gd name="T71" fmla="*/ 119 h 594"/>
              <a:gd name="T72" fmla="*/ 184 w 639"/>
              <a:gd name="T73" fmla="*/ 131 h 594"/>
              <a:gd name="T74" fmla="*/ 125 w 639"/>
              <a:gd name="T75" fmla="*/ 168 h 594"/>
              <a:gd name="T76" fmla="*/ 55 w 639"/>
              <a:gd name="T77" fmla="*/ 199 h 594"/>
              <a:gd name="T78" fmla="*/ 26 w 639"/>
              <a:gd name="T79" fmla="*/ 241 h 594"/>
              <a:gd name="T80" fmla="*/ 20 w 639"/>
              <a:gd name="T81" fmla="*/ 269 h 594"/>
              <a:gd name="T82" fmla="*/ 24 w 639"/>
              <a:gd name="T83" fmla="*/ 316 h 594"/>
              <a:gd name="T84" fmla="*/ 18 w 639"/>
              <a:gd name="T85" fmla="*/ 406 h 594"/>
              <a:gd name="T86" fmla="*/ 34 w 639"/>
              <a:gd name="T87" fmla="*/ 440 h 594"/>
              <a:gd name="T88" fmla="*/ 96 w 639"/>
              <a:gd name="T89" fmla="*/ 418 h 594"/>
              <a:gd name="T90" fmla="*/ 165 w 639"/>
              <a:gd name="T91" fmla="*/ 397 h 594"/>
              <a:gd name="T92" fmla="*/ 273 w 639"/>
              <a:gd name="T93" fmla="*/ 379 h 594"/>
              <a:gd name="T94" fmla="*/ 302 w 639"/>
              <a:gd name="T95" fmla="*/ 397 h 594"/>
              <a:gd name="T96" fmla="*/ 303 w 639"/>
              <a:gd name="T97" fmla="*/ 431 h 594"/>
              <a:gd name="T98" fmla="*/ 342 w 639"/>
              <a:gd name="T99" fmla="*/ 417 h 594"/>
              <a:gd name="T100" fmla="*/ 342 w 639"/>
              <a:gd name="T101" fmla="*/ 430 h 594"/>
              <a:gd name="T102" fmla="*/ 351 w 639"/>
              <a:gd name="T103" fmla="*/ 439 h 594"/>
              <a:gd name="T104" fmla="*/ 359 w 639"/>
              <a:gd name="T105" fmla="*/ 456 h 594"/>
              <a:gd name="T106" fmla="*/ 368 w 639"/>
              <a:gd name="T107" fmla="*/ 500 h 594"/>
              <a:gd name="T108" fmla="*/ 424 w 639"/>
              <a:gd name="T109" fmla="*/ 490 h 594"/>
              <a:gd name="T110" fmla="*/ 433 w 639"/>
              <a:gd name="T111" fmla="*/ 509 h 594"/>
              <a:gd name="T112" fmla="*/ 500 w 639"/>
              <a:gd name="T113" fmla="*/ 484 h 594"/>
              <a:gd name="T114" fmla="*/ 542 w 639"/>
              <a:gd name="T115" fmla="*/ 430 h 594"/>
              <a:gd name="T116" fmla="*/ 582 w 639"/>
              <a:gd name="T117" fmla="*/ 393 h 594"/>
              <a:gd name="T118" fmla="*/ 629 w 639"/>
              <a:gd name="T119" fmla="*/ 298 h 594"/>
              <a:gd name="T120" fmla="*/ 355 w 639"/>
              <a:gd name="T121" fmla="*/ 448 h 594"/>
              <a:gd name="T122" fmla="*/ 413 w 639"/>
              <a:gd name="T123" fmla="*/ 1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94">
                <a:moveTo>
                  <a:pt x="354" y="448"/>
                </a:moveTo>
                <a:lnTo>
                  <a:pt x="358" y="455"/>
                </a:lnTo>
                <a:lnTo>
                  <a:pt x="356" y="454"/>
                </a:lnTo>
                <a:lnTo>
                  <a:pt x="354" y="448"/>
                </a:lnTo>
                <a:lnTo>
                  <a:pt x="354" y="448"/>
                </a:lnTo>
                <a:lnTo>
                  <a:pt x="354" y="448"/>
                </a:lnTo>
                <a:lnTo>
                  <a:pt x="354" y="448"/>
                </a:lnTo>
                <a:lnTo>
                  <a:pt x="354" y="448"/>
                </a:lnTo>
                <a:lnTo>
                  <a:pt x="354" y="448"/>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lnTo>
                  <a:pt x="334" y="18"/>
                </a:lnTo>
                <a:lnTo>
                  <a:pt x="334" y="18"/>
                </a:lnTo>
                <a:lnTo>
                  <a:pt x="334" y="18"/>
                </a:lnTo>
                <a:lnTo>
                  <a:pt x="334" y="18"/>
                </a:lnTo>
                <a:lnTo>
                  <a:pt x="334" y="18"/>
                </a:lnTo>
                <a:lnTo>
                  <a:pt x="334" y="18"/>
                </a:lnTo>
                <a:close/>
                <a:moveTo>
                  <a:pt x="206" y="103"/>
                </a:moveTo>
                <a:lnTo>
                  <a:pt x="209" y="103"/>
                </a:lnTo>
                <a:lnTo>
                  <a:pt x="206" y="102"/>
                </a:lnTo>
                <a:lnTo>
                  <a:pt x="206" y="103"/>
                </a:lnTo>
                <a:lnTo>
                  <a:pt x="206" y="103"/>
                </a:lnTo>
                <a:lnTo>
                  <a:pt x="206" y="103"/>
                </a:lnTo>
                <a:lnTo>
                  <a:pt x="206" y="103"/>
                </a:lnTo>
                <a:lnTo>
                  <a:pt x="206" y="103"/>
                </a:lnTo>
                <a:lnTo>
                  <a:pt x="206" y="103"/>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lnTo>
                  <a:pt x="439" y="544"/>
                </a:lnTo>
                <a:lnTo>
                  <a:pt x="439" y="544"/>
                </a:lnTo>
                <a:lnTo>
                  <a:pt x="439" y="544"/>
                </a:lnTo>
                <a:lnTo>
                  <a:pt x="439" y="544"/>
                </a:lnTo>
                <a:lnTo>
                  <a:pt x="439" y="544"/>
                </a:lnTo>
                <a:lnTo>
                  <a:pt x="439" y="544"/>
                </a:lnTo>
                <a:close/>
                <a:moveTo>
                  <a:pt x="408" y="581"/>
                </a:moveTo>
                <a:lnTo>
                  <a:pt x="407" y="582"/>
                </a:lnTo>
                <a:lnTo>
                  <a:pt x="408" y="580"/>
                </a:lnTo>
                <a:lnTo>
                  <a:pt x="408" y="581"/>
                </a:lnTo>
                <a:lnTo>
                  <a:pt x="408" y="581"/>
                </a:lnTo>
                <a:lnTo>
                  <a:pt x="408" y="581"/>
                </a:lnTo>
                <a:lnTo>
                  <a:pt x="408" y="581"/>
                </a:lnTo>
                <a:lnTo>
                  <a:pt x="408" y="581"/>
                </a:lnTo>
                <a:lnTo>
                  <a:pt x="408" y="581"/>
                </a:lnTo>
                <a:lnTo>
                  <a:pt x="408" y="581"/>
                </a:lnTo>
                <a:close/>
                <a:moveTo>
                  <a:pt x="254" y="57"/>
                </a:moveTo>
                <a:lnTo>
                  <a:pt x="254" y="58"/>
                </a:lnTo>
                <a:lnTo>
                  <a:pt x="255" y="57"/>
                </a:lnTo>
                <a:lnTo>
                  <a:pt x="254" y="57"/>
                </a:lnTo>
                <a:lnTo>
                  <a:pt x="254" y="57"/>
                </a:lnTo>
                <a:lnTo>
                  <a:pt x="254" y="57"/>
                </a:lnTo>
                <a:lnTo>
                  <a:pt x="254" y="57"/>
                </a:lnTo>
                <a:lnTo>
                  <a:pt x="254" y="57"/>
                </a:lnTo>
                <a:lnTo>
                  <a:pt x="254"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lnTo>
                  <a:pt x="637" y="273"/>
                </a:lnTo>
                <a:lnTo>
                  <a:pt x="637" y="273"/>
                </a:lnTo>
                <a:lnTo>
                  <a:pt x="637" y="273"/>
                </a:lnTo>
                <a:lnTo>
                  <a:pt x="637" y="273"/>
                </a:lnTo>
                <a:lnTo>
                  <a:pt x="637" y="273"/>
                </a:lnTo>
                <a:lnTo>
                  <a:pt x="637" y="273"/>
                </a:lnTo>
                <a:close/>
                <a:moveTo>
                  <a:pt x="356" y="452"/>
                </a:moveTo>
                <a:lnTo>
                  <a:pt x="356" y="448"/>
                </a:lnTo>
                <a:lnTo>
                  <a:pt x="355" y="448"/>
                </a:lnTo>
                <a:lnTo>
                  <a:pt x="355" y="450"/>
                </a:lnTo>
                <a:lnTo>
                  <a:pt x="356" y="452"/>
                </a:lnTo>
                <a:lnTo>
                  <a:pt x="356" y="452"/>
                </a:lnTo>
                <a:lnTo>
                  <a:pt x="356" y="452"/>
                </a:lnTo>
                <a:lnTo>
                  <a:pt x="356" y="452"/>
                </a:lnTo>
                <a:lnTo>
                  <a:pt x="356" y="452"/>
                </a:lnTo>
                <a:lnTo>
                  <a:pt x="356" y="452"/>
                </a:lnTo>
                <a:lnTo>
                  <a:pt x="356" y="452"/>
                </a:lnTo>
                <a:close/>
                <a:moveTo>
                  <a:pt x="413" y="18"/>
                </a:moveTo>
                <a:lnTo>
                  <a:pt x="413" y="20"/>
                </a:lnTo>
                <a:lnTo>
                  <a:pt x="416" y="18"/>
                </a:lnTo>
                <a:lnTo>
                  <a:pt x="413" y="18"/>
                </a:lnTo>
                <a:lnTo>
                  <a:pt x="413" y="18"/>
                </a:lnTo>
                <a:lnTo>
                  <a:pt x="413" y="18"/>
                </a:lnTo>
                <a:lnTo>
                  <a:pt x="413" y="18"/>
                </a:lnTo>
                <a:lnTo>
                  <a:pt x="413" y="18"/>
                </a:lnTo>
                <a:lnTo>
                  <a:pt x="413" y="18"/>
                </a:lnTo>
                <a:lnTo>
                  <a:pt x="413" y="18"/>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5" name="Freeform 129"/>
          <p:cNvSpPr>
            <a:spLocks noEditPoints="1"/>
          </p:cNvSpPr>
          <p:nvPr/>
        </p:nvSpPr>
        <p:spPr bwMode="auto">
          <a:xfrm>
            <a:off x="7239389" y="3585758"/>
            <a:ext cx="250408" cy="402442"/>
          </a:xfrm>
          <a:custGeom>
            <a:avLst/>
            <a:gdLst>
              <a:gd name="T0" fmla="*/ 62 w 150"/>
              <a:gd name="T1" fmla="*/ 231 h 236"/>
              <a:gd name="T2" fmla="*/ 83 w 150"/>
              <a:gd name="T3" fmla="*/ 218 h 236"/>
              <a:gd name="T4" fmla="*/ 33 w 150"/>
              <a:gd name="T5" fmla="*/ 137 h 236"/>
              <a:gd name="T6" fmla="*/ 26 w 150"/>
              <a:gd name="T7" fmla="*/ 149 h 236"/>
              <a:gd name="T8" fmla="*/ 8 w 150"/>
              <a:gd name="T9" fmla="*/ 174 h 236"/>
              <a:gd name="T10" fmla="*/ 21 w 150"/>
              <a:gd name="T11" fmla="*/ 162 h 236"/>
              <a:gd name="T12" fmla="*/ 35 w 150"/>
              <a:gd name="T13" fmla="*/ 147 h 236"/>
              <a:gd name="T14" fmla="*/ 35 w 150"/>
              <a:gd name="T15" fmla="*/ 118 h 236"/>
              <a:gd name="T16" fmla="*/ 35 w 150"/>
              <a:gd name="T17" fmla="*/ 114 h 236"/>
              <a:gd name="T18" fmla="*/ 51 w 150"/>
              <a:gd name="T19" fmla="*/ 108 h 236"/>
              <a:gd name="T20" fmla="*/ 61 w 150"/>
              <a:gd name="T21" fmla="*/ 105 h 236"/>
              <a:gd name="T22" fmla="*/ 43 w 150"/>
              <a:gd name="T23" fmla="*/ 77 h 236"/>
              <a:gd name="T24" fmla="*/ 47 w 150"/>
              <a:gd name="T25" fmla="*/ 88 h 236"/>
              <a:gd name="T26" fmla="*/ 69 w 150"/>
              <a:gd name="T27" fmla="*/ 90 h 236"/>
              <a:gd name="T28" fmla="*/ 75 w 150"/>
              <a:gd name="T29" fmla="*/ 86 h 236"/>
              <a:gd name="T30" fmla="*/ 101 w 150"/>
              <a:gd name="T31" fmla="*/ 104 h 236"/>
              <a:gd name="T32" fmla="*/ 93 w 150"/>
              <a:gd name="T33" fmla="*/ 92 h 236"/>
              <a:gd name="T34" fmla="*/ 87 w 150"/>
              <a:gd name="T35" fmla="*/ 90 h 236"/>
              <a:gd name="T36" fmla="*/ 70 w 150"/>
              <a:gd name="T37" fmla="*/ 84 h 236"/>
              <a:gd name="T38" fmla="*/ 55 w 150"/>
              <a:gd name="T39" fmla="*/ 53 h 236"/>
              <a:gd name="T40" fmla="*/ 62 w 150"/>
              <a:gd name="T41" fmla="*/ 21 h 236"/>
              <a:gd name="T42" fmla="*/ 51 w 150"/>
              <a:gd name="T43" fmla="*/ 7 h 236"/>
              <a:gd name="T44" fmla="*/ 33 w 150"/>
              <a:gd name="T45" fmla="*/ 20 h 236"/>
              <a:gd name="T46" fmla="*/ 26 w 150"/>
              <a:gd name="T47" fmla="*/ 47 h 236"/>
              <a:gd name="T48" fmla="*/ 62 w 150"/>
              <a:gd name="T49" fmla="*/ 69 h 236"/>
              <a:gd name="T50" fmla="*/ 62 w 150"/>
              <a:gd name="T51" fmla="*/ 69 h 236"/>
              <a:gd name="T52" fmla="*/ 66 w 150"/>
              <a:gd name="T53" fmla="*/ 93 h 236"/>
              <a:gd name="T54" fmla="*/ 74 w 150"/>
              <a:gd name="T55" fmla="*/ 149 h 236"/>
              <a:gd name="T56" fmla="*/ 86 w 150"/>
              <a:gd name="T57" fmla="*/ 128 h 236"/>
              <a:gd name="T58" fmla="*/ 73 w 150"/>
              <a:gd name="T59" fmla="*/ 134 h 236"/>
              <a:gd name="T60" fmla="*/ 147 w 150"/>
              <a:gd name="T61" fmla="*/ 189 h 236"/>
              <a:gd name="T62" fmla="*/ 143 w 150"/>
              <a:gd name="T63" fmla="*/ 171 h 236"/>
              <a:gd name="T64" fmla="*/ 130 w 150"/>
              <a:gd name="T65" fmla="*/ 166 h 236"/>
              <a:gd name="T66" fmla="*/ 119 w 150"/>
              <a:gd name="T67" fmla="*/ 181 h 236"/>
              <a:gd name="T68" fmla="*/ 106 w 150"/>
              <a:gd name="T69" fmla="*/ 191 h 236"/>
              <a:gd name="T70" fmla="*/ 91 w 150"/>
              <a:gd name="T71" fmla="*/ 189 h 236"/>
              <a:gd name="T72" fmla="*/ 79 w 150"/>
              <a:gd name="T73" fmla="*/ 211 h 236"/>
              <a:gd name="T74" fmla="*/ 93 w 150"/>
              <a:gd name="T75" fmla="*/ 201 h 236"/>
              <a:gd name="T76" fmla="*/ 103 w 150"/>
              <a:gd name="T77" fmla="*/ 197 h 236"/>
              <a:gd name="T78" fmla="*/ 126 w 150"/>
              <a:gd name="T79" fmla="*/ 232 h 236"/>
              <a:gd name="T80" fmla="*/ 132 w 150"/>
              <a:gd name="T81" fmla="*/ 218 h 236"/>
              <a:gd name="T82" fmla="*/ 144 w 150"/>
              <a:gd name="T83" fmla="*/ 214 h 236"/>
              <a:gd name="T84" fmla="*/ 148 w 150"/>
              <a:gd name="T85" fmla="*/ 197 h 236"/>
              <a:gd name="T86" fmla="*/ 87 w 150"/>
              <a:gd name="T87" fmla="*/ 145 h 236"/>
              <a:gd name="T88" fmla="*/ 83 w 150"/>
              <a:gd name="T89" fmla="*/ 167 h 236"/>
              <a:gd name="T90" fmla="*/ 95 w 150"/>
              <a:gd name="T91" fmla="*/ 149 h 236"/>
              <a:gd name="T92" fmla="*/ 99 w 150"/>
              <a:gd name="T93" fmla="*/ 122 h 236"/>
              <a:gd name="T94" fmla="*/ 90 w 150"/>
              <a:gd name="T95" fmla="*/ 122 h 236"/>
              <a:gd name="T96" fmla="*/ 105 w 150"/>
              <a:gd name="T97" fmla="*/ 147 h 236"/>
              <a:gd name="T98" fmla="*/ 99 w 150"/>
              <a:gd name="T99" fmla="*/ 162 h 236"/>
              <a:gd name="T100" fmla="*/ 103 w 150"/>
              <a:gd name="T101" fmla="*/ 93 h 236"/>
              <a:gd name="T102" fmla="*/ 117 w 150"/>
              <a:gd name="T103" fmla="*/ 162 h 236"/>
              <a:gd name="T104" fmla="*/ 106 w 150"/>
              <a:gd name="T105" fmla="*/ 165 h 236"/>
              <a:gd name="T106" fmla="*/ 118 w 150"/>
              <a:gd name="T107" fmla="*/ 130 h 236"/>
              <a:gd name="T108" fmla="*/ 114 w 150"/>
              <a:gd name="T109" fmla="*/ 140 h 236"/>
              <a:gd name="T110" fmla="*/ 122 w 150"/>
              <a:gd name="T111" fmla="*/ 144 h 236"/>
              <a:gd name="T112" fmla="*/ 130 w 150"/>
              <a:gd name="T113" fmla="*/ 134 h 236"/>
              <a:gd name="T114" fmla="*/ 118 w 150"/>
              <a:gd name="T115" fmla="*/ 110 h 236"/>
              <a:gd name="T116" fmla="*/ 113 w 150"/>
              <a:gd name="T117"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36">
                <a:moveTo>
                  <a:pt x="62" y="231"/>
                </a:moveTo>
                <a:lnTo>
                  <a:pt x="65" y="231"/>
                </a:lnTo>
                <a:lnTo>
                  <a:pt x="69" y="232"/>
                </a:lnTo>
                <a:lnTo>
                  <a:pt x="69" y="231"/>
                </a:lnTo>
                <a:lnTo>
                  <a:pt x="69" y="228"/>
                </a:lnTo>
                <a:lnTo>
                  <a:pt x="62" y="228"/>
                </a:lnTo>
                <a:lnTo>
                  <a:pt x="62" y="231"/>
                </a:lnTo>
                <a:lnTo>
                  <a:pt x="62" y="231"/>
                </a:lnTo>
                <a:lnTo>
                  <a:pt x="62" y="231"/>
                </a:lnTo>
                <a:lnTo>
                  <a:pt x="62" y="231"/>
                </a:lnTo>
                <a:lnTo>
                  <a:pt x="62" y="231"/>
                </a:lnTo>
                <a:lnTo>
                  <a:pt x="62" y="231"/>
                </a:lnTo>
                <a:lnTo>
                  <a:pt x="62" y="231"/>
                </a:lnTo>
                <a:close/>
                <a:moveTo>
                  <a:pt x="75" y="218"/>
                </a:moveTo>
                <a:lnTo>
                  <a:pt x="74" y="218"/>
                </a:lnTo>
                <a:lnTo>
                  <a:pt x="75" y="219"/>
                </a:lnTo>
                <a:lnTo>
                  <a:pt x="78" y="222"/>
                </a:lnTo>
                <a:lnTo>
                  <a:pt x="79" y="222"/>
                </a:lnTo>
                <a:lnTo>
                  <a:pt x="82" y="219"/>
                </a:lnTo>
                <a:lnTo>
                  <a:pt x="83" y="218"/>
                </a:lnTo>
                <a:lnTo>
                  <a:pt x="79" y="215"/>
                </a:lnTo>
                <a:lnTo>
                  <a:pt x="75" y="218"/>
                </a:lnTo>
                <a:lnTo>
                  <a:pt x="75" y="218"/>
                </a:lnTo>
                <a:lnTo>
                  <a:pt x="75" y="218"/>
                </a:lnTo>
                <a:lnTo>
                  <a:pt x="75" y="218"/>
                </a:lnTo>
                <a:lnTo>
                  <a:pt x="75" y="218"/>
                </a:lnTo>
                <a:lnTo>
                  <a:pt x="75" y="218"/>
                </a:lnTo>
                <a:lnTo>
                  <a:pt x="75" y="218"/>
                </a:lnTo>
                <a:close/>
                <a:moveTo>
                  <a:pt x="33" y="140"/>
                </a:moveTo>
                <a:lnTo>
                  <a:pt x="33" y="137"/>
                </a:lnTo>
                <a:lnTo>
                  <a:pt x="33" y="134"/>
                </a:lnTo>
                <a:lnTo>
                  <a:pt x="33" y="132"/>
                </a:lnTo>
                <a:lnTo>
                  <a:pt x="30" y="136"/>
                </a:lnTo>
                <a:lnTo>
                  <a:pt x="30" y="137"/>
                </a:lnTo>
                <a:lnTo>
                  <a:pt x="33" y="144"/>
                </a:lnTo>
                <a:lnTo>
                  <a:pt x="30" y="141"/>
                </a:lnTo>
                <a:lnTo>
                  <a:pt x="29" y="140"/>
                </a:lnTo>
                <a:lnTo>
                  <a:pt x="30" y="145"/>
                </a:lnTo>
                <a:lnTo>
                  <a:pt x="29" y="149"/>
                </a:lnTo>
                <a:lnTo>
                  <a:pt x="26" y="149"/>
                </a:lnTo>
                <a:lnTo>
                  <a:pt x="25" y="150"/>
                </a:lnTo>
                <a:lnTo>
                  <a:pt x="25" y="153"/>
                </a:lnTo>
                <a:lnTo>
                  <a:pt x="22" y="153"/>
                </a:lnTo>
                <a:lnTo>
                  <a:pt x="22" y="154"/>
                </a:lnTo>
                <a:lnTo>
                  <a:pt x="21" y="157"/>
                </a:lnTo>
                <a:lnTo>
                  <a:pt x="21" y="158"/>
                </a:lnTo>
                <a:lnTo>
                  <a:pt x="17" y="162"/>
                </a:lnTo>
                <a:lnTo>
                  <a:pt x="12" y="170"/>
                </a:lnTo>
                <a:lnTo>
                  <a:pt x="9" y="170"/>
                </a:lnTo>
                <a:lnTo>
                  <a:pt x="8" y="174"/>
                </a:lnTo>
                <a:lnTo>
                  <a:pt x="4" y="178"/>
                </a:lnTo>
                <a:lnTo>
                  <a:pt x="0" y="183"/>
                </a:lnTo>
                <a:lnTo>
                  <a:pt x="0" y="187"/>
                </a:lnTo>
                <a:lnTo>
                  <a:pt x="5" y="181"/>
                </a:lnTo>
                <a:lnTo>
                  <a:pt x="9" y="178"/>
                </a:lnTo>
                <a:lnTo>
                  <a:pt x="13" y="175"/>
                </a:lnTo>
                <a:lnTo>
                  <a:pt x="18" y="167"/>
                </a:lnTo>
                <a:lnTo>
                  <a:pt x="22" y="165"/>
                </a:lnTo>
                <a:lnTo>
                  <a:pt x="22" y="162"/>
                </a:lnTo>
                <a:lnTo>
                  <a:pt x="21" y="162"/>
                </a:lnTo>
                <a:lnTo>
                  <a:pt x="22" y="161"/>
                </a:lnTo>
                <a:lnTo>
                  <a:pt x="22" y="158"/>
                </a:lnTo>
                <a:lnTo>
                  <a:pt x="25" y="157"/>
                </a:lnTo>
                <a:lnTo>
                  <a:pt x="26" y="157"/>
                </a:lnTo>
                <a:lnTo>
                  <a:pt x="29" y="157"/>
                </a:lnTo>
                <a:lnTo>
                  <a:pt x="30" y="153"/>
                </a:lnTo>
                <a:lnTo>
                  <a:pt x="33" y="150"/>
                </a:lnTo>
                <a:lnTo>
                  <a:pt x="34" y="150"/>
                </a:lnTo>
                <a:lnTo>
                  <a:pt x="35" y="149"/>
                </a:lnTo>
                <a:lnTo>
                  <a:pt x="35" y="147"/>
                </a:lnTo>
                <a:lnTo>
                  <a:pt x="34" y="144"/>
                </a:lnTo>
                <a:lnTo>
                  <a:pt x="33" y="140"/>
                </a:lnTo>
                <a:lnTo>
                  <a:pt x="33" y="140"/>
                </a:lnTo>
                <a:lnTo>
                  <a:pt x="33" y="140"/>
                </a:lnTo>
                <a:lnTo>
                  <a:pt x="33" y="140"/>
                </a:lnTo>
                <a:lnTo>
                  <a:pt x="33" y="140"/>
                </a:lnTo>
                <a:lnTo>
                  <a:pt x="33" y="140"/>
                </a:lnTo>
                <a:lnTo>
                  <a:pt x="33" y="140"/>
                </a:lnTo>
                <a:close/>
                <a:moveTo>
                  <a:pt x="35" y="114"/>
                </a:moveTo>
                <a:lnTo>
                  <a:pt x="35" y="118"/>
                </a:lnTo>
                <a:lnTo>
                  <a:pt x="38" y="121"/>
                </a:lnTo>
                <a:lnTo>
                  <a:pt x="43" y="121"/>
                </a:lnTo>
                <a:lnTo>
                  <a:pt x="43" y="118"/>
                </a:lnTo>
                <a:lnTo>
                  <a:pt x="38" y="117"/>
                </a:lnTo>
                <a:lnTo>
                  <a:pt x="35" y="114"/>
                </a:lnTo>
                <a:lnTo>
                  <a:pt x="35" y="114"/>
                </a:lnTo>
                <a:lnTo>
                  <a:pt x="35" y="114"/>
                </a:lnTo>
                <a:lnTo>
                  <a:pt x="35" y="114"/>
                </a:lnTo>
                <a:lnTo>
                  <a:pt x="35" y="114"/>
                </a:lnTo>
                <a:lnTo>
                  <a:pt x="35" y="114"/>
                </a:lnTo>
                <a:lnTo>
                  <a:pt x="35" y="114"/>
                </a:lnTo>
                <a:close/>
                <a:moveTo>
                  <a:pt x="61" y="105"/>
                </a:moveTo>
                <a:lnTo>
                  <a:pt x="59" y="100"/>
                </a:lnTo>
                <a:lnTo>
                  <a:pt x="57" y="96"/>
                </a:lnTo>
                <a:lnTo>
                  <a:pt x="49" y="93"/>
                </a:lnTo>
                <a:lnTo>
                  <a:pt x="43" y="93"/>
                </a:lnTo>
                <a:lnTo>
                  <a:pt x="42" y="93"/>
                </a:lnTo>
                <a:lnTo>
                  <a:pt x="46" y="97"/>
                </a:lnTo>
                <a:lnTo>
                  <a:pt x="47" y="104"/>
                </a:lnTo>
                <a:lnTo>
                  <a:pt x="51" y="108"/>
                </a:lnTo>
                <a:lnTo>
                  <a:pt x="55" y="114"/>
                </a:lnTo>
                <a:lnTo>
                  <a:pt x="59" y="117"/>
                </a:lnTo>
                <a:lnTo>
                  <a:pt x="61" y="114"/>
                </a:lnTo>
                <a:lnTo>
                  <a:pt x="62" y="109"/>
                </a:lnTo>
                <a:lnTo>
                  <a:pt x="61" y="105"/>
                </a:lnTo>
                <a:lnTo>
                  <a:pt x="61" y="105"/>
                </a:lnTo>
                <a:lnTo>
                  <a:pt x="61" y="105"/>
                </a:lnTo>
                <a:lnTo>
                  <a:pt x="61" y="105"/>
                </a:lnTo>
                <a:lnTo>
                  <a:pt x="61" y="105"/>
                </a:lnTo>
                <a:lnTo>
                  <a:pt x="61" y="105"/>
                </a:lnTo>
                <a:lnTo>
                  <a:pt x="61" y="105"/>
                </a:lnTo>
                <a:close/>
                <a:moveTo>
                  <a:pt x="30" y="56"/>
                </a:moveTo>
                <a:lnTo>
                  <a:pt x="30" y="60"/>
                </a:lnTo>
                <a:lnTo>
                  <a:pt x="34" y="67"/>
                </a:lnTo>
                <a:lnTo>
                  <a:pt x="35" y="69"/>
                </a:lnTo>
                <a:lnTo>
                  <a:pt x="38" y="71"/>
                </a:lnTo>
                <a:lnTo>
                  <a:pt x="38" y="73"/>
                </a:lnTo>
                <a:lnTo>
                  <a:pt x="39" y="74"/>
                </a:lnTo>
                <a:lnTo>
                  <a:pt x="39" y="77"/>
                </a:lnTo>
                <a:lnTo>
                  <a:pt x="43" y="77"/>
                </a:lnTo>
                <a:lnTo>
                  <a:pt x="43" y="74"/>
                </a:lnTo>
                <a:lnTo>
                  <a:pt x="42" y="69"/>
                </a:lnTo>
                <a:lnTo>
                  <a:pt x="47" y="71"/>
                </a:lnTo>
                <a:lnTo>
                  <a:pt x="49" y="73"/>
                </a:lnTo>
                <a:lnTo>
                  <a:pt x="49" y="77"/>
                </a:lnTo>
                <a:lnTo>
                  <a:pt x="46" y="78"/>
                </a:lnTo>
                <a:lnTo>
                  <a:pt x="43" y="80"/>
                </a:lnTo>
                <a:lnTo>
                  <a:pt x="43" y="84"/>
                </a:lnTo>
                <a:lnTo>
                  <a:pt x="46" y="88"/>
                </a:lnTo>
                <a:lnTo>
                  <a:pt x="47" y="88"/>
                </a:lnTo>
                <a:lnTo>
                  <a:pt x="46" y="86"/>
                </a:lnTo>
                <a:lnTo>
                  <a:pt x="49" y="86"/>
                </a:lnTo>
                <a:lnTo>
                  <a:pt x="49" y="90"/>
                </a:lnTo>
                <a:lnTo>
                  <a:pt x="51" y="88"/>
                </a:lnTo>
                <a:lnTo>
                  <a:pt x="51" y="92"/>
                </a:lnTo>
                <a:lnTo>
                  <a:pt x="55" y="92"/>
                </a:lnTo>
                <a:lnTo>
                  <a:pt x="57" y="90"/>
                </a:lnTo>
                <a:lnTo>
                  <a:pt x="61" y="86"/>
                </a:lnTo>
                <a:lnTo>
                  <a:pt x="62" y="86"/>
                </a:lnTo>
                <a:lnTo>
                  <a:pt x="69" y="90"/>
                </a:lnTo>
                <a:lnTo>
                  <a:pt x="74" y="93"/>
                </a:lnTo>
                <a:lnTo>
                  <a:pt x="75" y="97"/>
                </a:lnTo>
                <a:lnTo>
                  <a:pt x="78" y="100"/>
                </a:lnTo>
                <a:lnTo>
                  <a:pt x="79" y="97"/>
                </a:lnTo>
                <a:lnTo>
                  <a:pt x="78" y="96"/>
                </a:lnTo>
                <a:lnTo>
                  <a:pt x="78" y="93"/>
                </a:lnTo>
                <a:lnTo>
                  <a:pt x="78" y="92"/>
                </a:lnTo>
                <a:lnTo>
                  <a:pt x="75" y="90"/>
                </a:lnTo>
                <a:lnTo>
                  <a:pt x="74" y="86"/>
                </a:lnTo>
                <a:lnTo>
                  <a:pt x="75" y="86"/>
                </a:lnTo>
                <a:lnTo>
                  <a:pt x="78" y="88"/>
                </a:lnTo>
                <a:lnTo>
                  <a:pt x="82" y="92"/>
                </a:lnTo>
                <a:lnTo>
                  <a:pt x="86" y="93"/>
                </a:lnTo>
                <a:lnTo>
                  <a:pt x="90" y="97"/>
                </a:lnTo>
                <a:lnTo>
                  <a:pt x="90" y="100"/>
                </a:lnTo>
                <a:lnTo>
                  <a:pt x="90" y="101"/>
                </a:lnTo>
                <a:lnTo>
                  <a:pt x="95" y="104"/>
                </a:lnTo>
                <a:lnTo>
                  <a:pt x="95" y="105"/>
                </a:lnTo>
                <a:lnTo>
                  <a:pt x="97" y="105"/>
                </a:lnTo>
                <a:lnTo>
                  <a:pt x="101" y="104"/>
                </a:lnTo>
                <a:lnTo>
                  <a:pt x="99" y="105"/>
                </a:lnTo>
                <a:lnTo>
                  <a:pt x="99" y="108"/>
                </a:lnTo>
                <a:lnTo>
                  <a:pt x="101" y="110"/>
                </a:lnTo>
                <a:lnTo>
                  <a:pt x="103" y="110"/>
                </a:lnTo>
                <a:lnTo>
                  <a:pt x="103" y="108"/>
                </a:lnTo>
                <a:lnTo>
                  <a:pt x="103" y="104"/>
                </a:lnTo>
                <a:lnTo>
                  <a:pt x="101" y="100"/>
                </a:lnTo>
                <a:lnTo>
                  <a:pt x="97" y="101"/>
                </a:lnTo>
                <a:lnTo>
                  <a:pt x="97" y="97"/>
                </a:lnTo>
                <a:lnTo>
                  <a:pt x="93" y="92"/>
                </a:lnTo>
                <a:lnTo>
                  <a:pt x="91" y="92"/>
                </a:lnTo>
                <a:lnTo>
                  <a:pt x="93" y="90"/>
                </a:lnTo>
                <a:lnTo>
                  <a:pt x="99" y="90"/>
                </a:lnTo>
                <a:lnTo>
                  <a:pt x="97" y="88"/>
                </a:lnTo>
                <a:lnTo>
                  <a:pt x="93" y="86"/>
                </a:lnTo>
                <a:lnTo>
                  <a:pt x="90" y="84"/>
                </a:lnTo>
                <a:lnTo>
                  <a:pt x="87" y="82"/>
                </a:lnTo>
                <a:lnTo>
                  <a:pt x="87" y="86"/>
                </a:lnTo>
                <a:lnTo>
                  <a:pt x="87" y="88"/>
                </a:lnTo>
                <a:lnTo>
                  <a:pt x="87" y="90"/>
                </a:lnTo>
                <a:lnTo>
                  <a:pt x="86" y="88"/>
                </a:lnTo>
                <a:lnTo>
                  <a:pt x="83" y="86"/>
                </a:lnTo>
                <a:lnTo>
                  <a:pt x="82" y="82"/>
                </a:lnTo>
                <a:lnTo>
                  <a:pt x="79" y="80"/>
                </a:lnTo>
                <a:lnTo>
                  <a:pt x="75" y="78"/>
                </a:lnTo>
                <a:lnTo>
                  <a:pt x="73" y="78"/>
                </a:lnTo>
                <a:lnTo>
                  <a:pt x="73" y="82"/>
                </a:lnTo>
                <a:lnTo>
                  <a:pt x="70" y="80"/>
                </a:lnTo>
                <a:lnTo>
                  <a:pt x="70" y="82"/>
                </a:lnTo>
                <a:lnTo>
                  <a:pt x="70" y="84"/>
                </a:lnTo>
                <a:lnTo>
                  <a:pt x="69" y="86"/>
                </a:lnTo>
                <a:lnTo>
                  <a:pt x="66" y="86"/>
                </a:lnTo>
                <a:lnTo>
                  <a:pt x="65" y="82"/>
                </a:lnTo>
                <a:lnTo>
                  <a:pt x="61" y="77"/>
                </a:lnTo>
                <a:lnTo>
                  <a:pt x="59" y="73"/>
                </a:lnTo>
                <a:lnTo>
                  <a:pt x="61" y="71"/>
                </a:lnTo>
                <a:lnTo>
                  <a:pt x="55" y="65"/>
                </a:lnTo>
                <a:lnTo>
                  <a:pt x="55" y="61"/>
                </a:lnTo>
                <a:lnTo>
                  <a:pt x="55" y="57"/>
                </a:lnTo>
                <a:lnTo>
                  <a:pt x="55" y="53"/>
                </a:lnTo>
                <a:lnTo>
                  <a:pt x="55" y="51"/>
                </a:lnTo>
                <a:lnTo>
                  <a:pt x="59" y="47"/>
                </a:lnTo>
                <a:lnTo>
                  <a:pt x="62" y="44"/>
                </a:lnTo>
                <a:lnTo>
                  <a:pt x="62" y="47"/>
                </a:lnTo>
                <a:lnTo>
                  <a:pt x="65" y="43"/>
                </a:lnTo>
                <a:lnTo>
                  <a:pt x="65" y="39"/>
                </a:lnTo>
                <a:lnTo>
                  <a:pt x="66" y="33"/>
                </a:lnTo>
                <a:lnTo>
                  <a:pt x="66" y="27"/>
                </a:lnTo>
                <a:lnTo>
                  <a:pt x="65" y="25"/>
                </a:lnTo>
                <a:lnTo>
                  <a:pt x="62" y="21"/>
                </a:lnTo>
                <a:lnTo>
                  <a:pt x="61" y="17"/>
                </a:lnTo>
                <a:lnTo>
                  <a:pt x="59" y="13"/>
                </a:lnTo>
                <a:lnTo>
                  <a:pt x="61" y="8"/>
                </a:lnTo>
                <a:lnTo>
                  <a:pt x="61" y="4"/>
                </a:lnTo>
                <a:lnTo>
                  <a:pt x="59" y="3"/>
                </a:lnTo>
                <a:lnTo>
                  <a:pt x="57" y="4"/>
                </a:lnTo>
                <a:lnTo>
                  <a:pt x="57" y="7"/>
                </a:lnTo>
                <a:lnTo>
                  <a:pt x="55" y="7"/>
                </a:lnTo>
                <a:lnTo>
                  <a:pt x="53" y="7"/>
                </a:lnTo>
                <a:lnTo>
                  <a:pt x="51" y="7"/>
                </a:lnTo>
                <a:lnTo>
                  <a:pt x="47" y="4"/>
                </a:lnTo>
                <a:lnTo>
                  <a:pt x="43" y="3"/>
                </a:lnTo>
                <a:lnTo>
                  <a:pt x="39" y="0"/>
                </a:lnTo>
                <a:lnTo>
                  <a:pt x="35" y="0"/>
                </a:lnTo>
                <a:lnTo>
                  <a:pt x="35" y="3"/>
                </a:lnTo>
                <a:lnTo>
                  <a:pt x="34" y="3"/>
                </a:lnTo>
                <a:lnTo>
                  <a:pt x="33" y="3"/>
                </a:lnTo>
                <a:lnTo>
                  <a:pt x="34" y="7"/>
                </a:lnTo>
                <a:lnTo>
                  <a:pt x="33" y="16"/>
                </a:lnTo>
                <a:lnTo>
                  <a:pt x="33" y="20"/>
                </a:lnTo>
                <a:lnTo>
                  <a:pt x="34" y="23"/>
                </a:lnTo>
                <a:lnTo>
                  <a:pt x="34" y="27"/>
                </a:lnTo>
                <a:lnTo>
                  <a:pt x="34" y="33"/>
                </a:lnTo>
                <a:lnTo>
                  <a:pt x="34" y="39"/>
                </a:lnTo>
                <a:lnTo>
                  <a:pt x="35" y="47"/>
                </a:lnTo>
                <a:lnTo>
                  <a:pt x="35" y="48"/>
                </a:lnTo>
                <a:lnTo>
                  <a:pt x="33" y="47"/>
                </a:lnTo>
                <a:lnTo>
                  <a:pt x="29" y="40"/>
                </a:lnTo>
                <a:lnTo>
                  <a:pt x="26" y="43"/>
                </a:lnTo>
                <a:lnTo>
                  <a:pt x="26" y="47"/>
                </a:lnTo>
                <a:lnTo>
                  <a:pt x="26" y="48"/>
                </a:lnTo>
                <a:lnTo>
                  <a:pt x="29" y="51"/>
                </a:lnTo>
                <a:lnTo>
                  <a:pt x="30" y="56"/>
                </a:lnTo>
                <a:lnTo>
                  <a:pt x="30" y="56"/>
                </a:lnTo>
                <a:lnTo>
                  <a:pt x="30" y="56"/>
                </a:lnTo>
                <a:lnTo>
                  <a:pt x="30" y="56"/>
                </a:lnTo>
                <a:lnTo>
                  <a:pt x="30" y="56"/>
                </a:lnTo>
                <a:lnTo>
                  <a:pt x="30" y="56"/>
                </a:lnTo>
                <a:lnTo>
                  <a:pt x="30" y="56"/>
                </a:lnTo>
                <a:close/>
                <a:moveTo>
                  <a:pt x="62" y="69"/>
                </a:moveTo>
                <a:lnTo>
                  <a:pt x="65" y="73"/>
                </a:lnTo>
                <a:lnTo>
                  <a:pt x="65" y="67"/>
                </a:lnTo>
                <a:lnTo>
                  <a:pt x="65" y="65"/>
                </a:lnTo>
                <a:lnTo>
                  <a:pt x="61" y="67"/>
                </a:lnTo>
                <a:lnTo>
                  <a:pt x="62" y="69"/>
                </a:lnTo>
                <a:lnTo>
                  <a:pt x="62" y="69"/>
                </a:lnTo>
                <a:lnTo>
                  <a:pt x="62" y="69"/>
                </a:lnTo>
                <a:lnTo>
                  <a:pt x="62" y="69"/>
                </a:lnTo>
                <a:lnTo>
                  <a:pt x="62" y="69"/>
                </a:lnTo>
                <a:lnTo>
                  <a:pt x="62" y="69"/>
                </a:lnTo>
                <a:lnTo>
                  <a:pt x="62" y="69"/>
                </a:lnTo>
                <a:close/>
                <a:moveTo>
                  <a:pt x="66" y="93"/>
                </a:moveTo>
                <a:lnTo>
                  <a:pt x="65" y="93"/>
                </a:lnTo>
                <a:lnTo>
                  <a:pt x="66" y="97"/>
                </a:lnTo>
                <a:lnTo>
                  <a:pt x="69" y="97"/>
                </a:lnTo>
                <a:lnTo>
                  <a:pt x="70" y="96"/>
                </a:lnTo>
                <a:lnTo>
                  <a:pt x="70" y="93"/>
                </a:lnTo>
                <a:lnTo>
                  <a:pt x="69" y="93"/>
                </a:lnTo>
                <a:lnTo>
                  <a:pt x="66" y="93"/>
                </a:lnTo>
                <a:lnTo>
                  <a:pt x="66" y="93"/>
                </a:lnTo>
                <a:lnTo>
                  <a:pt x="66" y="93"/>
                </a:lnTo>
                <a:lnTo>
                  <a:pt x="66" y="93"/>
                </a:lnTo>
                <a:lnTo>
                  <a:pt x="66" y="93"/>
                </a:lnTo>
                <a:lnTo>
                  <a:pt x="66" y="93"/>
                </a:lnTo>
                <a:lnTo>
                  <a:pt x="66" y="93"/>
                </a:lnTo>
                <a:close/>
                <a:moveTo>
                  <a:pt x="73" y="134"/>
                </a:moveTo>
                <a:lnTo>
                  <a:pt x="73" y="141"/>
                </a:lnTo>
                <a:lnTo>
                  <a:pt x="73" y="145"/>
                </a:lnTo>
                <a:lnTo>
                  <a:pt x="73" y="149"/>
                </a:lnTo>
                <a:lnTo>
                  <a:pt x="74" y="149"/>
                </a:lnTo>
                <a:lnTo>
                  <a:pt x="75" y="147"/>
                </a:lnTo>
                <a:lnTo>
                  <a:pt x="78" y="145"/>
                </a:lnTo>
                <a:lnTo>
                  <a:pt x="79" y="145"/>
                </a:lnTo>
                <a:lnTo>
                  <a:pt x="83" y="144"/>
                </a:lnTo>
                <a:lnTo>
                  <a:pt x="86" y="140"/>
                </a:lnTo>
                <a:lnTo>
                  <a:pt x="87" y="137"/>
                </a:lnTo>
                <a:lnTo>
                  <a:pt x="90" y="136"/>
                </a:lnTo>
                <a:lnTo>
                  <a:pt x="90" y="130"/>
                </a:lnTo>
                <a:lnTo>
                  <a:pt x="86" y="132"/>
                </a:lnTo>
                <a:lnTo>
                  <a:pt x="86" y="128"/>
                </a:lnTo>
                <a:lnTo>
                  <a:pt x="83" y="128"/>
                </a:lnTo>
                <a:lnTo>
                  <a:pt x="82" y="130"/>
                </a:lnTo>
                <a:lnTo>
                  <a:pt x="79" y="128"/>
                </a:lnTo>
                <a:lnTo>
                  <a:pt x="75" y="124"/>
                </a:lnTo>
                <a:lnTo>
                  <a:pt x="73" y="124"/>
                </a:lnTo>
                <a:lnTo>
                  <a:pt x="70" y="122"/>
                </a:lnTo>
                <a:lnTo>
                  <a:pt x="69" y="124"/>
                </a:lnTo>
                <a:lnTo>
                  <a:pt x="73" y="126"/>
                </a:lnTo>
                <a:lnTo>
                  <a:pt x="73" y="128"/>
                </a:lnTo>
                <a:lnTo>
                  <a:pt x="73" y="134"/>
                </a:lnTo>
                <a:lnTo>
                  <a:pt x="73" y="134"/>
                </a:lnTo>
                <a:lnTo>
                  <a:pt x="73" y="134"/>
                </a:lnTo>
                <a:lnTo>
                  <a:pt x="73" y="134"/>
                </a:lnTo>
                <a:lnTo>
                  <a:pt x="73" y="134"/>
                </a:lnTo>
                <a:lnTo>
                  <a:pt x="73" y="134"/>
                </a:lnTo>
                <a:lnTo>
                  <a:pt x="73" y="134"/>
                </a:lnTo>
                <a:close/>
                <a:moveTo>
                  <a:pt x="148" y="197"/>
                </a:moveTo>
                <a:lnTo>
                  <a:pt x="147" y="194"/>
                </a:lnTo>
                <a:lnTo>
                  <a:pt x="148" y="191"/>
                </a:lnTo>
                <a:lnTo>
                  <a:pt x="147" y="189"/>
                </a:lnTo>
                <a:lnTo>
                  <a:pt x="144" y="189"/>
                </a:lnTo>
                <a:lnTo>
                  <a:pt x="147" y="187"/>
                </a:lnTo>
                <a:lnTo>
                  <a:pt x="144" y="185"/>
                </a:lnTo>
                <a:lnTo>
                  <a:pt x="143" y="183"/>
                </a:lnTo>
                <a:lnTo>
                  <a:pt x="140" y="181"/>
                </a:lnTo>
                <a:lnTo>
                  <a:pt x="143" y="179"/>
                </a:lnTo>
                <a:lnTo>
                  <a:pt x="144" y="179"/>
                </a:lnTo>
                <a:lnTo>
                  <a:pt x="144" y="175"/>
                </a:lnTo>
                <a:lnTo>
                  <a:pt x="143" y="174"/>
                </a:lnTo>
                <a:lnTo>
                  <a:pt x="143" y="171"/>
                </a:lnTo>
                <a:lnTo>
                  <a:pt x="143" y="170"/>
                </a:lnTo>
                <a:lnTo>
                  <a:pt x="140" y="170"/>
                </a:lnTo>
                <a:lnTo>
                  <a:pt x="139" y="170"/>
                </a:lnTo>
                <a:lnTo>
                  <a:pt x="139" y="167"/>
                </a:lnTo>
                <a:lnTo>
                  <a:pt x="136" y="166"/>
                </a:lnTo>
                <a:lnTo>
                  <a:pt x="135" y="165"/>
                </a:lnTo>
                <a:lnTo>
                  <a:pt x="131" y="162"/>
                </a:lnTo>
                <a:lnTo>
                  <a:pt x="130" y="161"/>
                </a:lnTo>
                <a:lnTo>
                  <a:pt x="130" y="162"/>
                </a:lnTo>
                <a:lnTo>
                  <a:pt x="130" y="166"/>
                </a:lnTo>
                <a:lnTo>
                  <a:pt x="131" y="171"/>
                </a:lnTo>
                <a:lnTo>
                  <a:pt x="131" y="174"/>
                </a:lnTo>
                <a:lnTo>
                  <a:pt x="131" y="175"/>
                </a:lnTo>
                <a:lnTo>
                  <a:pt x="130" y="175"/>
                </a:lnTo>
                <a:lnTo>
                  <a:pt x="127" y="174"/>
                </a:lnTo>
                <a:lnTo>
                  <a:pt x="126" y="178"/>
                </a:lnTo>
                <a:lnTo>
                  <a:pt x="122" y="175"/>
                </a:lnTo>
                <a:lnTo>
                  <a:pt x="119" y="175"/>
                </a:lnTo>
                <a:lnTo>
                  <a:pt x="119" y="178"/>
                </a:lnTo>
                <a:lnTo>
                  <a:pt x="119" y="181"/>
                </a:lnTo>
                <a:lnTo>
                  <a:pt x="118" y="183"/>
                </a:lnTo>
                <a:lnTo>
                  <a:pt x="117" y="183"/>
                </a:lnTo>
                <a:lnTo>
                  <a:pt x="114" y="183"/>
                </a:lnTo>
                <a:lnTo>
                  <a:pt x="113" y="185"/>
                </a:lnTo>
                <a:lnTo>
                  <a:pt x="113" y="189"/>
                </a:lnTo>
                <a:lnTo>
                  <a:pt x="110" y="191"/>
                </a:lnTo>
                <a:lnTo>
                  <a:pt x="106" y="191"/>
                </a:lnTo>
                <a:lnTo>
                  <a:pt x="103" y="193"/>
                </a:lnTo>
                <a:lnTo>
                  <a:pt x="105" y="191"/>
                </a:lnTo>
                <a:lnTo>
                  <a:pt x="106" y="191"/>
                </a:lnTo>
                <a:lnTo>
                  <a:pt x="106" y="189"/>
                </a:lnTo>
                <a:lnTo>
                  <a:pt x="105" y="183"/>
                </a:lnTo>
                <a:lnTo>
                  <a:pt x="103" y="181"/>
                </a:lnTo>
                <a:lnTo>
                  <a:pt x="101" y="183"/>
                </a:lnTo>
                <a:lnTo>
                  <a:pt x="101" y="181"/>
                </a:lnTo>
                <a:lnTo>
                  <a:pt x="99" y="179"/>
                </a:lnTo>
                <a:lnTo>
                  <a:pt x="99" y="181"/>
                </a:lnTo>
                <a:lnTo>
                  <a:pt x="97" y="183"/>
                </a:lnTo>
                <a:lnTo>
                  <a:pt x="93" y="185"/>
                </a:lnTo>
                <a:lnTo>
                  <a:pt x="91" y="189"/>
                </a:lnTo>
                <a:lnTo>
                  <a:pt x="91" y="191"/>
                </a:lnTo>
                <a:lnTo>
                  <a:pt x="90" y="191"/>
                </a:lnTo>
                <a:lnTo>
                  <a:pt x="83" y="193"/>
                </a:lnTo>
                <a:lnTo>
                  <a:pt x="82" y="193"/>
                </a:lnTo>
                <a:lnTo>
                  <a:pt x="79" y="194"/>
                </a:lnTo>
                <a:lnTo>
                  <a:pt x="79" y="201"/>
                </a:lnTo>
                <a:lnTo>
                  <a:pt x="75" y="207"/>
                </a:lnTo>
                <a:lnTo>
                  <a:pt x="75" y="211"/>
                </a:lnTo>
                <a:lnTo>
                  <a:pt x="78" y="211"/>
                </a:lnTo>
                <a:lnTo>
                  <a:pt x="79" y="211"/>
                </a:lnTo>
                <a:lnTo>
                  <a:pt x="82" y="210"/>
                </a:lnTo>
                <a:lnTo>
                  <a:pt x="82" y="206"/>
                </a:lnTo>
                <a:lnTo>
                  <a:pt x="83" y="202"/>
                </a:lnTo>
                <a:lnTo>
                  <a:pt x="86" y="198"/>
                </a:lnTo>
                <a:lnTo>
                  <a:pt x="87" y="197"/>
                </a:lnTo>
                <a:lnTo>
                  <a:pt x="90" y="197"/>
                </a:lnTo>
                <a:lnTo>
                  <a:pt x="90" y="201"/>
                </a:lnTo>
                <a:lnTo>
                  <a:pt x="91" y="202"/>
                </a:lnTo>
                <a:lnTo>
                  <a:pt x="93" y="202"/>
                </a:lnTo>
                <a:lnTo>
                  <a:pt x="93" y="201"/>
                </a:lnTo>
                <a:lnTo>
                  <a:pt x="95" y="198"/>
                </a:lnTo>
                <a:lnTo>
                  <a:pt x="95" y="201"/>
                </a:lnTo>
                <a:lnTo>
                  <a:pt x="95" y="202"/>
                </a:lnTo>
                <a:lnTo>
                  <a:pt x="97" y="202"/>
                </a:lnTo>
                <a:lnTo>
                  <a:pt x="101" y="205"/>
                </a:lnTo>
                <a:lnTo>
                  <a:pt x="99" y="201"/>
                </a:lnTo>
                <a:lnTo>
                  <a:pt x="101" y="201"/>
                </a:lnTo>
                <a:lnTo>
                  <a:pt x="101" y="198"/>
                </a:lnTo>
                <a:lnTo>
                  <a:pt x="101" y="197"/>
                </a:lnTo>
                <a:lnTo>
                  <a:pt x="103" y="197"/>
                </a:lnTo>
                <a:lnTo>
                  <a:pt x="105" y="198"/>
                </a:lnTo>
                <a:lnTo>
                  <a:pt x="110" y="201"/>
                </a:lnTo>
                <a:lnTo>
                  <a:pt x="113" y="205"/>
                </a:lnTo>
                <a:lnTo>
                  <a:pt x="113" y="207"/>
                </a:lnTo>
                <a:lnTo>
                  <a:pt x="110" y="211"/>
                </a:lnTo>
                <a:lnTo>
                  <a:pt x="113" y="222"/>
                </a:lnTo>
                <a:lnTo>
                  <a:pt x="114" y="224"/>
                </a:lnTo>
                <a:lnTo>
                  <a:pt x="119" y="228"/>
                </a:lnTo>
                <a:lnTo>
                  <a:pt x="123" y="231"/>
                </a:lnTo>
                <a:lnTo>
                  <a:pt x="126" y="232"/>
                </a:lnTo>
                <a:lnTo>
                  <a:pt x="127" y="231"/>
                </a:lnTo>
                <a:lnTo>
                  <a:pt x="130" y="228"/>
                </a:lnTo>
                <a:lnTo>
                  <a:pt x="131" y="227"/>
                </a:lnTo>
                <a:lnTo>
                  <a:pt x="131" y="232"/>
                </a:lnTo>
                <a:lnTo>
                  <a:pt x="131" y="236"/>
                </a:lnTo>
                <a:lnTo>
                  <a:pt x="132" y="236"/>
                </a:lnTo>
                <a:lnTo>
                  <a:pt x="136" y="232"/>
                </a:lnTo>
                <a:lnTo>
                  <a:pt x="139" y="227"/>
                </a:lnTo>
                <a:lnTo>
                  <a:pt x="135" y="222"/>
                </a:lnTo>
                <a:lnTo>
                  <a:pt x="132" y="218"/>
                </a:lnTo>
                <a:lnTo>
                  <a:pt x="135" y="210"/>
                </a:lnTo>
                <a:lnTo>
                  <a:pt x="136" y="206"/>
                </a:lnTo>
                <a:lnTo>
                  <a:pt x="139" y="206"/>
                </a:lnTo>
                <a:lnTo>
                  <a:pt x="140" y="210"/>
                </a:lnTo>
                <a:lnTo>
                  <a:pt x="143" y="214"/>
                </a:lnTo>
                <a:lnTo>
                  <a:pt x="143" y="219"/>
                </a:lnTo>
                <a:lnTo>
                  <a:pt x="147" y="224"/>
                </a:lnTo>
                <a:lnTo>
                  <a:pt x="147" y="219"/>
                </a:lnTo>
                <a:lnTo>
                  <a:pt x="147" y="215"/>
                </a:lnTo>
                <a:lnTo>
                  <a:pt x="144" y="214"/>
                </a:lnTo>
                <a:lnTo>
                  <a:pt x="147" y="214"/>
                </a:lnTo>
                <a:lnTo>
                  <a:pt x="148" y="211"/>
                </a:lnTo>
                <a:lnTo>
                  <a:pt x="150" y="210"/>
                </a:lnTo>
                <a:lnTo>
                  <a:pt x="150" y="205"/>
                </a:lnTo>
                <a:lnTo>
                  <a:pt x="150" y="198"/>
                </a:lnTo>
                <a:lnTo>
                  <a:pt x="148" y="197"/>
                </a:lnTo>
                <a:lnTo>
                  <a:pt x="148" y="197"/>
                </a:lnTo>
                <a:lnTo>
                  <a:pt x="148" y="197"/>
                </a:lnTo>
                <a:lnTo>
                  <a:pt x="148" y="197"/>
                </a:lnTo>
                <a:lnTo>
                  <a:pt x="148" y="197"/>
                </a:lnTo>
                <a:lnTo>
                  <a:pt x="148" y="197"/>
                </a:lnTo>
                <a:lnTo>
                  <a:pt x="148" y="197"/>
                </a:lnTo>
                <a:close/>
                <a:moveTo>
                  <a:pt x="95" y="149"/>
                </a:moveTo>
                <a:lnTo>
                  <a:pt x="97" y="145"/>
                </a:lnTo>
                <a:lnTo>
                  <a:pt x="97" y="141"/>
                </a:lnTo>
                <a:lnTo>
                  <a:pt x="95" y="140"/>
                </a:lnTo>
                <a:lnTo>
                  <a:pt x="93" y="140"/>
                </a:lnTo>
                <a:lnTo>
                  <a:pt x="90" y="140"/>
                </a:lnTo>
                <a:lnTo>
                  <a:pt x="87" y="141"/>
                </a:lnTo>
                <a:lnTo>
                  <a:pt x="87" y="145"/>
                </a:lnTo>
                <a:lnTo>
                  <a:pt x="87" y="147"/>
                </a:lnTo>
                <a:lnTo>
                  <a:pt x="87" y="149"/>
                </a:lnTo>
                <a:lnTo>
                  <a:pt x="87" y="153"/>
                </a:lnTo>
                <a:lnTo>
                  <a:pt x="87" y="154"/>
                </a:lnTo>
                <a:lnTo>
                  <a:pt x="86" y="157"/>
                </a:lnTo>
                <a:lnTo>
                  <a:pt x="83" y="157"/>
                </a:lnTo>
                <a:lnTo>
                  <a:pt x="82" y="158"/>
                </a:lnTo>
                <a:lnTo>
                  <a:pt x="79" y="158"/>
                </a:lnTo>
                <a:lnTo>
                  <a:pt x="82" y="165"/>
                </a:lnTo>
                <a:lnTo>
                  <a:pt x="83" y="167"/>
                </a:lnTo>
                <a:lnTo>
                  <a:pt x="90" y="170"/>
                </a:lnTo>
                <a:lnTo>
                  <a:pt x="91" y="174"/>
                </a:lnTo>
                <a:lnTo>
                  <a:pt x="93" y="174"/>
                </a:lnTo>
                <a:lnTo>
                  <a:pt x="95" y="171"/>
                </a:lnTo>
                <a:lnTo>
                  <a:pt x="95" y="170"/>
                </a:lnTo>
                <a:lnTo>
                  <a:pt x="95" y="167"/>
                </a:lnTo>
                <a:lnTo>
                  <a:pt x="93" y="165"/>
                </a:lnTo>
                <a:lnTo>
                  <a:pt x="93" y="157"/>
                </a:lnTo>
                <a:lnTo>
                  <a:pt x="95" y="149"/>
                </a:lnTo>
                <a:lnTo>
                  <a:pt x="95" y="149"/>
                </a:lnTo>
                <a:lnTo>
                  <a:pt x="95" y="149"/>
                </a:lnTo>
                <a:lnTo>
                  <a:pt x="95" y="149"/>
                </a:lnTo>
                <a:lnTo>
                  <a:pt x="95" y="149"/>
                </a:lnTo>
                <a:lnTo>
                  <a:pt x="95" y="149"/>
                </a:lnTo>
                <a:lnTo>
                  <a:pt x="95" y="149"/>
                </a:lnTo>
                <a:close/>
                <a:moveTo>
                  <a:pt x="90" y="122"/>
                </a:moveTo>
                <a:lnTo>
                  <a:pt x="93" y="118"/>
                </a:lnTo>
                <a:lnTo>
                  <a:pt x="93" y="117"/>
                </a:lnTo>
                <a:lnTo>
                  <a:pt x="95" y="118"/>
                </a:lnTo>
                <a:lnTo>
                  <a:pt x="99" y="122"/>
                </a:lnTo>
                <a:lnTo>
                  <a:pt x="103" y="124"/>
                </a:lnTo>
                <a:lnTo>
                  <a:pt x="105" y="122"/>
                </a:lnTo>
                <a:lnTo>
                  <a:pt x="103" y="121"/>
                </a:lnTo>
                <a:lnTo>
                  <a:pt x="97" y="114"/>
                </a:lnTo>
                <a:lnTo>
                  <a:pt x="95" y="113"/>
                </a:lnTo>
                <a:lnTo>
                  <a:pt x="90" y="110"/>
                </a:lnTo>
                <a:lnTo>
                  <a:pt x="90" y="117"/>
                </a:lnTo>
                <a:lnTo>
                  <a:pt x="91" y="118"/>
                </a:lnTo>
                <a:lnTo>
                  <a:pt x="90" y="121"/>
                </a:lnTo>
                <a:lnTo>
                  <a:pt x="90" y="122"/>
                </a:lnTo>
                <a:lnTo>
                  <a:pt x="90" y="122"/>
                </a:lnTo>
                <a:lnTo>
                  <a:pt x="90" y="122"/>
                </a:lnTo>
                <a:lnTo>
                  <a:pt x="90" y="122"/>
                </a:lnTo>
                <a:lnTo>
                  <a:pt x="90" y="122"/>
                </a:lnTo>
                <a:lnTo>
                  <a:pt x="90" y="122"/>
                </a:lnTo>
                <a:lnTo>
                  <a:pt x="90" y="122"/>
                </a:lnTo>
                <a:close/>
                <a:moveTo>
                  <a:pt x="99" y="162"/>
                </a:moveTo>
                <a:lnTo>
                  <a:pt x="101" y="154"/>
                </a:lnTo>
                <a:lnTo>
                  <a:pt x="105" y="150"/>
                </a:lnTo>
                <a:lnTo>
                  <a:pt x="105" y="147"/>
                </a:lnTo>
                <a:lnTo>
                  <a:pt x="105" y="134"/>
                </a:lnTo>
                <a:lnTo>
                  <a:pt x="103" y="136"/>
                </a:lnTo>
                <a:lnTo>
                  <a:pt x="103" y="137"/>
                </a:lnTo>
                <a:lnTo>
                  <a:pt x="101" y="144"/>
                </a:lnTo>
                <a:lnTo>
                  <a:pt x="97" y="157"/>
                </a:lnTo>
                <a:lnTo>
                  <a:pt x="95" y="166"/>
                </a:lnTo>
                <a:lnTo>
                  <a:pt x="97" y="166"/>
                </a:lnTo>
                <a:lnTo>
                  <a:pt x="99" y="162"/>
                </a:lnTo>
                <a:lnTo>
                  <a:pt x="99" y="162"/>
                </a:lnTo>
                <a:lnTo>
                  <a:pt x="99" y="162"/>
                </a:lnTo>
                <a:lnTo>
                  <a:pt x="99" y="162"/>
                </a:lnTo>
                <a:lnTo>
                  <a:pt x="99" y="162"/>
                </a:lnTo>
                <a:lnTo>
                  <a:pt x="99" y="162"/>
                </a:lnTo>
                <a:lnTo>
                  <a:pt x="99" y="162"/>
                </a:lnTo>
                <a:close/>
                <a:moveTo>
                  <a:pt x="105" y="90"/>
                </a:moveTo>
                <a:lnTo>
                  <a:pt x="105" y="88"/>
                </a:lnTo>
                <a:lnTo>
                  <a:pt x="105" y="84"/>
                </a:lnTo>
                <a:lnTo>
                  <a:pt x="101" y="84"/>
                </a:lnTo>
                <a:lnTo>
                  <a:pt x="101" y="88"/>
                </a:lnTo>
                <a:lnTo>
                  <a:pt x="103" y="93"/>
                </a:lnTo>
                <a:lnTo>
                  <a:pt x="105" y="90"/>
                </a:lnTo>
                <a:lnTo>
                  <a:pt x="105" y="90"/>
                </a:lnTo>
                <a:lnTo>
                  <a:pt x="105" y="90"/>
                </a:lnTo>
                <a:lnTo>
                  <a:pt x="105" y="90"/>
                </a:lnTo>
                <a:lnTo>
                  <a:pt x="105" y="90"/>
                </a:lnTo>
                <a:lnTo>
                  <a:pt x="105" y="90"/>
                </a:lnTo>
                <a:lnTo>
                  <a:pt x="105" y="90"/>
                </a:lnTo>
                <a:close/>
                <a:moveTo>
                  <a:pt x="106" y="165"/>
                </a:moveTo>
                <a:lnTo>
                  <a:pt x="109" y="165"/>
                </a:lnTo>
                <a:lnTo>
                  <a:pt x="117" y="162"/>
                </a:lnTo>
                <a:lnTo>
                  <a:pt x="114" y="157"/>
                </a:lnTo>
                <a:lnTo>
                  <a:pt x="113" y="154"/>
                </a:lnTo>
                <a:lnTo>
                  <a:pt x="109" y="154"/>
                </a:lnTo>
                <a:lnTo>
                  <a:pt x="105" y="158"/>
                </a:lnTo>
                <a:lnTo>
                  <a:pt x="103" y="161"/>
                </a:lnTo>
                <a:lnTo>
                  <a:pt x="105" y="162"/>
                </a:lnTo>
                <a:lnTo>
                  <a:pt x="105" y="165"/>
                </a:lnTo>
                <a:lnTo>
                  <a:pt x="106" y="165"/>
                </a:lnTo>
                <a:lnTo>
                  <a:pt x="106" y="165"/>
                </a:lnTo>
                <a:lnTo>
                  <a:pt x="106" y="165"/>
                </a:lnTo>
                <a:lnTo>
                  <a:pt x="106" y="165"/>
                </a:lnTo>
                <a:lnTo>
                  <a:pt x="106" y="165"/>
                </a:lnTo>
                <a:lnTo>
                  <a:pt x="106" y="165"/>
                </a:lnTo>
                <a:lnTo>
                  <a:pt x="106" y="165"/>
                </a:lnTo>
                <a:close/>
                <a:moveTo>
                  <a:pt x="113" y="121"/>
                </a:moveTo>
                <a:lnTo>
                  <a:pt x="117" y="122"/>
                </a:lnTo>
                <a:lnTo>
                  <a:pt x="118" y="124"/>
                </a:lnTo>
                <a:lnTo>
                  <a:pt x="119" y="124"/>
                </a:lnTo>
                <a:lnTo>
                  <a:pt x="118" y="128"/>
                </a:lnTo>
                <a:lnTo>
                  <a:pt x="118" y="130"/>
                </a:lnTo>
                <a:lnTo>
                  <a:pt x="119" y="132"/>
                </a:lnTo>
                <a:lnTo>
                  <a:pt x="118" y="132"/>
                </a:lnTo>
                <a:lnTo>
                  <a:pt x="117" y="134"/>
                </a:lnTo>
                <a:lnTo>
                  <a:pt x="114" y="134"/>
                </a:lnTo>
                <a:lnTo>
                  <a:pt x="113" y="132"/>
                </a:lnTo>
                <a:lnTo>
                  <a:pt x="109" y="130"/>
                </a:lnTo>
                <a:lnTo>
                  <a:pt x="109" y="132"/>
                </a:lnTo>
                <a:lnTo>
                  <a:pt x="110" y="136"/>
                </a:lnTo>
                <a:lnTo>
                  <a:pt x="113" y="141"/>
                </a:lnTo>
                <a:lnTo>
                  <a:pt x="114" y="140"/>
                </a:lnTo>
                <a:lnTo>
                  <a:pt x="114" y="141"/>
                </a:lnTo>
                <a:lnTo>
                  <a:pt x="118" y="145"/>
                </a:lnTo>
                <a:lnTo>
                  <a:pt x="118" y="150"/>
                </a:lnTo>
                <a:lnTo>
                  <a:pt x="119" y="154"/>
                </a:lnTo>
                <a:lnTo>
                  <a:pt x="122" y="157"/>
                </a:lnTo>
                <a:lnTo>
                  <a:pt x="122" y="150"/>
                </a:lnTo>
                <a:lnTo>
                  <a:pt x="123" y="153"/>
                </a:lnTo>
                <a:lnTo>
                  <a:pt x="126" y="150"/>
                </a:lnTo>
                <a:lnTo>
                  <a:pt x="123" y="145"/>
                </a:lnTo>
                <a:lnTo>
                  <a:pt x="122" y="144"/>
                </a:lnTo>
                <a:lnTo>
                  <a:pt x="122" y="140"/>
                </a:lnTo>
                <a:lnTo>
                  <a:pt x="122" y="137"/>
                </a:lnTo>
                <a:lnTo>
                  <a:pt x="119" y="134"/>
                </a:lnTo>
                <a:lnTo>
                  <a:pt x="122" y="136"/>
                </a:lnTo>
                <a:lnTo>
                  <a:pt x="123" y="137"/>
                </a:lnTo>
                <a:lnTo>
                  <a:pt x="126" y="136"/>
                </a:lnTo>
                <a:lnTo>
                  <a:pt x="127" y="136"/>
                </a:lnTo>
                <a:lnTo>
                  <a:pt x="132" y="137"/>
                </a:lnTo>
                <a:lnTo>
                  <a:pt x="131" y="136"/>
                </a:lnTo>
                <a:lnTo>
                  <a:pt x="130" y="134"/>
                </a:lnTo>
                <a:lnTo>
                  <a:pt x="130" y="132"/>
                </a:lnTo>
                <a:lnTo>
                  <a:pt x="127" y="130"/>
                </a:lnTo>
                <a:lnTo>
                  <a:pt x="126" y="124"/>
                </a:lnTo>
                <a:lnTo>
                  <a:pt x="126" y="122"/>
                </a:lnTo>
                <a:lnTo>
                  <a:pt x="126" y="118"/>
                </a:lnTo>
                <a:lnTo>
                  <a:pt x="126" y="117"/>
                </a:lnTo>
                <a:lnTo>
                  <a:pt x="123" y="117"/>
                </a:lnTo>
                <a:lnTo>
                  <a:pt x="122" y="114"/>
                </a:lnTo>
                <a:lnTo>
                  <a:pt x="122" y="110"/>
                </a:lnTo>
                <a:lnTo>
                  <a:pt x="118" y="110"/>
                </a:lnTo>
                <a:lnTo>
                  <a:pt x="114" y="110"/>
                </a:lnTo>
                <a:lnTo>
                  <a:pt x="110" y="110"/>
                </a:lnTo>
                <a:lnTo>
                  <a:pt x="106" y="110"/>
                </a:lnTo>
                <a:lnTo>
                  <a:pt x="109" y="117"/>
                </a:lnTo>
                <a:lnTo>
                  <a:pt x="113" y="121"/>
                </a:lnTo>
                <a:lnTo>
                  <a:pt x="113" y="121"/>
                </a:lnTo>
                <a:lnTo>
                  <a:pt x="113" y="121"/>
                </a:lnTo>
                <a:lnTo>
                  <a:pt x="113" y="121"/>
                </a:lnTo>
                <a:lnTo>
                  <a:pt x="113" y="121"/>
                </a:lnTo>
                <a:lnTo>
                  <a:pt x="113" y="121"/>
                </a:lnTo>
                <a:lnTo>
                  <a:pt x="113" y="121"/>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6" name="Freeform 131"/>
          <p:cNvSpPr>
            <a:spLocks noEditPoints="1"/>
          </p:cNvSpPr>
          <p:nvPr/>
        </p:nvSpPr>
        <p:spPr bwMode="auto">
          <a:xfrm>
            <a:off x="6613369" y="3938747"/>
            <a:ext cx="1270406" cy="543979"/>
          </a:xfrm>
          <a:custGeom>
            <a:avLst/>
            <a:gdLst>
              <a:gd name="T0" fmla="*/ 64 w 761"/>
              <a:gd name="T1" fmla="*/ 104 h 319"/>
              <a:gd name="T2" fmla="*/ 105 w 761"/>
              <a:gd name="T3" fmla="*/ 182 h 319"/>
              <a:gd name="T4" fmla="*/ 177 w 761"/>
              <a:gd name="T5" fmla="*/ 142 h 319"/>
              <a:gd name="T6" fmla="*/ 344 w 761"/>
              <a:gd name="T7" fmla="*/ 279 h 319"/>
              <a:gd name="T8" fmla="*/ 177 w 761"/>
              <a:gd name="T9" fmla="*/ 179 h 319"/>
              <a:gd name="T10" fmla="*/ 145 w 761"/>
              <a:gd name="T11" fmla="*/ 126 h 319"/>
              <a:gd name="T12" fmla="*/ 89 w 761"/>
              <a:gd name="T13" fmla="*/ 65 h 319"/>
              <a:gd name="T14" fmla="*/ 64 w 761"/>
              <a:gd name="T15" fmla="*/ 79 h 319"/>
              <a:gd name="T16" fmla="*/ 125 w 761"/>
              <a:gd name="T17" fmla="*/ 183 h 319"/>
              <a:gd name="T18" fmla="*/ 397 w 761"/>
              <a:gd name="T19" fmla="*/ 290 h 319"/>
              <a:gd name="T20" fmla="*/ 375 w 761"/>
              <a:gd name="T21" fmla="*/ 296 h 319"/>
              <a:gd name="T22" fmla="*/ 367 w 761"/>
              <a:gd name="T23" fmla="*/ 284 h 319"/>
              <a:gd name="T24" fmla="*/ 282 w 761"/>
              <a:gd name="T25" fmla="*/ 252 h 319"/>
              <a:gd name="T26" fmla="*/ 199 w 761"/>
              <a:gd name="T27" fmla="*/ 239 h 319"/>
              <a:gd name="T28" fmla="*/ 299 w 761"/>
              <a:gd name="T29" fmla="*/ 284 h 319"/>
              <a:gd name="T30" fmla="*/ 209 w 761"/>
              <a:gd name="T31" fmla="*/ 178 h 319"/>
              <a:gd name="T32" fmla="*/ 252 w 761"/>
              <a:gd name="T33" fmla="*/ 144 h 319"/>
              <a:gd name="T34" fmla="*/ 296 w 761"/>
              <a:gd name="T35" fmla="*/ 195 h 319"/>
              <a:gd name="T36" fmla="*/ 361 w 761"/>
              <a:gd name="T37" fmla="*/ 195 h 319"/>
              <a:gd name="T38" fmla="*/ 383 w 761"/>
              <a:gd name="T39" fmla="*/ 145 h 319"/>
              <a:gd name="T40" fmla="*/ 388 w 761"/>
              <a:gd name="T41" fmla="*/ 81 h 319"/>
              <a:gd name="T42" fmla="*/ 357 w 761"/>
              <a:gd name="T43" fmla="*/ 52 h 319"/>
              <a:gd name="T44" fmla="*/ 295 w 761"/>
              <a:gd name="T45" fmla="*/ 113 h 319"/>
              <a:gd name="T46" fmla="*/ 252 w 761"/>
              <a:gd name="T47" fmla="*/ 130 h 319"/>
              <a:gd name="T48" fmla="*/ 562 w 761"/>
              <a:gd name="T49" fmla="*/ 92 h 319"/>
              <a:gd name="T50" fmla="*/ 563 w 761"/>
              <a:gd name="T51" fmla="*/ 112 h 319"/>
              <a:gd name="T52" fmla="*/ 549 w 761"/>
              <a:gd name="T53" fmla="*/ 117 h 319"/>
              <a:gd name="T54" fmla="*/ 599 w 761"/>
              <a:gd name="T55" fmla="*/ 140 h 319"/>
              <a:gd name="T56" fmla="*/ 676 w 761"/>
              <a:gd name="T57" fmla="*/ 148 h 319"/>
              <a:gd name="T58" fmla="*/ 414 w 761"/>
              <a:gd name="T59" fmla="*/ 311 h 319"/>
              <a:gd name="T60" fmla="*/ 320 w 761"/>
              <a:gd name="T61" fmla="*/ 256 h 319"/>
              <a:gd name="T62" fmla="*/ 519 w 761"/>
              <a:gd name="T63" fmla="*/ 166 h 319"/>
              <a:gd name="T64" fmla="*/ 470 w 761"/>
              <a:gd name="T65" fmla="*/ 284 h 319"/>
              <a:gd name="T66" fmla="*/ 554 w 761"/>
              <a:gd name="T67" fmla="*/ 162 h 319"/>
              <a:gd name="T68" fmla="*/ 432 w 761"/>
              <a:gd name="T69" fmla="*/ 114 h 319"/>
              <a:gd name="T70" fmla="*/ 413 w 761"/>
              <a:gd name="T71" fmla="*/ 193 h 319"/>
              <a:gd name="T72" fmla="*/ 441 w 761"/>
              <a:gd name="T73" fmla="*/ 183 h 319"/>
              <a:gd name="T74" fmla="*/ 461 w 761"/>
              <a:gd name="T75" fmla="*/ 193 h 319"/>
              <a:gd name="T76" fmla="*/ 462 w 761"/>
              <a:gd name="T77" fmla="*/ 145 h 319"/>
              <a:gd name="T78" fmla="*/ 481 w 761"/>
              <a:gd name="T79" fmla="*/ 126 h 319"/>
              <a:gd name="T80" fmla="*/ 563 w 761"/>
              <a:gd name="T81" fmla="*/ 183 h 319"/>
              <a:gd name="T82" fmla="*/ 515 w 761"/>
              <a:gd name="T83" fmla="*/ 271 h 319"/>
              <a:gd name="T84" fmla="*/ 538 w 761"/>
              <a:gd name="T85" fmla="*/ 189 h 319"/>
              <a:gd name="T86" fmla="*/ 599 w 761"/>
              <a:gd name="T87" fmla="*/ 276 h 319"/>
              <a:gd name="T88" fmla="*/ 708 w 761"/>
              <a:gd name="T89" fmla="*/ 270 h 319"/>
              <a:gd name="T90" fmla="*/ 703 w 761"/>
              <a:gd name="T91" fmla="*/ 162 h 319"/>
              <a:gd name="T92" fmla="*/ 646 w 761"/>
              <a:gd name="T93" fmla="*/ 145 h 319"/>
              <a:gd name="T94" fmla="*/ 650 w 761"/>
              <a:gd name="T95" fmla="*/ 170 h 319"/>
              <a:gd name="T96" fmla="*/ 636 w 761"/>
              <a:gd name="T97" fmla="*/ 205 h 319"/>
              <a:gd name="T98" fmla="*/ 693 w 761"/>
              <a:gd name="T99" fmla="*/ 219 h 319"/>
              <a:gd name="T100" fmla="*/ 721 w 761"/>
              <a:gd name="T101" fmla="*/ 280 h 319"/>
              <a:gd name="T102" fmla="*/ 651 w 761"/>
              <a:gd name="T103" fmla="*/ 235 h 319"/>
              <a:gd name="T104" fmla="*/ 647 w 761"/>
              <a:gd name="T105" fmla="*/ 240 h 319"/>
              <a:gd name="T106" fmla="*/ 484 w 761"/>
              <a:gd name="T107" fmla="*/ 284 h 319"/>
              <a:gd name="T108" fmla="*/ 481 w 761"/>
              <a:gd name="T109" fmla="*/ 156 h 319"/>
              <a:gd name="T110" fmla="*/ 474 w 761"/>
              <a:gd name="T111" fmla="*/ 214 h 319"/>
              <a:gd name="T112" fmla="*/ 454 w 761"/>
              <a:gd name="T113" fmla="*/ 227 h 319"/>
              <a:gd name="T114" fmla="*/ 497 w 761"/>
              <a:gd name="T115" fmla="*/ 161 h 319"/>
              <a:gd name="T116" fmla="*/ 497 w 761"/>
              <a:gd name="T117" fmla="*/ 279 h 319"/>
              <a:gd name="T118" fmla="*/ 498 w 761"/>
              <a:gd name="T119" fmla="*/ 292 h 319"/>
              <a:gd name="T120" fmla="*/ 445 w 761"/>
              <a:gd name="T121" fmla="*/ 287 h 319"/>
              <a:gd name="T122" fmla="*/ 465 w 761"/>
              <a:gd name="T123" fmla="*/ 27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319">
                <a:moveTo>
                  <a:pt x="41" y="83"/>
                </a:moveTo>
                <a:lnTo>
                  <a:pt x="41" y="81"/>
                </a:lnTo>
                <a:lnTo>
                  <a:pt x="37" y="79"/>
                </a:lnTo>
                <a:lnTo>
                  <a:pt x="36" y="79"/>
                </a:lnTo>
                <a:lnTo>
                  <a:pt x="36" y="81"/>
                </a:lnTo>
                <a:lnTo>
                  <a:pt x="36" y="83"/>
                </a:lnTo>
                <a:lnTo>
                  <a:pt x="41" y="85"/>
                </a:lnTo>
                <a:lnTo>
                  <a:pt x="44" y="86"/>
                </a:lnTo>
                <a:lnTo>
                  <a:pt x="45" y="88"/>
                </a:lnTo>
                <a:lnTo>
                  <a:pt x="48" y="88"/>
                </a:lnTo>
                <a:lnTo>
                  <a:pt x="48" y="86"/>
                </a:lnTo>
                <a:lnTo>
                  <a:pt x="44" y="85"/>
                </a:lnTo>
                <a:lnTo>
                  <a:pt x="41" y="83"/>
                </a:lnTo>
                <a:lnTo>
                  <a:pt x="41" y="83"/>
                </a:lnTo>
                <a:lnTo>
                  <a:pt x="41" y="83"/>
                </a:lnTo>
                <a:lnTo>
                  <a:pt x="41" y="83"/>
                </a:lnTo>
                <a:lnTo>
                  <a:pt x="41" y="83"/>
                </a:lnTo>
                <a:lnTo>
                  <a:pt x="41" y="83"/>
                </a:lnTo>
                <a:lnTo>
                  <a:pt x="41" y="83"/>
                </a:lnTo>
                <a:close/>
                <a:moveTo>
                  <a:pt x="64" y="104"/>
                </a:moveTo>
                <a:lnTo>
                  <a:pt x="61" y="105"/>
                </a:lnTo>
                <a:lnTo>
                  <a:pt x="59" y="105"/>
                </a:lnTo>
                <a:lnTo>
                  <a:pt x="61" y="109"/>
                </a:lnTo>
                <a:lnTo>
                  <a:pt x="63" y="113"/>
                </a:lnTo>
                <a:lnTo>
                  <a:pt x="67" y="114"/>
                </a:lnTo>
                <a:lnTo>
                  <a:pt x="68" y="121"/>
                </a:lnTo>
                <a:lnTo>
                  <a:pt x="71" y="121"/>
                </a:lnTo>
                <a:lnTo>
                  <a:pt x="71" y="118"/>
                </a:lnTo>
                <a:lnTo>
                  <a:pt x="71" y="112"/>
                </a:lnTo>
                <a:lnTo>
                  <a:pt x="68" y="108"/>
                </a:lnTo>
                <a:lnTo>
                  <a:pt x="64" y="104"/>
                </a:lnTo>
                <a:lnTo>
                  <a:pt x="64" y="104"/>
                </a:lnTo>
                <a:lnTo>
                  <a:pt x="64" y="104"/>
                </a:lnTo>
                <a:lnTo>
                  <a:pt x="64" y="104"/>
                </a:lnTo>
                <a:lnTo>
                  <a:pt x="64" y="104"/>
                </a:lnTo>
                <a:lnTo>
                  <a:pt x="64" y="104"/>
                </a:lnTo>
                <a:lnTo>
                  <a:pt x="64" y="104"/>
                </a:lnTo>
                <a:close/>
                <a:moveTo>
                  <a:pt x="88" y="148"/>
                </a:moveTo>
                <a:lnTo>
                  <a:pt x="84" y="149"/>
                </a:lnTo>
                <a:lnTo>
                  <a:pt x="81" y="152"/>
                </a:lnTo>
                <a:lnTo>
                  <a:pt x="84" y="156"/>
                </a:lnTo>
                <a:lnTo>
                  <a:pt x="85" y="161"/>
                </a:lnTo>
                <a:lnTo>
                  <a:pt x="88" y="162"/>
                </a:lnTo>
                <a:lnTo>
                  <a:pt x="92" y="165"/>
                </a:lnTo>
                <a:lnTo>
                  <a:pt x="92" y="162"/>
                </a:lnTo>
                <a:lnTo>
                  <a:pt x="93" y="161"/>
                </a:lnTo>
                <a:lnTo>
                  <a:pt x="92" y="157"/>
                </a:lnTo>
                <a:lnTo>
                  <a:pt x="88" y="148"/>
                </a:lnTo>
                <a:lnTo>
                  <a:pt x="88" y="148"/>
                </a:lnTo>
                <a:lnTo>
                  <a:pt x="88" y="148"/>
                </a:lnTo>
                <a:lnTo>
                  <a:pt x="88" y="148"/>
                </a:lnTo>
                <a:lnTo>
                  <a:pt x="88" y="148"/>
                </a:lnTo>
                <a:lnTo>
                  <a:pt x="88" y="148"/>
                </a:lnTo>
                <a:lnTo>
                  <a:pt x="88" y="148"/>
                </a:lnTo>
                <a:close/>
                <a:moveTo>
                  <a:pt x="105" y="182"/>
                </a:moveTo>
                <a:lnTo>
                  <a:pt x="106" y="182"/>
                </a:lnTo>
                <a:lnTo>
                  <a:pt x="106" y="178"/>
                </a:lnTo>
                <a:lnTo>
                  <a:pt x="105" y="175"/>
                </a:lnTo>
                <a:lnTo>
                  <a:pt x="105" y="182"/>
                </a:lnTo>
                <a:lnTo>
                  <a:pt x="105" y="182"/>
                </a:lnTo>
                <a:lnTo>
                  <a:pt x="105" y="182"/>
                </a:lnTo>
                <a:lnTo>
                  <a:pt x="105" y="182"/>
                </a:lnTo>
                <a:lnTo>
                  <a:pt x="105" y="182"/>
                </a:lnTo>
                <a:lnTo>
                  <a:pt x="105" y="182"/>
                </a:lnTo>
                <a:lnTo>
                  <a:pt x="105" y="182"/>
                </a:lnTo>
                <a:close/>
                <a:moveTo>
                  <a:pt x="0" y="3"/>
                </a:moveTo>
                <a:lnTo>
                  <a:pt x="4" y="8"/>
                </a:lnTo>
                <a:lnTo>
                  <a:pt x="4" y="4"/>
                </a:lnTo>
                <a:lnTo>
                  <a:pt x="4" y="0"/>
                </a:lnTo>
                <a:lnTo>
                  <a:pt x="0" y="0"/>
                </a:lnTo>
                <a:lnTo>
                  <a:pt x="0" y="3"/>
                </a:lnTo>
                <a:lnTo>
                  <a:pt x="0" y="3"/>
                </a:lnTo>
                <a:lnTo>
                  <a:pt x="0" y="3"/>
                </a:lnTo>
                <a:lnTo>
                  <a:pt x="0" y="3"/>
                </a:lnTo>
                <a:lnTo>
                  <a:pt x="0" y="3"/>
                </a:lnTo>
                <a:lnTo>
                  <a:pt x="0" y="3"/>
                </a:lnTo>
                <a:lnTo>
                  <a:pt x="0" y="3"/>
                </a:lnTo>
                <a:close/>
                <a:moveTo>
                  <a:pt x="182" y="136"/>
                </a:moveTo>
                <a:lnTo>
                  <a:pt x="185" y="136"/>
                </a:lnTo>
                <a:lnTo>
                  <a:pt x="181" y="134"/>
                </a:lnTo>
                <a:lnTo>
                  <a:pt x="177" y="130"/>
                </a:lnTo>
                <a:lnTo>
                  <a:pt x="177" y="134"/>
                </a:lnTo>
                <a:lnTo>
                  <a:pt x="177" y="136"/>
                </a:lnTo>
                <a:lnTo>
                  <a:pt x="181" y="136"/>
                </a:lnTo>
                <a:lnTo>
                  <a:pt x="182" y="136"/>
                </a:lnTo>
                <a:lnTo>
                  <a:pt x="182" y="136"/>
                </a:lnTo>
                <a:lnTo>
                  <a:pt x="182" y="136"/>
                </a:lnTo>
                <a:lnTo>
                  <a:pt x="182" y="136"/>
                </a:lnTo>
                <a:lnTo>
                  <a:pt x="182" y="136"/>
                </a:lnTo>
                <a:lnTo>
                  <a:pt x="182" y="136"/>
                </a:lnTo>
                <a:lnTo>
                  <a:pt x="182" y="136"/>
                </a:lnTo>
                <a:close/>
                <a:moveTo>
                  <a:pt x="175" y="142"/>
                </a:moveTo>
                <a:lnTo>
                  <a:pt x="177" y="142"/>
                </a:lnTo>
                <a:lnTo>
                  <a:pt x="177" y="140"/>
                </a:lnTo>
                <a:lnTo>
                  <a:pt x="177" y="138"/>
                </a:lnTo>
                <a:lnTo>
                  <a:pt x="173" y="138"/>
                </a:lnTo>
                <a:lnTo>
                  <a:pt x="173" y="140"/>
                </a:lnTo>
                <a:lnTo>
                  <a:pt x="173" y="142"/>
                </a:lnTo>
                <a:lnTo>
                  <a:pt x="175" y="144"/>
                </a:lnTo>
                <a:lnTo>
                  <a:pt x="175" y="142"/>
                </a:lnTo>
                <a:lnTo>
                  <a:pt x="175" y="142"/>
                </a:lnTo>
                <a:lnTo>
                  <a:pt x="175" y="142"/>
                </a:lnTo>
                <a:lnTo>
                  <a:pt x="175" y="142"/>
                </a:lnTo>
                <a:lnTo>
                  <a:pt x="175" y="142"/>
                </a:lnTo>
                <a:lnTo>
                  <a:pt x="175" y="142"/>
                </a:lnTo>
                <a:lnTo>
                  <a:pt x="175" y="142"/>
                </a:lnTo>
                <a:close/>
                <a:moveTo>
                  <a:pt x="344" y="279"/>
                </a:moveTo>
                <a:lnTo>
                  <a:pt x="343" y="279"/>
                </a:lnTo>
                <a:lnTo>
                  <a:pt x="336" y="279"/>
                </a:lnTo>
                <a:lnTo>
                  <a:pt x="331" y="279"/>
                </a:lnTo>
                <a:lnTo>
                  <a:pt x="331" y="280"/>
                </a:lnTo>
                <a:lnTo>
                  <a:pt x="333" y="283"/>
                </a:lnTo>
                <a:lnTo>
                  <a:pt x="336" y="284"/>
                </a:lnTo>
                <a:lnTo>
                  <a:pt x="340" y="288"/>
                </a:lnTo>
                <a:lnTo>
                  <a:pt x="340" y="290"/>
                </a:lnTo>
                <a:lnTo>
                  <a:pt x="340" y="292"/>
                </a:lnTo>
                <a:lnTo>
                  <a:pt x="343" y="290"/>
                </a:lnTo>
                <a:lnTo>
                  <a:pt x="347" y="287"/>
                </a:lnTo>
                <a:lnTo>
                  <a:pt x="351" y="284"/>
                </a:lnTo>
                <a:lnTo>
                  <a:pt x="351" y="283"/>
                </a:lnTo>
                <a:lnTo>
                  <a:pt x="351" y="280"/>
                </a:lnTo>
                <a:lnTo>
                  <a:pt x="347" y="279"/>
                </a:lnTo>
                <a:lnTo>
                  <a:pt x="344" y="279"/>
                </a:lnTo>
                <a:lnTo>
                  <a:pt x="344" y="279"/>
                </a:lnTo>
                <a:lnTo>
                  <a:pt x="344" y="279"/>
                </a:lnTo>
                <a:lnTo>
                  <a:pt x="344" y="279"/>
                </a:lnTo>
                <a:lnTo>
                  <a:pt x="344" y="279"/>
                </a:lnTo>
                <a:lnTo>
                  <a:pt x="344" y="279"/>
                </a:lnTo>
                <a:lnTo>
                  <a:pt x="344" y="279"/>
                </a:lnTo>
                <a:close/>
                <a:moveTo>
                  <a:pt x="194" y="236"/>
                </a:moveTo>
                <a:lnTo>
                  <a:pt x="195" y="236"/>
                </a:lnTo>
                <a:lnTo>
                  <a:pt x="195" y="235"/>
                </a:lnTo>
                <a:lnTo>
                  <a:pt x="195" y="231"/>
                </a:lnTo>
                <a:lnTo>
                  <a:pt x="195" y="218"/>
                </a:lnTo>
                <a:lnTo>
                  <a:pt x="198" y="214"/>
                </a:lnTo>
                <a:lnTo>
                  <a:pt x="198" y="213"/>
                </a:lnTo>
                <a:lnTo>
                  <a:pt x="195" y="210"/>
                </a:lnTo>
                <a:lnTo>
                  <a:pt x="195" y="206"/>
                </a:lnTo>
                <a:lnTo>
                  <a:pt x="198" y="205"/>
                </a:lnTo>
                <a:lnTo>
                  <a:pt x="198" y="201"/>
                </a:lnTo>
                <a:lnTo>
                  <a:pt x="198" y="199"/>
                </a:lnTo>
                <a:lnTo>
                  <a:pt x="198" y="197"/>
                </a:lnTo>
                <a:lnTo>
                  <a:pt x="199" y="191"/>
                </a:lnTo>
                <a:lnTo>
                  <a:pt x="202" y="189"/>
                </a:lnTo>
                <a:lnTo>
                  <a:pt x="202" y="187"/>
                </a:lnTo>
                <a:lnTo>
                  <a:pt x="199" y="186"/>
                </a:lnTo>
                <a:lnTo>
                  <a:pt x="198" y="183"/>
                </a:lnTo>
                <a:lnTo>
                  <a:pt x="195" y="179"/>
                </a:lnTo>
                <a:lnTo>
                  <a:pt x="194" y="174"/>
                </a:lnTo>
                <a:lnTo>
                  <a:pt x="189" y="174"/>
                </a:lnTo>
                <a:lnTo>
                  <a:pt x="185" y="174"/>
                </a:lnTo>
                <a:lnTo>
                  <a:pt x="182" y="174"/>
                </a:lnTo>
                <a:lnTo>
                  <a:pt x="182" y="173"/>
                </a:lnTo>
                <a:lnTo>
                  <a:pt x="181" y="175"/>
                </a:lnTo>
                <a:lnTo>
                  <a:pt x="177" y="179"/>
                </a:lnTo>
                <a:lnTo>
                  <a:pt x="178" y="175"/>
                </a:lnTo>
                <a:lnTo>
                  <a:pt x="181" y="175"/>
                </a:lnTo>
                <a:lnTo>
                  <a:pt x="178" y="174"/>
                </a:lnTo>
                <a:lnTo>
                  <a:pt x="181" y="173"/>
                </a:lnTo>
                <a:lnTo>
                  <a:pt x="182" y="170"/>
                </a:lnTo>
                <a:lnTo>
                  <a:pt x="181" y="169"/>
                </a:lnTo>
                <a:lnTo>
                  <a:pt x="178" y="169"/>
                </a:lnTo>
                <a:lnTo>
                  <a:pt x="177" y="165"/>
                </a:lnTo>
                <a:lnTo>
                  <a:pt x="177" y="162"/>
                </a:lnTo>
                <a:lnTo>
                  <a:pt x="175" y="152"/>
                </a:lnTo>
                <a:lnTo>
                  <a:pt x="173" y="152"/>
                </a:lnTo>
                <a:lnTo>
                  <a:pt x="171" y="149"/>
                </a:lnTo>
                <a:lnTo>
                  <a:pt x="165" y="149"/>
                </a:lnTo>
                <a:lnTo>
                  <a:pt x="163" y="149"/>
                </a:lnTo>
                <a:lnTo>
                  <a:pt x="162" y="145"/>
                </a:lnTo>
                <a:lnTo>
                  <a:pt x="159" y="144"/>
                </a:lnTo>
                <a:lnTo>
                  <a:pt x="159" y="140"/>
                </a:lnTo>
                <a:lnTo>
                  <a:pt x="162" y="140"/>
                </a:lnTo>
                <a:lnTo>
                  <a:pt x="159" y="138"/>
                </a:lnTo>
                <a:lnTo>
                  <a:pt x="158" y="138"/>
                </a:lnTo>
                <a:lnTo>
                  <a:pt x="162" y="136"/>
                </a:lnTo>
                <a:lnTo>
                  <a:pt x="158" y="136"/>
                </a:lnTo>
                <a:lnTo>
                  <a:pt x="162" y="132"/>
                </a:lnTo>
                <a:lnTo>
                  <a:pt x="165" y="130"/>
                </a:lnTo>
                <a:lnTo>
                  <a:pt x="165" y="129"/>
                </a:lnTo>
                <a:lnTo>
                  <a:pt x="162" y="125"/>
                </a:lnTo>
                <a:lnTo>
                  <a:pt x="158" y="122"/>
                </a:lnTo>
                <a:lnTo>
                  <a:pt x="154" y="125"/>
                </a:lnTo>
                <a:lnTo>
                  <a:pt x="150" y="126"/>
                </a:lnTo>
                <a:lnTo>
                  <a:pt x="146" y="129"/>
                </a:lnTo>
                <a:lnTo>
                  <a:pt x="145" y="126"/>
                </a:lnTo>
                <a:lnTo>
                  <a:pt x="149" y="126"/>
                </a:lnTo>
                <a:lnTo>
                  <a:pt x="152" y="125"/>
                </a:lnTo>
                <a:lnTo>
                  <a:pt x="154" y="121"/>
                </a:lnTo>
                <a:lnTo>
                  <a:pt x="152" y="118"/>
                </a:lnTo>
                <a:lnTo>
                  <a:pt x="150" y="118"/>
                </a:lnTo>
                <a:lnTo>
                  <a:pt x="145" y="117"/>
                </a:lnTo>
                <a:lnTo>
                  <a:pt x="141" y="113"/>
                </a:lnTo>
                <a:lnTo>
                  <a:pt x="138" y="112"/>
                </a:lnTo>
                <a:lnTo>
                  <a:pt x="138" y="109"/>
                </a:lnTo>
                <a:lnTo>
                  <a:pt x="138" y="108"/>
                </a:lnTo>
                <a:lnTo>
                  <a:pt x="137" y="104"/>
                </a:lnTo>
                <a:lnTo>
                  <a:pt x="133" y="101"/>
                </a:lnTo>
                <a:lnTo>
                  <a:pt x="129" y="100"/>
                </a:lnTo>
                <a:lnTo>
                  <a:pt x="125" y="98"/>
                </a:lnTo>
                <a:lnTo>
                  <a:pt x="125" y="94"/>
                </a:lnTo>
                <a:lnTo>
                  <a:pt x="121" y="90"/>
                </a:lnTo>
                <a:lnTo>
                  <a:pt x="120" y="90"/>
                </a:lnTo>
                <a:lnTo>
                  <a:pt x="118" y="90"/>
                </a:lnTo>
                <a:lnTo>
                  <a:pt x="118" y="94"/>
                </a:lnTo>
                <a:lnTo>
                  <a:pt x="116" y="92"/>
                </a:lnTo>
                <a:lnTo>
                  <a:pt x="112" y="90"/>
                </a:lnTo>
                <a:lnTo>
                  <a:pt x="110" y="86"/>
                </a:lnTo>
                <a:lnTo>
                  <a:pt x="106" y="83"/>
                </a:lnTo>
                <a:lnTo>
                  <a:pt x="106" y="85"/>
                </a:lnTo>
                <a:lnTo>
                  <a:pt x="105" y="83"/>
                </a:lnTo>
                <a:lnTo>
                  <a:pt x="105" y="81"/>
                </a:lnTo>
                <a:lnTo>
                  <a:pt x="105" y="79"/>
                </a:lnTo>
                <a:lnTo>
                  <a:pt x="102" y="77"/>
                </a:lnTo>
                <a:lnTo>
                  <a:pt x="97" y="72"/>
                </a:lnTo>
                <a:lnTo>
                  <a:pt x="93" y="68"/>
                </a:lnTo>
                <a:lnTo>
                  <a:pt x="89" y="65"/>
                </a:lnTo>
                <a:lnTo>
                  <a:pt x="85" y="64"/>
                </a:lnTo>
                <a:lnTo>
                  <a:pt x="84" y="61"/>
                </a:lnTo>
                <a:lnTo>
                  <a:pt x="81" y="60"/>
                </a:lnTo>
                <a:lnTo>
                  <a:pt x="76" y="56"/>
                </a:lnTo>
                <a:lnTo>
                  <a:pt x="76" y="55"/>
                </a:lnTo>
                <a:lnTo>
                  <a:pt x="76" y="52"/>
                </a:lnTo>
                <a:lnTo>
                  <a:pt x="74" y="51"/>
                </a:lnTo>
                <a:lnTo>
                  <a:pt x="72" y="48"/>
                </a:lnTo>
                <a:lnTo>
                  <a:pt x="71" y="44"/>
                </a:lnTo>
                <a:lnTo>
                  <a:pt x="67" y="39"/>
                </a:lnTo>
                <a:lnTo>
                  <a:pt x="63" y="35"/>
                </a:lnTo>
                <a:lnTo>
                  <a:pt x="61" y="37"/>
                </a:lnTo>
                <a:lnTo>
                  <a:pt x="57" y="37"/>
                </a:lnTo>
                <a:lnTo>
                  <a:pt x="53" y="35"/>
                </a:lnTo>
                <a:lnTo>
                  <a:pt x="45" y="37"/>
                </a:lnTo>
                <a:lnTo>
                  <a:pt x="40" y="35"/>
                </a:lnTo>
                <a:lnTo>
                  <a:pt x="37" y="33"/>
                </a:lnTo>
                <a:lnTo>
                  <a:pt x="32" y="29"/>
                </a:lnTo>
                <a:lnTo>
                  <a:pt x="31" y="29"/>
                </a:lnTo>
                <a:lnTo>
                  <a:pt x="28" y="29"/>
                </a:lnTo>
                <a:lnTo>
                  <a:pt x="24" y="33"/>
                </a:lnTo>
                <a:lnTo>
                  <a:pt x="27" y="37"/>
                </a:lnTo>
                <a:lnTo>
                  <a:pt x="32" y="47"/>
                </a:lnTo>
                <a:lnTo>
                  <a:pt x="45" y="60"/>
                </a:lnTo>
                <a:lnTo>
                  <a:pt x="48" y="61"/>
                </a:lnTo>
                <a:lnTo>
                  <a:pt x="51" y="64"/>
                </a:lnTo>
                <a:lnTo>
                  <a:pt x="53" y="64"/>
                </a:lnTo>
                <a:lnTo>
                  <a:pt x="55" y="65"/>
                </a:lnTo>
                <a:lnTo>
                  <a:pt x="57" y="72"/>
                </a:lnTo>
                <a:lnTo>
                  <a:pt x="61" y="75"/>
                </a:lnTo>
                <a:lnTo>
                  <a:pt x="64" y="79"/>
                </a:lnTo>
                <a:lnTo>
                  <a:pt x="67" y="81"/>
                </a:lnTo>
                <a:lnTo>
                  <a:pt x="67" y="83"/>
                </a:lnTo>
                <a:lnTo>
                  <a:pt x="67" y="86"/>
                </a:lnTo>
                <a:lnTo>
                  <a:pt x="68" y="88"/>
                </a:lnTo>
                <a:lnTo>
                  <a:pt x="71" y="90"/>
                </a:lnTo>
                <a:lnTo>
                  <a:pt x="74" y="92"/>
                </a:lnTo>
                <a:lnTo>
                  <a:pt x="78" y="94"/>
                </a:lnTo>
                <a:lnTo>
                  <a:pt x="84" y="100"/>
                </a:lnTo>
                <a:lnTo>
                  <a:pt x="85" y="101"/>
                </a:lnTo>
                <a:lnTo>
                  <a:pt x="85" y="105"/>
                </a:lnTo>
                <a:lnTo>
                  <a:pt x="88" y="113"/>
                </a:lnTo>
                <a:lnTo>
                  <a:pt x="89" y="118"/>
                </a:lnTo>
                <a:lnTo>
                  <a:pt x="92" y="125"/>
                </a:lnTo>
                <a:lnTo>
                  <a:pt x="92" y="126"/>
                </a:lnTo>
                <a:lnTo>
                  <a:pt x="93" y="126"/>
                </a:lnTo>
                <a:lnTo>
                  <a:pt x="94" y="129"/>
                </a:lnTo>
                <a:lnTo>
                  <a:pt x="98" y="130"/>
                </a:lnTo>
                <a:lnTo>
                  <a:pt x="101" y="132"/>
                </a:lnTo>
                <a:lnTo>
                  <a:pt x="101" y="134"/>
                </a:lnTo>
                <a:lnTo>
                  <a:pt x="102" y="138"/>
                </a:lnTo>
                <a:lnTo>
                  <a:pt x="106" y="142"/>
                </a:lnTo>
                <a:lnTo>
                  <a:pt x="110" y="145"/>
                </a:lnTo>
                <a:lnTo>
                  <a:pt x="112" y="149"/>
                </a:lnTo>
                <a:lnTo>
                  <a:pt x="110" y="152"/>
                </a:lnTo>
                <a:lnTo>
                  <a:pt x="110" y="153"/>
                </a:lnTo>
                <a:lnTo>
                  <a:pt x="114" y="157"/>
                </a:lnTo>
                <a:lnTo>
                  <a:pt x="116" y="162"/>
                </a:lnTo>
                <a:lnTo>
                  <a:pt x="118" y="169"/>
                </a:lnTo>
                <a:lnTo>
                  <a:pt x="118" y="173"/>
                </a:lnTo>
                <a:lnTo>
                  <a:pt x="120" y="175"/>
                </a:lnTo>
                <a:lnTo>
                  <a:pt x="125" y="183"/>
                </a:lnTo>
                <a:lnTo>
                  <a:pt x="129" y="187"/>
                </a:lnTo>
                <a:lnTo>
                  <a:pt x="132" y="191"/>
                </a:lnTo>
                <a:lnTo>
                  <a:pt x="136" y="195"/>
                </a:lnTo>
                <a:lnTo>
                  <a:pt x="138" y="199"/>
                </a:lnTo>
                <a:lnTo>
                  <a:pt x="141" y="202"/>
                </a:lnTo>
                <a:lnTo>
                  <a:pt x="145" y="206"/>
                </a:lnTo>
                <a:lnTo>
                  <a:pt x="152" y="214"/>
                </a:lnTo>
                <a:lnTo>
                  <a:pt x="159" y="219"/>
                </a:lnTo>
                <a:lnTo>
                  <a:pt x="163" y="222"/>
                </a:lnTo>
                <a:lnTo>
                  <a:pt x="165" y="226"/>
                </a:lnTo>
                <a:lnTo>
                  <a:pt x="167" y="230"/>
                </a:lnTo>
                <a:lnTo>
                  <a:pt x="171" y="232"/>
                </a:lnTo>
                <a:lnTo>
                  <a:pt x="175" y="236"/>
                </a:lnTo>
                <a:lnTo>
                  <a:pt x="177" y="239"/>
                </a:lnTo>
                <a:lnTo>
                  <a:pt x="177" y="236"/>
                </a:lnTo>
                <a:lnTo>
                  <a:pt x="175" y="231"/>
                </a:lnTo>
                <a:lnTo>
                  <a:pt x="177" y="231"/>
                </a:lnTo>
                <a:lnTo>
                  <a:pt x="178" y="232"/>
                </a:lnTo>
                <a:lnTo>
                  <a:pt x="182" y="235"/>
                </a:lnTo>
                <a:lnTo>
                  <a:pt x="185" y="235"/>
                </a:lnTo>
                <a:lnTo>
                  <a:pt x="186" y="232"/>
                </a:lnTo>
                <a:lnTo>
                  <a:pt x="186" y="230"/>
                </a:lnTo>
                <a:lnTo>
                  <a:pt x="190" y="232"/>
                </a:lnTo>
                <a:lnTo>
                  <a:pt x="194" y="236"/>
                </a:lnTo>
                <a:lnTo>
                  <a:pt x="194" y="236"/>
                </a:lnTo>
                <a:lnTo>
                  <a:pt x="194" y="236"/>
                </a:lnTo>
                <a:lnTo>
                  <a:pt x="194" y="236"/>
                </a:lnTo>
                <a:lnTo>
                  <a:pt x="194" y="236"/>
                </a:lnTo>
                <a:lnTo>
                  <a:pt x="194" y="236"/>
                </a:lnTo>
                <a:lnTo>
                  <a:pt x="194" y="236"/>
                </a:lnTo>
                <a:close/>
                <a:moveTo>
                  <a:pt x="397" y="290"/>
                </a:moveTo>
                <a:lnTo>
                  <a:pt x="404" y="290"/>
                </a:lnTo>
                <a:lnTo>
                  <a:pt x="405" y="288"/>
                </a:lnTo>
                <a:lnTo>
                  <a:pt x="404" y="287"/>
                </a:lnTo>
                <a:lnTo>
                  <a:pt x="404" y="283"/>
                </a:lnTo>
                <a:lnTo>
                  <a:pt x="401" y="280"/>
                </a:lnTo>
                <a:lnTo>
                  <a:pt x="400" y="283"/>
                </a:lnTo>
                <a:lnTo>
                  <a:pt x="400" y="284"/>
                </a:lnTo>
                <a:lnTo>
                  <a:pt x="397" y="283"/>
                </a:lnTo>
                <a:lnTo>
                  <a:pt x="396" y="280"/>
                </a:lnTo>
                <a:lnTo>
                  <a:pt x="393" y="283"/>
                </a:lnTo>
                <a:lnTo>
                  <a:pt x="392" y="283"/>
                </a:lnTo>
                <a:lnTo>
                  <a:pt x="392" y="280"/>
                </a:lnTo>
                <a:lnTo>
                  <a:pt x="391" y="279"/>
                </a:lnTo>
                <a:lnTo>
                  <a:pt x="384" y="279"/>
                </a:lnTo>
                <a:lnTo>
                  <a:pt x="384" y="280"/>
                </a:lnTo>
                <a:lnTo>
                  <a:pt x="387" y="284"/>
                </a:lnTo>
                <a:lnTo>
                  <a:pt x="392" y="287"/>
                </a:lnTo>
                <a:lnTo>
                  <a:pt x="391" y="288"/>
                </a:lnTo>
                <a:lnTo>
                  <a:pt x="387" y="290"/>
                </a:lnTo>
                <a:lnTo>
                  <a:pt x="384" y="288"/>
                </a:lnTo>
                <a:lnTo>
                  <a:pt x="383" y="287"/>
                </a:lnTo>
                <a:lnTo>
                  <a:pt x="379" y="284"/>
                </a:lnTo>
                <a:lnTo>
                  <a:pt x="375" y="283"/>
                </a:lnTo>
                <a:lnTo>
                  <a:pt x="371" y="284"/>
                </a:lnTo>
                <a:lnTo>
                  <a:pt x="369" y="287"/>
                </a:lnTo>
                <a:lnTo>
                  <a:pt x="367" y="288"/>
                </a:lnTo>
                <a:lnTo>
                  <a:pt x="367" y="292"/>
                </a:lnTo>
                <a:lnTo>
                  <a:pt x="367" y="294"/>
                </a:lnTo>
                <a:lnTo>
                  <a:pt x="371" y="296"/>
                </a:lnTo>
                <a:lnTo>
                  <a:pt x="373" y="296"/>
                </a:lnTo>
                <a:lnTo>
                  <a:pt x="375" y="296"/>
                </a:lnTo>
                <a:lnTo>
                  <a:pt x="377" y="296"/>
                </a:lnTo>
                <a:lnTo>
                  <a:pt x="380" y="294"/>
                </a:lnTo>
                <a:lnTo>
                  <a:pt x="384" y="292"/>
                </a:lnTo>
                <a:lnTo>
                  <a:pt x="391" y="290"/>
                </a:lnTo>
                <a:lnTo>
                  <a:pt x="393" y="287"/>
                </a:lnTo>
                <a:lnTo>
                  <a:pt x="393" y="290"/>
                </a:lnTo>
                <a:lnTo>
                  <a:pt x="393" y="292"/>
                </a:lnTo>
                <a:lnTo>
                  <a:pt x="396" y="292"/>
                </a:lnTo>
                <a:lnTo>
                  <a:pt x="397" y="292"/>
                </a:lnTo>
                <a:lnTo>
                  <a:pt x="400" y="292"/>
                </a:lnTo>
                <a:lnTo>
                  <a:pt x="401" y="292"/>
                </a:lnTo>
                <a:lnTo>
                  <a:pt x="397" y="290"/>
                </a:lnTo>
                <a:lnTo>
                  <a:pt x="397" y="290"/>
                </a:lnTo>
                <a:lnTo>
                  <a:pt x="397" y="290"/>
                </a:lnTo>
                <a:lnTo>
                  <a:pt x="397" y="290"/>
                </a:lnTo>
                <a:lnTo>
                  <a:pt x="397" y="290"/>
                </a:lnTo>
                <a:lnTo>
                  <a:pt x="397" y="290"/>
                </a:lnTo>
                <a:lnTo>
                  <a:pt x="397" y="290"/>
                </a:lnTo>
                <a:close/>
                <a:moveTo>
                  <a:pt x="367" y="283"/>
                </a:moveTo>
                <a:lnTo>
                  <a:pt x="365" y="280"/>
                </a:lnTo>
                <a:lnTo>
                  <a:pt x="361" y="280"/>
                </a:lnTo>
                <a:lnTo>
                  <a:pt x="357" y="283"/>
                </a:lnTo>
                <a:lnTo>
                  <a:pt x="356" y="287"/>
                </a:lnTo>
                <a:lnTo>
                  <a:pt x="356" y="290"/>
                </a:lnTo>
                <a:lnTo>
                  <a:pt x="353" y="290"/>
                </a:lnTo>
                <a:lnTo>
                  <a:pt x="352" y="290"/>
                </a:lnTo>
                <a:lnTo>
                  <a:pt x="353" y="292"/>
                </a:lnTo>
                <a:lnTo>
                  <a:pt x="357" y="292"/>
                </a:lnTo>
                <a:lnTo>
                  <a:pt x="364" y="292"/>
                </a:lnTo>
                <a:lnTo>
                  <a:pt x="364" y="288"/>
                </a:lnTo>
                <a:lnTo>
                  <a:pt x="367" y="284"/>
                </a:lnTo>
                <a:lnTo>
                  <a:pt x="367" y="283"/>
                </a:lnTo>
                <a:lnTo>
                  <a:pt x="367" y="283"/>
                </a:lnTo>
                <a:lnTo>
                  <a:pt x="367" y="283"/>
                </a:lnTo>
                <a:lnTo>
                  <a:pt x="367" y="283"/>
                </a:lnTo>
                <a:lnTo>
                  <a:pt x="367" y="283"/>
                </a:lnTo>
                <a:lnTo>
                  <a:pt x="367" y="283"/>
                </a:lnTo>
                <a:lnTo>
                  <a:pt x="367" y="283"/>
                </a:lnTo>
                <a:close/>
                <a:moveTo>
                  <a:pt x="331" y="287"/>
                </a:moveTo>
                <a:lnTo>
                  <a:pt x="329" y="283"/>
                </a:lnTo>
                <a:lnTo>
                  <a:pt x="329" y="280"/>
                </a:lnTo>
                <a:lnTo>
                  <a:pt x="331" y="275"/>
                </a:lnTo>
                <a:lnTo>
                  <a:pt x="331" y="271"/>
                </a:lnTo>
                <a:lnTo>
                  <a:pt x="327" y="271"/>
                </a:lnTo>
                <a:lnTo>
                  <a:pt x="323" y="271"/>
                </a:lnTo>
                <a:lnTo>
                  <a:pt x="320" y="271"/>
                </a:lnTo>
                <a:lnTo>
                  <a:pt x="316" y="271"/>
                </a:lnTo>
                <a:lnTo>
                  <a:pt x="312" y="271"/>
                </a:lnTo>
                <a:lnTo>
                  <a:pt x="308" y="270"/>
                </a:lnTo>
                <a:lnTo>
                  <a:pt x="304" y="267"/>
                </a:lnTo>
                <a:lnTo>
                  <a:pt x="307" y="263"/>
                </a:lnTo>
                <a:lnTo>
                  <a:pt x="304" y="262"/>
                </a:lnTo>
                <a:lnTo>
                  <a:pt x="303" y="259"/>
                </a:lnTo>
                <a:lnTo>
                  <a:pt x="303" y="256"/>
                </a:lnTo>
                <a:lnTo>
                  <a:pt x="299" y="256"/>
                </a:lnTo>
                <a:lnTo>
                  <a:pt x="295" y="256"/>
                </a:lnTo>
                <a:lnTo>
                  <a:pt x="292" y="256"/>
                </a:lnTo>
                <a:lnTo>
                  <a:pt x="291" y="254"/>
                </a:lnTo>
                <a:lnTo>
                  <a:pt x="290" y="254"/>
                </a:lnTo>
                <a:lnTo>
                  <a:pt x="287" y="252"/>
                </a:lnTo>
                <a:lnTo>
                  <a:pt x="286" y="252"/>
                </a:lnTo>
                <a:lnTo>
                  <a:pt x="282" y="252"/>
                </a:lnTo>
                <a:lnTo>
                  <a:pt x="279" y="252"/>
                </a:lnTo>
                <a:lnTo>
                  <a:pt x="278" y="248"/>
                </a:lnTo>
                <a:lnTo>
                  <a:pt x="276" y="248"/>
                </a:lnTo>
                <a:lnTo>
                  <a:pt x="274" y="248"/>
                </a:lnTo>
                <a:lnTo>
                  <a:pt x="272" y="252"/>
                </a:lnTo>
                <a:lnTo>
                  <a:pt x="270" y="256"/>
                </a:lnTo>
                <a:lnTo>
                  <a:pt x="268" y="258"/>
                </a:lnTo>
                <a:lnTo>
                  <a:pt x="266" y="258"/>
                </a:lnTo>
                <a:lnTo>
                  <a:pt x="263" y="256"/>
                </a:lnTo>
                <a:lnTo>
                  <a:pt x="259" y="256"/>
                </a:lnTo>
                <a:lnTo>
                  <a:pt x="251" y="256"/>
                </a:lnTo>
                <a:lnTo>
                  <a:pt x="247" y="256"/>
                </a:lnTo>
                <a:lnTo>
                  <a:pt x="246" y="254"/>
                </a:lnTo>
                <a:lnTo>
                  <a:pt x="242" y="256"/>
                </a:lnTo>
                <a:lnTo>
                  <a:pt x="239" y="252"/>
                </a:lnTo>
                <a:lnTo>
                  <a:pt x="235" y="246"/>
                </a:lnTo>
                <a:lnTo>
                  <a:pt x="234" y="244"/>
                </a:lnTo>
                <a:lnTo>
                  <a:pt x="233" y="246"/>
                </a:lnTo>
                <a:lnTo>
                  <a:pt x="229" y="244"/>
                </a:lnTo>
                <a:lnTo>
                  <a:pt x="226" y="244"/>
                </a:lnTo>
                <a:lnTo>
                  <a:pt x="225" y="244"/>
                </a:lnTo>
                <a:lnTo>
                  <a:pt x="222" y="243"/>
                </a:lnTo>
                <a:lnTo>
                  <a:pt x="221" y="240"/>
                </a:lnTo>
                <a:lnTo>
                  <a:pt x="217" y="239"/>
                </a:lnTo>
                <a:lnTo>
                  <a:pt x="215" y="239"/>
                </a:lnTo>
                <a:lnTo>
                  <a:pt x="213" y="240"/>
                </a:lnTo>
                <a:lnTo>
                  <a:pt x="211" y="243"/>
                </a:lnTo>
                <a:lnTo>
                  <a:pt x="209" y="240"/>
                </a:lnTo>
                <a:lnTo>
                  <a:pt x="206" y="239"/>
                </a:lnTo>
                <a:lnTo>
                  <a:pt x="199" y="240"/>
                </a:lnTo>
                <a:lnTo>
                  <a:pt x="199" y="239"/>
                </a:lnTo>
                <a:lnTo>
                  <a:pt x="198" y="239"/>
                </a:lnTo>
                <a:lnTo>
                  <a:pt x="195" y="243"/>
                </a:lnTo>
                <a:lnTo>
                  <a:pt x="194" y="246"/>
                </a:lnTo>
                <a:lnTo>
                  <a:pt x="194" y="248"/>
                </a:lnTo>
                <a:lnTo>
                  <a:pt x="193" y="248"/>
                </a:lnTo>
                <a:lnTo>
                  <a:pt x="190" y="254"/>
                </a:lnTo>
                <a:lnTo>
                  <a:pt x="189" y="254"/>
                </a:lnTo>
                <a:lnTo>
                  <a:pt x="193" y="256"/>
                </a:lnTo>
                <a:lnTo>
                  <a:pt x="195" y="256"/>
                </a:lnTo>
                <a:lnTo>
                  <a:pt x="199" y="256"/>
                </a:lnTo>
                <a:lnTo>
                  <a:pt x="206" y="258"/>
                </a:lnTo>
                <a:lnTo>
                  <a:pt x="206" y="259"/>
                </a:lnTo>
                <a:lnTo>
                  <a:pt x="203" y="263"/>
                </a:lnTo>
                <a:lnTo>
                  <a:pt x="206" y="266"/>
                </a:lnTo>
                <a:lnTo>
                  <a:pt x="209" y="267"/>
                </a:lnTo>
                <a:lnTo>
                  <a:pt x="217" y="267"/>
                </a:lnTo>
                <a:lnTo>
                  <a:pt x="225" y="270"/>
                </a:lnTo>
                <a:lnTo>
                  <a:pt x="230" y="272"/>
                </a:lnTo>
                <a:lnTo>
                  <a:pt x="234" y="272"/>
                </a:lnTo>
                <a:lnTo>
                  <a:pt x="235" y="272"/>
                </a:lnTo>
                <a:lnTo>
                  <a:pt x="238" y="271"/>
                </a:lnTo>
                <a:lnTo>
                  <a:pt x="239" y="271"/>
                </a:lnTo>
                <a:lnTo>
                  <a:pt x="247" y="271"/>
                </a:lnTo>
                <a:lnTo>
                  <a:pt x="255" y="272"/>
                </a:lnTo>
                <a:lnTo>
                  <a:pt x="264" y="276"/>
                </a:lnTo>
                <a:lnTo>
                  <a:pt x="274" y="280"/>
                </a:lnTo>
                <a:lnTo>
                  <a:pt x="279" y="280"/>
                </a:lnTo>
                <a:lnTo>
                  <a:pt x="283" y="280"/>
                </a:lnTo>
                <a:lnTo>
                  <a:pt x="287" y="283"/>
                </a:lnTo>
                <a:lnTo>
                  <a:pt x="291" y="283"/>
                </a:lnTo>
                <a:lnTo>
                  <a:pt x="299" y="284"/>
                </a:lnTo>
                <a:lnTo>
                  <a:pt x="304" y="284"/>
                </a:lnTo>
                <a:lnTo>
                  <a:pt x="308" y="283"/>
                </a:lnTo>
                <a:lnTo>
                  <a:pt x="312" y="280"/>
                </a:lnTo>
                <a:lnTo>
                  <a:pt x="314" y="283"/>
                </a:lnTo>
                <a:lnTo>
                  <a:pt x="322" y="287"/>
                </a:lnTo>
                <a:lnTo>
                  <a:pt x="325" y="288"/>
                </a:lnTo>
                <a:lnTo>
                  <a:pt x="329" y="288"/>
                </a:lnTo>
                <a:lnTo>
                  <a:pt x="331" y="290"/>
                </a:lnTo>
                <a:lnTo>
                  <a:pt x="333" y="290"/>
                </a:lnTo>
                <a:lnTo>
                  <a:pt x="331" y="288"/>
                </a:lnTo>
                <a:lnTo>
                  <a:pt x="331" y="287"/>
                </a:lnTo>
                <a:lnTo>
                  <a:pt x="331" y="287"/>
                </a:lnTo>
                <a:lnTo>
                  <a:pt x="331" y="287"/>
                </a:lnTo>
                <a:lnTo>
                  <a:pt x="331" y="287"/>
                </a:lnTo>
                <a:lnTo>
                  <a:pt x="331" y="287"/>
                </a:lnTo>
                <a:lnTo>
                  <a:pt x="331" y="287"/>
                </a:lnTo>
                <a:lnTo>
                  <a:pt x="331" y="287"/>
                </a:lnTo>
                <a:close/>
                <a:moveTo>
                  <a:pt x="193" y="169"/>
                </a:moveTo>
                <a:lnTo>
                  <a:pt x="195" y="170"/>
                </a:lnTo>
                <a:lnTo>
                  <a:pt x="198" y="173"/>
                </a:lnTo>
                <a:lnTo>
                  <a:pt x="199" y="175"/>
                </a:lnTo>
                <a:lnTo>
                  <a:pt x="199" y="179"/>
                </a:lnTo>
                <a:lnTo>
                  <a:pt x="202" y="183"/>
                </a:lnTo>
                <a:lnTo>
                  <a:pt x="207" y="186"/>
                </a:lnTo>
                <a:lnTo>
                  <a:pt x="209" y="187"/>
                </a:lnTo>
                <a:lnTo>
                  <a:pt x="211" y="187"/>
                </a:lnTo>
                <a:lnTo>
                  <a:pt x="211" y="186"/>
                </a:lnTo>
                <a:lnTo>
                  <a:pt x="209" y="183"/>
                </a:lnTo>
                <a:lnTo>
                  <a:pt x="211" y="179"/>
                </a:lnTo>
                <a:lnTo>
                  <a:pt x="213" y="178"/>
                </a:lnTo>
                <a:lnTo>
                  <a:pt x="209" y="178"/>
                </a:lnTo>
                <a:lnTo>
                  <a:pt x="206" y="175"/>
                </a:lnTo>
                <a:lnTo>
                  <a:pt x="203" y="173"/>
                </a:lnTo>
                <a:lnTo>
                  <a:pt x="203" y="166"/>
                </a:lnTo>
                <a:lnTo>
                  <a:pt x="202" y="161"/>
                </a:lnTo>
                <a:lnTo>
                  <a:pt x="199" y="158"/>
                </a:lnTo>
                <a:lnTo>
                  <a:pt x="198" y="158"/>
                </a:lnTo>
                <a:lnTo>
                  <a:pt x="195" y="161"/>
                </a:lnTo>
                <a:lnTo>
                  <a:pt x="198" y="162"/>
                </a:lnTo>
                <a:lnTo>
                  <a:pt x="194" y="161"/>
                </a:lnTo>
                <a:lnTo>
                  <a:pt x="193" y="158"/>
                </a:lnTo>
                <a:lnTo>
                  <a:pt x="190" y="162"/>
                </a:lnTo>
                <a:lnTo>
                  <a:pt x="190" y="165"/>
                </a:lnTo>
                <a:lnTo>
                  <a:pt x="186" y="169"/>
                </a:lnTo>
                <a:lnTo>
                  <a:pt x="190" y="169"/>
                </a:lnTo>
                <a:lnTo>
                  <a:pt x="193" y="169"/>
                </a:lnTo>
                <a:lnTo>
                  <a:pt x="193" y="169"/>
                </a:lnTo>
                <a:lnTo>
                  <a:pt x="193" y="169"/>
                </a:lnTo>
                <a:lnTo>
                  <a:pt x="193" y="169"/>
                </a:lnTo>
                <a:lnTo>
                  <a:pt x="193" y="169"/>
                </a:lnTo>
                <a:lnTo>
                  <a:pt x="193" y="169"/>
                </a:lnTo>
                <a:lnTo>
                  <a:pt x="193" y="169"/>
                </a:lnTo>
                <a:close/>
                <a:moveTo>
                  <a:pt x="252" y="130"/>
                </a:moveTo>
                <a:lnTo>
                  <a:pt x="251" y="132"/>
                </a:lnTo>
                <a:lnTo>
                  <a:pt x="252" y="136"/>
                </a:lnTo>
                <a:lnTo>
                  <a:pt x="251" y="136"/>
                </a:lnTo>
                <a:lnTo>
                  <a:pt x="251" y="138"/>
                </a:lnTo>
                <a:lnTo>
                  <a:pt x="251" y="140"/>
                </a:lnTo>
                <a:lnTo>
                  <a:pt x="255" y="142"/>
                </a:lnTo>
                <a:lnTo>
                  <a:pt x="256" y="144"/>
                </a:lnTo>
                <a:lnTo>
                  <a:pt x="255" y="144"/>
                </a:lnTo>
                <a:lnTo>
                  <a:pt x="252" y="144"/>
                </a:lnTo>
                <a:lnTo>
                  <a:pt x="252" y="145"/>
                </a:lnTo>
                <a:lnTo>
                  <a:pt x="252" y="148"/>
                </a:lnTo>
                <a:lnTo>
                  <a:pt x="256" y="148"/>
                </a:lnTo>
                <a:lnTo>
                  <a:pt x="259" y="148"/>
                </a:lnTo>
                <a:lnTo>
                  <a:pt x="259" y="149"/>
                </a:lnTo>
                <a:lnTo>
                  <a:pt x="260" y="148"/>
                </a:lnTo>
                <a:lnTo>
                  <a:pt x="263" y="149"/>
                </a:lnTo>
                <a:lnTo>
                  <a:pt x="263" y="152"/>
                </a:lnTo>
                <a:lnTo>
                  <a:pt x="264" y="156"/>
                </a:lnTo>
                <a:lnTo>
                  <a:pt x="266" y="158"/>
                </a:lnTo>
                <a:lnTo>
                  <a:pt x="264" y="161"/>
                </a:lnTo>
                <a:lnTo>
                  <a:pt x="263" y="165"/>
                </a:lnTo>
                <a:lnTo>
                  <a:pt x="264" y="166"/>
                </a:lnTo>
                <a:lnTo>
                  <a:pt x="266" y="169"/>
                </a:lnTo>
                <a:lnTo>
                  <a:pt x="266" y="175"/>
                </a:lnTo>
                <a:lnTo>
                  <a:pt x="268" y="179"/>
                </a:lnTo>
                <a:lnTo>
                  <a:pt x="268" y="183"/>
                </a:lnTo>
                <a:lnTo>
                  <a:pt x="268" y="186"/>
                </a:lnTo>
                <a:lnTo>
                  <a:pt x="272" y="183"/>
                </a:lnTo>
                <a:lnTo>
                  <a:pt x="274" y="183"/>
                </a:lnTo>
                <a:lnTo>
                  <a:pt x="274" y="186"/>
                </a:lnTo>
                <a:lnTo>
                  <a:pt x="276" y="186"/>
                </a:lnTo>
                <a:lnTo>
                  <a:pt x="279" y="187"/>
                </a:lnTo>
                <a:lnTo>
                  <a:pt x="282" y="186"/>
                </a:lnTo>
                <a:lnTo>
                  <a:pt x="286" y="183"/>
                </a:lnTo>
                <a:lnTo>
                  <a:pt x="290" y="186"/>
                </a:lnTo>
                <a:lnTo>
                  <a:pt x="291" y="182"/>
                </a:lnTo>
                <a:lnTo>
                  <a:pt x="292" y="187"/>
                </a:lnTo>
                <a:lnTo>
                  <a:pt x="292" y="195"/>
                </a:lnTo>
                <a:lnTo>
                  <a:pt x="295" y="195"/>
                </a:lnTo>
                <a:lnTo>
                  <a:pt x="296" y="195"/>
                </a:lnTo>
                <a:lnTo>
                  <a:pt x="299" y="191"/>
                </a:lnTo>
                <a:lnTo>
                  <a:pt x="300" y="191"/>
                </a:lnTo>
                <a:lnTo>
                  <a:pt x="303" y="191"/>
                </a:lnTo>
                <a:lnTo>
                  <a:pt x="304" y="193"/>
                </a:lnTo>
                <a:lnTo>
                  <a:pt x="307" y="193"/>
                </a:lnTo>
                <a:lnTo>
                  <a:pt x="310" y="189"/>
                </a:lnTo>
                <a:lnTo>
                  <a:pt x="312" y="183"/>
                </a:lnTo>
                <a:lnTo>
                  <a:pt x="316" y="189"/>
                </a:lnTo>
                <a:lnTo>
                  <a:pt x="318" y="189"/>
                </a:lnTo>
                <a:lnTo>
                  <a:pt x="320" y="189"/>
                </a:lnTo>
                <a:lnTo>
                  <a:pt x="322" y="189"/>
                </a:lnTo>
                <a:lnTo>
                  <a:pt x="322" y="191"/>
                </a:lnTo>
                <a:lnTo>
                  <a:pt x="322" y="193"/>
                </a:lnTo>
                <a:lnTo>
                  <a:pt x="323" y="195"/>
                </a:lnTo>
                <a:lnTo>
                  <a:pt x="327" y="193"/>
                </a:lnTo>
                <a:lnTo>
                  <a:pt x="329" y="189"/>
                </a:lnTo>
                <a:lnTo>
                  <a:pt x="329" y="191"/>
                </a:lnTo>
                <a:lnTo>
                  <a:pt x="331" y="191"/>
                </a:lnTo>
                <a:lnTo>
                  <a:pt x="333" y="189"/>
                </a:lnTo>
                <a:lnTo>
                  <a:pt x="333" y="193"/>
                </a:lnTo>
                <a:lnTo>
                  <a:pt x="336" y="191"/>
                </a:lnTo>
                <a:lnTo>
                  <a:pt x="336" y="195"/>
                </a:lnTo>
                <a:lnTo>
                  <a:pt x="339" y="199"/>
                </a:lnTo>
                <a:lnTo>
                  <a:pt x="336" y="205"/>
                </a:lnTo>
                <a:lnTo>
                  <a:pt x="339" y="206"/>
                </a:lnTo>
                <a:lnTo>
                  <a:pt x="340" y="205"/>
                </a:lnTo>
                <a:lnTo>
                  <a:pt x="347" y="202"/>
                </a:lnTo>
                <a:lnTo>
                  <a:pt x="357" y="197"/>
                </a:lnTo>
                <a:lnTo>
                  <a:pt x="360" y="195"/>
                </a:lnTo>
                <a:lnTo>
                  <a:pt x="361" y="193"/>
                </a:lnTo>
                <a:lnTo>
                  <a:pt x="361" y="195"/>
                </a:lnTo>
                <a:lnTo>
                  <a:pt x="361" y="205"/>
                </a:lnTo>
                <a:lnTo>
                  <a:pt x="364" y="202"/>
                </a:lnTo>
                <a:lnTo>
                  <a:pt x="365" y="199"/>
                </a:lnTo>
                <a:lnTo>
                  <a:pt x="364" y="195"/>
                </a:lnTo>
                <a:lnTo>
                  <a:pt x="365" y="191"/>
                </a:lnTo>
                <a:lnTo>
                  <a:pt x="364" y="191"/>
                </a:lnTo>
                <a:lnTo>
                  <a:pt x="361" y="191"/>
                </a:lnTo>
                <a:lnTo>
                  <a:pt x="361" y="189"/>
                </a:lnTo>
                <a:lnTo>
                  <a:pt x="365" y="187"/>
                </a:lnTo>
                <a:lnTo>
                  <a:pt x="364" y="186"/>
                </a:lnTo>
                <a:lnTo>
                  <a:pt x="365" y="183"/>
                </a:lnTo>
                <a:lnTo>
                  <a:pt x="367" y="179"/>
                </a:lnTo>
                <a:lnTo>
                  <a:pt x="365" y="178"/>
                </a:lnTo>
                <a:lnTo>
                  <a:pt x="369" y="178"/>
                </a:lnTo>
                <a:lnTo>
                  <a:pt x="369" y="174"/>
                </a:lnTo>
                <a:lnTo>
                  <a:pt x="371" y="170"/>
                </a:lnTo>
                <a:lnTo>
                  <a:pt x="367" y="170"/>
                </a:lnTo>
                <a:lnTo>
                  <a:pt x="365" y="170"/>
                </a:lnTo>
                <a:lnTo>
                  <a:pt x="367" y="166"/>
                </a:lnTo>
                <a:lnTo>
                  <a:pt x="367" y="165"/>
                </a:lnTo>
                <a:lnTo>
                  <a:pt x="365" y="165"/>
                </a:lnTo>
                <a:lnTo>
                  <a:pt x="369" y="161"/>
                </a:lnTo>
                <a:lnTo>
                  <a:pt x="369" y="158"/>
                </a:lnTo>
                <a:lnTo>
                  <a:pt x="371" y="157"/>
                </a:lnTo>
                <a:lnTo>
                  <a:pt x="373" y="156"/>
                </a:lnTo>
                <a:lnTo>
                  <a:pt x="373" y="153"/>
                </a:lnTo>
                <a:lnTo>
                  <a:pt x="373" y="149"/>
                </a:lnTo>
                <a:lnTo>
                  <a:pt x="375" y="153"/>
                </a:lnTo>
                <a:lnTo>
                  <a:pt x="377" y="153"/>
                </a:lnTo>
                <a:lnTo>
                  <a:pt x="380" y="149"/>
                </a:lnTo>
                <a:lnTo>
                  <a:pt x="383" y="145"/>
                </a:lnTo>
                <a:lnTo>
                  <a:pt x="383" y="148"/>
                </a:lnTo>
                <a:lnTo>
                  <a:pt x="384" y="148"/>
                </a:lnTo>
                <a:lnTo>
                  <a:pt x="387" y="145"/>
                </a:lnTo>
                <a:lnTo>
                  <a:pt x="387" y="144"/>
                </a:lnTo>
                <a:lnTo>
                  <a:pt x="387" y="142"/>
                </a:lnTo>
                <a:lnTo>
                  <a:pt x="388" y="140"/>
                </a:lnTo>
                <a:lnTo>
                  <a:pt x="384" y="140"/>
                </a:lnTo>
                <a:lnTo>
                  <a:pt x="384" y="132"/>
                </a:lnTo>
                <a:lnTo>
                  <a:pt x="387" y="122"/>
                </a:lnTo>
                <a:lnTo>
                  <a:pt x="388" y="118"/>
                </a:lnTo>
                <a:lnTo>
                  <a:pt x="391" y="117"/>
                </a:lnTo>
                <a:lnTo>
                  <a:pt x="392" y="117"/>
                </a:lnTo>
                <a:lnTo>
                  <a:pt x="393" y="114"/>
                </a:lnTo>
                <a:lnTo>
                  <a:pt x="392" y="112"/>
                </a:lnTo>
                <a:lnTo>
                  <a:pt x="397" y="114"/>
                </a:lnTo>
                <a:lnTo>
                  <a:pt x="400" y="117"/>
                </a:lnTo>
                <a:lnTo>
                  <a:pt x="404" y="117"/>
                </a:lnTo>
                <a:lnTo>
                  <a:pt x="405" y="114"/>
                </a:lnTo>
                <a:lnTo>
                  <a:pt x="409" y="113"/>
                </a:lnTo>
                <a:lnTo>
                  <a:pt x="408" y="112"/>
                </a:lnTo>
                <a:lnTo>
                  <a:pt x="405" y="109"/>
                </a:lnTo>
                <a:lnTo>
                  <a:pt x="401" y="108"/>
                </a:lnTo>
                <a:lnTo>
                  <a:pt x="397" y="101"/>
                </a:lnTo>
                <a:lnTo>
                  <a:pt x="392" y="98"/>
                </a:lnTo>
                <a:lnTo>
                  <a:pt x="391" y="96"/>
                </a:lnTo>
                <a:lnTo>
                  <a:pt x="391" y="94"/>
                </a:lnTo>
                <a:lnTo>
                  <a:pt x="392" y="92"/>
                </a:lnTo>
                <a:lnTo>
                  <a:pt x="393" y="90"/>
                </a:lnTo>
                <a:lnTo>
                  <a:pt x="393" y="88"/>
                </a:lnTo>
                <a:lnTo>
                  <a:pt x="391" y="83"/>
                </a:lnTo>
                <a:lnTo>
                  <a:pt x="388" y="81"/>
                </a:lnTo>
                <a:lnTo>
                  <a:pt x="387" y="79"/>
                </a:lnTo>
                <a:lnTo>
                  <a:pt x="384" y="79"/>
                </a:lnTo>
                <a:lnTo>
                  <a:pt x="387" y="77"/>
                </a:lnTo>
                <a:lnTo>
                  <a:pt x="387" y="75"/>
                </a:lnTo>
                <a:lnTo>
                  <a:pt x="383" y="75"/>
                </a:lnTo>
                <a:lnTo>
                  <a:pt x="380" y="72"/>
                </a:lnTo>
                <a:lnTo>
                  <a:pt x="383" y="72"/>
                </a:lnTo>
                <a:lnTo>
                  <a:pt x="383" y="69"/>
                </a:lnTo>
                <a:lnTo>
                  <a:pt x="380" y="68"/>
                </a:lnTo>
                <a:lnTo>
                  <a:pt x="377" y="65"/>
                </a:lnTo>
                <a:lnTo>
                  <a:pt x="380" y="65"/>
                </a:lnTo>
                <a:lnTo>
                  <a:pt x="384" y="65"/>
                </a:lnTo>
                <a:lnTo>
                  <a:pt x="383" y="61"/>
                </a:lnTo>
                <a:lnTo>
                  <a:pt x="387" y="65"/>
                </a:lnTo>
                <a:lnTo>
                  <a:pt x="388" y="65"/>
                </a:lnTo>
                <a:lnTo>
                  <a:pt x="388" y="64"/>
                </a:lnTo>
                <a:lnTo>
                  <a:pt x="388" y="61"/>
                </a:lnTo>
                <a:lnTo>
                  <a:pt x="384" y="60"/>
                </a:lnTo>
                <a:lnTo>
                  <a:pt x="383" y="56"/>
                </a:lnTo>
                <a:lnTo>
                  <a:pt x="384" y="56"/>
                </a:lnTo>
                <a:lnTo>
                  <a:pt x="380" y="55"/>
                </a:lnTo>
                <a:lnTo>
                  <a:pt x="379" y="55"/>
                </a:lnTo>
                <a:lnTo>
                  <a:pt x="377" y="52"/>
                </a:lnTo>
                <a:lnTo>
                  <a:pt x="376" y="52"/>
                </a:lnTo>
                <a:lnTo>
                  <a:pt x="375" y="52"/>
                </a:lnTo>
                <a:lnTo>
                  <a:pt x="371" y="52"/>
                </a:lnTo>
                <a:lnTo>
                  <a:pt x="367" y="51"/>
                </a:lnTo>
                <a:lnTo>
                  <a:pt x="367" y="52"/>
                </a:lnTo>
                <a:lnTo>
                  <a:pt x="364" y="52"/>
                </a:lnTo>
                <a:lnTo>
                  <a:pt x="360" y="52"/>
                </a:lnTo>
                <a:lnTo>
                  <a:pt x="357" y="52"/>
                </a:lnTo>
                <a:lnTo>
                  <a:pt x="356" y="55"/>
                </a:lnTo>
                <a:lnTo>
                  <a:pt x="353" y="61"/>
                </a:lnTo>
                <a:lnTo>
                  <a:pt x="353" y="68"/>
                </a:lnTo>
                <a:lnTo>
                  <a:pt x="353" y="69"/>
                </a:lnTo>
                <a:lnTo>
                  <a:pt x="352" y="72"/>
                </a:lnTo>
                <a:lnTo>
                  <a:pt x="352" y="75"/>
                </a:lnTo>
                <a:lnTo>
                  <a:pt x="348" y="77"/>
                </a:lnTo>
                <a:lnTo>
                  <a:pt x="347" y="79"/>
                </a:lnTo>
                <a:lnTo>
                  <a:pt x="347" y="81"/>
                </a:lnTo>
                <a:lnTo>
                  <a:pt x="348" y="85"/>
                </a:lnTo>
                <a:lnTo>
                  <a:pt x="343" y="88"/>
                </a:lnTo>
                <a:lnTo>
                  <a:pt x="343" y="90"/>
                </a:lnTo>
                <a:lnTo>
                  <a:pt x="343" y="94"/>
                </a:lnTo>
                <a:lnTo>
                  <a:pt x="343" y="96"/>
                </a:lnTo>
                <a:lnTo>
                  <a:pt x="340" y="100"/>
                </a:lnTo>
                <a:lnTo>
                  <a:pt x="339" y="101"/>
                </a:lnTo>
                <a:lnTo>
                  <a:pt x="339" y="105"/>
                </a:lnTo>
                <a:lnTo>
                  <a:pt x="336" y="104"/>
                </a:lnTo>
                <a:lnTo>
                  <a:pt x="333" y="105"/>
                </a:lnTo>
                <a:lnTo>
                  <a:pt x="331" y="105"/>
                </a:lnTo>
                <a:lnTo>
                  <a:pt x="329" y="105"/>
                </a:lnTo>
                <a:lnTo>
                  <a:pt x="325" y="108"/>
                </a:lnTo>
                <a:lnTo>
                  <a:pt x="322" y="108"/>
                </a:lnTo>
                <a:lnTo>
                  <a:pt x="316" y="105"/>
                </a:lnTo>
                <a:lnTo>
                  <a:pt x="312" y="104"/>
                </a:lnTo>
                <a:lnTo>
                  <a:pt x="310" y="101"/>
                </a:lnTo>
                <a:lnTo>
                  <a:pt x="307" y="101"/>
                </a:lnTo>
                <a:lnTo>
                  <a:pt x="303" y="104"/>
                </a:lnTo>
                <a:lnTo>
                  <a:pt x="300" y="105"/>
                </a:lnTo>
                <a:lnTo>
                  <a:pt x="299" y="109"/>
                </a:lnTo>
                <a:lnTo>
                  <a:pt x="295" y="113"/>
                </a:lnTo>
                <a:lnTo>
                  <a:pt x="290" y="113"/>
                </a:lnTo>
                <a:lnTo>
                  <a:pt x="286" y="112"/>
                </a:lnTo>
                <a:lnTo>
                  <a:pt x="282" y="113"/>
                </a:lnTo>
                <a:lnTo>
                  <a:pt x="278" y="114"/>
                </a:lnTo>
                <a:lnTo>
                  <a:pt x="276" y="114"/>
                </a:lnTo>
                <a:lnTo>
                  <a:pt x="274" y="114"/>
                </a:lnTo>
                <a:lnTo>
                  <a:pt x="270" y="113"/>
                </a:lnTo>
                <a:lnTo>
                  <a:pt x="266" y="109"/>
                </a:lnTo>
                <a:lnTo>
                  <a:pt x="260" y="104"/>
                </a:lnTo>
                <a:lnTo>
                  <a:pt x="259" y="98"/>
                </a:lnTo>
                <a:lnTo>
                  <a:pt x="259" y="96"/>
                </a:lnTo>
                <a:lnTo>
                  <a:pt x="259" y="94"/>
                </a:lnTo>
                <a:lnTo>
                  <a:pt x="256" y="96"/>
                </a:lnTo>
                <a:lnTo>
                  <a:pt x="255" y="98"/>
                </a:lnTo>
                <a:lnTo>
                  <a:pt x="252" y="101"/>
                </a:lnTo>
                <a:lnTo>
                  <a:pt x="250" y="105"/>
                </a:lnTo>
                <a:lnTo>
                  <a:pt x="250" y="108"/>
                </a:lnTo>
                <a:lnTo>
                  <a:pt x="250" y="109"/>
                </a:lnTo>
                <a:lnTo>
                  <a:pt x="252" y="105"/>
                </a:lnTo>
                <a:lnTo>
                  <a:pt x="251" y="109"/>
                </a:lnTo>
                <a:lnTo>
                  <a:pt x="250" y="112"/>
                </a:lnTo>
                <a:lnTo>
                  <a:pt x="250" y="113"/>
                </a:lnTo>
                <a:lnTo>
                  <a:pt x="247" y="114"/>
                </a:lnTo>
                <a:lnTo>
                  <a:pt x="247" y="118"/>
                </a:lnTo>
                <a:lnTo>
                  <a:pt x="247" y="122"/>
                </a:lnTo>
                <a:lnTo>
                  <a:pt x="250" y="126"/>
                </a:lnTo>
                <a:lnTo>
                  <a:pt x="252" y="130"/>
                </a:lnTo>
                <a:lnTo>
                  <a:pt x="252" y="130"/>
                </a:lnTo>
                <a:lnTo>
                  <a:pt x="252" y="130"/>
                </a:lnTo>
                <a:lnTo>
                  <a:pt x="252" y="130"/>
                </a:lnTo>
                <a:lnTo>
                  <a:pt x="252" y="130"/>
                </a:lnTo>
                <a:lnTo>
                  <a:pt x="252" y="130"/>
                </a:lnTo>
                <a:lnTo>
                  <a:pt x="252" y="130"/>
                </a:lnTo>
                <a:close/>
                <a:moveTo>
                  <a:pt x="230" y="187"/>
                </a:moveTo>
                <a:lnTo>
                  <a:pt x="233" y="189"/>
                </a:lnTo>
                <a:lnTo>
                  <a:pt x="234" y="189"/>
                </a:lnTo>
                <a:lnTo>
                  <a:pt x="235" y="186"/>
                </a:lnTo>
                <a:lnTo>
                  <a:pt x="235" y="182"/>
                </a:lnTo>
                <a:lnTo>
                  <a:pt x="235" y="179"/>
                </a:lnTo>
                <a:lnTo>
                  <a:pt x="234" y="178"/>
                </a:lnTo>
                <a:lnTo>
                  <a:pt x="229" y="178"/>
                </a:lnTo>
                <a:lnTo>
                  <a:pt x="226" y="182"/>
                </a:lnTo>
                <a:lnTo>
                  <a:pt x="226" y="186"/>
                </a:lnTo>
                <a:lnTo>
                  <a:pt x="226" y="187"/>
                </a:lnTo>
                <a:lnTo>
                  <a:pt x="229" y="189"/>
                </a:lnTo>
                <a:lnTo>
                  <a:pt x="230" y="187"/>
                </a:lnTo>
                <a:lnTo>
                  <a:pt x="230" y="187"/>
                </a:lnTo>
                <a:lnTo>
                  <a:pt x="230" y="187"/>
                </a:lnTo>
                <a:lnTo>
                  <a:pt x="230" y="187"/>
                </a:lnTo>
                <a:lnTo>
                  <a:pt x="230" y="187"/>
                </a:lnTo>
                <a:lnTo>
                  <a:pt x="230" y="187"/>
                </a:lnTo>
                <a:lnTo>
                  <a:pt x="230" y="187"/>
                </a:lnTo>
                <a:close/>
                <a:moveTo>
                  <a:pt x="562" y="92"/>
                </a:moveTo>
                <a:lnTo>
                  <a:pt x="563" y="90"/>
                </a:lnTo>
                <a:lnTo>
                  <a:pt x="563" y="86"/>
                </a:lnTo>
                <a:lnTo>
                  <a:pt x="562" y="83"/>
                </a:lnTo>
                <a:lnTo>
                  <a:pt x="559" y="85"/>
                </a:lnTo>
                <a:lnTo>
                  <a:pt x="558" y="86"/>
                </a:lnTo>
                <a:lnTo>
                  <a:pt x="555" y="90"/>
                </a:lnTo>
                <a:lnTo>
                  <a:pt x="558" y="94"/>
                </a:lnTo>
                <a:lnTo>
                  <a:pt x="562" y="92"/>
                </a:lnTo>
                <a:lnTo>
                  <a:pt x="562" y="92"/>
                </a:lnTo>
                <a:lnTo>
                  <a:pt x="562" y="92"/>
                </a:lnTo>
                <a:lnTo>
                  <a:pt x="562" y="92"/>
                </a:lnTo>
                <a:lnTo>
                  <a:pt x="562" y="92"/>
                </a:lnTo>
                <a:lnTo>
                  <a:pt x="562" y="92"/>
                </a:lnTo>
                <a:lnTo>
                  <a:pt x="562" y="92"/>
                </a:lnTo>
                <a:close/>
                <a:moveTo>
                  <a:pt x="549" y="117"/>
                </a:moveTo>
                <a:lnTo>
                  <a:pt x="546" y="121"/>
                </a:lnTo>
                <a:lnTo>
                  <a:pt x="549" y="125"/>
                </a:lnTo>
                <a:lnTo>
                  <a:pt x="549" y="129"/>
                </a:lnTo>
                <a:lnTo>
                  <a:pt x="549" y="130"/>
                </a:lnTo>
                <a:lnTo>
                  <a:pt x="549" y="134"/>
                </a:lnTo>
                <a:lnTo>
                  <a:pt x="550" y="136"/>
                </a:lnTo>
                <a:lnTo>
                  <a:pt x="551" y="142"/>
                </a:lnTo>
                <a:lnTo>
                  <a:pt x="555" y="145"/>
                </a:lnTo>
                <a:lnTo>
                  <a:pt x="558" y="148"/>
                </a:lnTo>
                <a:lnTo>
                  <a:pt x="559" y="148"/>
                </a:lnTo>
                <a:lnTo>
                  <a:pt x="555" y="142"/>
                </a:lnTo>
                <a:lnTo>
                  <a:pt x="554" y="138"/>
                </a:lnTo>
                <a:lnTo>
                  <a:pt x="551" y="126"/>
                </a:lnTo>
                <a:lnTo>
                  <a:pt x="551" y="122"/>
                </a:lnTo>
                <a:lnTo>
                  <a:pt x="554" y="122"/>
                </a:lnTo>
                <a:lnTo>
                  <a:pt x="555" y="122"/>
                </a:lnTo>
                <a:lnTo>
                  <a:pt x="562" y="125"/>
                </a:lnTo>
                <a:lnTo>
                  <a:pt x="567" y="126"/>
                </a:lnTo>
                <a:lnTo>
                  <a:pt x="565" y="125"/>
                </a:lnTo>
                <a:lnTo>
                  <a:pt x="563" y="121"/>
                </a:lnTo>
                <a:lnTo>
                  <a:pt x="559" y="118"/>
                </a:lnTo>
                <a:lnTo>
                  <a:pt x="558" y="118"/>
                </a:lnTo>
                <a:lnTo>
                  <a:pt x="558" y="114"/>
                </a:lnTo>
                <a:lnTo>
                  <a:pt x="562" y="113"/>
                </a:lnTo>
                <a:lnTo>
                  <a:pt x="563" y="112"/>
                </a:lnTo>
                <a:lnTo>
                  <a:pt x="565" y="109"/>
                </a:lnTo>
                <a:lnTo>
                  <a:pt x="565" y="105"/>
                </a:lnTo>
                <a:lnTo>
                  <a:pt x="565" y="104"/>
                </a:lnTo>
                <a:lnTo>
                  <a:pt x="562" y="104"/>
                </a:lnTo>
                <a:lnTo>
                  <a:pt x="559" y="104"/>
                </a:lnTo>
                <a:lnTo>
                  <a:pt x="555" y="109"/>
                </a:lnTo>
                <a:lnTo>
                  <a:pt x="554" y="112"/>
                </a:lnTo>
                <a:lnTo>
                  <a:pt x="551" y="113"/>
                </a:lnTo>
                <a:lnTo>
                  <a:pt x="551" y="114"/>
                </a:lnTo>
                <a:lnTo>
                  <a:pt x="550" y="117"/>
                </a:lnTo>
                <a:lnTo>
                  <a:pt x="549" y="114"/>
                </a:lnTo>
                <a:lnTo>
                  <a:pt x="549" y="113"/>
                </a:lnTo>
                <a:lnTo>
                  <a:pt x="550" y="112"/>
                </a:lnTo>
                <a:lnTo>
                  <a:pt x="554" y="105"/>
                </a:lnTo>
                <a:lnTo>
                  <a:pt x="554" y="100"/>
                </a:lnTo>
                <a:lnTo>
                  <a:pt x="551" y="98"/>
                </a:lnTo>
                <a:lnTo>
                  <a:pt x="551" y="96"/>
                </a:lnTo>
                <a:lnTo>
                  <a:pt x="551" y="94"/>
                </a:lnTo>
                <a:lnTo>
                  <a:pt x="554" y="92"/>
                </a:lnTo>
                <a:lnTo>
                  <a:pt x="550" y="92"/>
                </a:lnTo>
                <a:lnTo>
                  <a:pt x="550" y="94"/>
                </a:lnTo>
                <a:lnTo>
                  <a:pt x="546" y="100"/>
                </a:lnTo>
                <a:lnTo>
                  <a:pt x="545" y="105"/>
                </a:lnTo>
                <a:lnTo>
                  <a:pt x="545" y="112"/>
                </a:lnTo>
                <a:lnTo>
                  <a:pt x="546" y="114"/>
                </a:lnTo>
                <a:lnTo>
                  <a:pt x="549" y="117"/>
                </a:lnTo>
                <a:lnTo>
                  <a:pt x="549" y="117"/>
                </a:lnTo>
                <a:lnTo>
                  <a:pt x="549" y="117"/>
                </a:lnTo>
                <a:lnTo>
                  <a:pt x="549" y="117"/>
                </a:lnTo>
                <a:lnTo>
                  <a:pt x="549" y="117"/>
                </a:lnTo>
                <a:lnTo>
                  <a:pt x="549" y="117"/>
                </a:lnTo>
                <a:lnTo>
                  <a:pt x="549" y="117"/>
                </a:lnTo>
                <a:close/>
                <a:moveTo>
                  <a:pt x="673" y="162"/>
                </a:moveTo>
                <a:lnTo>
                  <a:pt x="679" y="162"/>
                </a:lnTo>
                <a:lnTo>
                  <a:pt x="683" y="165"/>
                </a:lnTo>
                <a:lnTo>
                  <a:pt x="689" y="166"/>
                </a:lnTo>
                <a:lnTo>
                  <a:pt x="695" y="165"/>
                </a:lnTo>
                <a:lnTo>
                  <a:pt x="691" y="162"/>
                </a:lnTo>
                <a:lnTo>
                  <a:pt x="687" y="162"/>
                </a:lnTo>
                <a:lnTo>
                  <a:pt x="673" y="161"/>
                </a:lnTo>
                <a:lnTo>
                  <a:pt x="673" y="162"/>
                </a:lnTo>
                <a:lnTo>
                  <a:pt x="673" y="162"/>
                </a:lnTo>
                <a:lnTo>
                  <a:pt x="673" y="162"/>
                </a:lnTo>
                <a:lnTo>
                  <a:pt x="673" y="162"/>
                </a:lnTo>
                <a:lnTo>
                  <a:pt x="673" y="162"/>
                </a:lnTo>
                <a:lnTo>
                  <a:pt x="673" y="162"/>
                </a:lnTo>
                <a:lnTo>
                  <a:pt x="673" y="162"/>
                </a:lnTo>
                <a:close/>
                <a:moveTo>
                  <a:pt x="531" y="57"/>
                </a:moveTo>
                <a:lnTo>
                  <a:pt x="531" y="60"/>
                </a:lnTo>
                <a:lnTo>
                  <a:pt x="533" y="56"/>
                </a:lnTo>
                <a:lnTo>
                  <a:pt x="531" y="57"/>
                </a:lnTo>
                <a:lnTo>
                  <a:pt x="531" y="57"/>
                </a:lnTo>
                <a:lnTo>
                  <a:pt x="531" y="57"/>
                </a:lnTo>
                <a:lnTo>
                  <a:pt x="531" y="57"/>
                </a:lnTo>
                <a:lnTo>
                  <a:pt x="531" y="57"/>
                </a:lnTo>
                <a:lnTo>
                  <a:pt x="531" y="57"/>
                </a:lnTo>
                <a:lnTo>
                  <a:pt x="531" y="57"/>
                </a:lnTo>
                <a:close/>
                <a:moveTo>
                  <a:pt x="594" y="138"/>
                </a:moveTo>
                <a:lnTo>
                  <a:pt x="594" y="140"/>
                </a:lnTo>
                <a:lnTo>
                  <a:pt x="595" y="136"/>
                </a:lnTo>
                <a:lnTo>
                  <a:pt x="598" y="140"/>
                </a:lnTo>
                <a:lnTo>
                  <a:pt x="599" y="140"/>
                </a:lnTo>
                <a:lnTo>
                  <a:pt x="599" y="138"/>
                </a:lnTo>
                <a:lnTo>
                  <a:pt x="595" y="134"/>
                </a:lnTo>
                <a:lnTo>
                  <a:pt x="598" y="134"/>
                </a:lnTo>
                <a:lnTo>
                  <a:pt x="599" y="136"/>
                </a:lnTo>
                <a:lnTo>
                  <a:pt x="602" y="138"/>
                </a:lnTo>
                <a:lnTo>
                  <a:pt x="603" y="138"/>
                </a:lnTo>
                <a:lnTo>
                  <a:pt x="606" y="138"/>
                </a:lnTo>
                <a:lnTo>
                  <a:pt x="607" y="136"/>
                </a:lnTo>
                <a:lnTo>
                  <a:pt x="606" y="134"/>
                </a:lnTo>
                <a:lnTo>
                  <a:pt x="606" y="132"/>
                </a:lnTo>
                <a:lnTo>
                  <a:pt x="598" y="132"/>
                </a:lnTo>
                <a:lnTo>
                  <a:pt x="592" y="132"/>
                </a:lnTo>
                <a:lnTo>
                  <a:pt x="590" y="134"/>
                </a:lnTo>
                <a:lnTo>
                  <a:pt x="594" y="136"/>
                </a:lnTo>
                <a:lnTo>
                  <a:pt x="594" y="138"/>
                </a:lnTo>
                <a:lnTo>
                  <a:pt x="594" y="138"/>
                </a:lnTo>
                <a:lnTo>
                  <a:pt x="594" y="138"/>
                </a:lnTo>
                <a:lnTo>
                  <a:pt x="594" y="138"/>
                </a:lnTo>
                <a:lnTo>
                  <a:pt x="594" y="138"/>
                </a:lnTo>
                <a:lnTo>
                  <a:pt x="594" y="138"/>
                </a:lnTo>
                <a:lnTo>
                  <a:pt x="594" y="138"/>
                </a:lnTo>
                <a:close/>
                <a:moveTo>
                  <a:pt x="676" y="148"/>
                </a:moveTo>
                <a:lnTo>
                  <a:pt x="677" y="145"/>
                </a:lnTo>
                <a:lnTo>
                  <a:pt x="677" y="144"/>
                </a:lnTo>
                <a:lnTo>
                  <a:pt x="676" y="144"/>
                </a:lnTo>
                <a:lnTo>
                  <a:pt x="672" y="144"/>
                </a:lnTo>
                <a:lnTo>
                  <a:pt x="673" y="145"/>
                </a:lnTo>
                <a:lnTo>
                  <a:pt x="676" y="148"/>
                </a:lnTo>
                <a:lnTo>
                  <a:pt x="676" y="148"/>
                </a:lnTo>
                <a:lnTo>
                  <a:pt x="676" y="148"/>
                </a:lnTo>
                <a:lnTo>
                  <a:pt x="676" y="148"/>
                </a:lnTo>
                <a:lnTo>
                  <a:pt x="676" y="148"/>
                </a:lnTo>
                <a:lnTo>
                  <a:pt x="676" y="148"/>
                </a:lnTo>
                <a:lnTo>
                  <a:pt x="676" y="148"/>
                </a:lnTo>
                <a:close/>
                <a:moveTo>
                  <a:pt x="588" y="169"/>
                </a:moveTo>
                <a:lnTo>
                  <a:pt x="592" y="169"/>
                </a:lnTo>
                <a:lnTo>
                  <a:pt x="592" y="165"/>
                </a:lnTo>
                <a:lnTo>
                  <a:pt x="592" y="162"/>
                </a:lnTo>
                <a:lnTo>
                  <a:pt x="590" y="162"/>
                </a:lnTo>
                <a:lnTo>
                  <a:pt x="586" y="162"/>
                </a:lnTo>
                <a:lnTo>
                  <a:pt x="582" y="165"/>
                </a:lnTo>
                <a:lnTo>
                  <a:pt x="582" y="166"/>
                </a:lnTo>
                <a:lnTo>
                  <a:pt x="584" y="169"/>
                </a:lnTo>
                <a:lnTo>
                  <a:pt x="588" y="169"/>
                </a:lnTo>
                <a:lnTo>
                  <a:pt x="588" y="169"/>
                </a:lnTo>
                <a:lnTo>
                  <a:pt x="588" y="169"/>
                </a:lnTo>
                <a:lnTo>
                  <a:pt x="588" y="169"/>
                </a:lnTo>
                <a:lnTo>
                  <a:pt x="588" y="169"/>
                </a:lnTo>
                <a:lnTo>
                  <a:pt x="588" y="169"/>
                </a:lnTo>
                <a:lnTo>
                  <a:pt x="588" y="169"/>
                </a:lnTo>
                <a:close/>
                <a:moveTo>
                  <a:pt x="426" y="307"/>
                </a:moveTo>
                <a:lnTo>
                  <a:pt x="422" y="306"/>
                </a:lnTo>
                <a:lnTo>
                  <a:pt x="418" y="302"/>
                </a:lnTo>
                <a:lnTo>
                  <a:pt x="410" y="302"/>
                </a:lnTo>
                <a:lnTo>
                  <a:pt x="409" y="302"/>
                </a:lnTo>
                <a:lnTo>
                  <a:pt x="405" y="302"/>
                </a:lnTo>
                <a:lnTo>
                  <a:pt x="404" y="302"/>
                </a:lnTo>
                <a:lnTo>
                  <a:pt x="401" y="303"/>
                </a:lnTo>
                <a:lnTo>
                  <a:pt x="401" y="307"/>
                </a:lnTo>
                <a:lnTo>
                  <a:pt x="404" y="307"/>
                </a:lnTo>
                <a:lnTo>
                  <a:pt x="409" y="307"/>
                </a:lnTo>
                <a:lnTo>
                  <a:pt x="414" y="311"/>
                </a:lnTo>
                <a:lnTo>
                  <a:pt x="418" y="315"/>
                </a:lnTo>
                <a:lnTo>
                  <a:pt x="422" y="316"/>
                </a:lnTo>
                <a:lnTo>
                  <a:pt x="428" y="316"/>
                </a:lnTo>
                <a:lnTo>
                  <a:pt x="430" y="313"/>
                </a:lnTo>
                <a:lnTo>
                  <a:pt x="430" y="311"/>
                </a:lnTo>
                <a:lnTo>
                  <a:pt x="428" y="309"/>
                </a:lnTo>
                <a:lnTo>
                  <a:pt x="426" y="307"/>
                </a:lnTo>
                <a:lnTo>
                  <a:pt x="426" y="307"/>
                </a:lnTo>
                <a:lnTo>
                  <a:pt x="426" y="307"/>
                </a:lnTo>
                <a:lnTo>
                  <a:pt x="426" y="307"/>
                </a:lnTo>
                <a:lnTo>
                  <a:pt x="426" y="307"/>
                </a:lnTo>
                <a:lnTo>
                  <a:pt x="426" y="307"/>
                </a:lnTo>
                <a:lnTo>
                  <a:pt x="426" y="307"/>
                </a:lnTo>
                <a:close/>
                <a:moveTo>
                  <a:pt x="320" y="256"/>
                </a:moveTo>
                <a:lnTo>
                  <a:pt x="314" y="256"/>
                </a:lnTo>
                <a:lnTo>
                  <a:pt x="308" y="256"/>
                </a:lnTo>
                <a:lnTo>
                  <a:pt x="304" y="258"/>
                </a:lnTo>
                <a:lnTo>
                  <a:pt x="304" y="259"/>
                </a:lnTo>
                <a:lnTo>
                  <a:pt x="308" y="262"/>
                </a:lnTo>
                <a:lnTo>
                  <a:pt x="310" y="262"/>
                </a:lnTo>
                <a:lnTo>
                  <a:pt x="312" y="262"/>
                </a:lnTo>
                <a:lnTo>
                  <a:pt x="314" y="262"/>
                </a:lnTo>
                <a:lnTo>
                  <a:pt x="320" y="262"/>
                </a:lnTo>
                <a:lnTo>
                  <a:pt x="323" y="259"/>
                </a:lnTo>
                <a:lnTo>
                  <a:pt x="323" y="258"/>
                </a:lnTo>
                <a:lnTo>
                  <a:pt x="327" y="258"/>
                </a:lnTo>
                <a:lnTo>
                  <a:pt x="325" y="256"/>
                </a:lnTo>
                <a:lnTo>
                  <a:pt x="323" y="256"/>
                </a:lnTo>
                <a:lnTo>
                  <a:pt x="320" y="256"/>
                </a:lnTo>
                <a:lnTo>
                  <a:pt x="320" y="256"/>
                </a:lnTo>
                <a:lnTo>
                  <a:pt x="320" y="256"/>
                </a:lnTo>
                <a:lnTo>
                  <a:pt x="320" y="256"/>
                </a:lnTo>
                <a:lnTo>
                  <a:pt x="320" y="256"/>
                </a:lnTo>
                <a:lnTo>
                  <a:pt x="320" y="256"/>
                </a:lnTo>
                <a:lnTo>
                  <a:pt x="320" y="256"/>
                </a:lnTo>
                <a:close/>
                <a:moveTo>
                  <a:pt x="255" y="153"/>
                </a:moveTo>
                <a:lnTo>
                  <a:pt x="256" y="156"/>
                </a:lnTo>
                <a:lnTo>
                  <a:pt x="260" y="153"/>
                </a:lnTo>
                <a:lnTo>
                  <a:pt x="260" y="152"/>
                </a:lnTo>
                <a:lnTo>
                  <a:pt x="260" y="149"/>
                </a:lnTo>
                <a:lnTo>
                  <a:pt x="259" y="149"/>
                </a:lnTo>
                <a:lnTo>
                  <a:pt x="256" y="149"/>
                </a:lnTo>
                <a:lnTo>
                  <a:pt x="255" y="153"/>
                </a:lnTo>
                <a:lnTo>
                  <a:pt x="255" y="153"/>
                </a:lnTo>
                <a:lnTo>
                  <a:pt x="255" y="153"/>
                </a:lnTo>
                <a:lnTo>
                  <a:pt x="255" y="153"/>
                </a:lnTo>
                <a:lnTo>
                  <a:pt x="255" y="153"/>
                </a:lnTo>
                <a:lnTo>
                  <a:pt x="255" y="153"/>
                </a:lnTo>
                <a:lnTo>
                  <a:pt x="255" y="153"/>
                </a:lnTo>
                <a:close/>
                <a:moveTo>
                  <a:pt x="519" y="166"/>
                </a:moveTo>
                <a:lnTo>
                  <a:pt x="522" y="166"/>
                </a:lnTo>
                <a:lnTo>
                  <a:pt x="525" y="165"/>
                </a:lnTo>
                <a:lnTo>
                  <a:pt x="519" y="165"/>
                </a:lnTo>
                <a:lnTo>
                  <a:pt x="511" y="162"/>
                </a:lnTo>
                <a:lnTo>
                  <a:pt x="511" y="165"/>
                </a:lnTo>
                <a:lnTo>
                  <a:pt x="511" y="166"/>
                </a:lnTo>
                <a:lnTo>
                  <a:pt x="515" y="166"/>
                </a:lnTo>
                <a:lnTo>
                  <a:pt x="519" y="166"/>
                </a:lnTo>
                <a:lnTo>
                  <a:pt x="519" y="166"/>
                </a:lnTo>
                <a:lnTo>
                  <a:pt x="519" y="166"/>
                </a:lnTo>
                <a:lnTo>
                  <a:pt x="519" y="166"/>
                </a:lnTo>
                <a:lnTo>
                  <a:pt x="519" y="166"/>
                </a:lnTo>
                <a:lnTo>
                  <a:pt x="519" y="166"/>
                </a:lnTo>
                <a:lnTo>
                  <a:pt x="519" y="166"/>
                </a:lnTo>
                <a:close/>
                <a:moveTo>
                  <a:pt x="533" y="51"/>
                </a:moveTo>
                <a:lnTo>
                  <a:pt x="531" y="51"/>
                </a:lnTo>
                <a:lnTo>
                  <a:pt x="531" y="52"/>
                </a:lnTo>
                <a:lnTo>
                  <a:pt x="533" y="56"/>
                </a:lnTo>
                <a:lnTo>
                  <a:pt x="533" y="52"/>
                </a:lnTo>
                <a:lnTo>
                  <a:pt x="533" y="51"/>
                </a:lnTo>
                <a:lnTo>
                  <a:pt x="533" y="51"/>
                </a:lnTo>
                <a:lnTo>
                  <a:pt x="533" y="51"/>
                </a:lnTo>
                <a:lnTo>
                  <a:pt x="533" y="51"/>
                </a:lnTo>
                <a:lnTo>
                  <a:pt x="533" y="51"/>
                </a:lnTo>
                <a:lnTo>
                  <a:pt x="533" y="51"/>
                </a:lnTo>
                <a:lnTo>
                  <a:pt x="533" y="51"/>
                </a:lnTo>
                <a:close/>
                <a:moveTo>
                  <a:pt x="519" y="173"/>
                </a:moveTo>
                <a:lnTo>
                  <a:pt x="522" y="175"/>
                </a:lnTo>
                <a:lnTo>
                  <a:pt x="522" y="173"/>
                </a:lnTo>
                <a:lnTo>
                  <a:pt x="519" y="166"/>
                </a:lnTo>
                <a:lnTo>
                  <a:pt x="519" y="169"/>
                </a:lnTo>
                <a:lnTo>
                  <a:pt x="519" y="173"/>
                </a:lnTo>
                <a:lnTo>
                  <a:pt x="519" y="173"/>
                </a:lnTo>
                <a:lnTo>
                  <a:pt x="519" y="173"/>
                </a:lnTo>
                <a:lnTo>
                  <a:pt x="519" y="173"/>
                </a:lnTo>
                <a:lnTo>
                  <a:pt x="519" y="173"/>
                </a:lnTo>
                <a:lnTo>
                  <a:pt x="519" y="173"/>
                </a:lnTo>
                <a:lnTo>
                  <a:pt x="519" y="173"/>
                </a:lnTo>
                <a:close/>
                <a:moveTo>
                  <a:pt x="472" y="280"/>
                </a:moveTo>
                <a:lnTo>
                  <a:pt x="468" y="280"/>
                </a:lnTo>
                <a:lnTo>
                  <a:pt x="468" y="283"/>
                </a:lnTo>
                <a:lnTo>
                  <a:pt x="468" y="284"/>
                </a:lnTo>
                <a:lnTo>
                  <a:pt x="470" y="284"/>
                </a:lnTo>
                <a:lnTo>
                  <a:pt x="472" y="283"/>
                </a:lnTo>
                <a:lnTo>
                  <a:pt x="472" y="280"/>
                </a:lnTo>
                <a:lnTo>
                  <a:pt x="472" y="280"/>
                </a:lnTo>
                <a:lnTo>
                  <a:pt x="472" y="280"/>
                </a:lnTo>
                <a:lnTo>
                  <a:pt x="472" y="280"/>
                </a:lnTo>
                <a:lnTo>
                  <a:pt x="472" y="280"/>
                </a:lnTo>
                <a:lnTo>
                  <a:pt x="472" y="280"/>
                </a:lnTo>
                <a:lnTo>
                  <a:pt x="472" y="280"/>
                </a:lnTo>
                <a:close/>
                <a:moveTo>
                  <a:pt x="624" y="236"/>
                </a:moveTo>
                <a:lnTo>
                  <a:pt x="626" y="239"/>
                </a:lnTo>
                <a:lnTo>
                  <a:pt x="626" y="236"/>
                </a:lnTo>
                <a:lnTo>
                  <a:pt x="626" y="235"/>
                </a:lnTo>
                <a:lnTo>
                  <a:pt x="624" y="232"/>
                </a:lnTo>
                <a:lnTo>
                  <a:pt x="624" y="236"/>
                </a:lnTo>
                <a:lnTo>
                  <a:pt x="624" y="236"/>
                </a:lnTo>
                <a:lnTo>
                  <a:pt x="624" y="236"/>
                </a:lnTo>
                <a:lnTo>
                  <a:pt x="624" y="236"/>
                </a:lnTo>
                <a:lnTo>
                  <a:pt x="624" y="236"/>
                </a:lnTo>
                <a:lnTo>
                  <a:pt x="624" y="236"/>
                </a:lnTo>
                <a:lnTo>
                  <a:pt x="624" y="236"/>
                </a:lnTo>
                <a:close/>
                <a:moveTo>
                  <a:pt x="554" y="162"/>
                </a:moveTo>
                <a:lnTo>
                  <a:pt x="555" y="162"/>
                </a:lnTo>
                <a:lnTo>
                  <a:pt x="555" y="161"/>
                </a:lnTo>
                <a:lnTo>
                  <a:pt x="551" y="157"/>
                </a:lnTo>
                <a:lnTo>
                  <a:pt x="549" y="157"/>
                </a:lnTo>
                <a:lnTo>
                  <a:pt x="545" y="157"/>
                </a:lnTo>
                <a:lnTo>
                  <a:pt x="545" y="158"/>
                </a:lnTo>
                <a:lnTo>
                  <a:pt x="545" y="161"/>
                </a:lnTo>
                <a:lnTo>
                  <a:pt x="546" y="162"/>
                </a:lnTo>
                <a:lnTo>
                  <a:pt x="550" y="162"/>
                </a:lnTo>
                <a:lnTo>
                  <a:pt x="554" y="162"/>
                </a:lnTo>
                <a:lnTo>
                  <a:pt x="554" y="162"/>
                </a:lnTo>
                <a:lnTo>
                  <a:pt x="554" y="162"/>
                </a:lnTo>
                <a:lnTo>
                  <a:pt x="554" y="162"/>
                </a:lnTo>
                <a:lnTo>
                  <a:pt x="554" y="162"/>
                </a:lnTo>
                <a:lnTo>
                  <a:pt x="554" y="162"/>
                </a:lnTo>
                <a:lnTo>
                  <a:pt x="554" y="162"/>
                </a:lnTo>
                <a:close/>
                <a:moveTo>
                  <a:pt x="507" y="100"/>
                </a:moveTo>
                <a:lnTo>
                  <a:pt x="505" y="101"/>
                </a:lnTo>
                <a:lnTo>
                  <a:pt x="502" y="104"/>
                </a:lnTo>
                <a:lnTo>
                  <a:pt x="501" y="105"/>
                </a:lnTo>
                <a:lnTo>
                  <a:pt x="498" y="108"/>
                </a:lnTo>
                <a:lnTo>
                  <a:pt x="498" y="109"/>
                </a:lnTo>
                <a:lnTo>
                  <a:pt x="497" y="109"/>
                </a:lnTo>
                <a:lnTo>
                  <a:pt x="494" y="112"/>
                </a:lnTo>
                <a:lnTo>
                  <a:pt x="493" y="113"/>
                </a:lnTo>
                <a:lnTo>
                  <a:pt x="489" y="114"/>
                </a:lnTo>
                <a:lnTo>
                  <a:pt x="484" y="114"/>
                </a:lnTo>
                <a:lnTo>
                  <a:pt x="474" y="114"/>
                </a:lnTo>
                <a:lnTo>
                  <a:pt x="472" y="114"/>
                </a:lnTo>
                <a:lnTo>
                  <a:pt x="470" y="114"/>
                </a:lnTo>
                <a:lnTo>
                  <a:pt x="458" y="113"/>
                </a:lnTo>
                <a:lnTo>
                  <a:pt x="453" y="112"/>
                </a:lnTo>
                <a:lnTo>
                  <a:pt x="450" y="112"/>
                </a:lnTo>
                <a:lnTo>
                  <a:pt x="449" y="109"/>
                </a:lnTo>
                <a:lnTo>
                  <a:pt x="448" y="109"/>
                </a:lnTo>
                <a:lnTo>
                  <a:pt x="441" y="108"/>
                </a:lnTo>
                <a:lnTo>
                  <a:pt x="440" y="108"/>
                </a:lnTo>
                <a:lnTo>
                  <a:pt x="437" y="109"/>
                </a:lnTo>
                <a:lnTo>
                  <a:pt x="437" y="113"/>
                </a:lnTo>
                <a:lnTo>
                  <a:pt x="436" y="114"/>
                </a:lnTo>
                <a:lnTo>
                  <a:pt x="432" y="114"/>
                </a:lnTo>
                <a:lnTo>
                  <a:pt x="430" y="113"/>
                </a:lnTo>
                <a:lnTo>
                  <a:pt x="426" y="117"/>
                </a:lnTo>
                <a:lnTo>
                  <a:pt x="426" y="121"/>
                </a:lnTo>
                <a:lnTo>
                  <a:pt x="424" y="122"/>
                </a:lnTo>
                <a:lnTo>
                  <a:pt x="422" y="125"/>
                </a:lnTo>
                <a:lnTo>
                  <a:pt x="422" y="129"/>
                </a:lnTo>
                <a:lnTo>
                  <a:pt x="422" y="130"/>
                </a:lnTo>
                <a:lnTo>
                  <a:pt x="422" y="132"/>
                </a:lnTo>
                <a:lnTo>
                  <a:pt x="421" y="132"/>
                </a:lnTo>
                <a:lnTo>
                  <a:pt x="418" y="130"/>
                </a:lnTo>
                <a:lnTo>
                  <a:pt x="421" y="134"/>
                </a:lnTo>
                <a:lnTo>
                  <a:pt x="422" y="138"/>
                </a:lnTo>
                <a:lnTo>
                  <a:pt x="422" y="142"/>
                </a:lnTo>
                <a:lnTo>
                  <a:pt x="422" y="148"/>
                </a:lnTo>
                <a:lnTo>
                  <a:pt x="421" y="144"/>
                </a:lnTo>
                <a:lnTo>
                  <a:pt x="417" y="149"/>
                </a:lnTo>
                <a:lnTo>
                  <a:pt x="414" y="153"/>
                </a:lnTo>
                <a:lnTo>
                  <a:pt x="414" y="157"/>
                </a:lnTo>
                <a:lnTo>
                  <a:pt x="414" y="165"/>
                </a:lnTo>
                <a:lnTo>
                  <a:pt x="413" y="169"/>
                </a:lnTo>
                <a:lnTo>
                  <a:pt x="410" y="173"/>
                </a:lnTo>
                <a:lnTo>
                  <a:pt x="409" y="175"/>
                </a:lnTo>
                <a:lnTo>
                  <a:pt x="408" y="178"/>
                </a:lnTo>
                <a:lnTo>
                  <a:pt x="405" y="179"/>
                </a:lnTo>
                <a:lnTo>
                  <a:pt x="405" y="182"/>
                </a:lnTo>
                <a:lnTo>
                  <a:pt x="405" y="183"/>
                </a:lnTo>
                <a:lnTo>
                  <a:pt x="405" y="186"/>
                </a:lnTo>
                <a:lnTo>
                  <a:pt x="405" y="191"/>
                </a:lnTo>
                <a:lnTo>
                  <a:pt x="408" y="197"/>
                </a:lnTo>
                <a:lnTo>
                  <a:pt x="410" y="195"/>
                </a:lnTo>
                <a:lnTo>
                  <a:pt x="413" y="193"/>
                </a:lnTo>
                <a:lnTo>
                  <a:pt x="414" y="195"/>
                </a:lnTo>
                <a:lnTo>
                  <a:pt x="417" y="197"/>
                </a:lnTo>
                <a:lnTo>
                  <a:pt x="417" y="201"/>
                </a:lnTo>
                <a:lnTo>
                  <a:pt x="417" y="206"/>
                </a:lnTo>
                <a:lnTo>
                  <a:pt x="417" y="213"/>
                </a:lnTo>
                <a:lnTo>
                  <a:pt x="414" y="219"/>
                </a:lnTo>
                <a:lnTo>
                  <a:pt x="413" y="226"/>
                </a:lnTo>
                <a:lnTo>
                  <a:pt x="413" y="230"/>
                </a:lnTo>
                <a:lnTo>
                  <a:pt x="413" y="232"/>
                </a:lnTo>
                <a:lnTo>
                  <a:pt x="414" y="232"/>
                </a:lnTo>
                <a:lnTo>
                  <a:pt x="417" y="232"/>
                </a:lnTo>
                <a:lnTo>
                  <a:pt x="418" y="235"/>
                </a:lnTo>
                <a:lnTo>
                  <a:pt x="418" y="232"/>
                </a:lnTo>
                <a:lnTo>
                  <a:pt x="421" y="232"/>
                </a:lnTo>
                <a:lnTo>
                  <a:pt x="424" y="232"/>
                </a:lnTo>
                <a:lnTo>
                  <a:pt x="426" y="231"/>
                </a:lnTo>
                <a:lnTo>
                  <a:pt x="430" y="231"/>
                </a:lnTo>
                <a:lnTo>
                  <a:pt x="428" y="227"/>
                </a:lnTo>
                <a:lnTo>
                  <a:pt x="428" y="222"/>
                </a:lnTo>
                <a:lnTo>
                  <a:pt x="430" y="215"/>
                </a:lnTo>
                <a:lnTo>
                  <a:pt x="430" y="210"/>
                </a:lnTo>
                <a:lnTo>
                  <a:pt x="430" y="199"/>
                </a:lnTo>
                <a:lnTo>
                  <a:pt x="430" y="193"/>
                </a:lnTo>
                <a:lnTo>
                  <a:pt x="430" y="189"/>
                </a:lnTo>
                <a:lnTo>
                  <a:pt x="428" y="187"/>
                </a:lnTo>
                <a:lnTo>
                  <a:pt x="430" y="183"/>
                </a:lnTo>
                <a:lnTo>
                  <a:pt x="432" y="182"/>
                </a:lnTo>
                <a:lnTo>
                  <a:pt x="436" y="179"/>
                </a:lnTo>
                <a:lnTo>
                  <a:pt x="440" y="179"/>
                </a:lnTo>
                <a:lnTo>
                  <a:pt x="441" y="182"/>
                </a:lnTo>
                <a:lnTo>
                  <a:pt x="441" y="183"/>
                </a:lnTo>
                <a:lnTo>
                  <a:pt x="440" y="189"/>
                </a:lnTo>
                <a:lnTo>
                  <a:pt x="440" y="195"/>
                </a:lnTo>
                <a:lnTo>
                  <a:pt x="441" y="199"/>
                </a:lnTo>
                <a:lnTo>
                  <a:pt x="445" y="202"/>
                </a:lnTo>
                <a:lnTo>
                  <a:pt x="449" y="205"/>
                </a:lnTo>
                <a:lnTo>
                  <a:pt x="449" y="206"/>
                </a:lnTo>
                <a:lnTo>
                  <a:pt x="448" y="210"/>
                </a:lnTo>
                <a:lnTo>
                  <a:pt x="448" y="214"/>
                </a:lnTo>
                <a:lnTo>
                  <a:pt x="448" y="215"/>
                </a:lnTo>
                <a:lnTo>
                  <a:pt x="450" y="218"/>
                </a:lnTo>
                <a:lnTo>
                  <a:pt x="454" y="219"/>
                </a:lnTo>
                <a:lnTo>
                  <a:pt x="457" y="218"/>
                </a:lnTo>
                <a:lnTo>
                  <a:pt x="457" y="214"/>
                </a:lnTo>
                <a:lnTo>
                  <a:pt x="457" y="213"/>
                </a:lnTo>
                <a:lnTo>
                  <a:pt x="458" y="213"/>
                </a:lnTo>
                <a:lnTo>
                  <a:pt x="462" y="213"/>
                </a:lnTo>
                <a:lnTo>
                  <a:pt x="466" y="213"/>
                </a:lnTo>
                <a:lnTo>
                  <a:pt x="468" y="213"/>
                </a:lnTo>
                <a:lnTo>
                  <a:pt x="466" y="210"/>
                </a:lnTo>
                <a:lnTo>
                  <a:pt x="468" y="210"/>
                </a:lnTo>
                <a:lnTo>
                  <a:pt x="470" y="209"/>
                </a:lnTo>
                <a:lnTo>
                  <a:pt x="470" y="206"/>
                </a:lnTo>
                <a:lnTo>
                  <a:pt x="468" y="205"/>
                </a:lnTo>
                <a:lnTo>
                  <a:pt x="468" y="206"/>
                </a:lnTo>
                <a:lnTo>
                  <a:pt x="466" y="205"/>
                </a:lnTo>
                <a:lnTo>
                  <a:pt x="465" y="202"/>
                </a:lnTo>
                <a:lnTo>
                  <a:pt x="466" y="201"/>
                </a:lnTo>
                <a:lnTo>
                  <a:pt x="462" y="201"/>
                </a:lnTo>
                <a:lnTo>
                  <a:pt x="461" y="199"/>
                </a:lnTo>
                <a:lnTo>
                  <a:pt x="461" y="195"/>
                </a:lnTo>
                <a:lnTo>
                  <a:pt x="461" y="193"/>
                </a:lnTo>
                <a:lnTo>
                  <a:pt x="462" y="193"/>
                </a:lnTo>
                <a:lnTo>
                  <a:pt x="461" y="191"/>
                </a:lnTo>
                <a:lnTo>
                  <a:pt x="462" y="189"/>
                </a:lnTo>
                <a:lnTo>
                  <a:pt x="462" y="187"/>
                </a:lnTo>
                <a:lnTo>
                  <a:pt x="461" y="186"/>
                </a:lnTo>
                <a:lnTo>
                  <a:pt x="461" y="183"/>
                </a:lnTo>
                <a:lnTo>
                  <a:pt x="457" y="182"/>
                </a:lnTo>
                <a:lnTo>
                  <a:pt x="454" y="175"/>
                </a:lnTo>
                <a:lnTo>
                  <a:pt x="454" y="174"/>
                </a:lnTo>
                <a:lnTo>
                  <a:pt x="450" y="170"/>
                </a:lnTo>
                <a:lnTo>
                  <a:pt x="449" y="169"/>
                </a:lnTo>
                <a:lnTo>
                  <a:pt x="448" y="166"/>
                </a:lnTo>
                <a:lnTo>
                  <a:pt x="448" y="162"/>
                </a:lnTo>
                <a:lnTo>
                  <a:pt x="450" y="166"/>
                </a:lnTo>
                <a:lnTo>
                  <a:pt x="453" y="165"/>
                </a:lnTo>
                <a:lnTo>
                  <a:pt x="457" y="161"/>
                </a:lnTo>
                <a:lnTo>
                  <a:pt x="461" y="158"/>
                </a:lnTo>
                <a:lnTo>
                  <a:pt x="465" y="157"/>
                </a:lnTo>
                <a:lnTo>
                  <a:pt x="468" y="152"/>
                </a:lnTo>
                <a:lnTo>
                  <a:pt x="470" y="148"/>
                </a:lnTo>
                <a:lnTo>
                  <a:pt x="474" y="148"/>
                </a:lnTo>
                <a:lnTo>
                  <a:pt x="476" y="149"/>
                </a:lnTo>
                <a:lnTo>
                  <a:pt x="478" y="149"/>
                </a:lnTo>
                <a:lnTo>
                  <a:pt x="480" y="148"/>
                </a:lnTo>
                <a:lnTo>
                  <a:pt x="481" y="144"/>
                </a:lnTo>
                <a:lnTo>
                  <a:pt x="478" y="142"/>
                </a:lnTo>
                <a:lnTo>
                  <a:pt x="476" y="142"/>
                </a:lnTo>
                <a:lnTo>
                  <a:pt x="468" y="144"/>
                </a:lnTo>
                <a:lnTo>
                  <a:pt x="472" y="145"/>
                </a:lnTo>
                <a:lnTo>
                  <a:pt x="465" y="144"/>
                </a:lnTo>
                <a:lnTo>
                  <a:pt x="462" y="145"/>
                </a:lnTo>
                <a:lnTo>
                  <a:pt x="461" y="148"/>
                </a:lnTo>
                <a:lnTo>
                  <a:pt x="458" y="148"/>
                </a:lnTo>
                <a:lnTo>
                  <a:pt x="454" y="149"/>
                </a:lnTo>
                <a:lnTo>
                  <a:pt x="453" y="148"/>
                </a:lnTo>
                <a:lnTo>
                  <a:pt x="450" y="145"/>
                </a:lnTo>
                <a:lnTo>
                  <a:pt x="448" y="149"/>
                </a:lnTo>
                <a:lnTo>
                  <a:pt x="445" y="153"/>
                </a:lnTo>
                <a:lnTo>
                  <a:pt x="444" y="157"/>
                </a:lnTo>
                <a:lnTo>
                  <a:pt x="440" y="157"/>
                </a:lnTo>
                <a:lnTo>
                  <a:pt x="436" y="156"/>
                </a:lnTo>
                <a:lnTo>
                  <a:pt x="434" y="153"/>
                </a:lnTo>
                <a:lnTo>
                  <a:pt x="434" y="149"/>
                </a:lnTo>
                <a:lnTo>
                  <a:pt x="432" y="148"/>
                </a:lnTo>
                <a:lnTo>
                  <a:pt x="430" y="148"/>
                </a:lnTo>
                <a:lnTo>
                  <a:pt x="426" y="144"/>
                </a:lnTo>
                <a:lnTo>
                  <a:pt x="426" y="140"/>
                </a:lnTo>
                <a:lnTo>
                  <a:pt x="426" y="134"/>
                </a:lnTo>
                <a:lnTo>
                  <a:pt x="426" y="129"/>
                </a:lnTo>
                <a:lnTo>
                  <a:pt x="428" y="125"/>
                </a:lnTo>
                <a:lnTo>
                  <a:pt x="432" y="122"/>
                </a:lnTo>
                <a:lnTo>
                  <a:pt x="437" y="122"/>
                </a:lnTo>
                <a:lnTo>
                  <a:pt x="444" y="122"/>
                </a:lnTo>
                <a:lnTo>
                  <a:pt x="445" y="122"/>
                </a:lnTo>
                <a:lnTo>
                  <a:pt x="449" y="122"/>
                </a:lnTo>
                <a:lnTo>
                  <a:pt x="453" y="122"/>
                </a:lnTo>
                <a:lnTo>
                  <a:pt x="454" y="122"/>
                </a:lnTo>
                <a:lnTo>
                  <a:pt x="461" y="122"/>
                </a:lnTo>
                <a:lnTo>
                  <a:pt x="466" y="122"/>
                </a:lnTo>
                <a:lnTo>
                  <a:pt x="472" y="122"/>
                </a:lnTo>
                <a:lnTo>
                  <a:pt x="478" y="125"/>
                </a:lnTo>
                <a:lnTo>
                  <a:pt x="481" y="126"/>
                </a:lnTo>
                <a:lnTo>
                  <a:pt x="488" y="126"/>
                </a:lnTo>
                <a:lnTo>
                  <a:pt x="493" y="125"/>
                </a:lnTo>
                <a:lnTo>
                  <a:pt x="497" y="122"/>
                </a:lnTo>
                <a:lnTo>
                  <a:pt x="501" y="117"/>
                </a:lnTo>
                <a:lnTo>
                  <a:pt x="502" y="113"/>
                </a:lnTo>
                <a:lnTo>
                  <a:pt x="506" y="109"/>
                </a:lnTo>
                <a:lnTo>
                  <a:pt x="510" y="104"/>
                </a:lnTo>
                <a:lnTo>
                  <a:pt x="507" y="101"/>
                </a:lnTo>
                <a:lnTo>
                  <a:pt x="507" y="100"/>
                </a:lnTo>
                <a:lnTo>
                  <a:pt x="507" y="100"/>
                </a:lnTo>
                <a:lnTo>
                  <a:pt x="507" y="100"/>
                </a:lnTo>
                <a:lnTo>
                  <a:pt x="507" y="100"/>
                </a:lnTo>
                <a:lnTo>
                  <a:pt x="507" y="100"/>
                </a:lnTo>
                <a:lnTo>
                  <a:pt x="507" y="100"/>
                </a:lnTo>
                <a:lnTo>
                  <a:pt x="507" y="100"/>
                </a:lnTo>
                <a:close/>
                <a:moveTo>
                  <a:pt x="598" y="195"/>
                </a:moveTo>
                <a:lnTo>
                  <a:pt x="595" y="193"/>
                </a:lnTo>
                <a:lnTo>
                  <a:pt x="594" y="191"/>
                </a:lnTo>
                <a:lnTo>
                  <a:pt x="594" y="189"/>
                </a:lnTo>
                <a:lnTo>
                  <a:pt x="592" y="187"/>
                </a:lnTo>
                <a:lnTo>
                  <a:pt x="590" y="186"/>
                </a:lnTo>
                <a:lnTo>
                  <a:pt x="588" y="186"/>
                </a:lnTo>
                <a:lnTo>
                  <a:pt x="586" y="186"/>
                </a:lnTo>
                <a:lnTo>
                  <a:pt x="582" y="183"/>
                </a:lnTo>
                <a:lnTo>
                  <a:pt x="580" y="183"/>
                </a:lnTo>
                <a:lnTo>
                  <a:pt x="576" y="182"/>
                </a:lnTo>
                <a:lnTo>
                  <a:pt x="575" y="183"/>
                </a:lnTo>
                <a:lnTo>
                  <a:pt x="573" y="183"/>
                </a:lnTo>
                <a:lnTo>
                  <a:pt x="571" y="183"/>
                </a:lnTo>
                <a:lnTo>
                  <a:pt x="569" y="183"/>
                </a:lnTo>
                <a:lnTo>
                  <a:pt x="563" y="183"/>
                </a:lnTo>
                <a:lnTo>
                  <a:pt x="558" y="183"/>
                </a:lnTo>
                <a:lnTo>
                  <a:pt x="554" y="186"/>
                </a:lnTo>
                <a:lnTo>
                  <a:pt x="550" y="189"/>
                </a:lnTo>
                <a:lnTo>
                  <a:pt x="551" y="195"/>
                </a:lnTo>
                <a:lnTo>
                  <a:pt x="551" y="191"/>
                </a:lnTo>
                <a:lnTo>
                  <a:pt x="554" y="189"/>
                </a:lnTo>
                <a:lnTo>
                  <a:pt x="555" y="187"/>
                </a:lnTo>
                <a:lnTo>
                  <a:pt x="558" y="191"/>
                </a:lnTo>
                <a:lnTo>
                  <a:pt x="562" y="193"/>
                </a:lnTo>
                <a:lnTo>
                  <a:pt x="565" y="191"/>
                </a:lnTo>
                <a:lnTo>
                  <a:pt x="567" y="189"/>
                </a:lnTo>
                <a:lnTo>
                  <a:pt x="567" y="191"/>
                </a:lnTo>
                <a:lnTo>
                  <a:pt x="573" y="193"/>
                </a:lnTo>
                <a:lnTo>
                  <a:pt x="576" y="193"/>
                </a:lnTo>
                <a:lnTo>
                  <a:pt x="579" y="191"/>
                </a:lnTo>
                <a:lnTo>
                  <a:pt x="580" y="191"/>
                </a:lnTo>
                <a:lnTo>
                  <a:pt x="582" y="193"/>
                </a:lnTo>
                <a:lnTo>
                  <a:pt x="584" y="195"/>
                </a:lnTo>
                <a:lnTo>
                  <a:pt x="594" y="201"/>
                </a:lnTo>
                <a:lnTo>
                  <a:pt x="595" y="201"/>
                </a:lnTo>
                <a:lnTo>
                  <a:pt x="598" y="201"/>
                </a:lnTo>
                <a:lnTo>
                  <a:pt x="598" y="195"/>
                </a:lnTo>
                <a:lnTo>
                  <a:pt x="598" y="195"/>
                </a:lnTo>
                <a:lnTo>
                  <a:pt x="598" y="195"/>
                </a:lnTo>
                <a:lnTo>
                  <a:pt x="598" y="195"/>
                </a:lnTo>
                <a:lnTo>
                  <a:pt x="598" y="195"/>
                </a:lnTo>
                <a:lnTo>
                  <a:pt x="598" y="195"/>
                </a:lnTo>
                <a:lnTo>
                  <a:pt x="598" y="195"/>
                </a:lnTo>
                <a:close/>
                <a:moveTo>
                  <a:pt x="525" y="270"/>
                </a:moveTo>
                <a:lnTo>
                  <a:pt x="519" y="271"/>
                </a:lnTo>
                <a:lnTo>
                  <a:pt x="515" y="271"/>
                </a:lnTo>
                <a:lnTo>
                  <a:pt x="514" y="272"/>
                </a:lnTo>
                <a:lnTo>
                  <a:pt x="511" y="276"/>
                </a:lnTo>
                <a:lnTo>
                  <a:pt x="518" y="275"/>
                </a:lnTo>
                <a:lnTo>
                  <a:pt x="522" y="275"/>
                </a:lnTo>
                <a:lnTo>
                  <a:pt x="525" y="272"/>
                </a:lnTo>
                <a:lnTo>
                  <a:pt x="529" y="271"/>
                </a:lnTo>
                <a:lnTo>
                  <a:pt x="527" y="270"/>
                </a:lnTo>
                <a:lnTo>
                  <a:pt x="525" y="270"/>
                </a:lnTo>
                <a:lnTo>
                  <a:pt x="525" y="270"/>
                </a:lnTo>
                <a:lnTo>
                  <a:pt x="525" y="270"/>
                </a:lnTo>
                <a:lnTo>
                  <a:pt x="525" y="270"/>
                </a:lnTo>
                <a:lnTo>
                  <a:pt x="525" y="270"/>
                </a:lnTo>
                <a:lnTo>
                  <a:pt x="525" y="270"/>
                </a:lnTo>
                <a:lnTo>
                  <a:pt x="525" y="270"/>
                </a:lnTo>
                <a:close/>
                <a:moveTo>
                  <a:pt x="538" y="189"/>
                </a:moveTo>
                <a:lnTo>
                  <a:pt x="537" y="189"/>
                </a:lnTo>
                <a:lnTo>
                  <a:pt x="533" y="187"/>
                </a:lnTo>
                <a:lnTo>
                  <a:pt x="529" y="187"/>
                </a:lnTo>
                <a:lnTo>
                  <a:pt x="523" y="187"/>
                </a:lnTo>
                <a:lnTo>
                  <a:pt x="522" y="189"/>
                </a:lnTo>
                <a:lnTo>
                  <a:pt x="522" y="193"/>
                </a:lnTo>
                <a:lnTo>
                  <a:pt x="525" y="197"/>
                </a:lnTo>
                <a:lnTo>
                  <a:pt x="531" y="201"/>
                </a:lnTo>
                <a:lnTo>
                  <a:pt x="535" y="199"/>
                </a:lnTo>
                <a:lnTo>
                  <a:pt x="538" y="197"/>
                </a:lnTo>
                <a:lnTo>
                  <a:pt x="541" y="193"/>
                </a:lnTo>
                <a:lnTo>
                  <a:pt x="537" y="191"/>
                </a:lnTo>
                <a:lnTo>
                  <a:pt x="538" y="189"/>
                </a:lnTo>
                <a:lnTo>
                  <a:pt x="538" y="189"/>
                </a:lnTo>
                <a:lnTo>
                  <a:pt x="538" y="189"/>
                </a:lnTo>
                <a:lnTo>
                  <a:pt x="538" y="189"/>
                </a:lnTo>
                <a:lnTo>
                  <a:pt x="538" y="189"/>
                </a:lnTo>
                <a:lnTo>
                  <a:pt x="538" y="189"/>
                </a:lnTo>
                <a:lnTo>
                  <a:pt x="538" y="189"/>
                </a:lnTo>
                <a:close/>
                <a:moveTo>
                  <a:pt x="545" y="145"/>
                </a:moveTo>
                <a:lnTo>
                  <a:pt x="546" y="145"/>
                </a:lnTo>
                <a:lnTo>
                  <a:pt x="549" y="145"/>
                </a:lnTo>
                <a:lnTo>
                  <a:pt x="550" y="148"/>
                </a:lnTo>
                <a:lnTo>
                  <a:pt x="550" y="145"/>
                </a:lnTo>
                <a:lnTo>
                  <a:pt x="551" y="145"/>
                </a:lnTo>
                <a:lnTo>
                  <a:pt x="550" y="144"/>
                </a:lnTo>
                <a:lnTo>
                  <a:pt x="549" y="142"/>
                </a:lnTo>
                <a:lnTo>
                  <a:pt x="549" y="140"/>
                </a:lnTo>
                <a:lnTo>
                  <a:pt x="549" y="138"/>
                </a:lnTo>
                <a:lnTo>
                  <a:pt x="546" y="136"/>
                </a:lnTo>
                <a:lnTo>
                  <a:pt x="545" y="138"/>
                </a:lnTo>
                <a:lnTo>
                  <a:pt x="542" y="138"/>
                </a:lnTo>
                <a:lnTo>
                  <a:pt x="542" y="140"/>
                </a:lnTo>
                <a:lnTo>
                  <a:pt x="545" y="144"/>
                </a:lnTo>
                <a:lnTo>
                  <a:pt x="545" y="145"/>
                </a:lnTo>
                <a:lnTo>
                  <a:pt x="545" y="145"/>
                </a:lnTo>
                <a:lnTo>
                  <a:pt x="545" y="145"/>
                </a:lnTo>
                <a:lnTo>
                  <a:pt x="545" y="145"/>
                </a:lnTo>
                <a:lnTo>
                  <a:pt x="545" y="145"/>
                </a:lnTo>
                <a:lnTo>
                  <a:pt x="545" y="145"/>
                </a:lnTo>
                <a:lnTo>
                  <a:pt x="545" y="145"/>
                </a:lnTo>
                <a:close/>
                <a:moveTo>
                  <a:pt x="602" y="266"/>
                </a:moveTo>
                <a:lnTo>
                  <a:pt x="599" y="270"/>
                </a:lnTo>
                <a:lnTo>
                  <a:pt x="599" y="271"/>
                </a:lnTo>
                <a:lnTo>
                  <a:pt x="598" y="271"/>
                </a:lnTo>
                <a:lnTo>
                  <a:pt x="598" y="275"/>
                </a:lnTo>
                <a:lnTo>
                  <a:pt x="599" y="276"/>
                </a:lnTo>
                <a:lnTo>
                  <a:pt x="602" y="275"/>
                </a:lnTo>
                <a:lnTo>
                  <a:pt x="603" y="272"/>
                </a:lnTo>
                <a:lnTo>
                  <a:pt x="606" y="270"/>
                </a:lnTo>
                <a:lnTo>
                  <a:pt x="607" y="266"/>
                </a:lnTo>
                <a:lnTo>
                  <a:pt x="607" y="263"/>
                </a:lnTo>
                <a:lnTo>
                  <a:pt x="608" y="262"/>
                </a:lnTo>
                <a:lnTo>
                  <a:pt x="607" y="259"/>
                </a:lnTo>
                <a:lnTo>
                  <a:pt x="602" y="266"/>
                </a:lnTo>
                <a:lnTo>
                  <a:pt x="602" y="266"/>
                </a:lnTo>
                <a:lnTo>
                  <a:pt x="602" y="266"/>
                </a:lnTo>
                <a:lnTo>
                  <a:pt x="602" y="266"/>
                </a:lnTo>
                <a:lnTo>
                  <a:pt x="602" y="266"/>
                </a:lnTo>
                <a:lnTo>
                  <a:pt x="602" y="266"/>
                </a:lnTo>
                <a:lnTo>
                  <a:pt x="602" y="266"/>
                </a:lnTo>
                <a:close/>
                <a:moveTo>
                  <a:pt x="602" y="149"/>
                </a:moveTo>
                <a:lnTo>
                  <a:pt x="599" y="148"/>
                </a:lnTo>
                <a:lnTo>
                  <a:pt x="598" y="149"/>
                </a:lnTo>
                <a:lnTo>
                  <a:pt x="595" y="152"/>
                </a:lnTo>
                <a:lnTo>
                  <a:pt x="599" y="156"/>
                </a:lnTo>
                <a:lnTo>
                  <a:pt x="602" y="156"/>
                </a:lnTo>
                <a:lnTo>
                  <a:pt x="602" y="153"/>
                </a:lnTo>
                <a:lnTo>
                  <a:pt x="602" y="149"/>
                </a:lnTo>
                <a:lnTo>
                  <a:pt x="602" y="149"/>
                </a:lnTo>
                <a:lnTo>
                  <a:pt x="602" y="149"/>
                </a:lnTo>
                <a:lnTo>
                  <a:pt x="602" y="149"/>
                </a:lnTo>
                <a:lnTo>
                  <a:pt x="602" y="149"/>
                </a:lnTo>
                <a:lnTo>
                  <a:pt x="602" y="149"/>
                </a:lnTo>
                <a:lnTo>
                  <a:pt x="602" y="149"/>
                </a:lnTo>
                <a:close/>
                <a:moveTo>
                  <a:pt x="720" y="266"/>
                </a:moveTo>
                <a:lnTo>
                  <a:pt x="712" y="267"/>
                </a:lnTo>
                <a:lnTo>
                  <a:pt x="708" y="270"/>
                </a:lnTo>
                <a:lnTo>
                  <a:pt x="707" y="272"/>
                </a:lnTo>
                <a:lnTo>
                  <a:pt x="700" y="283"/>
                </a:lnTo>
                <a:lnTo>
                  <a:pt x="700" y="284"/>
                </a:lnTo>
                <a:lnTo>
                  <a:pt x="707" y="283"/>
                </a:lnTo>
                <a:lnTo>
                  <a:pt x="709" y="283"/>
                </a:lnTo>
                <a:lnTo>
                  <a:pt x="713" y="283"/>
                </a:lnTo>
                <a:lnTo>
                  <a:pt x="717" y="280"/>
                </a:lnTo>
                <a:lnTo>
                  <a:pt x="721" y="275"/>
                </a:lnTo>
                <a:lnTo>
                  <a:pt x="723" y="271"/>
                </a:lnTo>
                <a:lnTo>
                  <a:pt x="725" y="270"/>
                </a:lnTo>
                <a:lnTo>
                  <a:pt x="721" y="267"/>
                </a:lnTo>
                <a:lnTo>
                  <a:pt x="720" y="266"/>
                </a:lnTo>
                <a:lnTo>
                  <a:pt x="720" y="266"/>
                </a:lnTo>
                <a:lnTo>
                  <a:pt x="720" y="266"/>
                </a:lnTo>
                <a:lnTo>
                  <a:pt x="720" y="266"/>
                </a:lnTo>
                <a:lnTo>
                  <a:pt x="720" y="266"/>
                </a:lnTo>
                <a:lnTo>
                  <a:pt x="720" y="266"/>
                </a:lnTo>
                <a:lnTo>
                  <a:pt x="720" y="266"/>
                </a:lnTo>
                <a:close/>
                <a:moveTo>
                  <a:pt x="760" y="178"/>
                </a:moveTo>
                <a:lnTo>
                  <a:pt x="757" y="178"/>
                </a:lnTo>
                <a:lnTo>
                  <a:pt x="752" y="175"/>
                </a:lnTo>
                <a:lnTo>
                  <a:pt x="748" y="174"/>
                </a:lnTo>
                <a:lnTo>
                  <a:pt x="744" y="174"/>
                </a:lnTo>
                <a:lnTo>
                  <a:pt x="740" y="173"/>
                </a:lnTo>
                <a:lnTo>
                  <a:pt x="735" y="170"/>
                </a:lnTo>
                <a:lnTo>
                  <a:pt x="725" y="165"/>
                </a:lnTo>
                <a:lnTo>
                  <a:pt x="720" y="162"/>
                </a:lnTo>
                <a:lnTo>
                  <a:pt x="713" y="158"/>
                </a:lnTo>
                <a:lnTo>
                  <a:pt x="709" y="158"/>
                </a:lnTo>
                <a:lnTo>
                  <a:pt x="707" y="161"/>
                </a:lnTo>
                <a:lnTo>
                  <a:pt x="703" y="162"/>
                </a:lnTo>
                <a:lnTo>
                  <a:pt x="700" y="165"/>
                </a:lnTo>
                <a:lnTo>
                  <a:pt x="699" y="165"/>
                </a:lnTo>
                <a:lnTo>
                  <a:pt x="700" y="169"/>
                </a:lnTo>
                <a:lnTo>
                  <a:pt x="699" y="170"/>
                </a:lnTo>
                <a:lnTo>
                  <a:pt x="693" y="173"/>
                </a:lnTo>
                <a:lnTo>
                  <a:pt x="689" y="173"/>
                </a:lnTo>
                <a:lnTo>
                  <a:pt x="687" y="173"/>
                </a:lnTo>
                <a:lnTo>
                  <a:pt x="685" y="174"/>
                </a:lnTo>
                <a:lnTo>
                  <a:pt x="683" y="178"/>
                </a:lnTo>
                <a:lnTo>
                  <a:pt x="681" y="182"/>
                </a:lnTo>
                <a:lnTo>
                  <a:pt x="679" y="186"/>
                </a:lnTo>
                <a:lnTo>
                  <a:pt x="672" y="191"/>
                </a:lnTo>
                <a:lnTo>
                  <a:pt x="669" y="193"/>
                </a:lnTo>
                <a:lnTo>
                  <a:pt x="668" y="193"/>
                </a:lnTo>
                <a:lnTo>
                  <a:pt x="663" y="189"/>
                </a:lnTo>
                <a:lnTo>
                  <a:pt x="660" y="186"/>
                </a:lnTo>
                <a:lnTo>
                  <a:pt x="660" y="183"/>
                </a:lnTo>
                <a:lnTo>
                  <a:pt x="659" y="179"/>
                </a:lnTo>
                <a:lnTo>
                  <a:pt x="659" y="175"/>
                </a:lnTo>
                <a:lnTo>
                  <a:pt x="656" y="175"/>
                </a:lnTo>
                <a:lnTo>
                  <a:pt x="656" y="179"/>
                </a:lnTo>
                <a:lnTo>
                  <a:pt x="656" y="183"/>
                </a:lnTo>
                <a:lnTo>
                  <a:pt x="651" y="173"/>
                </a:lnTo>
                <a:lnTo>
                  <a:pt x="651" y="166"/>
                </a:lnTo>
                <a:lnTo>
                  <a:pt x="651" y="162"/>
                </a:lnTo>
                <a:lnTo>
                  <a:pt x="652" y="157"/>
                </a:lnTo>
                <a:lnTo>
                  <a:pt x="652" y="153"/>
                </a:lnTo>
                <a:lnTo>
                  <a:pt x="651" y="149"/>
                </a:lnTo>
                <a:lnTo>
                  <a:pt x="651" y="148"/>
                </a:lnTo>
                <a:lnTo>
                  <a:pt x="650" y="145"/>
                </a:lnTo>
                <a:lnTo>
                  <a:pt x="646" y="145"/>
                </a:lnTo>
                <a:lnTo>
                  <a:pt x="639" y="144"/>
                </a:lnTo>
                <a:lnTo>
                  <a:pt x="634" y="142"/>
                </a:lnTo>
                <a:lnTo>
                  <a:pt x="628" y="138"/>
                </a:lnTo>
                <a:lnTo>
                  <a:pt x="622" y="138"/>
                </a:lnTo>
                <a:lnTo>
                  <a:pt x="616" y="142"/>
                </a:lnTo>
                <a:lnTo>
                  <a:pt x="611" y="145"/>
                </a:lnTo>
                <a:lnTo>
                  <a:pt x="606" y="145"/>
                </a:lnTo>
                <a:lnTo>
                  <a:pt x="606" y="149"/>
                </a:lnTo>
                <a:lnTo>
                  <a:pt x="603" y="153"/>
                </a:lnTo>
                <a:lnTo>
                  <a:pt x="602" y="156"/>
                </a:lnTo>
                <a:lnTo>
                  <a:pt x="602" y="157"/>
                </a:lnTo>
                <a:lnTo>
                  <a:pt x="606" y="158"/>
                </a:lnTo>
                <a:lnTo>
                  <a:pt x="607" y="157"/>
                </a:lnTo>
                <a:lnTo>
                  <a:pt x="611" y="158"/>
                </a:lnTo>
                <a:lnTo>
                  <a:pt x="612" y="158"/>
                </a:lnTo>
                <a:lnTo>
                  <a:pt x="615" y="158"/>
                </a:lnTo>
                <a:lnTo>
                  <a:pt x="615" y="161"/>
                </a:lnTo>
                <a:lnTo>
                  <a:pt x="616" y="161"/>
                </a:lnTo>
                <a:lnTo>
                  <a:pt x="616" y="162"/>
                </a:lnTo>
                <a:lnTo>
                  <a:pt x="616" y="165"/>
                </a:lnTo>
                <a:lnTo>
                  <a:pt x="616" y="166"/>
                </a:lnTo>
                <a:lnTo>
                  <a:pt x="619" y="169"/>
                </a:lnTo>
                <a:lnTo>
                  <a:pt x="620" y="170"/>
                </a:lnTo>
                <a:lnTo>
                  <a:pt x="622" y="173"/>
                </a:lnTo>
                <a:lnTo>
                  <a:pt x="626" y="173"/>
                </a:lnTo>
                <a:lnTo>
                  <a:pt x="628" y="173"/>
                </a:lnTo>
                <a:lnTo>
                  <a:pt x="632" y="173"/>
                </a:lnTo>
                <a:lnTo>
                  <a:pt x="636" y="173"/>
                </a:lnTo>
                <a:lnTo>
                  <a:pt x="639" y="173"/>
                </a:lnTo>
                <a:lnTo>
                  <a:pt x="643" y="170"/>
                </a:lnTo>
                <a:lnTo>
                  <a:pt x="650" y="170"/>
                </a:lnTo>
                <a:lnTo>
                  <a:pt x="647" y="173"/>
                </a:lnTo>
                <a:lnTo>
                  <a:pt x="650" y="173"/>
                </a:lnTo>
                <a:lnTo>
                  <a:pt x="647" y="174"/>
                </a:lnTo>
                <a:lnTo>
                  <a:pt x="650" y="174"/>
                </a:lnTo>
                <a:lnTo>
                  <a:pt x="646" y="175"/>
                </a:lnTo>
                <a:lnTo>
                  <a:pt x="646" y="178"/>
                </a:lnTo>
                <a:lnTo>
                  <a:pt x="643" y="179"/>
                </a:lnTo>
                <a:lnTo>
                  <a:pt x="643" y="178"/>
                </a:lnTo>
                <a:lnTo>
                  <a:pt x="642" y="178"/>
                </a:lnTo>
                <a:lnTo>
                  <a:pt x="639" y="175"/>
                </a:lnTo>
                <a:lnTo>
                  <a:pt x="638" y="175"/>
                </a:lnTo>
                <a:lnTo>
                  <a:pt x="634" y="175"/>
                </a:lnTo>
                <a:lnTo>
                  <a:pt x="632" y="178"/>
                </a:lnTo>
                <a:lnTo>
                  <a:pt x="630" y="182"/>
                </a:lnTo>
                <a:lnTo>
                  <a:pt x="626" y="182"/>
                </a:lnTo>
                <a:lnTo>
                  <a:pt x="622" y="179"/>
                </a:lnTo>
                <a:lnTo>
                  <a:pt x="619" y="179"/>
                </a:lnTo>
                <a:lnTo>
                  <a:pt x="616" y="182"/>
                </a:lnTo>
                <a:lnTo>
                  <a:pt x="616" y="183"/>
                </a:lnTo>
                <a:lnTo>
                  <a:pt x="620" y="183"/>
                </a:lnTo>
                <a:lnTo>
                  <a:pt x="622" y="186"/>
                </a:lnTo>
                <a:lnTo>
                  <a:pt x="624" y="189"/>
                </a:lnTo>
                <a:lnTo>
                  <a:pt x="628" y="191"/>
                </a:lnTo>
                <a:lnTo>
                  <a:pt x="630" y="191"/>
                </a:lnTo>
                <a:lnTo>
                  <a:pt x="630" y="195"/>
                </a:lnTo>
                <a:lnTo>
                  <a:pt x="630" y="197"/>
                </a:lnTo>
                <a:lnTo>
                  <a:pt x="628" y="197"/>
                </a:lnTo>
                <a:lnTo>
                  <a:pt x="628" y="199"/>
                </a:lnTo>
                <a:lnTo>
                  <a:pt x="628" y="202"/>
                </a:lnTo>
                <a:lnTo>
                  <a:pt x="632" y="206"/>
                </a:lnTo>
                <a:lnTo>
                  <a:pt x="636" y="205"/>
                </a:lnTo>
                <a:lnTo>
                  <a:pt x="638" y="202"/>
                </a:lnTo>
                <a:lnTo>
                  <a:pt x="639" y="199"/>
                </a:lnTo>
                <a:lnTo>
                  <a:pt x="639" y="197"/>
                </a:lnTo>
                <a:lnTo>
                  <a:pt x="642" y="195"/>
                </a:lnTo>
                <a:lnTo>
                  <a:pt x="639" y="193"/>
                </a:lnTo>
                <a:lnTo>
                  <a:pt x="642" y="193"/>
                </a:lnTo>
                <a:lnTo>
                  <a:pt x="643" y="191"/>
                </a:lnTo>
                <a:lnTo>
                  <a:pt x="643" y="189"/>
                </a:lnTo>
                <a:lnTo>
                  <a:pt x="646" y="187"/>
                </a:lnTo>
                <a:lnTo>
                  <a:pt x="647" y="183"/>
                </a:lnTo>
                <a:lnTo>
                  <a:pt x="646" y="189"/>
                </a:lnTo>
                <a:lnTo>
                  <a:pt x="643" y="193"/>
                </a:lnTo>
                <a:lnTo>
                  <a:pt x="643" y="195"/>
                </a:lnTo>
                <a:lnTo>
                  <a:pt x="643" y="197"/>
                </a:lnTo>
                <a:lnTo>
                  <a:pt x="646" y="197"/>
                </a:lnTo>
                <a:lnTo>
                  <a:pt x="647" y="201"/>
                </a:lnTo>
                <a:lnTo>
                  <a:pt x="651" y="201"/>
                </a:lnTo>
                <a:lnTo>
                  <a:pt x="651" y="202"/>
                </a:lnTo>
                <a:lnTo>
                  <a:pt x="652" y="202"/>
                </a:lnTo>
                <a:lnTo>
                  <a:pt x="656" y="202"/>
                </a:lnTo>
                <a:lnTo>
                  <a:pt x="656" y="205"/>
                </a:lnTo>
                <a:lnTo>
                  <a:pt x="659" y="202"/>
                </a:lnTo>
                <a:lnTo>
                  <a:pt x="660" y="202"/>
                </a:lnTo>
                <a:lnTo>
                  <a:pt x="659" y="205"/>
                </a:lnTo>
                <a:lnTo>
                  <a:pt x="659" y="206"/>
                </a:lnTo>
                <a:lnTo>
                  <a:pt x="663" y="209"/>
                </a:lnTo>
                <a:lnTo>
                  <a:pt x="665" y="213"/>
                </a:lnTo>
                <a:lnTo>
                  <a:pt x="672" y="213"/>
                </a:lnTo>
                <a:lnTo>
                  <a:pt x="677" y="214"/>
                </a:lnTo>
                <a:lnTo>
                  <a:pt x="687" y="218"/>
                </a:lnTo>
                <a:lnTo>
                  <a:pt x="693" y="219"/>
                </a:lnTo>
                <a:lnTo>
                  <a:pt x="696" y="222"/>
                </a:lnTo>
                <a:lnTo>
                  <a:pt x="700" y="223"/>
                </a:lnTo>
                <a:lnTo>
                  <a:pt x="703" y="223"/>
                </a:lnTo>
                <a:lnTo>
                  <a:pt x="707" y="226"/>
                </a:lnTo>
                <a:lnTo>
                  <a:pt x="709" y="230"/>
                </a:lnTo>
                <a:lnTo>
                  <a:pt x="709" y="231"/>
                </a:lnTo>
                <a:lnTo>
                  <a:pt x="712" y="230"/>
                </a:lnTo>
                <a:lnTo>
                  <a:pt x="712" y="231"/>
                </a:lnTo>
                <a:lnTo>
                  <a:pt x="712" y="235"/>
                </a:lnTo>
                <a:lnTo>
                  <a:pt x="713" y="235"/>
                </a:lnTo>
                <a:lnTo>
                  <a:pt x="713" y="236"/>
                </a:lnTo>
                <a:lnTo>
                  <a:pt x="716" y="236"/>
                </a:lnTo>
                <a:lnTo>
                  <a:pt x="716" y="239"/>
                </a:lnTo>
                <a:lnTo>
                  <a:pt x="716" y="240"/>
                </a:lnTo>
                <a:lnTo>
                  <a:pt x="716" y="246"/>
                </a:lnTo>
                <a:lnTo>
                  <a:pt x="720" y="250"/>
                </a:lnTo>
                <a:lnTo>
                  <a:pt x="721" y="252"/>
                </a:lnTo>
                <a:lnTo>
                  <a:pt x="720" y="254"/>
                </a:lnTo>
                <a:lnTo>
                  <a:pt x="727" y="258"/>
                </a:lnTo>
                <a:lnTo>
                  <a:pt x="723" y="256"/>
                </a:lnTo>
                <a:lnTo>
                  <a:pt x="720" y="256"/>
                </a:lnTo>
                <a:lnTo>
                  <a:pt x="717" y="258"/>
                </a:lnTo>
                <a:lnTo>
                  <a:pt x="723" y="262"/>
                </a:lnTo>
                <a:lnTo>
                  <a:pt x="720" y="263"/>
                </a:lnTo>
                <a:lnTo>
                  <a:pt x="721" y="266"/>
                </a:lnTo>
                <a:lnTo>
                  <a:pt x="725" y="267"/>
                </a:lnTo>
                <a:lnTo>
                  <a:pt x="725" y="270"/>
                </a:lnTo>
                <a:lnTo>
                  <a:pt x="725" y="271"/>
                </a:lnTo>
                <a:lnTo>
                  <a:pt x="723" y="275"/>
                </a:lnTo>
                <a:lnTo>
                  <a:pt x="721" y="279"/>
                </a:lnTo>
                <a:lnTo>
                  <a:pt x="721" y="280"/>
                </a:lnTo>
                <a:lnTo>
                  <a:pt x="725" y="279"/>
                </a:lnTo>
                <a:lnTo>
                  <a:pt x="727" y="276"/>
                </a:lnTo>
                <a:lnTo>
                  <a:pt x="727" y="279"/>
                </a:lnTo>
                <a:lnTo>
                  <a:pt x="729" y="279"/>
                </a:lnTo>
                <a:lnTo>
                  <a:pt x="733" y="279"/>
                </a:lnTo>
                <a:lnTo>
                  <a:pt x="737" y="279"/>
                </a:lnTo>
                <a:lnTo>
                  <a:pt x="740" y="276"/>
                </a:lnTo>
                <a:lnTo>
                  <a:pt x="739" y="279"/>
                </a:lnTo>
                <a:lnTo>
                  <a:pt x="740" y="283"/>
                </a:lnTo>
                <a:lnTo>
                  <a:pt x="744" y="287"/>
                </a:lnTo>
                <a:lnTo>
                  <a:pt x="748" y="292"/>
                </a:lnTo>
                <a:lnTo>
                  <a:pt x="752" y="294"/>
                </a:lnTo>
                <a:lnTo>
                  <a:pt x="756" y="298"/>
                </a:lnTo>
                <a:lnTo>
                  <a:pt x="753" y="296"/>
                </a:lnTo>
                <a:lnTo>
                  <a:pt x="757" y="258"/>
                </a:lnTo>
                <a:lnTo>
                  <a:pt x="756" y="256"/>
                </a:lnTo>
                <a:lnTo>
                  <a:pt x="756" y="252"/>
                </a:lnTo>
                <a:lnTo>
                  <a:pt x="757" y="244"/>
                </a:lnTo>
                <a:lnTo>
                  <a:pt x="761" y="178"/>
                </a:lnTo>
                <a:lnTo>
                  <a:pt x="761" y="178"/>
                </a:lnTo>
                <a:lnTo>
                  <a:pt x="760" y="178"/>
                </a:lnTo>
                <a:lnTo>
                  <a:pt x="760" y="178"/>
                </a:lnTo>
                <a:lnTo>
                  <a:pt x="760" y="178"/>
                </a:lnTo>
                <a:lnTo>
                  <a:pt x="760" y="178"/>
                </a:lnTo>
                <a:lnTo>
                  <a:pt x="760" y="178"/>
                </a:lnTo>
                <a:lnTo>
                  <a:pt x="760" y="178"/>
                </a:lnTo>
                <a:lnTo>
                  <a:pt x="760" y="178"/>
                </a:lnTo>
                <a:close/>
                <a:moveTo>
                  <a:pt x="656" y="230"/>
                </a:moveTo>
                <a:lnTo>
                  <a:pt x="655" y="231"/>
                </a:lnTo>
                <a:lnTo>
                  <a:pt x="652" y="232"/>
                </a:lnTo>
                <a:lnTo>
                  <a:pt x="651" y="235"/>
                </a:lnTo>
                <a:lnTo>
                  <a:pt x="651" y="236"/>
                </a:lnTo>
                <a:lnTo>
                  <a:pt x="651" y="244"/>
                </a:lnTo>
                <a:lnTo>
                  <a:pt x="655" y="246"/>
                </a:lnTo>
                <a:lnTo>
                  <a:pt x="656" y="246"/>
                </a:lnTo>
                <a:lnTo>
                  <a:pt x="656" y="243"/>
                </a:lnTo>
                <a:lnTo>
                  <a:pt x="659" y="235"/>
                </a:lnTo>
                <a:lnTo>
                  <a:pt x="656" y="231"/>
                </a:lnTo>
                <a:lnTo>
                  <a:pt x="656" y="230"/>
                </a:lnTo>
                <a:lnTo>
                  <a:pt x="656" y="230"/>
                </a:lnTo>
                <a:lnTo>
                  <a:pt x="656" y="230"/>
                </a:lnTo>
                <a:lnTo>
                  <a:pt x="656" y="230"/>
                </a:lnTo>
                <a:lnTo>
                  <a:pt x="656" y="230"/>
                </a:lnTo>
                <a:lnTo>
                  <a:pt x="656" y="230"/>
                </a:lnTo>
                <a:lnTo>
                  <a:pt x="656" y="230"/>
                </a:lnTo>
                <a:close/>
                <a:moveTo>
                  <a:pt x="647" y="240"/>
                </a:moveTo>
                <a:lnTo>
                  <a:pt x="650" y="244"/>
                </a:lnTo>
                <a:lnTo>
                  <a:pt x="647" y="243"/>
                </a:lnTo>
                <a:lnTo>
                  <a:pt x="647" y="246"/>
                </a:lnTo>
                <a:lnTo>
                  <a:pt x="650" y="248"/>
                </a:lnTo>
                <a:lnTo>
                  <a:pt x="647" y="250"/>
                </a:lnTo>
                <a:lnTo>
                  <a:pt x="646" y="254"/>
                </a:lnTo>
                <a:lnTo>
                  <a:pt x="647" y="256"/>
                </a:lnTo>
                <a:lnTo>
                  <a:pt x="650" y="256"/>
                </a:lnTo>
                <a:lnTo>
                  <a:pt x="652" y="252"/>
                </a:lnTo>
                <a:lnTo>
                  <a:pt x="652" y="248"/>
                </a:lnTo>
                <a:lnTo>
                  <a:pt x="651" y="246"/>
                </a:lnTo>
                <a:lnTo>
                  <a:pt x="650" y="244"/>
                </a:lnTo>
                <a:lnTo>
                  <a:pt x="651" y="244"/>
                </a:lnTo>
                <a:lnTo>
                  <a:pt x="650" y="240"/>
                </a:lnTo>
                <a:lnTo>
                  <a:pt x="647" y="240"/>
                </a:lnTo>
                <a:lnTo>
                  <a:pt x="647" y="240"/>
                </a:lnTo>
                <a:lnTo>
                  <a:pt x="647" y="240"/>
                </a:lnTo>
                <a:lnTo>
                  <a:pt x="647" y="240"/>
                </a:lnTo>
                <a:lnTo>
                  <a:pt x="647" y="240"/>
                </a:lnTo>
                <a:lnTo>
                  <a:pt x="647" y="240"/>
                </a:lnTo>
                <a:lnTo>
                  <a:pt x="647" y="240"/>
                </a:lnTo>
                <a:close/>
                <a:moveTo>
                  <a:pt x="630" y="232"/>
                </a:moveTo>
                <a:lnTo>
                  <a:pt x="628" y="240"/>
                </a:lnTo>
                <a:lnTo>
                  <a:pt x="632" y="235"/>
                </a:lnTo>
                <a:lnTo>
                  <a:pt x="634" y="227"/>
                </a:lnTo>
                <a:lnTo>
                  <a:pt x="632" y="230"/>
                </a:lnTo>
                <a:lnTo>
                  <a:pt x="630" y="232"/>
                </a:lnTo>
                <a:lnTo>
                  <a:pt x="630" y="232"/>
                </a:lnTo>
                <a:lnTo>
                  <a:pt x="630" y="232"/>
                </a:lnTo>
                <a:lnTo>
                  <a:pt x="630" y="232"/>
                </a:lnTo>
                <a:lnTo>
                  <a:pt x="630" y="232"/>
                </a:lnTo>
                <a:lnTo>
                  <a:pt x="630" y="232"/>
                </a:lnTo>
                <a:lnTo>
                  <a:pt x="630" y="232"/>
                </a:lnTo>
                <a:close/>
                <a:moveTo>
                  <a:pt x="484" y="284"/>
                </a:moveTo>
                <a:lnTo>
                  <a:pt x="485" y="287"/>
                </a:lnTo>
                <a:lnTo>
                  <a:pt x="488" y="283"/>
                </a:lnTo>
                <a:lnTo>
                  <a:pt x="488" y="280"/>
                </a:lnTo>
                <a:lnTo>
                  <a:pt x="485" y="283"/>
                </a:lnTo>
                <a:lnTo>
                  <a:pt x="484" y="283"/>
                </a:lnTo>
                <a:lnTo>
                  <a:pt x="481" y="284"/>
                </a:lnTo>
                <a:lnTo>
                  <a:pt x="484" y="284"/>
                </a:lnTo>
                <a:lnTo>
                  <a:pt x="484" y="284"/>
                </a:lnTo>
                <a:lnTo>
                  <a:pt x="484" y="284"/>
                </a:lnTo>
                <a:lnTo>
                  <a:pt x="484" y="284"/>
                </a:lnTo>
                <a:lnTo>
                  <a:pt x="484" y="284"/>
                </a:lnTo>
                <a:lnTo>
                  <a:pt x="484" y="284"/>
                </a:lnTo>
                <a:lnTo>
                  <a:pt x="484" y="284"/>
                </a:lnTo>
                <a:close/>
                <a:moveTo>
                  <a:pt x="466" y="215"/>
                </a:moveTo>
                <a:lnTo>
                  <a:pt x="461" y="218"/>
                </a:lnTo>
                <a:lnTo>
                  <a:pt x="461" y="219"/>
                </a:lnTo>
                <a:lnTo>
                  <a:pt x="461" y="222"/>
                </a:lnTo>
                <a:lnTo>
                  <a:pt x="461" y="223"/>
                </a:lnTo>
                <a:lnTo>
                  <a:pt x="458" y="226"/>
                </a:lnTo>
                <a:lnTo>
                  <a:pt x="458" y="227"/>
                </a:lnTo>
                <a:lnTo>
                  <a:pt x="461" y="230"/>
                </a:lnTo>
                <a:lnTo>
                  <a:pt x="462" y="227"/>
                </a:lnTo>
                <a:lnTo>
                  <a:pt x="462" y="230"/>
                </a:lnTo>
                <a:lnTo>
                  <a:pt x="465" y="227"/>
                </a:lnTo>
                <a:lnTo>
                  <a:pt x="465" y="226"/>
                </a:lnTo>
                <a:lnTo>
                  <a:pt x="465" y="223"/>
                </a:lnTo>
                <a:lnTo>
                  <a:pt x="466" y="222"/>
                </a:lnTo>
                <a:lnTo>
                  <a:pt x="466" y="218"/>
                </a:lnTo>
                <a:lnTo>
                  <a:pt x="466" y="215"/>
                </a:lnTo>
                <a:lnTo>
                  <a:pt x="466" y="215"/>
                </a:lnTo>
                <a:lnTo>
                  <a:pt x="466" y="215"/>
                </a:lnTo>
                <a:lnTo>
                  <a:pt x="466" y="215"/>
                </a:lnTo>
                <a:lnTo>
                  <a:pt x="466" y="215"/>
                </a:lnTo>
                <a:lnTo>
                  <a:pt x="466" y="215"/>
                </a:lnTo>
                <a:lnTo>
                  <a:pt x="466" y="215"/>
                </a:lnTo>
                <a:close/>
                <a:moveTo>
                  <a:pt x="481" y="156"/>
                </a:moveTo>
                <a:lnTo>
                  <a:pt x="480" y="156"/>
                </a:lnTo>
                <a:lnTo>
                  <a:pt x="478" y="157"/>
                </a:lnTo>
                <a:lnTo>
                  <a:pt x="480" y="157"/>
                </a:lnTo>
                <a:lnTo>
                  <a:pt x="481" y="156"/>
                </a:lnTo>
                <a:lnTo>
                  <a:pt x="481" y="156"/>
                </a:lnTo>
                <a:lnTo>
                  <a:pt x="481" y="156"/>
                </a:lnTo>
                <a:lnTo>
                  <a:pt x="481" y="156"/>
                </a:lnTo>
                <a:lnTo>
                  <a:pt x="481" y="156"/>
                </a:lnTo>
                <a:lnTo>
                  <a:pt x="481" y="156"/>
                </a:lnTo>
                <a:lnTo>
                  <a:pt x="481" y="156"/>
                </a:lnTo>
                <a:close/>
                <a:moveTo>
                  <a:pt x="476" y="153"/>
                </a:moveTo>
                <a:lnTo>
                  <a:pt x="472" y="153"/>
                </a:lnTo>
                <a:lnTo>
                  <a:pt x="470" y="157"/>
                </a:lnTo>
                <a:lnTo>
                  <a:pt x="472" y="161"/>
                </a:lnTo>
                <a:lnTo>
                  <a:pt x="474" y="156"/>
                </a:lnTo>
                <a:lnTo>
                  <a:pt x="476" y="158"/>
                </a:lnTo>
                <a:lnTo>
                  <a:pt x="476" y="161"/>
                </a:lnTo>
                <a:lnTo>
                  <a:pt x="478" y="161"/>
                </a:lnTo>
                <a:lnTo>
                  <a:pt x="478" y="157"/>
                </a:lnTo>
                <a:lnTo>
                  <a:pt x="478" y="153"/>
                </a:lnTo>
                <a:lnTo>
                  <a:pt x="476" y="153"/>
                </a:lnTo>
                <a:lnTo>
                  <a:pt x="476" y="153"/>
                </a:lnTo>
                <a:lnTo>
                  <a:pt x="476" y="153"/>
                </a:lnTo>
                <a:lnTo>
                  <a:pt x="476" y="153"/>
                </a:lnTo>
                <a:lnTo>
                  <a:pt x="476" y="153"/>
                </a:lnTo>
                <a:lnTo>
                  <a:pt x="476" y="153"/>
                </a:lnTo>
                <a:lnTo>
                  <a:pt x="476" y="153"/>
                </a:lnTo>
                <a:close/>
                <a:moveTo>
                  <a:pt x="465" y="230"/>
                </a:moveTo>
                <a:lnTo>
                  <a:pt x="465" y="232"/>
                </a:lnTo>
                <a:lnTo>
                  <a:pt x="468" y="235"/>
                </a:lnTo>
                <a:lnTo>
                  <a:pt x="470" y="230"/>
                </a:lnTo>
                <a:lnTo>
                  <a:pt x="474" y="230"/>
                </a:lnTo>
                <a:lnTo>
                  <a:pt x="474" y="227"/>
                </a:lnTo>
                <a:lnTo>
                  <a:pt x="472" y="226"/>
                </a:lnTo>
                <a:lnTo>
                  <a:pt x="470" y="226"/>
                </a:lnTo>
                <a:lnTo>
                  <a:pt x="470" y="219"/>
                </a:lnTo>
                <a:lnTo>
                  <a:pt x="472" y="218"/>
                </a:lnTo>
                <a:lnTo>
                  <a:pt x="474" y="215"/>
                </a:lnTo>
                <a:lnTo>
                  <a:pt x="474" y="214"/>
                </a:lnTo>
                <a:lnTo>
                  <a:pt x="472" y="210"/>
                </a:lnTo>
                <a:lnTo>
                  <a:pt x="470" y="213"/>
                </a:lnTo>
                <a:lnTo>
                  <a:pt x="468" y="215"/>
                </a:lnTo>
                <a:lnTo>
                  <a:pt x="466" y="222"/>
                </a:lnTo>
                <a:lnTo>
                  <a:pt x="466" y="226"/>
                </a:lnTo>
                <a:lnTo>
                  <a:pt x="465" y="230"/>
                </a:lnTo>
                <a:lnTo>
                  <a:pt x="465" y="230"/>
                </a:lnTo>
                <a:lnTo>
                  <a:pt x="465" y="230"/>
                </a:lnTo>
                <a:lnTo>
                  <a:pt x="465" y="230"/>
                </a:lnTo>
                <a:lnTo>
                  <a:pt x="465" y="230"/>
                </a:lnTo>
                <a:lnTo>
                  <a:pt x="465" y="230"/>
                </a:lnTo>
                <a:lnTo>
                  <a:pt x="465" y="230"/>
                </a:lnTo>
                <a:close/>
                <a:moveTo>
                  <a:pt x="430" y="243"/>
                </a:moveTo>
                <a:lnTo>
                  <a:pt x="430" y="236"/>
                </a:lnTo>
                <a:lnTo>
                  <a:pt x="428" y="239"/>
                </a:lnTo>
                <a:lnTo>
                  <a:pt x="428" y="243"/>
                </a:lnTo>
                <a:lnTo>
                  <a:pt x="430" y="248"/>
                </a:lnTo>
                <a:lnTo>
                  <a:pt x="430" y="243"/>
                </a:lnTo>
                <a:lnTo>
                  <a:pt x="430" y="243"/>
                </a:lnTo>
                <a:lnTo>
                  <a:pt x="430" y="243"/>
                </a:lnTo>
                <a:lnTo>
                  <a:pt x="430" y="243"/>
                </a:lnTo>
                <a:lnTo>
                  <a:pt x="430" y="243"/>
                </a:lnTo>
                <a:lnTo>
                  <a:pt x="430" y="243"/>
                </a:lnTo>
                <a:lnTo>
                  <a:pt x="430" y="243"/>
                </a:lnTo>
                <a:close/>
                <a:moveTo>
                  <a:pt x="454" y="227"/>
                </a:moveTo>
                <a:lnTo>
                  <a:pt x="454" y="223"/>
                </a:lnTo>
                <a:lnTo>
                  <a:pt x="453" y="226"/>
                </a:lnTo>
                <a:lnTo>
                  <a:pt x="453" y="227"/>
                </a:lnTo>
                <a:lnTo>
                  <a:pt x="454" y="230"/>
                </a:lnTo>
                <a:lnTo>
                  <a:pt x="454" y="227"/>
                </a:lnTo>
                <a:lnTo>
                  <a:pt x="454" y="227"/>
                </a:lnTo>
                <a:lnTo>
                  <a:pt x="454" y="227"/>
                </a:lnTo>
                <a:lnTo>
                  <a:pt x="454" y="227"/>
                </a:lnTo>
                <a:lnTo>
                  <a:pt x="454" y="227"/>
                </a:lnTo>
                <a:lnTo>
                  <a:pt x="454" y="227"/>
                </a:lnTo>
                <a:lnTo>
                  <a:pt x="454" y="227"/>
                </a:lnTo>
                <a:close/>
                <a:moveTo>
                  <a:pt x="474" y="280"/>
                </a:moveTo>
                <a:lnTo>
                  <a:pt x="476" y="283"/>
                </a:lnTo>
                <a:lnTo>
                  <a:pt x="476" y="280"/>
                </a:lnTo>
                <a:lnTo>
                  <a:pt x="474" y="280"/>
                </a:lnTo>
                <a:lnTo>
                  <a:pt x="474" y="280"/>
                </a:lnTo>
                <a:lnTo>
                  <a:pt x="474" y="280"/>
                </a:lnTo>
                <a:lnTo>
                  <a:pt x="474" y="280"/>
                </a:lnTo>
                <a:lnTo>
                  <a:pt x="474" y="280"/>
                </a:lnTo>
                <a:lnTo>
                  <a:pt x="474" y="280"/>
                </a:lnTo>
                <a:lnTo>
                  <a:pt x="474" y="280"/>
                </a:lnTo>
                <a:close/>
                <a:moveTo>
                  <a:pt x="474" y="205"/>
                </a:moveTo>
                <a:lnTo>
                  <a:pt x="472" y="202"/>
                </a:lnTo>
                <a:lnTo>
                  <a:pt x="472" y="206"/>
                </a:lnTo>
                <a:lnTo>
                  <a:pt x="472" y="209"/>
                </a:lnTo>
                <a:lnTo>
                  <a:pt x="474" y="209"/>
                </a:lnTo>
                <a:lnTo>
                  <a:pt x="476" y="206"/>
                </a:lnTo>
                <a:lnTo>
                  <a:pt x="474" y="205"/>
                </a:lnTo>
                <a:lnTo>
                  <a:pt x="474" y="205"/>
                </a:lnTo>
                <a:lnTo>
                  <a:pt x="474" y="205"/>
                </a:lnTo>
                <a:lnTo>
                  <a:pt x="474" y="205"/>
                </a:lnTo>
                <a:lnTo>
                  <a:pt x="474" y="205"/>
                </a:lnTo>
                <a:lnTo>
                  <a:pt x="474" y="205"/>
                </a:lnTo>
                <a:lnTo>
                  <a:pt x="474" y="205"/>
                </a:lnTo>
                <a:close/>
                <a:moveTo>
                  <a:pt x="506" y="162"/>
                </a:moveTo>
                <a:lnTo>
                  <a:pt x="502" y="162"/>
                </a:lnTo>
                <a:lnTo>
                  <a:pt x="497" y="161"/>
                </a:lnTo>
                <a:lnTo>
                  <a:pt x="494" y="165"/>
                </a:lnTo>
                <a:lnTo>
                  <a:pt x="494" y="166"/>
                </a:lnTo>
                <a:lnTo>
                  <a:pt x="497" y="166"/>
                </a:lnTo>
                <a:lnTo>
                  <a:pt x="501" y="166"/>
                </a:lnTo>
                <a:lnTo>
                  <a:pt x="502" y="166"/>
                </a:lnTo>
                <a:lnTo>
                  <a:pt x="505" y="166"/>
                </a:lnTo>
                <a:lnTo>
                  <a:pt x="507" y="165"/>
                </a:lnTo>
                <a:lnTo>
                  <a:pt x="510" y="165"/>
                </a:lnTo>
                <a:lnTo>
                  <a:pt x="507" y="162"/>
                </a:lnTo>
                <a:lnTo>
                  <a:pt x="506" y="162"/>
                </a:lnTo>
                <a:lnTo>
                  <a:pt x="506" y="162"/>
                </a:lnTo>
                <a:lnTo>
                  <a:pt x="506" y="162"/>
                </a:lnTo>
                <a:lnTo>
                  <a:pt x="506" y="162"/>
                </a:lnTo>
                <a:lnTo>
                  <a:pt x="506" y="162"/>
                </a:lnTo>
                <a:lnTo>
                  <a:pt x="506" y="162"/>
                </a:lnTo>
                <a:lnTo>
                  <a:pt x="506" y="162"/>
                </a:lnTo>
                <a:close/>
                <a:moveTo>
                  <a:pt x="497" y="279"/>
                </a:moveTo>
                <a:lnTo>
                  <a:pt x="492" y="279"/>
                </a:lnTo>
                <a:lnTo>
                  <a:pt x="492" y="280"/>
                </a:lnTo>
                <a:lnTo>
                  <a:pt x="493" y="280"/>
                </a:lnTo>
                <a:lnTo>
                  <a:pt x="489" y="283"/>
                </a:lnTo>
                <a:lnTo>
                  <a:pt x="489" y="284"/>
                </a:lnTo>
                <a:lnTo>
                  <a:pt x="494" y="284"/>
                </a:lnTo>
                <a:lnTo>
                  <a:pt x="501" y="283"/>
                </a:lnTo>
                <a:lnTo>
                  <a:pt x="502" y="280"/>
                </a:lnTo>
                <a:lnTo>
                  <a:pt x="501" y="279"/>
                </a:lnTo>
                <a:lnTo>
                  <a:pt x="497" y="279"/>
                </a:lnTo>
                <a:lnTo>
                  <a:pt x="497" y="279"/>
                </a:lnTo>
                <a:lnTo>
                  <a:pt x="497" y="279"/>
                </a:lnTo>
                <a:lnTo>
                  <a:pt x="497" y="279"/>
                </a:lnTo>
                <a:lnTo>
                  <a:pt x="497" y="279"/>
                </a:lnTo>
                <a:lnTo>
                  <a:pt x="497" y="279"/>
                </a:lnTo>
                <a:lnTo>
                  <a:pt x="497" y="279"/>
                </a:lnTo>
                <a:close/>
                <a:moveTo>
                  <a:pt x="498" y="292"/>
                </a:moveTo>
                <a:lnTo>
                  <a:pt x="494" y="294"/>
                </a:lnTo>
                <a:lnTo>
                  <a:pt x="494" y="296"/>
                </a:lnTo>
                <a:lnTo>
                  <a:pt x="493" y="298"/>
                </a:lnTo>
                <a:lnTo>
                  <a:pt x="489" y="298"/>
                </a:lnTo>
                <a:lnTo>
                  <a:pt x="485" y="300"/>
                </a:lnTo>
                <a:lnTo>
                  <a:pt x="481" y="302"/>
                </a:lnTo>
                <a:lnTo>
                  <a:pt x="480" y="302"/>
                </a:lnTo>
                <a:lnTo>
                  <a:pt x="474" y="313"/>
                </a:lnTo>
                <a:lnTo>
                  <a:pt x="476" y="313"/>
                </a:lnTo>
                <a:lnTo>
                  <a:pt x="476" y="315"/>
                </a:lnTo>
                <a:lnTo>
                  <a:pt x="474" y="316"/>
                </a:lnTo>
                <a:lnTo>
                  <a:pt x="472" y="319"/>
                </a:lnTo>
                <a:lnTo>
                  <a:pt x="478" y="319"/>
                </a:lnTo>
                <a:lnTo>
                  <a:pt x="481" y="316"/>
                </a:lnTo>
                <a:lnTo>
                  <a:pt x="484" y="315"/>
                </a:lnTo>
                <a:lnTo>
                  <a:pt x="489" y="315"/>
                </a:lnTo>
                <a:lnTo>
                  <a:pt x="493" y="311"/>
                </a:lnTo>
                <a:lnTo>
                  <a:pt x="494" y="309"/>
                </a:lnTo>
                <a:lnTo>
                  <a:pt x="497" y="306"/>
                </a:lnTo>
                <a:lnTo>
                  <a:pt x="497" y="303"/>
                </a:lnTo>
                <a:lnTo>
                  <a:pt x="498" y="303"/>
                </a:lnTo>
                <a:lnTo>
                  <a:pt x="501" y="302"/>
                </a:lnTo>
                <a:lnTo>
                  <a:pt x="498" y="298"/>
                </a:lnTo>
                <a:lnTo>
                  <a:pt x="501" y="296"/>
                </a:lnTo>
                <a:lnTo>
                  <a:pt x="498" y="292"/>
                </a:lnTo>
                <a:lnTo>
                  <a:pt x="498" y="292"/>
                </a:lnTo>
                <a:lnTo>
                  <a:pt x="498" y="292"/>
                </a:lnTo>
                <a:lnTo>
                  <a:pt x="498" y="292"/>
                </a:lnTo>
                <a:lnTo>
                  <a:pt x="498" y="292"/>
                </a:lnTo>
                <a:lnTo>
                  <a:pt x="498" y="292"/>
                </a:lnTo>
                <a:lnTo>
                  <a:pt x="498" y="292"/>
                </a:lnTo>
                <a:close/>
                <a:moveTo>
                  <a:pt x="476" y="283"/>
                </a:moveTo>
                <a:lnTo>
                  <a:pt x="472" y="284"/>
                </a:lnTo>
                <a:lnTo>
                  <a:pt x="472" y="287"/>
                </a:lnTo>
                <a:lnTo>
                  <a:pt x="474" y="287"/>
                </a:lnTo>
                <a:lnTo>
                  <a:pt x="476" y="287"/>
                </a:lnTo>
                <a:lnTo>
                  <a:pt x="476" y="284"/>
                </a:lnTo>
                <a:lnTo>
                  <a:pt x="478" y="283"/>
                </a:lnTo>
                <a:lnTo>
                  <a:pt x="484" y="280"/>
                </a:lnTo>
                <a:lnTo>
                  <a:pt x="480" y="280"/>
                </a:lnTo>
                <a:lnTo>
                  <a:pt x="476" y="283"/>
                </a:lnTo>
                <a:lnTo>
                  <a:pt x="476" y="283"/>
                </a:lnTo>
                <a:lnTo>
                  <a:pt x="476" y="283"/>
                </a:lnTo>
                <a:lnTo>
                  <a:pt x="476" y="283"/>
                </a:lnTo>
                <a:lnTo>
                  <a:pt x="476" y="283"/>
                </a:lnTo>
                <a:lnTo>
                  <a:pt x="476" y="283"/>
                </a:lnTo>
                <a:lnTo>
                  <a:pt x="476" y="283"/>
                </a:lnTo>
                <a:close/>
                <a:moveTo>
                  <a:pt x="465" y="279"/>
                </a:moveTo>
                <a:lnTo>
                  <a:pt x="465" y="280"/>
                </a:lnTo>
                <a:lnTo>
                  <a:pt x="466" y="280"/>
                </a:lnTo>
                <a:lnTo>
                  <a:pt x="462" y="283"/>
                </a:lnTo>
                <a:lnTo>
                  <a:pt x="458" y="287"/>
                </a:lnTo>
                <a:lnTo>
                  <a:pt x="457" y="288"/>
                </a:lnTo>
                <a:lnTo>
                  <a:pt x="454" y="288"/>
                </a:lnTo>
                <a:lnTo>
                  <a:pt x="453" y="284"/>
                </a:lnTo>
                <a:lnTo>
                  <a:pt x="450" y="284"/>
                </a:lnTo>
                <a:lnTo>
                  <a:pt x="449" y="284"/>
                </a:lnTo>
                <a:lnTo>
                  <a:pt x="445" y="284"/>
                </a:lnTo>
                <a:lnTo>
                  <a:pt x="445" y="287"/>
                </a:lnTo>
                <a:lnTo>
                  <a:pt x="444" y="287"/>
                </a:lnTo>
                <a:lnTo>
                  <a:pt x="441" y="287"/>
                </a:lnTo>
                <a:lnTo>
                  <a:pt x="440" y="284"/>
                </a:lnTo>
                <a:lnTo>
                  <a:pt x="436" y="283"/>
                </a:lnTo>
                <a:lnTo>
                  <a:pt x="430" y="280"/>
                </a:lnTo>
                <a:lnTo>
                  <a:pt x="424" y="280"/>
                </a:lnTo>
                <a:lnTo>
                  <a:pt x="421" y="284"/>
                </a:lnTo>
                <a:lnTo>
                  <a:pt x="417" y="284"/>
                </a:lnTo>
                <a:lnTo>
                  <a:pt x="417" y="288"/>
                </a:lnTo>
                <a:lnTo>
                  <a:pt x="417" y="290"/>
                </a:lnTo>
                <a:lnTo>
                  <a:pt x="417" y="292"/>
                </a:lnTo>
                <a:lnTo>
                  <a:pt x="418" y="290"/>
                </a:lnTo>
                <a:lnTo>
                  <a:pt x="422" y="290"/>
                </a:lnTo>
                <a:lnTo>
                  <a:pt x="426" y="290"/>
                </a:lnTo>
                <a:lnTo>
                  <a:pt x="432" y="292"/>
                </a:lnTo>
                <a:lnTo>
                  <a:pt x="434" y="292"/>
                </a:lnTo>
                <a:lnTo>
                  <a:pt x="436" y="292"/>
                </a:lnTo>
                <a:lnTo>
                  <a:pt x="440" y="292"/>
                </a:lnTo>
                <a:lnTo>
                  <a:pt x="441" y="292"/>
                </a:lnTo>
                <a:lnTo>
                  <a:pt x="441" y="290"/>
                </a:lnTo>
                <a:lnTo>
                  <a:pt x="448" y="292"/>
                </a:lnTo>
                <a:lnTo>
                  <a:pt x="453" y="290"/>
                </a:lnTo>
                <a:lnTo>
                  <a:pt x="461" y="288"/>
                </a:lnTo>
                <a:lnTo>
                  <a:pt x="462" y="288"/>
                </a:lnTo>
                <a:lnTo>
                  <a:pt x="465" y="284"/>
                </a:lnTo>
                <a:lnTo>
                  <a:pt x="466" y="283"/>
                </a:lnTo>
                <a:lnTo>
                  <a:pt x="468" y="283"/>
                </a:lnTo>
                <a:lnTo>
                  <a:pt x="466" y="279"/>
                </a:lnTo>
                <a:lnTo>
                  <a:pt x="465" y="279"/>
                </a:lnTo>
                <a:lnTo>
                  <a:pt x="465" y="279"/>
                </a:lnTo>
                <a:lnTo>
                  <a:pt x="465" y="279"/>
                </a:lnTo>
                <a:lnTo>
                  <a:pt x="465" y="279"/>
                </a:lnTo>
                <a:lnTo>
                  <a:pt x="465" y="279"/>
                </a:lnTo>
                <a:lnTo>
                  <a:pt x="465" y="279"/>
                </a:lnTo>
                <a:lnTo>
                  <a:pt x="465" y="279"/>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7" name="Freeform 152"/>
          <p:cNvSpPr>
            <a:spLocks/>
          </p:cNvSpPr>
          <p:nvPr/>
        </p:nvSpPr>
        <p:spPr bwMode="auto">
          <a:xfrm>
            <a:off x="5897201" y="3065652"/>
            <a:ext cx="741209" cy="845810"/>
          </a:xfrm>
          <a:custGeom>
            <a:avLst/>
            <a:gdLst>
              <a:gd name="T0" fmla="*/ 320 w 334"/>
              <a:gd name="T1" fmla="*/ 95 h 374"/>
              <a:gd name="T2" fmla="*/ 316 w 334"/>
              <a:gd name="T3" fmla="*/ 83 h 374"/>
              <a:gd name="T4" fmla="*/ 301 w 334"/>
              <a:gd name="T5" fmla="*/ 85 h 374"/>
              <a:gd name="T6" fmla="*/ 284 w 334"/>
              <a:gd name="T7" fmla="*/ 94 h 374"/>
              <a:gd name="T8" fmla="*/ 273 w 334"/>
              <a:gd name="T9" fmla="*/ 106 h 374"/>
              <a:gd name="T10" fmla="*/ 271 w 334"/>
              <a:gd name="T11" fmla="*/ 118 h 374"/>
              <a:gd name="T12" fmla="*/ 240 w 334"/>
              <a:gd name="T13" fmla="*/ 117 h 374"/>
              <a:gd name="T14" fmla="*/ 235 w 334"/>
              <a:gd name="T15" fmla="*/ 104 h 374"/>
              <a:gd name="T16" fmla="*/ 230 w 334"/>
              <a:gd name="T17" fmla="*/ 121 h 374"/>
              <a:gd name="T18" fmla="*/ 202 w 334"/>
              <a:gd name="T19" fmla="*/ 120 h 374"/>
              <a:gd name="T20" fmla="*/ 181 w 334"/>
              <a:gd name="T21" fmla="*/ 110 h 374"/>
              <a:gd name="T22" fmla="*/ 155 w 334"/>
              <a:gd name="T23" fmla="*/ 103 h 374"/>
              <a:gd name="T24" fmla="*/ 132 w 334"/>
              <a:gd name="T25" fmla="*/ 85 h 374"/>
              <a:gd name="T26" fmla="*/ 128 w 334"/>
              <a:gd name="T27" fmla="*/ 67 h 374"/>
              <a:gd name="T28" fmla="*/ 109 w 334"/>
              <a:gd name="T29" fmla="*/ 57 h 374"/>
              <a:gd name="T30" fmla="*/ 108 w 334"/>
              <a:gd name="T31" fmla="*/ 42 h 374"/>
              <a:gd name="T32" fmla="*/ 105 w 334"/>
              <a:gd name="T33" fmla="*/ 28 h 374"/>
              <a:gd name="T34" fmla="*/ 92 w 334"/>
              <a:gd name="T35" fmla="*/ 9 h 374"/>
              <a:gd name="T36" fmla="*/ 68 w 334"/>
              <a:gd name="T37" fmla="*/ 12 h 374"/>
              <a:gd name="T38" fmla="*/ 46 w 334"/>
              <a:gd name="T39" fmla="*/ 18 h 374"/>
              <a:gd name="T40" fmla="*/ 53 w 334"/>
              <a:gd name="T41" fmla="*/ 34 h 374"/>
              <a:gd name="T42" fmla="*/ 63 w 334"/>
              <a:gd name="T43" fmla="*/ 47 h 374"/>
              <a:gd name="T44" fmla="*/ 55 w 334"/>
              <a:gd name="T45" fmla="*/ 70 h 374"/>
              <a:gd name="T46" fmla="*/ 39 w 334"/>
              <a:gd name="T47" fmla="*/ 98 h 374"/>
              <a:gd name="T48" fmla="*/ 16 w 334"/>
              <a:gd name="T49" fmla="*/ 106 h 374"/>
              <a:gd name="T50" fmla="*/ 26 w 334"/>
              <a:gd name="T51" fmla="*/ 133 h 374"/>
              <a:gd name="T52" fmla="*/ 29 w 334"/>
              <a:gd name="T53" fmla="*/ 153 h 374"/>
              <a:gd name="T54" fmla="*/ 6 w 334"/>
              <a:gd name="T55" fmla="*/ 153 h 374"/>
              <a:gd name="T56" fmla="*/ 7 w 334"/>
              <a:gd name="T57" fmla="*/ 167 h 374"/>
              <a:gd name="T58" fmla="*/ 26 w 334"/>
              <a:gd name="T59" fmla="*/ 176 h 374"/>
              <a:gd name="T60" fmla="*/ 25 w 334"/>
              <a:gd name="T61" fmla="*/ 194 h 374"/>
              <a:gd name="T62" fmla="*/ 48 w 334"/>
              <a:gd name="T63" fmla="*/ 187 h 374"/>
              <a:gd name="T64" fmla="*/ 56 w 334"/>
              <a:gd name="T65" fmla="*/ 181 h 374"/>
              <a:gd name="T66" fmla="*/ 58 w 334"/>
              <a:gd name="T67" fmla="*/ 196 h 374"/>
              <a:gd name="T68" fmla="*/ 60 w 334"/>
              <a:gd name="T69" fmla="*/ 220 h 374"/>
              <a:gd name="T70" fmla="*/ 65 w 334"/>
              <a:gd name="T71" fmla="*/ 233 h 374"/>
              <a:gd name="T72" fmla="*/ 76 w 334"/>
              <a:gd name="T73" fmla="*/ 270 h 374"/>
              <a:gd name="T74" fmla="*/ 85 w 334"/>
              <a:gd name="T75" fmla="*/ 288 h 374"/>
              <a:gd name="T76" fmla="*/ 111 w 334"/>
              <a:gd name="T77" fmla="*/ 345 h 374"/>
              <a:gd name="T78" fmla="*/ 112 w 334"/>
              <a:gd name="T79" fmla="*/ 354 h 374"/>
              <a:gd name="T80" fmla="*/ 135 w 334"/>
              <a:gd name="T81" fmla="*/ 369 h 374"/>
              <a:gd name="T82" fmla="*/ 148 w 334"/>
              <a:gd name="T83" fmla="*/ 346 h 374"/>
              <a:gd name="T84" fmla="*/ 155 w 334"/>
              <a:gd name="T85" fmla="*/ 316 h 374"/>
              <a:gd name="T86" fmla="*/ 154 w 334"/>
              <a:gd name="T87" fmla="*/ 283 h 374"/>
              <a:gd name="T88" fmla="*/ 165 w 334"/>
              <a:gd name="T89" fmla="*/ 262 h 374"/>
              <a:gd name="T90" fmla="*/ 188 w 334"/>
              <a:gd name="T91" fmla="*/ 243 h 374"/>
              <a:gd name="T92" fmla="*/ 208 w 334"/>
              <a:gd name="T93" fmla="*/ 217 h 374"/>
              <a:gd name="T94" fmla="*/ 224 w 334"/>
              <a:gd name="T95" fmla="*/ 207 h 374"/>
              <a:gd name="T96" fmla="*/ 240 w 334"/>
              <a:gd name="T97" fmla="*/ 184 h 374"/>
              <a:gd name="T98" fmla="*/ 245 w 334"/>
              <a:gd name="T99" fmla="*/ 181 h 374"/>
              <a:gd name="T100" fmla="*/ 250 w 334"/>
              <a:gd name="T101" fmla="*/ 186 h 374"/>
              <a:gd name="T102" fmla="*/ 241 w 334"/>
              <a:gd name="T103" fmla="*/ 160 h 374"/>
              <a:gd name="T104" fmla="*/ 237 w 334"/>
              <a:gd name="T105" fmla="*/ 143 h 374"/>
              <a:gd name="T106" fmla="*/ 235 w 334"/>
              <a:gd name="T107" fmla="*/ 134 h 374"/>
              <a:gd name="T108" fmla="*/ 238 w 334"/>
              <a:gd name="T109" fmla="*/ 126 h 374"/>
              <a:gd name="T110" fmla="*/ 252 w 334"/>
              <a:gd name="T111" fmla="*/ 138 h 374"/>
              <a:gd name="T112" fmla="*/ 277 w 334"/>
              <a:gd name="T113" fmla="*/ 154 h 374"/>
              <a:gd name="T114" fmla="*/ 280 w 334"/>
              <a:gd name="T115" fmla="*/ 167 h 374"/>
              <a:gd name="T116" fmla="*/ 295 w 334"/>
              <a:gd name="T117" fmla="*/ 184 h 374"/>
              <a:gd name="T118" fmla="*/ 297 w 334"/>
              <a:gd name="T119" fmla="*/ 157 h 374"/>
              <a:gd name="T120" fmla="*/ 313 w 334"/>
              <a:gd name="T121" fmla="*/ 128 h 374"/>
              <a:gd name="T122" fmla="*/ 323 w 334"/>
              <a:gd name="T123" fmla="*/ 113 h 374"/>
              <a:gd name="T124" fmla="*/ 333 w 334"/>
              <a:gd name="T125" fmla="*/ 10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8" name="Freeform 153"/>
          <p:cNvSpPr>
            <a:spLocks/>
          </p:cNvSpPr>
          <p:nvPr/>
        </p:nvSpPr>
        <p:spPr bwMode="auto">
          <a:xfrm>
            <a:off x="5688528" y="3017905"/>
            <a:ext cx="397315" cy="409263"/>
          </a:xfrm>
          <a:custGeom>
            <a:avLst/>
            <a:gdLst>
              <a:gd name="T0" fmla="*/ 137 w 238"/>
              <a:gd name="T1" fmla="*/ 231 h 240"/>
              <a:gd name="T2" fmla="*/ 154 w 238"/>
              <a:gd name="T3" fmla="*/ 232 h 240"/>
              <a:gd name="T4" fmla="*/ 164 w 238"/>
              <a:gd name="T5" fmla="*/ 231 h 240"/>
              <a:gd name="T6" fmla="*/ 169 w 238"/>
              <a:gd name="T7" fmla="*/ 223 h 240"/>
              <a:gd name="T8" fmla="*/ 161 w 238"/>
              <a:gd name="T9" fmla="*/ 206 h 240"/>
              <a:gd name="T10" fmla="*/ 152 w 238"/>
              <a:gd name="T11" fmla="*/ 195 h 240"/>
              <a:gd name="T12" fmla="*/ 141 w 238"/>
              <a:gd name="T13" fmla="*/ 183 h 240"/>
              <a:gd name="T14" fmla="*/ 154 w 238"/>
              <a:gd name="T15" fmla="*/ 165 h 240"/>
              <a:gd name="T16" fmla="*/ 172 w 238"/>
              <a:gd name="T17" fmla="*/ 166 h 240"/>
              <a:gd name="T18" fmla="*/ 181 w 238"/>
              <a:gd name="T19" fmla="*/ 149 h 240"/>
              <a:gd name="T20" fmla="*/ 194 w 238"/>
              <a:gd name="T21" fmla="*/ 127 h 240"/>
              <a:gd name="T22" fmla="*/ 200 w 238"/>
              <a:gd name="T23" fmla="*/ 117 h 240"/>
              <a:gd name="T24" fmla="*/ 205 w 238"/>
              <a:gd name="T25" fmla="*/ 104 h 240"/>
              <a:gd name="T26" fmla="*/ 209 w 238"/>
              <a:gd name="T27" fmla="*/ 90 h 240"/>
              <a:gd name="T28" fmla="*/ 205 w 238"/>
              <a:gd name="T29" fmla="*/ 82 h 240"/>
              <a:gd name="T30" fmla="*/ 198 w 238"/>
              <a:gd name="T31" fmla="*/ 74 h 240"/>
              <a:gd name="T32" fmla="*/ 192 w 238"/>
              <a:gd name="T33" fmla="*/ 64 h 240"/>
              <a:gd name="T34" fmla="*/ 190 w 238"/>
              <a:gd name="T35" fmla="*/ 54 h 240"/>
              <a:gd name="T36" fmla="*/ 182 w 238"/>
              <a:gd name="T37" fmla="*/ 48 h 240"/>
              <a:gd name="T38" fmla="*/ 200 w 238"/>
              <a:gd name="T39" fmla="*/ 44 h 240"/>
              <a:gd name="T40" fmla="*/ 226 w 238"/>
              <a:gd name="T41" fmla="*/ 40 h 240"/>
              <a:gd name="T42" fmla="*/ 238 w 238"/>
              <a:gd name="T43" fmla="*/ 28 h 240"/>
              <a:gd name="T44" fmla="*/ 218 w 238"/>
              <a:gd name="T45" fmla="*/ 24 h 240"/>
              <a:gd name="T46" fmla="*/ 207 w 238"/>
              <a:gd name="T47" fmla="*/ 12 h 240"/>
              <a:gd name="T48" fmla="*/ 190 w 238"/>
              <a:gd name="T49" fmla="*/ 0 h 240"/>
              <a:gd name="T50" fmla="*/ 177 w 238"/>
              <a:gd name="T51" fmla="*/ 4 h 240"/>
              <a:gd name="T52" fmla="*/ 146 w 238"/>
              <a:gd name="T53" fmla="*/ 8 h 240"/>
              <a:gd name="T54" fmla="*/ 138 w 238"/>
              <a:gd name="T55" fmla="*/ 20 h 240"/>
              <a:gd name="T56" fmla="*/ 148 w 238"/>
              <a:gd name="T57" fmla="*/ 33 h 240"/>
              <a:gd name="T58" fmla="*/ 138 w 238"/>
              <a:gd name="T59" fmla="*/ 46 h 240"/>
              <a:gd name="T60" fmla="*/ 130 w 238"/>
              <a:gd name="T61" fmla="*/ 56 h 240"/>
              <a:gd name="T62" fmla="*/ 130 w 238"/>
              <a:gd name="T63" fmla="*/ 61 h 240"/>
              <a:gd name="T64" fmla="*/ 124 w 238"/>
              <a:gd name="T65" fmla="*/ 70 h 240"/>
              <a:gd name="T66" fmla="*/ 121 w 238"/>
              <a:gd name="T67" fmla="*/ 84 h 240"/>
              <a:gd name="T68" fmla="*/ 116 w 238"/>
              <a:gd name="T69" fmla="*/ 97 h 240"/>
              <a:gd name="T70" fmla="*/ 104 w 238"/>
              <a:gd name="T71" fmla="*/ 96 h 240"/>
              <a:gd name="T72" fmla="*/ 95 w 238"/>
              <a:gd name="T73" fmla="*/ 105 h 240"/>
              <a:gd name="T74" fmla="*/ 84 w 238"/>
              <a:gd name="T75" fmla="*/ 109 h 240"/>
              <a:gd name="T76" fmla="*/ 84 w 238"/>
              <a:gd name="T77" fmla="*/ 127 h 240"/>
              <a:gd name="T78" fmla="*/ 59 w 238"/>
              <a:gd name="T79" fmla="*/ 135 h 240"/>
              <a:gd name="T80" fmla="*/ 38 w 238"/>
              <a:gd name="T81" fmla="*/ 135 h 240"/>
              <a:gd name="T82" fmla="*/ 3 w 238"/>
              <a:gd name="T83" fmla="*/ 134 h 240"/>
              <a:gd name="T84" fmla="*/ 24 w 238"/>
              <a:gd name="T85" fmla="*/ 157 h 240"/>
              <a:gd name="T86" fmla="*/ 36 w 238"/>
              <a:gd name="T87" fmla="*/ 175 h 240"/>
              <a:gd name="T88" fmla="*/ 44 w 238"/>
              <a:gd name="T89" fmla="*/ 187 h 240"/>
              <a:gd name="T90" fmla="*/ 28 w 238"/>
              <a:gd name="T91" fmla="*/ 191 h 240"/>
              <a:gd name="T92" fmla="*/ 20 w 238"/>
              <a:gd name="T93" fmla="*/ 210 h 240"/>
              <a:gd name="T94" fmla="*/ 23 w 238"/>
              <a:gd name="T95" fmla="*/ 215 h 240"/>
              <a:gd name="T96" fmla="*/ 32 w 238"/>
              <a:gd name="T97" fmla="*/ 215 h 240"/>
              <a:gd name="T98" fmla="*/ 49 w 238"/>
              <a:gd name="T99" fmla="*/ 211 h 240"/>
              <a:gd name="T100" fmla="*/ 60 w 238"/>
              <a:gd name="T101" fmla="*/ 211 h 240"/>
              <a:gd name="T102" fmla="*/ 71 w 238"/>
              <a:gd name="T103" fmla="*/ 214 h 240"/>
              <a:gd name="T104" fmla="*/ 91 w 238"/>
              <a:gd name="T105" fmla="*/ 208 h 240"/>
              <a:gd name="T106" fmla="*/ 101 w 238"/>
              <a:gd name="T107" fmla="*/ 219 h 240"/>
              <a:gd name="T108" fmla="*/ 111 w 238"/>
              <a:gd name="T109" fmla="*/ 226 h 240"/>
              <a:gd name="T110" fmla="*/ 116 w 238"/>
              <a:gd name="T111" fmla="*/ 235 h 240"/>
              <a:gd name="T112" fmla="*/ 120 w 238"/>
              <a:gd name="T113" fmla="*/ 239 h 240"/>
              <a:gd name="T114" fmla="*/ 128 w 238"/>
              <a:gd name="T115" fmla="*/ 236 h 240"/>
              <a:gd name="T116" fmla="*/ 128 w 238"/>
              <a:gd name="T117" fmla="*/ 2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40">
                <a:moveTo>
                  <a:pt x="128" y="236"/>
                </a:moveTo>
                <a:lnTo>
                  <a:pt x="133" y="236"/>
                </a:lnTo>
                <a:lnTo>
                  <a:pt x="134" y="235"/>
                </a:lnTo>
                <a:lnTo>
                  <a:pt x="133" y="231"/>
                </a:lnTo>
                <a:lnTo>
                  <a:pt x="137" y="231"/>
                </a:lnTo>
                <a:lnTo>
                  <a:pt x="138" y="231"/>
                </a:lnTo>
                <a:lnTo>
                  <a:pt x="141" y="231"/>
                </a:lnTo>
                <a:lnTo>
                  <a:pt x="148" y="232"/>
                </a:lnTo>
                <a:lnTo>
                  <a:pt x="150" y="232"/>
                </a:lnTo>
                <a:lnTo>
                  <a:pt x="154" y="232"/>
                </a:lnTo>
                <a:lnTo>
                  <a:pt x="156" y="231"/>
                </a:lnTo>
                <a:lnTo>
                  <a:pt x="158" y="228"/>
                </a:lnTo>
                <a:lnTo>
                  <a:pt x="160" y="228"/>
                </a:lnTo>
                <a:lnTo>
                  <a:pt x="161" y="228"/>
                </a:lnTo>
                <a:lnTo>
                  <a:pt x="164" y="231"/>
                </a:lnTo>
                <a:lnTo>
                  <a:pt x="165" y="231"/>
                </a:lnTo>
                <a:lnTo>
                  <a:pt x="172" y="228"/>
                </a:lnTo>
                <a:lnTo>
                  <a:pt x="169" y="227"/>
                </a:lnTo>
                <a:lnTo>
                  <a:pt x="169" y="226"/>
                </a:lnTo>
                <a:lnTo>
                  <a:pt x="169" y="223"/>
                </a:lnTo>
                <a:lnTo>
                  <a:pt x="169" y="222"/>
                </a:lnTo>
                <a:lnTo>
                  <a:pt x="165" y="218"/>
                </a:lnTo>
                <a:lnTo>
                  <a:pt x="161" y="211"/>
                </a:lnTo>
                <a:lnTo>
                  <a:pt x="161" y="208"/>
                </a:lnTo>
                <a:lnTo>
                  <a:pt x="161" y="206"/>
                </a:lnTo>
                <a:lnTo>
                  <a:pt x="160" y="204"/>
                </a:lnTo>
                <a:lnTo>
                  <a:pt x="156" y="206"/>
                </a:lnTo>
                <a:lnTo>
                  <a:pt x="154" y="204"/>
                </a:lnTo>
                <a:lnTo>
                  <a:pt x="152" y="202"/>
                </a:lnTo>
                <a:lnTo>
                  <a:pt x="152" y="195"/>
                </a:lnTo>
                <a:lnTo>
                  <a:pt x="152" y="192"/>
                </a:lnTo>
                <a:lnTo>
                  <a:pt x="150" y="191"/>
                </a:lnTo>
                <a:lnTo>
                  <a:pt x="146" y="188"/>
                </a:lnTo>
                <a:lnTo>
                  <a:pt x="141" y="184"/>
                </a:lnTo>
                <a:lnTo>
                  <a:pt x="141" y="183"/>
                </a:lnTo>
                <a:lnTo>
                  <a:pt x="141" y="179"/>
                </a:lnTo>
                <a:lnTo>
                  <a:pt x="146" y="169"/>
                </a:lnTo>
                <a:lnTo>
                  <a:pt x="150" y="165"/>
                </a:lnTo>
                <a:lnTo>
                  <a:pt x="152" y="162"/>
                </a:lnTo>
                <a:lnTo>
                  <a:pt x="154" y="165"/>
                </a:lnTo>
                <a:lnTo>
                  <a:pt x="156" y="166"/>
                </a:lnTo>
                <a:lnTo>
                  <a:pt x="158" y="169"/>
                </a:lnTo>
                <a:lnTo>
                  <a:pt x="161" y="169"/>
                </a:lnTo>
                <a:lnTo>
                  <a:pt x="164" y="166"/>
                </a:lnTo>
                <a:lnTo>
                  <a:pt x="172" y="166"/>
                </a:lnTo>
                <a:lnTo>
                  <a:pt x="173" y="165"/>
                </a:lnTo>
                <a:lnTo>
                  <a:pt x="174" y="162"/>
                </a:lnTo>
                <a:lnTo>
                  <a:pt x="177" y="158"/>
                </a:lnTo>
                <a:lnTo>
                  <a:pt x="178" y="154"/>
                </a:lnTo>
                <a:lnTo>
                  <a:pt x="181" y="149"/>
                </a:lnTo>
                <a:lnTo>
                  <a:pt x="185" y="145"/>
                </a:lnTo>
                <a:lnTo>
                  <a:pt x="189" y="141"/>
                </a:lnTo>
                <a:lnTo>
                  <a:pt x="192" y="134"/>
                </a:lnTo>
                <a:lnTo>
                  <a:pt x="192" y="130"/>
                </a:lnTo>
                <a:lnTo>
                  <a:pt x="194" y="127"/>
                </a:lnTo>
                <a:lnTo>
                  <a:pt x="198" y="126"/>
                </a:lnTo>
                <a:lnTo>
                  <a:pt x="200" y="125"/>
                </a:lnTo>
                <a:lnTo>
                  <a:pt x="198" y="122"/>
                </a:lnTo>
                <a:lnTo>
                  <a:pt x="198" y="121"/>
                </a:lnTo>
                <a:lnTo>
                  <a:pt x="200" y="117"/>
                </a:lnTo>
                <a:lnTo>
                  <a:pt x="204" y="113"/>
                </a:lnTo>
                <a:lnTo>
                  <a:pt x="205" y="109"/>
                </a:lnTo>
                <a:lnTo>
                  <a:pt x="207" y="108"/>
                </a:lnTo>
                <a:lnTo>
                  <a:pt x="205" y="108"/>
                </a:lnTo>
                <a:lnTo>
                  <a:pt x="205" y="104"/>
                </a:lnTo>
                <a:lnTo>
                  <a:pt x="205" y="101"/>
                </a:lnTo>
                <a:lnTo>
                  <a:pt x="205" y="97"/>
                </a:lnTo>
                <a:lnTo>
                  <a:pt x="204" y="96"/>
                </a:lnTo>
                <a:lnTo>
                  <a:pt x="204" y="94"/>
                </a:lnTo>
                <a:lnTo>
                  <a:pt x="209" y="90"/>
                </a:lnTo>
                <a:lnTo>
                  <a:pt x="213" y="88"/>
                </a:lnTo>
                <a:lnTo>
                  <a:pt x="215" y="88"/>
                </a:lnTo>
                <a:lnTo>
                  <a:pt x="215" y="86"/>
                </a:lnTo>
                <a:lnTo>
                  <a:pt x="211" y="84"/>
                </a:lnTo>
                <a:lnTo>
                  <a:pt x="205" y="82"/>
                </a:lnTo>
                <a:lnTo>
                  <a:pt x="204" y="81"/>
                </a:lnTo>
                <a:lnTo>
                  <a:pt x="202" y="78"/>
                </a:lnTo>
                <a:lnTo>
                  <a:pt x="200" y="77"/>
                </a:lnTo>
                <a:lnTo>
                  <a:pt x="198" y="77"/>
                </a:lnTo>
                <a:lnTo>
                  <a:pt x="198" y="74"/>
                </a:lnTo>
                <a:lnTo>
                  <a:pt x="196" y="73"/>
                </a:lnTo>
                <a:lnTo>
                  <a:pt x="192" y="69"/>
                </a:lnTo>
                <a:lnTo>
                  <a:pt x="190" y="69"/>
                </a:lnTo>
                <a:lnTo>
                  <a:pt x="192" y="65"/>
                </a:lnTo>
                <a:lnTo>
                  <a:pt x="192" y="64"/>
                </a:lnTo>
                <a:lnTo>
                  <a:pt x="190" y="61"/>
                </a:lnTo>
                <a:lnTo>
                  <a:pt x="189" y="61"/>
                </a:lnTo>
                <a:lnTo>
                  <a:pt x="189" y="60"/>
                </a:lnTo>
                <a:lnTo>
                  <a:pt x="192" y="56"/>
                </a:lnTo>
                <a:lnTo>
                  <a:pt x="190" y="54"/>
                </a:lnTo>
                <a:lnTo>
                  <a:pt x="186" y="54"/>
                </a:lnTo>
                <a:lnTo>
                  <a:pt x="186" y="52"/>
                </a:lnTo>
                <a:lnTo>
                  <a:pt x="186" y="50"/>
                </a:lnTo>
                <a:lnTo>
                  <a:pt x="185" y="50"/>
                </a:lnTo>
                <a:lnTo>
                  <a:pt x="182" y="48"/>
                </a:lnTo>
                <a:lnTo>
                  <a:pt x="182" y="46"/>
                </a:lnTo>
                <a:lnTo>
                  <a:pt x="186" y="42"/>
                </a:lnTo>
                <a:lnTo>
                  <a:pt x="190" y="40"/>
                </a:lnTo>
                <a:lnTo>
                  <a:pt x="194" y="42"/>
                </a:lnTo>
                <a:lnTo>
                  <a:pt x="200" y="44"/>
                </a:lnTo>
                <a:lnTo>
                  <a:pt x="207" y="46"/>
                </a:lnTo>
                <a:lnTo>
                  <a:pt x="211" y="46"/>
                </a:lnTo>
                <a:lnTo>
                  <a:pt x="215" y="44"/>
                </a:lnTo>
                <a:lnTo>
                  <a:pt x="221" y="42"/>
                </a:lnTo>
                <a:lnTo>
                  <a:pt x="226" y="40"/>
                </a:lnTo>
                <a:lnTo>
                  <a:pt x="229" y="38"/>
                </a:lnTo>
                <a:lnTo>
                  <a:pt x="230" y="35"/>
                </a:lnTo>
                <a:lnTo>
                  <a:pt x="230" y="33"/>
                </a:lnTo>
                <a:lnTo>
                  <a:pt x="234" y="31"/>
                </a:lnTo>
                <a:lnTo>
                  <a:pt x="238" y="28"/>
                </a:lnTo>
                <a:lnTo>
                  <a:pt x="238" y="27"/>
                </a:lnTo>
                <a:lnTo>
                  <a:pt x="234" y="27"/>
                </a:lnTo>
                <a:lnTo>
                  <a:pt x="226" y="27"/>
                </a:lnTo>
                <a:lnTo>
                  <a:pt x="221" y="25"/>
                </a:lnTo>
                <a:lnTo>
                  <a:pt x="218" y="24"/>
                </a:lnTo>
                <a:lnTo>
                  <a:pt x="218" y="20"/>
                </a:lnTo>
                <a:lnTo>
                  <a:pt x="217" y="21"/>
                </a:lnTo>
                <a:lnTo>
                  <a:pt x="213" y="21"/>
                </a:lnTo>
                <a:lnTo>
                  <a:pt x="209" y="17"/>
                </a:lnTo>
                <a:lnTo>
                  <a:pt x="207" y="12"/>
                </a:lnTo>
                <a:lnTo>
                  <a:pt x="205" y="7"/>
                </a:lnTo>
                <a:lnTo>
                  <a:pt x="200" y="4"/>
                </a:lnTo>
                <a:lnTo>
                  <a:pt x="198" y="4"/>
                </a:lnTo>
                <a:lnTo>
                  <a:pt x="194" y="0"/>
                </a:lnTo>
                <a:lnTo>
                  <a:pt x="190" y="0"/>
                </a:lnTo>
                <a:lnTo>
                  <a:pt x="189" y="3"/>
                </a:lnTo>
                <a:lnTo>
                  <a:pt x="189" y="0"/>
                </a:lnTo>
                <a:lnTo>
                  <a:pt x="185" y="0"/>
                </a:lnTo>
                <a:lnTo>
                  <a:pt x="178" y="3"/>
                </a:lnTo>
                <a:lnTo>
                  <a:pt x="177" y="4"/>
                </a:lnTo>
                <a:lnTo>
                  <a:pt x="174" y="3"/>
                </a:lnTo>
                <a:lnTo>
                  <a:pt x="172" y="3"/>
                </a:lnTo>
                <a:lnTo>
                  <a:pt x="156" y="4"/>
                </a:lnTo>
                <a:lnTo>
                  <a:pt x="150" y="7"/>
                </a:lnTo>
                <a:lnTo>
                  <a:pt x="146" y="8"/>
                </a:lnTo>
                <a:lnTo>
                  <a:pt x="145" y="11"/>
                </a:lnTo>
                <a:lnTo>
                  <a:pt x="142" y="11"/>
                </a:lnTo>
                <a:lnTo>
                  <a:pt x="141" y="12"/>
                </a:lnTo>
                <a:lnTo>
                  <a:pt x="137" y="17"/>
                </a:lnTo>
                <a:lnTo>
                  <a:pt x="138" y="20"/>
                </a:lnTo>
                <a:lnTo>
                  <a:pt x="141" y="20"/>
                </a:lnTo>
                <a:lnTo>
                  <a:pt x="145" y="25"/>
                </a:lnTo>
                <a:lnTo>
                  <a:pt x="146" y="29"/>
                </a:lnTo>
                <a:lnTo>
                  <a:pt x="146" y="31"/>
                </a:lnTo>
                <a:lnTo>
                  <a:pt x="148" y="33"/>
                </a:lnTo>
                <a:lnTo>
                  <a:pt x="146" y="37"/>
                </a:lnTo>
                <a:lnTo>
                  <a:pt x="142" y="40"/>
                </a:lnTo>
                <a:lnTo>
                  <a:pt x="141" y="42"/>
                </a:lnTo>
                <a:lnTo>
                  <a:pt x="141" y="44"/>
                </a:lnTo>
                <a:lnTo>
                  <a:pt x="138" y="46"/>
                </a:lnTo>
                <a:lnTo>
                  <a:pt x="142" y="48"/>
                </a:lnTo>
                <a:lnTo>
                  <a:pt x="145" y="50"/>
                </a:lnTo>
                <a:lnTo>
                  <a:pt x="142" y="54"/>
                </a:lnTo>
                <a:lnTo>
                  <a:pt x="138" y="56"/>
                </a:lnTo>
                <a:lnTo>
                  <a:pt x="130" y="56"/>
                </a:lnTo>
                <a:lnTo>
                  <a:pt x="129" y="54"/>
                </a:lnTo>
                <a:lnTo>
                  <a:pt x="125" y="56"/>
                </a:lnTo>
                <a:lnTo>
                  <a:pt x="128" y="57"/>
                </a:lnTo>
                <a:lnTo>
                  <a:pt x="129" y="60"/>
                </a:lnTo>
                <a:lnTo>
                  <a:pt x="130" y="61"/>
                </a:lnTo>
                <a:lnTo>
                  <a:pt x="133" y="65"/>
                </a:lnTo>
                <a:lnTo>
                  <a:pt x="133" y="68"/>
                </a:lnTo>
                <a:lnTo>
                  <a:pt x="130" y="69"/>
                </a:lnTo>
                <a:lnTo>
                  <a:pt x="128" y="70"/>
                </a:lnTo>
                <a:lnTo>
                  <a:pt x="124" y="70"/>
                </a:lnTo>
                <a:lnTo>
                  <a:pt x="124" y="73"/>
                </a:lnTo>
                <a:lnTo>
                  <a:pt x="124" y="74"/>
                </a:lnTo>
                <a:lnTo>
                  <a:pt x="124" y="78"/>
                </a:lnTo>
                <a:lnTo>
                  <a:pt x="121" y="82"/>
                </a:lnTo>
                <a:lnTo>
                  <a:pt x="121" y="84"/>
                </a:lnTo>
                <a:lnTo>
                  <a:pt x="121" y="88"/>
                </a:lnTo>
                <a:lnTo>
                  <a:pt x="121" y="94"/>
                </a:lnTo>
                <a:lnTo>
                  <a:pt x="121" y="96"/>
                </a:lnTo>
                <a:lnTo>
                  <a:pt x="120" y="97"/>
                </a:lnTo>
                <a:lnTo>
                  <a:pt x="116" y="97"/>
                </a:lnTo>
                <a:lnTo>
                  <a:pt x="115" y="96"/>
                </a:lnTo>
                <a:lnTo>
                  <a:pt x="112" y="94"/>
                </a:lnTo>
                <a:lnTo>
                  <a:pt x="111" y="96"/>
                </a:lnTo>
                <a:lnTo>
                  <a:pt x="107" y="96"/>
                </a:lnTo>
                <a:lnTo>
                  <a:pt x="104" y="96"/>
                </a:lnTo>
                <a:lnTo>
                  <a:pt x="103" y="97"/>
                </a:lnTo>
                <a:lnTo>
                  <a:pt x="99" y="100"/>
                </a:lnTo>
                <a:lnTo>
                  <a:pt x="99" y="101"/>
                </a:lnTo>
                <a:lnTo>
                  <a:pt x="103" y="104"/>
                </a:lnTo>
                <a:lnTo>
                  <a:pt x="95" y="105"/>
                </a:lnTo>
                <a:lnTo>
                  <a:pt x="91" y="105"/>
                </a:lnTo>
                <a:lnTo>
                  <a:pt x="89" y="104"/>
                </a:lnTo>
                <a:lnTo>
                  <a:pt x="88" y="104"/>
                </a:lnTo>
                <a:lnTo>
                  <a:pt x="85" y="105"/>
                </a:lnTo>
                <a:lnTo>
                  <a:pt x="84" y="109"/>
                </a:lnTo>
                <a:lnTo>
                  <a:pt x="81" y="111"/>
                </a:lnTo>
                <a:lnTo>
                  <a:pt x="81" y="114"/>
                </a:lnTo>
                <a:lnTo>
                  <a:pt x="81" y="122"/>
                </a:lnTo>
                <a:lnTo>
                  <a:pt x="81" y="126"/>
                </a:lnTo>
                <a:lnTo>
                  <a:pt x="84" y="127"/>
                </a:lnTo>
                <a:lnTo>
                  <a:pt x="81" y="130"/>
                </a:lnTo>
                <a:lnTo>
                  <a:pt x="77" y="131"/>
                </a:lnTo>
                <a:lnTo>
                  <a:pt x="71" y="134"/>
                </a:lnTo>
                <a:lnTo>
                  <a:pt x="63" y="135"/>
                </a:lnTo>
                <a:lnTo>
                  <a:pt x="59" y="135"/>
                </a:lnTo>
                <a:lnTo>
                  <a:pt x="55" y="135"/>
                </a:lnTo>
                <a:lnTo>
                  <a:pt x="51" y="138"/>
                </a:lnTo>
                <a:lnTo>
                  <a:pt x="47" y="138"/>
                </a:lnTo>
                <a:lnTo>
                  <a:pt x="44" y="135"/>
                </a:lnTo>
                <a:lnTo>
                  <a:pt x="38" y="135"/>
                </a:lnTo>
                <a:lnTo>
                  <a:pt x="28" y="138"/>
                </a:lnTo>
                <a:lnTo>
                  <a:pt x="19" y="138"/>
                </a:lnTo>
                <a:lnTo>
                  <a:pt x="10" y="134"/>
                </a:lnTo>
                <a:lnTo>
                  <a:pt x="0" y="130"/>
                </a:lnTo>
                <a:lnTo>
                  <a:pt x="3" y="134"/>
                </a:lnTo>
                <a:lnTo>
                  <a:pt x="7" y="139"/>
                </a:lnTo>
                <a:lnTo>
                  <a:pt x="11" y="145"/>
                </a:lnTo>
                <a:lnTo>
                  <a:pt x="15" y="149"/>
                </a:lnTo>
                <a:lnTo>
                  <a:pt x="19" y="153"/>
                </a:lnTo>
                <a:lnTo>
                  <a:pt x="24" y="157"/>
                </a:lnTo>
                <a:lnTo>
                  <a:pt x="31" y="158"/>
                </a:lnTo>
                <a:lnTo>
                  <a:pt x="32" y="161"/>
                </a:lnTo>
                <a:lnTo>
                  <a:pt x="34" y="165"/>
                </a:lnTo>
                <a:lnTo>
                  <a:pt x="36" y="171"/>
                </a:lnTo>
                <a:lnTo>
                  <a:pt x="36" y="175"/>
                </a:lnTo>
                <a:lnTo>
                  <a:pt x="36" y="178"/>
                </a:lnTo>
                <a:lnTo>
                  <a:pt x="41" y="178"/>
                </a:lnTo>
                <a:lnTo>
                  <a:pt x="44" y="178"/>
                </a:lnTo>
                <a:lnTo>
                  <a:pt x="44" y="182"/>
                </a:lnTo>
                <a:lnTo>
                  <a:pt x="44" y="187"/>
                </a:lnTo>
                <a:lnTo>
                  <a:pt x="41" y="187"/>
                </a:lnTo>
                <a:lnTo>
                  <a:pt x="40" y="188"/>
                </a:lnTo>
                <a:lnTo>
                  <a:pt x="34" y="188"/>
                </a:lnTo>
                <a:lnTo>
                  <a:pt x="31" y="191"/>
                </a:lnTo>
                <a:lnTo>
                  <a:pt x="28" y="191"/>
                </a:lnTo>
                <a:lnTo>
                  <a:pt x="28" y="192"/>
                </a:lnTo>
                <a:lnTo>
                  <a:pt x="27" y="192"/>
                </a:lnTo>
                <a:lnTo>
                  <a:pt x="24" y="195"/>
                </a:lnTo>
                <a:lnTo>
                  <a:pt x="23" y="202"/>
                </a:lnTo>
                <a:lnTo>
                  <a:pt x="20" y="210"/>
                </a:lnTo>
                <a:lnTo>
                  <a:pt x="20" y="214"/>
                </a:lnTo>
                <a:lnTo>
                  <a:pt x="19" y="214"/>
                </a:lnTo>
                <a:lnTo>
                  <a:pt x="19" y="214"/>
                </a:lnTo>
                <a:lnTo>
                  <a:pt x="22" y="214"/>
                </a:lnTo>
                <a:lnTo>
                  <a:pt x="23" y="215"/>
                </a:lnTo>
                <a:lnTo>
                  <a:pt x="24" y="218"/>
                </a:lnTo>
                <a:lnTo>
                  <a:pt x="28" y="215"/>
                </a:lnTo>
                <a:lnTo>
                  <a:pt x="28" y="214"/>
                </a:lnTo>
                <a:lnTo>
                  <a:pt x="31" y="214"/>
                </a:lnTo>
                <a:lnTo>
                  <a:pt x="32" y="215"/>
                </a:lnTo>
                <a:lnTo>
                  <a:pt x="34" y="215"/>
                </a:lnTo>
                <a:lnTo>
                  <a:pt x="34" y="214"/>
                </a:lnTo>
                <a:lnTo>
                  <a:pt x="40" y="214"/>
                </a:lnTo>
                <a:lnTo>
                  <a:pt x="49" y="214"/>
                </a:lnTo>
                <a:lnTo>
                  <a:pt x="49" y="211"/>
                </a:lnTo>
                <a:lnTo>
                  <a:pt x="53" y="211"/>
                </a:lnTo>
                <a:lnTo>
                  <a:pt x="59" y="211"/>
                </a:lnTo>
                <a:lnTo>
                  <a:pt x="57" y="210"/>
                </a:lnTo>
                <a:lnTo>
                  <a:pt x="59" y="210"/>
                </a:lnTo>
                <a:lnTo>
                  <a:pt x="60" y="211"/>
                </a:lnTo>
                <a:lnTo>
                  <a:pt x="64" y="214"/>
                </a:lnTo>
                <a:lnTo>
                  <a:pt x="67" y="214"/>
                </a:lnTo>
                <a:lnTo>
                  <a:pt x="68" y="214"/>
                </a:lnTo>
                <a:lnTo>
                  <a:pt x="68" y="215"/>
                </a:lnTo>
                <a:lnTo>
                  <a:pt x="71" y="214"/>
                </a:lnTo>
                <a:lnTo>
                  <a:pt x="72" y="211"/>
                </a:lnTo>
                <a:lnTo>
                  <a:pt x="77" y="211"/>
                </a:lnTo>
                <a:lnTo>
                  <a:pt x="88" y="210"/>
                </a:lnTo>
                <a:lnTo>
                  <a:pt x="91" y="210"/>
                </a:lnTo>
                <a:lnTo>
                  <a:pt x="91" y="208"/>
                </a:lnTo>
                <a:lnTo>
                  <a:pt x="93" y="208"/>
                </a:lnTo>
                <a:lnTo>
                  <a:pt x="91" y="210"/>
                </a:lnTo>
                <a:lnTo>
                  <a:pt x="97" y="210"/>
                </a:lnTo>
                <a:lnTo>
                  <a:pt x="101" y="214"/>
                </a:lnTo>
                <a:lnTo>
                  <a:pt x="101" y="219"/>
                </a:lnTo>
                <a:lnTo>
                  <a:pt x="101" y="222"/>
                </a:lnTo>
                <a:lnTo>
                  <a:pt x="104" y="222"/>
                </a:lnTo>
                <a:lnTo>
                  <a:pt x="108" y="222"/>
                </a:lnTo>
                <a:lnTo>
                  <a:pt x="111" y="223"/>
                </a:lnTo>
                <a:lnTo>
                  <a:pt x="111" y="226"/>
                </a:lnTo>
                <a:lnTo>
                  <a:pt x="111" y="228"/>
                </a:lnTo>
                <a:lnTo>
                  <a:pt x="112" y="228"/>
                </a:lnTo>
                <a:lnTo>
                  <a:pt x="111" y="231"/>
                </a:lnTo>
                <a:lnTo>
                  <a:pt x="112" y="232"/>
                </a:lnTo>
                <a:lnTo>
                  <a:pt x="116" y="235"/>
                </a:lnTo>
                <a:lnTo>
                  <a:pt x="115" y="236"/>
                </a:lnTo>
                <a:lnTo>
                  <a:pt x="117" y="236"/>
                </a:lnTo>
                <a:lnTo>
                  <a:pt x="117" y="240"/>
                </a:lnTo>
                <a:lnTo>
                  <a:pt x="120" y="240"/>
                </a:lnTo>
                <a:lnTo>
                  <a:pt x="120" y="239"/>
                </a:lnTo>
                <a:lnTo>
                  <a:pt x="124" y="240"/>
                </a:lnTo>
                <a:lnTo>
                  <a:pt x="124" y="236"/>
                </a:lnTo>
                <a:lnTo>
                  <a:pt x="125" y="240"/>
                </a:lnTo>
                <a:lnTo>
                  <a:pt x="128" y="239"/>
                </a:lnTo>
                <a:lnTo>
                  <a:pt x="128" y="236"/>
                </a:lnTo>
                <a:lnTo>
                  <a:pt x="128" y="236"/>
                </a:lnTo>
                <a:lnTo>
                  <a:pt x="128" y="236"/>
                </a:lnTo>
                <a:lnTo>
                  <a:pt x="128" y="236"/>
                </a:lnTo>
                <a:lnTo>
                  <a:pt x="128" y="236"/>
                </a:lnTo>
                <a:lnTo>
                  <a:pt x="128" y="236"/>
                </a:lnTo>
                <a:lnTo>
                  <a:pt x="128" y="236"/>
                </a:lnTo>
                <a:close/>
              </a:path>
            </a:pathLst>
          </a:custGeom>
          <a:solidFill>
            <a:schemeClr val="accent2"/>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79" name="Freeform 155"/>
          <p:cNvSpPr>
            <a:spLocks/>
          </p:cNvSpPr>
          <p:nvPr/>
        </p:nvSpPr>
        <p:spPr bwMode="auto">
          <a:xfrm>
            <a:off x="6409704" y="3338495"/>
            <a:ext cx="130212" cy="172232"/>
          </a:xfrm>
          <a:custGeom>
            <a:avLst/>
            <a:gdLst>
              <a:gd name="T0" fmla="*/ 76 w 78"/>
              <a:gd name="T1" fmla="*/ 95 h 101"/>
              <a:gd name="T2" fmla="*/ 70 w 78"/>
              <a:gd name="T3" fmla="*/ 52 h 101"/>
              <a:gd name="T4" fmla="*/ 65 w 78"/>
              <a:gd name="T5" fmla="*/ 54 h 101"/>
              <a:gd name="T6" fmla="*/ 65 w 78"/>
              <a:gd name="T7" fmla="*/ 62 h 101"/>
              <a:gd name="T8" fmla="*/ 61 w 78"/>
              <a:gd name="T9" fmla="*/ 66 h 101"/>
              <a:gd name="T10" fmla="*/ 53 w 78"/>
              <a:gd name="T11" fmla="*/ 56 h 101"/>
              <a:gd name="T12" fmla="*/ 58 w 78"/>
              <a:gd name="T13" fmla="*/ 47 h 101"/>
              <a:gd name="T14" fmla="*/ 62 w 78"/>
              <a:gd name="T15" fmla="*/ 44 h 101"/>
              <a:gd name="T16" fmla="*/ 66 w 78"/>
              <a:gd name="T17" fmla="*/ 31 h 101"/>
              <a:gd name="T18" fmla="*/ 61 w 78"/>
              <a:gd name="T19" fmla="*/ 27 h 101"/>
              <a:gd name="T20" fmla="*/ 34 w 78"/>
              <a:gd name="T21" fmla="*/ 26 h 101"/>
              <a:gd name="T22" fmla="*/ 26 w 78"/>
              <a:gd name="T23" fmla="*/ 14 h 101"/>
              <a:gd name="T24" fmla="*/ 23 w 78"/>
              <a:gd name="T25" fmla="*/ 10 h 101"/>
              <a:gd name="T26" fmla="*/ 15 w 78"/>
              <a:gd name="T27" fmla="*/ 8 h 101"/>
              <a:gd name="T28" fmla="*/ 8 w 78"/>
              <a:gd name="T29" fmla="*/ 7 h 101"/>
              <a:gd name="T30" fmla="*/ 1 w 78"/>
              <a:gd name="T31" fmla="*/ 3 h 101"/>
              <a:gd name="T32" fmla="*/ 1 w 78"/>
              <a:gd name="T33" fmla="*/ 7 h 101"/>
              <a:gd name="T34" fmla="*/ 4 w 78"/>
              <a:gd name="T35" fmla="*/ 16 h 101"/>
              <a:gd name="T36" fmla="*/ 12 w 78"/>
              <a:gd name="T37" fmla="*/ 20 h 101"/>
              <a:gd name="T38" fmla="*/ 13 w 78"/>
              <a:gd name="T39" fmla="*/ 23 h 101"/>
              <a:gd name="T40" fmla="*/ 15 w 78"/>
              <a:gd name="T41" fmla="*/ 27 h 101"/>
              <a:gd name="T42" fmla="*/ 8 w 78"/>
              <a:gd name="T43" fmla="*/ 30 h 101"/>
              <a:gd name="T44" fmla="*/ 1 w 78"/>
              <a:gd name="T45" fmla="*/ 35 h 101"/>
              <a:gd name="T46" fmla="*/ 9 w 78"/>
              <a:gd name="T47" fmla="*/ 40 h 101"/>
              <a:gd name="T48" fmla="*/ 15 w 78"/>
              <a:gd name="T49" fmla="*/ 48 h 101"/>
              <a:gd name="T50" fmla="*/ 13 w 78"/>
              <a:gd name="T51" fmla="*/ 54 h 101"/>
              <a:gd name="T52" fmla="*/ 19 w 78"/>
              <a:gd name="T53" fmla="*/ 62 h 101"/>
              <a:gd name="T54" fmla="*/ 21 w 78"/>
              <a:gd name="T55" fmla="*/ 71 h 101"/>
              <a:gd name="T56" fmla="*/ 25 w 78"/>
              <a:gd name="T57" fmla="*/ 83 h 101"/>
              <a:gd name="T58" fmla="*/ 28 w 78"/>
              <a:gd name="T59" fmla="*/ 88 h 101"/>
              <a:gd name="T60" fmla="*/ 32 w 78"/>
              <a:gd name="T61" fmla="*/ 87 h 101"/>
              <a:gd name="T62" fmla="*/ 36 w 78"/>
              <a:gd name="T63" fmla="*/ 87 h 101"/>
              <a:gd name="T64" fmla="*/ 36 w 78"/>
              <a:gd name="T65" fmla="*/ 79 h 101"/>
              <a:gd name="T66" fmla="*/ 38 w 78"/>
              <a:gd name="T67" fmla="*/ 80 h 101"/>
              <a:gd name="T68" fmla="*/ 40 w 78"/>
              <a:gd name="T69" fmla="*/ 84 h 101"/>
              <a:gd name="T70" fmla="*/ 42 w 78"/>
              <a:gd name="T71" fmla="*/ 87 h 101"/>
              <a:gd name="T72" fmla="*/ 44 w 78"/>
              <a:gd name="T73" fmla="*/ 87 h 101"/>
              <a:gd name="T74" fmla="*/ 48 w 78"/>
              <a:gd name="T75" fmla="*/ 80 h 101"/>
              <a:gd name="T76" fmla="*/ 44 w 78"/>
              <a:gd name="T77" fmla="*/ 71 h 101"/>
              <a:gd name="T78" fmla="*/ 45 w 78"/>
              <a:gd name="T79" fmla="*/ 64 h 101"/>
              <a:gd name="T80" fmla="*/ 45 w 78"/>
              <a:gd name="T81" fmla="*/ 58 h 101"/>
              <a:gd name="T82" fmla="*/ 45 w 78"/>
              <a:gd name="T83" fmla="*/ 56 h 101"/>
              <a:gd name="T84" fmla="*/ 48 w 78"/>
              <a:gd name="T85" fmla="*/ 64 h 101"/>
              <a:gd name="T86" fmla="*/ 52 w 78"/>
              <a:gd name="T87" fmla="*/ 73 h 101"/>
              <a:gd name="T88" fmla="*/ 56 w 78"/>
              <a:gd name="T89" fmla="*/ 73 h 101"/>
              <a:gd name="T90" fmla="*/ 58 w 78"/>
              <a:gd name="T91" fmla="*/ 70 h 101"/>
              <a:gd name="T92" fmla="*/ 62 w 78"/>
              <a:gd name="T93" fmla="*/ 75 h 101"/>
              <a:gd name="T94" fmla="*/ 72 w 78"/>
              <a:gd name="T95" fmla="*/ 92 h 101"/>
              <a:gd name="T96" fmla="*/ 76 w 78"/>
              <a:gd name="T97" fmla="*/ 101 h 101"/>
              <a:gd name="T98" fmla="*/ 76 w 78"/>
              <a:gd name="T99" fmla="*/ 95 h 101"/>
              <a:gd name="T100" fmla="*/ 76 w 78"/>
              <a:gd name="T101"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01">
                <a:moveTo>
                  <a:pt x="76" y="95"/>
                </a:moveTo>
                <a:lnTo>
                  <a:pt x="76" y="95"/>
                </a:lnTo>
                <a:lnTo>
                  <a:pt x="76" y="95"/>
                </a:lnTo>
                <a:lnTo>
                  <a:pt x="78" y="79"/>
                </a:lnTo>
                <a:lnTo>
                  <a:pt x="70" y="54"/>
                </a:lnTo>
                <a:lnTo>
                  <a:pt x="70" y="52"/>
                </a:lnTo>
                <a:lnTo>
                  <a:pt x="69" y="54"/>
                </a:lnTo>
                <a:lnTo>
                  <a:pt x="66" y="54"/>
                </a:lnTo>
                <a:lnTo>
                  <a:pt x="65" y="54"/>
                </a:lnTo>
                <a:lnTo>
                  <a:pt x="66" y="56"/>
                </a:lnTo>
                <a:lnTo>
                  <a:pt x="65" y="58"/>
                </a:lnTo>
                <a:lnTo>
                  <a:pt x="65" y="62"/>
                </a:lnTo>
                <a:lnTo>
                  <a:pt x="65" y="64"/>
                </a:lnTo>
                <a:lnTo>
                  <a:pt x="65" y="67"/>
                </a:lnTo>
                <a:lnTo>
                  <a:pt x="61" y="66"/>
                </a:lnTo>
                <a:lnTo>
                  <a:pt x="57" y="62"/>
                </a:lnTo>
                <a:lnTo>
                  <a:pt x="57" y="64"/>
                </a:lnTo>
                <a:lnTo>
                  <a:pt x="53" y="56"/>
                </a:lnTo>
                <a:lnTo>
                  <a:pt x="56" y="51"/>
                </a:lnTo>
                <a:lnTo>
                  <a:pt x="56" y="47"/>
                </a:lnTo>
                <a:lnTo>
                  <a:pt x="58" y="47"/>
                </a:lnTo>
                <a:lnTo>
                  <a:pt x="58" y="44"/>
                </a:lnTo>
                <a:lnTo>
                  <a:pt x="61" y="44"/>
                </a:lnTo>
                <a:lnTo>
                  <a:pt x="62" y="44"/>
                </a:lnTo>
                <a:lnTo>
                  <a:pt x="66" y="39"/>
                </a:lnTo>
                <a:lnTo>
                  <a:pt x="69" y="35"/>
                </a:lnTo>
                <a:lnTo>
                  <a:pt x="66" y="31"/>
                </a:lnTo>
                <a:lnTo>
                  <a:pt x="70" y="31"/>
                </a:lnTo>
                <a:lnTo>
                  <a:pt x="66" y="27"/>
                </a:lnTo>
                <a:lnTo>
                  <a:pt x="61" y="27"/>
                </a:lnTo>
                <a:lnTo>
                  <a:pt x="53" y="26"/>
                </a:lnTo>
                <a:lnTo>
                  <a:pt x="44" y="27"/>
                </a:lnTo>
                <a:lnTo>
                  <a:pt x="34" y="26"/>
                </a:lnTo>
                <a:lnTo>
                  <a:pt x="28" y="23"/>
                </a:lnTo>
                <a:lnTo>
                  <a:pt x="28" y="20"/>
                </a:lnTo>
                <a:lnTo>
                  <a:pt x="26" y="14"/>
                </a:lnTo>
                <a:lnTo>
                  <a:pt x="25" y="10"/>
                </a:lnTo>
                <a:lnTo>
                  <a:pt x="23" y="8"/>
                </a:lnTo>
                <a:lnTo>
                  <a:pt x="23" y="10"/>
                </a:lnTo>
                <a:lnTo>
                  <a:pt x="23" y="12"/>
                </a:lnTo>
                <a:lnTo>
                  <a:pt x="19" y="10"/>
                </a:lnTo>
                <a:lnTo>
                  <a:pt x="15" y="8"/>
                </a:lnTo>
                <a:lnTo>
                  <a:pt x="13" y="7"/>
                </a:lnTo>
                <a:lnTo>
                  <a:pt x="9" y="7"/>
                </a:lnTo>
                <a:lnTo>
                  <a:pt x="8" y="7"/>
                </a:lnTo>
                <a:lnTo>
                  <a:pt x="5" y="3"/>
                </a:lnTo>
                <a:lnTo>
                  <a:pt x="1" y="0"/>
                </a:lnTo>
                <a:lnTo>
                  <a:pt x="1" y="3"/>
                </a:lnTo>
                <a:lnTo>
                  <a:pt x="4" y="3"/>
                </a:lnTo>
                <a:lnTo>
                  <a:pt x="5" y="4"/>
                </a:lnTo>
                <a:lnTo>
                  <a:pt x="1" y="7"/>
                </a:lnTo>
                <a:lnTo>
                  <a:pt x="0" y="10"/>
                </a:lnTo>
                <a:lnTo>
                  <a:pt x="0" y="14"/>
                </a:lnTo>
                <a:lnTo>
                  <a:pt x="4" y="16"/>
                </a:lnTo>
                <a:lnTo>
                  <a:pt x="5" y="18"/>
                </a:lnTo>
                <a:lnTo>
                  <a:pt x="8" y="20"/>
                </a:lnTo>
                <a:lnTo>
                  <a:pt x="12" y="20"/>
                </a:lnTo>
                <a:lnTo>
                  <a:pt x="12" y="22"/>
                </a:lnTo>
                <a:lnTo>
                  <a:pt x="13" y="22"/>
                </a:lnTo>
                <a:lnTo>
                  <a:pt x="13" y="23"/>
                </a:lnTo>
                <a:lnTo>
                  <a:pt x="15" y="23"/>
                </a:lnTo>
                <a:lnTo>
                  <a:pt x="15" y="26"/>
                </a:lnTo>
                <a:lnTo>
                  <a:pt x="15" y="27"/>
                </a:lnTo>
                <a:lnTo>
                  <a:pt x="9" y="26"/>
                </a:lnTo>
                <a:lnTo>
                  <a:pt x="8" y="27"/>
                </a:lnTo>
                <a:lnTo>
                  <a:pt x="8" y="30"/>
                </a:lnTo>
                <a:lnTo>
                  <a:pt x="5" y="31"/>
                </a:lnTo>
                <a:lnTo>
                  <a:pt x="4" y="31"/>
                </a:lnTo>
                <a:lnTo>
                  <a:pt x="1" y="35"/>
                </a:lnTo>
                <a:lnTo>
                  <a:pt x="1" y="38"/>
                </a:lnTo>
                <a:lnTo>
                  <a:pt x="4" y="39"/>
                </a:lnTo>
                <a:lnTo>
                  <a:pt x="9" y="40"/>
                </a:lnTo>
                <a:lnTo>
                  <a:pt x="13" y="43"/>
                </a:lnTo>
                <a:lnTo>
                  <a:pt x="15" y="47"/>
                </a:lnTo>
                <a:lnTo>
                  <a:pt x="15" y="48"/>
                </a:lnTo>
                <a:lnTo>
                  <a:pt x="13" y="51"/>
                </a:lnTo>
                <a:lnTo>
                  <a:pt x="13" y="52"/>
                </a:lnTo>
                <a:lnTo>
                  <a:pt x="13" y="54"/>
                </a:lnTo>
                <a:lnTo>
                  <a:pt x="17" y="56"/>
                </a:lnTo>
                <a:lnTo>
                  <a:pt x="17" y="62"/>
                </a:lnTo>
                <a:lnTo>
                  <a:pt x="19" y="62"/>
                </a:lnTo>
                <a:lnTo>
                  <a:pt x="21" y="64"/>
                </a:lnTo>
                <a:lnTo>
                  <a:pt x="21" y="66"/>
                </a:lnTo>
                <a:lnTo>
                  <a:pt x="21" y="71"/>
                </a:lnTo>
                <a:lnTo>
                  <a:pt x="23" y="77"/>
                </a:lnTo>
                <a:lnTo>
                  <a:pt x="25" y="80"/>
                </a:lnTo>
                <a:lnTo>
                  <a:pt x="25" y="83"/>
                </a:lnTo>
                <a:lnTo>
                  <a:pt x="26" y="87"/>
                </a:lnTo>
                <a:lnTo>
                  <a:pt x="28" y="91"/>
                </a:lnTo>
                <a:lnTo>
                  <a:pt x="28" y="88"/>
                </a:lnTo>
                <a:lnTo>
                  <a:pt x="28" y="84"/>
                </a:lnTo>
                <a:lnTo>
                  <a:pt x="30" y="91"/>
                </a:lnTo>
                <a:lnTo>
                  <a:pt x="32" y="87"/>
                </a:lnTo>
                <a:lnTo>
                  <a:pt x="34" y="88"/>
                </a:lnTo>
                <a:lnTo>
                  <a:pt x="34" y="87"/>
                </a:lnTo>
                <a:lnTo>
                  <a:pt x="36" y="87"/>
                </a:lnTo>
                <a:lnTo>
                  <a:pt x="36" y="84"/>
                </a:lnTo>
                <a:lnTo>
                  <a:pt x="36" y="83"/>
                </a:lnTo>
                <a:lnTo>
                  <a:pt x="36" y="79"/>
                </a:lnTo>
                <a:lnTo>
                  <a:pt x="36" y="77"/>
                </a:lnTo>
                <a:lnTo>
                  <a:pt x="38" y="75"/>
                </a:lnTo>
                <a:lnTo>
                  <a:pt x="38" y="80"/>
                </a:lnTo>
                <a:lnTo>
                  <a:pt x="38" y="84"/>
                </a:lnTo>
                <a:lnTo>
                  <a:pt x="40" y="80"/>
                </a:lnTo>
                <a:lnTo>
                  <a:pt x="40" y="84"/>
                </a:lnTo>
                <a:lnTo>
                  <a:pt x="40" y="87"/>
                </a:lnTo>
                <a:lnTo>
                  <a:pt x="42" y="84"/>
                </a:lnTo>
                <a:lnTo>
                  <a:pt x="42" y="87"/>
                </a:lnTo>
                <a:lnTo>
                  <a:pt x="42" y="88"/>
                </a:lnTo>
                <a:lnTo>
                  <a:pt x="44" y="88"/>
                </a:lnTo>
                <a:lnTo>
                  <a:pt x="44" y="87"/>
                </a:lnTo>
                <a:lnTo>
                  <a:pt x="44" y="79"/>
                </a:lnTo>
                <a:lnTo>
                  <a:pt x="45" y="83"/>
                </a:lnTo>
                <a:lnTo>
                  <a:pt x="48" y="80"/>
                </a:lnTo>
                <a:lnTo>
                  <a:pt x="48" y="79"/>
                </a:lnTo>
                <a:lnTo>
                  <a:pt x="45" y="73"/>
                </a:lnTo>
                <a:lnTo>
                  <a:pt x="44" y="71"/>
                </a:lnTo>
                <a:lnTo>
                  <a:pt x="44" y="67"/>
                </a:lnTo>
                <a:lnTo>
                  <a:pt x="44" y="66"/>
                </a:lnTo>
                <a:lnTo>
                  <a:pt x="45" y="64"/>
                </a:lnTo>
                <a:lnTo>
                  <a:pt x="45" y="62"/>
                </a:lnTo>
                <a:lnTo>
                  <a:pt x="44" y="60"/>
                </a:lnTo>
                <a:lnTo>
                  <a:pt x="45" y="58"/>
                </a:lnTo>
                <a:lnTo>
                  <a:pt x="44" y="58"/>
                </a:lnTo>
                <a:lnTo>
                  <a:pt x="44" y="56"/>
                </a:lnTo>
                <a:lnTo>
                  <a:pt x="45" y="56"/>
                </a:lnTo>
                <a:lnTo>
                  <a:pt x="45" y="58"/>
                </a:lnTo>
                <a:lnTo>
                  <a:pt x="45" y="60"/>
                </a:lnTo>
                <a:lnTo>
                  <a:pt x="48" y="64"/>
                </a:lnTo>
                <a:lnTo>
                  <a:pt x="48" y="66"/>
                </a:lnTo>
                <a:lnTo>
                  <a:pt x="49" y="71"/>
                </a:lnTo>
                <a:lnTo>
                  <a:pt x="52" y="73"/>
                </a:lnTo>
                <a:lnTo>
                  <a:pt x="53" y="73"/>
                </a:lnTo>
                <a:lnTo>
                  <a:pt x="53" y="71"/>
                </a:lnTo>
                <a:lnTo>
                  <a:pt x="56" y="73"/>
                </a:lnTo>
                <a:lnTo>
                  <a:pt x="57" y="73"/>
                </a:lnTo>
                <a:lnTo>
                  <a:pt x="57" y="71"/>
                </a:lnTo>
                <a:lnTo>
                  <a:pt x="58" y="70"/>
                </a:lnTo>
                <a:lnTo>
                  <a:pt x="61" y="67"/>
                </a:lnTo>
                <a:lnTo>
                  <a:pt x="61" y="71"/>
                </a:lnTo>
                <a:lnTo>
                  <a:pt x="62" y="75"/>
                </a:lnTo>
                <a:lnTo>
                  <a:pt x="66" y="80"/>
                </a:lnTo>
                <a:lnTo>
                  <a:pt x="69" y="84"/>
                </a:lnTo>
                <a:lnTo>
                  <a:pt x="72" y="92"/>
                </a:lnTo>
                <a:lnTo>
                  <a:pt x="72" y="97"/>
                </a:lnTo>
                <a:lnTo>
                  <a:pt x="76" y="101"/>
                </a:lnTo>
                <a:lnTo>
                  <a:pt x="76" y="101"/>
                </a:lnTo>
                <a:lnTo>
                  <a:pt x="76" y="95"/>
                </a:lnTo>
                <a:lnTo>
                  <a:pt x="76" y="95"/>
                </a:lnTo>
                <a:lnTo>
                  <a:pt x="76" y="95"/>
                </a:lnTo>
                <a:lnTo>
                  <a:pt x="76" y="95"/>
                </a:lnTo>
                <a:lnTo>
                  <a:pt x="76" y="95"/>
                </a:lnTo>
                <a:lnTo>
                  <a:pt x="76" y="95"/>
                </a:lnTo>
                <a:lnTo>
                  <a:pt x="76" y="95"/>
                </a:lnTo>
                <a:close/>
              </a:path>
            </a:pathLst>
          </a:custGeom>
          <a:solidFill>
            <a:schemeClr val="accent2"/>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80" name="Freeform 170"/>
          <p:cNvSpPr>
            <a:spLocks/>
          </p:cNvSpPr>
          <p:nvPr/>
        </p:nvSpPr>
        <p:spPr bwMode="auto">
          <a:xfrm>
            <a:off x="6681813" y="3531190"/>
            <a:ext cx="228707" cy="455306"/>
          </a:xfrm>
          <a:custGeom>
            <a:avLst/>
            <a:gdLst>
              <a:gd name="T0" fmla="*/ 137 w 137"/>
              <a:gd name="T1" fmla="*/ 92 h 267"/>
              <a:gd name="T2" fmla="*/ 137 w 137"/>
              <a:gd name="T3" fmla="*/ 88 h 267"/>
              <a:gd name="T4" fmla="*/ 124 w 137"/>
              <a:gd name="T5" fmla="*/ 75 h 267"/>
              <a:gd name="T6" fmla="*/ 117 w 137"/>
              <a:gd name="T7" fmla="*/ 52 h 267"/>
              <a:gd name="T8" fmla="*/ 96 w 137"/>
              <a:gd name="T9" fmla="*/ 36 h 267"/>
              <a:gd name="T10" fmla="*/ 91 w 137"/>
              <a:gd name="T11" fmla="*/ 44 h 267"/>
              <a:gd name="T12" fmla="*/ 79 w 137"/>
              <a:gd name="T13" fmla="*/ 41 h 267"/>
              <a:gd name="T14" fmla="*/ 69 w 137"/>
              <a:gd name="T15" fmla="*/ 45 h 267"/>
              <a:gd name="T16" fmla="*/ 60 w 137"/>
              <a:gd name="T17" fmla="*/ 49 h 267"/>
              <a:gd name="T18" fmla="*/ 61 w 137"/>
              <a:gd name="T19" fmla="*/ 31 h 267"/>
              <a:gd name="T20" fmla="*/ 57 w 137"/>
              <a:gd name="T21" fmla="*/ 15 h 267"/>
              <a:gd name="T22" fmla="*/ 51 w 137"/>
              <a:gd name="T23" fmla="*/ 18 h 267"/>
              <a:gd name="T24" fmla="*/ 47 w 137"/>
              <a:gd name="T25" fmla="*/ 10 h 267"/>
              <a:gd name="T26" fmla="*/ 39 w 137"/>
              <a:gd name="T27" fmla="*/ 2 h 267"/>
              <a:gd name="T28" fmla="*/ 31 w 137"/>
              <a:gd name="T29" fmla="*/ 4 h 267"/>
              <a:gd name="T30" fmla="*/ 23 w 137"/>
              <a:gd name="T31" fmla="*/ 10 h 267"/>
              <a:gd name="T32" fmla="*/ 7 w 137"/>
              <a:gd name="T33" fmla="*/ 14 h 267"/>
              <a:gd name="T34" fmla="*/ 7 w 137"/>
              <a:gd name="T35" fmla="*/ 32 h 267"/>
              <a:gd name="T36" fmla="*/ 4 w 137"/>
              <a:gd name="T37" fmla="*/ 39 h 267"/>
              <a:gd name="T38" fmla="*/ 10 w 137"/>
              <a:gd name="T39" fmla="*/ 52 h 267"/>
              <a:gd name="T40" fmla="*/ 27 w 137"/>
              <a:gd name="T41" fmla="*/ 75 h 267"/>
              <a:gd name="T42" fmla="*/ 26 w 137"/>
              <a:gd name="T43" fmla="*/ 80 h 267"/>
              <a:gd name="T44" fmla="*/ 23 w 137"/>
              <a:gd name="T45" fmla="*/ 93 h 267"/>
              <a:gd name="T46" fmla="*/ 30 w 137"/>
              <a:gd name="T47" fmla="*/ 109 h 267"/>
              <a:gd name="T48" fmla="*/ 39 w 137"/>
              <a:gd name="T49" fmla="*/ 136 h 267"/>
              <a:gd name="T50" fmla="*/ 48 w 137"/>
              <a:gd name="T51" fmla="*/ 160 h 267"/>
              <a:gd name="T52" fmla="*/ 35 w 137"/>
              <a:gd name="T53" fmla="*/ 189 h 267"/>
              <a:gd name="T54" fmla="*/ 35 w 137"/>
              <a:gd name="T55" fmla="*/ 221 h 267"/>
              <a:gd name="T56" fmla="*/ 40 w 137"/>
              <a:gd name="T57" fmla="*/ 225 h 267"/>
              <a:gd name="T58" fmla="*/ 48 w 137"/>
              <a:gd name="T59" fmla="*/ 230 h 267"/>
              <a:gd name="T60" fmla="*/ 53 w 137"/>
              <a:gd name="T61" fmla="*/ 239 h 267"/>
              <a:gd name="T62" fmla="*/ 57 w 137"/>
              <a:gd name="T63" fmla="*/ 247 h 267"/>
              <a:gd name="T64" fmla="*/ 67 w 137"/>
              <a:gd name="T65" fmla="*/ 251 h 267"/>
              <a:gd name="T66" fmla="*/ 79 w 137"/>
              <a:gd name="T67" fmla="*/ 259 h 267"/>
              <a:gd name="T68" fmla="*/ 83 w 137"/>
              <a:gd name="T69" fmla="*/ 264 h 267"/>
              <a:gd name="T70" fmla="*/ 92 w 137"/>
              <a:gd name="T71" fmla="*/ 264 h 267"/>
              <a:gd name="T72" fmla="*/ 88 w 137"/>
              <a:gd name="T73" fmla="*/ 250 h 267"/>
              <a:gd name="T74" fmla="*/ 71 w 137"/>
              <a:gd name="T75" fmla="*/ 242 h 267"/>
              <a:gd name="T76" fmla="*/ 64 w 137"/>
              <a:gd name="T77" fmla="*/ 230 h 267"/>
              <a:gd name="T78" fmla="*/ 65 w 137"/>
              <a:gd name="T79" fmla="*/ 229 h 267"/>
              <a:gd name="T80" fmla="*/ 56 w 137"/>
              <a:gd name="T81" fmla="*/ 203 h 267"/>
              <a:gd name="T82" fmla="*/ 47 w 137"/>
              <a:gd name="T83" fmla="*/ 198 h 267"/>
              <a:gd name="T84" fmla="*/ 44 w 137"/>
              <a:gd name="T85" fmla="*/ 182 h 267"/>
              <a:gd name="T86" fmla="*/ 47 w 137"/>
              <a:gd name="T87" fmla="*/ 172 h 267"/>
              <a:gd name="T88" fmla="*/ 52 w 137"/>
              <a:gd name="T89" fmla="*/ 140 h 267"/>
              <a:gd name="T90" fmla="*/ 60 w 137"/>
              <a:gd name="T91" fmla="*/ 125 h 267"/>
              <a:gd name="T92" fmla="*/ 67 w 137"/>
              <a:gd name="T93" fmla="*/ 136 h 267"/>
              <a:gd name="T94" fmla="*/ 75 w 137"/>
              <a:gd name="T95" fmla="*/ 141 h 267"/>
              <a:gd name="T96" fmla="*/ 84 w 137"/>
              <a:gd name="T97" fmla="*/ 141 h 267"/>
              <a:gd name="T98" fmla="*/ 92 w 137"/>
              <a:gd name="T99" fmla="*/ 146 h 267"/>
              <a:gd name="T100" fmla="*/ 97 w 137"/>
              <a:gd name="T101" fmla="*/ 150 h 267"/>
              <a:gd name="T102" fmla="*/ 91 w 137"/>
              <a:gd name="T103" fmla="*/ 129 h 267"/>
              <a:gd name="T104" fmla="*/ 100 w 137"/>
              <a:gd name="T105" fmla="*/ 110 h 267"/>
              <a:gd name="T106" fmla="*/ 117 w 137"/>
              <a:gd name="T107" fmla="*/ 109 h 267"/>
              <a:gd name="T108" fmla="*/ 132 w 137"/>
              <a:gd name="T109" fmla="*/ 112 h 267"/>
              <a:gd name="T110" fmla="*/ 137 w 137"/>
              <a:gd name="T111" fmla="*/ 10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267">
                <a:moveTo>
                  <a:pt x="137" y="105"/>
                </a:moveTo>
                <a:lnTo>
                  <a:pt x="137" y="99"/>
                </a:lnTo>
                <a:lnTo>
                  <a:pt x="136" y="97"/>
                </a:lnTo>
                <a:lnTo>
                  <a:pt x="136" y="96"/>
                </a:lnTo>
                <a:lnTo>
                  <a:pt x="137" y="92"/>
                </a:lnTo>
                <a:lnTo>
                  <a:pt x="137" y="92"/>
                </a:lnTo>
                <a:lnTo>
                  <a:pt x="137" y="92"/>
                </a:lnTo>
                <a:lnTo>
                  <a:pt x="136" y="92"/>
                </a:lnTo>
                <a:lnTo>
                  <a:pt x="137" y="89"/>
                </a:lnTo>
                <a:lnTo>
                  <a:pt x="137" y="88"/>
                </a:lnTo>
                <a:lnTo>
                  <a:pt x="137" y="85"/>
                </a:lnTo>
                <a:lnTo>
                  <a:pt x="134" y="84"/>
                </a:lnTo>
                <a:lnTo>
                  <a:pt x="132" y="83"/>
                </a:lnTo>
                <a:lnTo>
                  <a:pt x="134" y="80"/>
                </a:lnTo>
                <a:lnTo>
                  <a:pt x="124" y="75"/>
                </a:lnTo>
                <a:lnTo>
                  <a:pt x="122" y="72"/>
                </a:lnTo>
                <a:lnTo>
                  <a:pt x="121" y="67"/>
                </a:lnTo>
                <a:lnTo>
                  <a:pt x="121" y="57"/>
                </a:lnTo>
                <a:lnTo>
                  <a:pt x="118" y="53"/>
                </a:lnTo>
                <a:lnTo>
                  <a:pt x="117" y="52"/>
                </a:lnTo>
                <a:lnTo>
                  <a:pt x="113" y="48"/>
                </a:lnTo>
                <a:lnTo>
                  <a:pt x="109" y="44"/>
                </a:lnTo>
                <a:lnTo>
                  <a:pt x="108" y="40"/>
                </a:lnTo>
                <a:lnTo>
                  <a:pt x="101" y="39"/>
                </a:lnTo>
                <a:lnTo>
                  <a:pt x="96" y="36"/>
                </a:lnTo>
                <a:lnTo>
                  <a:pt x="95" y="36"/>
                </a:lnTo>
                <a:lnTo>
                  <a:pt x="95" y="37"/>
                </a:lnTo>
                <a:lnTo>
                  <a:pt x="95" y="39"/>
                </a:lnTo>
                <a:lnTo>
                  <a:pt x="92" y="41"/>
                </a:lnTo>
                <a:lnTo>
                  <a:pt x="91" y="44"/>
                </a:lnTo>
                <a:lnTo>
                  <a:pt x="87" y="45"/>
                </a:lnTo>
                <a:lnTo>
                  <a:pt x="85" y="45"/>
                </a:lnTo>
                <a:lnTo>
                  <a:pt x="84" y="45"/>
                </a:lnTo>
                <a:lnTo>
                  <a:pt x="83" y="44"/>
                </a:lnTo>
                <a:lnTo>
                  <a:pt x="79" y="41"/>
                </a:lnTo>
                <a:lnTo>
                  <a:pt x="77" y="40"/>
                </a:lnTo>
                <a:lnTo>
                  <a:pt x="75" y="40"/>
                </a:lnTo>
                <a:lnTo>
                  <a:pt x="73" y="41"/>
                </a:lnTo>
                <a:lnTo>
                  <a:pt x="71" y="41"/>
                </a:lnTo>
                <a:lnTo>
                  <a:pt x="69" y="45"/>
                </a:lnTo>
                <a:lnTo>
                  <a:pt x="67" y="48"/>
                </a:lnTo>
                <a:lnTo>
                  <a:pt x="64" y="53"/>
                </a:lnTo>
                <a:lnTo>
                  <a:pt x="61" y="53"/>
                </a:lnTo>
                <a:lnTo>
                  <a:pt x="60" y="52"/>
                </a:lnTo>
                <a:lnTo>
                  <a:pt x="60" y="49"/>
                </a:lnTo>
                <a:lnTo>
                  <a:pt x="60" y="45"/>
                </a:lnTo>
                <a:lnTo>
                  <a:pt x="61" y="40"/>
                </a:lnTo>
                <a:lnTo>
                  <a:pt x="60" y="35"/>
                </a:lnTo>
                <a:lnTo>
                  <a:pt x="60" y="32"/>
                </a:lnTo>
                <a:lnTo>
                  <a:pt x="61" y="31"/>
                </a:lnTo>
                <a:lnTo>
                  <a:pt x="61" y="27"/>
                </a:lnTo>
                <a:lnTo>
                  <a:pt x="60" y="23"/>
                </a:lnTo>
                <a:lnTo>
                  <a:pt x="60" y="23"/>
                </a:lnTo>
                <a:lnTo>
                  <a:pt x="60" y="18"/>
                </a:lnTo>
                <a:lnTo>
                  <a:pt x="57" y="15"/>
                </a:lnTo>
                <a:lnTo>
                  <a:pt x="53" y="15"/>
                </a:lnTo>
                <a:lnTo>
                  <a:pt x="52" y="15"/>
                </a:lnTo>
                <a:lnTo>
                  <a:pt x="52" y="16"/>
                </a:lnTo>
                <a:lnTo>
                  <a:pt x="52" y="18"/>
                </a:lnTo>
                <a:lnTo>
                  <a:pt x="51" y="18"/>
                </a:lnTo>
                <a:lnTo>
                  <a:pt x="48" y="15"/>
                </a:lnTo>
                <a:lnTo>
                  <a:pt x="47" y="14"/>
                </a:lnTo>
                <a:lnTo>
                  <a:pt x="44" y="11"/>
                </a:lnTo>
                <a:lnTo>
                  <a:pt x="45" y="11"/>
                </a:lnTo>
                <a:lnTo>
                  <a:pt x="47" y="10"/>
                </a:lnTo>
                <a:lnTo>
                  <a:pt x="47" y="8"/>
                </a:lnTo>
                <a:lnTo>
                  <a:pt x="47" y="6"/>
                </a:lnTo>
                <a:lnTo>
                  <a:pt x="43" y="0"/>
                </a:lnTo>
                <a:lnTo>
                  <a:pt x="40" y="2"/>
                </a:lnTo>
                <a:lnTo>
                  <a:pt x="39" y="2"/>
                </a:lnTo>
                <a:lnTo>
                  <a:pt x="37" y="0"/>
                </a:lnTo>
                <a:lnTo>
                  <a:pt x="36" y="0"/>
                </a:lnTo>
                <a:lnTo>
                  <a:pt x="35" y="0"/>
                </a:lnTo>
                <a:lnTo>
                  <a:pt x="30" y="2"/>
                </a:lnTo>
                <a:lnTo>
                  <a:pt x="31" y="4"/>
                </a:lnTo>
                <a:lnTo>
                  <a:pt x="30" y="6"/>
                </a:lnTo>
                <a:lnTo>
                  <a:pt x="26" y="6"/>
                </a:lnTo>
                <a:lnTo>
                  <a:pt x="23" y="6"/>
                </a:lnTo>
                <a:lnTo>
                  <a:pt x="23" y="8"/>
                </a:lnTo>
                <a:lnTo>
                  <a:pt x="23" y="10"/>
                </a:lnTo>
                <a:lnTo>
                  <a:pt x="22" y="11"/>
                </a:lnTo>
                <a:lnTo>
                  <a:pt x="18" y="11"/>
                </a:lnTo>
                <a:lnTo>
                  <a:pt x="16" y="14"/>
                </a:lnTo>
                <a:lnTo>
                  <a:pt x="8" y="11"/>
                </a:lnTo>
                <a:lnTo>
                  <a:pt x="7" y="14"/>
                </a:lnTo>
                <a:lnTo>
                  <a:pt x="4" y="19"/>
                </a:lnTo>
                <a:lnTo>
                  <a:pt x="7" y="22"/>
                </a:lnTo>
                <a:lnTo>
                  <a:pt x="4" y="27"/>
                </a:lnTo>
                <a:lnTo>
                  <a:pt x="7" y="31"/>
                </a:lnTo>
                <a:lnTo>
                  <a:pt x="7" y="32"/>
                </a:lnTo>
                <a:lnTo>
                  <a:pt x="3" y="35"/>
                </a:lnTo>
                <a:lnTo>
                  <a:pt x="0" y="32"/>
                </a:lnTo>
                <a:lnTo>
                  <a:pt x="3" y="36"/>
                </a:lnTo>
                <a:lnTo>
                  <a:pt x="3" y="39"/>
                </a:lnTo>
                <a:lnTo>
                  <a:pt x="4" y="39"/>
                </a:lnTo>
                <a:lnTo>
                  <a:pt x="7" y="40"/>
                </a:lnTo>
                <a:lnTo>
                  <a:pt x="7" y="41"/>
                </a:lnTo>
                <a:lnTo>
                  <a:pt x="8" y="44"/>
                </a:lnTo>
                <a:lnTo>
                  <a:pt x="8" y="48"/>
                </a:lnTo>
                <a:lnTo>
                  <a:pt x="10" y="52"/>
                </a:lnTo>
                <a:lnTo>
                  <a:pt x="16" y="55"/>
                </a:lnTo>
                <a:lnTo>
                  <a:pt x="20" y="59"/>
                </a:lnTo>
                <a:lnTo>
                  <a:pt x="22" y="65"/>
                </a:lnTo>
                <a:lnTo>
                  <a:pt x="23" y="71"/>
                </a:lnTo>
                <a:lnTo>
                  <a:pt x="27" y="75"/>
                </a:lnTo>
                <a:lnTo>
                  <a:pt x="30" y="72"/>
                </a:lnTo>
                <a:lnTo>
                  <a:pt x="30" y="75"/>
                </a:lnTo>
                <a:lnTo>
                  <a:pt x="27" y="79"/>
                </a:lnTo>
                <a:lnTo>
                  <a:pt x="26" y="79"/>
                </a:lnTo>
                <a:lnTo>
                  <a:pt x="26" y="80"/>
                </a:lnTo>
                <a:lnTo>
                  <a:pt x="26" y="83"/>
                </a:lnTo>
                <a:lnTo>
                  <a:pt x="26" y="89"/>
                </a:lnTo>
                <a:lnTo>
                  <a:pt x="26" y="92"/>
                </a:lnTo>
                <a:lnTo>
                  <a:pt x="23" y="92"/>
                </a:lnTo>
                <a:lnTo>
                  <a:pt x="23" y="93"/>
                </a:lnTo>
                <a:lnTo>
                  <a:pt x="22" y="93"/>
                </a:lnTo>
                <a:lnTo>
                  <a:pt x="22" y="96"/>
                </a:lnTo>
                <a:lnTo>
                  <a:pt x="22" y="99"/>
                </a:lnTo>
                <a:lnTo>
                  <a:pt x="23" y="103"/>
                </a:lnTo>
                <a:lnTo>
                  <a:pt x="30" y="109"/>
                </a:lnTo>
                <a:lnTo>
                  <a:pt x="35" y="116"/>
                </a:lnTo>
                <a:lnTo>
                  <a:pt x="39" y="122"/>
                </a:lnTo>
                <a:lnTo>
                  <a:pt x="39" y="129"/>
                </a:lnTo>
                <a:lnTo>
                  <a:pt x="39" y="132"/>
                </a:lnTo>
                <a:lnTo>
                  <a:pt x="39" y="136"/>
                </a:lnTo>
                <a:lnTo>
                  <a:pt x="43" y="141"/>
                </a:lnTo>
                <a:lnTo>
                  <a:pt x="47" y="146"/>
                </a:lnTo>
                <a:lnTo>
                  <a:pt x="48" y="156"/>
                </a:lnTo>
                <a:lnTo>
                  <a:pt x="48" y="158"/>
                </a:lnTo>
                <a:lnTo>
                  <a:pt x="48" y="160"/>
                </a:lnTo>
                <a:lnTo>
                  <a:pt x="44" y="166"/>
                </a:lnTo>
                <a:lnTo>
                  <a:pt x="39" y="176"/>
                </a:lnTo>
                <a:lnTo>
                  <a:pt x="39" y="179"/>
                </a:lnTo>
                <a:lnTo>
                  <a:pt x="37" y="181"/>
                </a:lnTo>
                <a:lnTo>
                  <a:pt x="35" y="189"/>
                </a:lnTo>
                <a:lnTo>
                  <a:pt x="31" y="210"/>
                </a:lnTo>
                <a:lnTo>
                  <a:pt x="31" y="217"/>
                </a:lnTo>
                <a:lnTo>
                  <a:pt x="31" y="221"/>
                </a:lnTo>
                <a:lnTo>
                  <a:pt x="35" y="223"/>
                </a:lnTo>
                <a:lnTo>
                  <a:pt x="35" y="221"/>
                </a:lnTo>
                <a:lnTo>
                  <a:pt x="37" y="219"/>
                </a:lnTo>
                <a:lnTo>
                  <a:pt x="39" y="219"/>
                </a:lnTo>
                <a:lnTo>
                  <a:pt x="39" y="221"/>
                </a:lnTo>
                <a:lnTo>
                  <a:pt x="39" y="223"/>
                </a:lnTo>
                <a:lnTo>
                  <a:pt x="40" y="225"/>
                </a:lnTo>
                <a:lnTo>
                  <a:pt x="43" y="225"/>
                </a:lnTo>
                <a:lnTo>
                  <a:pt x="43" y="226"/>
                </a:lnTo>
                <a:lnTo>
                  <a:pt x="44" y="230"/>
                </a:lnTo>
                <a:lnTo>
                  <a:pt x="47" y="230"/>
                </a:lnTo>
                <a:lnTo>
                  <a:pt x="48" y="230"/>
                </a:lnTo>
                <a:lnTo>
                  <a:pt x="48" y="234"/>
                </a:lnTo>
                <a:lnTo>
                  <a:pt x="51" y="237"/>
                </a:lnTo>
                <a:lnTo>
                  <a:pt x="52" y="238"/>
                </a:lnTo>
                <a:lnTo>
                  <a:pt x="52" y="237"/>
                </a:lnTo>
                <a:lnTo>
                  <a:pt x="53" y="239"/>
                </a:lnTo>
                <a:lnTo>
                  <a:pt x="53" y="242"/>
                </a:lnTo>
                <a:lnTo>
                  <a:pt x="56" y="239"/>
                </a:lnTo>
                <a:lnTo>
                  <a:pt x="56" y="242"/>
                </a:lnTo>
                <a:lnTo>
                  <a:pt x="56" y="243"/>
                </a:lnTo>
                <a:lnTo>
                  <a:pt x="57" y="247"/>
                </a:lnTo>
                <a:lnTo>
                  <a:pt x="61" y="251"/>
                </a:lnTo>
                <a:lnTo>
                  <a:pt x="64" y="254"/>
                </a:lnTo>
                <a:lnTo>
                  <a:pt x="64" y="250"/>
                </a:lnTo>
                <a:lnTo>
                  <a:pt x="65" y="250"/>
                </a:lnTo>
                <a:lnTo>
                  <a:pt x="67" y="251"/>
                </a:lnTo>
                <a:lnTo>
                  <a:pt x="71" y="254"/>
                </a:lnTo>
                <a:lnTo>
                  <a:pt x="73" y="254"/>
                </a:lnTo>
                <a:lnTo>
                  <a:pt x="73" y="255"/>
                </a:lnTo>
                <a:lnTo>
                  <a:pt x="75" y="256"/>
                </a:lnTo>
                <a:lnTo>
                  <a:pt x="79" y="259"/>
                </a:lnTo>
                <a:lnTo>
                  <a:pt x="79" y="260"/>
                </a:lnTo>
                <a:lnTo>
                  <a:pt x="77" y="264"/>
                </a:lnTo>
                <a:lnTo>
                  <a:pt x="79" y="267"/>
                </a:lnTo>
                <a:lnTo>
                  <a:pt x="80" y="267"/>
                </a:lnTo>
                <a:lnTo>
                  <a:pt x="83" y="264"/>
                </a:lnTo>
                <a:lnTo>
                  <a:pt x="84" y="263"/>
                </a:lnTo>
                <a:lnTo>
                  <a:pt x="87" y="263"/>
                </a:lnTo>
                <a:lnTo>
                  <a:pt x="88" y="264"/>
                </a:lnTo>
                <a:lnTo>
                  <a:pt x="91" y="267"/>
                </a:lnTo>
                <a:lnTo>
                  <a:pt x="92" y="264"/>
                </a:lnTo>
                <a:lnTo>
                  <a:pt x="95" y="260"/>
                </a:lnTo>
                <a:lnTo>
                  <a:pt x="95" y="259"/>
                </a:lnTo>
                <a:lnTo>
                  <a:pt x="95" y="256"/>
                </a:lnTo>
                <a:lnTo>
                  <a:pt x="91" y="254"/>
                </a:lnTo>
                <a:lnTo>
                  <a:pt x="88" y="250"/>
                </a:lnTo>
                <a:lnTo>
                  <a:pt x="84" y="246"/>
                </a:lnTo>
                <a:lnTo>
                  <a:pt x="80" y="246"/>
                </a:lnTo>
                <a:lnTo>
                  <a:pt x="77" y="246"/>
                </a:lnTo>
                <a:lnTo>
                  <a:pt x="73" y="243"/>
                </a:lnTo>
                <a:lnTo>
                  <a:pt x="71" y="242"/>
                </a:lnTo>
                <a:lnTo>
                  <a:pt x="67" y="239"/>
                </a:lnTo>
                <a:lnTo>
                  <a:pt x="64" y="237"/>
                </a:lnTo>
                <a:lnTo>
                  <a:pt x="61" y="233"/>
                </a:lnTo>
                <a:lnTo>
                  <a:pt x="61" y="230"/>
                </a:lnTo>
                <a:lnTo>
                  <a:pt x="64" y="230"/>
                </a:lnTo>
                <a:lnTo>
                  <a:pt x="65" y="234"/>
                </a:lnTo>
                <a:lnTo>
                  <a:pt x="67" y="238"/>
                </a:lnTo>
                <a:lnTo>
                  <a:pt x="69" y="239"/>
                </a:lnTo>
                <a:lnTo>
                  <a:pt x="67" y="234"/>
                </a:lnTo>
                <a:lnTo>
                  <a:pt x="65" y="229"/>
                </a:lnTo>
                <a:lnTo>
                  <a:pt x="61" y="217"/>
                </a:lnTo>
                <a:lnTo>
                  <a:pt x="60" y="217"/>
                </a:lnTo>
                <a:lnTo>
                  <a:pt x="60" y="213"/>
                </a:lnTo>
                <a:lnTo>
                  <a:pt x="57" y="206"/>
                </a:lnTo>
                <a:lnTo>
                  <a:pt x="56" y="203"/>
                </a:lnTo>
                <a:lnTo>
                  <a:pt x="53" y="202"/>
                </a:lnTo>
                <a:lnTo>
                  <a:pt x="51" y="203"/>
                </a:lnTo>
                <a:lnTo>
                  <a:pt x="47" y="203"/>
                </a:lnTo>
                <a:lnTo>
                  <a:pt x="47" y="202"/>
                </a:lnTo>
                <a:lnTo>
                  <a:pt x="47" y="198"/>
                </a:lnTo>
                <a:lnTo>
                  <a:pt x="44" y="197"/>
                </a:lnTo>
                <a:lnTo>
                  <a:pt x="44" y="189"/>
                </a:lnTo>
                <a:lnTo>
                  <a:pt x="44" y="185"/>
                </a:lnTo>
                <a:lnTo>
                  <a:pt x="43" y="182"/>
                </a:lnTo>
                <a:lnTo>
                  <a:pt x="44" y="182"/>
                </a:lnTo>
                <a:lnTo>
                  <a:pt x="44" y="181"/>
                </a:lnTo>
                <a:lnTo>
                  <a:pt x="44" y="179"/>
                </a:lnTo>
                <a:lnTo>
                  <a:pt x="47" y="172"/>
                </a:lnTo>
                <a:lnTo>
                  <a:pt x="47" y="172"/>
                </a:lnTo>
                <a:lnTo>
                  <a:pt x="47" y="172"/>
                </a:lnTo>
                <a:lnTo>
                  <a:pt x="48" y="168"/>
                </a:lnTo>
                <a:lnTo>
                  <a:pt x="48" y="168"/>
                </a:lnTo>
                <a:lnTo>
                  <a:pt x="53" y="149"/>
                </a:lnTo>
                <a:lnTo>
                  <a:pt x="53" y="145"/>
                </a:lnTo>
                <a:lnTo>
                  <a:pt x="52" y="140"/>
                </a:lnTo>
                <a:lnTo>
                  <a:pt x="53" y="136"/>
                </a:lnTo>
                <a:lnTo>
                  <a:pt x="52" y="129"/>
                </a:lnTo>
                <a:lnTo>
                  <a:pt x="52" y="128"/>
                </a:lnTo>
                <a:lnTo>
                  <a:pt x="56" y="125"/>
                </a:lnTo>
                <a:lnTo>
                  <a:pt x="60" y="125"/>
                </a:lnTo>
                <a:lnTo>
                  <a:pt x="61" y="124"/>
                </a:lnTo>
                <a:lnTo>
                  <a:pt x="64" y="125"/>
                </a:lnTo>
                <a:lnTo>
                  <a:pt x="67" y="125"/>
                </a:lnTo>
                <a:lnTo>
                  <a:pt x="67" y="132"/>
                </a:lnTo>
                <a:lnTo>
                  <a:pt x="67" y="136"/>
                </a:lnTo>
                <a:lnTo>
                  <a:pt x="67" y="140"/>
                </a:lnTo>
                <a:lnTo>
                  <a:pt x="67" y="141"/>
                </a:lnTo>
                <a:lnTo>
                  <a:pt x="69" y="141"/>
                </a:lnTo>
                <a:lnTo>
                  <a:pt x="73" y="141"/>
                </a:lnTo>
                <a:lnTo>
                  <a:pt x="75" y="141"/>
                </a:lnTo>
                <a:lnTo>
                  <a:pt x="77" y="141"/>
                </a:lnTo>
                <a:lnTo>
                  <a:pt x="80" y="140"/>
                </a:lnTo>
                <a:lnTo>
                  <a:pt x="83" y="141"/>
                </a:lnTo>
                <a:lnTo>
                  <a:pt x="84" y="142"/>
                </a:lnTo>
                <a:lnTo>
                  <a:pt x="84" y="141"/>
                </a:lnTo>
                <a:lnTo>
                  <a:pt x="87" y="145"/>
                </a:lnTo>
                <a:lnTo>
                  <a:pt x="88" y="146"/>
                </a:lnTo>
                <a:lnTo>
                  <a:pt x="88" y="145"/>
                </a:lnTo>
                <a:lnTo>
                  <a:pt x="91" y="146"/>
                </a:lnTo>
                <a:lnTo>
                  <a:pt x="92" y="146"/>
                </a:lnTo>
                <a:lnTo>
                  <a:pt x="91" y="149"/>
                </a:lnTo>
                <a:lnTo>
                  <a:pt x="92" y="149"/>
                </a:lnTo>
                <a:lnTo>
                  <a:pt x="96" y="153"/>
                </a:lnTo>
                <a:lnTo>
                  <a:pt x="95" y="149"/>
                </a:lnTo>
                <a:lnTo>
                  <a:pt x="97" y="150"/>
                </a:lnTo>
                <a:lnTo>
                  <a:pt x="97" y="152"/>
                </a:lnTo>
                <a:lnTo>
                  <a:pt x="97" y="149"/>
                </a:lnTo>
                <a:lnTo>
                  <a:pt x="97" y="145"/>
                </a:lnTo>
                <a:lnTo>
                  <a:pt x="92" y="137"/>
                </a:lnTo>
                <a:lnTo>
                  <a:pt x="91" y="129"/>
                </a:lnTo>
                <a:lnTo>
                  <a:pt x="88" y="124"/>
                </a:lnTo>
                <a:lnTo>
                  <a:pt x="92" y="124"/>
                </a:lnTo>
                <a:lnTo>
                  <a:pt x="95" y="120"/>
                </a:lnTo>
                <a:lnTo>
                  <a:pt x="97" y="114"/>
                </a:lnTo>
                <a:lnTo>
                  <a:pt x="100" y="110"/>
                </a:lnTo>
                <a:lnTo>
                  <a:pt x="104" y="109"/>
                </a:lnTo>
                <a:lnTo>
                  <a:pt x="108" y="109"/>
                </a:lnTo>
                <a:lnTo>
                  <a:pt x="111" y="109"/>
                </a:lnTo>
                <a:lnTo>
                  <a:pt x="113" y="110"/>
                </a:lnTo>
                <a:lnTo>
                  <a:pt x="117" y="109"/>
                </a:lnTo>
                <a:lnTo>
                  <a:pt x="118" y="109"/>
                </a:lnTo>
                <a:lnTo>
                  <a:pt x="124" y="109"/>
                </a:lnTo>
                <a:lnTo>
                  <a:pt x="128" y="109"/>
                </a:lnTo>
                <a:lnTo>
                  <a:pt x="130" y="110"/>
                </a:lnTo>
                <a:lnTo>
                  <a:pt x="132" y="112"/>
                </a:lnTo>
                <a:lnTo>
                  <a:pt x="134" y="110"/>
                </a:lnTo>
                <a:lnTo>
                  <a:pt x="136" y="106"/>
                </a:lnTo>
                <a:lnTo>
                  <a:pt x="137" y="105"/>
                </a:lnTo>
                <a:lnTo>
                  <a:pt x="137" y="105"/>
                </a:lnTo>
                <a:lnTo>
                  <a:pt x="137" y="105"/>
                </a:lnTo>
                <a:lnTo>
                  <a:pt x="137" y="105"/>
                </a:lnTo>
                <a:lnTo>
                  <a:pt x="137" y="105"/>
                </a:lnTo>
                <a:lnTo>
                  <a:pt x="137" y="105"/>
                </a:lnTo>
                <a:lnTo>
                  <a:pt x="137" y="105"/>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81" name="Freeform 172"/>
          <p:cNvSpPr>
            <a:spLocks/>
          </p:cNvSpPr>
          <p:nvPr/>
        </p:nvSpPr>
        <p:spPr bwMode="auto">
          <a:xfrm>
            <a:off x="4418665" y="4049590"/>
            <a:ext cx="201997" cy="267727"/>
          </a:xfrm>
          <a:custGeom>
            <a:avLst/>
            <a:gdLst>
              <a:gd name="T0" fmla="*/ 109 w 121"/>
              <a:gd name="T1" fmla="*/ 3 h 157"/>
              <a:gd name="T2" fmla="*/ 96 w 121"/>
              <a:gd name="T3" fmla="*/ 3 h 157"/>
              <a:gd name="T4" fmla="*/ 88 w 121"/>
              <a:gd name="T5" fmla="*/ 4 h 157"/>
              <a:gd name="T6" fmla="*/ 84 w 121"/>
              <a:gd name="T7" fmla="*/ 21 h 157"/>
              <a:gd name="T8" fmla="*/ 81 w 121"/>
              <a:gd name="T9" fmla="*/ 25 h 157"/>
              <a:gd name="T10" fmla="*/ 81 w 121"/>
              <a:gd name="T11" fmla="*/ 36 h 157"/>
              <a:gd name="T12" fmla="*/ 65 w 121"/>
              <a:gd name="T13" fmla="*/ 29 h 157"/>
              <a:gd name="T14" fmla="*/ 52 w 121"/>
              <a:gd name="T15" fmla="*/ 27 h 157"/>
              <a:gd name="T16" fmla="*/ 39 w 121"/>
              <a:gd name="T17" fmla="*/ 27 h 157"/>
              <a:gd name="T18" fmla="*/ 35 w 121"/>
              <a:gd name="T19" fmla="*/ 31 h 157"/>
              <a:gd name="T20" fmla="*/ 33 w 121"/>
              <a:gd name="T21" fmla="*/ 44 h 157"/>
              <a:gd name="T22" fmla="*/ 48 w 121"/>
              <a:gd name="T23" fmla="*/ 40 h 157"/>
              <a:gd name="T24" fmla="*/ 53 w 121"/>
              <a:gd name="T25" fmla="*/ 49 h 157"/>
              <a:gd name="T26" fmla="*/ 48 w 121"/>
              <a:gd name="T27" fmla="*/ 56 h 157"/>
              <a:gd name="T28" fmla="*/ 44 w 121"/>
              <a:gd name="T29" fmla="*/ 69 h 157"/>
              <a:gd name="T30" fmla="*/ 48 w 121"/>
              <a:gd name="T31" fmla="*/ 73 h 157"/>
              <a:gd name="T32" fmla="*/ 53 w 121"/>
              <a:gd name="T33" fmla="*/ 77 h 157"/>
              <a:gd name="T34" fmla="*/ 53 w 121"/>
              <a:gd name="T35" fmla="*/ 87 h 157"/>
              <a:gd name="T36" fmla="*/ 52 w 121"/>
              <a:gd name="T37" fmla="*/ 96 h 157"/>
              <a:gd name="T38" fmla="*/ 52 w 121"/>
              <a:gd name="T39" fmla="*/ 101 h 157"/>
              <a:gd name="T40" fmla="*/ 48 w 121"/>
              <a:gd name="T41" fmla="*/ 110 h 157"/>
              <a:gd name="T42" fmla="*/ 43 w 121"/>
              <a:gd name="T43" fmla="*/ 104 h 157"/>
              <a:gd name="T44" fmla="*/ 35 w 121"/>
              <a:gd name="T45" fmla="*/ 109 h 157"/>
              <a:gd name="T46" fmla="*/ 31 w 121"/>
              <a:gd name="T47" fmla="*/ 108 h 157"/>
              <a:gd name="T48" fmla="*/ 27 w 121"/>
              <a:gd name="T49" fmla="*/ 100 h 157"/>
              <a:gd name="T50" fmla="*/ 24 w 121"/>
              <a:gd name="T51" fmla="*/ 105 h 157"/>
              <a:gd name="T52" fmla="*/ 16 w 121"/>
              <a:gd name="T53" fmla="*/ 109 h 157"/>
              <a:gd name="T54" fmla="*/ 8 w 121"/>
              <a:gd name="T55" fmla="*/ 113 h 157"/>
              <a:gd name="T56" fmla="*/ 9 w 121"/>
              <a:gd name="T57" fmla="*/ 121 h 157"/>
              <a:gd name="T58" fmla="*/ 13 w 121"/>
              <a:gd name="T59" fmla="*/ 128 h 157"/>
              <a:gd name="T60" fmla="*/ 8 w 121"/>
              <a:gd name="T61" fmla="*/ 132 h 157"/>
              <a:gd name="T62" fmla="*/ 3 w 121"/>
              <a:gd name="T63" fmla="*/ 134 h 157"/>
              <a:gd name="T64" fmla="*/ 9 w 121"/>
              <a:gd name="T65" fmla="*/ 148 h 157"/>
              <a:gd name="T66" fmla="*/ 13 w 121"/>
              <a:gd name="T67" fmla="*/ 157 h 157"/>
              <a:gd name="T68" fmla="*/ 21 w 121"/>
              <a:gd name="T69" fmla="*/ 150 h 157"/>
              <a:gd name="T70" fmla="*/ 27 w 121"/>
              <a:gd name="T71" fmla="*/ 148 h 157"/>
              <a:gd name="T72" fmla="*/ 31 w 121"/>
              <a:gd name="T73" fmla="*/ 149 h 157"/>
              <a:gd name="T74" fmla="*/ 35 w 121"/>
              <a:gd name="T75" fmla="*/ 153 h 157"/>
              <a:gd name="T76" fmla="*/ 43 w 121"/>
              <a:gd name="T77" fmla="*/ 150 h 157"/>
              <a:gd name="T78" fmla="*/ 48 w 121"/>
              <a:gd name="T79" fmla="*/ 148 h 157"/>
              <a:gd name="T80" fmla="*/ 53 w 121"/>
              <a:gd name="T81" fmla="*/ 145 h 157"/>
              <a:gd name="T82" fmla="*/ 53 w 121"/>
              <a:gd name="T83" fmla="*/ 154 h 157"/>
              <a:gd name="T84" fmla="*/ 60 w 121"/>
              <a:gd name="T85" fmla="*/ 153 h 157"/>
              <a:gd name="T86" fmla="*/ 70 w 121"/>
              <a:gd name="T87" fmla="*/ 140 h 157"/>
              <a:gd name="T88" fmla="*/ 81 w 121"/>
              <a:gd name="T89" fmla="*/ 132 h 157"/>
              <a:gd name="T90" fmla="*/ 82 w 121"/>
              <a:gd name="T91" fmla="*/ 108 h 157"/>
              <a:gd name="T92" fmla="*/ 88 w 121"/>
              <a:gd name="T93" fmla="*/ 100 h 157"/>
              <a:gd name="T94" fmla="*/ 104 w 121"/>
              <a:gd name="T95" fmla="*/ 80 h 157"/>
              <a:gd name="T96" fmla="*/ 108 w 121"/>
              <a:gd name="T97" fmla="*/ 65 h 157"/>
              <a:gd name="T98" fmla="*/ 110 w 121"/>
              <a:gd name="T99" fmla="*/ 43 h 157"/>
              <a:gd name="T100" fmla="*/ 114 w 121"/>
              <a:gd name="T101" fmla="*/ 21 h 157"/>
              <a:gd name="T102" fmla="*/ 121 w 121"/>
              <a:gd name="T103" fmla="*/ 3 h 157"/>
              <a:gd name="T104" fmla="*/ 118 w 121"/>
              <a:gd name="T105" fmla="*/ 0 h 157"/>
              <a:gd name="T106" fmla="*/ 118 w 121"/>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57">
                <a:moveTo>
                  <a:pt x="118" y="0"/>
                </a:moveTo>
                <a:lnTo>
                  <a:pt x="113" y="3"/>
                </a:lnTo>
                <a:lnTo>
                  <a:pt x="109" y="3"/>
                </a:lnTo>
                <a:lnTo>
                  <a:pt x="104" y="0"/>
                </a:lnTo>
                <a:lnTo>
                  <a:pt x="100" y="0"/>
                </a:lnTo>
                <a:lnTo>
                  <a:pt x="96" y="3"/>
                </a:lnTo>
                <a:lnTo>
                  <a:pt x="94" y="3"/>
                </a:lnTo>
                <a:lnTo>
                  <a:pt x="90" y="3"/>
                </a:lnTo>
                <a:lnTo>
                  <a:pt x="88" y="4"/>
                </a:lnTo>
                <a:lnTo>
                  <a:pt x="88" y="7"/>
                </a:lnTo>
                <a:lnTo>
                  <a:pt x="86" y="16"/>
                </a:lnTo>
                <a:lnTo>
                  <a:pt x="84" y="21"/>
                </a:lnTo>
                <a:lnTo>
                  <a:pt x="82" y="25"/>
                </a:lnTo>
                <a:lnTo>
                  <a:pt x="82" y="24"/>
                </a:lnTo>
                <a:lnTo>
                  <a:pt x="81" y="25"/>
                </a:lnTo>
                <a:lnTo>
                  <a:pt x="81" y="29"/>
                </a:lnTo>
                <a:lnTo>
                  <a:pt x="81" y="33"/>
                </a:lnTo>
                <a:lnTo>
                  <a:pt x="81" y="36"/>
                </a:lnTo>
                <a:lnTo>
                  <a:pt x="73" y="31"/>
                </a:lnTo>
                <a:lnTo>
                  <a:pt x="69" y="29"/>
                </a:lnTo>
                <a:lnTo>
                  <a:pt x="65" y="29"/>
                </a:lnTo>
                <a:lnTo>
                  <a:pt x="61" y="29"/>
                </a:lnTo>
                <a:lnTo>
                  <a:pt x="60" y="27"/>
                </a:lnTo>
                <a:lnTo>
                  <a:pt x="52" y="27"/>
                </a:lnTo>
                <a:lnTo>
                  <a:pt x="49" y="27"/>
                </a:lnTo>
                <a:lnTo>
                  <a:pt x="44" y="27"/>
                </a:lnTo>
                <a:lnTo>
                  <a:pt x="39" y="27"/>
                </a:lnTo>
                <a:lnTo>
                  <a:pt x="37" y="27"/>
                </a:lnTo>
                <a:lnTo>
                  <a:pt x="35" y="27"/>
                </a:lnTo>
                <a:lnTo>
                  <a:pt x="35" y="31"/>
                </a:lnTo>
                <a:lnTo>
                  <a:pt x="33" y="35"/>
                </a:lnTo>
                <a:lnTo>
                  <a:pt x="35" y="39"/>
                </a:lnTo>
                <a:lnTo>
                  <a:pt x="33" y="44"/>
                </a:lnTo>
                <a:lnTo>
                  <a:pt x="45" y="41"/>
                </a:lnTo>
                <a:lnTo>
                  <a:pt x="47" y="40"/>
                </a:lnTo>
                <a:lnTo>
                  <a:pt x="48" y="40"/>
                </a:lnTo>
                <a:lnTo>
                  <a:pt x="50" y="43"/>
                </a:lnTo>
                <a:lnTo>
                  <a:pt x="52" y="47"/>
                </a:lnTo>
                <a:lnTo>
                  <a:pt x="53" y="49"/>
                </a:lnTo>
                <a:lnTo>
                  <a:pt x="53" y="52"/>
                </a:lnTo>
                <a:lnTo>
                  <a:pt x="52" y="56"/>
                </a:lnTo>
                <a:lnTo>
                  <a:pt x="48" y="56"/>
                </a:lnTo>
                <a:lnTo>
                  <a:pt x="47" y="60"/>
                </a:lnTo>
                <a:lnTo>
                  <a:pt x="47" y="65"/>
                </a:lnTo>
                <a:lnTo>
                  <a:pt x="44" y="69"/>
                </a:lnTo>
                <a:lnTo>
                  <a:pt x="44" y="71"/>
                </a:lnTo>
                <a:lnTo>
                  <a:pt x="48" y="71"/>
                </a:lnTo>
                <a:lnTo>
                  <a:pt x="48" y="73"/>
                </a:lnTo>
                <a:lnTo>
                  <a:pt x="50" y="75"/>
                </a:lnTo>
                <a:lnTo>
                  <a:pt x="52" y="75"/>
                </a:lnTo>
                <a:lnTo>
                  <a:pt x="53" y="77"/>
                </a:lnTo>
                <a:lnTo>
                  <a:pt x="56" y="79"/>
                </a:lnTo>
                <a:lnTo>
                  <a:pt x="53" y="80"/>
                </a:lnTo>
                <a:lnTo>
                  <a:pt x="53" y="87"/>
                </a:lnTo>
                <a:lnTo>
                  <a:pt x="53" y="92"/>
                </a:lnTo>
                <a:lnTo>
                  <a:pt x="53" y="93"/>
                </a:lnTo>
                <a:lnTo>
                  <a:pt x="52" y="96"/>
                </a:lnTo>
                <a:lnTo>
                  <a:pt x="53" y="96"/>
                </a:lnTo>
                <a:lnTo>
                  <a:pt x="53" y="97"/>
                </a:lnTo>
                <a:lnTo>
                  <a:pt x="52" y="101"/>
                </a:lnTo>
                <a:lnTo>
                  <a:pt x="50" y="104"/>
                </a:lnTo>
                <a:lnTo>
                  <a:pt x="50" y="108"/>
                </a:lnTo>
                <a:lnTo>
                  <a:pt x="48" y="110"/>
                </a:lnTo>
                <a:lnTo>
                  <a:pt x="47" y="113"/>
                </a:lnTo>
                <a:lnTo>
                  <a:pt x="44" y="109"/>
                </a:lnTo>
                <a:lnTo>
                  <a:pt x="43" y="104"/>
                </a:lnTo>
                <a:lnTo>
                  <a:pt x="40" y="108"/>
                </a:lnTo>
                <a:lnTo>
                  <a:pt x="39" y="110"/>
                </a:lnTo>
                <a:lnTo>
                  <a:pt x="35" y="109"/>
                </a:lnTo>
                <a:lnTo>
                  <a:pt x="33" y="109"/>
                </a:lnTo>
                <a:lnTo>
                  <a:pt x="31" y="109"/>
                </a:lnTo>
                <a:lnTo>
                  <a:pt x="31" y="108"/>
                </a:lnTo>
                <a:lnTo>
                  <a:pt x="29" y="104"/>
                </a:lnTo>
                <a:lnTo>
                  <a:pt x="28" y="100"/>
                </a:lnTo>
                <a:lnTo>
                  <a:pt x="27" y="100"/>
                </a:lnTo>
                <a:lnTo>
                  <a:pt x="24" y="100"/>
                </a:lnTo>
                <a:lnTo>
                  <a:pt x="21" y="101"/>
                </a:lnTo>
                <a:lnTo>
                  <a:pt x="24" y="105"/>
                </a:lnTo>
                <a:lnTo>
                  <a:pt x="21" y="109"/>
                </a:lnTo>
                <a:lnTo>
                  <a:pt x="20" y="109"/>
                </a:lnTo>
                <a:lnTo>
                  <a:pt x="16" y="109"/>
                </a:lnTo>
                <a:lnTo>
                  <a:pt x="13" y="109"/>
                </a:lnTo>
                <a:lnTo>
                  <a:pt x="8" y="109"/>
                </a:lnTo>
                <a:lnTo>
                  <a:pt x="8" y="113"/>
                </a:lnTo>
                <a:lnTo>
                  <a:pt x="8" y="117"/>
                </a:lnTo>
                <a:lnTo>
                  <a:pt x="9" y="117"/>
                </a:lnTo>
                <a:lnTo>
                  <a:pt x="9" y="121"/>
                </a:lnTo>
                <a:lnTo>
                  <a:pt x="9" y="124"/>
                </a:lnTo>
                <a:lnTo>
                  <a:pt x="13" y="126"/>
                </a:lnTo>
                <a:lnTo>
                  <a:pt x="13" y="128"/>
                </a:lnTo>
                <a:lnTo>
                  <a:pt x="13" y="134"/>
                </a:lnTo>
                <a:lnTo>
                  <a:pt x="9" y="134"/>
                </a:lnTo>
                <a:lnTo>
                  <a:pt x="8" y="132"/>
                </a:lnTo>
                <a:lnTo>
                  <a:pt x="8" y="130"/>
                </a:lnTo>
                <a:lnTo>
                  <a:pt x="7" y="130"/>
                </a:lnTo>
                <a:lnTo>
                  <a:pt x="3" y="134"/>
                </a:lnTo>
                <a:lnTo>
                  <a:pt x="0" y="137"/>
                </a:lnTo>
                <a:lnTo>
                  <a:pt x="7" y="144"/>
                </a:lnTo>
                <a:lnTo>
                  <a:pt x="9" y="148"/>
                </a:lnTo>
                <a:lnTo>
                  <a:pt x="12" y="150"/>
                </a:lnTo>
                <a:lnTo>
                  <a:pt x="13" y="154"/>
                </a:lnTo>
                <a:lnTo>
                  <a:pt x="13" y="157"/>
                </a:lnTo>
                <a:lnTo>
                  <a:pt x="16" y="157"/>
                </a:lnTo>
                <a:lnTo>
                  <a:pt x="20" y="152"/>
                </a:lnTo>
                <a:lnTo>
                  <a:pt x="21" y="150"/>
                </a:lnTo>
                <a:lnTo>
                  <a:pt x="24" y="149"/>
                </a:lnTo>
                <a:lnTo>
                  <a:pt x="25" y="148"/>
                </a:lnTo>
                <a:lnTo>
                  <a:pt x="27" y="148"/>
                </a:lnTo>
                <a:lnTo>
                  <a:pt x="29" y="148"/>
                </a:lnTo>
                <a:lnTo>
                  <a:pt x="31" y="149"/>
                </a:lnTo>
                <a:lnTo>
                  <a:pt x="31" y="149"/>
                </a:lnTo>
                <a:lnTo>
                  <a:pt x="33" y="149"/>
                </a:lnTo>
                <a:lnTo>
                  <a:pt x="35" y="152"/>
                </a:lnTo>
                <a:lnTo>
                  <a:pt x="35" y="153"/>
                </a:lnTo>
                <a:lnTo>
                  <a:pt x="37" y="154"/>
                </a:lnTo>
                <a:lnTo>
                  <a:pt x="40" y="153"/>
                </a:lnTo>
                <a:lnTo>
                  <a:pt x="43" y="150"/>
                </a:lnTo>
                <a:lnTo>
                  <a:pt x="44" y="148"/>
                </a:lnTo>
                <a:lnTo>
                  <a:pt x="47" y="148"/>
                </a:lnTo>
                <a:lnTo>
                  <a:pt x="48" y="148"/>
                </a:lnTo>
                <a:lnTo>
                  <a:pt x="50" y="145"/>
                </a:lnTo>
                <a:lnTo>
                  <a:pt x="52" y="145"/>
                </a:lnTo>
                <a:lnTo>
                  <a:pt x="53" y="145"/>
                </a:lnTo>
                <a:lnTo>
                  <a:pt x="53" y="148"/>
                </a:lnTo>
                <a:lnTo>
                  <a:pt x="52" y="150"/>
                </a:lnTo>
                <a:lnTo>
                  <a:pt x="53" y="154"/>
                </a:lnTo>
                <a:lnTo>
                  <a:pt x="56" y="154"/>
                </a:lnTo>
                <a:lnTo>
                  <a:pt x="57" y="154"/>
                </a:lnTo>
                <a:lnTo>
                  <a:pt x="60" y="153"/>
                </a:lnTo>
                <a:lnTo>
                  <a:pt x="65" y="148"/>
                </a:lnTo>
                <a:lnTo>
                  <a:pt x="70" y="144"/>
                </a:lnTo>
                <a:lnTo>
                  <a:pt x="70" y="140"/>
                </a:lnTo>
                <a:lnTo>
                  <a:pt x="74" y="137"/>
                </a:lnTo>
                <a:lnTo>
                  <a:pt x="78" y="136"/>
                </a:lnTo>
                <a:lnTo>
                  <a:pt x="81" y="132"/>
                </a:lnTo>
                <a:lnTo>
                  <a:pt x="82" y="124"/>
                </a:lnTo>
                <a:lnTo>
                  <a:pt x="82" y="109"/>
                </a:lnTo>
                <a:lnTo>
                  <a:pt x="82" y="108"/>
                </a:lnTo>
                <a:lnTo>
                  <a:pt x="84" y="105"/>
                </a:lnTo>
                <a:lnTo>
                  <a:pt x="86" y="104"/>
                </a:lnTo>
                <a:lnTo>
                  <a:pt x="88" y="100"/>
                </a:lnTo>
                <a:lnTo>
                  <a:pt x="92" y="92"/>
                </a:lnTo>
                <a:lnTo>
                  <a:pt x="97" y="87"/>
                </a:lnTo>
                <a:lnTo>
                  <a:pt x="104" y="80"/>
                </a:lnTo>
                <a:lnTo>
                  <a:pt x="105" y="77"/>
                </a:lnTo>
                <a:lnTo>
                  <a:pt x="108" y="73"/>
                </a:lnTo>
                <a:lnTo>
                  <a:pt x="108" y="65"/>
                </a:lnTo>
                <a:lnTo>
                  <a:pt x="109" y="57"/>
                </a:lnTo>
                <a:lnTo>
                  <a:pt x="109" y="52"/>
                </a:lnTo>
                <a:lnTo>
                  <a:pt x="110" y="43"/>
                </a:lnTo>
                <a:lnTo>
                  <a:pt x="113" y="35"/>
                </a:lnTo>
                <a:lnTo>
                  <a:pt x="113" y="27"/>
                </a:lnTo>
                <a:lnTo>
                  <a:pt x="114" y="21"/>
                </a:lnTo>
                <a:lnTo>
                  <a:pt x="118" y="14"/>
                </a:lnTo>
                <a:lnTo>
                  <a:pt x="121" y="4"/>
                </a:lnTo>
                <a:lnTo>
                  <a:pt x="121" y="3"/>
                </a:lnTo>
                <a:lnTo>
                  <a:pt x="118" y="0"/>
                </a:lnTo>
                <a:lnTo>
                  <a:pt x="118" y="0"/>
                </a:lnTo>
                <a:lnTo>
                  <a:pt x="118" y="0"/>
                </a:lnTo>
                <a:lnTo>
                  <a:pt x="118" y="0"/>
                </a:lnTo>
                <a:lnTo>
                  <a:pt x="118" y="0"/>
                </a:lnTo>
                <a:lnTo>
                  <a:pt x="118" y="0"/>
                </a:lnTo>
                <a:lnTo>
                  <a:pt x="118" y="0"/>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defTabSz="914400"/>
            <a:endParaRPr lang="en-GB" kern="0" dirty="0">
              <a:solidFill>
                <a:prstClr val="black"/>
              </a:solidFill>
            </a:endParaRPr>
          </a:p>
        </p:txBody>
      </p:sp>
      <p:pic>
        <p:nvPicPr>
          <p:cNvPr id="282" name="Picture 2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8655" y="5540173"/>
            <a:ext cx="661701" cy="38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 name="Picture 198" descr="Telkomsel-logo-12AA969339-seeklogo"/>
          <p:cNvPicPr>
            <a:picLocks noChangeAspect="1" noChangeArrowheads="1"/>
          </p:cNvPicPr>
          <p:nvPr/>
        </p:nvPicPr>
        <p:blipFill>
          <a:blip r:embed="rId12">
            <a:extLst>
              <a:ext uri="{28A0092B-C50C-407E-A947-70E740481C1C}">
                <a14:useLocalDpi xmlns:a14="http://schemas.microsoft.com/office/drawing/2010/main" val="0"/>
              </a:ext>
            </a:extLst>
          </a:blip>
          <a:srcRect l="-1602" t="38666" b="30000"/>
          <a:stretch>
            <a:fillRect/>
          </a:stretch>
        </p:blipFill>
        <p:spPr bwMode="auto">
          <a:xfrm>
            <a:off x="6079338" y="4498644"/>
            <a:ext cx="1078356" cy="33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76" descr="globe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08082" y="2741868"/>
            <a:ext cx="647474" cy="25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Text Box 268"/>
          <p:cNvSpPr txBox="1">
            <a:spLocks noChangeArrowheads="1"/>
          </p:cNvSpPr>
          <p:nvPr/>
        </p:nvSpPr>
        <p:spPr bwMode="auto">
          <a:xfrm>
            <a:off x="6836157" y="5908300"/>
            <a:ext cx="1285770" cy="369332"/>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2001</a:t>
            </a:r>
          </a:p>
          <a:p>
            <a:r>
              <a:rPr lang="en-US" dirty="0" smtClean="0"/>
              <a:t>Optus (Australia)</a:t>
            </a:r>
            <a:endParaRPr lang="en-US" dirty="0"/>
          </a:p>
        </p:txBody>
      </p:sp>
      <p:sp>
        <p:nvSpPr>
          <p:cNvPr id="286" name="Text Box 268"/>
          <p:cNvSpPr txBox="1">
            <a:spLocks noChangeArrowheads="1"/>
          </p:cNvSpPr>
          <p:nvPr/>
        </p:nvSpPr>
        <p:spPr bwMode="auto">
          <a:xfrm>
            <a:off x="7726888" y="2999138"/>
            <a:ext cx="1417112" cy="369332"/>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1993 </a:t>
            </a:r>
          </a:p>
          <a:p>
            <a:r>
              <a:rPr lang="en-US" dirty="0" smtClean="0"/>
              <a:t>Globe (Philippines</a:t>
            </a:r>
            <a:r>
              <a:rPr lang="en-US" dirty="0"/>
              <a:t>)</a:t>
            </a:r>
          </a:p>
        </p:txBody>
      </p:sp>
      <p:sp>
        <p:nvSpPr>
          <p:cNvPr id="287" name="Text Box 268"/>
          <p:cNvSpPr txBox="1">
            <a:spLocks noChangeArrowheads="1"/>
          </p:cNvSpPr>
          <p:nvPr/>
        </p:nvSpPr>
        <p:spPr bwMode="auto">
          <a:xfrm>
            <a:off x="5993991" y="4775885"/>
            <a:ext cx="1285770" cy="507831"/>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a:t>2001</a:t>
            </a:r>
          </a:p>
          <a:p>
            <a:r>
              <a:rPr lang="en-US" dirty="0"/>
              <a:t>Telkomsel (Indonesia)</a:t>
            </a:r>
          </a:p>
        </p:txBody>
      </p:sp>
      <p:pic>
        <p:nvPicPr>
          <p:cNvPr id="288" name="Picture 728" descr="airtel-new-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0072" y="3925466"/>
            <a:ext cx="767292" cy="3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Text Box 268"/>
          <p:cNvSpPr txBox="1">
            <a:spLocks noChangeArrowheads="1"/>
          </p:cNvSpPr>
          <p:nvPr/>
        </p:nvSpPr>
        <p:spPr bwMode="auto">
          <a:xfrm>
            <a:off x="8103551" y="3849266"/>
            <a:ext cx="964249" cy="369332"/>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1999</a:t>
            </a:r>
          </a:p>
          <a:p>
            <a:r>
              <a:rPr lang="en-US" dirty="0" smtClean="0"/>
              <a:t>AIS (Thailand)</a:t>
            </a:r>
            <a:endParaRPr lang="en-US" dirty="0"/>
          </a:p>
        </p:txBody>
      </p:sp>
      <p:sp>
        <p:nvSpPr>
          <p:cNvPr id="290" name="Text Box 268"/>
          <p:cNvSpPr txBox="1">
            <a:spLocks noChangeArrowheads="1"/>
          </p:cNvSpPr>
          <p:nvPr/>
        </p:nvSpPr>
        <p:spPr bwMode="auto">
          <a:xfrm>
            <a:off x="5373392" y="4215464"/>
            <a:ext cx="995435" cy="369332"/>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2000</a:t>
            </a:r>
          </a:p>
          <a:p>
            <a:r>
              <a:rPr lang="en-US" dirty="0" smtClean="0"/>
              <a:t>Airtel (India)</a:t>
            </a:r>
            <a:endParaRPr lang="en-US" dirty="0"/>
          </a:p>
        </p:txBody>
      </p:sp>
      <p:pic>
        <p:nvPicPr>
          <p:cNvPr id="291" name="Picture 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7167" t="13612" r="4266" b="11906"/>
          <a:stretch>
            <a:fillRect/>
          </a:stretch>
        </p:blipFill>
        <p:spPr bwMode="auto">
          <a:xfrm>
            <a:off x="8210839" y="3603889"/>
            <a:ext cx="677449" cy="26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728" descr="airtel-new-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22672" y="4336946"/>
            <a:ext cx="767292" cy="3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 name="Text Box 268"/>
          <p:cNvSpPr txBox="1">
            <a:spLocks noChangeArrowheads="1"/>
          </p:cNvSpPr>
          <p:nvPr/>
        </p:nvSpPr>
        <p:spPr bwMode="auto">
          <a:xfrm>
            <a:off x="3331232" y="4672664"/>
            <a:ext cx="995435" cy="646331"/>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2010</a:t>
            </a:r>
          </a:p>
          <a:p>
            <a:r>
              <a:rPr lang="en-US" dirty="0" smtClean="0"/>
              <a:t>Zain (Africa) </a:t>
            </a:r>
          </a:p>
          <a:p>
            <a:r>
              <a:rPr lang="en-US" dirty="0" smtClean="0"/>
              <a:t>Acquisition through Airtel</a:t>
            </a:r>
            <a:endParaRPr lang="en-US" dirty="0"/>
          </a:p>
        </p:txBody>
      </p:sp>
      <p:pic>
        <p:nvPicPr>
          <p:cNvPr id="294"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4208" y="4753693"/>
            <a:ext cx="492063" cy="3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 name="Text Box 268"/>
          <p:cNvSpPr txBox="1">
            <a:spLocks noChangeArrowheads="1"/>
          </p:cNvSpPr>
          <p:nvPr/>
        </p:nvSpPr>
        <p:spPr bwMode="auto">
          <a:xfrm>
            <a:off x="5220992" y="5190824"/>
            <a:ext cx="995435" cy="507831"/>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2007 - 2013</a:t>
            </a:r>
          </a:p>
          <a:p>
            <a:r>
              <a:rPr lang="en-US" dirty="0" smtClean="0"/>
              <a:t>Warid (Pakistan)</a:t>
            </a:r>
            <a:endParaRPr lang="en-US" dirty="0"/>
          </a:p>
        </p:txBody>
      </p:sp>
      <p:sp>
        <p:nvSpPr>
          <p:cNvPr id="296" name="Text Box 268"/>
          <p:cNvSpPr txBox="1">
            <a:spLocks noChangeArrowheads="1"/>
          </p:cNvSpPr>
          <p:nvPr/>
        </p:nvSpPr>
        <p:spPr bwMode="auto">
          <a:xfrm>
            <a:off x="4474232" y="5907104"/>
            <a:ext cx="995435" cy="507831"/>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2005</a:t>
            </a:r>
          </a:p>
          <a:p>
            <a:r>
              <a:rPr lang="en-US" dirty="0" smtClean="0"/>
              <a:t>Citicell (Bangladesh)</a:t>
            </a:r>
            <a:endParaRPr lang="en-US" dirty="0"/>
          </a:p>
        </p:txBody>
      </p:sp>
      <p:pic>
        <p:nvPicPr>
          <p:cNvPr id="297"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49461" y="5474565"/>
            <a:ext cx="424520" cy="4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8" name="Freeform 188"/>
          <p:cNvSpPr>
            <a:spLocks noEditPoints="1"/>
          </p:cNvSpPr>
          <p:nvPr/>
        </p:nvSpPr>
        <p:spPr bwMode="auto">
          <a:xfrm>
            <a:off x="1070509" y="2637530"/>
            <a:ext cx="1472401" cy="745200"/>
          </a:xfrm>
          <a:custGeom>
            <a:avLst/>
            <a:gdLst>
              <a:gd name="T0" fmla="*/ 800 w 882"/>
              <a:gd name="T1" fmla="*/ 145 h 437"/>
              <a:gd name="T2" fmla="*/ 852 w 882"/>
              <a:gd name="T3" fmla="*/ 93 h 437"/>
              <a:gd name="T4" fmla="*/ 816 w 882"/>
              <a:gd name="T5" fmla="*/ 133 h 437"/>
              <a:gd name="T6" fmla="*/ 121 w 882"/>
              <a:gd name="T7" fmla="*/ 20 h 437"/>
              <a:gd name="T8" fmla="*/ 773 w 882"/>
              <a:gd name="T9" fmla="*/ 148 h 437"/>
              <a:gd name="T10" fmla="*/ 417 w 882"/>
              <a:gd name="T11" fmla="*/ 357 h 437"/>
              <a:gd name="T12" fmla="*/ 881 w 882"/>
              <a:gd name="T13" fmla="*/ 38 h 437"/>
              <a:gd name="T14" fmla="*/ 820 w 882"/>
              <a:gd name="T15" fmla="*/ 75 h 437"/>
              <a:gd name="T16" fmla="*/ 702 w 882"/>
              <a:gd name="T17" fmla="*/ 108 h 437"/>
              <a:gd name="T18" fmla="*/ 623 w 882"/>
              <a:gd name="T19" fmla="*/ 138 h 437"/>
              <a:gd name="T20" fmla="*/ 632 w 882"/>
              <a:gd name="T21" fmla="*/ 101 h 437"/>
              <a:gd name="T22" fmla="*/ 624 w 882"/>
              <a:gd name="T23" fmla="*/ 72 h 437"/>
              <a:gd name="T24" fmla="*/ 589 w 882"/>
              <a:gd name="T25" fmla="*/ 111 h 437"/>
              <a:gd name="T26" fmla="*/ 585 w 882"/>
              <a:gd name="T27" fmla="*/ 81 h 437"/>
              <a:gd name="T28" fmla="*/ 624 w 882"/>
              <a:gd name="T29" fmla="*/ 59 h 437"/>
              <a:gd name="T30" fmla="*/ 614 w 882"/>
              <a:gd name="T31" fmla="*/ 51 h 437"/>
              <a:gd name="T32" fmla="*/ 551 w 882"/>
              <a:gd name="T33" fmla="*/ 49 h 437"/>
              <a:gd name="T34" fmla="*/ 566 w 882"/>
              <a:gd name="T35" fmla="*/ 20 h 437"/>
              <a:gd name="T36" fmla="*/ 518 w 882"/>
              <a:gd name="T37" fmla="*/ 11 h 437"/>
              <a:gd name="T38" fmla="*/ 115 w 882"/>
              <a:gd name="T39" fmla="*/ 32 h 437"/>
              <a:gd name="T40" fmla="*/ 109 w 882"/>
              <a:gd name="T41" fmla="*/ 31 h 437"/>
              <a:gd name="T42" fmla="*/ 80 w 882"/>
              <a:gd name="T43" fmla="*/ 51 h 437"/>
              <a:gd name="T44" fmla="*/ 36 w 882"/>
              <a:gd name="T45" fmla="*/ 108 h 437"/>
              <a:gd name="T46" fmla="*/ 0 w 882"/>
              <a:gd name="T47" fmla="*/ 186 h 437"/>
              <a:gd name="T48" fmla="*/ 7 w 882"/>
              <a:gd name="T49" fmla="*/ 211 h 437"/>
              <a:gd name="T50" fmla="*/ 12 w 882"/>
              <a:gd name="T51" fmla="*/ 260 h 437"/>
              <a:gd name="T52" fmla="*/ 47 w 882"/>
              <a:gd name="T53" fmla="*/ 303 h 437"/>
              <a:gd name="T54" fmla="*/ 219 w 882"/>
              <a:gd name="T55" fmla="*/ 336 h 437"/>
              <a:gd name="T56" fmla="*/ 279 w 882"/>
              <a:gd name="T57" fmla="*/ 375 h 437"/>
              <a:gd name="T58" fmla="*/ 316 w 882"/>
              <a:gd name="T59" fmla="*/ 417 h 437"/>
              <a:gd name="T60" fmla="*/ 328 w 882"/>
              <a:gd name="T61" fmla="*/ 387 h 437"/>
              <a:gd name="T62" fmla="*/ 343 w 882"/>
              <a:gd name="T63" fmla="*/ 376 h 437"/>
              <a:gd name="T64" fmla="*/ 420 w 882"/>
              <a:gd name="T65" fmla="*/ 353 h 437"/>
              <a:gd name="T66" fmla="*/ 452 w 882"/>
              <a:gd name="T67" fmla="*/ 363 h 437"/>
              <a:gd name="T68" fmla="*/ 452 w 882"/>
              <a:gd name="T69" fmla="*/ 352 h 437"/>
              <a:gd name="T70" fmla="*/ 494 w 882"/>
              <a:gd name="T71" fmla="*/ 340 h 437"/>
              <a:gd name="T72" fmla="*/ 518 w 882"/>
              <a:gd name="T73" fmla="*/ 352 h 437"/>
              <a:gd name="T74" fmla="*/ 549 w 882"/>
              <a:gd name="T75" fmla="*/ 391 h 437"/>
              <a:gd name="T76" fmla="*/ 557 w 882"/>
              <a:gd name="T77" fmla="*/ 405 h 437"/>
              <a:gd name="T78" fmla="*/ 574 w 882"/>
              <a:gd name="T79" fmla="*/ 436 h 437"/>
              <a:gd name="T80" fmla="*/ 581 w 882"/>
              <a:gd name="T81" fmla="*/ 352 h 437"/>
              <a:gd name="T82" fmla="*/ 601 w 882"/>
              <a:gd name="T83" fmla="*/ 308 h 437"/>
              <a:gd name="T84" fmla="*/ 628 w 882"/>
              <a:gd name="T85" fmla="*/ 291 h 437"/>
              <a:gd name="T86" fmla="*/ 679 w 882"/>
              <a:gd name="T87" fmla="*/ 259 h 437"/>
              <a:gd name="T88" fmla="*/ 688 w 882"/>
              <a:gd name="T89" fmla="*/ 247 h 437"/>
              <a:gd name="T90" fmla="*/ 698 w 882"/>
              <a:gd name="T91" fmla="*/ 243 h 437"/>
              <a:gd name="T92" fmla="*/ 694 w 882"/>
              <a:gd name="T93" fmla="*/ 215 h 437"/>
              <a:gd name="T94" fmla="*/ 699 w 882"/>
              <a:gd name="T95" fmla="*/ 199 h 437"/>
              <a:gd name="T96" fmla="*/ 715 w 882"/>
              <a:gd name="T97" fmla="*/ 176 h 437"/>
              <a:gd name="T98" fmla="*/ 707 w 882"/>
              <a:gd name="T99" fmla="*/ 198 h 437"/>
              <a:gd name="T100" fmla="*/ 720 w 882"/>
              <a:gd name="T101" fmla="*/ 185 h 437"/>
              <a:gd name="T102" fmla="*/ 744 w 882"/>
              <a:gd name="T103" fmla="*/ 168 h 437"/>
              <a:gd name="T104" fmla="*/ 796 w 882"/>
              <a:gd name="T105" fmla="*/ 138 h 437"/>
              <a:gd name="T106" fmla="*/ 812 w 882"/>
              <a:gd name="T107" fmla="*/ 121 h 437"/>
              <a:gd name="T108" fmla="*/ 848 w 882"/>
              <a:gd name="T109" fmla="*/ 89 h 437"/>
              <a:gd name="T110" fmla="*/ 877 w 882"/>
              <a:gd name="T111" fmla="*/ 76 h 437"/>
              <a:gd name="T112" fmla="*/ 121 w 882"/>
              <a:gd name="T113" fmla="*/ 19 h 437"/>
              <a:gd name="T114" fmla="*/ 587 w 882"/>
              <a:gd name="T115" fmla="*/ 77 h 437"/>
              <a:gd name="T116" fmla="*/ 598 w 882"/>
              <a:gd name="T117" fmla="*/ 38 h 437"/>
              <a:gd name="T118" fmla="*/ 117 w 882"/>
              <a:gd name="T119" fmla="*/ 18 h 437"/>
              <a:gd name="T120" fmla="*/ 460 w 882"/>
              <a:gd name="T121" fmla="*/ 348 h 437"/>
              <a:gd name="T122" fmla="*/ 695 w 882"/>
              <a:gd name="T123" fmla="*/ 2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437">
                <a:moveTo>
                  <a:pt x="794" y="142"/>
                </a:moveTo>
                <a:lnTo>
                  <a:pt x="796" y="138"/>
                </a:lnTo>
                <a:lnTo>
                  <a:pt x="794" y="141"/>
                </a:lnTo>
                <a:lnTo>
                  <a:pt x="794" y="142"/>
                </a:lnTo>
                <a:lnTo>
                  <a:pt x="794" y="142"/>
                </a:lnTo>
                <a:lnTo>
                  <a:pt x="794" y="142"/>
                </a:lnTo>
                <a:lnTo>
                  <a:pt x="794" y="142"/>
                </a:lnTo>
                <a:lnTo>
                  <a:pt x="794" y="142"/>
                </a:lnTo>
                <a:lnTo>
                  <a:pt x="794" y="142"/>
                </a:lnTo>
                <a:lnTo>
                  <a:pt x="794" y="142"/>
                </a:lnTo>
                <a:close/>
                <a:moveTo>
                  <a:pt x="800" y="145"/>
                </a:moveTo>
                <a:lnTo>
                  <a:pt x="804" y="145"/>
                </a:lnTo>
                <a:lnTo>
                  <a:pt x="804" y="142"/>
                </a:lnTo>
                <a:lnTo>
                  <a:pt x="802" y="142"/>
                </a:lnTo>
                <a:lnTo>
                  <a:pt x="800" y="145"/>
                </a:lnTo>
                <a:lnTo>
                  <a:pt x="800" y="145"/>
                </a:lnTo>
                <a:lnTo>
                  <a:pt x="800" y="145"/>
                </a:lnTo>
                <a:lnTo>
                  <a:pt x="800" y="145"/>
                </a:lnTo>
                <a:lnTo>
                  <a:pt x="800" y="145"/>
                </a:lnTo>
                <a:lnTo>
                  <a:pt x="800" y="145"/>
                </a:lnTo>
                <a:lnTo>
                  <a:pt x="800" y="145"/>
                </a:lnTo>
                <a:close/>
                <a:moveTo>
                  <a:pt x="808" y="145"/>
                </a:moveTo>
                <a:lnTo>
                  <a:pt x="812" y="146"/>
                </a:lnTo>
                <a:lnTo>
                  <a:pt x="812" y="142"/>
                </a:lnTo>
                <a:lnTo>
                  <a:pt x="810" y="145"/>
                </a:lnTo>
                <a:lnTo>
                  <a:pt x="808" y="145"/>
                </a:lnTo>
                <a:lnTo>
                  <a:pt x="808" y="145"/>
                </a:lnTo>
                <a:lnTo>
                  <a:pt x="808" y="145"/>
                </a:lnTo>
                <a:lnTo>
                  <a:pt x="808" y="145"/>
                </a:lnTo>
                <a:lnTo>
                  <a:pt x="808" y="145"/>
                </a:lnTo>
                <a:lnTo>
                  <a:pt x="808" y="145"/>
                </a:lnTo>
                <a:lnTo>
                  <a:pt x="808" y="145"/>
                </a:lnTo>
                <a:close/>
                <a:moveTo>
                  <a:pt x="852" y="93"/>
                </a:moveTo>
                <a:lnTo>
                  <a:pt x="852" y="91"/>
                </a:lnTo>
                <a:lnTo>
                  <a:pt x="850" y="93"/>
                </a:lnTo>
                <a:lnTo>
                  <a:pt x="852" y="93"/>
                </a:lnTo>
                <a:lnTo>
                  <a:pt x="852" y="93"/>
                </a:lnTo>
                <a:lnTo>
                  <a:pt x="852" y="93"/>
                </a:lnTo>
                <a:lnTo>
                  <a:pt x="852" y="93"/>
                </a:lnTo>
                <a:lnTo>
                  <a:pt x="852" y="93"/>
                </a:lnTo>
                <a:lnTo>
                  <a:pt x="852" y="93"/>
                </a:lnTo>
                <a:lnTo>
                  <a:pt x="852" y="93"/>
                </a:lnTo>
                <a:close/>
                <a:moveTo>
                  <a:pt x="857" y="91"/>
                </a:moveTo>
                <a:lnTo>
                  <a:pt x="857" y="89"/>
                </a:lnTo>
                <a:lnTo>
                  <a:pt x="856" y="89"/>
                </a:lnTo>
                <a:lnTo>
                  <a:pt x="856" y="93"/>
                </a:lnTo>
                <a:lnTo>
                  <a:pt x="857" y="91"/>
                </a:lnTo>
                <a:lnTo>
                  <a:pt x="857" y="91"/>
                </a:lnTo>
                <a:lnTo>
                  <a:pt x="857" y="91"/>
                </a:lnTo>
                <a:lnTo>
                  <a:pt x="857" y="91"/>
                </a:lnTo>
                <a:lnTo>
                  <a:pt x="857" y="91"/>
                </a:lnTo>
                <a:lnTo>
                  <a:pt x="857" y="91"/>
                </a:lnTo>
                <a:lnTo>
                  <a:pt x="857" y="91"/>
                </a:lnTo>
                <a:close/>
                <a:moveTo>
                  <a:pt x="816" y="133"/>
                </a:moveTo>
                <a:lnTo>
                  <a:pt x="816" y="132"/>
                </a:lnTo>
                <a:lnTo>
                  <a:pt x="813" y="132"/>
                </a:lnTo>
                <a:lnTo>
                  <a:pt x="816" y="133"/>
                </a:lnTo>
                <a:lnTo>
                  <a:pt x="816" y="133"/>
                </a:lnTo>
                <a:lnTo>
                  <a:pt x="816" y="133"/>
                </a:lnTo>
                <a:lnTo>
                  <a:pt x="816" y="133"/>
                </a:lnTo>
                <a:lnTo>
                  <a:pt x="816" y="133"/>
                </a:lnTo>
                <a:lnTo>
                  <a:pt x="816" y="133"/>
                </a:lnTo>
                <a:lnTo>
                  <a:pt x="816" y="133"/>
                </a:lnTo>
                <a:close/>
                <a:moveTo>
                  <a:pt x="111" y="36"/>
                </a:moveTo>
                <a:lnTo>
                  <a:pt x="113" y="36"/>
                </a:lnTo>
                <a:lnTo>
                  <a:pt x="113" y="34"/>
                </a:lnTo>
                <a:lnTo>
                  <a:pt x="111" y="36"/>
                </a:lnTo>
                <a:lnTo>
                  <a:pt x="111" y="36"/>
                </a:lnTo>
                <a:lnTo>
                  <a:pt x="111" y="36"/>
                </a:lnTo>
                <a:lnTo>
                  <a:pt x="111" y="36"/>
                </a:lnTo>
                <a:lnTo>
                  <a:pt x="111" y="36"/>
                </a:lnTo>
                <a:lnTo>
                  <a:pt x="111" y="36"/>
                </a:lnTo>
                <a:lnTo>
                  <a:pt x="111" y="36"/>
                </a:lnTo>
                <a:close/>
                <a:moveTo>
                  <a:pt x="121" y="23"/>
                </a:moveTo>
                <a:lnTo>
                  <a:pt x="122" y="20"/>
                </a:lnTo>
                <a:lnTo>
                  <a:pt x="121" y="20"/>
                </a:lnTo>
                <a:lnTo>
                  <a:pt x="121" y="23"/>
                </a:lnTo>
                <a:lnTo>
                  <a:pt x="121" y="23"/>
                </a:lnTo>
                <a:lnTo>
                  <a:pt x="121" y="23"/>
                </a:lnTo>
                <a:lnTo>
                  <a:pt x="121" y="23"/>
                </a:lnTo>
                <a:lnTo>
                  <a:pt x="121" y="23"/>
                </a:lnTo>
                <a:lnTo>
                  <a:pt x="121" y="23"/>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lnTo>
                  <a:pt x="751" y="158"/>
                </a:lnTo>
                <a:lnTo>
                  <a:pt x="751" y="158"/>
                </a:lnTo>
                <a:lnTo>
                  <a:pt x="751" y="158"/>
                </a:lnTo>
                <a:lnTo>
                  <a:pt x="751" y="158"/>
                </a:lnTo>
                <a:lnTo>
                  <a:pt x="751" y="158"/>
                </a:lnTo>
                <a:lnTo>
                  <a:pt x="751" y="158"/>
                </a:lnTo>
                <a:close/>
                <a:moveTo>
                  <a:pt x="417" y="357"/>
                </a:moveTo>
                <a:lnTo>
                  <a:pt x="416" y="356"/>
                </a:lnTo>
                <a:lnTo>
                  <a:pt x="413" y="357"/>
                </a:lnTo>
                <a:lnTo>
                  <a:pt x="416" y="357"/>
                </a:lnTo>
                <a:lnTo>
                  <a:pt x="417" y="357"/>
                </a:lnTo>
                <a:lnTo>
                  <a:pt x="417" y="357"/>
                </a:lnTo>
                <a:lnTo>
                  <a:pt x="417" y="357"/>
                </a:lnTo>
                <a:lnTo>
                  <a:pt x="417" y="357"/>
                </a:lnTo>
                <a:lnTo>
                  <a:pt x="417" y="357"/>
                </a:lnTo>
                <a:lnTo>
                  <a:pt x="417" y="357"/>
                </a:lnTo>
                <a:lnTo>
                  <a:pt x="417" y="357"/>
                </a:lnTo>
                <a:close/>
                <a:moveTo>
                  <a:pt x="745" y="168"/>
                </a:moveTo>
                <a:lnTo>
                  <a:pt x="744" y="168"/>
                </a:lnTo>
                <a:lnTo>
                  <a:pt x="743" y="172"/>
                </a:lnTo>
                <a:lnTo>
                  <a:pt x="745" y="168"/>
                </a:lnTo>
                <a:lnTo>
                  <a:pt x="745" y="168"/>
                </a:lnTo>
                <a:lnTo>
                  <a:pt x="745" y="168"/>
                </a:lnTo>
                <a:lnTo>
                  <a:pt x="745" y="168"/>
                </a:lnTo>
                <a:lnTo>
                  <a:pt x="745" y="168"/>
                </a:lnTo>
                <a:lnTo>
                  <a:pt x="745" y="168"/>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3"/>
                </a:lnTo>
                <a:lnTo>
                  <a:pt x="47" y="303"/>
                </a:lnTo>
                <a:lnTo>
                  <a:pt x="47" y="303"/>
                </a:lnTo>
                <a:lnTo>
                  <a:pt x="47" y="303"/>
                </a:lnTo>
                <a:lnTo>
                  <a:pt x="47" y="304"/>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8" y="76"/>
                </a:lnTo>
                <a:lnTo>
                  <a:pt x="877" y="76"/>
                </a:lnTo>
                <a:lnTo>
                  <a:pt x="874" y="72"/>
                </a:lnTo>
                <a:lnTo>
                  <a:pt x="877" y="71"/>
                </a:lnTo>
                <a:lnTo>
                  <a:pt x="877" y="68"/>
                </a:lnTo>
                <a:lnTo>
                  <a:pt x="874" y="67"/>
                </a:lnTo>
                <a:lnTo>
                  <a:pt x="874" y="63"/>
                </a:lnTo>
                <a:lnTo>
                  <a:pt x="877" y="57"/>
                </a:lnTo>
                <a:lnTo>
                  <a:pt x="877" y="57"/>
                </a:lnTo>
                <a:lnTo>
                  <a:pt x="877" y="57"/>
                </a:lnTo>
                <a:lnTo>
                  <a:pt x="877" y="57"/>
                </a:lnTo>
                <a:lnTo>
                  <a:pt x="877" y="57"/>
                </a:lnTo>
                <a:lnTo>
                  <a:pt x="877" y="57"/>
                </a:lnTo>
                <a:lnTo>
                  <a:pt x="877" y="57"/>
                </a:lnTo>
                <a:close/>
                <a:moveTo>
                  <a:pt x="117" y="24"/>
                </a:moveTo>
                <a:lnTo>
                  <a:pt x="119" y="27"/>
                </a:lnTo>
                <a:lnTo>
                  <a:pt x="121" y="24"/>
                </a:lnTo>
                <a:lnTo>
                  <a:pt x="119" y="24"/>
                </a:lnTo>
                <a:lnTo>
                  <a:pt x="119" y="23"/>
                </a:lnTo>
                <a:lnTo>
                  <a:pt x="119" y="20"/>
                </a:lnTo>
                <a:lnTo>
                  <a:pt x="121" y="19"/>
                </a:lnTo>
                <a:lnTo>
                  <a:pt x="117" y="23"/>
                </a:lnTo>
                <a:lnTo>
                  <a:pt x="117" y="24"/>
                </a:lnTo>
                <a:lnTo>
                  <a:pt x="117" y="24"/>
                </a:lnTo>
                <a:lnTo>
                  <a:pt x="117" y="24"/>
                </a:lnTo>
                <a:lnTo>
                  <a:pt x="117" y="24"/>
                </a:lnTo>
                <a:lnTo>
                  <a:pt x="117" y="24"/>
                </a:lnTo>
                <a:lnTo>
                  <a:pt x="117" y="24"/>
                </a:lnTo>
                <a:lnTo>
                  <a:pt x="117" y="24"/>
                </a:lnTo>
                <a:close/>
                <a:moveTo>
                  <a:pt x="587" y="77"/>
                </a:moveTo>
                <a:lnTo>
                  <a:pt x="587" y="80"/>
                </a:lnTo>
                <a:lnTo>
                  <a:pt x="587" y="81"/>
                </a:lnTo>
                <a:lnTo>
                  <a:pt x="589" y="80"/>
                </a:lnTo>
                <a:lnTo>
                  <a:pt x="595" y="75"/>
                </a:lnTo>
                <a:lnTo>
                  <a:pt x="591" y="76"/>
                </a:lnTo>
                <a:lnTo>
                  <a:pt x="587" y="77"/>
                </a:lnTo>
                <a:lnTo>
                  <a:pt x="587" y="77"/>
                </a:lnTo>
                <a:lnTo>
                  <a:pt x="587" y="77"/>
                </a:lnTo>
                <a:lnTo>
                  <a:pt x="587" y="77"/>
                </a:lnTo>
                <a:lnTo>
                  <a:pt x="587" y="77"/>
                </a:lnTo>
                <a:lnTo>
                  <a:pt x="587" y="77"/>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lnTo>
                  <a:pt x="598" y="38"/>
                </a:lnTo>
                <a:lnTo>
                  <a:pt x="598" y="38"/>
                </a:lnTo>
                <a:lnTo>
                  <a:pt x="598" y="38"/>
                </a:lnTo>
                <a:lnTo>
                  <a:pt x="598" y="38"/>
                </a:lnTo>
                <a:lnTo>
                  <a:pt x="598" y="38"/>
                </a:lnTo>
                <a:lnTo>
                  <a:pt x="598" y="38"/>
                </a:lnTo>
                <a:close/>
                <a:moveTo>
                  <a:pt x="121" y="14"/>
                </a:moveTo>
                <a:lnTo>
                  <a:pt x="119" y="15"/>
                </a:lnTo>
                <a:lnTo>
                  <a:pt x="121" y="15"/>
                </a:lnTo>
                <a:lnTo>
                  <a:pt x="121" y="14"/>
                </a:lnTo>
                <a:lnTo>
                  <a:pt x="121" y="14"/>
                </a:lnTo>
                <a:lnTo>
                  <a:pt x="121" y="14"/>
                </a:lnTo>
                <a:lnTo>
                  <a:pt x="121" y="14"/>
                </a:lnTo>
                <a:lnTo>
                  <a:pt x="121" y="14"/>
                </a:lnTo>
                <a:lnTo>
                  <a:pt x="121" y="14"/>
                </a:lnTo>
                <a:lnTo>
                  <a:pt x="121" y="14"/>
                </a:lnTo>
                <a:close/>
                <a:moveTo>
                  <a:pt x="117" y="18"/>
                </a:moveTo>
                <a:lnTo>
                  <a:pt x="117" y="15"/>
                </a:lnTo>
                <a:lnTo>
                  <a:pt x="115" y="15"/>
                </a:lnTo>
                <a:lnTo>
                  <a:pt x="117" y="18"/>
                </a:lnTo>
                <a:lnTo>
                  <a:pt x="117" y="18"/>
                </a:lnTo>
                <a:lnTo>
                  <a:pt x="117" y="18"/>
                </a:lnTo>
                <a:lnTo>
                  <a:pt x="117" y="18"/>
                </a:lnTo>
                <a:lnTo>
                  <a:pt x="117" y="18"/>
                </a:lnTo>
                <a:lnTo>
                  <a:pt x="117" y="18"/>
                </a:lnTo>
                <a:lnTo>
                  <a:pt x="117" y="18"/>
                </a:lnTo>
                <a:close/>
                <a:moveTo>
                  <a:pt x="593" y="24"/>
                </a:moveTo>
                <a:lnTo>
                  <a:pt x="589" y="27"/>
                </a:lnTo>
                <a:lnTo>
                  <a:pt x="587" y="28"/>
                </a:lnTo>
                <a:lnTo>
                  <a:pt x="598" y="23"/>
                </a:lnTo>
                <a:lnTo>
                  <a:pt x="593" y="24"/>
                </a:lnTo>
                <a:lnTo>
                  <a:pt x="593" y="24"/>
                </a:lnTo>
                <a:lnTo>
                  <a:pt x="593" y="24"/>
                </a:lnTo>
                <a:lnTo>
                  <a:pt x="593" y="24"/>
                </a:lnTo>
                <a:lnTo>
                  <a:pt x="593" y="24"/>
                </a:lnTo>
                <a:lnTo>
                  <a:pt x="593" y="24"/>
                </a:lnTo>
                <a:lnTo>
                  <a:pt x="593" y="24"/>
                </a:lnTo>
                <a:close/>
                <a:moveTo>
                  <a:pt x="460" y="348"/>
                </a:moveTo>
                <a:lnTo>
                  <a:pt x="460" y="347"/>
                </a:lnTo>
                <a:lnTo>
                  <a:pt x="457" y="348"/>
                </a:lnTo>
                <a:lnTo>
                  <a:pt x="460" y="348"/>
                </a:lnTo>
                <a:lnTo>
                  <a:pt x="460" y="348"/>
                </a:lnTo>
                <a:lnTo>
                  <a:pt x="460" y="348"/>
                </a:lnTo>
                <a:lnTo>
                  <a:pt x="460" y="348"/>
                </a:lnTo>
                <a:lnTo>
                  <a:pt x="460" y="348"/>
                </a:lnTo>
                <a:lnTo>
                  <a:pt x="460" y="348"/>
                </a:lnTo>
                <a:lnTo>
                  <a:pt x="460" y="348"/>
                </a:lnTo>
                <a:close/>
                <a:moveTo>
                  <a:pt x="425" y="363"/>
                </a:moveTo>
                <a:lnTo>
                  <a:pt x="425" y="361"/>
                </a:lnTo>
                <a:lnTo>
                  <a:pt x="423" y="363"/>
                </a:lnTo>
                <a:lnTo>
                  <a:pt x="425" y="363"/>
                </a:lnTo>
                <a:lnTo>
                  <a:pt x="425" y="363"/>
                </a:lnTo>
                <a:lnTo>
                  <a:pt x="425" y="363"/>
                </a:lnTo>
                <a:lnTo>
                  <a:pt x="425" y="363"/>
                </a:lnTo>
                <a:lnTo>
                  <a:pt x="425" y="363"/>
                </a:lnTo>
                <a:lnTo>
                  <a:pt x="425" y="363"/>
                </a:lnTo>
                <a:lnTo>
                  <a:pt x="425" y="363"/>
                </a:lnTo>
                <a:close/>
                <a:moveTo>
                  <a:pt x="695" y="253"/>
                </a:moveTo>
                <a:lnTo>
                  <a:pt x="692" y="255"/>
                </a:lnTo>
                <a:lnTo>
                  <a:pt x="695" y="255"/>
                </a:lnTo>
                <a:lnTo>
                  <a:pt x="698" y="249"/>
                </a:lnTo>
                <a:lnTo>
                  <a:pt x="698" y="246"/>
                </a:lnTo>
                <a:lnTo>
                  <a:pt x="695" y="251"/>
                </a:lnTo>
                <a:lnTo>
                  <a:pt x="695" y="253"/>
                </a:lnTo>
                <a:lnTo>
                  <a:pt x="695" y="253"/>
                </a:lnTo>
                <a:lnTo>
                  <a:pt x="695" y="253"/>
                </a:lnTo>
                <a:lnTo>
                  <a:pt x="695" y="253"/>
                </a:lnTo>
                <a:lnTo>
                  <a:pt x="695" y="253"/>
                </a:lnTo>
                <a:lnTo>
                  <a:pt x="695" y="253"/>
                </a:lnTo>
                <a:lnTo>
                  <a:pt x="695" y="253"/>
                </a:lnTo>
                <a:close/>
              </a:path>
            </a:pathLst>
          </a:custGeom>
          <a:solidFill>
            <a:srgbClr val="FF0000"/>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299" name="Text Box 332"/>
          <p:cNvSpPr txBox="1">
            <a:spLocks noChangeArrowheads="1"/>
          </p:cNvSpPr>
          <p:nvPr/>
        </p:nvSpPr>
        <p:spPr bwMode="auto">
          <a:xfrm>
            <a:off x="2199837" y="3282835"/>
            <a:ext cx="154385" cy="92333"/>
          </a:xfrm>
          <a:prstGeom prst="rect">
            <a:avLst/>
          </a:prstGeom>
          <a:noFill/>
          <a:ln w="9525" algn="ctr">
            <a:noFill/>
            <a:miter lim="800000"/>
            <a:headEnd/>
            <a:tailEnd/>
          </a:ln>
        </p:spPr>
        <p:txBody>
          <a:bodyPr lIns="0" tIns="0" rIns="0" bIns="0">
            <a:spAutoFit/>
          </a:bodyPr>
          <a:lstStyle/>
          <a:p>
            <a:pPr>
              <a:spcBef>
                <a:spcPct val="50000"/>
              </a:spcBef>
              <a:defRPr/>
            </a:pPr>
            <a:r>
              <a:rPr lang="en-US" sz="600" dirty="0" smtClean="0">
                <a:latin typeface="+mj-lt"/>
              </a:rPr>
              <a:t>1</a:t>
            </a:r>
            <a:endParaRPr lang="en-US" sz="600" dirty="0">
              <a:latin typeface="+mj-lt"/>
            </a:endParaRPr>
          </a:p>
        </p:txBody>
      </p:sp>
      <p:pic>
        <p:nvPicPr>
          <p:cNvPr id="300"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1444" y="2983854"/>
            <a:ext cx="784223" cy="2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 name="TextBox 300"/>
          <p:cNvSpPr txBox="1"/>
          <p:nvPr/>
        </p:nvSpPr>
        <p:spPr>
          <a:xfrm>
            <a:off x="2304949" y="3234115"/>
            <a:ext cx="1097280" cy="369332"/>
          </a:xfrm>
          <a:prstGeom prst="rect">
            <a:avLst/>
          </a:prstGeom>
          <a:noFill/>
        </p:spPr>
        <p:txBody>
          <a:bodyPr wrap="square" rtlCol="0">
            <a:spAutoFit/>
          </a:bodyPr>
          <a:lstStyle/>
          <a:p>
            <a:pPr algn="ctr"/>
            <a:r>
              <a:rPr lang="en-US" sz="900" b="1" dirty="0" smtClean="0">
                <a:latin typeface="Arial" pitchFamily="34" charset="0"/>
                <a:cs typeface="Arial" pitchFamily="34" charset="0"/>
              </a:rPr>
              <a:t>2012</a:t>
            </a:r>
          </a:p>
          <a:p>
            <a:pPr algn="ctr"/>
            <a:r>
              <a:rPr lang="en-US" sz="900" b="1" dirty="0" smtClean="0">
                <a:latin typeface="Arial" pitchFamily="34" charset="0"/>
                <a:cs typeface="Arial" pitchFamily="34" charset="0"/>
              </a:rPr>
              <a:t>Amobee (USA)</a:t>
            </a:r>
            <a:endParaRPr lang="en-SG" sz="900" b="1" dirty="0">
              <a:latin typeface="Arial" pitchFamily="34" charset="0"/>
              <a:cs typeface="Arial" pitchFamily="34" charset="0"/>
            </a:endParaRPr>
          </a:p>
        </p:txBody>
      </p:sp>
      <p:pic>
        <p:nvPicPr>
          <p:cNvPr id="302"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502" y="3212884"/>
            <a:ext cx="734378" cy="20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 name="TextBox 302"/>
          <p:cNvSpPr txBox="1"/>
          <p:nvPr/>
        </p:nvSpPr>
        <p:spPr>
          <a:xfrm>
            <a:off x="-11531" y="3477955"/>
            <a:ext cx="1097280" cy="369332"/>
          </a:xfrm>
          <a:prstGeom prst="rect">
            <a:avLst/>
          </a:prstGeom>
          <a:noFill/>
        </p:spPr>
        <p:txBody>
          <a:bodyPr wrap="square" rtlCol="0">
            <a:spAutoFit/>
          </a:bodyPr>
          <a:lstStyle/>
          <a:p>
            <a:pPr algn="ctr"/>
            <a:r>
              <a:rPr lang="en-US" sz="900" b="1" dirty="0" smtClean="0">
                <a:latin typeface="Arial" pitchFamily="34" charset="0"/>
                <a:cs typeface="Arial" pitchFamily="34" charset="0"/>
              </a:rPr>
              <a:t>2014</a:t>
            </a:r>
          </a:p>
          <a:p>
            <a:pPr algn="ctr"/>
            <a:r>
              <a:rPr lang="en-US" sz="900" b="1" dirty="0" smtClean="0">
                <a:latin typeface="Arial" pitchFamily="34" charset="0"/>
                <a:cs typeface="Arial" pitchFamily="34" charset="0"/>
              </a:rPr>
              <a:t>Adconion (USA)</a:t>
            </a:r>
            <a:endParaRPr lang="en-SG" sz="900" b="1" dirty="0">
              <a:latin typeface="Arial" pitchFamily="34" charset="0"/>
              <a:cs typeface="Arial" pitchFamily="34" charset="0"/>
            </a:endParaRPr>
          </a:p>
        </p:txBody>
      </p:sp>
      <p:pic>
        <p:nvPicPr>
          <p:cNvPr id="304"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8920" y="2260680"/>
            <a:ext cx="773867" cy="3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 name="TextBox 304"/>
          <p:cNvSpPr txBox="1"/>
          <p:nvPr/>
        </p:nvSpPr>
        <p:spPr>
          <a:xfrm>
            <a:off x="2853589" y="2599668"/>
            <a:ext cx="1097280" cy="369332"/>
          </a:xfrm>
          <a:prstGeom prst="rect">
            <a:avLst/>
          </a:prstGeom>
          <a:noFill/>
        </p:spPr>
        <p:txBody>
          <a:bodyPr wrap="square" rtlCol="0">
            <a:spAutoFit/>
          </a:bodyPr>
          <a:lstStyle/>
          <a:p>
            <a:pPr algn="ctr"/>
            <a:r>
              <a:rPr lang="en-US" sz="900" b="1" dirty="0" smtClean="0">
                <a:latin typeface="Arial" pitchFamily="34" charset="0"/>
                <a:cs typeface="Arial" pitchFamily="34" charset="0"/>
              </a:rPr>
              <a:t>2014</a:t>
            </a:r>
          </a:p>
          <a:p>
            <a:pPr algn="ctr"/>
            <a:r>
              <a:rPr lang="en-US" sz="900" b="1" dirty="0" smtClean="0">
                <a:latin typeface="Arial" pitchFamily="34" charset="0"/>
                <a:cs typeface="Arial" pitchFamily="34" charset="0"/>
              </a:rPr>
              <a:t>Kontera (Israel)</a:t>
            </a:r>
            <a:endParaRPr lang="en-SG" sz="900" b="1" dirty="0">
              <a:latin typeface="Arial" pitchFamily="34" charset="0"/>
              <a:cs typeface="Arial" pitchFamily="34" charset="0"/>
            </a:endParaRPr>
          </a:p>
        </p:txBody>
      </p:sp>
      <p:sp>
        <p:nvSpPr>
          <p:cNvPr id="306" name="Freeform 124"/>
          <p:cNvSpPr>
            <a:spLocks/>
          </p:cNvSpPr>
          <p:nvPr/>
        </p:nvSpPr>
        <p:spPr bwMode="auto">
          <a:xfrm>
            <a:off x="7256707" y="3382837"/>
            <a:ext cx="40065" cy="98905"/>
          </a:xfrm>
          <a:custGeom>
            <a:avLst/>
            <a:gdLst>
              <a:gd name="T0" fmla="*/ 0 w 24"/>
              <a:gd name="T1" fmla="*/ 30 h 58"/>
              <a:gd name="T2" fmla="*/ 0 w 24"/>
              <a:gd name="T3" fmla="*/ 30 h 58"/>
              <a:gd name="T4" fmla="*/ 3 w 24"/>
              <a:gd name="T5" fmla="*/ 36 h 58"/>
              <a:gd name="T6" fmla="*/ 3 w 24"/>
              <a:gd name="T7" fmla="*/ 36 h 58"/>
              <a:gd name="T8" fmla="*/ 0 w 24"/>
              <a:gd name="T9" fmla="*/ 38 h 58"/>
              <a:gd name="T10" fmla="*/ 3 w 24"/>
              <a:gd name="T11" fmla="*/ 38 h 58"/>
              <a:gd name="T12" fmla="*/ 3 w 24"/>
              <a:gd name="T13" fmla="*/ 38 h 58"/>
              <a:gd name="T14" fmla="*/ 4 w 24"/>
              <a:gd name="T15" fmla="*/ 41 h 58"/>
              <a:gd name="T16" fmla="*/ 7 w 24"/>
              <a:gd name="T17" fmla="*/ 47 h 58"/>
              <a:gd name="T18" fmla="*/ 7 w 24"/>
              <a:gd name="T19" fmla="*/ 47 h 58"/>
              <a:gd name="T20" fmla="*/ 9 w 24"/>
              <a:gd name="T21" fmla="*/ 51 h 58"/>
              <a:gd name="T22" fmla="*/ 12 w 24"/>
              <a:gd name="T23" fmla="*/ 53 h 58"/>
              <a:gd name="T24" fmla="*/ 12 w 24"/>
              <a:gd name="T25" fmla="*/ 53 h 58"/>
              <a:gd name="T26" fmla="*/ 13 w 24"/>
              <a:gd name="T27" fmla="*/ 57 h 58"/>
              <a:gd name="T28" fmla="*/ 16 w 24"/>
              <a:gd name="T29" fmla="*/ 58 h 58"/>
              <a:gd name="T30" fmla="*/ 16 w 24"/>
              <a:gd name="T31" fmla="*/ 58 h 58"/>
              <a:gd name="T32" fmla="*/ 16 w 24"/>
              <a:gd name="T33" fmla="*/ 58 h 58"/>
              <a:gd name="T34" fmla="*/ 17 w 24"/>
              <a:gd name="T35" fmla="*/ 57 h 58"/>
              <a:gd name="T36" fmla="*/ 17 w 24"/>
              <a:gd name="T37" fmla="*/ 53 h 58"/>
              <a:gd name="T38" fmla="*/ 17 w 24"/>
              <a:gd name="T39" fmla="*/ 53 h 58"/>
              <a:gd name="T40" fmla="*/ 17 w 24"/>
              <a:gd name="T41" fmla="*/ 49 h 58"/>
              <a:gd name="T42" fmla="*/ 20 w 24"/>
              <a:gd name="T43" fmla="*/ 45 h 58"/>
              <a:gd name="T44" fmla="*/ 20 w 24"/>
              <a:gd name="T45" fmla="*/ 45 h 58"/>
              <a:gd name="T46" fmla="*/ 21 w 24"/>
              <a:gd name="T47" fmla="*/ 41 h 58"/>
              <a:gd name="T48" fmla="*/ 24 w 24"/>
              <a:gd name="T49" fmla="*/ 36 h 58"/>
              <a:gd name="T50" fmla="*/ 24 w 24"/>
              <a:gd name="T51" fmla="*/ 25 h 58"/>
              <a:gd name="T52" fmla="*/ 24 w 24"/>
              <a:gd name="T53" fmla="*/ 25 h 58"/>
              <a:gd name="T54" fmla="*/ 21 w 24"/>
              <a:gd name="T55" fmla="*/ 18 h 58"/>
              <a:gd name="T56" fmla="*/ 21 w 24"/>
              <a:gd name="T57" fmla="*/ 18 h 58"/>
              <a:gd name="T58" fmla="*/ 24 w 24"/>
              <a:gd name="T59" fmla="*/ 17 h 58"/>
              <a:gd name="T60" fmla="*/ 24 w 24"/>
              <a:gd name="T61" fmla="*/ 17 h 58"/>
              <a:gd name="T62" fmla="*/ 24 w 24"/>
              <a:gd name="T63" fmla="*/ 8 h 58"/>
              <a:gd name="T64" fmla="*/ 24 w 24"/>
              <a:gd name="T65" fmla="*/ 8 h 58"/>
              <a:gd name="T66" fmla="*/ 24 w 24"/>
              <a:gd name="T67" fmla="*/ 5 h 58"/>
              <a:gd name="T68" fmla="*/ 24 w 24"/>
              <a:gd name="T69" fmla="*/ 4 h 58"/>
              <a:gd name="T70" fmla="*/ 24 w 24"/>
              <a:gd name="T71" fmla="*/ 4 h 58"/>
              <a:gd name="T72" fmla="*/ 20 w 24"/>
              <a:gd name="T73" fmla="*/ 0 h 58"/>
              <a:gd name="T74" fmla="*/ 16 w 24"/>
              <a:gd name="T75" fmla="*/ 0 h 58"/>
              <a:gd name="T76" fmla="*/ 16 w 24"/>
              <a:gd name="T77" fmla="*/ 0 h 58"/>
              <a:gd name="T78" fmla="*/ 12 w 24"/>
              <a:gd name="T79" fmla="*/ 1 h 58"/>
              <a:gd name="T80" fmla="*/ 9 w 24"/>
              <a:gd name="T81" fmla="*/ 4 h 58"/>
              <a:gd name="T82" fmla="*/ 9 w 24"/>
              <a:gd name="T83" fmla="*/ 4 h 58"/>
              <a:gd name="T84" fmla="*/ 8 w 24"/>
              <a:gd name="T85" fmla="*/ 8 h 58"/>
              <a:gd name="T86" fmla="*/ 7 w 24"/>
              <a:gd name="T87" fmla="*/ 12 h 58"/>
              <a:gd name="T88" fmla="*/ 7 w 24"/>
              <a:gd name="T89" fmla="*/ 12 h 58"/>
              <a:gd name="T90" fmla="*/ 4 w 24"/>
              <a:gd name="T91" fmla="*/ 14 h 58"/>
              <a:gd name="T92" fmla="*/ 4 w 24"/>
              <a:gd name="T93" fmla="*/ 18 h 58"/>
              <a:gd name="T94" fmla="*/ 4 w 24"/>
              <a:gd name="T95" fmla="*/ 18 h 58"/>
              <a:gd name="T96" fmla="*/ 3 w 24"/>
              <a:gd name="T97" fmla="*/ 25 h 58"/>
              <a:gd name="T98" fmla="*/ 0 w 24"/>
              <a:gd name="T99" fmla="*/ 30 h 58"/>
              <a:gd name="T100" fmla="*/ 0 w 24"/>
              <a:gd name="T101" fmla="*/ 30 h 58"/>
              <a:gd name="T102" fmla="*/ 0 w 24"/>
              <a:gd name="T103" fmla="*/ 30 h 58"/>
              <a:gd name="T104" fmla="*/ 0 w 24"/>
              <a:gd name="T105" fmla="*/ 30 h 58"/>
              <a:gd name="T106" fmla="*/ 0 w 24"/>
              <a:gd name="T107" fmla="*/ 30 h 58"/>
              <a:gd name="T108" fmla="*/ 0 w 24"/>
              <a:gd name="T109" fmla="*/ 30 h 58"/>
              <a:gd name="T110" fmla="*/ 0 w 24"/>
              <a:gd name="T111" fmla="*/ 30 h 58"/>
              <a:gd name="T112" fmla="*/ 0 w 24"/>
              <a:gd name="T11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58">
                <a:moveTo>
                  <a:pt x="0" y="30"/>
                </a:moveTo>
                <a:lnTo>
                  <a:pt x="0" y="30"/>
                </a:lnTo>
                <a:lnTo>
                  <a:pt x="3" y="36"/>
                </a:lnTo>
                <a:lnTo>
                  <a:pt x="3" y="36"/>
                </a:lnTo>
                <a:lnTo>
                  <a:pt x="0" y="38"/>
                </a:lnTo>
                <a:lnTo>
                  <a:pt x="3" y="38"/>
                </a:lnTo>
                <a:lnTo>
                  <a:pt x="3" y="38"/>
                </a:lnTo>
                <a:lnTo>
                  <a:pt x="4" y="41"/>
                </a:lnTo>
                <a:lnTo>
                  <a:pt x="7" y="47"/>
                </a:lnTo>
                <a:lnTo>
                  <a:pt x="7" y="47"/>
                </a:lnTo>
                <a:lnTo>
                  <a:pt x="9" y="51"/>
                </a:lnTo>
                <a:lnTo>
                  <a:pt x="12" y="53"/>
                </a:lnTo>
                <a:lnTo>
                  <a:pt x="12" y="53"/>
                </a:lnTo>
                <a:lnTo>
                  <a:pt x="13" y="57"/>
                </a:lnTo>
                <a:lnTo>
                  <a:pt x="16" y="58"/>
                </a:lnTo>
                <a:lnTo>
                  <a:pt x="16" y="58"/>
                </a:lnTo>
                <a:lnTo>
                  <a:pt x="16" y="58"/>
                </a:lnTo>
                <a:lnTo>
                  <a:pt x="17" y="57"/>
                </a:lnTo>
                <a:lnTo>
                  <a:pt x="17" y="53"/>
                </a:lnTo>
                <a:lnTo>
                  <a:pt x="17" y="53"/>
                </a:lnTo>
                <a:lnTo>
                  <a:pt x="17" y="49"/>
                </a:lnTo>
                <a:lnTo>
                  <a:pt x="20" y="45"/>
                </a:lnTo>
                <a:lnTo>
                  <a:pt x="20" y="45"/>
                </a:lnTo>
                <a:lnTo>
                  <a:pt x="21" y="41"/>
                </a:lnTo>
                <a:lnTo>
                  <a:pt x="24" y="36"/>
                </a:lnTo>
                <a:lnTo>
                  <a:pt x="24" y="25"/>
                </a:lnTo>
                <a:lnTo>
                  <a:pt x="24" y="25"/>
                </a:lnTo>
                <a:lnTo>
                  <a:pt x="21" y="18"/>
                </a:lnTo>
                <a:lnTo>
                  <a:pt x="21" y="18"/>
                </a:lnTo>
                <a:lnTo>
                  <a:pt x="24" y="17"/>
                </a:lnTo>
                <a:lnTo>
                  <a:pt x="24" y="17"/>
                </a:lnTo>
                <a:lnTo>
                  <a:pt x="24" y="8"/>
                </a:lnTo>
                <a:lnTo>
                  <a:pt x="24" y="8"/>
                </a:lnTo>
                <a:lnTo>
                  <a:pt x="24" y="5"/>
                </a:lnTo>
                <a:lnTo>
                  <a:pt x="24" y="4"/>
                </a:lnTo>
                <a:lnTo>
                  <a:pt x="24" y="4"/>
                </a:lnTo>
                <a:lnTo>
                  <a:pt x="20" y="0"/>
                </a:lnTo>
                <a:lnTo>
                  <a:pt x="16" y="0"/>
                </a:lnTo>
                <a:lnTo>
                  <a:pt x="16" y="0"/>
                </a:lnTo>
                <a:lnTo>
                  <a:pt x="12" y="1"/>
                </a:lnTo>
                <a:lnTo>
                  <a:pt x="9" y="4"/>
                </a:lnTo>
                <a:lnTo>
                  <a:pt x="9" y="4"/>
                </a:lnTo>
                <a:lnTo>
                  <a:pt x="8" y="8"/>
                </a:lnTo>
                <a:lnTo>
                  <a:pt x="7" y="12"/>
                </a:lnTo>
                <a:lnTo>
                  <a:pt x="7" y="12"/>
                </a:lnTo>
                <a:lnTo>
                  <a:pt x="4" y="14"/>
                </a:lnTo>
                <a:lnTo>
                  <a:pt x="4" y="18"/>
                </a:lnTo>
                <a:lnTo>
                  <a:pt x="4" y="18"/>
                </a:lnTo>
                <a:lnTo>
                  <a:pt x="3" y="25"/>
                </a:lnTo>
                <a:lnTo>
                  <a:pt x="0" y="30"/>
                </a:lnTo>
                <a:lnTo>
                  <a:pt x="0" y="30"/>
                </a:lnTo>
                <a:lnTo>
                  <a:pt x="0" y="30"/>
                </a:lnTo>
                <a:lnTo>
                  <a:pt x="0" y="30"/>
                </a:lnTo>
                <a:lnTo>
                  <a:pt x="0" y="30"/>
                </a:lnTo>
                <a:lnTo>
                  <a:pt x="0" y="30"/>
                </a:lnTo>
                <a:lnTo>
                  <a:pt x="0" y="30"/>
                </a:lnTo>
                <a:lnTo>
                  <a:pt x="0" y="30"/>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307" name="Freeform 126"/>
          <p:cNvSpPr>
            <a:spLocks noEditPoints="1"/>
          </p:cNvSpPr>
          <p:nvPr/>
        </p:nvSpPr>
        <p:spPr bwMode="auto">
          <a:xfrm>
            <a:off x="7035702" y="4501348"/>
            <a:ext cx="1066740" cy="1012926"/>
          </a:xfrm>
          <a:custGeom>
            <a:avLst/>
            <a:gdLst>
              <a:gd name="T0" fmla="*/ 346 w 639"/>
              <a:gd name="T1" fmla="*/ 9 h 594"/>
              <a:gd name="T2" fmla="*/ 334 w 639"/>
              <a:gd name="T3" fmla="*/ 18 h 594"/>
              <a:gd name="T4" fmla="*/ 431 w 639"/>
              <a:gd name="T5" fmla="*/ 547 h 594"/>
              <a:gd name="T6" fmla="*/ 386 w 639"/>
              <a:gd name="T7" fmla="*/ 567 h 594"/>
              <a:gd name="T8" fmla="*/ 390 w 639"/>
              <a:gd name="T9" fmla="*/ 594 h 594"/>
              <a:gd name="T10" fmla="*/ 412 w 639"/>
              <a:gd name="T11" fmla="*/ 584 h 594"/>
              <a:gd name="T12" fmla="*/ 431 w 639"/>
              <a:gd name="T13" fmla="*/ 568 h 594"/>
              <a:gd name="T14" fmla="*/ 408 w 639"/>
              <a:gd name="T15" fmla="*/ 581 h 594"/>
              <a:gd name="T16" fmla="*/ 254 w 639"/>
              <a:gd name="T17" fmla="*/ 57 h 594"/>
              <a:gd name="T18" fmla="*/ 623 w 639"/>
              <a:gd name="T19" fmla="*/ 241 h 594"/>
              <a:gd name="T20" fmla="*/ 613 w 639"/>
              <a:gd name="T21" fmla="*/ 212 h 594"/>
              <a:gd name="T22" fmla="*/ 595 w 639"/>
              <a:gd name="T23" fmla="*/ 182 h 594"/>
              <a:gd name="T24" fmla="*/ 582 w 639"/>
              <a:gd name="T25" fmla="*/ 160 h 594"/>
              <a:gd name="T26" fmla="*/ 562 w 639"/>
              <a:gd name="T27" fmla="*/ 138 h 594"/>
              <a:gd name="T28" fmla="*/ 557 w 639"/>
              <a:gd name="T29" fmla="*/ 93 h 594"/>
              <a:gd name="T30" fmla="*/ 534 w 639"/>
              <a:gd name="T31" fmla="*/ 63 h 594"/>
              <a:gd name="T32" fmla="*/ 526 w 639"/>
              <a:gd name="T33" fmla="*/ 10 h 594"/>
              <a:gd name="T34" fmla="*/ 509 w 639"/>
              <a:gd name="T35" fmla="*/ 26 h 594"/>
              <a:gd name="T36" fmla="*/ 500 w 639"/>
              <a:gd name="T37" fmla="*/ 67 h 594"/>
              <a:gd name="T38" fmla="*/ 452 w 639"/>
              <a:gd name="T39" fmla="*/ 111 h 594"/>
              <a:gd name="T40" fmla="*/ 400 w 639"/>
              <a:gd name="T41" fmla="*/ 71 h 594"/>
              <a:gd name="T42" fmla="*/ 424 w 639"/>
              <a:gd name="T43" fmla="*/ 40 h 594"/>
              <a:gd name="T44" fmla="*/ 416 w 639"/>
              <a:gd name="T45" fmla="*/ 28 h 594"/>
              <a:gd name="T46" fmla="*/ 399 w 639"/>
              <a:gd name="T47" fmla="*/ 24 h 594"/>
              <a:gd name="T48" fmla="*/ 368 w 639"/>
              <a:gd name="T49" fmla="*/ 10 h 594"/>
              <a:gd name="T50" fmla="*/ 363 w 639"/>
              <a:gd name="T51" fmla="*/ 14 h 594"/>
              <a:gd name="T52" fmla="*/ 334 w 639"/>
              <a:gd name="T53" fmla="*/ 28 h 594"/>
              <a:gd name="T54" fmla="*/ 319 w 639"/>
              <a:gd name="T55" fmla="*/ 49 h 594"/>
              <a:gd name="T56" fmla="*/ 310 w 639"/>
              <a:gd name="T57" fmla="*/ 79 h 594"/>
              <a:gd name="T58" fmla="*/ 286 w 639"/>
              <a:gd name="T59" fmla="*/ 81 h 594"/>
              <a:gd name="T60" fmla="*/ 267 w 639"/>
              <a:gd name="T61" fmla="*/ 53 h 594"/>
              <a:gd name="T62" fmla="*/ 250 w 639"/>
              <a:gd name="T63" fmla="*/ 67 h 594"/>
              <a:gd name="T64" fmla="*/ 237 w 639"/>
              <a:gd name="T65" fmla="*/ 77 h 594"/>
              <a:gd name="T66" fmla="*/ 226 w 639"/>
              <a:gd name="T67" fmla="*/ 90 h 594"/>
              <a:gd name="T68" fmla="*/ 213 w 639"/>
              <a:gd name="T69" fmla="*/ 102 h 594"/>
              <a:gd name="T70" fmla="*/ 205 w 639"/>
              <a:gd name="T71" fmla="*/ 119 h 594"/>
              <a:gd name="T72" fmla="*/ 184 w 639"/>
              <a:gd name="T73" fmla="*/ 131 h 594"/>
              <a:gd name="T74" fmla="*/ 125 w 639"/>
              <a:gd name="T75" fmla="*/ 168 h 594"/>
              <a:gd name="T76" fmla="*/ 55 w 639"/>
              <a:gd name="T77" fmla="*/ 199 h 594"/>
              <a:gd name="T78" fmla="*/ 26 w 639"/>
              <a:gd name="T79" fmla="*/ 241 h 594"/>
              <a:gd name="T80" fmla="*/ 20 w 639"/>
              <a:gd name="T81" fmla="*/ 269 h 594"/>
              <a:gd name="T82" fmla="*/ 24 w 639"/>
              <a:gd name="T83" fmla="*/ 316 h 594"/>
              <a:gd name="T84" fmla="*/ 18 w 639"/>
              <a:gd name="T85" fmla="*/ 406 h 594"/>
              <a:gd name="T86" fmla="*/ 34 w 639"/>
              <a:gd name="T87" fmla="*/ 440 h 594"/>
              <a:gd name="T88" fmla="*/ 96 w 639"/>
              <a:gd name="T89" fmla="*/ 418 h 594"/>
              <a:gd name="T90" fmla="*/ 165 w 639"/>
              <a:gd name="T91" fmla="*/ 397 h 594"/>
              <a:gd name="T92" fmla="*/ 273 w 639"/>
              <a:gd name="T93" fmla="*/ 379 h 594"/>
              <a:gd name="T94" fmla="*/ 302 w 639"/>
              <a:gd name="T95" fmla="*/ 397 h 594"/>
              <a:gd name="T96" fmla="*/ 303 w 639"/>
              <a:gd name="T97" fmla="*/ 431 h 594"/>
              <a:gd name="T98" fmla="*/ 342 w 639"/>
              <a:gd name="T99" fmla="*/ 417 h 594"/>
              <a:gd name="T100" fmla="*/ 342 w 639"/>
              <a:gd name="T101" fmla="*/ 430 h 594"/>
              <a:gd name="T102" fmla="*/ 351 w 639"/>
              <a:gd name="T103" fmla="*/ 439 h 594"/>
              <a:gd name="T104" fmla="*/ 359 w 639"/>
              <a:gd name="T105" fmla="*/ 456 h 594"/>
              <a:gd name="T106" fmla="*/ 368 w 639"/>
              <a:gd name="T107" fmla="*/ 500 h 594"/>
              <a:gd name="T108" fmla="*/ 424 w 639"/>
              <a:gd name="T109" fmla="*/ 490 h 594"/>
              <a:gd name="T110" fmla="*/ 433 w 639"/>
              <a:gd name="T111" fmla="*/ 509 h 594"/>
              <a:gd name="T112" fmla="*/ 500 w 639"/>
              <a:gd name="T113" fmla="*/ 484 h 594"/>
              <a:gd name="T114" fmla="*/ 542 w 639"/>
              <a:gd name="T115" fmla="*/ 430 h 594"/>
              <a:gd name="T116" fmla="*/ 582 w 639"/>
              <a:gd name="T117" fmla="*/ 393 h 594"/>
              <a:gd name="T118" fmla="*/ 629 w 639"/>
              <a:gd name="T119" fmla="*/ 298 h 594"/>
              <a:gd name="T120" fmla="*/ 355 w 639"/>
              <a:gd name="T121" fmla="*/ 448 h 594"/>
              <a:gd name="T122" fmla="*/ 413 w 639"/>
              <a:gd name="T123" fmla="*/ 1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94">
                <a:moveTo>
                  <a:pt x="354" y="448"/>
                </a:moveTo>
                <a:lnTo>
                  <a:pt x="358" y="455"/>
                </a:lnTo>
                <a:lnTo>
                  <a:pt x="356" y="454"/>
                </a:lnTo>
                <a:lnTo>
                  <a:pt x="354" y="448"/>
                </a:lnTo>
                <a:lnTo>
                  <a:pt x="354" y="448"/>
                </a:lnTo>
                <a:lnTo>
                  <a:pt x="354" y="448"/>
                </a:lnTo>
                <a:lnTo>
                  <a:pt x="354" y="448"/>
                </a:lnTo>
                <a:lnTo>
                  <a:pt x="354" y="448"/>
                </a:lnTo>
                <a:lnTo>
                  <a:pt x="354" y="448"/>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lnTo>
                  <a:pt x="334" y="18"/>
                </a:lnTo>
                <a:lnTo>
                  <a:pt x="334" y="18"/>
                </a:lnTo>
                <a:lnTo>
                  <a:pt x="334" y="18"/>
                </a:lnTo>
                <a:lnTo>
                  <a:pt x="334" y="18"/>
                </a:lnTo>
                <a:lnTo>
                  <a:pt x="334" y="18"/>
                </a:lnTo>
                <a:lnTo>
                  <a:pt x="334" y="18"/>
                </a:lnTo>
                <a:close/>
                <a:moveTo>
                  <a:pt x="206" y="103"/>
                </a:moveTo>
                <a:lnTo>
                  <a:pt x="209" y="103"/>
                </a:lnTo>
                <a:lnTo>
                  <a:pt x="206" y="102"/>
                </a:lnTo>
                <a:lnTo>
                  <a:pt x="206" y="103"/>
                </a:lnTo>
                <a:lnTo>
                  <a:pt x="206" y="103"/>
                </a:lnTo>
                <a:lnTo>
                  <a:pt x="206" y="103"/>
                </a:lnTo>
                <a:lnTo>
                  <a:pt x="206" y="103"/>
                </a:lnTo>
                <a:lnTo>
                  <a:pt x="206" y="103"/>
                </a:lnTo>
                <a:lnTo>
                  <a:pt x="206" y="103"/>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lnTo>
                  <a:pt x="439" y="544"/>
                </a:lnTo>
                <a:lnTo>
                  <a:pt x="439" y="544"/>
                </a:lnTo>
                <a:lnTo>
                  <a:pt x="439" y="544"/>
                </a:lnTo>
                <a:lnTo>
                  <a:pt x="439" y="544"/>
                </a:lnTo>
                <a:lnTo>
                  <a:pt x="439" y="544"/>
                </a:lnTo>
                <a:lnTo>
                  <a:pt x="439" y="544"/>
                </a:lnTo>
                <a:close/>
                <a:moveTo>
                  <a:pt x="408" y="581"/>
                </a:moveTo>
                <a:lnTo>
                  <a:pt x="407" y="582"/>
                </a:lnTo>
                <a:lnTo>
                  <a:pt x="408" y="580"/>
                </a:lnTo>
                <a:lnTo>
                  <a:pt x="408" y="581"/>
                </a:lnTo>
                <a:lnTo>
                  <a:pt x="408" y="581"/>
                </a:lnTo>
                <a:lnTo>
                  <a:pt x="408" y="581"/>
                </a:lnTo>
                <a:lnTo>
                  <a:pt x="408" y="581"/>
                </a:lnTo>
                <a:lnTo>
                  <a:pt x="408" y="581"/>
                </a:lnTo>
                <a:lnTo>
                  <a:pt x="408" y="581"/>
                </a:lnTo>
                <a:lnTo>
                  <a:pt x="408" y="581"/>
                </a:lnTo>
                <a:close/>
                <a:moveTo>
                  <a:pt x="254" y="57"/>
                </a:moveTo>
                <a:lnTo>
                  <a:pt x="254" y="58"/>
                </a:lnTo>
                <a:lnTo>
                  <a:pt x="255" y="57"/>
                </a:lnTo>
                <a:lnTo>
                  <a:pt x="254" y="57"/>
                </a:lnTo>
                <a:lnTo>
                  <a:pt x="254" y="57"/>
                </a:lnTo>
                <a:lnTo>
                  <a:pt x="254" y="57"/>
                </a:lnTo>
                <a:lnTo>
                  <a:pt x="254" y="57"/>
                </a:lnTo>
                <a:lnTo>
                  <a:pt x="254" y="57"/>
                </a:lnTo>
                <a:lnTo>
                  <a:pt x="254"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lnTo>
                  <a:pt x="637" y="273"/>
                </a:lnTo>
                <a:lnTo>
                  <a:pt x="637" y="273"/>
                </a:lnTo>
                <a:lnTo>
                  <a:pt x="637" y="273"/>
                </a:lnTo>
                <a:lnTo>
                  <a:pt x="637" y="273"/>
                </a:lnTo>
                <a:lnTo>
                  <a:pt x="637" y="273"/>
                </a:lnTo>
                <a:lnTo>
                  <a:pt x="637" y="273"/>
                </a:lnTo>
                <a:close/>
                <a:moveTo>
                  <a:pt x="356" y="452"/>
                </a:moveTo>
                <a:lnTo>
                  <a:pt x="356" y="448"/>
                </a:lnTo>
                <a:lnTo>
                  <a:pt x="355" y="448"/>
                </a:lnTo>
                <a:lnTo>
                  <a:pt x="355" y="450"/>
                </a:lnTo>
                <a:lnTo>
                  <a:pt x="356" y="452"/>
                </a:lnTo>
                <a:lnTo>
                  <a:pt x="356" y="452"/>
                </a:lnTo>
                <a:lnTo>
                  <a:pt x="356" y="452"/>
                </a:lnTo>
                <a:lnTo>
                  <a:pt x="356" y="452"/>
                </a:lnTo>
                <a:lnTo>
                  <a:pt x="356" y="452"/>
                </a:lnTo>
                <a:lnTo>
                  <a:pt x="356" y="452"/>
                </a:lnTo>
                <a:lnTo>
                  <a:pt x="356" y="452"/>
                </a:lnTo>
                <a:close/>
                <a:moveTo>
                  <a:pt x="413" y="18"/>
                </a:moveTo>
                <a:lnTo>
                  <a:pt x="413" y="20"/>
                </a:lnTo>
                <a:lnTo>
                  <a:pt x="416" y="18"/>
                </a:lnTo>
                <a:lnTo>
                  <a:pt x="413" y="18"/>
                </a:lnTo>
                <a:lnTo>
                  <a:pt x="413" y="18"/>
                </a:lnTo>
                <a:lnTo>
                  <a:pt x="413" y="18"/>
                </a:lnTo>
                <a:lnTo>
                  <a:pt x="413" y="18"/>
                </a:lnTo>
                <a:lnTo>
                  <a:pt x="413" y="18"/>
                </a:lnTo>
                <a:lnTo>
                  <a:pt x="413" y="18"/>
                </a:lnTo>
                <a:lnTo>
                  <a:pt x="413" y="18"/>
                </a:lnTo>
                <a:close/>
              </a:path>
            </a:pathLst>
          </a:custGeom>
          <a:solidFill>
            <a:schemeClr val="accent6">
              <a:lumMod val="60000"/>
              <a:lumOff val="40000"/>
            </a:schemeClr>
          </a:solidFill>
          <a:ln>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309" name="Text Box 268"/>
          <p:cNvSpPr txBox="1">
            <a:spLocks noChangeArrowheads="1"/>
          </p:cNvSpPr>
          <p:nvPr/>
        </p:nvSpPr>
        <p:spPr bwMode="auto">
          <a:xfrm>
            <a:off x="7338444" y="3356926"/>
            <a:ext cx="1417112" cy="369332"/>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1999 - 2007 </a:t>
            </a:r>
          </a:p>
          <a:p>
            <a:r>
              <a:rPr lang="en-US" dirty="0" smtClean="0"/>
              <a:t>NCIC (Taiwan)</a:t>
            </a:r>
            <a:endParaRPr lang="en-US" dirty="0"/>
          </a:p>
        </p:txBody>
      </p:sp>
      <p:sp>
        <p:nvSpPr>
          <p:cNvPr id="310" name="Text Box 268"/>
          <p:cNvSpPr txBox="1">
            <a:spLocks noChangeArrowheads="1"/>
          </p:cNvSpPr>
          <p:nvPr/>
        </p:nvSpPr>
        <p:spPr bwMode="auto">
          <a:xfrm>
            <a:off x="6642543" y="5567390"/>
            <a:ext cx="1417112" cy="369332"/>
          </a:xfrm>
          <a:prstGeom prst="rect">
            <a:avLst/>
          </a:prstGeom>
          <a:noFill/>
        </p:spPr>
        <p:txBody>
          <a:bodyPr wrap="square" rtlCol="0">
            <a:spAutoFit/>
          </a:bodyPr>
          <a:lstStyle>
            <a:defPPr>
              <a:defRPr lang="en-US"/>
            </a:defPPr>
            <a:lvl1pPr algn="ctr">
              <a:defRPr sz="900" b="1">
                <a:latin typeface="Arial" pitchFamily="34" charset="0"/>
                <a:cs typeface="Arial" pitchFamily="34" charset="0"/>
              </a:defRPr>
            </a:lvl1pPr>
          </a:lstStyle>
          <a:p>
            <a:r>
              <a:rPr lang="en-US" dirty="0" smtClean="0"/>
              <a:t>1995 - 1999 </a:t>
            </a:r>
          </a:p>
          <a:p>
            <a:r>
              <a:rPr lang="en-US" dirty="0" smtClean="0"/>
              <a:t>AAPT (Australia)</a:t>
            </a:r>
            <a:endParaRPr lang="en-US" dirty="0"/>
          </a:p>
        </p:txBody>
      </p:sp>
      <p:sp>
        <p:nvSpPr>
          <p:cNvPr id="268" name="TextBox 267"/>
          <p:cNvSpPr txBox="1"/>
          <p:nvPr/>
        </p:nvSpPr>
        <p:spPr>
          <a:xfrm>
            <a:off x="31450" y="2656945"/>
            <a:ext cx="1688859" cy="507831"/>
          </a:xfrm>
          <a:prstGeom prst="rect">
            <a:avLst/>
          </a:prstGeom>
          <a:noFill/>
        </p:spPr>
        <p:txBody>
          <a:bodyPr wrap="square" rtlCol="0">
            <a:spAutoFit/>
          </a:bodyPr>
          <a:lstStyle/>
          <a:p>
            <a:pPr algn="ctr"/>
            <a:r>
              <a:rPr lang="en-US" sz="900" b="1" dirty="0" smtClean="0">
                <a:latin typeface="Arial" pitchFamily="34" charset="0"/>
                <a:cs typeface="Arial" pitchFamily="34" charset="0"/>
              </a:rPr>
              <a:t>1989</a:t>
            </a:r>
          </a:p>
          <a:p>
            <a:pPr algn="ctr"/>
            <a:r>
              <a:rPr lang="en-US" sz="900" b="1" dirty="0" smtClean="0">
                <a:latin typeface="Arial" pitchFamily="34" charset="0"/>
                <a:cs typeface="Arial" pitchFamily="34" charset="0"/>
              </a:rPr>
              <a:t>Infonet, Centigram and MTel  (USA)</a:t>
            </a:r>
            <a:endParaRPr lang="en-SG" sz="900" b="1" dirty="0">
              <a:latin typeface="Arial" pitchFamily="34" charset="0"/>
              <a:cs typeface="Arial" pitchFamily="34" charset="0"/>
            </a:endParaRPr>
          </a:p>
        </p:txBody>
      </p:sp>
    </p:spTree>
    <p:extLst>
      <p:ext uri="{BB962C8B-B14F-4D97-AF65-F5344CB8AC3E}">
        <p14:creationId xmlns:p14="http://schemas.microsoft.com/office/powerpoint/2010/main" val="8551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79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5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5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5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6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6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6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6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6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6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6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0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6798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0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1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0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48"/>
                                        </p:tgtEl>
                                        <p:attrNameLst>
                                          <p:attrName>style.visibility</p:attrName>
                                        </p:attrNameLst>
                                      </p:cBhvr>
                                      <p:to>
                                        <p:strVal val="visible"/>
                                      </p:to>
                                    </p:set>
                                    <p:animEffect transition="in" filter="fade">
                                      <p:cBhvr>
                                        <p:cTn id="81" dur="500"/>
                                        <p:tgtEl>
                                          <p:spTgt spid="24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9"/>
                                        </p:tgtEl>
                                        <p:attrNameLst>
                                          <p:attrName>style.visibility</p:attrName>
                                        </p:attrNameLst>
                                      </p:cBhvr>
                                      <p:to>
                                        <p:strVal val="visible"/>
                                      </p:to>
                                    </p:set>
                                    <p:animEffect transition="in" filter="fade">
                                      <p:cBhvr>
                                        <p:cTn id="84" dur="500"/>
                                        <p:tgtEl>
                                          <p:spTgt spid="24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0"/>
                                        </p:tgtEl>
                                        <p:attrNameLst>
                                          <p:attrName>style.visibility</p:attrName>
                                        </p:attrNameLst>
                                      </p:cBhvr>
                                      <p:to>
                                        <p:strVal val="visible"/>
                                      </p:to>
                                    </p:set>
                                    <p:animEffect transition="in" filter="fade">
                                      <p:cBhvr>
                                        <p:cTn id="87" dur="500"/>
                                        <p:tgtEl>
                                          <p:spTgt spid="25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1"/>
                                        </p:tgtEl>
                                        <p:attrNameLst>
                                          <p:attrName>style.visibility</p:attrName>
                                        </p:attrNameLst>
                                      </p:cBhvr>
                                      <p:to>
                                        <p:strVal val="visible"/>
                                      </p:to>
                                    </p:set>
                                    <p:animEffect transition="in" filter="fade">
                                      <p:cBhvr>
                                        <p:cTn id="90" dur="500"/>
                                        <p:tgtEl>
                                          <p:spTgt spid="2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2"/>
                                        </p:tgtEl>
                                        <p:attrNameLst>
                                          <p:attrName>style.visibility</p:attrName>
                                        </p:attrNameLst>
                                      </p:cBhvr>
                                      <p:to>
                                        <p:strVal val="visible"/>
                                      </p:to>
                                    </p:set>
                                    <p:animEffect transition="in" filter="fade">
                                      <p:cBhvr>
                                        <p:cTn id="93" dur="500"/>
                                        <p:tgtEl>
                                          <p:spTgt spid="2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3"/>
                                        </p:tgtEl>
                                        <p:attrNameLst>
                                          <p:attrName>style.visibility</p:attrName>
                                        </p:attrNameLst>
                                      </p:cBhvr>
                                      <p:to>
                                        <p:strVal val="visible"/>
                                      </p:to>
                                    </p:set>
                                    <p:animEffect transition="in" filter="fade">
                                      <p:cBhvr>
                                        <p:cTn id="96" dur="500"/>
                                        <p:tgtEl>
                                          <p:spTgt spid="25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54"/>
                                        </p:tgtEl>
                                        <p:attrNameLst>
                                          <p:attrName>style.visibility</p:attrName>
                                        </p:attrNameLst>
                                      </p:cBhvr>
                                      <p:to>
                                        <p:strVal val="visible"/>
                                      </p:to>
                                    </p:set>
                                    <p:animEffect transition="in" filter="fade">
                                      <p:cBhvr>
                                        <p:cTn id="99" dur="500"/>
                                        <p:tgtEl>
                                          <p:spTgt spid="25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55"/>
                                        </p:tgtEl>
                                        <p:attrNameLst>
                                          <p:attrName>style.visibility</p:attrName>
                                        </p:attrNameLst>
                                      </p:cBhvr>
                                      <p:to>
                                        <p:strVal val="visible"/>
                                      </p:to>
                                    </p:set>
                                    <p:animEffect transition="in" filter="fade">
                                      <p:cBhvr>
                                        <p:cTn id="102" dur="500"/>
                                        <p:tgtEl>
                                          <p:spTgt spid="25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9"/>
                                        </p:tgtEl>
                                        <p:attrNameLst>
                                          <p:attrName>style.visibility</p:attrName>
                                        </p:attrNameLst>
                                      </p:cBhvr>
                                      <p:to>
                                        <p:strVal val="visible"/>
                                      </p:to>
                                    </p:set>
                                    <p:animEffect transition="in" filter="fade">
                                      <p:cBhvr>
                                        <p:cTn id="105" dur="500"/>
                                        <p:tgtEl>
                                          <p:spTgt spid="26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0"/>
                                        </p:tgtEl>
                                        <p:attrNameLst>
                                          <p:attrName>style.visibility</p:attrName>
                                        </p:attrNameLst>
                                      </p:cBhvr>
                                      <p:to>
                                        <p:strVal val="visible"/>
                                      </p:to>
                                    </p:set>
                                    <p:animEffect transition="in" filter="fade">
                                      <p:cBhvr>
                                        <p:cTn id="108" dur="500"/>
                                        <p:tgtEl>
                                          <p:spTgt spid="27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71"/>
                                        </p:tgtEl>
                                        <p:attrNameLst>
                                          <p:attrName>style.visibility</p:attrName>
                                        </p:attrNameLst>
                                      </p:cBhvr>
                                      <p:to>
                                        <p:strVal val="visible"/>
                                      </p:to>
                                    </p:set>
                                    <p:animEffect transition="in" filter="fade">
                                      <p:cBhvr>
                                        <p:cTn id="111" dur="500"/>
                                        <p:tgtEl>
                                          <p:spTgt spid="27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2"/>
                                        </p:tgtEl>
                                        <p:attrNameLst>
                                          <p:attrName>style.visibility</p:attrName>
                                        </p:attrNameLst>
                                      </p:cBhvr>
                                      <p:to>
                                        <p:strVal val="visible"/>
                                      </p:to>
                                    </p:set>
                                    <p:animEffect transition="in" filter="fade">
                                      <p:cBhvr>
                                        <p:cTn id="114" dur="500"/>
                                        <p:tgtEl>
                                          <p:spTgt spid="27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73"/>
                                        </p:tgtEl>
                                        <p:attrNameLst>
                                          <p:attrName>style.visibility</p:attrName>
                                        </p:attrNameLst>
                                      </p:cBhvr>
                                      <p:to>
                                        <p:strVal val="visible"/>
                                      </p:to>
                                    </p:set>
                                    <p:animEffect transition="in" filter="fade">
                                      <p:cBhvr>
                                        <p:cTn id="117" dur="500"/>
                                        <p:tgtEl>
                                          <p:spTgt spid="27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75"/>
                                        </p:tgtEl>
                                        <p:attrNameLst>
                                          <p:attrName>style.visibility</p:attrName>
                                        </p:attrNameLst>
                                      </p:cBhvr>
                                      <p:to>
                                        <p:strVal val="visible"/>
                                      </p:to>
                                    </p:set>
                                    <p:animEffect transition="in" filter="fade">
                                      <p:cBhvr>
                                        <p:cTn id="120" dur="500"/>
                                        <p:tgtEl>
                                          <p:spTgt spid="27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6"/>
                                        </p:tgtEl>
                                        <p:attrNameLst>
                                          <p:attrName>style.visibility</p:attrName>
                                        </p:attrNameLst>
                                      </p:cBhvr>
                                      <p:to>
                                        <p:strVal val="visible"/>
                                      </p:to>
                                    </p:set>
                                    <p:animEffect transition="in" filter="fade">
                                      <p:cBhvr>
                                        <p:cTn id="123" dur="500"/>
                                        <p:tgtEl>
                                          <p:spTgt spid="27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7"/>
                                        </p:tgtEl>
                                        <p:attrNameLst>
                                          <p:attrName>style.visibility</p:attrName>
                                        </p:attrNameLst>
                                      </p:cBhvr>
                                      <p:to>
                                        <p:strVal val="visible"/>
                                      </p:to>
                                    </p:set>
                                    <p:animEffect transition="in" filter="fade">
                                      <p:cBhvr>
                                        <p:cTn id="126" dur="500"/>
                                        <p:tgtEl>
                                          <p:spTgt spid="27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78"/>
                                        </p:tgtEl>
                                        <p:attrNameLst>
                                          <p:attrName>style.visibility</p:attrName>
                                        </p:attrNameLst>
                                      </p:cBhvr>
                                      <p:to>
                                        <p:strVal val="visible"/>
                                      </p:to>
                                    </p:set>
                                    <p:animEffect transition="in" filter="fade">
                                      <p:cBhvr>
                                        <p:cTn id="129" dur="500"/>
                                        <p:tgtEl>
                                          <p:spTgt spid="27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9"/>
                                        </p:tgtEl>
                                        <p:attrNameLst>
                                          <p:attrName>style.visibility</p:attrName>
                                        </p:attrNameLst>
                                      </p:cBhvr>
                                      <p:to>
                                        <p:strVal val="visible"/>
                                      </p:to>
                                    </p:set>
                                    <p:animEffect transition="in" filter="fade">
                                      <p:cBhvr>
                                        <p:cTn id="132" dur="500"/>
                                        <p:tgtEl>
                                          <p:spTgt spid="27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80"/>
                                        </p:tgtEl>
                                        <p:attrNameLst>
                                          <p:attrName>style.visibility</p:attrName>
                                        </p:attrNameLst>
                                      </p:cBhvr>
                                      <p:to>
                                        <p:strVal val="visible"/>
                                      </p:to>
                                    </p:set>
                                    <p:animEffect transition="in" filter="fade">
                                      <p:cBhvr>
                                        <p:cTn id="135" dur="500"/>
                                        <p:tgtEl>
                                          <p:spTgt spid="28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81"/>
                                        </p:tgtEl>
                                        <p:attrNameLst>
                                          <p:attrName>style.visibility</p:attrName>
                                        </p:attrNameLst>
                                      </p:cBhvr>
                                      <p:to>
                                        <p:strVal val="visible"/>
                                      </p:to>
                                    </p:set>
                                    <p:animEffect transition="in" filter="fade">
                                      <p:cBhvr>
                                        <p:cTn id="138" dur="500"/>
                                        <p:tgtEl>
                                          <p:spTgt spid="281"/>
                                        </p:tgtEl>
                                      </p:cBhvr>
                                    </p:animEffect>
                                  </p:childTnLst>
                                </p:cTn>
                              </p:par>
                              <p:par>
                                <p:cTn id="139" presetID="10" presetClass="entr" presetSubtype="0" fill="hold" nodeType="withEffect">
                                  <p:stCondLst>
                                    <p:cond delay="0"/>
                                  </p:stCondLst>
                                  <p:childTnLst>
                                    <p:set>
                                      <p:cBhvr>
                                        <p:cTn id="140" dur="1" fill="hold">
                                          <p:stCondLst>
                                            <p:cond delay="0"/>
                                          </p:stCondLst>
                                        </p:cTn>
                                        <p:tgtEl>
                                          <p:spTgt spid="282"/>
                                        </p:tgtEl>
                                        <p:attrNameLst>
                                          <p:attrName>style.visibility</p:attrName>
                                        </p:attrNameLst>
                                      </p:cBhvr>
                                      <p:to>
                                        <p:strVal val="visible"/>
                                      </p:to>
                                    </p:set>
                                    <p:animEffect transition="in" filter="fade">
                                      <p:cBhvr>
                                        <p:cTn id="141" dur="500"/>
                                        <p:tgtEl>
                                          <p:spTgt spid="282"/>
                                        </p:tgtEl>
                                      </p:cBhvr>
                                    </p:animEffect>
                                  </p:childTnLst>
                                </p:cTn>
                              </p:par>
                              <p:par>
                                <p:cTn id="142" presetID="10" presetClass="entr" presetSubtype="0" fill="hold" nodeType="withEffect">
                                  <p:stCondLst>
                                    <p:cond delay="0"/>
                                  </p:stCondLst>
                                  <p:childTnLst>
                                    <p:set>
                                      <p:cBhvr>
                                        <p:cTn id="143" dur="1" fill="hold">
                                          <p:stCondLst>
                                            <p:cond delay="0"/>
                                          </p:stCondLst>
                                        </p:cTn>
                                        <p:tgtEl>
                                          <p:spTgt spid="283"/>
                                        </p:tgtEl>
                                        <p:attrNameLst>
                                          <p:attrName>style.visibility</p:attrName>
                                        </p:attrNameLst>
                                      </p:cBhvr>
                                      <p:to>
                                        <p:strVal val="visible"/>
                                      </p:to>
                                    </p:set>
                                    <p:animEffect transition="in" filter="fade">
                                      <p:cBhvr>
                                        <p:cTn id="144" dur="500"/>
                                        <p:tgtEl>
                                          <p:spTgt spid="283"/>
                                        </p:tgtEl>
                                      </p:cBhvr>
                                    </p:animEffect>
                                  </p:childTnLst>
                                </p:cTn>
                              </p:par>
                              <p:par>
                                <p:cTn id="145" presetID="10" presetClass="entr" presetSubtype="0" fill="hold" nodeType="withEffect">
                                  <p:stCondLst>
                                    <p:cond delay="0"/>
                                  </p:stCondLst>
                                  <p:childTnLst>
                                    <p:set>
                                      <p:cBhvr>
                                        <p:cTn id="146" dur="1" fill="hold">
                                          <p:stCondLst>
                                            <p:cond delay="0"/>
                                          </p:stCondLst>
                                        </p:cTn>
                                        <p:tgtEl>
                                          <p:spTgt spid="284"/>
                                        </p:tgtEl>
                                        <p:attrNameLst>
                                          <p:attrName>style.visibility</p:attrName>
                                        </p:attrNameLst>
                                      </p:cBhvr>
                                      <p:to>
                                        <p:strVal val="visible"/>
                                      </p:to>
                                    </p:set>
                                    <p:animEffect transition="in" filter="fade">
                                      <p:cBhvr>
                                        <p:cTn id="147" dur="500"/>
                                        <p:tgtEl>
                                          <p:spTgt spid="28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85"/>
                                        </p:tgtEl>
                                        <p:attrNameLst>
                                          <p:attrName>style.visibility</p:attrName>
                                        </p:attrNameLst>
                                      </p:cBhvr>
                                      <p:to>
                                        <p:strVal val="visible"/>
                                      </p:to>
                                    </p:set>
                                    <p:animEffect transition="in" filter="fade">
                                      <p:cBhvr>
                                        <p:cTn id="150" dur="500"/>
                                        <p:tgtEl>
                                          <p:spTgt spid="28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86"/>
                                        </p:tgtEl>
                                        <p:attrNameLst>
                                          <p:attrName>style.visibility</p:attrName>
                                        </p:attrNameLst>
                                      </p:cBhvr>
                                      <p:to>
                                        <p:strVal val="visible"/>
                                      </p:to>
                                    </p:set>
                                    <p:animEffect transition="in" filter="fade">
                                      <p:cBhvr>
                                        <p:cTn id="153" dur="500"/>
                                        <p:tgtEl>
                                          <p:spTgt spid="28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7"/>
                                        </p:tgtEl>
                                        <p:attrNameLst>
                                          <p:attrName>style.visibility</p:attrName>
                                        </p:attrNameLst>
                                      </p:cBhvr>
                                      <p:to>
                                        <p:strVal val="visible"/>
                                      </p:to>
                                    </p:set>
                                    <p:animEffect transition="in" filter="fade">
                                      <p:cBhvr>
                                        <p:cTn id="156" dur="500"/>
                                        <p:tgtEl>
                                          <p:spTgt spid="287"/>
                                        </p:tgtEl>
                                      </p:cBhvr>
                                    </p:animEffect>
                                  </p:childTnLst>
                                </p:cTn>
                              </p:par>
                              <p:par>
                                <p:cTn id="157" presetID="10" presetClass="entr" presetSubtype="0" fill="hold" nodeType="withEffect">
                                  <p:stCondLst>
                                    <p:cond delay="0"/>
                                  </p:stCondLst>
                                  <p:childTnLst>
                                    <p:set>
                                      <p:cBhvr>
                                        <p:cTn id="158" dur="1" fill="hold">
                                          <p:stCondLst>
                                            <p:cond delay="0"/>
                                          </p:stCondLst>
                                        </p:cTn>
                                        <p:tgtEl>
                                          <p:spTgt spid="288"/>
                                        </p:tgtEl>
                                        <p:attrNameLst>
                                          <p:attrName>style.visibility</p:attrName>
                                        </p:attrNameLst>
                                      </p:cBhvr>
                                      <p:to>
                                        <p:strVal val="visible"/>
                                      </p:to>
                                    </p:set>
                                    <p:animEffect transition="in" filter="fade">
                                      <p:cBhvr>
                                        <p:cTn id="159" dur="500"/>
                                        <p:tgtEl>
                                          <p:spTgt spid="28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89"/>
                                        </p:tgtEl>
                                        <p:attrNameLst>
                                          <p:attrName>style.visibility</p:attrName>
                                        </p:attrNameLst>
                                      </p:cBhvr>
                                      <p:to>
                                        <p:strVal val="visible"/>
                                      </p:to>
                                    </p:set>
                                    <p:animEffect transition="in" filter="fade">
                                      <p:cBhvr>
                                        <p:cTn id="162" dur="500"/>
                                        <p:tgtEl>
                                          <p:spTgt spid="28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90"/>
                                        </p:tgtEl>
                                        <p:attrNameLst>
                                          <p:attrName>style.visibility</p:attrName>
                                        </p:attrNameLst>
                                      </p:cBhvr>
                                      <p:to>
                                        <p:strVal val="visible"/>
                                      </p:to>
                                    </p:set>
                                    <p:animEffect transition="in" filter="fade">
                                      <p:cBhvr>
                                        <p:cTn id="165" dur="500"/>
                                        <p:tgtEl>
                                          <p:spTgt spid="290"/>
                                        </p:tgtEl>
                                      </p:cBhvr>
                                    </p:animEffect>
                                  </p:childTnLst>
                                </p:cTn>
                              </p:par>
                              <p:par>
                                <p:cTn id="166" presetID="10" presetClass="entr" presetSubtype="0" fill="hold" nodeType="withEffect">
                                  <p:stCondLst>
                                    <p:cond delay="0"/>
                                  </p:stCondLst>
                                  <p:childTnLst>
                                    <p:set>
                                      <p:cBhvr>
                                        <p:cTn id="167" dur="1" fill="hold">
                                          <p:stCondLst>
                                            <p:cond delay="0"/>
                                          </p:stCondLst>
                                        </p:cTn>
                                        <p:tgtEl>
                                          <p:spTgt spid="291"/>
                                        </p:tgtEl>
                                        <p:attrNameLst>
                                          <p:attrName>style.visibility</p:attrName>
                                        </p:attrNameLst>
                                      </p:cBhvr>
                                      <p:to>
                                        <p:strVal val="visible"/>
                                      </p:to>
                                    </p:set>
                                    <p:animEffect transition="in" filter="fade">
                                      <p:cBhvr>
                                        <p:cTn id="168" dur="500"/>
                                        <p:tgtEl>
                                          <p:spTgt spid="291"/>
                                        </p:tgtEl>
                                      </p:cBhvr>
                                    </p:animEffect>
                                  </p:childTnLst>
                                </p:cTn>
                              </p:par>
                              <p:par>
                                <p:cTn id="169" presetID="10" presetClass="entr" presetSubtype="0" fill="hold" nodeType="withEffect">
                                  <p:stCondLst>
                                    <p:cond delay="0"/>
                                  </p:stCondLst>
                                  <p:childTnLst>
                                    <p:set>
                                      <p:cBhvr>
                                        <p:cTn id="170" dur="1" fill="hold">
                                          <p:stCondLst>
                                            <p:cond delay="0"/>
                                          </p:stCondLst>
                                        </p:cTn>
                                        <p:tgtEl>
                                          <p:spTgt spid="292"/>
                                        </p:tgtEl>
                                        <p:attrNameLst>
                                          <p:attrName>style.visibility</p:attrName>
                                        </p:attrNameLst>
                                      </p:cBhvr>
                                      <p:to>
                                        <p:strVal val="visible"/>
                                      </p:to>
                                    </p:set>
                                    <p:animEffect transition="in" filter="fade">
                                      <p:cBhvr>
                                        <p:cTn id="171" dur="500"/>
                                        <p:tgtEl>
                                          <p:spTgt spid="292"/>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93"/>
                                        </p:tgtEl>
                                        <p:attrNameLst>
                                          <p:attrName>style.visibility</p:attrName>
                                        </p:attrNameLst>
                                      </p:cBhvr>
                                      <p:to>
                                        <p:strVal val="visible"/>
                                      </p:to>
                                    </p:set>
                                    <p:animEffect transition="in" filter="fade">
                                      <p:cBhvr>
                                        <p:cTn id="174" dur="500"/>
                                        <p:tgtEl>
                                          <p:spTgt spid="293"/>
                                        </p:tgtEl>
                                      </p:cBhvr>
                                    </p:animEffect>
                                  </p:childTnLst>
                                </p:cTn>
                              </p:par>
                              <p:par>
                                <p:cTn id="175" presetID="10" presetClass="entr" presetSubtype="0" fill="hold" nodeType="withEffect">
                                  <p:stCondLst>
                                    <p:cond delay="0"/>
                                  </p:stCondLst>
                                  <p:childTnLst>
                                    <p:set>
                                      <p:cBhvr>
                                        <p:cTn id="176" dur="1" fill="hold">
                                          <p:stCondLst>
                                            <p:cond delay="0"/>
                                          </p:stCondLst>
                                        </p:cTn>
                                        <p:tgtEl>
                                          <p:spTgt spid="294"/>
                                        </p:tgtEl>
                                        <p:attrNameLst>
                                          <p:attrName>style.visibility</p:attrName>
                                        </p:attrNameLst>
                                      </p:cBhvr>
                                      <p:to>
                                        <p:strVal val="visible"/>
                                      </p:to>
                                    </p:set>
                                    <p:animEffect transition="in" filter="fade">
                                      <p:cBhvr>
                                        <p:cTn id="177" dur="500"/>
                                        <p:tgtEl>
                                          <p:spTgt spid="29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95"/>
                                        </p:tgtEl>
                                        <p:attrNameLst>
                                          <p:attrName>style.visibility</p:attrName>
                                        </p:attrNameLst>
                                      </p:cBhvr>
                                      <p:to>
                                        <p:strVal val="visible"/>
                                      </p:to>
                                    </p:set>
                                    <p:animEffect transition="in" filter="fade">
                                      <p:cBhvr>
                                        <p:cTn id="180" dur="500"/>
                                        <p:tgtEl>
                                          <p:spTgt spid="29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96"/>
                                        </p:tgtEl>
                                        <p:attrNameLst>
                                          <p:attrName>style.visibility</p:attrName>
                                        </p:attrNameLst>
                                      </p:cBhvr>
                                      <p:to>
                                        <p:strVal val="visible"/>
                                      </p:to>
                                    </p:set>
                                    <p:animEffect transition="in" filter="fade">
                                      <p:cBhvr>
                                        <p:cTn id="183" dur="500"/>
                                        <p:tgtEl>
                                          <p:spTgt spid="296"/>
                                        </p:tgtEl>
                                      </p:cBhvr>
                                    </p:animEffect>
                                  </p:childTnLst>
                                </p:cTn>
                              </p:par>
                              <p:par>
                                <p:cTn id="184" presetID="10" presetClass="entr" presetSubtype="0" fill="hold" nodeType="withEffect">
                                  <p:stCondLst>
                                    <p:cond delay="0"/>
                                  </p:stCondLst>
                                  <p:childTnLst>
                                    <p:set>
                                      <p:cBhvr>
                                        <p:cTn id="185" dur="1" fill="hold">
                                          <p:stCondLst>
                                            <p:cond delay="0"/>
                                          </p:stCondLst>
                                        </p:cTn>
                                        <p:tgtEl>
                                          <p:spTgt spid="297"/>
                                        </p:tgtEl>
                                        <p:attrNameLst>
                                          <p:attrName>style.visibility</p:attrName>
                                        </p:attrNameLst>
                                      </p:cBhvr>
                                      <p:to>
                                        <p:strVal val="visible"/>
                                      </p:to>
                                    </p:set>
                                    <p:animEffect transition="in" filter="fade">
                                      <p:cBhvr>
                                        <p:cTn id="186" dur="500"/>
                                        <p:tgtEl>
                                          <p:spTgt spid="29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274"/>
                                        </p:tgtEl>
                                        <p:attrNameLst>
                                          <p:attrName>style.visibility</p:attrName>
                                        </p:attrNameLst>
                                      </p:cBhvr>
                                      <p:to>
                                        <p:strVal val="visible"/>
                                      </p:to>
                                    </p:set>
                                    <p:animEffect transition="in" filter="fade">
                                      <p:cBhvr>
                                        <p:cTn id="189" dur="500"/>
                                        <p:tgtEl>
                                          <p:spTgt spid="274"/>
                                        </p:tgtEl>
                                      </p:cBhvr>
                                    </p:animEffect>
                                  </p:childTnLst>
                                </p:cTn>
                              </p:par>
                            </p:childTnLst>
                          </p:cTn>
                        </p:par>
                      </p:childTnLst>
                    </p:cTn>
                  </p:par>
                  <p:par>
                    <p:cTn id="190" fill="hold">
                      <p:stCondLst>
                        <p:cond delay="indefinite"/>
                      </p:stCondLst>
                      <p:childTnLst>
                        <p:par>
                          <p:cTn id="191" fill="hold">
                            <p:stCondLst>
                              <p:cond delay="0"/>
                            </p:stCondLst>
                            <p:childTnLst>
                              <p:par>
                                <p:cTn id="192" presetID="16" presetClass="exit" presetSubtype="21" fill="hold" grpId="1" nodeType="clickEffect">
                                  <p:stCondLst>
                                    <p:cond delay="0"/>
                                  </p:stCondLst>
                                  <p:childTnLst>
                                    <p:animEffect transition="out" filter="barn(inVertical)">
                                      <p:cBhvr>
                                        <p:cTn id="193" dur="500"/>
                                        <p:tgtEl>
                                          <p:spTgt spid="278"/>
                                        </p:tgtEl>
                                      </p:cBhvr>
                                    </p:animEffect>
                                    <p:set>
                                      <p:cBhvr>
                                        <p:cTn id="194" dur="1" fill="hold">
                                          <p:stCondLst>
                                            <p:cond delay="499"/>
                                          </p:stCondLst>
                                        </p:cTn>
                                        <p:tgtEl>
                                          <p:spTgt spid="278"/>
                                        </p:tgtEl>
                                        <p:attrNameLst>
                                          <p:attrName>style.visibility</p:attrName>
                                        </p:attrNameLst>
                                      </p:cBhvr>
                                      <p:to>
                                        <p:strVal val="hidden"/>
                                      </p:to>
                                    </p:set>
                                  </p:childTnLst>
                                </p:cTn>
                              </p:par>
                              <p:par>
                                <p:cTn id="195" presetID="16" presetClass="exit" presetSubtype="21" fill="hold" grpId="1" nodeType="withEffect">
                                  <p:stCondLst>
                                    <p:cond delay="0"/>
                                  </p:stCondLst>
                                  <p:childTnLst>
                                    <p:animEffect transition="out" filter="barn(inVertical)">
                                      <p:cBhvr>
                                        <p:cTn id="196" dur="500"/>
                                        <p:tgtEl>
                                          <p:spTgt spid="279"/>
                                        </p:tgtEl>
                                      </p:cBhvr>
                                    </p:animEffect>
                                    <p:set>
                                      <p:cBhvr>
                                        <p:cTn id="197" dur="1" fill="hold">
                                          <p:stCondLst>
                                            <p:cond delay="499"/>
                                          </p:stCondLst>
                                        </p:cTn>
                                        <p:tgtEl>
                                          <p:spTgt spid="279"/>
                                        </p:tgtEl>
                                        <p:attrNameLst>
                                          <p:attrName>style.visibility</p:attrName>
                                        </p:attrNameLst>
                                      </p:cBhvr>
                                      <p:to>
                                        <p:strVal val="hidden"/>
                                      </p:to>
                                    </p:set>
                                  </p:childTnLst>
                                </p:cTn>
                              </p:par>
                              <p:par>
                                <p:cTn id="198" presetID="16" presetClass="exit" presetSubtype="21" fill="hold" nodeType="withEffect">
                                  <p:stCondLst>
                                    <p:cond delay="0"/>
                                  </p:stCondLst>
                                  <p:childTnLst>
                                    <p:animEffect transition="out" filter="barn(inVertical)">
                                      <p:cBhvr>
                                        <p:cTn id="199" dur="500"/>
                                        <p:tgtEl>
                                          <p:spTgt spid="294"/>
                                        </p:tgtEl>
                                      </p:cBhvr>
                                    </p:animEffect>
                                    <p:set>
                                      <p:cBhvr>
                                        <p:cTn id="200" dur="1" fill="hold">
                                          <p:stCondLst>
                                            <p:cond delay="499"/>
                                          </p:stCondLst>
                                        </p:cTn>
                                        <p:tgtEl>
                                          <p:spTgt spid="294"/>
                                        </p:tgtEl>
                                        <p:attrNameLst>
                                          <p:attrName>style.visibility</p:attrName>
                                        </p:attrNameLst>
                                      </p:cBhvr>
                                      <p:to>
                                        <p:strVal val="hidden"/>
                                      </p:to>
                                    </p:set>
                                  </p:childTnLst>
                                </p:cTn>
                              </p:par>
                              <p:par>
                                <p:cTn id="201" presetID="16" presetClass="exit" presetSubtype="21" fill="hold" grpId="1" nodeType="withEffect">
                                  <p:stCondLst>
                                    <p:cond delay="0"/>
                                  </p:stCondLst>
                                  <p:childTnLst>
                                    <p:animEffect transition="out" filter="barn(inVertical)">
                                      <p:cBhvr>
                                        <p:cTn id="202" dur="500"/>
                                        <p:tgtEl>
                                          <p:spTgt spid="295"/>
                                        </p:tgtEl>
                                      </p:cBhvr>
                                    </p:animEffect>
                                    <p:set>
                                      <p:cBhvr>
                                        <p:cTn id="203" dur="1" fill="hold">
                                          <p:stCondLst>
                                            <p:cond delay="499"/>
                                          </p:stCondLst>
                                        </p:cTn>
                                        <p:tgtEl>
                                          <p:spTgt spid="295"/>
                                        </p:tgtEl>
                                        <p:attrNameLst>
                                          <p:attrName>style.visibility</p:attrName>
                                        </p:attrNameLst>
                                      </p:cBhvr>
                                      <p:to>
                                        <p:strVal val="hidden"/>
                                      </p:to>
                                    </p:set>
                                  </p:childTnLst>
                                </p:cTn>
                              </p:par>
                              <p:par>
                                <p:cTn id="204" presetID="16" presetClass="exit" presetSubtype="21" fill="hold" grpId="1" nodeType="withEffect">
                                  <p:stCondLst>
                                    <p:cond delay="0"/>
                                  </p:stCondLst>
                                  <p:childTnLst>
                                    <p:animEffect transition="out" filter="barn(inVertical)">
                                      <p:cBhvr>
                                        <p:cTn id="205" dur="500"/>
                                        <p:tgtEl>
                                          <p:spTgt spid="296"/>
                                        </p:tgtEl>
                                      </p:cBhvr>
                                    </p:animEffect>
                                    <p:set>
                                      <p:cBhvr>
                                        <p:cTn id="206" dur="1" fill="hold">
                                          <p:stCondLst>
                                            <p:cond delay="499"/>
                                          </p:stCondLst>
                                        </p:cTn>
                                        <p:tgtEl>
                                          <p:spTgt spid="296"/>
                                        </p:tgtEl>
                                        <p:attrNameLst>
                                          <p:attrName>style.visibility</p:attrName>
                                        </p:attrNameLst>
                                      </p:cBhvr>
                                      <p:to>
                                        <p:strVal val="hidden"/>
                                      </p:to>
                                    </p:set>
                                  </p:childTnLst>
                                </p:cTn>
                              </p:par>
                              <p:par>
                                <p:cTn id="207" presetID="16" presetClass="exit" presetSubtype="21" fill="hold" nodeType="withEffect">
                                  <p:stCondLst>
                                    <p:cond delay="0"/>
                                  </p:stCondLst>
                                  <p:childTnLst>
                                    <p:animEffect transition="out" filter="barn(inVertical)">
                                      <p:cBhvr>
                                        <p:cTn id="208" dur="500"/>
                                        <p:tgtEl>
                                          <p:spTgt spid="297"/>
                                        </p:tgtEl>
                                      </p:cBhvr>
                                    </p:animEffect>
                                    <p:set>
                                      <p:cBhvr>
                                        <p:cTn id="209" dur="1" fill="hold">
                                          <p:stCondLst>
                                            <p:cond delay="499"/>
                                          </p:stCondLst>
                                        </p:cTn>
                                        <p:tgtEl>
                                          <p:spTgt spid="29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299"/>
                                        </p:tgtEl>
                                        <p:attrNameLst>
                                          <p:attrName>style.visibility</p:attrName>
                                        </p:attrNameLst>
                                      </p:cBhvr>
                                      <p:to>
                                        <p:strVal val="visible"/>
                                      </p:to>
                                    </p:set>
                                    <p:animEffect transition="in" filter="fade">
                                      <p:cBhvr>
                                        <p:cTn id="214" dur="500"/>
                                        <p:tgtEl>
                                          <p:spTgt spid="299"/>
                                        </p:tgtEl>
                                      </p:cBhvr>
                                    </p:animEffect>
                                  </p:childTnLst>
                                </p:cTn>
                              </p:par>
                              <p:par>
                                <p:cTn id="215" presetID="10" presetClass="entr" presetSubtype="0" fill="hold" nodeType="withEffect">
                                  <p:stCondLst>
                                    <p:cond delay="0"/>
                                  </p:stCondLst>
                                  <p:childTnLst>
                                    <p:set>
                                      <p:cBhvr>
                                        <p:cTn id="216" dur="1" fill="hold">
                                          <p:stCondLst>
                                            <p:cond delay="0"/>
                                          </p:stCondLst>
                                        </p:cTn>
                                        <p:tgtEl>
                                          <p:spTgt spid="300"/>
                                        </p:tgtEl>
                                        <p:attrNameLst>
                                          <p:attrName>style.visibility</p:attrName>
                                        </p:attrNameLst>
                                      </p:cBhvr>
                                      <p:to>
                                        <p:strVal val="visible"/>
                                      </p:to>
                                    </p:set>
                                    <p:animEffect transition="in" filter="fade">
                                      <p:cBhvr>
                                        <p:cTn id="217" dur="500"/>
                                        <p:tgtEl>
                                          <p:spTgt spid="300"/>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01"/>
                                        </p:tgtEl>
                                        <p:attrNameLst>
                                          <p:attrName>style.visibility</p:attrName>
                                        </p:attrNameLst>
                                      </p:cBhvr>
                                      <p:to>
                                        <p:strVal val="visible"/>
                                      </p:to>
                                    </p:set>
                                    <p:animEffect transition="in" filter="fade">
                                      <p:cBhvr>
                                        <p:cTn id="220" dur="500"/>
                                        <p:tgtEl>
                                          <p:spTgt spid="301"/>
                                        </p:tgtEl>
                                      </p:cBhvr>
                                    </p:animEffect>
                                  </p:childTnLst>
                                </p:cTn>
                              </p:par>
                              <p:par>
                                <p:cTn id="221" presetID="10" presetClass="entr" presetSubtype="0" fill="hold" nodeType="withEffect">
                                  <p:stCondLst>
                                    <p:cond delay="0"/>
                                  </p:stCondLst>
                                  <p:childTnLst>
                                    <p:set>
                                      <p:cBhvr>
                                        <p:cTn id="222" dur="1" fill="hold">
                                          <p:stCondLst>
                                            <p:cond delay="0"/>
                                          </p:stCondLst>
                                        </p:cTn>
                                        <p:tgtEl>
                                          <p:spTgt spid="302"/>
                                        </p:tgtEl>
                                        <p:attrNameLst>
                                          <p:attrName>style.visibility</p:attrName>
                                        </p:attrNameLst>
                                      </p:cBhvr>
                                      <p:to>
                                        <p:strVal val="visible"/>
                                      </p:to>
                                    </p:set>
                                    <p:animEffect transition="in" filter="fade">
                                      <p:cBhvr>
                                        <p:cTn id="223" dur="500"/>
                                        <p:tgtEl>
                                          <p:spTgt spid="30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303"/>
                                        </p:tgtEl>
                                        <p:attrNameLst>
                                          <p:attrName>style.visibility</p:attrName>
                                        </p:attrNameLst>
                                      </p:cBhvr>
                                      <p:to>
                                        <p:strVal val="visible"/>
                                      </p:to>
                                    </p:set>
                                    <p:animEffect transition="in" filter="fade">
                                      <p:cBhvr>
                                        <p:cTn id="226" dur="500"/>
                                        <p:tgtEl>
                                          <p:spTgt spid="303"/>
                                        </p:tgtEl>
                                      </p:cBhvr>
                                    </p:animEffect>
                                  </p:childTnLst>
                                </p:cTn>
                              </p:par>
                              <p:par>
                                <p:cTn id="227" presetID="10" presetClass="entr" presetSubtype="0" fill="hold" nodeType="withEffect">
                                  <p:stCondLst>
                                    <p:cond delay="0"/>
                                  </p:stCondLst>
                                  <p:childTnLst>
                                    <p:set>
                                      <p:cBhvr>
                                        <p:cTn id="228" dur="1" fill="hold">
                                          <p:stCondLst>
                                            <p:cond delay="0"/>
                                          </p:stCondLst>
                                        </p:cTn>
                                        <p:tgtEl>
                                          <p:spTgt spid="304"/>
                                        </p:tgtEl>
                                        <p:attrNameLst>
                                          <p:attrName>style.visibility</p:attrName>
                                        </p:attrNameLst>
                                      </p:cBhvr>
                                      <p:to>
                                        <p:strVal val="visible"/>
                                      </p:to>
                                    </p:set>
                                    <p:animEffect transition="in" filter="fade">
                                      <p:cBhvr>
                                        <p:cTn id="229" dur="500"/>
                                        <p:tgtEl>
                                          <p:spTgt spid="304"/>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305"/>
                                        </p:tgtEl>
                                        <p:attrNameLst>
                                          <p:attrName>style.visibility</p:attrName>
                                        </p:attrNameLst>
                                      </p:cBhvr>
                                      <p:to>
                                        <p:strVal val="visible"/>
                                      </p:to>
                                    </p:set>
                                    <p:animEffect transition="in" filter="fade">
                                      <p:cBhvr>
                                        <p:cTn id="232" dur="500"/>
                                        <p:tgtEl>
                                          <p:spTgt spid="305"/>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98"/>
                                        </p:tgtEl>
                                        <p:attrNameLst>
                                          <p:attrName>style.visibility</p:attrName>
                                        </p:attrNameLst>
                                      </p:cBhvr>
                                      <p:to>
                                        <p:strVal val="visible"/>
                                      </p:to>
                                    </p:set>
                                    <p:animEffect transition="in" filter="fade">
                                      <p:cBhvr>
                                        <p:cTn id="23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6" grpId="1" animBg="1"/>
      <p:bldP spid="257" grpId="0" animBg="1"/>
      <p:bldP spid="257" grpId="1" animBg="1"/>
      <p:bldP spid="258" grpId="0" animBg="1"/>
      <p:bldP spid="258" grpId="1" animBg="1"/>
      <p:bldP spid="259" grpId="0" animBg="1"/>
      <p:bldP spid="259" grpId="1" animBg="1"/>
      <p:bldP spid="260" grpId="0" animBg="1"/>
      <p:bldP spid="260" grpId="1" animBg="1"/>
      <p:bldP spid="262" grpId="0"/>
      <p:bldP spid="262" grpId="1"/>
      <p:bldP spid="264" grpId="0"/>
      <p:bldP spid="264" grpId="1"/>
      <p:bldP spid="265" grpId="0"/>
      <p:bldP spid="265" grpId="1"/>
      <p:bldP spid="267" grpId="0"/>
      <p:bldP spid="267" grpId="1"/>
      <p:bldP spid="248" grpId="0" animBg="1"/>
      <p:bldP spid="249" grpId="0" animBg="1"/>
      <p:bldP spid="250" grpId="0" animBg="1"/>
      <p:bldP spid="251" grpId="0" animBg="1"/>
      <p:bldP spid="252" grpId="0" animBg="1"/>
      <p:bldP spid="253" grpId="0" animBg="1"/>
      <p:bldP spid="254" grpId="0" animBg="1"/>
      <p:bldP spid="255"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8" grpId="1" animBg="1"/>
      <p:bldP spid="279" grpId="0" animBg="1"/>
      <p:bldP spid="279" grpId="1" animBg="1"/>
      <p:bldP spid="280" grpId="0" animBg="1"/>
      <p:bldP spid="281" grpId="0" animBg="1"/>
      <p:bldP spid="285" grpId="0"/>
      <p:bldP spid="286" grpId="0"/>
      <p:bldP spid="287" grpId="0"/>
      <p:bldP spid="289" grpId="0"/>
      <p:bldP spid="290" grpId="0"/>
      <p:bldP spid="293" grpId="0"/>
      <p:bldP spid="295" grpId="0"/>
      <p:bldP spid="295" grpId="1"/>
      <p:bldP spid="296" grpId="0"/>
      <p:bldP spid="296" grpId="1"/>
      <p:bldP spid="298" grpId="0" animBg="1"/>
      <p:bldP spid="299" grpId="0"/>
      <p:bldP spid="301" grpId="0"/>
      <p:bldP spid="303" grpId="0"/>
      <p:bldP spid="305" grpId="0"/>
      <p:bldP spid="306" grpId="0" animBg="1"/>
      <p:bldP spid="306" grpId="1" animBg="1"/>
      <p:bldP spid="307" grpId="0" animBg="1"/>
      <p:bldP spid="307" grpId="1" animBg="1"/>
      <p:bldP spid="309" grpId="0"/>
      <p:bldP spid="309" grpId="1"/>
      <p:bldP spid="310" grpId="0"/>
      <p:bldP spid="310" grpId="1"/>
      <p:bldP spid="268" grpId="0"/>
      <p:bldP spid="268" grpId="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82880" y="-168275"/>
            <a:ext cx="8839200" cy="914400"/>
          </a:xfrm>
        </p:spPr>
        <p:txBody>
          <a:bodyPr vert="horz" lIns="91440" tIns="45720" rIns="91440" bIns="45720" rtlCol="0" anchor="b">
            <a:noAutofit/>
          </a:bodyPr>
          <a:lstStyle/>
          <a:p>
            <a:pPr algn="l">
              <a:lnSpc>
                <a:spcPct val="200000"/>
              </a:lnSpc>
            </a:pPr>
            <a:r>
              <a:rPr lang="en-US" sz="2400" b="1" dirty="0">
                <a:solidFill>
                  <a:srgbClr val="D1262C"/>
                </a:solidFill>
                <a:effectLst>
                  <a:outerShdw blurRad="63500" dist="38100" dir="5400000" algn="t" rotWithShape="0">
                    <a:prstClr val="black">
                      <a:alpha val="25000"/>
                    </a:prstClr>
                  </a:outerShdw>
                </a:effectLst>
              </a:rPr>
              <a:t>Singtel : A transformation story</a:t>
            </a:r>
            <a:endParaRPr lang="en-GB" sz="2400" b="1" dirty="0">
              <a:solidFill>
                <a:srgbClr val="D1262C"/>
              </a:solidFill>
              <a:effectLst>
                <a:outerShdw blurRad="63500" dist="38100" dir="5400000" algn="t" rotWithShape="0">
                  <a:prstClr val="black">
                    <a:alpha val="25000"/>
                  </a:prstClr>
                </a:outerShdw>
              </a:effectLst>
            </a:endParaRPr>
          </a:p>
        </p:txBody>
      </p:sp>
      <p:grpSp>
        <p:nvGrpSpPr>
          <p:cNvPr id="4099" name="Group 2"/>
          <p:cNvGrpSpPr>
            <a:grpSpLocks/>
          </p:cNvGrpSpPr>
          <p:nvPr/>
        </p:nvGrpSpPr>
        <p:grpSpPr bwMode="auto">
          <a:xfrm>
            <a:off x="533400" y="822964"/>
            <a:ext cx="8077200" cy="608807"/>
            <a:chOff x="336" y="912"/>
            <a:chExt cx="5088" cy="383"/>
          </a:xfrm>
        </p:grpSpPr>
        <p:sp>
          <p:nvSpPr>
            <p:cNvPr id="4120" name="Text Box 3"/>
            <p:cNvSpPr txBox="1">
              <a:spLocks noChangeArrowheads="1"/>
            </p:cNvSpPr>
            <p:nvPr/>
          </p:nvSpPr>
          <p:spPr bwMode="auto">
            <a:xfrm>
              <a:off x="336" y="931"/>
              <a:ext cx="2113" cy="271"/>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n-US" sz="1600" b="1" dirty="0">
                  <a:solidFill>
                    <a:prstClr val="black"/>
                  </a:solidFill>
                  <a:latin typeface="DIN Next LT Pro Bold"/>
                  <a:ea typeface="Osaka" charset="-128"/>
                </a:rPr>
                <a:t>Statutory board</a:t>
              </a:r>
            </a:p>
          </p:txBody>
        </p:sp>
        <p:sp>
          <p:nvSpPr>
            <p:cNvPr id="4121" name="Text Box 4"/>
            <p:cNvSpPr txBox="1">
              <a:spLocks noChangeArrowheads="1"/>
            </p:cNvSpPr>
            <p:nvPr/>
          </p:nvSpPr>
          <p:spPr bwMode="auto">
            <a:xfrm>
              <a:off x="2960" y="931"/>
              <a:ext cx="2464" cy="27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schemeClr val="bg1"/>
                  </a:solidFill>
                  <a:latin typeface="DIN Next LT Pro Bold"/>
                  <a:ea typeface="Osaka" charset="-128"/>
                </a:rPr>
                <a:t>Public-listed company</a:t>
              </a:r>
            </a:p>
          </p:txBody>
        </p:sp>
        <p:sp>
          <p:nvSpPr>
            <p:cNvPr id="4122" name="AutoShape 5"/>
            <p:cNvSpPr>
              <a:spLocks noChangeArrowheads="1"/>
            </p:cNvSpPr>
            <p:nvPr/>
          </p:nvSpPr>
          <p:spPr bwMode="auto">
            <a:xfrm rot="5400000">
              <a:off x="2554" y="985"/>
              <a:ext cx="383" cy="238"/>
            </a:xfrm>
            <a:prstGeom prst="triangle">
              <a:avLst>
                <a:gd name="adj" fmla="val 50000"/>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auto">
                <a:spcBef>
                  <a:spcPts val="0"/>
                </a:spcBef>
                <a:spcAft>
                  <a:spcPts val="0"/>
                </a:spcAft>
              </a:pPr>
              <a:endParaRPr lang="en-GB" sz="1600" dirty="0">
                <a:solidFill>
                  <a:prstClr val="black"/>
                </a:solidFill>
                <a:latin typeface="DIN Next LT Pro Bold"/>
              </a:endParaRPr>
            </a:p>
          </p:txBody>
        </p:sp>
      </p:grpSp>
      <p:grpSp>
        <p:nvGrpSpPr>
          <p:cNvPr id="4100" name="Group 6"/>
          <p:cNvGrpSpPr>
            <a:grpSpLocks/>
          </p:cNvGrpSpPr>
          <p:nvPr/>
        </p:nvGrpSpPr>
        <p:grpSpPr bwMode="auto">
          <a:xfrm>
            <a:off x="508000" y="4563110"/>
            <a:ext cx="8077200" cy="696119"/>
            <a:chOff x="533400" y="5076825"/>
            <a:chExt cx="8077200" cy="696119"/>
          </a:xfrm>
        </p:grpSpPr>
        <p:sp>
          <p:nvSpPr>
            <p:cNvPr id="4117" name="Text Box 7"/>
            <p:cNvSpPr txBox="1">
              <a:spLocks noChangeArrowheads="1"/>
            </p:cNvSpPr>
            <p:nvPr/>
          </p:nvSpPr>
          <p:spPr bwMode="auto">
            <a:xfrm>
              <a:off x="533400" y="5213350"/>
              <a:ext cx="3354630" cy="430887"/>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prstClr val="black"/>
                  </a:solidFill>
                  <a:latin typeface="DIN Next LT Pro Bold"/>
                  <a:ea typeface="Osaka" charset="-128"/>
                </a:rPr>
                <a:t>Incumbent in Singapore</a:t>
              </a:r>
            </a:p>
          </p:txBody>
        </p:sp>
        <p:sp>
          <p:nvSpPr>
            <p:cNvPr id="4118" name="Text Box 8"/>
            <p:cNvSpPr txBox="1">
              <a:spLocks noChangeArrowheads="1"/>
            </p:cNvSpPr>
            <p:nvPr/>
          </p:nvSpPr>
          <p:spPr bwMode="auto">
            <a:xfrm>
              <a:off x="4699095" y="5076825"/>
              <a:ext cx="3911505" cy="67710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n-US" sz="1600" b="1" dirty="0">
                  <a:solidFill>
                    <a:schemeClr val="bg1"/>
                  </a:solidFill>
                  <a:latin typeface="DIN Next LT Pro Bold"/>
                  <a:ea typeface="Osaka" charset="-128"/>
                </a:rPr>
                <a:t>Largest Asian telco </a:t>
              </a:r>
            </a:p>
            <a:p>
              <a:pPr algn="ctr" defTabSz="457200" fontAlgn="auto">
                <a:spcBef>
                  <a:spcPts val="0"/>
                </a:spcBef>
                <a:spcAft>
                  <a:spcPts val="0"/>
                </a:spcAft>
              </a:pPr>
              <a:r>
                <a:rPr lang="en-US" sz="1600" b="1" dirty="0">
                  <a:solidFill>
                    <a:schemeClr val="bg1"/>
                  </a:solidFill>
                  <a:latin typeface="DIN Next LT Pro Bold"/>
                  <a:ea typeface="Osaka" charset="-128"/>
                </a:rPr>
                <a:t>outside China</a:t>
              </a:r>
            </a:p>
          </p:txBody>
        </p:sp>
        <p:sp>
          <p:nvSpPr>
            <p:cNvPr id="4119" name="AutoShape 9"/>
            <p:cNvSpPr>
              <a:spLocks noChangeArrowheads="1"/>
            </p:cNvSpPr>
            <p:nvPr/>
          </p:nvSpPr>
          <p:spPr bwMode="auto">
            <a:xfrm rot="5400000">
              <a:off x="4086549" y="5279968"/>
              <a:ext cx="608013" cy="377939"/>
            </a:xfrm>
            <a:prstGeom prst="triangle">
              <a:avLst>
                <a:gd name="adj" fmla="val 50000"/>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auto">
                <a:spcBef>
                  <a:spcPts val="0"/>
                </a:spcBef>
                <a:spcAft>
                  <a:spcPts val="0"/>
                </a:spcAft>
              </a:pPr>
              <a:endParaRPr lang="en-GB" sz="1600" dirty="0">
                <a:solidFill>
                  <a:prstClr val="black"/>
                </a:solidFill>
                <a:latin typeface="DIN Next LT Pro Bold"/>
              </a:endParaRPr>
            </a:p>
          </p:txBody>
        </p:sp>
      </p:grpSp>
      <p:grpSp>
        <p:nvGrpSpPr>
          <p:cNvPr id="4101" name="Group 10"/>
          <p:cNvGrpSpPr>
            <a:grpSpLocks/>
          </p:cNvGrpSpPr>
          <p:nvPr/>
        </p:nvGrpSpPr>
        <p:grpSpPr bwMode="auto">
          <a:xfrm>
            <a:off x="533400" y="1737366"/>
            <a:ext cx="8077200" cy="608013"/>
            <a:chOff x="336" y="1488"/>
            <a:chExt cx="5088" cy="383"/>
          </a:xfrm>
        </p:grpSpPr>
        <p:sp>
          <p:nvSpPr>
            <p:cNvPr id="4114" name="Text Box 11"/>
            <p:cNvSpPr txBox="1">
              <a:spLocks noChangeArrowheads="1"/>
            </p:cNvSpPr>
            <p:nvPr/>
          </p:nvSpPr>
          <p:spPr bwMode="auto">
            <a:xfrm>
              <a:off x="336" y="1506"/>
              <a:ext cx="2113" cy="330"/>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tIns="137160" bIns="13716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prstClr val="black"/>
                  </a:solidFill>
                  <a:latin typeface="DIN Next LT Pro Bold"/>
                  <a:ea typeface="Osaka" charset="-128"/>
                </a:rPr>
                <a:t>Reliance on fixed/IDD</a:t>
              </a:r>
            </a:p>
          </p:txBody>
        </p:sp>
        <p:sp>
          <p:nvSpPr>
            <p:cNvPr id="4115" name="Text Box 12"/>
            <p:cNvSpPr txBox="1">
              <a:spLocks noChangeArrowheads="1"/>
            </p:cNvSpPr>
            <p:nvPr/>
          </p:nvSpPr>
          <p:spPr bwMode="auto">
            <a:xfrm>
              <a:off x="2960" y="1506"/>
              <a:ext cx="2464" cy="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137160" bIns="13716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schemeClr val="bg1"/>
                  </a:solidFill>
                  <a:latin typeface="DIN Next LT Pro Bold"/>
                  <a:ea typeface="Osaka" charset="-128"/>
                </a:rPr>
                <a:t>Diversified product lines</a:t>
              </a:r>
            </a:p>
          </p:txBody>
        </p:sp>
        <p:sp>
          <p:nvSpPr>
            <p:cNvPr id="4116" name="AutoShape 13"/>
            <p:cNvSpPr>
              <a:spLocks noChangeArrowheads="1"/>
            </p:cNvSpPr>
            <p:nvPr/>
          </p:nvSpPr>
          <p:spPr bwMode="auto">
            <a:xfrm rot="5400000">
              <a:off x="2568" y="1561"/>
              <a:ext cx="383" cy="238"/>
            </a:xfrm>
            <a:prstGeom prst="triangle">
              <a:avLst>
                <a:gd name="adj" fmla="val 50000"/>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auto">
                <a:spcBef>
                  <a:spcPts val="0"/>
                </a:spcBef>
                <a:spcAft>
                  <a:spcPts val="0"/>
                </a:spcAft>
              </a:pPr>
              <a:endParaRPr lang="en-GB" sz="1600" dirty="0">
                <a:solidFill>
                  <a:prstClr val="black"/>
                </a:solidFill>
                <a:latin typeface="DIN Next LT Pro Bold"/>
              </a:endParaRPr>
            </a:p>
          </p:txBody>
        </p:sp>
      </p:grpSp>
      <p:grpSp>
        <p:nvGrpSpPr>
          <p:cNvPr id="4102" name="Group 14"/>
          <p:cNvGrpSpPr>
            <a:grpSpLocks/>
          </p:cNvGrpSpPr>
          <p:nvPr/>
        </p:nvGrpSpPr>
        <p:grpSpPr bwMode="auto">
          <a:xfrm>
            <a:off x="533400" y="2727965"/>
            <a:ext cx="8064500" cy="534988"/>
            <a:chOff x="591" y="3041"/>
            <a:chExt cx="4822" cy="383"/>
          </a:xfrm>
        </p:grpSpPr>
        <p:sp>
          <p:nvSpPr>
            <p:cNvPr id="4111" name="Text Box 15"/>
            <p:cNvSpPr txBox="1">
              <a:spLocks noChangeArrowheads="1"/>
            </p:cNvSpPr>
            <p:nvPr/>
          </p:nvSpPr>
          <p:spPr bwMode="auto">
            <a:xfrm>
              <a:off x="591" y="3048"/>
              <a:ext cx="2006" cy="330"/>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tIns="137160" bIns="13716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prstClr val="black"/>
                  </a:solidFill>
                  <a:latin typeface="DIN Next LT Pro Bold"/>
                  <a:ea typeface="Osaka" charset="-128"/>
                </a:rPr>
                <a:t>Singapore-centric</a:t>
              </a:r>
            </a:p>
          </p:txBody>
        </p:sp>
        <p:sp>
          <p:nvSpPr>
            <p:cNvPr id="4112" name="Text Box 16"/>
            <p:cNvSpPr txBox="1">
              <a:spLocks noChangeArrowheads="1"/>
            </p:cNvSpPr>
            <p:nvPr/>
          </p:nvSpPr>
          <p:spPr bwMode="auto">
            <a:xfrm>
              <a:off x="3066" y="3053"/>
              <a:ext cx="2347" cy="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137160" bIns="13716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schemeClr val="bg1"/>
                  </a:solidFill>
                  <a:latin typeface="DIN Next LT Pro Bold"/>
                  <a:ea typeface="Osaka" charset="-128"/>
                </a:rPr>
                <a:t>Balanced geographical mix</a:t>
              </a:r>
            </a:p>
          </p:txBody>
        </p:sp>
        <p:sp>
          <p:nvSpPr>
            <p:cNvPr id="4113" name="AutoShape 17"/>
            <p:cNvSpPr>
              <a:spLocks noChangeArrowheads="1"/>
            </p:cNvSpPr>
            <p:nvPr/>
          </p:nvSpPr>
          <p:spPr bwMode="auto">
            <a:xfrm rot="5400000">
              <a:off x="2689" y="3120"/>
              <a:ext cx="383" cy="226"/>
            </a:xfrm>
            <a:prstGeom prst="triangle">
              <a:avLst>
                <a:gd name="adj" fmla="val 50000"/>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bIns="137160" anchor="ctr"/>
            <a:lstStyle/>
            <a:p>
              <a:pPr defTabSz="457200" fontAlgn="auto">
                <a:spcBef>
                  <a:spcPts val="0"/>
                </a:spcBef>
                <a:spcAft>
                  <a:spcPts val="0"/>
                </a:spcAft>
              </a:pPr>
              <a:endParaRPr lang="en-GB" sz="1600" dirty="0">
                <a:solidFill>
                  <a:prstClr val="black"/>
                </a:solidFill>
                <a:latin typeface="DIN Next LT Pro Bold"/>
              </a:endParaRPr>
            </a:p>
          </p:txBody>
        </p:sp>
      </p:grpSp>
      <p:grpSp>
        <p:nvGrpSpPr>
          <p:cNvPr id="4103" name="Group 18"/>
          <p:cNvGrpSpPr>
            <a:grpSpLocks/>
          </p:cNvGrpSpPr>
          <p:nvPr/>
        </p:nvGrpSpPr>
        <p:grpSpPr bwMode="auto">
          <a:xfrm>
            <a:off x="533400" y="3642363"/>
            <a:ext cx="8077200" cy="609602"/>
            <a:chOff x="336" y="2688"/>
            <a:chExt cx="5088" cy="383"/>
          </a:xfrm>
        </p:grpSpPr>
        <p:sp>
          <p:nvSpPr>
            <p:cNvPr id="4108" name="Text Box 19"/>
            <p:cNvSpPr txBox="1">
              <a:spLocks noChangeArrowheads="1"/>
            </p:cNvSpPr>
            <p:nvPr/>
          </p:nvSpPr>
          <p:spPr bwMode="auto">
            <a:xfrm>
              <a:off x="336" y="2691"/>
              <a:ext cx="2113" cy="271"/>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prstClr val="black"/>
                  </a:solidFill>
                  <a:latin typeface="DIN Next LT Pro Bold"/>
                  <a:ea typeface="Osaka" charset="-128"/>
                </a:rPr>
                <a:t>Domestic player</a:t>
              </a:r>
            </a:p>
          </p:txBody>
        </p:sp>
        <p:sp>
          <p:nvSpPr>
            <p:cNvPr id="4109" name="Text Box 20"/>
            <p:cNvSpPr txBox="1">
              <a:spLocks noChangeArrowheads="1"/>
            </p:cNvSpPr>
            <p:nvPr/>
          </p:nvSpPr>
          <p:spPr bwMode="auto">
            <a:xfrm>
              <a:off x="2960" y="2691"/>
              <a:ext cx="2464" cy="27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schemeClr val="bg1"/>
                  </a:solidFill>
                  <a:latin typeface="DIN Next LT Pro Bold"/>
                  <a:ea typeface="Osaka" charset="-128"/>
                </a:rPr>
                <a:t>Regional player</a:t>
              </a:r>
            </a:p>
          </p:txBody>
        </p:sp>
        <p:sp>
          <p:nvSpPr>
            <p:cNvPr id="4110" name="AutoShape 21"/>
            <p:cNvSpPr>
              <a:spLocks noChangeArrowheads="1"/>
            </p:cNvSpPr>
            <p:nvPr/>
          </p:nvSpPr>
          <p:spPr bwMode="auto">
            <a:xfrm rot="5400000">
              <a:off x="2554" y="2761"/>
              <a:ext cx="383" cy="238"/>
            </a:xfrm>
            <a:prstGeom prst="triangle">
              <a:avLst>
                <a:gd name="adj" fmla="val 50000"/>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auto">
                <a:spcBef>
                  <a:spcPts val="0"/>
                </a:spcBef>
                <a:spcAft>
                  <a:spcPts val="0"/>
                </a:spcAft>
              </a:pPr>
              <a:endParaRPr lang="en-GB" sz="1600" dirty="0">
                <a:solidFill>
                  <a:prstClr val="black"/>
                </a:solidFill>
                <a:latin typeface="DIN Next LT Pro Bold"/>
              </a:endParaRPr>
            </a:p>
          </p:txBody>
        </p:sp>
      </p:grpSp>
      <p:grpSp>
        <p:nvGrpSpPr>
          <p:cNvPr id="4104" name="Group 22"/>
          <p:cNvGrpSpPr>
            <a:grpSpLocks/>
          </p:cNvGrpSpPr>
          <p:nvPr/>
        </p:nvGrpSpPr>
        <p:grpSpPr bwMode="auto">
          <a:xfrm>
            <a:off x="533400" y="5600644"/>
            <a:ext cx="8077200" cy="608013"/>
            <a:chOff x="533400" y="6173787"/>
            <a:chExt cx="8077200" cy="608013"/>
          </a:xfrm>
        </p:grpSpPr>
        <p:sp>
          <p:nvSpPr>
            <p:cNvPr id="4105" name="Text Box 7"/>
            <p:cNvSpPr txBox="1">
              <a:spLocks noChangeArrowheads="1"/>
            </p:cNvSpPr>
            <p:nvPr/>
          </p:nvSpPr>
          <p:spPr bwMode="auto">
            <a:xfrm>
              <a:off x="533400" y="6203950"/>
              <a:ext cx="3354630" cy="430887"/>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ct val="50000"/>
                </a:spcBef>
                <a:spcAft>
                  <a:spcPts val="0"/>
                </a:spcAft>
              </a:pPr>
              <a:r>
                <a:rPr lang="en-US" sz="1600" b="1" dirty="0">
                  <a:solidFill>
                    <a:prstClr val="black"/>
                  </a:solidFill>
                  <a:latin typeface="DIN Next LT Pro Bold"/>
                  <a:ea typeface="Osaka" charset="-128"/>
                </a:rPr>
                <a:t>Traditional telco</a:t>
              </a:r>
            </a:p>
          </p:txBody>
        </p:sp>
        <p:sp>
          <p:nvSpPr>
            <p:cNvPr id="4106" name="Text Box 8"/>
            <p:cNvSpPr txBox="1">
              <a:spLocks noChangeArrowheads="1"/>
            </p:cNvSpPr>
            <p:nvPr/>
          </p:nvSpPr>
          <p:spPr bwMode="auto">
            <a:xfrm>
              <a:off x="4699095" y="6203950"/>
              <a:ext cx="3911505" cy="4308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n-US" sz="1600" b="1" dirty="0" smtClean="0">
                  <a:solidFill>
                    <a:schemeClr val="bg1"/>
                  </a:solidFill>
                  <a:latin typeface="DIN Next LT Pro Bold"/>
                  <a:ea typeface="Osaka" charset="-128"/>
                </a:rPr>
                <a:t>ICT </a:t>
              </a:r>
              <a:r>
                <a:rPr lang="en-US" sz="1600" b="1" dirty="0">
                  <a:solidFill>
                    <a:schemeClr val="bg1"/>
                  </a:solidFill>
                  <a:latin typeface="DIN Next LT Pro Bold"/>
                  <a:ea typeface="Osaka" charset="-128"/>
                </a:rPr>
                <a:t>company</a:t>
              </a:r>
            </a:p>
          </p:txBody>
        </p:sp>
        <p:sp>
          <p:nvSpPr>
            <p:cNvPr id="4107" name="AutoShape 9"/>
            <p:cNvSpPr>
              <a:spLocks noChangeArrowheads="1"/>
            </p:cNvSpPr>
            <p:nvPr/>
          </p:nvSpPr>
          <p:spPr bwMode="auto">
            <a:xfrm rot="5400000">
              <a:off x="4086549" y="6288824"/>
              <a:ext cx="608013" cy="377939"/>
            </a:xfrm>
            <a:prstGeom prst="triangle">
              <a:avLst>
                <a:gd name="adj" fmla="val 50000"/>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auto">
                <a:spcBef>
                  <a:spcPts val="0"/>
                </a:spcBef>
                <a:spcAft>
                  <a:spcPts val="0"/>
                </a:spcAft>
              </a:pPr>
              <a:endParaRPr lang="en-GB" sz="1600" dirty="0">
                <a:solidFill>
                  <a:prstClr val="black"/>
                </a:solidFill>
                <a:latin typeface="DIN Next LT Pro Bold"/>
              </a:endParaRPr>
            </a:p>
          </p:txBody>
        </p:sp>
      </p:grpSp>
      <p:sp>
        <p:nvSpPr>
          <p:cNvPr id="3" name="Rectangle 2"/>
          <p:cNvSpPr/>
          <p:nvPr/>
        </p:nvSpPr>
        <p:spPr>
          <a:xfrm>
            <a:off x="289560" y="2621280"/>
            <a:ext cx="8503920" cy="27889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dirty="0"/>
          </a:p>
        </p:txBody>
      </p:sp>
    </p:spTree>
    <p:extLst>
      <p:ext uri="{BB962C8B-B14F-4D97-AF65-F5344CB8AC3E}">
        <p14:creationId xmlns:p14="http://schemas.microsoft.com/office/powerpoint/2010/main" val="380250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ext uri="{D42A27DB-BD31-4B8C-83A1-F6EECF244321}">
                <p14:modId xmlns:p14="http://schemas.microsoft.com/office/powerpoint/2010/main" val="4019417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921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dirty="0" smtClean="0">
              <a:solidFill>
                <a:srgbClr val="000000"/>
              </a:solidFill>
              <a:sym typeface="+mn-lt"/>
            </a:endParaRPr>
          </a:p>
        </p:txBody>
      </p:sp>
      <p:sp>
        <p:nvSpPr>
          <p:cNvPr id="49" name="Shape 48"/>
          <p:cNvSpPr/>
          <p:nvPr/>
        </p:nvSpPr>
        <p:spPr>
          <a:xfrm rot="21277416">
            <a:off x="412687" y="1608015"/>
            <a:ext cx="4623463" cy="4329047"/>
          </a:xfrm>
          <a:prstGeom prst="swooshArrow">
            <a:avLst>
              <a:gd name="adj1" fmla="val 18874"/>
              <a:gd name="adj2" fmla="val 18619"/>
            </a:avLst>
          </a:prstGeom>
          <a:solidFill>
            <a:srgbClr val="00B0F0"/>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 name="Title 1"/>
          <p:cNvSpPr>
            <a:spLocks noGrp="1"/>
          </p:cNvSpPr>
          <p:nvPr>
            <p:ph type="title" idx="4294967295"/>
          </p:nvPr>
        </p:nvSpPr>
        <p:spPr>
          <a:xfrm>
            <a:off x="182880" y="158750"/>
            <a:ext cx="8609013" cy="838835"/>
          </a:xfrm>
          <a:noFill/>
          <a:ln>
            <a:noFill/>
          </a:ln>
        </p:spPr>
        <p:txBody>
          <a:bodyPr vert="horz" wrap="square" lIns="91440" tIns="45720" rIns="91440" bIns="45720" numCol="1" rtlCol="0" anchor="b" anchorCtr="0" compatLnSpc="1">
            <a:prstTxWarp prst="textNoShape">
              <a:avLst/>
            </a:prstTxWarp>
            <a:noAutofit/>
          </a:bodyPr>
          <a:lstStyle/>
          <a:p>
            <a:pPr algn="l"/>
            <a:r>
              <a:rPr lang="en-US" sz="2400" b="1" dirty="0">
                <a:solidFill>
                  <a:srgbClr val="D1262C"/>
                </a:solidFill>
                <a:effectLst>
                  <a:outerShdw blurRad="63500" dist="38100" dir="5400000" algn="t" rotWithShape="0">
                    <a:prstClr val="black">
                      <a:alpha val="25000"/>
                    </a:prstClr>
                  </a:outerShdw>
                </a:effectLst>
              </a:rPr>
              <a:t>Our </a:t>
            </a:r>
            <a:r>
              <a:rPr lang="en-US" sz="2400" b="1" dirty="0" smtClean="0">
                <a:solidFill>
                  <a:srgbClr val="D1262C"/>
                </a:solidFill>
                <a:effectLst>
                  <a:outerShdw blurRad="63500" dist="38100" dir="5400000" algn="t" rotWithShape="0">
                    <a:prstClr val="black">
                      <a:alpha val="25000"/>
                    </a:prstClr>
                  </a:outerShdw>
                </a:effectLst>
              </a:rPr>
              <a:t>regional expansion </a:t>
            </a:r>
            <a:r>
              <a:rPr lang="en-US" sz="2400" b="1" dirty="0">
                <a:solidFill>
                  <a:srgbClr val="D1262C"/>
                </a:solidFill>
                <a:effectLst>
                  <a:outerShdw blurRad="63500" dist="38100" dir="5400000" algn="t" rotWithShape="0">
                    <a:prstClr val="black">
                      <a:alpha val="25000"/>
                    </a:prstClr>
                  </a:outerShdw>
                </a:effectLst>
              </a:rPr>
              <a:t>focused on entering markets with good growth </a:t>
            </a:r>
            <a:r>
              <a:rPr lang="en-US" sz="2400" b="1" dirty="0" smtClean="0">
                <a:solidFill>
                  <a:srgbClr val="D1262C"/>
                </a:solidFill>
                <a:effectLst>
                  <a:outerShdw blurRad="63500" dist="38100" dir="5400000" algn="t" rotWithShape="0">
                    <a:prstClr val="black">
                      <a:alpha val="25000"/>
                    </a:prstClr>
                  </a:outerShdw>
                </a:effectLst>
              </a:rPr>
              <a:t>prospects and where we could add value</a:t>
            </a:r>
            <a:endParaRPr lang="en-US" sz="2400" b="1" dirty="0">
              <a:solidFill>
                <a:srgbClr val="D1262C"/>
              </a:solidFill>
              <a:effectLst>
                <a:outerShdw blurRad="63500" dist="38100" dir="5400000" algn="t" rotWithShape="0">
                  <a:prstClr val="black">
                    <a:alpha val="25000"/>
                  </a:prstClr>
                </a:outerShdw>
              </a:effectLst>
            </a:endParaRPr>
          </a:p>
        </p:txBody>
      </p:sp>
      <p:sp>
        <p:nvSpPr>
          <p:cNvPr id="10" name="Rectangle 8"/>
          <p:cNvSpPr>
            <a:spLocks noChangeArrowheads="1"/>
          </p:cNvSpPr>
          <p:nvPr/>
        </p:nvSpPr>
        <p:spPr bwMode="auto">
          <a:xfrm>
            <a:off x="419669" y="2370382"/>
            <a:ext cx="3051275" cy="6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defTabSz="787400">
              <a:spcBef>
                <a:spcPct val="20000"/>
              </a:spcBef>
            </a:pPr>
            <a:r>
              <a:rPr lang="en-SG" b="1" i="1" dirty="0" smtClean="0">
                <a:solidFill>
                  <a:schemeClr val="tx1">
                    <a:lumMod val="65000"/>
                    <a:lumOff val="35000"/>
                  </a:schemeClr>
                </a:solidFill>
              </a:rPr>
              <a:t>We chose to work with strong local partners…</a:t>
            </a:r>
            <a:endParaRPr lang="en-SG" i="1" dirty="0">
              <a:solidFill>
                <a:schemeClr val="tx1">
                  <a:lumMod val="65000"/>
                  <a:lumOff val="35000"/>
                </a:schemeClr>
              </a:solidFill>
            </a:endParaRPr>
          </a:p>
        </p:txBody>
      </p:sp>
      <p:sp>
        <p:nvSpPr>
          <p:cNvPr id="12" name="Rectangle 8"/>
          <p:cNvSpPr>
            <a:spLocks noChangeArrowheads="1"/>
          </p:cNvSpPr>
          <p:nvPr/>
        </p:nvSpPr>
        <p:spPr bwMode="auto">
          <a:xfrm>
            <a:off x="1670852" y="5249110"/>
            <a:ext cx="3051275" cy="6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defTabSz="787400">
              <a:spcBef>
                <a:spcPct val="20000"/>
              </a:spcBef>
            </a:pPr>
            <a:r>
              <a:rPr lang="en-SG" b="1" i="1" dirty="0" smtClean="0">
                <a:solidFill>
                  <a:schemeClr val="tx1">
                    <a:lumMod val="65000"/>
                    <a:lumOff val="35000"/>
                  </a:schemeClr>
                </a:solidFill>
              </a:rPr>
              <a:t>… and helped them become leading players in each of their local markets</a:t>
            </a:r>
            <a:endParaRPr lang="en-SG" i="1" dirty="0">
              <a:solidFill>
                <a:schemeClr val="tx1">
                  <a:lumMod val="65000"/>
                  <a:lumOff val="35000"/>
                </a:schemeClr>
              </a:solidFill>
            </a:endParaRPr>
          </a:p>
        </p:txBody>
      </p:sp>
      <p:sp>
        <p:nvSpPr>
          <p:cNvPr id="47" name="Rectangle 8"/>
          <p:cNvSpPr>
            <a:spLocks noChangeArrowheads="1"/>
          </p:cNvSpPr>
          <p:nvPr/>
        </p:nvSpPr>
        <p:spPr bwMode="auto">
          <a:xfrm>
            <a:off x="1670852" y="4041023"/>
            <a:ext cx="3051275" cy="6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defTabSz="787400">
              <a:spcBef>
                <a:spcPct val="20000"/>
              </a:spcBef>
            </a:pPr>
            <a:r>
              <a:rPr lang="en-SG" b="1" i="1" dirty="0" smtClean="0">
                <a:solidFill>
                  <a:schemeClr val="tx1">
                    <a:lumMod val="65000"/>
                    <a:lumOff val="35000"/>
                  </a:schemeClr>
                </a:solidFill>
              </a:rPr>
              <a:t>… contributed our business and technical expertise in telecom …</a:t>
            </a:r>
            <a:endParaRPr lang="en-SG" i="1" dirty="0">
              <a:solidFill>
                <a:schemeClr val="tx1">
                  <a:lumMod val="65000"/>
                  <a:lumOff val="35000"/>
                </a:schemeClr>
              </a:solidFill>
            </a:endParaRPr>
          </a:p>
        </p:txBody>
      </p:sp>
      <p:sp>
        <p:nvSpPr>
          <p:cNvPr id="25" name="Text Box 268"/>
          <p:cNvSpPr txBox="1">
            <a:spLocks noChangeArrowheads="1"/>
          </p:cNvSpPr>
          <p:nvPr/>
        </p:nvSpPr>
        <p:spPr bwMode="auto">
          <a:xfrm>
            <a:off x="7566538" y="1584636"/>
            <a:ext cx="1285770" cy="615553"/>
          </a:xfrm>
          <a:prstGeom prst="rect">
            <a:avLst/>
          </a:prstGeom>
          <a:noFill/>
          <a:ln w="9525" algn="ctr">
            <a:noFill/>
            <a:miter lim="800000"/>
            <a:headEnd/>
            <a:tailEnd/>
          </a:ln>
        </p:spPr>
        <p:txBody>
          <a:bodyPr>
            <a:spAutoFit/>
          </a:bodyPr>
          <a:lstStyle/>
          <a:p>
            <a:pPr>
              <a:spcBef>
                <a:spcPct val="20000"/>
              </a:spcBef>
              <a:defRPr/>
            </a:pPr>
            <a:r>
              <a:rPr lang="en-US" b="1" i="1" dirty="0">
                <a:latin typeface="+mj-lt"/>
              </a:rPr>
              <a:t>#</a:t>
            </a:r>
            <a:r>
              <a:rPr lang="en-US" b="1" i="1" dirty="0" smtClean="0">
                <a:latin typeface="+mj-lt"/>
              </a:rPr>
              <a:t>2 </a:t>
            </a:r>
            <a:r>
              <a:rPr lang="en-US" sz="1600" b="1" i="1" dirty="0" smtClean="0">
                <a:latin typeface="+mj-lt"/>
              </a:rPr>
              <a:t>in Australia</a:t>
            </a:r>
            <a:endParaRPr lang="en-US" sz="1600" b="1" i="1" dirty="0">
              <a:latin typeface="+mj-lt"/>
            </a:endParaRPr>
          </a:p>
        </p:txBody>
      </p:sp>
      <p:sp>
        <p:nvSpPr>
          <p:cNvPr id="27" name="Text Box 268"/>
          <p:cNvSpPr txBox="1">
            <a:spLocks noChangeArrowheads="1"/>
          </p:cNvSpPr>
          <p:nvPr/>
        </p:nvSpPr>
        <p:spPr bwMode="auto">
          <a:xfrm>
            <a:off x="7566538" y="4552821"/>
            <a:ext cx="1417112" cy="584775"/>
          </a:xfrm>
          <a:prstGeom prst="rect">
            <a:avLst/>
          </a:prstGeom>
          <a:noFill/>
          <a:ln w="9525" algn="ctr">
            <a:noFill/>
            <a:miter lim="800000"/>
            <a:headEnd/>
            <a:tailEnd/>
          </a:ln>
        </p:spPr>
        <p:txBody>
          <a:bodyPr>
            <a:spAutoFit/>
          </a:bodyPr>
          <a:lstStyle/>
          <a:p>
            <a:pPr>
              <a:spcBef>
                <a:spcPct val="20000"/>
              </a:spcBef>
              <a:defRPr/>
            </a:pPr>
            <a:r>
              <a:rPr lang="en-US" sz="1600" b="1" i="1" dirty="0">
                <a:latin typeface="+mj-lt"/>
              </a:rPr>
              <a:t>#2 in </a:t>
            </a:r>
            <a:r>
              <a:rPr lang="en-US" sz="1600" b="1" i="1" dirty="0" smtClean="0">
                <a:latin typeface="+mj-lt"/>
              </a:rPr>
              <a:t>Philippines</a:t>
            </a:r>
            <a:endParaRPr lang="en-US" sz="1600" b="1" i="1" dirty="0">
              <a:latin typeface="+mj-lt"/>
            </a:endParaRPr>
          </a:p>
        </p:txBody>
      </p:sp>
      <p:sp>
        <p:nvSpPr>
          <p:cNvPr id="29" name="Text Box 268"/>
          <p:cNvSpPr txBox="1">
            <a:spLocks noChangeArrowheads="1"/>
          </p:cNvSpPr>
          <p:nvPr/>
        </p:nvSpPr>
        <p:spPr bwMode="auto">
          <a:xfrm>
            <a:off x="7566538" y="3558876"/>
            <a:ext cx="1285770" cy="584775"/>
          </a:xfrm>
          <a:prstGeom prst="rect">
            <a:avLst/>
          </a:prstGeom>
          <a:noFill/>
          <a:ln w="9525" algn="ctr">
            <a:noFill/>
            <a:miter lim="800000"/>
            <a:headEnd/>
            <a:tailEnd/>
          </a:ln>
        </p:spPr>
        <p:txBody>
          <a:bodyPr>
            <a:spAutoFit/>
          </a:bodyPr>
          <a:lstStyle/>
          <a:p>
            <a:pPr>
              <a:spcBef>
                <a:spcPct val="20000"/>
              </a:spcBef>
              <a:defRPr/>
            </a:pPr>
            <a:r>
              <a:rPr lang="en-US" sz="1600" b="1" i="1" dirty="0">
                <a:latin typeface="+mj-lt"/>
              </a:rPr>
              <a:t>#1 in </a:t>
            </a:r>
            <a:r>
              <a:rPr lang="en-US" sz="1600" b="1" i="1" dirty="0" smtClean="0">
                <a:latin typeface="+mj-lt"/>
              </a:rPr>
              <a:t>Indonesia</a:t>
            </a:r>
            <a:endParaRPr lang="en-US" sz="1600" b="1" i="1" dirty="0">
              <a:latin typeface="+mj-lt"/>
            </a:endParaRPr>
          </a:p>
        </p:txBody>
      </p:sp>
      <p:sp>
        <p:nvSpPr>
          <p:cNvPr id="34" name="Text Box 268"/>
          <p:cNvSpPr txBox="1">
            <a:spLocks noChangeArrowheads="1"/>
          </p:cNvSpPr>
          <p:nvPr/>
        </p:nvSpPr>
        <p:spPr bwMode="auto">
          <a:xfrm>
            <a:off x="7566539" y="5533118"/>
            <a:ext cx="1285769" cy="584775"/>
          </a:xfrm>
          <a:prstGeom prst="rect">
            <a:avLst/>
          </a:prstGeom>
          <a:noFill/>
          <a:ln w="9525" algn="ctr">
            <a:noFill/>
            <a:miter lim="800000"/>
            <a:headEnd/>
            <a:tailEnd/>
          </a:ln>
        </p:spPr>
        <p:txBody>
          <a:bodyPr wrap="square">
            <a:spAutoFit/>
          </a:bodyPr>
          <a:lstStyle/>
          <a:p>
            <a:pPr>
              <a:spcBef>
                <a:spcPct val="20000"/>
              </a:spcBef>
              <a:defRPr/>
            </a:pPr>
            <a:r>
              <a:rPr lang="en-US" sz="1600" b="1" i="1" dirty="0">
                <a:latin typeface="+mj-lt"/>
              </a:rPr>
              <a:t>#1 in </a:t>
            </a:r>
            <a:r>
              <a:rPr lang="en-US" sz="1600" b="1" i="1" dirty="0" smtClean="0">
                <a:latin typeface="+mj-lt"/>
              </a:rPr>
              <a:t>Thailand</a:t>
            </a:r>
            <a:endParaRPr lang="en-US" sz="1600" b="1" i="1" dirty="0">
              <a:latin typeface="+mj-lt"/>
            </a:endParaRPr>
          </a:p>
        </p:txBody>
      </p:sp>
      <p:sp>
        <p:nvSpPr>
          <p:cNvPr id="35" name="Text Box 268"/>
          <p:cNvSpPr txBox="1">
            <a:spLocks noChangeArrowheads="1"/>
          </p:cNvSpPr>
          <p:nvPr/>
        </p:nvSpPr>
        <p:spPr bwMode="auto">
          <a:xfrm>
            <a:off x="7566538" y="2564932"/>
            <a:ext cx="995435" cy="615553"/>
          </a:xfrm>
          <a:prstGeom prst="rect">
            <a:avLst/>
          </a:prstGeom>
          <a:noFill/>
          <a:ln w="9525" algn="ctr">
            <a:noFill/>
            <a:miter lim="800000"/>
            <a:headEnd/>
            <a:tailEnd/>
          </a:ln>
        </p:spPr>
        <p:txBody>
          <a:bodyPr>
            <a:spAutoFit/>
          </a:bodyPr>
          <a:lstStyle/>
          <a:p>
            <a:pPr>
              <a:spcBef>
                <a:spcPct val="20000"/>
              </a:spcBef>
              <a:defRPr/>
            </a:pPr>
            <a:r>
              <a:rPr lang="en-US" b="1" i="1" dirty="0">
                <a:latin typeface="+mj-lt"/>
              </a:rPr>
              <a:t>#1 </a:t>
            </a:r>
            <a:r>
              <a:rPr lang="en-US" sz="1600" b="1" i="1" dirty="0">
                <a:latin typeface="+mj-lt"/>
              </a:rPr>
              <a:t>in </a:t>
            </a:r>
            <a:r>
              <a:rPr lang="en-US" sz="1600" b="1" i="1" dirty="0" smtClean="0">
                <a:latin typeface="+mj-lt"/>
              </a:rPr>
              <a:t>India</a:t>
            </a:r>
            <a:endParaRPr lang="en-US" sz="1600" b="1" i="1" dirty="0">
              <a:latin typeface="+mj-lt"/>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8260" y="4502850"/>
            <a:ext cx="1270000" cy="56649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8260" y="5445862"/>
            <a:ext cx="1270000" cy="58345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8260" y="1700970"/>
            <a:ext cx="1270000" cy="297517"/>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5178" y="3572414"/>
            <a:ext cx="1376730" cy="492392"/>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1345" y="1434422"/>
            <a:ext cx="972000" cy="97200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1345" y="2381889"/>
            <a:ext cx="972000" cy="97200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8260" y="2732503"/>
            <a:ext cx="1270000" cy="348456"/>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41345" y="3343004"/>
            <a:ext cx="972000" cy="972000"/>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41345" y="4304119"/>
            <a:ext cx="972000" cy="972000"/>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41345" y="5251587"/>
            <a:ext cx="972000" cy="972000"/>
          </a:xfrm>
          <a:prstGeom prst="rect">
            <a:avLst/>
          </a:prstGeom>
        </p:spPr>
      </p:pic>
      <p:sp>
        <p:nvSpPr>
          <p:cNvPr id="48" name="Rectangle 47"/>
          <p:cNvSpPr>
            <a:spLocks noChangeArrowheads="1"/>
          </p:cNvSpPr>
          <p:nvPr/>
        </p:nvSpPr>
        <p:spPr bwMode="auto">
          <a:xfrm>
            <a:off x="419669" y="1541752"/>
            <a:ext cx="3429002" cy="6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87400">
              <a:spcBef>
                <a:spcPct val="20000"/>
              </a:spcBef>
            </a:pPr>
            <a:r>
              <a:rPr lang="en-SG" b="1" i="1" dirty="0" smtClean="0">
                <a:solidFill>
                  <a:schemeClr val="tx1">
                    <a:lumMod val="65000"/>
                    <a:lumOff val="35000"/>
                  </a:schemeClr>
                </a:solidFill>
              </a:rPr>
              <a:t>We </a:t>
            </a:r>
            <a:r>
              <a:rPr lang="en-SG" b="1" i="1" dirty="0">
                <a:solidFill>
                  <a:schemeClr val="tx1">
                    <a:lumMod val="65000"/>
                    <a:lumOff val="35000"/>
                  </a:schemeClr>
                </a:solidFill>
              </a:rPr>
              <a:t>invested when </a:t>
            </a:r>
            <a:r>
              <a:rPr lang="en-SG" b="1" i="1" dirty="0" smtClean="0">
                <a:solidFill>
                  <a:schemeClr val="tx1">
                    <a:lumMod val="65000"/>
                    <a:lumOff val="35000"/>
                  </a:schemeClr>
                </a:solidFill>
              </a:rPr>
              <a:t>the mobile </a:t>
            </a:r>
            <a:r>
              <a:rPr lang="en-SG" b="1" i="1" dirty="0">
                <a:solidFill>
                  <a:schemeClr val="tx1">
                    <a:lumMod val="65000"/>
                    <a:lumOff val="35000"/>
                  </a:schemeClr>
                </a:solidFill>
              </a:rPr>
              <a:t>business was just starting</a:t>
            </a:r>
            <a:endParaRPr lang="en-SG" i="1" dirty="0">
              <a:solidFill>
                <a:schemeClr val="tx1">
                  <a:lumMod val="65000"/>
                  <a:lumOff val="35000"/>
                </a:schemeClr>
              </a:solidFill>
            </a:endParaRPr>
          </a:p>
        </p:txBody>
      </p:sp>
      <p:sp>
        <p:nvSpPr>
          <p:cNvPr id="20" name="TextBox 19"/>
          <p:cNvSpPr txBox="1"/>
          <p:nvPr/>
        </p:nvSpPr>
        <p:spPr>
          <a:xfrm rot="20375076">
            <a:off x="3099500" y="2464813"/>
            <a:ext cx="1525638" cy="369332"/>
          </a:xfrm>
          <a:prstGeom prst="rect">
            <a:avLst/>
          </a:prstGeom>
          <a:noFill/>
          <a:ln>
            <a:noFill/>
          </a:ln>
        </p:spPr>
        <p:txBody>
          <a:bodyPr wrap="square" lIns="0" tIns="0" rIns="91440" bIns="0" rtlCol="0">
            <a:spAutoFit/>
          </a:bodyPr>
          <a:lstStyle/>
          <a:p>
            <a:r>
              <a:rPr lang="en-US" sz="2400" b="1" dirty="0" smtClean="0">
                <a:solidFill>
                  <a:schemeClr val="bg1"/>
                </a:solidFill>
              </a:rPr>
              <a:t>MOBILE</a:t>
            </a:r>
            <a:endParaRPr lang="en-SG" sz="2400" b="1" dirty="0" smtClean="0">
              <a:solidFill>
                <a:schemeClr val="bg1"/>
              </a:solidFill>
            </a:endParaRPr>
          </a:p>
        </p:txBody>
      </p:sp>
    </p:spTree>
    <p:extLst>
      <p:ext uri="{BB962C8B-B14F-4D97-AF65-F5344CB8AC3E}">
        <p14:creationId xmlns:p14="http://schemas.microsoft.com/office/powerpoint/2010/main" val="1967909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0520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069" name="think-cell Slide" r:id="rId24" imgW="216" imgH="216" progId="TCLayout.ActiveDocument.1">
                  <p:embed/>
                </p:oleObj>
              </mc:Choice>
              <mc:Fallback>
                <p:oleObj name="think-cell Slide" r:id="rId24" imgW="216" imgH="216"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SG" sz="1200" b="1" dirty="0" smtClean="0">
              <a:solidFill>
                <a:srgbClr val="000000"/>
              </a:solidFill>
              <a:latin typeface="Arial"/>
              <a:ea typeface="+mj-ea"/>
              <a:cs typeface="Arial"/>
              <a:sym typeface="Arial"/>
            </a:endParaRPr>
          </a:p>
        </p:txBody>
      </p:sp>
      <p:sp>
        <p:nvSpPr>
          <p:cNvPr id="6" name="Rectangle 5"/>
          <p:cNvSpPr/>
          <p:nvPr/>
        </p:nvSpPr>
        <p:spPr>
          <a:xfrm>
            <a:off x="53975" y="4618109"/>
            <a:ext cx="5178425" cy="9571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Title 1"/>
          <p:cNvSpPr txBox="1">
            <a:spLocks/>
          </p:cNvSpPr>
          <p:nvPr/>
        </p:nvSpPr>
        <p:spPr bwMode="auto">
          <a:xfrm>
            <a:off x="152390" y="-224252"/>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fontAlgn="base">
              <a:spcBef>
                <a:spcPct val="0"/>
              </a:spcBef>
              <a:spcAft>
                <a:spcPct val="0"/>
              </a:spcAft>
              <a:defRPr sz="2400" b="1">
                <a:solidFill>
                  <a:srgbClr val="D1262C"/>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fontAlgn="base">
              <a:spcBef>
                <a:spcPct val="0"/>
              </a:spcBef>
              <a:spcAft>
                <a:spcPct val="0"/>
              </a:spcAft>
              <a:defRPr sz="4400">
                <a:latin typeface="Calibri" pitchFamily="34" charset="0"/>
              </a:defRPr>
            </a:lvl2pPr>
            <a:lvl3pPr algn="ctr" fontAlgn="base">
              <a:spcBef>
                <a:spcPct val="0"/>
              </a:spcBef>
              <a:spcAft>
                <a:spcPct val="0"/>
              </a:spcAft>
              <a:defRPr sz="4400">
                <a:latin typeface="Calibri" pitchFamily="34" charset="0"/>
              </a:defRPr>
            </a:lvl3pPr>
            <a:lvl4pPr algn="ctr" fontAlgn="base">
              <a:spcBef>
                <a:spcPct val="0"/>
              </a:spcBef>
              <a:spcAft>
                <a:spcPct val="0"/>
              </a:spcAft>
              <a:defRPr sz="4400">
                <a:latin typeface="Calibri" pitchFamily="34" charset="0"/>
              </a:defRPr>
            </a:lvl4pPr>
            <a:lvl5pPr algn="ctr" fontAlgn="base">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a:t>Financial highlights</a:t>
            </a:r>
          </a:p>
        </p:txBody>
      </p:sp>
      <p:graphicFrame>
        <p:nvGraphicFramePr>
          <p:cNvPr id="23" name="Object 22"/>
          <p:cNvGraphicFramePr>
            <a:graphicFrameLocks/>
          </p:cNvGraphicFramePr>
          <p:nvPr>
            <p:custDataLst>
              <p:tags r:id="rId4"/>
            </p:custDataLst>
            <p:extLst>
              <p:ext uri="{D42A27DB-BD31-4B8C-83A1-F6EECF244321}">
                <p14:modId xmlns:p14="http://schemas.microsoft.com/office/powerpoint/2010/main" val="2395940312"/>
              </p:ext>
            </p:extLst>
          </p:nvPr>
        </p:nvGraphicFramePr>
        <p:xfrm>
          <a:off x="647701" y="1447800"/>
          <a:ext cx="4991099" cy="2834734"/>
        </p:xfrm>
        <a:graphic>
          <a:graphicData uri="http://schemas.openxmlformats.org/presentationml/2006/ole">
            <mc:AlternateContent xmlns:mc="http://schemas.openxmlformats.org/markup-compatibility/2006">
              <mc:Choice xmlns:v="urn:schemas-microsoft-com:vml" Requires="v">
                <p:oleObj spid="_x0000_s462070" name="Chart" r:id="rId26" imgW="4991099" imgH="2834734" progId="MSGraph.Chart.8">
                  <p:embed followColorScheme="full"/>
                </p:oleObj>
              </mc:Choice>
              <mc:Fallback>
                <p:oleObj name="Chart" r:id="rId26" imgW="4991099" imgH="2834734" progId="MSGraph.Chart.8">
                  <p:embed followColorScheme="full"/>
                  <p:pic>
                    <p:nvPicPr>
                      <p:cNvPr id="0" name=""/>
                      <p:cNvPicPr/>
                      <p:nvPr/>
                    </p:nvPicPr>
                    <p:blipFill>
                      <a:blip r:embed="rId27"/>
                      <a:stretch>
                        <a:fillRect/>
                      </a:stretch>
                    </p:blipFill>
                    <p:spPr>
                      <a:xfrm>
                        <a:off x="647701" y="1447800"/>
                        <a:ext cx="4991099" cy="2834734"/>
                      </a:xfrm>
                      <a:prstGeom prst="rect">
                        <a:avLst/>
                      </a:prstGeom>
                    </p:spPr>
                  </p:pic>
                </p:oleObj>
              </mc:Fallback>
            </mc:AlternateContent>
          </a:graphicData>
        </a:graphic>
      </p:graphicFrame>
      <p:sp>
        <p:nvSpPr>
          <p:cNvPr id="26" name="Text Placeholder 3"/>
          <p:cNvSpPr>
            <a:spLocks noGrp="1"/>
          </p:cNvSpPr>
          <p:nvPr>
            <p:custDataLst>
              <p:tags r:id="rId5"/>
            </p:custDataLst>
          </p:nvPr>
        </p:nvSpPr>
        <p:spPr bwMode="auto">
          <a:xfrm>
            <a:off x="2954338" y="4314825"/>
            <a:ext cx="3762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70BFD18-1A9B-41DE-83E3-235072803C32}" type="datetime'F''''''''''''''''''''''Y''''''''''''08'''">
              <a:rPr lang="en-US" sz="1200" b="1">
                <a:ea typeface="+mj-ea"/>
              </a:rPr>
              <a:pPr/>
              <a:t>FY08</a:t>
            </a:fld>
            <a:endParaRPr lang="en-SG" sz="1200" b="1" dirty="0">
              <a:latin typeface="Arial"/>
              <a:ea typeface="+mj-ea"/>
              <a:cs typeface="Arial"/>
              <a:sym typeface="Arial"/>
            </a:endParaRPr>
          </a:p>
        </p:txBody>
      </p:sp>
      <p:sp>
        <p:nvSpPr>
          <p:cNvPr id="29" name="Text Placeholder 2"/>
          <p:cNvSpPr>
            <a:spLocks noGrp="1"/>
          </p:cNvSpPr>
          <p:nvPr>
            <p:custDataLst>
              <p:tags r:id="rId6"/>
            </p:custDataLst>
          </p:nvPr>
        </p:nvSpPr>
        <p:spPr bwMode="gray">
          <a:xfrm>
            <a:off x="1335088" y="230663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99D3D78-28ED-4228-B628-59ED62299A33}" type="datetime'''''2'',''''''''''''''''''''''''''''''3''''''3''''7'''''''">
              <a:rPr lang="en-US" sz="1200" b="1">
                <a:latin typeface="Arial"/>
                <a:ea typeface="+mj-ea"/>
                <a:cs typeface="Arial"/>
                <a:sym typeface="Arial"/>
              </a:rPr>
              <a:pPr marL="0" indent="0" algn="ctr">
                <a:spcBef>
                  <a:spcPct val="0"/>
                </a:spcBef>
                <a:buNone/>
              </a:pPr>
              <a:t>2,337</a:t>
            </a:fld>
            <a:endParaRPr lang="en-SG" sz="1200" b="1" dirty="0">
              <a:latin typeface="Arial"/>
              <a:ea typeface="+mj-ea"/>
              <a:cs typeface="Arial"/>
              <a:sym typeface="Arial"/>
            </a:endParaRPr>
          </a:p>
        </p:txBody>
      </p:sp>
      <p:sp>
        <p:nvSpPr>
          <p:cNvPr id="27" name="Text Placeholder 6"/>
          <p:cNvSpPr>
            <a:spLocks noGrp="1"/>
          </p:cNvSpPr>
          <p:nvPr>
            <p:custDataLst>
              <p:tags r:id="rId7"/>
            </p:custDataLst>
          </p:nvPr>
        </p:nvSpPr>
        <p:spPr bwMode="auto">
          <a:xfrm>
            <a:off x="4551363" y="4314825"/>
            <a:ext cx="3762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C616892-F4C2-46D4-929F-B681E7865E49}" type="datetime'''''''''''''''''''F''''Y''14'''''''''''''''''">
              <a:rPr lang="en-US" sz="1200" b="1">
                <a:ea typeface="+mj-ea"/>
              </a:rPr>
              <a:pPr/>
              <a:t>FY14</a:t>
            </a:fld>
            <a:endParaRPr lang="en-SG" sz="1200" b="1" dirty="0">
              <a:latin typeface="Arial"/>
              <a:ea typeface="+mj-ea"/>
              <a:cs typeface="Arial"/>
              <a:sym typeface="Arial"/>
            </a:endParaRPr>
          </a:p>
        </p:txBody>
      </p:sp>
      <p:sp>
        <p:nvSpPr>
          <p:cNvPr id="48" name="Text Placeholder 24"/>
          <p:cNvSpPr>
            <a:spLocks noGrp="1"/>
          </p:cNvSpPr>
          <p:nvPr>
            <p:custDataLst>
              <p:tags r:id="rId8"/>
            </p:custDataLst>
          </p:nvPr>
        </p:nvSpPr>
        <p:spPr bwMode="gray">
          <a:xfrm>
            <a:off x="4527550" y="1406525"/>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BA518A89-35B5-4D68-B80D-58B4734E8C1C}" type="datetime'''3'''''''''''''''''''',''''6''1''0'''''''''''">
              <a:rPr lang="en-US" sz="1200">
                <a:latin typeface="Arial"/>
                <a:cs typeface="Arial"/>
                <a:sym typeface="Arial"/>
              </a:rPr>
              <a:pPr/>
              <a:t>3,610</a:t>
            </a:fld>
            <a:endParaRPr lang="en-SG" sz="1200" dirty="0">
              <a:latin typeface="Arial"/>
              <a:cs typeface="Arial"/>
              <a:sym typeface="Arial"/>
            </a:endParaRPr>
          </a:p>
        </p:txBody>
      </p:sp>
      <p:sp>
        <p:nvSpPr>
          <p:cNvPr id="25" name="Text Placeholder 2"/>
          <p:cNvSpPr>
            <a:spLocks noGrp="1"/>
          </p:cNvSpPr>
          <p:nvPr>
            <p:custDataLst>
              <p:tags r:id="rId9"/>
            </p:custDataLst>
          </p:nvPr>
        </p:nvSpPr>
        <p:spPr bwMode="auto">
          <a:xfrm>
            <a:off x="1358900" y="4314825"/>
            <a:ext cx="3762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3EB78D7-231E-459D-9000-F2CEFA47DBAB}" type="datetime'F''Y''''''''''''0''''''''''''''''''''1'''''''''''''''''''''''">
              <a:rPr lang="en-US" sz="1200" b="1">
                <a:ea typeface="+mj-ea"/>
              </a:rPr>
              <a:pPr/>
              <a:t>FY01</a:t>
            </a:fld>
            <a:endParaRPr lang="en-SG" sz="1200" b="1" dirty="0">
              <a:latin typeface="Arial"/>
              <a:ea typeface="+mj-ea"/>
              <a:cs typeface="Arial"/>
              <a:sym typeface="Arial"/>
            </a:endParaRPr>
          </a:p>
        </p:txBody>
      </p:sp>
      <p:sp>
        <p:nvSpPr>
          <p:cNvPr id="53" name="Text Placeholder 26"/>
          <p:cNvSpPr>
            <a:spLocks noGrp="1"/>
          </p:cNvSpPr>
          <p:nvPr>
            <p:custDataLst>
              <p:tags r:id="rId10"/>
            </p:custDataLst>
          </p:nvPr>
        </p:nvSpPr>
        <p:spPr bwMode="gray">
          <a:xfrm>
            <a:off x="2930525" y="13541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73CA52A7-ED78-497A-A1E7-781B62629504}" type="datetime'''''''''3'''''',''''6''''''''''''''''''''''''''8''''1'''''''''">
              <a:rPr lang="en-US" sz="1200">
                <a:latin typeface="Arial"/>
                <a:cs typeface="Arial"/>
                <a:sym typeface="Arial"/>
              </a:rPr>
              <a:pPr/>
              <a:t>3,681</a:t>
            </a:fld>
            <a:endParaRPr lang="en-SG" sz="1200" dirty="0">
              <a:latin typeface="Arial"/>
              <a:cs typeface="Arial"/>
              <a:sym typeface="Arial"/>
            </a:endParaRPr>
          </a:p>
        </p:txBody>
      </p:sp>
      <p:sp>
        <p:nvSpPr>
          <p:cNvPr id="51" name="Rectangle 50"/>
          <p:cNvSpPr/>
          <p:nvPr>
            <p:custDataLst>
              <p:tags r:id="rId11"/>
            </p:custDataLst>
          </p:nvPr>
        </p:nvSpPr>
        <p:spPr bwMode="auto">
          <a:xfrm>
            <a:off x="971550" y="5934075"/>
            <a:ext cx="160338" cy="120650"/>
          </a:xfrm>
          <a:prstGeom prst="rect">
            <a:avLst/>
          </a:prstGeom>
          <a:solidFill>
            <a:srgbClr val="969696"/>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Autofit/>
          </a:bodyPr>
          <a:lstStyle/>
          <a:p>
            <a:pPr algn="ctr"/>
            <a:endParaRPr lang="en-SG" sz="1400" dirty="0" smtClean="0">
              <a:solidFill>
                <a:srgbClr val="000000"/>
              </a:solidFill>
            </a:endParaRPr>
          </a:p>
        </p:txBody>
      </p:sp>
      <p:sp>
        <p:nvSpPr>
          <p:cNvPr id="50" name="Rectangle 49"/>
          <p:cNvSpPr/>
          <p:nvPr>
            <p:custDataLst>
              <p:tags r:id="rId12"/>
            </p:custDataLst>
          </p:nvPr>
        </p:nvSpPr>
        <p:spPr bwMode="auto">
          <a:xfrm>
            <a:off x="971550" y="5746750"/>
            <a:ext cx="160338" cy="120650"/>
          </a:xfrm>
          <a:prstGeom prst="rect">
            <a:avLst/>
          </a:prstGeom>
          <a:solidFill>
            <a:schemeClr val="accent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Autofit/>
          </a:bodyPr>
          <a:lstStyle/>
          <a:p>
            <a:pPr algn="ctr"/>
            <a:endParaRPr lang="en-SG" sz="1400" dirty="0" smtClean="0">
              <a:solidFill>
                <a:srgbClr val="000000"/>
              </a:solidFill>
            </a:endParaRPr>
          </a:p>
        </p:txBody>
      </p:sp>
      <p:sp>
        <p:nvSpPr>
          <p:cNvPr id="46" name="Text Placeholder 22"/>
          <p:cNvSpPr>
            <a:spLocks noGrp="1"/>
          </p:cNvSpPr>
          <p:nvPr>
            <p:custDataLst>
              <p:tags r:id="rId13"/>
            </p:custDataLst>
          </p:nvPr>
        </p:nvSpPr>
        <p:spPr bwMode="auto">
          <a:xfrm>
            <a:off x="1182688" y="5743576"/>
            <a:ext cx="296545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fld id="{734E93E4-527C-4369-BC9B-65220EF2BD7C}" type="datetime'Group’s NPAT (exclud''ing Assoc''iate Contribut''ion &amp; E''I)'">
              <a:rPr lang="en-US" sz="900">
                <a:latin typeface="Arial"/>
                <a:cs typeface="Arial"/>
                <a:sym typeface="Arial"/>
              </a:rPr>
              <a:pPr/>
              <a:t>Group’s NPAT (excluding Associate Contribution &amp; EI)</a:t>
            </a:fld>
            <a:endParaRPr lang="en-SG" sz="900" dirty="0">
              <a:latin typeface="Arial"/>
              <a:cs typeface="Arial"/>
              <a:sym typeface="Arial"/>
            </a:endParaRPr>
          </a:p>
        </p:txBody>
      </p:sp>
      <p:sp>
        <p:nvSpPr>
          <p:cNvPr id="47" name="Text Placeholder 23"/>
          <p:cNvSpPr>
            <a:spLocks noGrp="1"/>
          </p:cNvSpPr>
          <p:nvPr>
            <p:custDataLst>
              <p:tags r:id="rId14"/>
            </p:custDataLst>
          </p:nvPr>
        </p:nvSpPr>
        <p:spPr bwMode="auto">
          <a:xfrm>
            <a:off x="1182688" y="5930900"/>
            <a:ext cx="198755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fld id="{87F46A8F-3F10-4FB2-A27E-5ED7C9785628}" type="datetime'S''hare ''o''f Associ''a''''tes’'' profits'' ''af''ter ''tax'">
              <a:rPr lang="en-US" sz="900">
                <a:latin typeface="Arial"/>
                <a:cs typeface="Arial"/>
                <a:sym typeface="Arial"/>
              </a:rPr>
              <a:pPr/>
              <a:t>Share of Associates’ profits after tax</a:t>
            </a:fld>
            <a:endParaRPr lang="en-SG" sz="900" dirty="0">
              <a:latin typeface="Arial"/>
              <a:cs typeface="Arial"/>
              <a:sym typeface="Arial"/>
            </a:endParaRPr>
          </a:p>
        </p:txBody>
      </p:sp>
      <p:sp>
        <p:nvSpPr>
          <p:cNvPr id="54" name="TextBox 53"/>
          <p:cNvSpPr txBox="1"/>
          <p:nvPr/>
        </p:nvSpPr>
        <p:spPr>
          <a:xfrm>
            <a:off x="400366" y="1335088"/>
            <a:ext cx="1920240" cy="169277"/>
          </a:xfrm>
          <a:prstGeom prst="rect">
            <a:avLst/>
          </a:prstGeom>
          <a:noFill/>
          <a:ln>
            <a:noFill/>
          </a:ln>
        </p:spPr>
        <p:txBody>
          <a:bodyPr wrap="square" lIns="0" tIns="0" rIns="91440" bIns="0" rtlCol="0">
            <a:spAutoFit/>
          </a:bodyPr>
          <a:lstStyle/>
          <a:p>
            <a:r>
              <a:rPr lang="en-US" sz="1100" b="1" dirty="0" smtClean="0">
                <a:latin typeface="Arial" pitchFamily="34" charset="0"/>
                <a:cs typeface="Arial" pitchFamily="34" charset="0"/>
              </a:rPr>
              <a:t>In SGD million</a:t>
            </a:r>
            <a:endParaRPr lang="en-SG" sz="1100" b="1" dirty="0" smtClean="0">
              <a:latin typeface="Arial" pitchFamily="34" charset="0"/>
              <a:cs typeface="Arial" pitchFamily="34" charset="0"/>
            </a:endParaRPr>
          </a:p>
        </p:txBody>
      </p:sp>
      <p:sp>
        <p:nvSpPr>
          <p:cNvPr id="55" name="Rectangle 54"/>
          <p:cNvSpPr/>
          <p:nvPr/>
        </p:nvSpPr>
        <p:spPr>
          <a:xfrm>
            <a:off x="6752814" y="1747838"/>
            <a:ext cx="1396142" cy="328563"/>
          </a:xfrm>
          <a:prstGeom prst="rect">
            <a:avLst/>
          </a:prstGeom>
          <a:solidFill>
            <a:schemeClr val="tx2">
              <a:lumMod val="50000"/>
              <a:lumOff val="50000"/>
            </a:schemeClr>
          </a:solidFill>
          <a:ln>
            <a:solidFill>
              <a:schemeClr val="tx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Autofit/>
          </a:bodyPr>
          <a:lstStyle/>
          <a:p>
            <a:pPr algn="ctr"/>
            <a:endParaRPr lang="en-SG" sz="1400" dirty="0" smtClean="0">
              <a:solidFill>
                <a:schemeClr val="bg1"/>
              </a:solidFill>
            </a:endParaRPr>
          </a:p>
        </p:txBody>
      </p:sp>
      <p:sp>
        <p:nvSpPr>
          <p:cNvPr id="56" name="TextBox 55"/>
          <p:cNvSpPr txBox="1"/>
          <p:nvPr/>
        </p:nvSpPr>
        <p:spPr>
          <a:xfrm>
            <a:off x="6752814" y="1816100"/>
            <a:ext cx="1389475" cy="215444"/>
          </a:xfrm>
          <a:prstGeom prst="rect">
            <a:avLst/>
          </a:prstGeom>
          <a:noFill/>
          <a:ln>
            <a:noFill/>
          </a:ln>
        </p:spPr>
        <p:txBody>
          <a:bodyPr wrap="square" lIns="0" tIns="0" rIns="91440" bIns="0" rtlCol="0">
            <a:spAutoFit/>
          </a:bodyPr>
          <a:lstStyle/>
          <a:p>
            <a:pPr algn="ctr"/>
            <a:r>
              <a:rPr lang="en-US" sz="1400" b="1" dirty="0" smtClean="0">
                <a:solidFill>
                  <a:schemeClr val="bg1"/>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rPr>
              <a:t>Revenue*</a:t>
            </a:r>
            <a:endParaRPr lang="en-SG" sz="1400" b="1" dirty="0">
              <a:solidFill>
                <a:schemeClr val="bg1"/>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endParaRPr>
          </a:p>
        </p:txBody>
      </p:sp>
      <p:graphicFrame>
        <p:nvGraphicFramePr>
          <p:cNvPr id="57" name="Object 56"/>
          <p:cNvGraphicFramePr>
            <a:graphicFrameLocks/>
          </p:cNvGraphicFramePr>
          <p:nvPr>
            <p:custDataLst>
              <p:tags r:id="rId15"/>
            </p:custDataLst>
            <p:extLst>
              <p:ext uri="{D42A27DB-BD31-4B8C-83A1-F6EECF244321}">
                <p14:modId xmlns:p14="http://schemas.microsoft.com/office/powerpoint/2010/main" val="1203123323"/>
              </p:ext>
            </p:extLst>
          </p:nvPr>
        </p:nvGraphicFramePr>
        <p:xfrm>
          <a:off x="6134100" y="2514601"/>
          <a:ext cx="2613675" cy="2598489"/>
        </p:xfrm>
        <a:graphic>
          <a:graphicData uri="http://schemas.openxmlformats.org/presentationml/2006/ole">
            <mc:AlternateContent xmlns:mc="http://schemas.openxmlformats.org/markup-compatibility/2006">
              <mc:Choice xmlns:v="urn:schemas-microsoft-com:vml" Requires="v">
                <p:oleObj spid="_x0000_s462071" name="Chart" r:id="rId28" imgW="2613675" imgH="2598489" progId="MSGraph.Chart.8">
                  <p:embed followColorScheme="full"/>
                </p:oleObj>
              </mc:Choice>
              <mc:Fallback>
                <p:oleObj name="Chart" r:id="rId28" imgW="2613675" imgH="2598489" progId="MSGraph.Chart.8">
                  <p:embed followColorScheme="full"/>
                  <p:pic>
                    <p:nvPicPr>
                      <p:cNvPr id="0" name=""/>
                      <p:cNvPicPr/>
                      <p:nvPr/>
                    </p:nvPicPr>
                    <p:blipFill>
                      <a:blip r:embed="rId29"/>
                      <a:stretch>
                        <a:fillRect/>
                      </a:stretch>
                    </p:blipFill>
                    <p:spPr>
                      <a:xfrm>
                        <a:off x="6134100" y="2514601"/>
                        <a:ext cx="2613675" cy="2598489"/>
                      </a:xfrm>
                      <a:prstGeom prst="rect">
                        <a:avLst/>
                      </a:prstGeom>
                    </p:spPr>
                  </p:pic>
                </p:oleObj>
              </mc:Fallback>
            </mc:AlternateContent>
          </a:graphicData>
        </a:graphic>
      </p:graphicFrame>
      <p:sp>
        <p:nvSpPr>
          <p:cNvPr id="28" name="Text Placeholder 2"/>
          <p:cNvSpPr>
            <a:spLocks noGrp="1"/>
          </p:cNvSpPr>
          <p:nvPr>
            <p:custDataLst>
              <p:tags r:id="rId16"/>
            </p:custDataLst>
          </p:nvPr>
        </p:nvSpPr>
        <p:spPr bwMode="gray">
          <a:xfrm>
            <a:off x="6519863" y="4352925"/>
            <a:ext cx="406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514F46C-EA55-4FCB-B807-DB65A363E032}" type="datetime'''''''''''''''7''''''''''''''''''3''''''''''''''%'''''''">
              <a:rPr lang="en-US" sz="1400" b="1">
                <a:latin typeface="Arial"/>
                <a:ea typeface="+mj-ea"/>
                <a:cs typeface="Arial"/>
                <a:sym typeface="Arial"/>
              </a:rPr>
              <a:pPr marL="0" indent="0" algn="ctr">
                <a:spcBef>
                  <a:spcPct val="0"/>
                </a:spcBef>
                <a:buNone/>
              </a:pPr>
              <a:t>73%</a:t>
            </a:fld>
            <a:endParaRPr lang="en-SG" sz="1400" b="1" dirty="0">
              <a:latin typeface="Arial"/>
              <a:ea typeface="+mj-ea"/>
              <a:cs typeface="Arial"/>
              <a:sym typeface="Arial"/>
            </a:endParaRPr>
          </a:p>
        </p:txBody>
      </p:sp>
      <p:sp>
        <p:nvSpPr>
          <p:cNvPr id="65" name="Text Placeholder 27"/>
          <p:cNvSpPr>
            <a:spLocks noGrp="1"/>
          </p:cNvSpPr>
          <p:nvPr>
            <p:custDataLst>
              <p:tags r:id="rId17"/>
            </p:custDataLst>
          </p:nvPr>
        </p:nvSpPr>
        <p:spPr bwMode="gray">
          <a:xfrm>
            <a:off x="7977188" y="30670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31DF6B84-F0EE-4CFF-BC9E-1645089B426B}" type="datetime'''2''''''''''''''''''''''''''''''''''''7''%'''''''''''">
              <a:rPr lang="en-US">
                <a:solidFill>
                  <a:schemeClr val="bg1"/>
                </a:solidFill>
                <a:latin typeface="Arial"/>
                <a:cs typeface="Arial"/>
                <a:sym typeface="Arial"/>
              </a:rPr>
              <a:pPr marL="0" indent="0" algn="ctr">
                <a:spcBef>
                  <a:spcPct val="0"/>
                </a:spcBef>
                <a:spcAft>
                  <a:spcPct val="0"/>
                </a:spcAft>
                <a:buNone/>
              </a:pPr>
              <a:t>27%</a:t>
            </a:fld>
            <a:endParaRPr lang="en-SG" dirty="0">
              <a:solidFill>
                <a:schemeClr val="bg1"/>
              </a:solidFill>
              <a:latin typeface="Arial"/>
              <a:cs typeface="Arial"/>
              <a:sym typeface="Arial"/>
            </a:endParaRPr>
          </a:p>
        </p:txBody>
      </p:sp>
      <p:sp>
        <p:nvSpPr>
          <p:cNvPr id="60" name="Rectangle 59"/>
          <p:cNvSpPr/>
          <p:nvPr>
            <p:custDataLst>
              <p:tags r:id="rId18"/>
            </p:custDataLst>
          </p:nvPr>
        </p:nvSpPr>
        <p:spPr bwMode="auto">
          <a:xfrm>
            <a:off x="6829425" y="5548313"/>
            <a:ext cx="160338" cy="120650"/>
          </a:xfrm>
          <a:prstGeom prst="rect">
            <a:avLst/>
          </a:prstGeom>
          <a:solidFill>
            <a:srgbClr val="DFE5EF"/>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Autofit/>
          </a:bodyPr>
          <a:lstStyle/>
          <a:p>
            <a:pPr algn="ctr"/>
            <a:endParaRPr lang="en-SG" sz="1400" dirty="0" smtClean="0">
              <a:solidFill>
                <a:srgbClr val="000000"/>
              </a:solidFill>
            </a:endParaRPr>
          </a:p>
        </p:txBody>
      </p:sp>
      <p:sp>
        <p:nvSpPr>
          <p:cNvPr id="61" name="Rectangle 60"/>
          <p:cNvSpPr/>
          <p:nvPr>
            <p:custDataLst>
              <p:tags r:id="rId19"/>
            </p:custDataLst>
          </p:nvPr>
        </p:nvSpPr>
        <p:spPr bwMode="auto">
          <a:xfrm>
            <a:off x="6829425" y="5360988"/>
            <a:ext cx="160338" cy="120650"/>
          </a:xfrm>
          <a:prstGeom prst="rect">
            <a:avLst/>
          </a:prstGeom>
          <a:solidFill>
            <a:srgbClr val="6F8DB9"/>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noAutofit/>
          </a:bodyPr>
          <a:lstStyle/>
          <a:p>
            <a:pPr algn="ctr"/>
            <a:endParaRPr lang="en-SG" sz="1400" dirty="0" smtClean="0">
              <a:solidFill>
                <a:srgbClr val="000000"/>
              </a:solidFill>
            </a:endParaRPr>
          </a:p>
        </p:txBody>
      </p:sp>
      <p:sp>
        <p:nvSpPr>
          <p:cNvPr id="63" name="Text Placeholder 6"/>
          <p:cNvSpPr>
            <a:spLocks noGrp="1"/>
          </p:cNvSpPr>
          <p:nvPr>
            <p:custDataLst>
              <p:tags r:id="rId20"/>
            </p:custDataLst>
          </p:nvPr>
        </p:nvSpPr>
        <p:spPr bwMode="auto">
          <a:xfrm>
            <a:off x="7040563" y="5357813"/>
            <a:ext cx="55880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fld id="{6A4CB483-8CB1-4025-A6D0-B9BC48CA7C9A}" type="datetime'Si''''''n''''''''''g''''''''a''''p''''''''''''o''''''r''e'''">
              <a:rPr lang="en-US" sz="900">
                <a:latin typeface="Arial"/>
                <a:cs typeface="Arial"/>
                <a:sym typeface="Arial"/>
              </a:rPr>
              <a:pPr/>
              <a:t>Singapore</a:t>
            </a:fld>
            <a:endParaRPr lang="en-SG" sz="900" dirty="0">
              <a:latin typeface="Arial"/>
              <a:cs typeface="Arial"/>
              <a:sym typeface="Arial"/>
            </a:endParaRPr>
          </a:p>
        </p:txBody>
      </p:sp>
      <p:sp>
        <p:nvSpPr>
          <p:cNvPr id="62" name="Text Placeholder 9"/>
          <p:cNvSpPr>
            <a:spLocks noGrp="1"/>
          </p:cNvSpPr>
          <p:nvPr>
            <p:custDataLst>
              <p:tags r:id="rId21"/>
            </p:custDataLst>
          </p:nvPr>
        </p:nvSpPr>
        <p:spPr bwMode="auto">
          <a:xfrm>
            <a:off x="7040563" y="5545138"/>
            <a:ext cx="101600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25425" indent="-225425" algn="l" defTabSz="457200" rtl="0" eaLnBrk="1" latinLnBrk="0" hangingPunct="1">
              <a:spcBef>
                <a:spcPct val="20000"/>
              </a:spcBef>
              <a:buFont typeface="Wingdings" pitchFamily="2" charset="2"/>
              <a:buChar char="§"/>
              <a:defRPr lang="en-US" sz="1400" b="1" kern="1200" smtClean="0">
                <a:solidFill>
                  <a:schemeClr val="tx1"/>
                </a:solidFill>
                <a:latin typeface="+mn-lt"/>
                <a:ea typeface="+mj-ea"/>
                <a:cs typeface="Arial" pitchFamily="34" charset="0"/>
              </a:defRPr>
            </a:lvl1pPr>
            <a:lvl2pPr marL="457200" indent="-222250"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2pPr>
            <a:lvl3pPr marL="688975" indent="-233363" algn="l" defTabSz="4572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6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fld id="{C10E77FC-B667-45E2-8B32-C0126D502244}" type="datetime'''''O''''ut''''''''side ''S''ing''a''''''p''''''''''''''ore'">
              <a:rPr lang="en-US" sz="900">
                <a:latin typeface="Arial"/>
                <a:cs typeface="Arial"/>
                <a:sym typeface="Arial"/>
              </a:rPr>
              <a:pPr/>
              <a:t>Outside Singapore</a:t>
            </a:fld>
            <a:endParaRPr lang="en-SG" sz="900" dirty="0">
              <a:latin typeface="Arial"/>
              <a:cs typeface="Arial"/>
              <a:sym typeface="Arial"/>
            </a:endParaRPr>
          </a:p>
        </p:txBody>
      </p:sp>
      <p:sp>
        <p:nvSpPr>
          <p:cNvPr id="64" name="TextBox 63"/>
          <p:cNvSpPr txBox="1"/>
          <p:nvPr/>
        </p:nvSpPr>
        <p:spPr>
          <a:xfrm>
            <a:off x="32201" y="6489700"/>
            <a:ext cx="6089199" cy="238527"/>
          </a:xfrm>
          <a:prstGeom prst="rect">
            <a:avLst/>
          </a:prstGeom>
          <a:noFill/>
          <a:ln w="9525" algn="ctr">
            <a:noFill/>
            <a:miter lim="800000"/>
            <a:headEnd/>
            <a:tailEnd/>
          </a:ln>
        </p:spPr>
        <p:txBody>
          <a:bodyPr wrap="square">
            <a:spAutoFit/>
          </a:bodyPr>
          <a:lstStyle>
            <a:defPPr>
              <a:defRPr lang="en-US"/>
            </a:defPPr>
            <a:lvl1pPr marR="0" lvl="0" defTabSz="914400" fontAlgn="auto">
              <a:lnSpc>
                <a:spcPct val="100000"/>
              </a:lnSpc>
              <a:spcBef>
                <a:spcPct val="20000"/>
              </a:spcBef>
              <a:spcAft>
                <a:spcPts val="0"/>
              </a:spcAft>
              <a:buClrTx/>
              <a:buSzTx/>
              <a:tabLst/>
              <a:defRPr kumimoji="0" sz="950" b="0" i="0" u="none" kern="0" cap="none" spc="0" normalizeH="0">
                <a:ln>
                  <a:noFill/>
                </a:ln>
                <a:uLnTx/>
                <a:uFillTx/>
                <a:latin typeface="Arial" pitchFamily="34" charset="0"/>
                <a:ea typeface="Osaka"/>
                <a:cs typeface="Arial" pitchFamily="34" charset="0"/>
              </a:defRPr>
            </a:lvl1pPr>
          </a:lstStyle>
          <a:p>
            <a:r>
              <a:rPr lang="en-US" dirty="0"/>
              <a:t>* If we include the proportionate share of the Associates’ </a:t>
            </a:r>
            <a:r>
              <a:rPr lang="en-US" dirty="0" smtClean="0"/>
              <a:t>revenue for financial year ended 31 Mar 2014</a:t>
            </a:r>
            <a:endParaRPr lang="en-SG" dirty="0"/>
          </a:p>
        </p:txBody>
      </p:sp>
      <p:sp>
        <p:nvSpPr>
          <p:cNvPr id="2" name="TextBox 1"/>
          <p:cNvSpPr txBox="1"/>
          <p:nvPr/>
        </p:nvSpPr>
        <p:spPr>
          <a:xfrm>
            <a:off x="53974" y="4707009"/>
            <a:ext cx="1231265" cy="261610"/>
          </a:xfrm>
          <a:prstGeom prst="rect">
            <a:avLst/>
          </a:prstGeom>
          <a:noFill/>
        </p:spPr>
        <p:txBody>
          <a:bodyPr wrap="square" rtlCol="0">
            <a:spAutoFit/>
          </a:bodyPr>
          <a:lstStyle/>
          <a:p>
            <a:r>
              <a:rPr lang="en-US" sz="1100" b="1" dirty="0" smtClean="0">
                <a:latin typeface="Arial" pitchFamily="34" charset="0"/>
                <a:cs typeface="Arial" pitchFamily="34" charset="0"/>
              </a:rPr>
              <a:t>SGD /Rupiah:</a:t>
            </a:r>
            <a:endParaRPr lang="en-SG" sz="1100" b="1" dirty="0">
              <a:latin typeface="Arial" pitchFamily="34" charset="0"/>
              <a:cs typeface="Arial" pitchFamily="34" charset="0"/>
            </a:endParaRPr>
          </a:p>
        </p:txBody>
      </p:sp>
      <p:sp>
        <p:nvSpPr>
          <p:cNvPr id="40" name="TextBox 39"/>
          <p:cNvSpPr txBox="1"/>
          <p:nvPr/>
        </p:nvSpPr>
        <p:spPr>
          <a:xfrm>
            <a:off x="53975" y="5189609"/>
            <a:ext cx="1079500" cy="246221"/>
          </a:xfrm>
          <a:prstGeom prst="rect">
            <a:avLst/>
          </a:prstGeom>
          <a:noFill/>
        </p:spPr>
        <p:txBody>
          <a:bodyPr wrap="square" rtlCol="0">
            <a:spAutoFit/>
          </a:bodyPr>
          <a:lstStyle/>
          <a:p>
            <a:r>
              <a:rPr lang="en-US" sz="1000" b="1" dirty="0" smtClean="0">
                <a:latin typeface="Arial" pitchFamily="34" charset="0"/>
                <a:cs typeface="Arial" pitchFamily="34" charset="0"/>
              </a:rPr>
              <a:t>SGD /Rupee:</a:t>
            </a:r>
            <a:endParaRPr lang="en-SG" sz="1000" b="1" dirty="0">
              <a:latin typeface="Arial" pitchFamily="34" charset="0"/>
              <a:cs typeface="Arial" pitchFamily="34" charset="0"/>
            </a:endParaRPr>
          </a:p>
        </p:txBody>
      </p:sp>
      <p:sp>
        <p:nvSpPr>
          <p:cNvPr id="41" name="TextBox 40"/>
          <p:cNvSpPr txBox="1"/>
          <p:nvPr/>
        </p:nvSpPr>
        <p:spPr>
          <a:xfrm>
            <a:off x="1133475" y="4719709"/>
            <a:ext cx="847725"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5,555</a:t>
            </a:r>
            <a:endParaRPr lang="en-SG" sz="1100" b="1" dirty="0">
              <a:latin typeface="Arial" pitchFamily="34" charset="0"/>
              <a:cs typeface="Arial" pitchFamily="34" charset="0"/>
            </a:endParaRPr>
          </a:p>
        </p:txBody>
      </p:sp>
      <p:sp>
        <p:nvSpPr>
          <p:cNvPr id="42" name="TextBox 41"/>
          <p:cNvSpPr txBox="1"/>
          <p:nvPr/>
        </p:nvSpPr>
        <p:spPr>
          <a:xfrm>
            <a:off x="2720975" y="4719709"/>
            <a:ext cx="847725"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6,565</a:t>
            </a:r>
            <a:endParaRPr lang="en-SG" sz="1100" b="1" dirty="0">
              <a:latin typeface="Arial" pitchFamily="34" charset="0"/>
              <a:cs typeface="Arial" pitchFamily="34" charset="0"/>
            </a:endParaRPr>
          </a:p>
        </p:txBody>
      </p:sp>
      <p:sp>
        <p:nvSpPr>
          <p:cNvPr id="43" name="TextBox 42"/>
          <p:cNvSpPr txBox="1"/>
          <p:nvPr/>
        </p:nvSpPr>
        <p:spPr>
          <a:xfrm>
            <a:off x="4384675" y="4719709"/>
            <a:ext cx="847725"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9,617</a:t>
            </a:r>
            <a:endParaRPr lang="en-SG" sz="1100" b="1" dirty="0">
              <a:latin typeface="Arial" pitchFamily="34" charset="0"/>
              <a:cs typeface="Arial" pitchFamily="34" charset="0"/>
            </a:endParaRPr>
          </a:p>
        </p:txBody>
      </p:sp>
      <p:sp>
        <p:nvSpPr>
          <p:cNvPr id="44" name="TextBox 43"/>
          <p:cNvSpPr txBox="1"/>
          <p:nvPr/>
        </p:nvSpPr>
        <p:spPr>
          <a:xfrm>
            <a:off x="1133475" y="5189609"/>
            <a:ext cx="847725"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26.93</a:t>
            </a:r>
            <a:endParaRPr lang="en-SG" sz="1100" b="1" dirty="0">
              <a:latin typeface="Arial" pitchFamily="34" charset="0"/>
              <a:cs typeface="Arial" pitchFamily="34" charset="0"/>
            </a:endParaRPr>
          </a:p>
        </p:txBody>
      </p:sp>
      <p:sp>
        <p:nvSpPr>
          <p:cNvPr id="45" name="TextBox 44"/>
          <p:cNvSpPr txBox="1"/>
          <p:nvPr/>
        </p:nvSpPr>
        <p:spPr>
          <a:xfrm>
            <a:off x="2720975" y="5189609"/>
            <a:ext cx="847725"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27.35</a:t>
            </a:r>
            <a:endParaRPr lang="en-SG" sz="1100" b="1" dirty="0">
              <a:latin typeface="Arial" pitchFamily="34" charset="0"/>
              <a:cs typeface="Arial" pitchFamily="34" charset="0"/>
            </a:endParaRPr>
          </a:p>
        </p:txBody>
      </p:sp>
      <p:sp>
        <p:nvSpPr>
          <p:cNvPr id="49" name="TextBox 48"/>
          <p:cNvSpPr txBox="1"/>
          <p:nvPr/>
        </p:nvSpPr>
        <p:spPr>
          <a:xfrm>
            <a:off x="4384675" y="5189609"/>
            <a:ext cx="847725"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48.72</a:t>
            </a:r>
            <a:endParaRPr lang="en-SG" sz="1100" b="1" dirty="0">
              <a:latin typeface="Arial" pitchFamily="34" charset="0"/>
              <a:cs typeface="Arial" pitchFamily="34" charset="0"/>
            </a:endParaRPr>
          </a:p>
        </p:txBody>
      </p:sp>
      <p:sp>
        <p:nvSpPr>
          <p:cNvPr id="52" name="TextBox 51"/>
          <p:cNvSpPr txBox="1"/>
          <p:nvPr/>
        </p:nvSpPr>
        <p:spPr>
          <a:xfrm>
            <a:off x="3724275" y="4719709"/>
            <a:ext cx="847725" cy="261610"/>
          </a:xfrm>
          <a:prstGeom prst="rect">
            <a:avLst/>
          </a:prstGeom>
          <a:noFill/>
        </p:spPr>
        <p:txBody>
          <a:bodyPr wrap="square" rtlCol="0">
            <a:spAutoFit/>
          </a:bodyPr>
          <a:lstStyle/>
          <a:p>
            <a:pPr algn="ctr"/>
            <a:r>
              <a:rPr lang="en-US" sz="1100" b="1" dirty="0" smtClean="0">
                <a:solidFill>
                  <a:srgbClr val="FF0000"/>
                </a:solidFill>
                <a:latin typeface="Arial" pitchFamily="34" charset="0"/>
                <a:cs typeface="Arial" pitchFamily="34" charset="0"/>
              </a:rPr>
              <a:t>-32%</a:t>
            </a:r>
            <a:endParaRPr lang="en-SG" sz="1100" b="1" dirty="0">
              <a:solidFill>
                <a:srgbClr val="FF0000"/>
              </a:solidFill>
              <a:latin typeface="Arial" pitchFamily="34" charset="0"/>
              <a:cs typeface="Arial" pitchFamily="34" charset="0"/>
            </a:endParaRPr>
          </a:p>
        </p:txBody>
      </p:sp>
      <p:sp>
        <p:nvSpPr>
          <p:cNvPr id="58" name="TextBox 57"/>
          <p:cNvSpPr txBox="1"/>
          <p:nvPr/>
        </p:nvSpPr>
        <p:spPr>
          <a:xfrm>
            <a:off x="3724275" y="5189609"/>
            <a:ext cx="847725" cy="261610"/>
          </a:xfrm>
          <a:prstGeom prst="rect">
            <a:avLst/>
          </a:prstGeom>
          <a:noFill/>
        </p:spPr>
        <p:txBody>
          <a:bodyPr wrap="square" rtlCol="0">
            <a:spAutoFit/>
          </a:bodyPr>
          <a:lstStyle/>
          <a:p>
            <a:pPr algn="ctr"/>
            <a:r>
              <a:rPr lang="en-US" sz="1100" b="1" dirty="0" smtClean="0">
                <a:solidFill>
                  <a:srgbClr val="FF0000"/>
                </a:solidFill>
                <a:latin typeface="Arial" pitchFamily="34" charset="0"/>
                <a:cs typeface="Arial" pitchFamily="34" charset="0"/>
              </a:rPr>
              <a:t>-44%</a:t>
            </a:r>
            <a:endParaRPr lang="en-SG" sz="1100" b="1" dirty="0">
              <a:solidFill>
                <a:srgbClr val="FF0000"/>
              </a:solidFill>
              <a:latin typeface="Arial" pitchFamily="34" charset="0"/>
              <a:cs typeface="Arial" pitchFamily="34" charset="0"/>
            </a:endParaRPr>
          </a:p>
        </p:txBody>
      </p:sp>
      <p:sp>
        <p:nvSpPr>
          <p:cNvPr id="10" name="Down Arrow 9"/>
          <p:cNvSpPr/>
          <p:nvPr/>
        </p:nvSpPr>
        <p:spPr>
          <a:xfrm>
            <a:off x="3657600" y="4719709"/>
            <a:ext cx="203200" cy="71612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9" name="Text Placeholder 2"/>
          <p:cNvSpPr txBox="1">
            <a:spLocks/>
          </p:cNvSpPr>
          <p:nvPr/>
        </p:nvSpPr>
        <p:spPr bwMode="auto">
          <a:xfrm>
            <a:off x="31740" y="6650539"/>
            <a:ext cx="83200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dirty="0" smtClean="0"/>
              <a:t>Source: Singtel Financial Data</a:t>
            </a:r>
            <a:endParaRPr lang="en-US" sz="1000" dirty="0"/>
          </a:p>
        </p:txBody>
      </p:sp>
      <p:sp>
        <p:nvSpPr>
          <p:cNvPr id="5" name="TextBox 4"/>
          <p:cNvSpPr txBox="1"/>
          <p:nvPr/>
        </p:nvSpPr>
        <p:spPr>
          <a:xfrm>
            <a:off x="593725" y="3067050"/>
            <a:ext cx="457994" cy="246221"/>
          </a:xfrm>
          <a:prstGeom prst="rect">
            <a:avLst/>
          </a:prstGeom>
          <a:noFill/>
        </p:spPr>
        <p:txBody>
          <a:bodyPr wrap="square" rtlCol="0">
            <a:spAutoFit/>
          </a:bodyPr>
          <a:lstStyle/>
          <a:p>
            <a:r>
              <a:rPr lang="en-US" sz="1000" b="1" dirty="0" smtClean="0">
                <a:latin typeface="Arial" pitchFamily="34" charset="0"/>
                <a:cs typeface="Arial" pitchFamily="34" charset="0"/>
              </a:rPr>
              <a:t>85%</a:t>
            </a:r>
            <a:endParaRPr lang="en-SG" sz="1000" b="1" dirty="0">
              <a:latin typeface="Arial" pitchFamily="34" charset="0"/>
              <a:cs typeface="Arial" pitchFamily="34" charset="0"/>
            </a:endParaRPr>
          </a:p>
        </p:txBody>
      </p:sp>
      <p:sp>
        <p:nvSpPr>
          <p:cNvPr id="66" name="TextBox 65"/>
          <p:cNvSpPr txBox="1"/>
          <p:nvPr/>
        </p:nvSpPr>
        <p:spPr>
          <a:xfrm>
            <a:off x="593725" y="3930650"/>
            <a:ext cx="457994" cy="246221"/>
          </a:xfrm>
          <a:prstGeom prst="rect">
            <a:avLst/>
          </a:prstGeom>
          <a:noFill/>
        </p:spPr>
        <p:txBody>
          <a:bodyPr wrap="square" rtlCol="0">
            <a:spAutoFit/>
          </a:bodyPr>
          <a:lstStyle/>
          <a:p>
            <a:r>
              <a:rPr lang="en-US" sz="1000" b="1" dirty="0">
                <a:latin typeface="Arial" pitchFamily="34" charset="0"/>
                <a:cs typeface="Arial" pitchFamily="34" charset="0"/>
              </a:rPr>
              <a:t>1</a:t>
            </a:r>
            <a:r>
              <a:rPr lang="en-US" sz="1000" b="1" dirty="0" smtClean="0">
                <a:latin typeface="Arial" pitchFamily="34" charset="0"/>
                <a:cs typeface="Arial" pitchFamily="34" charset="0"/>
              </a:rPr>
              <a:t>5%</a:t>
            </a:r>
            <a:endParaRPr lang="en-SG" sz="1000" b="1" dirty="0">
              <a:latin typeface="Arial" pitchFamily="34" charset="0"/>
              <a:cs typeface="Arial" pitchFamily="34" charset="0"/>
            </a:endParaRPr>
          </a:p>
        </p:txBody>
      </p:sp>
      <p:sp>
        <p:nvSpPr>
          <p:cNvPr id="67" name="TextBox 66"/>
          <p:cNvSpPr txBox="1"/>
          <p:nvPr/>
        </p:nvSpPr>
        <p:spPr>
          <a:xfrm>
            <a:off x="2244725" y="2038350"/>
            <a:ext cx="457994" cy="246221"/>
          </a:xfrm>
          <a:prstGeom prst="rect">
            <a:avLst/>
          </a:prstGeom>
          <a:noFill/>
        </p:spPr>
        <p:txBody>
          <a:bodyPr wrap="square" rtlCol="0">
            <a:spAutoFit/>
          </a:bodyPr>
          <a:lstStyle/>
          <a:p>
            <a:r>
              <a:rPr lang="en-US" sz="1000" b="1" dirty="0" smtClean="0">
                <a:latin typeface="Arial" pitchFamily="34" charset="0"/>
                <a:cs typeface="Arial" pitchFamily="34" charset="0"/>
              </a:rPr>
              <a:t>48%</a:t>
            </a:r>
            <a:endParaRPr lang="en-SG" sz="1000" b="1" dirty="0">
              <a:latin typeface="Arial" pitchFamily="34" charset="0"/>
              <a:cs typeface="Arial" pitchFamily="34" charset="0"/>
            </a:endParaRPr>
          </a:p>
        </p:txBody>
      </p:sp>
      <p:sp>
        <p:nvSpPr>
          <p:cNvPr id="68" name="TextBox 67"/>
          <p:cNvSpPr txBox="1"/>
          <p:nvPr/>
        </p:nvSpPr>
        <p:spPr>
          <a:xfrm>
            <a:off x="2244725" y="3359150"/>
            <a:ext cx="457994" cy="246221"/>
          </a:xfrm>
          <a:prstGeom prst="rect">
            <a:avLst/>
          </a:prstGeom>
          <a:noFill/>
        </p:spPr>
        <p:txBody>
          <a:bodyPr wrap="square" rtlCol="0">
            <a:spAutoFit/>
          </a:bodyPr>
          <a:lstStyle/>
          <a:p>
            <a:r>
              <a:rPr lang="en-US" sz="1000" b="1" dirty="0" smtClean="0">
                <a:latin typeface="Arial" pitchFamily="34" charset="0"/>
                <a:cs typeface="Arial" pitchFamily="34" charset="0"/>
              </a:rPr>
              <a:t>52%</a:t>
            </a:r>
            <a:endParaRPr lang="en-SG" sz="1000" b="1" dirty="0">
              <a:latin typeface="Arial" pitchFamily="34" charset="0"/>
              <a:cs typeface="Arial" pitchFamily="34" charset="0"/>
            </a:endParaRPr>
          </a:p>
        </p:txBody>
      </p:sp>
      <p:sp>
        <p:nvSpPr>
          <p:cNvPr id="69" name="TextBox 68"/>
          <p:cNvSpPr txBox="1"/>
          <p:nvPr/>
        </p:nvSpPr>
        <p:spPr>
          <a:xfrm>
            <a:off x="3832225" y="2228850"/>
            <a:ext cx="457994" cy="246221"/>
          </a:xfrm>
          <a:prstGeom prst="rect">
            <a:avLst/>
          </a:prstGeom>
          <a:noFill/>
        </p:spPr>
        <p:txBody>
          <a:bodyPr wrap="square" rtlCol="0">
            <a:spAutoFit/>
          </a:bodyPr>
          <a:lstStyle/>
          <a:p>
            <a:r>
              <a:rPr lang="en-US" sz="1000" b="1" dirty="0" smtClean="0">
                <a:latin typeface="Arial" pitchFamily="34" charset="0"/>
                <a:cs typeface="Arial" pitchFamily="34" charset="0"/>
              </a:rPr>
              <a:t>59%</a:t>
            </a:r>
            <a:endParaRPr lang="en-SG" sz="1000" b="1" dirty="0">
              <a:latin typeface="Arial" pitchFamily="34" charset="0"/>
              <a:cs typeface="Arial" pitchFamily="34" charset="0"/>
            </a:endParaRPr>
          </a:p>
        </p:txBody>
      </p:sp>
      <p:sp>
        <p:nvSpPr>
          <p:cNvPr id="70" name="TextBox 69"/>
          <p:cNvSpPr txBox="1"/>
          <p:nvPr/>
        </p:nvSpPr>
        <p:spPr>
          <a:xfrm>
            <a:off x="3832225" y="3511550"/>
            <a:ext cx="457994" cy="246221"/>
          </a:xfrm>
          <a:prstGeom prst="rect">
            <a:avLst/>
          </a:prstGeom>
          <a:noFill/>
        </p:spPr>
        <p:txBody>
          <a:bodyPr wrap="square" rtlCol="0">
            <a:spAutoFit/>
          </a:bodyPr>
          <a:lstStyle/>
          <a:p>
            <a:r>
              <a:rPr lang="en-US" sz="1000" b="1" dirty="0" smtClean="0">
                <a:latin typeface="Arial" pitchFamily="34" charset="0"/>
                <a:cs typeface="Arial" pitchFamily="34" charset="0"/>
              </a:rPr>
              <a:t>41%</a:t>
            </a:r>
            <a:endParaRPr lang="en-SG" sz="1000" b="1" dirty="0">
              <a:latin typeface="Arial" pitchFamily="34" charset="0"/>
              <a:cs typeface="Arial" pitchFamily="34" charset="0"/>
            </a:endParaRPr>
          </a:p>
        </p:txBody>
      </p:sp>
    </p:spTree>
    <p:extLst>
      <p:ext uri="{BB962C8B-B14F-4D97-AF65-F5344CB8AC3E}">
        <p14:creationId xmlns:p14="http://schemas.microsoft.com/office/powerpoint/2010/main" val="847864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598536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41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74119" name="Picture 7"/>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47000"/>
                    </a14:imgEffect>
                  </a14:imgLayer>
                </a14:imgProps>
              </a:ext>
              <a:ext uri="{28A0092B-C50C-407E-A947-70E740481C1C}">
                <a14:useLocalDpi xmlns:a14="http://schemas.microsoft.com/office/drawing/2010/main" val="0"/>
              </a:ext>
            </a:extLst>
          </a:blip>
          <a:srcRect/>
          <a:stretch>
            <a:fillRect/>
          </a:stretch>
        </p:blipFill>
        <p:spPr bwMode="auto">
          <a:xfrm>
            <a:off x="3175" y="-38100"/>
            <a:ext cx="9169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740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7814683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514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idx="4294967295"/>
          </p:nvPr>
        </p:nvSpPr>
        <p:spPr>
          <a:xfrm>
            <a:off x="177800" y="-19050"/>
            <a:ext cx="7756525" cy="614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Autofit/>
          </a:bodyPr>
          <a:lstStyle/>
          <a:p>
            <a:pPr algn="l" defTabSz="457200">
              <a:tabLst>
                <a:tab pos="275324" algn="l"/>
              </a:tabLst>
            </a:pPr>
            <a:r>
              <a:rPr lang="en-US" sz="2400" b="1" dirty="0">
                <a:solidFill>
                  <a:srgbClr val="D1262C"/>
                </a:solidFill>
                <a:effectLst>
                  <a:outerShdw blurRad="63500" dist="38100" dir="5400000" algn="t" rotWithShape="0">
                    <a:prstClr val="black">
                      <a:alpha val="25000"/>
                    </a:prstClr>
                  </a:outerShdw>
                </a:effectLst>
              </a:rPr>
              <a:t>Singtel </a:t>
            </a:r>
            <a:r>
              <a:rPr lang="en-US" sz="2400" b="1" dirty="0" smtClean="0">
                <a:solidFill>
                  <a:srgbClr val="D1262C"/>
                </a:solidFill>
                <a:effectLst>
                  <a:outerShdw blurRad="63500" dist="38100" dir="5400000" algn="t" rotWithShape="0">
                    <a:prstClr val="black">
                      <a:alpha val="25000"/>
                    </a:prstClr>
                  </a:outerShdw>
                </a:effectLst>
              </a:rPr>
              <a:t>re-branding</a:t>
            </a:r>
            <a:endParaRPr lang="en-SG" sz="2400" b="1" dirty="0">
              <a:solidFill>
                <a:srgbClr val="D1262C"/>
              </a:solidFill>
              <a:effectLst>
                <a:outerShdw blurRad="63500" dist="38100" dir="5400000" algn="t" rotWithShape="0">
                  <a:prstClr val="black">
                    <a:alpha val="25000"/>
                  </a:prstClr>
                </a:outerShdw>
              </a:effectLst>
            </a:endParaRPr>
          </a:p>
        </p:txBody>
      </p:sp>
      <p:pic>
        <p:nvPicPr>
          <p:cNvPr id="47207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538" y="1295400"/>
            <a:ext cx="38195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7500" y="3657243"/>
            <a:ext cx="8534400" cy="2616101"/>
          </a:xfrm>
          <a:prstGeom prst="rect">
            <a:avLst/>
          </a:prstGeom>
        </p:spPr>
        <p:txBody>
          <a:bodyPr wrap="square">
            <a:spAutoFit/>
          </a:bodyPr>
          <a:lstStyle/>
          <a:p>
            <a:r>
              <a:rPr lang="en-SG" sz="1600" dirty="0">
                <a:latin typeface="Arial" pitchFamily="34" charset="0"/>
                <a:cs typeface="Arial" pitchFamily="34" charset="0"/>
              </a:rPr>
              <a:t>The new logo is marked by a signature red arc that reflects innovation and the ongoing evolution of the business. It symbolises Singtel’s commitment to customers to </a:t>
            </a:r>
            <a:r>
              <a:rPr lang="en-SG" b="1" dirty="0">
                <a:latin typeface="Arial" pitchFamily="34" charset="0"/>
                <a:cs typeface="Arial" pitchFamily="34" charset="0"/>
              </a:rPr>
              <a:t>make everyday better </a:t>
            </a:r>
            <a:r>
              <a:rPr lang="en-SG" sz="1600" dirty="0">
                <a:latin typeface="Arial" pitchFamily="34" charset="0"/>
                <a:cs typeface="Arial" pitchFamily="34" charset="0"/>
              </a:rPr>
              <a:t>with its service, technology and content, and to deliver experiences that are seamless and effortless in everything they do – at home, at work and when doing their favourite things. </a:t>
            </a:r>
          </a:p>
          <a:p>
            <a:endParaRPr lang="en-SG" sz="1600" dirty="0">
              <a:latin typeface="Arial" pitchFamily="34" charset="0"/>
              <a:cs typeface="Arial" pitchFamily="34" charset="0"/>
            </a:endParaRPr>
          </a:p>
          <a:p>
            <a:r>
              <a:rPr lang="en-SG" sz="1600" dirty="0">
                <a:latin typeface="Arial" pitchFamily="34" charset="0"/>
                <a:cs typeface="Arial" pitchFamily="34" charset="0"/>
              </a:rPr>
              <a:t>The word “Singtel” bears friendlier curves and rounded corners to show the company is approachable, caring and optimistic.  </a:t>
            </a:r>
            <a:r>
              <a:rPr lang="en-SG" sz="1600" b="1" dirty="0">
                <a:latin typeface="Arial" pitchFamily="34" charset="0"/>
                <a:cs typeface="Arial" pitchFamily="34" charset="0"/>
              </a:rPr>
              <a:t>The lower case “t” celebrates the company’s heritage as a telco and marks its transformation into a leading multimedia and ICT services company. </a:t>
            </a:r>
          </a:p>
        </p:txBody>
      </p:sp>
    </p:spTree>
    <p:extLst>
      <p:ext uri="{BB962C8B-B14F-4D97-AF65-F5344CB8AC3E}">
        <p14:creationId xmlns:p14="http://schemas.microsoft.com/office/powerpoint/2010/main" val="1963663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24&quot;&gt;&lt;elem m_fUsage=&quot;1.89999999999999990000E+000&quot;&gt;&lt;m_msothmcolidx val=&quot;0&quot;/&gt;&lt;m_rgb r=&quot;ff&quot; g=&quot;0&quot; b=&quot;0&quot;/&gt;&lt;m_ppcolschidx tagver0=&quot;23004&quot; tagname0=&quot;m_ppcolschidxUNRECOGNIZED&quot; val=&quot;0&quot;/&gt;&lt;m_nBrightness val=&quot;0&quot;/&gt;&lt;/elem&gt;&lt;elem m_fUsage=&quot;1.47535792454961020000E+000&quot;&gt;&lt;m_msothmcolidx val=&quot;0&quot;/&gt;&lt;m_rgb r=&quot;f4&quot; g=&quot;cb&quot; b=&quot;cd&quot;/&gt;&lt;m_ppcolschidx tagver0=&quot;23004&quot; tagname0=&quot;m_ppcolschidxUNRECOGNIZED&quot; val=&quot;0&quot;/&gt;&lt;m_nBrightness val=&quot;0&quot;/&gt;&lt;/elem&gt;&lt;elem m_fUsage=&quot;1.12770834059436640000E+000&quot;&gt;&lt;m_msothmcolidx val=&quot;0&quot;/&gt;&lt;m_rgb r=&quot;47&quot; g=&quot;9b&quot; b=&quot;ef&quot;/&gt;&lt;m_ppcolschidx tagver0=&quot;23004&quot; tagname0=&quot;m_ppcolschidxUNRECOGNIZED&quot; val=&quot;0&quot;/&gt;&lt;m_nBrightness val=&quot;0&quot;/&gt;&lt;/elem&gt;&lt;elem m_fUsage=&quot;1.08498576739164830000E+000&quot;&gt;&lt;m_msothmcolidx val=&quot;0&quot;/&gt;&lt;m_rgb r=&quot;ff&quot; g=&quot;77&quot; b=&quot;96&quot;/&gt;&lt;m_ppcolschidx tagver0=&quot;23004&quot; tagname0=&quot;m_ppcolschidxUNRECOGNIZED&quot; val=&quot;0&quot;/&gt;&lt;m_nBrightness val=&quot;0&quot;/&gt;&lt;/elem&gt;&lt;elem m_fUsage=&quot;8.90584586308361130000E-001&quot;&gt;&lt;m_msothmcolidx val=&quot;0&quot;/&gt;&lt;m_rgb r=&quot;76&quot; g=&quot;af&quot; b=&quot;de&quot;/&gt;&lt;m_ppcolschidx tagver0=&quot;23004&quot; tagname0=&quot;m_ppcolschidxUNRECOGNIZED&quot; val=&quot;0&quot;/&gt;&lt;m_nBrightness val=&quot;0&quot;/&gt;&lt;/elem&gt;&lt;elem m_fUsage=&quot;8.10000000000000050000E-001&quot;&gt;&lt;m_msothmcolidx val=&quot;0&quot;/&gt;&lt;m_rgb r=&quot;30&quot; g=&quot;20&quot; b=&quot;f9&quot;/&gt;&lt;m_ppcolschidx tagver0=&quot;23004&quot; tagname0=&quot;m_ppcolschidxUNRECOGNIZED&quot; val=&quot;0&quot;/&gt;&lt;m_nBrightness val=&quot;0&quot;/&gt;&lt;/elem&gt;&lt;elem m_fUsage=&quot;5.31441000000000160000E-001&quot;&gt;&lt;m_msothmcolidx val=&quot;0&quot;/&gt;&lt;m_rgb r=&quot;1d&quot; g=&quot;70&quot; b=&quot;ad&quot;/&gt;&lt;m_ppcolschidx tagver0=&quot;23004&quot; tagname0=&quot;m_ppcolschidxUNRECOGNIZED&quot; val=&quot;0&quot;/&gt;&lt;m_nBrightness val=&quot;0&quot;/&gt;&lt;/elem&gt;&lt;elem m_fUsage=&quot;3.87420489000000150000E-001&quot;&gt;&lt;m_msothmcolidx val=&quot;0&quot;/&gt;&lt;m_rgb r=&quot;71&quot; g=&quot;c5&quot; b=&quot;f9&quot;/&gt;&lt;m_ppcolschidx tagver0=&quot;23004&quot; tagname0=&quot;m_ppcolschidxUNRECOGNIZED&quot; val=&quot;0&quot;/&gt;&lt;m_nBrightness val=&quot;0&quot;/&gt;&lt;/elem&gt;&lt;elem m_fUsage=&quot;3.48678440100000150000E-001&quot;&gt;&lt;m_msothmcolidx val=&quot;0&quot;/&gt;&lt;m_rgb r=&quot;71&quot; g=&quot;f7&quot; b=&quot;77&quot;/&gt;&lt;m_ppcolschidx tagver0=&quot;23004&quot; tagname0=&quot;m_ppcolschidxUNRECOGNIZED&quot; val=&quot;0&quot;/&gt;&lt;m_nBrightness val=&quot;0&quot;/&gt;&lt;/elem&gt;&lt;elem m_fUsage=&quot;2.54186582832900130000E-001&quot;&gt;&lt;m_msothmcolidx val=&quot;0&quot;/&gt;&lt;m_rgb r=&quot;eb&quot; g=&quot;a0&quot; b=&quot;a5&quot;/&gt;&lt;m_ppcolschidx tagver0=&quot;23004&quot; tagname0=&quot;m_ppcolschidxUNRECOGNIZED&quot; val=&quot;0&quot;/&gt;&lt;m_nBrightness val=&quot;0&quot;/&gt;&lt;/elem&gt;&lt;elem m_fUsage=&quot;1.90676430281243540000E-001&quot;&gt;&lt;m_msothmcolidx val=&quot;0&quot;/&gt;&lt;m_rgb r=&quot;13&quot; g=&quot;9f&quot; b=&quot;f5&quot;/&gt;&lt;m_ppcolschidx tagver0=&quot;23004&quot; tagname0=&quot;m_ppcolschidxUNRECOGNIZED&quot; val=&quot;0&quot;/&gt;&lt;m_nBrightness val=&quot;0&quot;/&gt;&lt;/elem&gt;&lt;elem m_fUsage=&quot;1.81208787900697780000E-001&quot;&gt;&lt;m_msothmcolidx val=&quot;0&quot;/&gt;&lt;m_rgb r=&quot;cd&quot; g=&quot;e2&quot; b=&quot;f3&quot;/&gt;&lt;m_ppcolschidx tagver0=&quot;23004&quot; tagname0=&quot;m_ppcolschidxUNRECOGNIZED&quot; val=&quot;0&quot;/&gt;&lt;m_nBrightness val=&quot;0&quot;/&gt;&lt;/elem&gt;&lt;elem m_fUsage=&quot;1.35085171767299280000E-001&quot;&gt;&lt;m_msothmcolidx val=&quot;0&quot;/&gt;&lt;m_rgb r=&quot;ff&quot; g=&quot;48&quot; b=&quot;72&quot;/&gt;&lt;m_ppcolschidx tagver0=&quot;23004&quot; tagname0=&quot;m_ppcolschidxUNRECOGNIZED&quot; val=&quot;0&quot;/&gt;&lt;m_nBrightness val=&quot;0&quot;/&gt;&lt;/elem&gt;&lt;elem m_fUsage=&quot;1.34406503879137880000E-001&quot;&gt;&lt;m_msothmcolidx val=&quot;0&quot;/&gt;&lt;m_rgb r=&quot;3c&quot; g=&quot;3c&quot; b=&quot;3c&quot;/&gt;&lt;m_ppcolschidx tagver0=&quot;23004&quot; tagname0=&quot;m_ppcolschidxUNRECOGNIZED&quot; val=&quot;0&quot;/&gt;&lt;m_nBrightness val=&quot;0&quot;/&gt;&lt;/elem&gt;&lt;elem m_fUsage=&quot;9.15423162892496510000E-002&quot;&gt;&lt;m_msothmcolidx val=&quot;0&quot;/&gt;&lt;m_rgb r=&quot;74&quot; g=&quot;b1&quot; b=&quot;30&quot;/&gt;&lt;m_ppcolschidx tagver0=&quot;23004&quot; tagname0=&quot;m_ppcolschidxUNRECOGNIZED&quot; val=&quot;0&quot;/&gt;&lt;m_nBrightness val=&quot;0&quot;/&gt;&lt;/elem&gt;&lt;elem m_fUsage=&quot;8.23880846603246840000E-002&quot;&gt;&lt;m_msothmcolidx val=&quot;0&quot;/&gt;&lt;m_rgb r=&quot;e6&quot; g=&quot;7d&quot; b=&quot;20&quot;/&gt;&lt;m_ppcolschidx tagver0=&quot;23004&quot; tagname0=&quot;m_ppcolschidxUNRECOGNIZED&quot; val=&quot;0&quot;/&gt;&lt;m_nBrightness val=&quot;0&quot;/&gt;&lt;/elem&gt;&lt;elem m_fUsage=&quot;6.46108188922667890000E-002&quot;&gt;&lt;m_msothmcolidx val=&quot;0&quot;/&gt;&lt;m_rgb r=&quot;ff&quot; g=&quot;c0&quot; b=&quot;0&quot;/&gt;&lt;m_ppcolschidx tagver0=&quot;23004&quot; tagname0=&quot;m_ppcolschidxUNRECOGNIZED&quot; val=&quot;0&quot;/&gt;&lt;m_nBrightness val=&quot;0&quot;/&gt;&lt;/elem&gt;&lt;elem m_fUsage=&quot;5.81497370030401100000E-002&quot;&gt;&lt;m_msothmcolidx val=&quot;0&quot;/&gt;&lt;m_rgb r=&quot;b&quot; g=&quot;95&quot; b=&quot;a4&quot;/&gt;&lt;m_ppcolschidx tagver0=&quot;23004&quot; tagname0=&quot;m_ppcolschidxUNRECOGNIZED&quot; val=&quot;0&quot;/&gt;&lt;m_nBrightness val=&quot;0&quot;/&gt;&lt;/elem&gt;&lt;elem m_fUsage=&quot;5.23347633027360990000E-002&quot;&gt;&lt;m_msothmcolidx val=&quot;0&quot;/&gt;&lt;m_rgb r=&quot;a2&quot; g=&quot;f0&quot; b=&quot;f9&quot;/&gt;&lt;m_ppcolschidx tagver0=&quot;23004&quot; tagname0=&quot;m_ppcolschidxUNRECOGNIZED&quot; val=&quot;0&quot;/&gt;&lt;m_nBrightness val=&quot;0&quot;/&gt;&lt;/elem&gt;&lt;elem m_fUsage=&quot;4.88092676221811020000E-002&quot;&gt;&lt;m_msothmcolidx val=&quot;0&quot;/&gt;&lt;m_rgb r=&quot;b9&quot; g=&quot;d&quot; b=&quot;25&quot;/&gt;&lt;m_ppcolschidx tagver0=&quot;23004&quot; tagname0=&quot;m_ppcolschidxUNRECOGNIZED&quot; val=&quot;0&quot;/&gt;&lt;m_nBrightness val=&quot;0&quot;/&gt;&lt;/elem&gt;&lt;elem m_fUsage=&quot;4.71012869724624920000E-002&quot;&gt;&lt;m_msothmcolidx val=&quot;0&quot;/&gt;&lt;m_rgb r=&quot;61&quot; g=&quot;cc&quot; b=&quot;33&quot;/&gt;&lt;m_ppcolschidx tagver0=&quot;23004&quot; tagname0=&quot;m_ppcolschidxUNRECOGNIZED&quot; val=&quot;0&quot;/&gt;&lt;m_nBrightness val=&quot;0&quot;/&gt;&lt;/elem&gt;&lt;elem m_fUsage=&quot;1.98961316472447520000E-002&quot;&gt;&lt;m_msothmcolidx val=&quot;0&quot;/&gt;&lt;m_rgb r=&quot;50&quot; g=&quot;50&quot; b=&quot;50&quot;/&gt;&lt;m_ppcolschidx tagver0=&quot;23004&quot; tagname0=&quot;m_ppcolschidxUNRECOGNIZED&quot; val=&quot;0&quot;/&gt;&lt;m_nBrightness val=&quot;0&quot;/&gt;&lt;/elem&gt;&lt;elem m_fUsage=&quot;1.47808829414346080000E-002&quot;&gt;&lt;m_msothmcolidx val=&quot;0&quot;/&gt;&lt;m_rgb r=&quot;d0&quot; g=&quot;7e&quot; b=&quot;35&quot;/&gt;&lt;m_ppcolschidx tagver0=&quot;23004&quot; tagname0=&quot;m_ppcolschidxUNRECOGNIZED&quot; val=&quot;0&quot;/&gt;&lt;m_nBrightness val=&quot;0&quot;/&gt;&lt;/elem&gt;&lt;elem m_fUsage=&quot;1.33027946472911470000E-002&quot;&gt;&lt;m_msothmcolidx val=&quot;0&quot;/&gt;&lt;m_rgb r=&quot;7a&quot; g=&quot;b2&quot; b=&quot;cb&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NWqxa5pESdyaNJ4wyjw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NWqxa5pESdyaNJ4wyjw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_zCSEE0LEKeiflrtR9J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sJJUryO_EeuU6He64rM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2.pSffNi0yyO3T3yudN3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W1i7wdmuk.fmNgbERrVe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0aEBLBhR9UC6BWI71WKeEQ"/>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9TT_GmfM0SOPWJAhio4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iw4ZXlKqEmBWXwG4vx06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dL97Z5RfUSQoSdgQtkp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7uc2mNDqtEmC.G8KTK8i6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9yRf6pw0OJvFY7hozww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ab_BNO_CUirQfSTvZtF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nyduVq5dkW_KQCm9iB5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SylkVN_0ueKB9JjOiY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eTuH8dbRUWH6PoznTv3L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0r9bvwr10qmSWyBJGgUUA"/>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E4dTqTVe0GTDFVyT6Ncg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fW4E3jJSkiVLuyz4Ujvh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lcI2epJEmQY24DPn8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kBJL0HOfk.LplOfgXFQm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JznRRcKrkKJH6d3mG8eB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201304_PPT Library_v2">
  <a:themeElements>
    <a:clrScheme name="Singtel Group Strategy Color Scheme">
      <a:dk1>
        <a:srgbClr val="000000"/>
      </a:dk1>
      <a:lt1>
        <a:srgbClr val="FFFFFF"/>
      </a:lt1>
      <a:dk2>
        <a:srgbClr val="FFFFFF"/>
      </a:dk2>
      <a:lt2>
        <a:srgbClr val="000000"/>
      </a:lt2>
      <a:accent1>
        <a:srgbClr val="E20031"/>
      </a:accent1>
      <a:accent2>
        <a:srgbClr val="8C8C8C"/>
      </a:accent2>
      <a:accent3>
        <a:srgbClr val="505050"/>
      </a:accent3>
      <a:accent4>
        <a:srgbClr val="139FF5"/>
      </a:accent4>
      <a:accent5>
        <a:srgbClr val="0032D2"/>
      </a:accent5>
      <a:accent6>
        <a:srgbClr val="6D3BB7"/>
      </a:accent6>
      <a:hlink>
        <a:srgbClr val="4B75FF"/>
      </a:hlink>
      <a:folHlink>
        <a:srgbClr val="A0A0A0"/>
      </a:folHlink>
    </a:clrScheme>
    <a:fontScheme name="SingTel Grp Strate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3"/>
          </a:solidFill>
        </a:ln>
        <a:effectLst/>
      </a:spPr>
      <a:bodyPr lIns="0" tIns="0" rIns="0" bIns="0" rtlCol="0" anchor="ctr" anchorCtr="1">
        <a:noAutofit/>
      </a:bodyPr>
      <a:lstStyle>
        <a:defPPr algn="ctr">
          <a:defRPr sz="1400" dirty="0" err="1"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3"/>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0" tIns="0" rIns="91440" bIns="0" rtlCol="0">
        <a:spAutoFit/>
      </a:bodyPr>
      <a:lstStyle>
        <a:defPPr>
          <a:defRPr sz="1400" dirty="0" err="1" smtClean="0"/>
        </a:defPPr>
      </a:lstStyle>
    </a:txDef>
  </a:objectDefaults>
  <a:extraClrSchemeLst/>
</a:theme>
</file>

<file path=ppt/theme/theme2.xml><?xml version="1.0" encoding="utf-8"?>
<a:theme xmlns:a="http://schemas.openxmlformats.org/drawingml/2006/main" name="1_Project Future Back_Template">
  <a:themeElements>
    <a:clrScheme name="Project Future Back">
      <a:dk1>
        <a:srgbClr val="000000"/>
      </a:dk1>
      <a:lt1>
        <a:srgbClr val="FFFFFF"/>
      </a:lt1>
      <a:dk2>
        <a:srgbClr val="000000"/>
      </a:dk2>
      <a:lt2>
        <a:srgbClr val="FFFFFF"/>
      </a:lt2>
      <a:accent1>
        <a:srgbClr val="BFBFBF"/>
      </a:accent1>
      <a:accent2>
        <a:srgbClr val="7D9AAA"/>
      </a:accent2>
      <a:accent3>
        <a:srgbClr val="2BAAE2"/>
      </a:accent3>
      <a:accent4>
        <a:srgbClr val="808080"/>
      </a:accent4>
      <a:accent5>
        <a:srgbClr val="002960"/>
      </a:accent5>
      <a:accent6>
        <a:srgbClr val="808080"/>
      </a:accent6>
      <a:hlink>
        <a:srgbClr val="2BAAE2"/>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1304_PPT Library_v2">
  <a:themeElements>
    <a:clrScheme name="Singtel Group Strategy Color Scheme">
      <a:dk1>
        <a:srgbClr val="000000"/>
      </a:dk1>
      <a:lt1>
        <a:srgbClr val="FFFFFF"/>
      </a:lt1>
      <a:dk2>
        <a:srgbClr val="FFFFFF"/>
      </a:dk2>
      <a:lt2>
        <a:srgbClr val="000000"/>
      </a:lt2>
      <a:accent1>
        <a:srgbClr val="E20031"/>
      </a:accent1>
      <a:accent2>
        <a:srgbClr val="8C8C8C"/>
      </a:accent2>
      <a:accent3>
        <a:srgbClr val="505050"/>
      </a:accent3>
      <a:accent4>
        <a:srgbClr val="139FF5"/>
      </a:accent4>
      <a:accent5>
        <a:srgbClr val="0032D2"/>
      </a:accent5>
      <a:accent6>
        <a:srgbClr val="6D3BB7"/>
      </a:accent6>
      <a:hlink>
        <a:srgbClr val="4B75FF"/>
      </a:hlink>
      <a:folHlink>
        <a:srgbClr val="A0A0A0"/>
      </a:folHlink>
    </a:clrScheme>
    <a:fontScheme name="SingTel Grp Strate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3"/>
          </a:solidFill>
        </a:ln>
        <a:effectLst/>
      </a:spPr>
      <a:bodyPr lIns="0" tIns="0" rIns="0" bIns="0" rtlCol="0" anchor="ctr" anchorCtr="1">
        <a:noAutofit/>
      </a:bodyPr>
      <a:lstStyle>
        <a:defPPr algn="ctr">
          <a:defRPr sz="1400" dirty="0" err="1"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3"/>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0" tIns="0" rIns="91440" bIns="0" rtlCol="0">
        <a:spAutoFit/>
      </a:bodyPr>
      <a:lstStyle>
        <a:defPPr>
          <a:defRPr sz="1400" dirty="0" err="1" smtClean="0"/>
        </a:defPPr>
      </a:lstStyle>
    </a:txDef>
  </a:objectDefaults>
  <a:extraClrSchemeLst/>
</a:theme>
</file>

<file path=ppt/theme/theme4.xml><?xml version="1.0" encoding="utf-8"?>
<a:theme xmlns:a="http://schemas.openxmlformats.org/drawingml/2006/main" name="2_blank">
  <a:themeElements>
    <a:clrScheme name="Custom 1">
      <a:dk1>
        <a:sysClr val="windowText" lastClr="000000"/>
      </a:dk1>
      <a:lt1>
        <a:sysClr val="window" lastClr="FFFFFF"/>
      </a:lt1>
      <a:dk2>
        <a:srgbClr val="1D3444"/>
      </a:dk2>
      <a:lt2>
        <a:srgbClr val="8589A1"/>
      </a:lt2>
      <a:accent1>
        <a:srgbClr val="ED1A3D"/>
      </a:accent1>
      <a:accent2>
        <a:srgbClr val="EBE013"/>
      </a:accent2>
      <a:accent3>
        <a:srgbClr val="E32490"/>
      </a:accent3>
      <a:accent4>
        <a:srgbClr val="C0C2C4"/>
      </a:accent4>
      <a:accent5>
        <a:srgbClr val="ABD8DC"/>
      </a:accent5>
      <a:accent6>
        <a:srgbClr val="0096B3"/>
      </a:accent6>
      <a:hlink>
        <a:srgbClr val="00B9E3"/>
      </a:hlink>
      <a:folHlink>
        <a:srgbClr val="006F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roject Future Back_Template">
  <a:themeElements>
    <a:clrScheme name="Project Future Back">
      <a:dk1>
        <a:srgbClr val="000000"/>
      </a:dk1>
      <a:lt1>
        <a:srgbClr val="FFFFFF"/>
      </a:lt1>
      <a:dk2>
        <a:srgbClr val="000000"/>
      </a:dk2>
      <a:lt2>
        <a:srgbClr val="FFFFFF"/>
      </a:lt2>
      <a:accent1>
        <a:srgbClr val="BFBFBF"/>
      </a:accent1>
      <a:accent2>
        <a:srgbClr val="7D9AAA"/>
      </a:accent2>
      <a:accent3>
        <a:srgbClr val="2BAAE2"/>
      </a:accent3>
      <a:accent4>
        <a:srgbClr val="808080"/>
      </a:accent4>
      <a:accent5>
        <a:srgbClr val="002960"/>
      </a:accent5>
      <a:accent6>
        <a:srgbClr val="808080"/>
      </a:accent6>
      <a:hlink>
        <a:srgbClr val="2BAAE2"/>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7B88801300634C848B95A2FAABC776" ma:contentTypeVersion="0" ma:contentTypeDescription="Create a new document." ma:contentTypeScope="" ma:versionID="1399a1942b628505ac9f1acf97bed2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A1F6EC-D78A-4998-99EE-B076D49F0A44}">
  <ds:schemaRefs>
    <ds:schemaRef ds:uri="http://schemas.openxmlformats.org/package/2006/metadata/core-properties"/>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6B94918-3ABC-4F81-9975-948C04DCE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073CF1B-1C43-4097-8B0F-AAF9DCF44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201304_PPT Library_v2</Template>
  <TotalTime>9769</TotalTime>
  <Words>644</Words>
  <Application>Microsoft Office PowerPoint</Application>
  <PresentationFormat>On-screen Show (4:3)</PresentationFormat>
  <Paragraphs>193</Paragraphs>
  <Slides>9</Slides>
  <Notes>9</Notes>
  <HiddenSlides>1</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9</vt:i4>
      </vt:variant>
    </vt:vector>
  </HeadingPairs>
  <TitlesOfParts>
    <vt:vector size="17" baseType="lpstr">
      <vt:lpstr>201304_PPT Library_v2</vt:lpstr>
      <vt:lpstr>1_Project Future Back_Template</vt:lpstr>
      <vt:lpstr>1_201304_PPT Library_v2</vt:lpstr>
      <vt:lpstr>2_blank</vt:lpstr>
      <vt:lpstr>Custom Design</vt:lpstr>
      <vt:lpstr>2_Project Future Back_Template</vt:lpstr>
      <vt:lpstr>think-cell Slide</vt:lpstr>
      <vt:lpstr>Chart</vt:lpstr>
      <vt:lpstr>Singtel Story on Global  Expansion </vt:lpstr>
      <vt:lpstr>Singtel has 532 million mobile customers in 25 countries</vt:lpstr>
      <vt:lpstr>PowerPoint Presentation</vt:lpstr>
      <vt:lpstr>PowerPoint Presentation</vt:lpstr>
      <vt:lpstr>Singtel : A transformation story</vt:lpstr>
      <vt:lpstr>Our regional expansion focused on entering markets with good growth prospects and where we could add value</vt:lpstr>
      <vt:lpstr>PowerPoint Presentation</vt:lpstr>
      <vt:lpstr>PowerPoint Presentation</vt:lpstr>
      <vt:lpstr>Singtel re-branding</vt:lpstr>
    </vt:vector>
  </TitlesOfParts>
  <Company>SingTel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 Goh Kok-San</dc:creator>
  <cp:lastModifiedBy>ITSD 18</cp:lastModifiedBy>
  <cp:revision>586</cp:revision>
  <cp:lastPrinted>2015-02-05T08:02:40Z</cp:lastPrinted>
  <dcterms:created xsi:type="dcterms:W3CDTF">2013-08-12T02:08:08Z</dcterms:created>
  <dcterms:modified xsi:type="dcterms:W3CDTF">2015-02-06T05:58:12Z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0x010100B47B88801300634C848B95A2FAABC776</vt:lpwstr>
  </property>
</Properties>
</file>